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worksheets/sheet43.xml" ContentType="application/vnd.openxmlformats-officedocument.spreadsheetml.worksheet+xml"/>
  <Override PartName="/xl/worksheets/sheet44.xml" ContentType="application/vnd.openxmlformats-officedocument.spreadsheetml.worksheet+xml"/>
  <Override PartName="/xl/worksheets/sheet45.xml" ContentType="application/vnd.openxmlformats-officedocument.spreadsheetml.worksheet+xml"/>
  <Override PartName="/xl/worksheets/sheet46.xml" ContentType="application/vnd.openxmlformats-officedocument.spreadsheetml.worksheet+xml"/>
  <Override PartName="/xl/worksheets/sheet47.xml" ContentType="application/vnd.openxmlformats-officedocument.spreadsheetml.worksheet+xml"/>
  <Override PartName="/xl/worksheets/sheet48.xml" ContentType="application/vnd.openxmlformats-officedocument.spreadsheetml.worksheet+xml"/>
  <Override PartName="/xl/worksheets/sheet49.xml" ContentType="application/vnd.openxmlformats-officedocument.spreadsheetml.worksheet+xml"/>
  <Override PartName="/xl/worksheets/sheet50.xml" ContentType="application/vnd.openxmlformats-officedocument.spreadsheetml.worksheet+xml"/>
  <Override PartName="/xl/worksheets/sheet51.xml" ContentType="application/vnd.openxmlformats-officedocument.spreadsheetml.worksheet+xml"/>
  <Override PartName="/xl/worksheets/sheet52.xml" ContentType="application/vnd.openxmlformats-officedocument.spreadsheetml.worksheet+xml"/>
  <Override PartName="/xl/worksheets/sheet53.xml" ContentType="application/vnd.openxmlformats-officedocument.spreadsheetml.worksheet+xml"/>
  <Override PartName="/xl/worksheets/sheet54.xml" ContentType="application/vnd.openxmlformats-officedocument.spreadsheetml.worksheet+xml"/>
  <Override PartName="/xl/worksheets/sheet55.xml" ContentType="application/vnd.openxmlformats-officedocument.spreadsheetml.workshee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worksheets/sheet58.xml" ContentType="application/vnd.openxmlformats-officedocument.spreadsheetml.worksheet+xml"/>
  <Override PartName="/xl/worksheets/sheet59.xml" ContentType="application/vnd.openxmlformats-officedocument.spreadsheetml.worksheet+xml"/>
  <Override PartName="/xl/worksheets/sheet60.xml" ContentType="application/vnd.openxmlformats-officedocument.spreadsheetml.worksheet+xml"/>
  <Override PartName="/xl/worksheets/sheet61.xml" ContentType="application/vnd.openxmlformats-officedocument.spreadsheetml.worksheet+xml"/>
  <Override PartName="/xl/worksheets/sheet62.xml" ContentType="application/vnd.openxmlformats-officedocument.spreadsheetml.worksheet+xml"/>
  <Override PartName="/xl/worksheets/sheet63.xml" ContentType="application/vnd.openxmlformats-officedocument.spreadsheetml.worksheet+xml"/>
  <Override PartName="/xl/worksheets/sheet64.xml" ContentType="application/vnd.openxmlformats-officedocument.spreadsheetml.worksheet+xml"/>
  <Override PartName="/xl/worksheets/sheet65.xml" ContentType="application/vnd.openxmlformats-officedocument.spreadsheetml.worksheet+xml"/>
  <Override PartName="/xl/worksheets/sheet66.xml" ContentType="application/vnd.openxmlformats-officedocument.spreadsheetml.worksheet+xml"/>
  <Override PartName="/xl/worksheets/sheet67.xml" ContentType="application/vnd.openxmlformats-officedocument.spreadsheetml.worksheet+xml"/>
  <Override PartName="/xl/worksheets/sheet68.xml" ContentType="application/vnd.openxmlformats-officedocument.spreadsheetml.worksheet+xml"/>
  <Override PartName="/xl/worksheets/sheet69.xml" ContentType="application/vnd.openxmlformats-officedocument.spreadsheetml.worksheet+xml"/>
  <Override PartName="/xl/worksheets/sheet70.xml" ContentType="application/vnd.openxmlformats-officedocument.spreadsheetml.worksheet+xml"/>
  <Override PartName="/xl/worksheets/sheet71.xml" ContentType="application/vnd.openxmlformats-officedocument.spreadsheetml.worksheet+xml"/>
  <Override PartName="/xl/worksheets/sheet72.xml" ContentType="application/vnd.openxmlformats-officedocument.spreadsheetml.worksheet+xml"/>
  <Override PartName="/xl/worksheets/sheet73.xml" ContentType="application/vnd.openxmlformats-officedocument.spreadsheetml.worksheet+xml"/>
  <Override PartName="/xl/worksheets/sheet74.xml" ContentType="application/vnd.openxmlformats-officedocument.spreadsheetml.worksheet+xml"/>
  <Override PartName="/xl/worksheets/sheet75.xml" ContentType="application/vnd.openxmlformats-officedocument.spreadsheetml.worksheet+xml"/>
  <Override PartName="/xl/worksheets/sheet76.xml" ContentType="application/vnd.openxmlformats-officedocument.spreadsheetml.worksheet+xml"/>
  <Override PartName="/xl/worksheets/sheet77.xml" ContentType="application/vnd.openxmlformats-officedocument.spreadsheetml.worksheet+xml"/>
  <Override PartName="/xl/worksheets/sheet78.xml" ContentType="application/vnd.openxmlformats-officedocument.spreadsheetml.worksheet+xml"/>
  <Override PartName="/xl/worksheets/sheet79.xml" ContentType="application/vnd.openxmlformats-officedocument.spreadsheetml.worksheet+xml"/>
  <Override PartName="/xl/worksheets/sheet80.xml" ContentType="application/vnd.openxmlformats-officedocument.spreadsheetml.worksheet+xml"/>
  <Override PartName="/xl/worksheets/sheet81.xml" ContentType="application/vnd.openxmlformats-officedocument.spreadsheetml.worksheet+xml"/>
  <Override PartName="/xl/worksheets/sheet82.xml" ContentType="application/vnd.openxmlformats-officedocument.spreadsheetml.worksheet+xml"/>
  <Override PartName="/xl/worksheets/sheet83.xml" ContentType="application/vnd.openxmlformats-officedocument.spreadsheetml.worksheet+xml"/>
  <Override PartName="/xl/worksheets/sheet84.xml" ContentType="application/vnd.openxmlformats-officedocument.spreadsheetml.worksheet+xml"/>
  <Override PartName="/xl/worksheets/sheet85.xml" ContentType="application/vnd.openxmlformats-officedocument.spreadsheetml.worksheet+xml"/>
  <Override PartName="/xl/worksheets/sheet86.xml" ContentType="application/vnd.openxmlformats-officedocument.spreadsheetml.worksheet+xml"/>
  <Override PartName="/xl/worksheets/sheet87.xml" ContentType="application/vnd.openxmlformats-officedocument.spreadsheetml.worksheet+xml"/>
  <Override PartName="/xl/worksheets/sheet88.xml" ContentType="application/vnd.openxmlformats-officedocument.spreadsheetml.worksheet+xml"/>
  <Override PartName="/xl/worksheets/sheet89.xml" ContentType="application/vnd.openxmlformats-officedocument.spreadsheetml.worksheet+xml"/>
  <Override PartName="/xl/worksheets/sheet90.xml" ContentType="application/vnd.openxmlformats-officedocument.spreadsheetml.worksheet+xml"/>
  <Override PartName="/xl/worksheets/sheet91.xml" ContentType="application/vnd.openxmlformats-officedocument.spreadsheetml.worksheet+xml"/>
  <Override PartName="/xl/worksheets/sheet92.xml" ContentType="application/vnd.openxmlformats-officedocument.spreadsheetml.worksheet+xml"/>
  <Override PartName="/xl/worksheets/sheet93.xml" ContentType="application/vnd.openxmlformats-officedocument.spreadsheetml.worksheet+xml"/>
  <Override PartName="/xl/worksheets/sheet94.xml" ContentType="application/vnd.openxmlformats-officedocument.spreadsheetml.worksheet+xml"/>
  <Override PartName="/xl/worksheets/sheet95.xml" ContentType="application/vnd.openxmlformats-officedocument.spreadsheetml.worksheet+xml"/>
  <Override PartName="/xl/worksheets/sheet96.xml" ContentType="application/vnd.openxmlformats-officedocument.spreadsheetml.worksheet+xml"/>
  <Override PartName="/xl/worksheets/sheet97.xml" ContentType="application/vnd.openxmlformats-officedocument.spreadsheetml.worksheet+xml"/>
  <Override PartName="/xl/worksheets/sheet98.xml" ContentType="application/vnd.openxmlformats-officedocument.spreadsheetml.worksheet+xml"/>
  <Override PartName="/xl/worksheets/sheet99.xml" ContentType="application/vnd.openxmlformats-officedocument.spreadsheetml.worksheet+xml"/>
  <Override PartName="/xl/worksheets/sheet100.xml" ContentType="application/vnd.openxmlformats-officedocument.spreadsheetml.worksheet+xml"/>
  <Override PartName="/xl/worksheets/sheet101.xml" ContentType="application/vnd.openxmlformats-officedocument.spreadsheetml.worksheet+xml"/>
  <Override PartName="/xl/worksheets/sheet102.xml" ContentType="application/vnd.openxmlformats-officedocument.spreadsheetml.worksheet+xml"/>
  <Override PartName="/xl/worksheets/sheet103.xml" ContentType="application/vnd.openxmlformats-officedocument.spreadsheetml.worksheet+xml"/>
  <Override PartName="/xl/worksheets/sheet104.xml" ContentType="application/vnd.openxmlformats-officedocument.spreadsheetml.worksheet+xml"/>
  <Override PartName="/xl/worksheets/sheet105.xml" ContentType="application/vnd.openxmlformats-officedocument.spreadsheetml.worksheet+xml"/>
  <Override PartName="/xl/worksheets/sheet106.xml" ContentType="application/vnd.openxmlformats-officedocument.spreadsheetml.worksheet+xml"/>
  <Override PartName="/xl/worksheets/sheet107.xml" ContentType="application/vnd.openxmlformats-officedocument.spreadsheetml.worksheet+xml"/>
  <Override PartName="/xl/worksheets/sheet108.xml" ContentType="application/vnd.openxmlformats-officedocument.spreadsheetml.worksheet+xml"/>
  <Override PartName="/xl/worksheets/sheet109.xml" ContentType="application/vnd.openxmlformats-officedocument.spreadsheetml.worksheet+xml"/>
  <Override PartName="/xl/worksheets/sheet110.xml" ContentType="application/vnd.openxmlformats-officedocument.spreadsheetml.worksheet+xml"/>
  <Override PartName="/xl/worksheets/sheet111.xml" ContentType="application/vnd.openxmlformats-officedocument.spreadsheetml.worksheet+xml"/>
  <Override PartName="/xl/worksheets/sheet112.xml" ContentType="application/vnd.openxmlformats-officedocument.spreadsheetml.worksheet+xml"/>
  <Override PartName="/xl/worksheets/sheet113.xml" ContentType="application/vnd.openxmlformats-officedocument.spreadsheetml.worksheet+xml"/>
  <Override PartName="/xl/worksheets/sheet114.xml" ContentType="application/vnd.openxmlformats-officedocument.spreadsheetml.worksheet+xml"/>
  <Override PartName="/xl/worksheets/sheet115.xml" ContentType="application/vnd.openxmlformats-officedocument.spreadsheetml.worksheet+xml"/>
  <Override PartName="/xl/worksheets/sheet116.xml" ContentType="application/vnd.openxmlformats-officedocument.spreadsheetml.worksheet+xml"/>
  <Override PartName="/xl/worksheets/sheet117.xml" ContentType="application/vnd.openxmlformats-officedocument.spreadsheetml.worksheet+xml"/>
  <Override PartName="/xl/worksheets/sheet118.xml" ContentType="application/vnd.openxmlformats-officedocument.spreadsheetml.worksheet+xml"/>
  <Override PartName="/xl/worksheets/sheet119.xml" ContentType="application/vnd.openxmlformats-officedocument.spreadsheetml.worksheet+xml"/>
  <Override PartName="/xl/worksheets/sheet120.xml" ContentType="application/vnd.openxmlformats-officedocument.spreadsheetml.worksheet+xml"/>
  <Override PartName="/xl/worksheets/sheet121.xml" ContentType="application/vnd.openxmlformats-officedocument.spreadsheetml.worksheet+xml"/>
  <Override PartName="/xl/worksheets/sheet122.xml" ContentType="application/vnd.openxmlformats-officedocument.spreadsheetml.worksheet+xml"/>
  <Override PartName="/xl/worksheets/sheet123.xml" ContentType="application/vnd.openxmlformats-officedocument.spreadsheetml.worksheet+xml"/>
  <Override PartName="/xl/worksheets/sheet124.xml" ContentType="application/vnd.openxmlformats-officedocument.spreadsheetml.worksheet+xml"/>
  <Override PartName="/xl/worksheets/sheet125.xml" ContentType="application/vnd.openxmlformats-officedocument.spreadsheetml.worksheet+xml"/>
  <Override PartName="/xl/worksheets/sheet126.xml" ContentType="application/vnd.openxmlformats-officedocument.spreadsheetml.worksheet+xml"/>
  <Override PartName="/xl/worksheets/sheet127.xml" ContentType="application/vnd.openxmlformats-officedocument.spreadsheetml.worksheet+xml"/>
  <Override PartName="/xl/worksheets/sheet128.xml" ContentType="application/vnd.openxmlformats-officedocument.spreadsheetml.worksheet+xml"/>
  <Override PartName="/xl/worksheets/sheet129.xml" ContentType="application/vnd.openxmlformats-officedocument.spreadsheetml.worksheet+xml"/>
  <Override PartName="/xl/worksheets/sheet130.xml" ContentType="application/vnd.openxmlformats-officedocument.spreadsheetml.worksheet+xml"/>
  <Override PartName="/xl/worksheets/sheet131.xml" ContentType="application/vnd.openxmlformats-officedocument.spreadsheetml.worksheet+xml"/>
  <Override PartName="/xl/worksheets/sheet132.xml" ContentType="application/vnd.openxmlformats-officedocument.spreadsheetml.worksheet+xml"/>
  <Override PartName="/xl/worksheets/sheet133.xml" ContentType="application/vnd.openxmlformats-officedocument.spreadsheetml.worksheet+xml"/>
  <Override PartName="/xl/worksheets/sheet134.xml" ContentType="application/vnd.openxmlformats-officedocument.spreadsheetml.worksheet+xml"/>
  <Override PartName="/xl/worksheets/sheet135.xml" ContentType="application/vnd.openxmlformats-officedocument.spreadsheetml.worksheet+xml"/>
  <Override PartName="/xl/worksheets/sheet136.xml" ContentType="application/vnd.openxmlformats-officedocument.spreadsheetml.worksheet+xml"/>
  <Override PartName="/xl/worksheets/sheet137.xml" ContentType="application/vnd.openxmlformats-officedocument.spreadsheetml.worksheet+xml"/>
  <Override PartName="/xl/worksheets/sheet138.xml" ContentType="application/vnd.openxmlformats-officedocument.spreadsheetml.worksheet+xml"/>
  <Override PartName="/xl/worksheets/sheet139.xml" ContentType="application/vnd.openxmlformats-officedocument.spreadsheetml.worksheet+xml"/>
  <Override PartName="/xl/worksheets/sheet140.xml" ContentType="application/vnd.openxmlformats-officedocument.spreadsheetml.worksheet+xml"/>
  <Override PartName="/xl/worksheets/sheet141.xml" ContentType="application/vnd.openxmlformats-officedocument.spreadsheetml.worksheet+xml"/>
  <Override PartName="/xl/worksheets/sheet142.xml" ContentType="application/vnd.openxmlformats-officedocument.spreadsheetml.worksheet+xml"/>
  <Override PartName="/xl/worksheets/sheet143.xml" ContentType="application/vnd.openxmlformats-officedocument.spreadsheetml.worksheet+xml"/>
  <Override PartName="/xl/worksheets/sheet144.xml" ContentType="application/vnd.openxmlformats-officedocument.spreadsheetml.worksheet+xml"/>
  <Override PartName="/xl/worksheets/sheet145.xml" ContentType="application/vnd.openxmlformats-officedocument.spreadsheetml.worksheet+xml"/>
  <Override PartName="/xl/worksheets/sheet146.xml" ContentType="application/vnd.openxmlformats-officedocument.spreadsheetml.worksheet+xml"/>
  <Override PartName="/xl/worksheets/sheet147.xml" ContentType="application/vnd.openxmlformats-officedocument.spreadsheetml.worksheet+xml"/>
  <Override PartName="/xl/worksheets/sheet148.xml" ContentType="application/vnd.openxmlformats-officedocument.spreadsheetml.worksheet+xml"/>
  <Override PartName="/xl/worksheets/sheet149.xml" ContentType="application/vnd.openxmlformats-officedocument.spreadsheetml.worksheet+xml"/>
  <Override PartName="/xl/worksheets/sheet150.xml" ContentType="application/vnd.openxmlformats-officedocument.spreadsheetml.worksheet+xml"/>
  <Override PartName="/xl/worksheets/sheet151.xml" ContentType="application/vnd.openxmlformats-officedocument.spreadsheetml.worksheet+xml"/>
  <Override PartName="/xl/worksheets/sheet152.xml" ContentType="application/vnd.openxmlformats-officedocument.spreadsheetml.worksheet+xml"/>
  <Override PartName="/xl/worksheets/sheet153.xml" ContentType="application/vnd.openxmlformats-officedocument.spreadsheetml.worksheet+xml"/>
  <Override PartName="/xl/worksheets/sheet154.xml" ContentType="application/vnd.openxmlformats-officedocument.spreadsheetml.worksheet+xml"/>
  <Override PartName="/xl/worksheets/sheet155.xml" ContentType="application/vnd.openxmlformats-officedocument.spreadsheetml.worksheet+xml"/>
  <Override PartName="/xl/worksheets/sheet156.xml" ContentType="application/vnd.openxmlformats-officedocument.spreadsheetml.worksheet+xml"/>
  <Override PartName="/xl/worksheets/sheet157.xml" ContentType="application/vnd.openxmlformats-officedocument.spreadsheetml.worksheet+xml"/>
  <Override PartName="/xl/worksheets/sheet158.xml" ContentType="application/vnd.openxmlformats-officedocument.spreadsheetml.worksheet+xml"/>
  <Override PartName="/xl/worksheets/sheet159.xml" ContentType="application/vnd.openxmlformats-officedocument.spreadsheetml.worksheet+xml"/>
  <Override PartName="/xl/worksheets/sheet160.xml" ContentType="application/vnd.openxmlformats-officedocument.spreadsheetml.worksheet+xml"/>
  <Override PartName="/xl/worksheets/sheet161.xml" ContentType="application/vnd.openxmlformats-officedocument.spreadsheetml.worksheet+xml"/>
  <Override PartName="/xl/worksheets/sheet162.xml" ContentType="application/vnd.openxmlformats-officedocument.spreadsheetml.worksheet+xml"/>
  <Override PartName="/xl/worksheets/sheet163.xml" ContentType="application/vnd.openxmlformats-officedocument.spreadsheetml.worksheet+xml"/>
  <Override PartName="/xl/worksheets/sheet164.xml" ContentType="application/vnd.openxmlformats-officedocument.spreadsheetml.worksheet+xml"/>
  <Override PartName="/xl/worksheets/sheet165.xml" ContentType="application/vnd.openxmlformats-officedocument.spreadsheetml.worksheet+xml"/>
  <Override PartName="/xl/worksheets/sheet166.xml" ContentType="application/vnd.openxmlformats-officedocument.spreadsheetml.worksheet+xml"/>
  <Override PartName="/xl/worksheets/sheet167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drawings/drawing9.xml" ContentType="application/vnd.openxmlformats-officedocument.drawing+xml"/>
  <Override PartName="/xl/drawings/drawing10.xml" ContentType="application/vnd.openxmlformats-officedocument.drawing+xml"/>
  <Override PartName="/xl/drawings/drawing11.xml" ContentType="application/vnd.openxmlformats-officedocument.drawing+xml"/>
  <Override PartName="/xl/drawings/drawing12.xml" ContentType="application/vnd.openxmlformats-officedocument.drawing+xml"/>
  <Override PartName="/xl/drawings/drawing13.xml" ContentType="application/vnd.openxmlformats-officedocument.drawing+xml"/>
  <Override PartName="/xl/drawings/drawing14.xml" ContentType="application/vnd.openxmlformats-officedocument.drawing+xml"/>
  <Override PartName="/xl/drawings/drawing15.xml" ContentType="application/vnd.openxmlformats-officedocument.drawing+xml"/>
  <Override PartName="/xl/drawings/drawing16.xml" ContentType="application/vnd.openxmlformats-officedocument.drawing+xml"/>
  <Override PartName="/xl/drawings/drawing17.xml" ContentType="application/vnd.openxmlformats-officedocument.drawing+xml"/>
  <Override PartName="/xl/drawings/drawing18.xml" ContentType="application/vnd.openxmlformats-officedocument.drawing+xml"/>
  <Override PartName="/xl/drawings/drawing19.xml" ContentType="application/vnd.openxmlformats-officedocument.drawing+xml"/>
  <Override PartName="/xl/drawings/drawing20.xml" ContentType="application/vnd.openxmlformats-officedocument.drawing+xml"/>
  <Override PartName="/xl/drawings/drawing21.xml" ContentType="application/vnd.openxmlformats-officedocument.drawing+xml"/>
  <Override PartName="/xl/drawings/drawing22.xml" ContentType="application/vnd.openxmlformats-officedocument.drawing+xml"/>
  <Override PartName="/xl/drawings/drawing23.xml" ContentType="application/vnd.openxmlformats-officedocument.drawing+xml"/>
  <Override PartName="/xl/drawings/drawing24.xml" ContentType="application/vnd.openxmlformats-officedocument.drawing+xml"/>
  <Override PartName="/xl/drawings/drawing25.xml" ContentType="application/vnd.openxmlformats-officedocument.drawing+xml"/>
  <Override PartName="/xl/drawings/drawing26.xml" ContentType="application/vnd.openxmlformats-officedocument.drawing+xml"/>
  <Override PartName="/xl/drawings/drawing27.xml" ContentType="application/vnd.openxmlformats-officedocument.drawing+xml"/>
  <Override PartName="/xl/drawings/drawing28.xml" ContentType="application/vnd.openxmlformats-officedocument.drawing+xml"/>
  <Override PartName="/xl/drawings/drawing29.xml" ContentType="application/vnd.openxmlformats-officedocument.drawing+xml"/>
  <Override PartName="/xl/drawings/drawing30.xml" ContentType="application/vnd.openxmlformats-officedocument.drawing+xml"/>
  <Override PartName="/xl/drawings/drawing31.xml" ContentType="application/vnd.openxmlformats-officedocument.drawing+xml"/>
  <Override PartName="/xl/drawings/drawing32.xml" ContentType="application/vnd.openxmlformats-officedocument.drawing+xml"/>
  <Override PartName="/xl/drawings/drawing33.xml" ContentType="application/vnd.openxmlformats-officedocument.drawing+xml"/>
  <Override PartName="/xl/drawings/drawing34.xml" ContentType="application/vnd.openxmlformats-officedocument.drawing+xml"/>
  <Override PartName="/xl/drawings/drawing35.xml" ContentType="application/vnd.openxmlformats-officedocument.drawing+xml"/>
  <Override PartName="/xl/drawings/drawing36.xml" ContentType="application/vnd.openxmlformats-officedocument.drawing+xml"/>
  <Override PartName="/xl/drawings/drawing37.xml" ContentType="application/vnd.openxmlformats-officedocument.drawing+xml"/>
  <Override PartName="/xl/drawings/drawing38.xml" ContentType="application/vnd.openxmlformats-officedocument.drawing+xml"/>
  <Override PartName="/xl/drawings/drawing39.xml" ContentType="application/vnd.openxmlformats-officedocument.drawing+xml"/>
  <Override PartName="/xl/drawings/drawing40.xml" ContentType="application/vnd.openxmlformats-officedocument.drawing+xml"/>
  <Override PartName="/xl/drawings/drawing41.xml" ContentType="application/vnd.openxmlformats-officedocument.drawing+xml"/>
  <Override PartName="/xl/drawings/drawing42.xml" ContentType="application/vnd.openxmlformats-officedocument.drawing+xml"/>
  <Override PartName="/xl/drawings/drawing43.xml" ContentType="application/vnd.openxmlformats-officedocument.drawing+xml"/>
  <Override PartName="/xl/drawings/drawing44.xml" ContentType="application/vnd.openxmlformats-officedocument.drawing+xml"/>
  <Override PartName="/xl/drawings/drawing45.xml" ContentType="application/vnd.openxmlformats-officedocument.drawing+xml"/>
  <Override PartName="/xl/drawings/drawing46.xml" ContentType="application/vnd.openxmlformats-officedocument.drawing+xml"/>
  <Override PartName="/xl/drawings/drawing47.xml" ContentType="application/vnd.openxmlformats-officedocument.drawing+xml"/>
  <Override PartName="/xl/drawings/drawing48.xml" ContentType="application/vnd.openxmlformats-officedocument.drawing+xml"/>
  <Override PartName="/xl/drawings/drawing49.xml" ContentType="application/vnd.openxmlformats-officedocument.drawing+xml"/>
  <Override PartName="/xl/drawings/drawing50.xml" ContentType="application/vnd.openxmlformats-officedocument.drawing+xml"/>
  <Override PartName="/xl/drawings/drawing51.xml" ContentType="application/vnd.openxmlformats-officedocument.drawing+xml"/>
  <Override PartName="/xl/drawings/drawing52.xml" ContentType="application/vnd.openxmlformats-officedocument.drawing+xml"/>
  <Override PartName="/xl/drawings/drawing53.xml" ContentType="application/vnd.openxmlformats-officedocument.drawing+xml"/>
  <Override PartName="/xl/drawings/drawing54.xml" ContentType="application/vnd.openxmlformats-officedocument.drawing+xml"/>
  <Override PartName="/xl/drawings/drawing55.xml" ContentType="application/vnd.openxmlformats-officedocument.drawing+xml"/>
  <Override PartName="/xl/drawings/drawing56.xml" ContentType="application/vnd.openxmlformats-officedocument.drawing+xml"/>
  <Override PartName="/xl/drawings/drawing57.xml" ContentType="application/vnd.openxmlformats-officedocument.drawing+xml"/>
  <Override PartName="/xl/drawings/drawing58.xml" ContentType="application/vnd.openxmlformats-officedocument.drawing+xml"/>
  <Override PartName="/xl/drawings/drawing59.xml" ContentType="application/vnd.openxmlformats-officedocument.drawing+xml"/>
  <Override PartName="/xl/drawings/drawing60.xml" ContentType="application/vnd.openxmlformats-officedocument.drawing+xml"/>
  <Override PartName="/xl/drawings/drawing61.xml" ContentType="application/vnd.openxmlformats-officedocument.drawing+xml"/>
  <Override PartName="/xl/drawings/drawing62.xml" ContentType="application/vnd.openxmlformats-officedocument.drawing+xml"/>
  <Override PartName="/xl/drawings/drawing63.xml" ContentType="application/vnd.openxmlformats-officedocument.drawing+xml"/>
  <Override PartName="/xl/drawings/drawing64.xml" ContentType="application/vnd.openxmlformats-officedocument.drawing+xml"/>
  <Override PartName="/xl/drawings/drawing65.xml" ContentType="application/vnd.openxmlformats-officedocument.drawing+xml"/>
  <Override PartName="/xl/drawings/drawing66.xml" ContentType="application/vnd.openxmlformats-officedocument.drawing+xml"/>
  <Override PartName="/xl/drawings/drawing67.xml" ContentType="application/vnd.openxmlformats-officedocument.drawing+xml"/>
  <Override PartName="/xl/drawings/drawing68.xml" ContentType="application/vnd.openxmlformats-officedocument.drawing+xml"/>
  <Override PartName="/xl/drawings/drawing69.xml" ContentType="application/vnd.openxmlformats-officedocument.drawing+xml"/>
  <Override PartName="/xl/drawings/drawing70.xml" ContentType="application/vnd.openxmlformats-officedocument.drawing+xml"/>
  <Override PartName="/xl/drawings/drawing71.xml" ContentType="application/vnd.openxmlformats-officedocument.drawing+xml"/>
  <Override PartName="/xl/drawings/drawing72.xml" ContentType="application/vnd.openxmlformats-officedocument.drawing+xml"/>
  <Override PartName="/xl/drawings/drawing73.xml" ContentType="application/vnd.openxmlformats-officedocument.drawing+xml"/>
  <Override PartName="/xl/drawings/drawing74.xml" ContentType="application/vnd.openxmlformats-officedocument.drawing+xml"/>
  <Override PartName="/xl/drawings/drawing75.xml" ContentType="application/vnd.openxmlformats-officedocument.drawing+xml"/>
  <Override PartName="/xl/drawings/drawing76.xml" ContentType="application/vnd.openxmlformats-officedocument.drawing+xml"/>
  <Override PartName="/xl/drawings/drawing77.xml" ContentType="application/vnd.openxmlformats-officedocument.drawing+xml"/>
  <Override PartName="/xl/drawings/drawing78.xml" ContentType="application/vnd.openxmlformats-officedocument.drawing+xml"/>
  <Override PartName="/xl/drawings/drawing79.xml" ContentType="application/vnd.openxmlformats-officedocument.drawing+xml"/>
  <Override PartName="/xl/drawings/drawing80.xml" ContentType="application/vnd.openxmlformats-officedocument.drawing+xml"/>
  <Override PartName="/xl/drawings/drawing81.xml" ContentType="application/vnd.openxmlformats-officedocument.drawing+xml"/>
  <Override PartName="/xl/drawings/drawing82.xml" ContentType="application/vnd.openxmlformats-officedocument.drawing+xml"/>
  <Override PartName="/xl/drawings/drawing83.xml" ContentType="application/vnd.openxmlformats-officedocument.drawing+xml"/>
  <Override PartName="/xl/drawings/drawing84.xml" ContentType="application/vnd.openxmlformats-officedocument.drawing+xml"/>
  <Override PartName="/xl/drawings/drawing85.xml" ContentType="application/vnd.openxmlformats-officedocument.drawing+xml"/>
  <Override PartName="/xl/drawings/drawing86.xml" ContentType="application/vnd.openxmlformats-officedocument.drawing+xml"/>
  <Override PartName="/xl/drawings/drawing87.xml" ContentType="application/vnd.openxmlformats-officedocument.drawing+xml"/>
  <Override PartName="/xl/drawings/drawing88.xml" ContentType="application/vnd.openxmlformats-officedocument.drawing+xml"/>
  <Override PartName="/xl/drawings/drawing89.xml" ContentType="application/vnd.openxmlformats-officedocument.drawing+xml"/>
  <Override PartName="/xl/drawings/drawing90.xml" ContentType="application/vnd.openxmlformats-officedocument.drawing+xml"/>
  <Override PartName="/xl/drawings/drawing91.xml" ContentType="application/vnd.openxmlformats-officedocument.drawing+xml"/>
  <Override PartName="/xl/drawings/drawing92.xml" ContentType="application/vnd.openxmlformats-officedocument.drawing+xml"/>
  <Override PartName="/xl/drawings/drawing93.xml" ContentType="application/vnd.openxmlformats-officedocument.drawing+xml"/>
  <Override PartName="/xl/drawings/drawing94.xml" ContentType="application/vnd.openxmlformats-officedocument.drawing+xml"/>
  <Override PartName="/xl/drawings/drawing95.xml" ContentType="application/vnd.openxmlformats-officedocument.drawing+xml"/>
  <Override PartName="/xl/drawings/drawing96.xml" ContentType="application/vnd.openxmlformats-officedocument.drawing+xml"/>
  <Override PartName="/xl/drawings/drawing97.xml" ContentType="application/vnd.openxmlformats-officedocument.drawing+xml"/>
  <Override PartName="/xl/drawings/drawing98.xml" ContentType="application/vnd.openxmlformats-officedocument.drawing+xml"/>
  <Override PartName="/xl/drawings/drawing99.xml" ContentType="application/vnd.openxmlformats-officedocument.drawing+xml"/>
  <Override PartName="/xl/drawings/drawing100.xml" ContentType="application/vnd.openxmlformats-officedocument.drawing+xml"/>
  <Override PartName="/xl/drawings/drawing101.xml" ContentType="application/vnd.openxmlformats-officedocument.drawing+xml"/>
  <Override PartName="/xl/drawings/drawing102.xml" ContentType="application/vnd.openxmlformats-officedocument.drawing+xml"/>
  <Override PartName="/xl/drawings/drawing103.xml" ContentType="application/vnd.openxmlformats-officedocument.drawing+xml"/>
  <Override PartName="/xl/drawings/drawing104.xml" ContentType="application/vnd.openxmlformats-officedocument.drawing+xml"/>
  <Override PartName="/xl/drawings/drawing105.xml" ContentType="application/vnd.openxmlformats-officedocument.drawing+xml"/>
  <Override PartName="/xl/drawings/drawing106.xml" ContentType="application/vnd.openxmlformats-officedocument.drawing+xml"/>
  <Override PartName="/xl/drawings/drawing107.xml" ContentType="application/vnd.openxmlformats-officedocument.drawing+xml"/>
  <Override PartName="/xl/drawings/drawing108.xml" ContentType="application/vnd.openxmlformats-officedocument.drawing+xml"/>
  <Override PartName="/xl/drawings/drawing109.xml" ContentType="application/vnd.openxmlformats-officedocument.drawing+xml"/>
  <Override PartName="/xl/drawings/drawing110.xml" ContentType="application/vnd.openxmlformats-officedocument.drawing+xml"/>
  <Override PartName="/xl/drawings/drawing111.xml" ContentType="application/vnd.openxmlformats-officedocument.drawing+xml"/>
  <Override PartName="/xl/drawings/drawing112.xml" ContentType="application/vnd.openxmlformats-officedocument.drawing+xml"/>
  <Override PartName="/xl/drawings/drawing113.xml" ContentType="application/vnd.openxmlformats-officedocument.drawing+xml"/>
  <Override PartName="/xl/drawings/drawing114.xml" ContentType="application/vnd.openxmlformats-officedocument.drawing+xml"/>
  <Override PartName="/xl/drawings/drawing115.xml" ContentType="application/vnd.openxmlformats-officedocument.drawing+xml"/>
  <Override PartName="/xl/drawings/drawing116.xml" ContentType="application/vnd.openxmlformats-officedocument.drawing+xml"/>
  <Override PartName="/xl/drawings/drawing117.xml" ContentType="application/vnd.openxmlformats-officedocument.drawing+xml"/>
  <Override PartName="/xl/drawings/drawing118.xml" ContentType="application/vnd.openxmlformats-officedocument.drawing+xml"/>
  <Override PartName="/xl/drawings/drawing119.xml" ContentType="application/vnd.openxmlformats-officedocument.drawing+xml"/>
  <Override PartName="/xl/drawings/drawing120.xml" ContentType="application/vnd.openxmlformats-officedocument.drawing+xml"/>
  <Override PartName="/xl/drawings/drawing121.xml" ContentType="application/vnd.openxmlformats-officedocument.drawing+xml"/>
  <Override PartName="/xl/drawings/drawing122.xml" ContentType="application/vnd.openxmlformats-officedocument.drawing+xml"/>
  <Override PartName="/xl/drawings/drawing123.xml" ContentType="application/vnd.openxmlformats-officedocument.drawing+xml"/>
  <Override PartName="/xl/drawings/drawing124.xml" ContentType="application/vnd.openxmlformats-officedocument.drawing+xml"/>
  <Override PartName="/xl/drawings/drawing125.xml" ContentType="application/vnd.openxmlformats-officedocument.drawing+xml"/>
  <Override PartName="/xl/drawings/drawing126.xml" ContentType="application/vnd.openxmlformats-officedocument.drawing+xml"/>
  <Override PartName="/xl/drawings/drawing127.xml" ContentType="application/vnd.openxmlformats-officedocument.drawing+xml"/>
  <Override PartName="/xl/drawings/drawing128.xml" ContentType="application/vnd.openxmlformats-officedocument.drawing+xml"/>
  <Override PartName="/xl/drawings/drawing129.xml" ContentType="application/vnd.openxmlformats-officedocument.drawing+xml"/>
  <Override PartName="/xl/drawings/drawing130.xml" ContentType="application/vnd.openxmlformats-officedocument.drawing+xml"/>
  <Override PartName="/xl/drawings/drawing131.xml" ContentType="application/vnd.openxmlformats-officedocument.drawing+xml"/>
  <Override PartName="/xl/drawings/drawing132.xml" ContentType="application/vnd.openxmlformats-officedocument.drawing+xml"/>
  <Override PartName="/xl/drawings/drawing133.xml" ContentType="application/vnd.openxmlformats-officedocument.drawing+xml"/>
  <Override PartName="/xl/drawings/drawing134.xml" ContentType="application/vnd.openxmlformats-officedocument.drawing+xml"/>
  <Override PartName="/xl/drawings/drawing135.xml" ContentType="application/vnd.openxmlformats-officedocument.drawing+xml"/>
  <Override PartName="/xl/drawings/drawing136.xml" ContentType="application/vnd.openxmlformats-officedocument.drawing+xml"/>
  <Override PartName="/xl/drawings/drawing137.xml" ContentType="application/vnd.openxmlformats-officedocument.drawing+xml"/>
  <Override PartName="/xl/drawings/drawing138.xml" ContentType="application/vnd.openxmlformats-officedocument.drawing+xml"/>
  <Override PartName="/xl/drawings/drawing139.xml" ContentType="application/vnd.openxmlformats-officedocument.drawing+xml"/>
  <Override PartName="/xl/drawings/drawing140.xml" ContentType="application/vnd.openxmlformats-officedocument.drawing+xml"/>
  <Override PartName="/xl/drawings/drawing141.xml" ContentType="application/vnd.openxmlformats-officedocument.drawing+xml"/>
  <Override PartName="/xl/drawings/drawing142.xml" ContentType="application/vnd.openxmlformats-officedocument.drawing+xml"/>
  <Override PartName="/xl/drawings/drawing143.xml" ContentType="application/vnd.openxmlformats-officedocument.drawing+xml"/>
  <Override PartName="/xl/drawings/drawing144.xml" ContentType="application/vnd.openxmlformats-officedocument.drawing+xml"/>
  <Override PartName="/xl/drawings/drawing145.xml" ContentType="application/vnd.openxmlformats-officedocument.drawing+xml"/>
  <Override PartName="/xl/drawings/drawing146.xml" ContentType="application/vnd.openxmlformats-officedocument.drawing+xml"/>
  <Override PartName="/xl/drawings/drawing147.xml" ContentType="application/vnd.openxmlformats-officedocument.drawing+xml"/>
  <Override PartName="/xl/drawings/drawing148.xml" ContentType="application/vnd.openxmlformats-officedocument.drawing+xml"/>
  <Override PartName="/xl/drawings/drawing149.xml" ContentType="application/vnd.openxmlformats-officedocument.drawing+xml"/>
  <Override PartName="/xl/drawings/drawing150.xml" ContentType="application/vnd.openxmlformats-officedocument.drawing+xml"/>
  <Override PartName="/xl/drawings/drawing151.xml" ContentType="application/vnd.openxmlformats-officedocument.drawing+xml"/>
  <Override PartName="/xl/drawings/drawing152.xml" ContentType="application/vnd.openxmlformats-officedocument.drawing+xml"/>
  <Override PartName="/xl/drawings/drawing153.xml" ContentType="application/vnd.openxmlformats-officedocument.drawing+xml"/>
  <Override PartName="/xl/drawings/drawing154.xml" ContentType="application/vnd.openxmlformats-officedocument.drawing+xml"/>
  <Override PartName="/xl/drawings/drawing155.xml" ContentType="application/vnd.openxmlformats-officedocument.drawing+xml"/>
  <Override PartName="/xl/drawings/drawing156.xml" ContentType="application/vnd.openxmlformats-officedocument.drawing+xml"/>
  <Override PartName="/xl/drawings/drawing157.xml" ContentType="application/vnd.openxmlformats-officedocument.drawing+xml"/>
  <Override PartName="/xl/drawings/drawing158.xml" ContentType="application/vnd.openxmlformats-officedocument.drawing+xml"/>
  <Override PartName="/xl/drawings/drawing159.xml" ContentType="application/vnd.openxmlformats-officedocument.drawing+xml"/>
  <Override PartName="/xl/drawings/drawing160.xml" ContentType="application/vnd.openxmlformats-officedocument.drawing+xml"/>
  <Override PartName="/xl/drawings/drawing161.xml" ContentType="application/vnd.openxmlformats-officedocument.drawing+xml"/>
  <Override PartName="/xl/drawings/drawing162.xml" ContentType="application/vnd.openxmlformats-officedocument.drawing+xml"/>
  <Override PartName="/xl/drawings/drawing163.xml" ContentType="application/vnd.openxmlformats-officedocument.drawing+xml"/>
  <Override PartName="/xl/drawings/drawing164.xml" ContentType="application/vnd.openxmlformats-officedocument.drawing+xml"/>
  <Override PartName="/xl/drawings/drawing165.xml" ContentType="application/vnd.openxmlformats-officedocument.drawing+xml"/>
  <Override PartName="/xl/drawings/drawing166.xml" ContentType="application/vnd.openxmlformats-officedocument.drawing+xml"/>
  <Override PartName="/xl/drawings/drawing167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326"/>
  <workbookPr defaultThemeVersion="124226"/>
  <mc:AlternateContent xmlns:mc="http://schemas.openxmlformats.org/markup-compatibility/2006">
    <mc:Choice Requires="x15">
      <x15ac:absPath xmlns:x15ac="http://schemas.microsoft.com/office/spreadsheetml/2010/11/ac" url="https://educationgovuk-my.sharepoint.com/personal/james_robinson_education_gov_uk/Documents/Downloads/"/>
    </mc:Choice>
  </mc:AlternateContent>
  <xr:revisionPtr revIDLastSave="50176" documentId="13_ncr:1_{541176BF-D2F0-415B-B456-139149886205}" xr6:coauthVersionLast="47" xr6:coauthVersionMax="47" xr10:uidLastSave="{56983BD5-638E-410C-8DB4-316F75444125}"/>
  <bookViews>
    <workbookView xWindow="-110" yWindow="-110" windowWidth="22780" windowHeight="14540" xr2:uid="{00000000-000D-0000-FFFF-FFFF00000000}"/>
  </bookViews>
  <sheets>
    <sheet name="Index" sheetId="1" r:id="rId1"/>
    <sheet name="T1" sheetId="2" r:id="rId2"/>
    <sheet name="T2" sheetId="3" r:id="rId3"/>
    <sheet name="T3" sheetId="4" r:id="rId4"/>
    <sheet name="T4" sheetId="5" r:id="rId5"/>
    <sheet name="T5" sheetId="6" r:id="rId6"/>
    <sheet name="T6" sheetId="7" r:id="rId7"/>
    <sheet name="T7" sheetId="8" r:id="rId8"/>
    <sheet name="T8" sheetId="9" r:id="rId9"/>
    <sheet name="T9" sheetId="10" r:id="rId10"/>
    <sheet name="T10" sheetId="11" r:id="rId11"/>
    <sheet name="T11" sheetId="12" r:id="rId12"/>
    <sheet name="T12" sheetId="13" r:id="rId13"/>
    <sheet name="T13" sheetId="14" r:id="rId14"/>
    <sheet name="T14" sheetId="15" r:id="rId15"/>
    <sheet name="T15" sheetId="16" r:id="rId16"/>
    <sheet name="T16" sheetId="17" r:id="rId17"/>
    <sheet name="T17" sheetId="18" r:id="rId18"/>
    <sheet name="T18" sheetId="19" r:id="rId19"/>
    <sheet name="T19" sheetId="20" r:id="rId20"/>
    <sheet name="T20" sheetId="21" r:id="rId21"/>
    <sheet name="T21" sheetId="22" r:id="rId22"/>
    <sheet name="T22" sheetId="23" r:id="rId23"/>
    <sheet name="T23" sheetId="24" r:id="rId24"/>
    <sheet name="T24" sheetId="25" r:id="rId25"/>
    <sheet name="T25" sheetId="26" r:id="rId26"/>
    <sheet name="T26" sheetId="27" r:id="rId27"/>
    <sheet name="T27" sheetId="28" r:id="rId28"/>
    <sheet name="T28" sheetId="29" r:id="rId29"/>
    <sheet name="T29" sheetId="30" r:id="rId30"/>
    <sheet name="T30" sheetId="31" r:id="rId31"/>
    <sheet name="T31" sheetId="32" r:id="rId32"/>
    <sheet name="T32" sheetId="33" r:id="rId33"/>
    <sheet name="T33" sheetId="34" r:id="rId34"/>
    <sheet name="T34" sheetId="35" r:id="rId35"/>
    <sheet name="T35" sheetId="36" r:id="rId36"/>
    <sheet name="T36" sheetId="37" r:id="rId37"/>
    <sheet name="T37" sheetId="38" r:id="rId38"/>
    <sheet name="T38" sheetId="39" r:id="rId39"/>
    <sheet name="T39" sheetId="40" r:id="rId40"/>
    <sheet name="T40" sheetId="41" r:id="rId41"/>
    <sheet name="T41" sheetId="42" r:id="rId42"/>
    <sheet name="T42" sheetId="43" r:id="rId43"/>
    <sheet name="T43" sheetId="44" r:id="rId44"/>
    <sheet name="T44" sheetId="45" r:id="rId45"/>
    <sheet name="T45" sheetId="46" r:id="rId46"/>
    <sheet name="T46" sheetId="47" r:id="rId47"/>
    <sheet name="T47" sheetId="48" r:id="rId48"/>
    <sheet name="T48" sheetId="49" r:id="rId49"/>
    <sheet name="T49" sheetId="50" r:id="rId50"/>
    <sheet name="T50" sheetId="51" r:id="rId51"/>
    <sheet name="T51" sheetId="52" r:id="rId52"/>
    <sheet name="T52" sheetId="53" r:id="rId53"/>
    <sheet name="T53" sheetId="54" r:id="rId54"/>
    <sheet name="T54" sheetId="55" r:id="rId55"/>
    <sheet name="T55" sheetId="56" r:id="rId56"/>
    <sheet name="T56" sheetId="57" r:id="rId57"/>
    <sheet name="T57" sheetId="58" r:id="rId58"/>
    <sheet name="T58" sheetId="59" r:id="rId59"/>
    <sheet name="T59" sheetId="60" r:id="rId60"/>
    <sheet name="T60" sheetId="61" r:id="rId61"/>
    <sheet name="T61" sheetId="62" r:id="rId62"/>
    <sheet name="T62" sheetId="63" r:id="rId63"/>
    <sheet name="T63" sheetId="64" r:id="rId64"/>
    <sheet name="T64" sheetId="65" r:id="rId65"/>
    <sheet name="T65" sheetId="66" r:id="rId66"/>
    <sheet name="T66" sheetId="67" r:id="rId67"/>
    <sheet name="T67" sheetId="68" r:id="rId68"/>
    <sheet name="T68" sheetId="69" r:id="rId69"/>
    <sheet name="T69" sheetId="70" r:id="rId70"/>
    <sheet name="T70" sheetId="71" r:id="rId71"/>
    <sheet name="T71" sheetId="72" r:id="rId72"/>
    <sheet name="T72" sheetId="73" r:id="rId73"/>
    <sheet name="T73" sheetId="74" r:id="rId74"/>
    <sheet name="T74" sheetId="75" r:id="rId75"/>
    <sheet name="T75" sheetId="76" r:id="rId76"/>
    <sheet name="T76" sheetId="77" r:id="rId77"/>
    <sheet name="T77" sheetId="78" r:id="rId78"/>
    <sheet name="T78" sheetId="79" r:id="rId79"/>
    <sheet name="T79" sheetId="80" r:id="rId80"/>
    <sheet name="T80" sheetId="81" r:id="rId81"/>
    <sheet name="T81" sheetId="82" r:id="rId82"/>
    <sheet name="T82" sheetId="83" r:id="rId83"/>
    <sheet name="T83" sheetId="84" r:id="rId84"/>
    <sheet name="T84" sheetId="85" r:id="rId85"/>
    <sheet name="T85" sheetId="86" r:id="rId86"/>
    <sheet name="T86" sheetId="87" r:id="rId87"/>
    <sheet name="T87" sheetId="88" r:id="rId88"/>
    <sheet name="T88" sheetId="89" r:id="rId89"/>
    <sheet name="T89" sheetId="90" r:id="rId90"/>
    <sheet name="T90" sheetId="91" r:id="rId91"/>
    <sheet name="T91" sheetId="92" r:id="rId92"/>
    <sheet name="T92" sheetId="93" r:id="rId93"/>
    <sheet name="T93" sheetId="94" r:id="rId94"/>
    <sheet name="T94" sheetId="95" r:id="rId95"/>
    <sheet name="T95" sheetId="96" r:id="rId96"/>
    <sheet name="T96" sheetId="97" r:id="rId97"/>
    <sheet name="T97" sheetId="98" r:id="rId98"/>
    <sheet name="T98" sheetId="99" r:id="rId99"/>
    <sheet name="T99" sheetId="100" r:id="rId100"/>
    <sheet name="T100" sheetId="101" r:id="rId101"/>
    <sheet name="T101" sheetId="102" r:id="rId102"/>
    <sheet name="T102" sheetId="103" r:id="rId103"/>
    <sheet name="T103" sheetId="104" r:id="rId104"/>
    <sheet name="T104" sheetId="105" r:id="rId105"/>
    <sheet name="T105" sheetId="106" r:id="rId106"/>
    <sheet name="T106" sheetId="107" r:id="rId107"/>
    <sheet name="T107" sheetId="108" r:id="rId108"/>
    <sheet name="T108" sheetId="109" r:id="rId109"/>
    <sheet name="T109" sheetId="110" r:id="rId110"/>
    <sheet name="T110" sheetId="111" r:id="rId111"/>
    <sheet name="T111" sheetId="112" r:id="rId112"/>
    <sheet name="T112" sheetId="113" r:id="rId113"/>
    <sheet name="T113" sheetId="114" r:id="rId114"/>
    <sheet name="T114" sheetId="115" r:id="rId115"/>
    <sheet name="T115" sheetId="116" r:id="rId116"/>
    <sheet name="T116" sheetId="117" r:id="rId117"/>
    <sheet name="T117" sheetId="118" r:id="rId118"/>
    <sheet name="T118" sheetId="119" r:id="rId119"/>
    <sheet name="T119" sheetId="120" r:id="rId120"/>
    <sheet name="T120" sheetId="121" r:id="rId121"/>
    <sheet name="T121" sheetId="122" r:id="rId122"/>
    <sheet name="T122" sheetId="123" r:id="rId123"/>
    <sheet name="T123" sheetId="124" r:id="rId124"/>
    <sheet name="T124" sheetId="125" r:id="rId125"/>
    <sheet name="T125" sheetId="126" r:id="rId126"/>
    <sheet name="T126" sheetId="127" r:id="rId127"/>
    <sheet name="T127" sheetId="128" r:id="rId128"/>
    <sheet name="T128" sheetId="129" r:id="rId129"/>
    <sheet name="T129" sheetId="130" r:id="rId130"/>
    <sheet name="T130" sheetId="131" r:id="rId131"/>
    <sheet name="T131" sheetId="132" r:id="rId132"/>
    <sheet name="T132" sheetId="133" r:id="rId133"/>
    <sheet name="T133" sheetId="134" r:id="rId134"/>
    <sheet name="T134" sheetId="135" r:id="rId135"/>
    <sheet name="T135" sheetId="136" r:id="rId136"/>
    <sheet name="T136" sheetId="137" r:id="rId137"/>
    <sheet name="T137" sheetId="138" r:id="rId138"/>
    <sheet name="T138" sheetId="139" r:id="rId139"/>
    <sheet name="T139" sheetId="140" r:id="rId140"/>
    <sheet name="T140" sheetId="141" r:id="rId141"/>
    <sheet name="T141" sheetId="142" r:id="rId142"/>
    <sheet name="T142" sheetId="143" r:id="rId143"/>
    <sheet name="T143" sheetId="144" r:id="rId144"/>
    <sheet name="T144" sheetId="145" r:id="rId145"/>
    <sheet name="T145" sheetId="146" r:id="rId146"/>
    <sheet name="T146" sheetId="149" r:id="rId147"/>
    <sheet name="T147" sheetId="150" r:id="rId148"/>
    <sheet name="T148" sheetId="151" r:id="rId149"/>
    <sheet name="T149" sheetId="152" r:id="rId150"/>
    <sheet name="T150" sheetId="153" r:id="rId151"/>
    <sheet name="T151" sheetId="154" r:id="rId152"/>
    <sheet name="T152" sheetId="155" r:id="rId153"/>
    <sheet name="T153" sheetId="156" r:id="rId154"/>
    <sheet name="T154" sheetId="157" r:id="rId155"/>
    <sheet name="T155" sheetId="158" r:id="rId156"/>
    <sheet name="T156" sheetId="159" r:id="rId157"/>
    <sheet name="T157" sheetId="160" r:id="rId158"/>
    <sheet name="T158" sheetId="161" r:id="rId159"/>
    <sheet name="T159" sheetId="162" r:id="rId160"/>
    <sheet name="T160" sheetId="163" r:id="rId161"/>
    <sheet name="T161" sheetId="164" r:id="rId162"/>
    <sheet name="T162" sheetId="165" r:id="rId163"/>
    <sheet name="T163" sheetId="166" r:id="rId164"/>
    <sheet name="T164" sheetId="167" r:id="rId165"/>
    <sheet name="T165" sheetId="168" r:id="rId166"/>
    <sheet name="T166" sheetId="169" r:id="rId167"/>
  </sheet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72915" uniqueCount="1937">
  <si>
    <t>T1</t>
  </si>
  <si>
    <t>Table 1</t>
  </si>
  <si>
    <t>CHILDREN. How many children do you have in primary school?  By primary school, we mean from reception year to year 6</t>
  </si>
  <si>
    <t>Base: All respondents</t>
  </si>
  <si>
    <t>T2</t>
  </si>
  <si>
    <t>Table 2</t>
  </si>
  <si>
    <t>T3</t>
  </si>
  <si>
    <t>Table 3</t>
  </si>
  <si>
    <t>GRADE. What year group is your child in?</t>
  </si>
  <si>
    <t>Base: All respondents who have at least one child in primary school</t>
  </si>
  <si>
    <t>T4</t>
  </si>
  <si>
    <t>Table 4</t>
  </si>
  <si>
    <t>GRADE02. What year group is your first child in?</t>
  </si>
  <si>
    <t>Base: All with at least 1 child</t>
  </si>
  <si>
    <t>T5</t>
  </si>
  <si>
    <t>Table 5</t>
  </si>
  <si>
    <t>T6</t>
  </si>
  <si>
    <t>Table 6</t>
  </si>
  <si>
    <t>GRADE03. What year group is your 2nd child in?</t>
  </si>
  <si>
    <t>Base: All with at least 2 children</t>
  </si>
  <si>
    <t>T7</t>
  </si>
  <si>
    <t>Table 7</t>
  </si>
  <si>
    <t>T8</t>
  </si>
  <si>
    <t>Table 8</t>
  </si>
  <si>
    <t>GRADE04. What year group is your 3rd child in?</t>
  </si>
  <si>
    <t>Base: All with at least 3 children</t>
  </si>
  <si>
    <t>T9</t>
  </si>
  <si>
    <t>Table 9</t>
  </si>
  <si>
    <t>T10</t>
  </si>
  <si>
    <t>Table 10</t>
  </si>
  <si>
    <t>GRADE05. What year group is your 4th child in?</t>
  </si>
  <si>
    <t>Base: All with at least 4 children</t>
  </si>
  <si>
    <t>T11</t>
  </si>
  <si>
    <t>Table 11</t>
  </si>
  <si>
    <t>T12</t>
  </si>
  <si>
    <t>Table 12</t>
  </si>
  <si>
    <t>GRADE05. What year group is your 5th child in?</t>
  </si>
  <si>
    <t>Base: All with at least 5 children</t>
  </si>
  <si>
    <t>T13</t>
  </si>
  <si>
    <t>Table 13</t>
  </si>
  <si>
    <t>T14</t>
  </si>
  <si>
    <t>Table 14</t>
  </si>
  <si>
    <t>MORNROUTINE. What does does your child/children typically do before going to school?</t>
  </si>
  <si>
    <t>T15</t>
  </si>
  <si>
    <t>Table 15</t>
  </si>
  <si>
    <t>T16</t>
  </si>
  <si>
    <t>Table 16</t>
  </si>
  <si>
    <t>CHILDCARE. What childcare arrangements do you mainly use before school? Please select up to 3 options that you use most weeks.</t>
  </si>
  <si>
    <t>T17</t>
  </si>
  <si>
    <t>Table 17</t>
  </si>
  <si>
    <t>T18</t>
  </si>
  <si>
    <t>Table 18</t>
  </si>
  <si>
    <t>BREAKFAST. Where does your child/children usually have breakfast on school days? Please select up to 3 options that you use most weeks.</t>
  </si>
  <si>
    <t>T19</t>
  </si>
  <si>
    <t>Table 19</t>
  </si>
  <si>
    <t>T20</t>
  </si>
  <si>
    <t>Table 20</t>
  </si>
  <si>
    <t>FOOD. What type of food does child/children usually have for breakfast when at home?</t>
  </si>
  <si>
    <t>Base: All respondents whose children have breakfast</t>
  </si>
  <si>
    <t>T21</t>
  </si>
  <si>
    <t>Table 21</t>
  </si>
  <si>
    <t>T22</t>
  </si>
  <si>
    <t>Table 22</t>
  </si>
  <si>
    <t>BCAWARENESS. Before taking part in this survey, were you aware that your child/children`s school runs a free breakfast club?</t>
  </si>
  <si>
    <t>T23</t>
  </si>
  <si>
    <t>Table 23</t>
  </si>
  <si>
    <t>T24</t>
  </si>
  <si>
    <t>Table 24</t>
  </si>
  <si>
    <t>ATTENDBC. Does your child/children currently attend a breakfast club?</t>
  </si>
  <si>
    <t>Base: All respondents aware of the breakfast club</t>
  </si>
  <si>
    <t>T25</t>
  </si>
  <si>
    <t>Table 25</t>
  </si>
  <si>
    <t>T26</t>
  </si>
  <si>
    <t>Table 26</t>
  </si>
  <si>
    <t>FREEBC. What type(s) of breakfast club does child/children attend?</t>
  </si>
  <si>
    <t>Base: All respondents whose child(ren) attends a breakfast club</t>
  </si>
  <si>
    <t>T27</t>
  </si>
  <si>
    <t>Table 27</t>
  </si>
  <si>
    <t>T28</t>
  </si>
  <si>
    <t>Table 28</t>
  </si>
  <si>
    <t>ATTENDANCE. On average, how many days per week does child/children attend the free  breakfast club?</t>
  </si>
  <si>
    <t>Base: All respondents whose child(ren) attends the free provision from 1 to 5 days a week</t>
  </si>
  <si>
    <t>T29</t>
  </si>
  <si>
    <t>Table 29</t>
  </si>
  <si>
    <t>T30</t>
  </si>
  <si>
    <t>Table 30</t>
  </si>
  <si>
    <t>ATTENDANCEPATTERN. On which day(s) of the week does child/children normally attend the free breakfast club?</t>
  </si>
  <si>
    <t>Base: All respondents whose child(ren) does not attend the free breakfast club everyday (incl. 'Don't know')</t>
  </si>
  <si>
    <t>T31</t>
  </si>
  <si>
    <t>Table 31</t>
  </si>
  <si>
    <t>T32</t>
  </si>
  <si>
    <t>Table 32</t>
  </si>
  <si>
    <t>ATTENDANCESAT. Compared with child/children`s current attendance at the free breakfast club, would you prefer them to attend:</t>
  </si>
  <si>
    <t>T33</t>
  </si>
  <si>
    <t>Table 33</t>
  </si>
  <si>
    <t>T34</t>
  </si>
  <si>
    <t>Table 34</t>
  </si>
  <si>
    <t>ATTENDANCEREASONS. You said that child/children generally does/do not attend the free breakfast club every day of the week. What are the reasons they do not attend on some days?</t>
  </si>
  <si>
    <t>Base: All respondents whose child(ren) does not attend the free breakfast club everyday (excl. 'Don't know')</t>
  </si>
  <si>
    <t>T35</t>
  </si>
  <si>
    <t>Table 35</t>
  </si>
  <si>
    <t>T36</t>
  </si>
  <si>
    <t>Table 36</t>
  </si>
  <si>
    <t>TIMEFREE. How long has/have your child/children been attending the free  breakfast club?</t>
  </si>
  <si>
    <t>Base: All respondents whose child(ren) attends the free provision</t>
  </si>
  <si>
    <t>T37</t>
  </si>
  <si>
    <t>Table 37</t>
  </si>
  <si>
    <t>T38</t>
  </si>
  <si>
    <t>Table 38</t>
  </si>
  <si>
    <t>TIMEPAID. How long has/have your child/children been attending the paid-for  breakfast club?</t>
  </si>
  <si>
    <t>Base: All respondents whose child(ren) attends the paid provision</t>
  </si>
  <si>
    <t>T39</t>
  </si>
  <si>
    <t>Table 39</t>
  </si>
  <si>
    <t>T40</t>
  </si>
  <si>
    <t>Table 40</t>
  </si>
  <si>
    <t>COSTBC. How much do you pay per day for one child to attend the paid breakfast club? If you are not sure how much exactly then please provide a best estimate.</t>
  </si>
  <si>
    <t>T41</t>
  </si>
  <si>
    <t>Table 41</t>
  </si>
  <si>
    <t>T42</t>
  </si>
  <si>
    <t>Table 42</t>
  </si>
  <si>
    <t>TAXFREEBC. Do you use Tax-Free childcare to pay for the paid breakfast club?</t>
  </si>
  <si>
    <t>T43</t>
  </si>
  <si>
    <t>Table 43</t>
  </si>
  <si>
    <t>T44</t>
  </si>
  <si>
    <t>Table 44</t>
  </si>
  <si>
    <t>SEND. Has/have your child/any of your primary-aged children been identified as having special educational needs and/or disabilities (SEND)?</t>
  </si>
  <si>
    <t>T45</t>
  </si>
  <si>
    <t>Table 45</t>
  </si>
  <si>
    <t>T46</t>
  </si>
  <si>
    <t>Table 46</t>
  </si>
  <si>
    <t>SENDATTEND. On average, how many days per week does child/children with SEND attend the free breakfast club?</t>
  </si>
  <si>
    <t>Base: All respondents with a child with SEND who attend free provision</t>
  </si>
  <si>
    <t>T47</t>
  </si>
  <si>
    <t>Table 47</t>
  </si>
  <si>
    <t>T48</t>
  </si>
  <si>
    <t>Table 48</t>
  </si>
  <si>
    <t>SENDSAT. How well do you think the free breakfast club supports the needs of child/children with SEND?</t>
  </si>
  <si>
    <t>T49</t>
  </si>
  <si>
    <t>Table 49</t>
  </si>
  <si>
    <t>T50</t>
  </si>
  <si>
    <t>Table 50</t>
  </si>
  <si>
    <t>BCADVERT. How did you first hear about the free breakfast club at child/children`s school?</t>
  </si>
  <si>
    <t>Base: All respondents who are aware of the BC (who gave an answer)</t>
  </si>
  <si>
    <t>T51</t>
  </si>
  <si>
    <t>Table 51</t>
  </si>
  <si>
    <t>T52</t>
  </si>
  <si>
    <t>Table 52</t>
  </si>
  <si>
    <t>BCMOTIVATIONSBENEFITS. What are the top three reasons your child attends/children attend the free breakfast club?</t>
  </si>
  <si>
    <t>T53</t>
  </si>
  <si>
    <t>Table 53</t>
  </si>
  <si>
    <t>T54</t>
  </si>
  <si>
    <t>Table 54</t>
  </si>
  <si>
    <t>CHILDEXP. Thinking about your child's experience at free breakfast club, to what extent do you agree or disagree with the following statements?</t>
  </si>
  <si>
    <t>T55</t>
  </si>
  <si>
    <t>Table 55</t>
  </si>
  <si>
    <t>CHILDEXP. Thinking about your child's experience at free breakfast club, to what extent do you agree or disagree with the following statements?: My child looks forward to attending breakfast club</t>
  </si>
  <si>
    <t>T56</t>
  </si>
  <si>
    <t>Table 56</t>
  </si>
  <si>
    <t>T57</t>
  </si>
  <si>
    <t>Table 57</t>
  </si>
  <si>
    <t>CHILDEXP. Thinking about your child's experience at free breakfast club, to what extent do you agree or disagree with the following statements?: My has made friends at breakfast club</t>
  </si>
  <si>
    <t>T58</t>
  </si>
  <si>
    <t>Table 58</t>
  </si>
  <si>
    <t>T59</t>
  </si>
  <si>
    <t>Table 59</t>
  </si>
  <si>
    <t>CHILDEXP. Thinking about your child's experience at free breakfast club, to what extent do you agree or disagree with the following statements?: My child enjoys the food at breakfast club</t>
  </si>
  <si>
    <t>T60</t>
  </si>
  <si>
    <t>Table 60</t>
  </si>
  <si>
    <t>T61</t>
  </si>
  <si>
    <t>Table 61</t>
  </si>
  <si>
    <t>CHILDEXP. Thinking about your child's experience at free breakfast club, to what extent do you agree or disagree with the following statements?: My child asks to go to breakfast club</t>
  </si>
  <si>
    <t>T62</t>
  </si>
  <si>
    <t>Table 62</t>
  </si>
  <si>
    <t>T63</t>
  </si>
  <si>
    <t>Table 63</t>
  </si>
  <si>
    <t>CHILDEXP. Thinking about your child's experience at free breakfast club, to what extent do you agree or disagree with the following statements?: My child enjoys the activities at breakfast club</t>
  </si>
  <si>
    <t>T64</t>
  </si>
  <si>
    <t>Table 64</t>
  </si>
  <si>
    <t>T65</t>
  </si>
  <si>
    <t>Table 65</t>
  </si>
  <si>
    <t>BCBENEFITS. Since your child has been attending the free breakfast club, which of the following benefits have you noticed, if any?</t>
  </si>
  <si>
    <t>T66</t>
  </si>
  <si>
    <t>Table 66</t>
  </si>
  <si>
    <t>T67</t>
  </si>
  <si>
    <t>Table 67</t>
  </si>
  <si>
    <t>IMPACTROUTINE. To what extent do you agree or disagree with the following statements about the impact on household routines since your child(ren) started attending the free breakfast club?</t>
  </si>
  <si>
    <t>T68</t>
  </si>
  <si>
    <t>Table 68</t>
  </si>
  <si>
    <t>IMPACTROUTINE. To what extent do you agree or disagree with the following statements about the impact on household routines since your child(ren) started attending the free breakfast club?: Our mornings are less stressful</t>
  </si>
  <si>
    <t>T69</t>
  </si>
  <si>
    <t>Table 69</t>
  </si>
  <si>
    <t>T70</t>
  </si>
  <si>
    <t>Table 70</t>
  </si>
  <si>
    <t>IMPACTROUTINE. To what extent do you agree or disagree with the following statements about the impact on household routines since your child(ren) started attending the free breakfast club?: We spend less time preparing breakfast on school days</t>
  </si>
  <si>
    <t>T71</t>
  </si>
  <si>
    <t>Table 71</t>
  </si>
  <si>
    <t>T72</t>
  </si>
  <si>
    <t>Table 72</t>
  </si>
  <si>
    <t>IMPACTROUTINE. To what extent do you agree or disagree with the following statements about the impact on household routines since your child(ren) started attending the free breakfast club?: It is easier to get my child/children ready for school</t>
  </si>
  <si>
    <t>T73</t>
  </si>
  <si>
    <t>Table 73</t>
  </si>
  <si>
    <t>T74</t>
  </si>
  <si>
    <t>Table 74</t>
  </si>
  <si>
    <t>IMPACTROUTINE. To what extent do you agree or disagree with the following statements about the impact on household routines since your child(ren) started attending the free breakfast club?: We rely less on childcare</t>
  </si>
  <si>
    <t>T75</t>
  </si>
  <si>
    <t>Table 75</t>
  </si>
  <si>
    <t>T76</t>
  </si>
  <si>
    <t>Table 76</t>
  </si>
  <si>
    <t>IMPACTROUTINE. To what extent do you agree or disagree with the following statements about the impact on household routines since your child(ren) started attending the free breakfast club?: Our mornings are more predictable</t>
  </si>
  <si>
    <t>T77</t>
  </si>
  <si>
    <t>Table 77</t>
  </si>
  <si>
    <t>T78</t>
  </si>
  <si>
    <t>Table 78</t>
  </si>
  <si>
    <t>IMPACTROUTINE. To what extent do you agree or disagree with the following statements about the impact on household routines since your child(ren) started attending the free breakfast club?: It helps me/my partner to get to work on time</t>
  </si>
  <si>
    <t>T79</t>
  </si>
  <si>
    <t>Table 79</t>
  </si>
  <si>
    <t>T80</t>
  </si>
  <si>
    <t>Table 80</t>
  </si>
  <si>
    <t>IMPACTROUTINE. To what extent do you agree or disagree with the following statements about the impact on household routines since your child(ren) started attending the free breakfast club?: We eat breakfast as a family less often</t>
  </si>
  <si>
    <t>T81</t>
  </si>
  <si>
    <t>Table 81</t>
  </si>
  <si>
    <t>T82</t>
  </si>
  <si>
    <t>Table 82</t>
  </si>
  <si>
    <t>IMPACTFINANCES. To what extent do you agree or disagree with the following statements about the impact on household finances since your child(ren) started attending the free breakfast club?</t>
  </si>
  <si>
    <t>T83</t>
  </si>
  <si>
    <t>Table 83</t>
  </si>
  <si>
    <t>IMPACTFINANCES. To what extent do you agree or disagree with the following statements about the impact on household finances since your child(ren) started attending the free breakfast club?: We spend less on breakfast foods</t>
  </si>
  <si>
    <t>T84</t>
  </si>
  <si>
    <t>Table 84</t>
  </si>
  <si>
    <t>T85</t>
  </si>
  <si>
    <t>Table 85</t>
  </si>
  <si>
    <t>IMPACTFINANCES. To what extent do you agree or disagree with the following statements about the impact on household finances since your child(ren) started attending the free breakfast club?: We have more money for other needs</t>
  </si>
  <si>
    <t>T86</t>
  </si>
  <si>
    <t>Table 86</t>
  </si>
  <si>
    <t>T87</t>
  </si>
  <si>
    <t>Table 87</t>
  </si>
  <si>
    <t>IMPACTFINANCES. To what extent do you agree or disagree with the following statements about the impact on household finances since your child(ren) started attending the free breakfast club?: We spend less on before-school childcare</t>
  </si>
  <si>
    <t>T88</t>
  </si>
  <si>
    <t>Table 88</t>
  </si>
  <si>
    <t>T89</t>
  </si>
  <si>
    <t>Table 89</t>
  </si>
  <si>
    <t>IMPACTFINANCES. To what extent do you agree or disagree with the following statements about the impact on household finances since your child(ren) started attending the free breakfast club?: I/we can start work earlier or work more hours</t>
  </si>
  <si>
    <t>T90</t>
  </si>
  <si>
    <t>Table 90</t>
  </si>
  <si>
    <t>T91</t>
  </si>
  <si>
    <t>Table 91</t>
  </si>
  <si>
    <t>IMPACTFINANCES. To what extent do you agree or disagree with the following statements about the impact on household finances since your child(ren) started attending the free breakfast club?: We are less likely to run out of food before payday</t>
  </si>
  <si>
    <t>T92</t>
  </si>
  <si>
    <t>Table 92</t>
  </si>
  <si>
    <t>T93</t>
  </si>
  <si>
    <t>Table 93</t>
  </si>
  <si>
    <t>SATISFACTION. Overall, how satisfied or dissatisfied are you with the following aspects of the free breakfast club your child(ren) attends?</t>
  </si>
  <si>
    <t>T94</t>
  </si>
  <si>
    <t>Table 94</t>
  </si>
  <si>
    <t>SATISFACTION. Overall, how satisfied or dissatisfied are you with the following aspects of the free breakfast club your child(ren) attends?: Quality of the food</t>
  </si>
  <si>
    <t>T95</t>
  </si>
  <si>
    <t>Table 95</t>
  </si>
  <si>
    <t>T96</t>
  </si>
  <si>
    <t>Table 96</t>
  </si>
  <si>
    <t>SATISFACTION. Overall, how satisfied or dissatisfied are you with the following aspects of the free breakfast club your child(ren) attends?: Variety of the food</t>
  </si>
  <si>
    <t>T97</t>
  </si>
  <si>
    <t>Table 97</t>
  </si>
  <si>
    <t>T98</t>
  </si>
  <si>
    <t>Table 98</t>
  </si>
  <si>
    <t>SATISFACTION. Overall, how satisfied or dissatisfied are you with the following aspects of the free breakfast club your child(ren) attends?: Quality of staff supervision</t>
  </si>
  <si>
    <t>T99</t>
  </si>
  <si>
    <t>Table 99</t>
  </si>
  <si>
    <t>T100</t>
  </si>
  <si>
    <t>Table 100</t>
  </si>
  <si>
    <t>SATISFACTION. Overall, how satisfied or dissatisfied are you with the following aspects of the free breakfast club your child(ren) attends?: Child safety</t>
  </si>
  <si>
    <t>T101</t>
  </si>
  <si>
    <t>Table 101</t>
  </si>
  <si>
    <t>T102</t>
  </si>
  <si>
    <t>Table 102</t>
  </si>
  <si>
    <t>SATISFACTION. Overall, how satisfied or dissatisfied are you with the following aspects of the free breakfast club your child(ren) attends?: The space where the club is run</t>
  </si>
  <si>
    <t>T103</t>
  </si>
  <si>
    <t>Table 103</t>
  </si>
  <si>
    <t>T104</t>
  </si>
  <si>
    <t>Table 104</t>
  </si>
  <si>
    <t>SATISFACTION. Overall, how satisfied or dissatisfied are you with the following aspects of the free breakfast club your child(ren) attends?: Starting time</t>
  </si>
  <si>
    <t>T105</t>
  </si>
  <si>
    <t>Table 105</t>
  </si>
  <si>
    <t>T106</t>
  </si>
  <si>
    <t>Table 106</t>
  </si>
  <si>
    <t>SATISFACTION. Overall, how satisfied or dissatisfied are you with the following aspects of the free breakfast club your child(ren) attends?: Flexibility with drop off times</t>
  </si>
  <si>
    <t>T107</t>
  </si>
  <si>
    <t>Table 107</t>
  </si>
  <si>
    <t>T108</t>
  </si>
  <si>
    <t>Table 108</t>
  </si>
  <si>
    <t>SATISFACTION. Overall, how satisfied or dissatisfied are you with the following aspects of the free breakfast club your child(ren) attends?: Flexibility around attending</t>
  </si>
  <si>
    <t>T109</t>
  </si>
  <si>
    <t>Table 109</t>
  </si>
  <si>
    <t>T110</t>
  </si>
  <si>
    <t>Table 110</t>
  </si>
  <si>
    <t>SATISFACTION. Overall, how satisfied or dissatisfied are you with the following aspects of the free breakfast club your child(ren) attends?: Activities offered</t>
  </si>
  <si>
    <t>T111</t>
  </si>
  <si>
    <t>Table 111</t>
  </si>
  <si>
    <t>T112</t>
  </si>
  <si>
    <t>Table 112</t>
  </si>
  <si>
    <t>SATISFACTION. Overall, how satisfied or dissatisfied are you with the following aspects of the free breakfast club your child(ren) attends?: Communication with parents</t>
  </si>
  <si>
    <t>T113</t>
  </si>
  <si>
    <t>Table 113</t>
  </si>
  <si>
    <t>T114</t>
  </si>
  <si>
    <t>Table 114</t>
  </si>
  <si>
    <t>IMPROVEMENT. What, if anything, would you like to see improved about the free breakfast club?  (OE)</t>
  </si>
  <si>
    <t>T115</t>
  </si>
  <si>
    <t>Table 115</t>
  </si>
  <si>
    <t>T116</t>
  </si>
  <si>
    <t>Table 116</t>
  </si>
  <si>
    <t>NONFREEBC. You mentioned that your child/children used to attend a breakfast club. What type of breakfast club did your child/children previously attend?</t>
  </si>
  <si>
    <t>Base: All respondents whose child(ren) used to attend the BC but no longer does</t>
  </si>
  <si>
    <t>T117</t>
  </si>
  <si>
    <t>Table 117</t>
  </si>
  <si>
    <t>T118</t>
  </si>
  <si>
    <t>Table 118</t>
  </si>
  <si>
    <t>BARRIERSNONUSER. Why does child/children not attend or no longer attend the breakfast club?</t>
  </si>
  <si>
    <t>Base: All respondents whose child(ren) does not attend the BC</t>
  </si>
  <si>
    <t>T119</t>
  </si>
  <si>
    <t>Table 119</t>
  </si>
  <si>
    <t>T120</t>
  </si>
  <si>
    <t>Table 120</t>
  </si>
  <si>
    <t>BCMOTIVATIONS. Which of the following, if any, would most encourage you to send your child/children to a breakfast club?</t>
  </si>
  <si>
    <t>Base: All respondents whose child(ren) does not attend the BC (incl. Don't know)</t>
  </si>
  <si>
    <t>T121</t>
  </si>
  <si>
    <t>Table 121</t>
  </si>
  <si>
    <t>T122</t>
  </si>
  <si>
    <t>Table 122</t>
  </si>
  <si>
    <t>FSM. Is/are your child/children eligible for free school meals?</t>
  </si>
  <si>
    <t>T123</t>
  </si>
  <si>
    <t>Table 123</t>
  </si>
  <si>
    <t>T124</t>
  </si>
  <si>
    <t>Table 124</t>
  </si>
  <si>
    <t>HHSIZE. How many people, including yourself, live in your home?</t>
  </si>
  <si>
    <t>T125</t>
  </si>
  <si>
    <t>Table 125</t>
  </si>
  <si>
    <t>T126</t>
  </si>
  <si>
    <t>Table 126</t>
  </si>
  <si>
    <t>HHSTRUCTURE. Which of the following best describes your household?</t>
  </si>
  <si>
    <t>Base: All respondents who gave an answer</t>
  </si>
  <si>
    <t>T127</t>
  </si>
  <si>
    <t>Table 127</t>
  </si>
  <si>
    <t>T128</t>
  </si>
  <si>
    <t>Table 128</t>
  </si>
  <si>
    <t>CUSTODY. Do you share custody of your primary school-aged child/children with another household?</t>
  </si>
  <si>
    <t>T129</t>
  </si>
  <si>
    <t>Table 129</t>
  </si>
  <si>
    <t>T130</t>
  </si>
  <si>
    <t>Table 130</t>
  </si>
  <si>
    <t>AGE. How old are you?</t>
  </si>
  <si>
    <t>T131</t>
  </si>
  <si>
    <t>Table 131</t>
  </si>
  <si>
    <t>T132</t>
  </si>
  <si>
    <t>Table 132</t>
  </si>
  <si>
    <t>EMPLOYM. What is your current employment status?</t>
  </si>
  <si>
    <t>T133</t>
  </si>
  <si>
    <t>Table 133</t>
  </si>
  <si>
    <t>T134</t>
  </si>
  <si>
    <t>Table 134</t>
  </si>
  <si>
    <t>WORKINGPATTERN. Do you currently work in the following ways?</t>
  </si>
  <si>
    <t>Base: All respondents who are currently employed</t>
  </si>
  <si>
    <t>T135</t>
  </si>
  <si>
    <t>Table 135</t>
  </si>
  <si>
    <t>T136</t>
  </si>
  <si>
    <t>Table 136</t>
  </si>
  <si>
    <t>AREA. In which region in England do you live?</t>
  </si>
  <si>
    <t>T137</t>
  </si>
  <si>
    <t>Table 137</t>
  </si>
  <si>
    <t>T138</t>
  </si>
  <si>
    <t>Table 138</t>
  </si>
  <si>
    <t>GENDER. Which of the following best describes your gender?</t>
  </si>
  <si>
    <t>T139</t>
  </si>
  <si>
    <t>Table 139</t>
  </si>
  <si>
    <t>T140</t>
  </si>
  <si>
    <t>Table 140</t>
  </si>
  <si>
    <t>EDUCATION.  What is the highest level of education that you have completed?</t>
  </si>
  <si>
    <t>T141</t>
  </si>
  <si>
    <t>Table 141</t>
  </si>
  <si>
    <t>T142</t>
  </si>
  <si>
    <t>Table 142</t>
  </si>
  <si>
    <t>ETHNICITY. What is your ethnic group?</t>
  </si>
  <si>
    <t>T143</t>
  </si>
  <si>
    <t>Table 143</t>
  </si>
  <si>
    <t>T144</t>
  </si>
  <si>
    <t>Table 144</t>
  </si>
  <si>
    <t>INCOME. What is your annual household income before tax?</t>
  </si>
  <si>
    <t>T145</t>
  </si>
  <si>
    <t>Table 145</t>
  </si>
  <si>
    <t>T146</t>
  </si>
  <si>
    <t>Table 146</t>
  </si>
  <si>
    <t>T147</t>
  </si>
  <si>
    <t>Table 147</t>
  </si>
  <si>
    <t>T148</t>
  </si>
  <si>
    <t>Table 148</t>
  </si>
  <si>
    <t>Number of pupils (Banded)</t>
  </si>
  <si>
    <t>T149</t>
  </si>
  <si>
    <t>Table 149</t>
  </si>
  <si>
    <t>T150</t>
  </si>
  <si>
    <t>Table 150</t>
  </si>
  <si>
    <t>FSM (Banded)</t>
  </si>
  <si>
    <t>T151</t>
  </si>
  <si>
    <t>Table 151</t>
  </si>
  <si>
    <t>T152</t>
  </si>
  <si>
    <t>Table 152</t>
  </si>
  <si>
    <t>SEND (Banded)</t>
  </si>
  <si>
    <t>T153</t>
  </si>
  <si>
    <t>Table 153</t>
  </si>
  <si>
    <t>T154</t>
  </si>
  <si>
    <t>Table 154</t>
  </si>
  <si>
    <t>School Region</t>
  </si>
  <si>
    <t>T155</t>
  </si>
  <si>
    <t>Table 155</t>
  </si>
  <si>
    <t>T156</t>
  </si>
  <si>
    <t>Table 156</t>
  </si>
  <si>
    <t>School Type</t>
  </si>
  <si>
    <t>T157</t>
  </si>
  <si>
    <t>Table 157</t>
  </si>
  <si>
    <t>T158</t>
  </si>
  <si>
    <t>Table 158</t>
  </si>
  <si>
    <t>School Type Group</t>
  </si>
  <si>
    <t>T159</t>
  </si>
  <si>
    <t>Table 159</t>
  </si>
  <si>
    <t>T160</t>
  </si>
  <si>
    <t>Table 160</t>
  </si>
  <si>
    <t>Weight Check</t>
  </si>
  <si>
    <t>T161</t>
  </si>
  <si>
    <t>Table 161</t>
  </si>
  <si>
    <t>demog_local_authority</t>
  </si>
  <si>
    <t>T162</t>
  </si>
  <si>
    <t>Table 162</t>
  </si>
  <si>
    <t>T163</t>
  </si>
  <si>
    <t>Table 163</t>
  </si>
  <si>
    <t>demog_type_estab</t>
  </si>
  <si>
    <t>T164</t>
  </si>
  <si>
    <t>Table 164</t>
  </si>
  <si>
    <t>T165</t>
  </si>
  <si>
    <t>Table 165</t>
  </si>
  <si>
    <t>demog_sch_phase</t>
  </si>
  <si>
    <t>T166</t>
  </si>
  <si>
    <t>Table 166</t>
  </si>
  <si>
    <t>demog_area</t>
  </si>
  <si>
    <t>Return to Index</t>
  </si>
  <si>
    <t>IPSOS</t>
  </si>
  <si>
    <t>16 Jun 2026</t>
  </si>
  <si>
    <t>Attendance BC</t>
  </si>
  <si>
    <t>Type of provision</t>
  </si>
  <si>
    <t>FSM</t>
  </si>
  <si>
    <t>Children in primary school</t>
  </si>
  <si>
    <t>SEND</t>
  </si>
  <si>
    <t>HHSTRUCTURE</t>
  </si>
  <si>
    <t xml:space="preserve"> </t>
  </si>
  <si>
    <t>Total 
(a)</t>
  </si>
  <si>
    <t>Attend Breakfast Club 
(b)</t>
  </si>
  <si>
    <t>Never attended Breakfast Club 
(c)</t>
  </si>
  <si>
    <t>Used to attend but no longer 
(d)</t>
  </si>
  <si>
    <t>No breakfast club at school 
(e)</t>
  </si>
  <si>
    <t>Don't know 
(f)</t>
  </si>
  <si>
    <t>Free 
(g)</t>
  </si>
  <si>
    <t>Paid-for 
(h)</t>
  </si>
  <si>
    <t>Both free and a paid-for 
(i)</t>
  </si>
  <si>
    <t>Don't know 
(j)</t>
  </si>
  <si>
    <t>Eligible 
(k)</t>
  </si>
  <si>
    <t>Not eligible 
(l)</t>
  </si>
  <si>
    <t>Don't know 
(m)</t>
  </si>
  <si>
    <t>1 
(n)</t>
  </si>
  <si>
    <t>2 
(o)</t>
  </si>
  <si>
    <t>3 
(p)</t>
  </si>
  <si>
    <t>4 
(q)</t>
  </si>
  <si>
    <t>5 or more 
(r)</t>
  </si>
  <si>
    <t>Yes 
(s)</t>
  </si>
  <si>
    <t>No, but we are waiting for a diagnosis 
(t)</t>
  </si>
  <si>
    <t>No 
(u)</t>
  </si>
  <si>
    <t>Don't know 
(v)</t>
  </si>
  <si>
    <t>Single-parent/ carer household 
(w)</t>
  </si>
  <si>
    <t>Two-parent/ carer household 
(x)</t>
  </si>
  <si>
    <t>Three or more parents/ carers in household 
(y)</t>
  </si>
  <si>
    <t>Other 
(z)</t>
  </si>
  <si>
    <t>Base (unweighted)</t>
  </si>
  <si>
    <t>4**</t>
  </si>
  <si>
    <t>20**</t>
  </si>
  <si>
    <t>18**</t>
  </si>
  <si>
    <t>41**</t>
  </si>
  <si>
    <t>14**</t>
  </si>
  <si>
    <t>54**</t>
  </si>
  <si>
    <t>120*</t>
  </si>
  <si>
    <t>43**</t>
  </si>
  <si>
    <t>0</t>
  </si>
  <si>
    <t>-</t>
  </si>
  <si>
    <t>1</t>
  </si>
  <si>
    <t>bgiopst</t>
  </si>
  <si>
    <t>ab</t>
  </si>
  <si>
    <t>agi</t>
  </si>
  <si>
    <t>akl</t>
  </si>
  <si>
    <t>aop</t>
  </si>
  <si>
    <t>s</t>
  </si>
  <si>
    <t>ast</t>
  </si>
  <si>
    <t>2</t>
  </si>
  <si>
    <t>mnp</t>
  </si>
  <si>
    <t>agh</t>
  </si>
  <si>
    <t>m</t>
  </si>
  <si>
    <t>akm</t>
  </si>
  <si>
    <t>anp</t>
  </si>
  <si>
    <t>au</t>
  </si>
  <si>
    <t>aw</t>
  </si>
  <si>
    <t>3</t>
  </si>
  <si>
    <t>hlno</t>
  </si>
  <si>
    <t>a</t>
  </si>
  <si>
    <t>ah</t>
  </si>
  <si>
    <t>alm</t>
  </si>
  <si>
    <t>ano</t>
  </si>
  <si>
    <t>atu</t>
  </si>
  <si>
    <t>4</t>
  </si>
  <si>
    <t>*</t>
  </si>
  <si>
    <t>cno</t>
  </si>
  <si>
    <t>ac</t>
  </si>
  <si>
    <t>ai</t>
  </si>
  <si>
    <t>5 or more</t>
  </si>
  <si>
    <t>ln</t>
  </si>
  <si>
    <t>l</t>
  </si>
  <si>
    <t>al</t>
  </si>
  <si>
    <t>Prefer not to say</t>
  </si>
  <si>
    <t>NET: 1 or more</t>
  </si>
  <si>
    <t>NET: 2 or more</t>
  </si>
  <si>
    <t>chmnu</t>
  </si>
  <si>
    <t>an</t>
  </si>
  <si>
    <t>NET: 3 or more</t>
  </si>
  <si>
    <t>ahi</t>
  </si>
  <si>
    <t>NET: 4 or more</t>
  </si>
  <si>
    <t>lnox</t>
  </si>
  <si>
    <t>NET: 5 or more</t>
  </si>
  <si>
    <t>Proportions/Means: Columns Tested (5% risk level) - a/b/c/d/e/f - a/g/h/i/j - a/k/l/m - a/n/o/p/q/r - a/s/t/u/v - a/w/x/y/z</t>
  </si>
  <si>
    <t>Overlap formulae used.  * small base; ** very small base (under 30) ineligible for sig testing</t>
  </si>
  <si>
    <t>EMPLOYM</t>
  </si>
  <si>
    <t>ETHNICITY</t>
  </si>
  <si>
    <t>EDUCATION</t>
  </si>
  <si>
    <t>INCOME</t>
  </si>
  <si>
    <t>Work full-time (salaried) 
(b)</t>
  </si>
  <si>
    <t>Work full-time (hourly) 
(c)</t>
  </si>
  <si>
    <t>Work part-time (salaried) 
(d)</t>
  </si>
  <si>
    <t>Work part-time (hourly) 
(e)</t>
  </si>
  <si>
    <t>Not employed 
(f)</t>
  </si>
  <si>
    <t>Other 
(g)</t>
  </si>
  <si>
    <t>White 
(h)</t>
  </si>
  <si>
    <t>Ethnic minority groups 
(i)</t>
  </si>
  <si>
    <t>GCSEs / O Levels / equivalent 
(j)</t>
  </si>
  <si>
    <t>A Levels / BTECs / Level 3 apprenticeshi p / equivalent 
(k)</t>
  </si>
  <si>
    <t>Foundational degree / Level 4, 5 or 6 apprenticeshi p / equivalent 
(l)</t>
  </si>
  <si>
    <t>Undergraduate degree or equivalent (e.g. BEd, BSc, BA etc) 
(m)</t>
  </si>
  <si>
    <t>Postgraduate degree (masters) or equivalent/ (not including initial teacher training)/PhD (doctoral degree) or equivalent 
(n)</t>
  </si>
  <si>
    <t>Initial Teacher Training (ITT) e.g. Postgraduate Certification in Education (PGCE) 
(o)</t>
  </si>
  <si>
    <t>None of the above 
(p)</t>
  </si>
  <si>
    <t>Up to £25,000 
(q)</t>
  </si>
  <si>
    <t>£26,000 up to £51,999 
(r)</t>
  </si>
  <si>
    <t>£52,000 up to £99,999 
(s)</t>
  </si>
  <si>
    <t>£100,000 and above 
(t)</t>
  </si>
  <si>
    <t>Don't know 
(u)</t>
  </si>
  <si>
    <t>fpu</t>
  </si>
  <si>
    <t>adf</t>
  </si>
  <si>
    <t>f</t>
  </si>
  <si>
    <t>p</t>
  </si>
  <si>
    <t>u</t>
  </si>
  <si>
    <t>b</t>
  </si>
  <si>
    <t>r</t>
  </si>
  <si>
    <t>bdmnst</t>
  </si>
  <si>
    <t>abde</t>
  </si>
  <si>
    <t>bd</t>
  </si>
  <si>
    <t>mn</t>
  </si>
  <si>
    <t>akmn</t>
  </si>
  <si>
    <t>st</t>
  </si>
  <si>
    <t>k</t>
  </si>
  <si>
    <t>km</t>
  </si>
  <si>
    <t>bs</t>
  </si>
  <si>
    <t>abcde</t>
  </si>
  <si>
    <t>ajmn</t>
  </si>
  <si>
    <t>ars</t>
  </si>
  <si>
    <t>ajkmno</t>
  </si>
  <si>
    <t>ms</t>
  </si>
  <si>
    <t>aklmo</t>
  </si>
  <si>
    <t>Proportions/Means: Columns Tested (5% risk level) - a/b/c/d/e/f/g - a/h/i - a/j/k/l/m/n/o/p - a/q/r/s/t/u</t>
  </si>
  <si>
    <t>Overlap formulae used.</t>
  </si>
  <si>
    <t>First child</t>
  </si>
  <si>
    <t>Second child</t>
  </si>
  <si>
    <t>Third child</t>
  </si>
  <si>
    <t>Fourth child</t>
  </si>
  <si>
    <t>Fifth child</t>
  </si>
  <si>
    <t>Reception</t>
  </si>
  <si>
    <t>Year 1</t>
  </si>
  <si>
    <t>Year 2</t>
  </si>
  <si>
    <t>Year 3</t>
  </si>
  <si>
    <t>Year 4</t>
  </si>
  <si>
    <t>Year 5</t>
  </si>
  <si>
    <t>Year 6</t>
  </si>
  <si>
    <t>bdgilos</t>
  </si>
  <si>
    <t>abd</t>
  </si>
  <si>
    <t>ao</t>
  </si>
  <si>
    <t>o</t>
  </si>
  <si>
    <t>w</t>
  </si>
  <si>
    <t>hlops</t>
  </si>
  <si>
    <t>as</t>
  </si>
  <si>
    <t>ax</t>
  </si>
  <si>
    <t>lp</t>
  </si>
  <si>
    <t>ag</t>
  </si>
  <si>
    <t>ap</t>
  </si>
  <si>
    <t>kp</t>
  </si>
  <si>
    <t>ak</t>
  </si>
  <si>
    <t>kn</t>
  </si>
  <si>
    <t>n</t>
  </si>
  <si>
    <t>ckmn</t>
  </si>
  <si>
    <t>c</t>
  </si>
  <si>
    <t>ux</t>
  </si>
  <si>
    <t>cr</t>
  </si>
  <si>
    <t>ace</t>
  </si>
  <si>
    <t>j</t>
  </si>
  <si>
    <t>qr</t>
  </si>
  <si>
    <t>dmos</t>
  </si>
  <si>
    <t>d</t>
  </si>
  <si>
    <t>mo</t>
  </si>
  <si>
    <t>astu</t>
  </si>
  <si>
    <t>aqr</t>
  </si>
  <si>
    <t>nt</t>
  </si>
  <si>
    <t>2**</t>
  </si>
  <si>
    <t>6**</t>
  </si>
  <si>
    <t>122*</t>
  </si>
  <si>
    <t>8**</t>
  </si>
  <si>
    <t>73*</t>
  </si>
  <si>
    <t>-**</t>
  </si>
  <si>
    <t>40**</t>
  </si>
  <si>
    <t>11**</t>
  </si>
  <si>
    <t>128*</t>
  </si>
  <si>
    <t>23**</t>
  </si>
  <si>
    <t>44**</t>
  </si>
  <si>
    <t>gps</t>
  </si>
  <si>
    <t>ls</t>
  </si>
  <si>
    <t>ko</t>
  </si>
  <si>
    <t>pu</t>
  </si>
  <si>
    <t>bpu</t>
  </si>
  <si>
    <t>lx</t>
  </si>
  <si>
    <t>x</t>
  </si>
  <si>
    <t>134*</t>
  </si>
  <si>
    <t>137*</t>
  </si>
  <si>
    <t>145*</t>
  </si>
  <si>
    <t>70*</t>
  </si>
  <si>
    <t>113*</t>
  </si>
  <si>
    <t>169*</t>
  </si>
  <si>
    <t>aef</t>
  </si>
  <si>
    <t>aq</t>
  </si>
  <si>
    <t>h</t>
  </si>
  <si>
    <t>ae</t>
  </si>
  <si>
    <t>t</t>
  </si>
  <si>
    <t>abc</t>
  </si>
  <si>
    <t>ajkmp</t>
  </si>
  <si>
    <t>aqrs</t>
  </si>
  <si>
    <t>adef</t>
  </si>
  <si>
    <t>bf</t>
  </si>
  <si>
    <t>Overlap formulae used.  * small base</t>
  </si>
  <si>
    <t>1**</t>
  </si>
  <si>
    <t>189*</t>
  </si>
  <si>
    <t>5**</t>
  </si>
  <si>
    <t>155*</t>
  </si>
  <si>
    <t>13**</t>
  </si>
  <si>
    <t>10**</t>
  </si>
  <si>
    <t>82*</t>
  </si>
  <si>
    <t>15**</t>
  </si>
  <si>
    <t>101*</t>
  </si>
  <si>
    <t>68*</t>
  </si>
  <si>
    <t>3**</t>
  </si>
  <si>
    <t>g</t>
  </si>
  <si>
    <t>75*</t>
  </si>
  <si>
    <t>25**</t>
  </si>
  <si>
    <t>38**</t>
  </si>
  <si>
    <t>32**</t>
  </si>
  <si>
    <t>81*</t>
  </si>
  <si>
    <t>30**</t>
  </si>
  <si>
    <t>62**</t>
  </si>
  <si>
    <t>51*</t>
  </si>
  <si>
    <t>26**</t>
  </si>
  <si>
    <t>28**</t>
  </si>
  <si>
    <t>85*</t>
  </si>
  <si>
    <t>87*</t>
  </si>
  <si>
    <t>39**</t>
  </si>
  <si>
    <t>12**</t>
  </si>
  <si>
    <t>af</t>
  </si>
  <si>
    <t>48**</t>
  </si>
  <si>
    <t>37**</t>
  </si>
  <si>
    <t>17**</t>
  </si>
  <si>
    <t>27**</t>
  </si>
  <si>
    <t>Overlap formulae used.  ** very small base (under 30) ineligible for sig testing</t>
  </si>
  <si>
    <t>16**</t>
  </si>
  <si>
    <t>7**</t>
  </si>
  <si>
    <t>9**</t>
  </si>
  <si>
    <t>Brush their teeth</t>
  </si>
  <si>
    <t>kmw</t>
  </si>
  <si>
    <t>Eat breakfast</t>
  </si>
  <si>
    <t>bghksuw</t>
  </si>
  <si>
    <t>Watch television</t>
  </si>
  <si>
    <t>mu</t>
  </si>
  <si>
    <t>am</t>
  </si>
  <si>
    <t>Play with toys or games</t>
  </si>
  <si>
    <t>guw</t>
  </si>
  <si>
    <t>Use a tablet, phone, computer or video game console</t>
  </si>
  <si>
    <t>bux</t>
  </si>
  <si>
    <t>Take a shower or bath</t>
  </si>
  <si>
    <t>cdhlx</t>
  </si>
  <si>
    <t>acd</t>
  </si>
  <si>
    <t>at</t>
  </si>
  <si>
    <t>Help their siblings get ready</t>
  </si>
  <si>
    <t>cln</t>
  </si>
  <si>
    <t>Complete homework</t>
  </si>
  <si>
    <t>cn</t>
  </si>
  <si>
    <t>Do sports or physical exercise</t>
  </si>
  <si>
    <t>Reading / writing practice</t>
  </si>
  <si>
    <t>Get out of bed / dressed / ready</t>
  </si>
  <si>
    <t>Household responsibilities (e.g. make bed, chores, care for pet, make lunch)</t>
  </si>
  <si>
    <t>Other personal care (e.g. brush hair, wash, bathroom)</t>
  </si>
  <si>
    <t>Arts / crafts / drawing / colouring</t>
  </si>
  <si>
    <t>Other before school activities</t>
  </si>
  <si>
    <t>Spend time with family / talking / relaxing</t>
  </si>
  <si>
    <t>Music practice</t>
  </si>
  <si>
    <t>Take medicine / treatment</t>
  </si>
  <si>
    <t>Listens to radio / music / audios</t>
  </si>
  <si>
    <t>awx</t>
  </si>
  <si>
    <t>Pray / positive affirmations</t>
  </si>
  <si>
    <t>Play with friends / family / play outside</t>
  </si>
  <si>
    <t>Everyday something differen</t>
  </si>
  <si>
    <t>Difficult getting child ready / up on time</t>
  </si>
  <si>
    <t>Argues / bicker / complain / have tantrum</t>
  </si>
  <si>
    <t>Other (please specify)</t>
  </si>
  <si>
    <t>lux</t>
  </si>
  <si>
    <t>NET: Getting ready</t>
  </si>
  <si>
    <t>ghksw</t>
  </si>
  <si>
    <t>NET: Watching TV/Playing games or with toys</t>
  </si>
  <si>
    <t>jp</t>
  </si>
  <si>
    <t>ajp</t>
  </si>
  <si>
    <t>aqu</t>
  </si>
  <si>
    <t>aqrsu</t>
  </si>
  <si>
    <t>bcijqu</t>
  </si>
  <si>
    <t>abcef</t>
  </si>
  <si>
    <t>bc</t>
  </si>
  <si>
    <t>aqru</t>
  </si>
  <si>
    <t>inpq</t>
  </si>
  <si>
    <t>abcf</t>
  </si>
  <si>
    <t>np</t>
  </si>
  <si>
    <t>amnp</t>
  </si>
  <si>
    <t>aqtu</t>
  </si>
  <si>
    <t>fijpqu</t>
  </si>
  <si>
    <t>cf</t>
  </si>
  <si>
    <t>qu</t>
  </si>
  <si>
    <t>dimno</t>
  </si>
  <si>
    <t>abcdef</t>
  </si>
  <si>
    <t>amnop</t>
  </si>
  <si>
    <t>mnop</t>
  </si>
  <si>
    <t>aqst</t>
  </si>
  <si>
    <t>dhkst</t>
  </si>
  <si>
    <t>adg</t>
  </si>
  <si>
    <t>dg</t>
  </si>
  <si>
    <t>ajko</t>
  </si>
  <si>
    <t>jk</t>
  </si>
  <si>
    <t>e</t>
  </si>
  <si>
    <t>ajklmp</t>
  </si>
  <si>
    <t>jlp</t>
  </si>
  <si>
    <t>aj</t>
  </si>
  <si>
    <t>abe</t>
  </si>
  <si>
    <t>ajklmn</t>
  </si>
  <si>
    <t>hmrs</t>
  </si>
  <si>
    <t>fp</t>
  </si>
  <si>
    <t>ajkp</t>
  </si>
  <si>
    <t>cfinpqu</t>
  </si>
  <si>
    <t>118*</t>
  </si>
  <si>
    <t>Free breakfast club</t>
  </si>
  <si>
    <t>cdhkmn</t>
  </si>
  <si>
    <t>No childcare needed (parent/carer at home in the morning)</t>
  </si>
  <si>
    <t>bghilst</t>
  </si>
  <si>
    <t>hi</t>
  </si>
  <si>
    <t>Paid breakfast club</t>
  </si>
  <si>
    <t>cdgkps</t>
  </si>
  <si>
    <t>Other family member (e.g., grandparent)</t>
  </si>
  <si>
    <t>ks</t>
  </si>
  <si>
    <t>Other before-school care or activities provided by the school (also known as wraparound care)</t>
  </si>
  <si>
    <t>Older sibling</t>
  </si>
  <si>
    <t>Childminder</t>
  </si>
  <si>
    <t>gx</t>
  </si>
  <si>
    <t>Breakfast club (not specified if free or paid)</t>
  </si>
  <si>
    <t>Friend(s) / another parent</t>
  </si>
  <si>
    <t>Depends / changes every so often</t>
  </si>
  <si>
    <t>asu</t>
  </si>
  <si>
    <t>Child makes own way to school</t>
  </si>
  <si>
    <t>School bus / transport takes them</t>
  </si>
  <si>
    <t>Not available for nursery children</t>
  </si>
  <si>
    <t>Not available for special needs children</t>
  </si>
  <si>
    <t>Morning club</t>
  </si>
  <si>
    <t>lox</t>
  </si>
  <si>
    <t>NET: Uses some childcare</t>
  </si>
  <si>
    <t>cdkm</t>
  </si>
  <si>
    <t>fg</t>
  </si>
  <si>
    <t>adefg</t>
  </si>
  <si>
    <t>bcmos</t>
  </si>
  <si>
    <t>abcdeg</t>
  </si>
  <si>
    <t>amo</t>
  </si>
  <si>
    <t>aklmno</t>
  </si>
  <si>
    <t>aqrst</t>
  </si>
  <si>
    <t>efgijpqu</t>
  </si>
  <si>
    <t>acdefg</t>
  </si>
  <si>
    <t>efg</t>
  </si>
  <si>
    <t>aefg</t>
  </si>
  <si>
    <t>ajklp</t>
  </si>
  <si>
    <t>ajklmnp</t>
  </si>
  <si>
    <t>fu</t>
  </si>
  <si>
    <t>ajnp</t>
  </si>
  <si>
    <t>ajknp</t>
  </si>
  <si>
    <t>fj</t>
  </si>
  <si>
    <t>ajo</t>
  </si>
  <si>
    <t>hst</t>
  </si>
  <si>
    <t>ajm</t>
  </si>
  <si>
    <t>bhs</t>
  </si>
  <si>
    <t>efgjpqu</t>
  </si>
  <si>
    <t>Home with family</t>
  </si>
  <si>
    <t>bghsuw</t>
  </si>
  <si>
    <t>Breakfast club</t>
  </si>
  <si>
    <t>cdmn</t>
  </si>
  <si>
    <t>Home, on their own</t>
  </si>
  <si>
    <t>bgopst</t>
  </si>
  <si>
    <t>On the way to school</t>
  </si>
  <si>
    <t>hlx</t>
  </si>
  <si>
    <t>My child/children does/do not have a set routine</t>
  </si>
  <si>
    <t>A relative`s or friend`s house</t>
  </si>
  <si>
    <t>gkx</t>
  </si>
  <si>
    <t>My child/children does/do not eat breakfast</t>
  </si>
  <si>
    <t>bglu</t>
  </si>
  <si>
    <t>A childminder`s house</t>
  </si>
  <si>
    <t>At school</t>
  </si>
  <si>
    <t>Not answering question</t>
  </si>
  <si>
    <t>NET: Eats breakfast</t>
  </si>
  <si>
    <t>dk</t>
  </si>
  <si>
    <t>biq</t>
  </si>
  <si>
    <t>ajkl</t>
  </si>
  <si>
    <t>ajklo</t>
  </si>
  <si>
    <t>dhst</t>
  </si>
  <si>
    <t>abcd</t>
  </si>
  <si>
    <t>jn</t>
  </si>
  <si>
    <t>bhst</t>
  </si>
  <si>
    <t>akmno</t>
  </si>
  <si>
    <t>bde</t>
  </si>
  <si>
    <t>fpq</t>
  </si>
  <si>
    <t>q</t>
  </si>
  <si>
    <t>Breakfast cereals or cereal bars</t>
  </si>
  <si>
    <t>Toast/bread/bagel/crumpets</t>
  </si>
  <si>
    <t>dn</t>
  </si>
  <si>
    <t>ad</t>
  </si>
  <si>
    <t>Fruits</t>
  </si>
  <si>
    <t>Milk</t>
  </si>
  <si>
    <t>hnsw</t>
  </si>
  <si>
    <t>Waffles/pancakes</t>
  </si>
  <si>
    <t>Yogurt</t>
  </si>
  <si>
    <t>Oatmeal/porridge</t>
  </si>
  <si>
    <t>knsw</t>
  </si>
  <si>
    <t>Eggs</t>
  </si>
  <si>
    <t>stx</t>
  </si>
  <si>
    <t>Smoothies / Fruit juices</t>
  </si>
  <si>
    <t>Pastries</t>
  </si>
  <si>
    <t>Other cooked breakfast items (e.g. bacon, sausage)</t>
  </si>
  <si>
    <t>My child/children does/do not usually have breakfast</t>
  </si>
  <si>
    <t>Hot drinks e.g. hot chocolate, tea etc.</t>
  </si>
  <si>
    <t>Biscuits / crackers</t>
  </si>
  <si>
    <t>bu</t>
  </si>
  <si>
    <t>Crisps</t>
  </si>
  <si>
    <t>Other type of sandwich e.g. ham, cheese</t>
  </si>
  <si>
    <t>Cheese</t>
  </si>
  <si>
    <t>Veg / vegetables</t>
  </si>
  <si>
    <t>gl</t>
  </si>
  <si>
    <t>Depends / varies / mixture</t>
  </si>
  <si>
    <t>Gluten free products e.g. buckwheat</t>
  </si>
  <si>
    <t>finpu</t>
  </si>
  <si>
    <t>abcfg</t>
  </si>
  <si>
    <t>aqt</t>
  </si>
  <si>
    <t>hjo</t>
  </si>
  <si>
    <t>jo</t>
  </si>
  <si>
    <t>ajklop</t>
  </si>
  <si>
    <t>bmnost</t>
  </si>
  <si>
    <t>amno</t>
  </si>
  <si>
    <t>ip</t>
  </si>
  <si>
    <t>efjkpqru</t>
  </si>
  <si>
    <t>acefg</t>
  </si>
  <si>
    <t>dehjkr</t>
  </si>
  <si>
    <t>ade</t>
  </si>
  <si>
    <t>jkl</t>
  </si>
  <si>
    <t>ajklmo</t>
  </si>
  <si>
    <t>akp</t>
  </si>
  <si>
    <t>i</t>
  </si>
  <si>
    <t>ajkmnop</t>
  </si>
  <si>
    <t>dfht</t>
  </si>
  <si>
    <t>df</t>
  </si>
  <si>
    <t>abdef</t>
  </si>
  <si>
    <t>akn</t>
  </si>
  <si>
    <t>ar</t>
  </si>
  <si>
    <t>Yes, I already knew about the programme</t>
  </si>
  <si>
    <t>No, this is the first time I heard about it</t>
  </si>
  <si>
    <t>bcdghils</t>
  </si>
  <si>
    <t>tu</t>
  </si>
  <si>
    <t>cfiq</t>
  </si>
  <si>
    <t>acf</t>
  </si>
  <si>
    <t>bdhs</t>
  </si>
  <si>
    <t>104*</t>
  </si>
  <si>
    <t>Yes - My child/children attend/s a breakfast club sometimes or regularly</t>
  </si>
  <si>
    <t>cdkmn</t>
  </si>
  <si>
    <t>No - My child/children has/have never attended a breakfast club</t>
  </si>
  <si>
    <t>bdghilst</t>
  </si>
  <si>
    <t>No - My child/children used to attend breakfast club but no longer does</t>
  </si>
  <si>
    <t>bcghistu</t>
  </si>
  <si>
    <t>There is not a breakfast club at my child/children`s school</t>
  </si>
  <si>
    <t>Don`t know</t>
  </si>
  <si>
    <t>bglux</t>
  </si>
  <si>
    <t>NET: Does not attend</t>
  </si>
  <si>
    <t>bghilstu</t>
  </si>
  <si>
    <t>fgjq</t>
  </si>
  <si>
    <t>bos</t>
  </si>
  <si>
    <t>br</t>
  </si>
  <si>
    <t>181*</t>
  </si>
  <si>
    <t>36**</t>
  </si>
  <si>
    <t>65*</t>
  </si>
  <si>
    <t>A free breakfast club</t>
  </si>
  <si>
    <t>hil</t>
  </si>
  <si>
    <t>A paid-for breakfast club</t>
  </si>
  <si>
    <t>gikpstu</t>
  </si>
  <si>
    <t>Both a free and a paid-for breakfast club</t>
  </si>
  <si>
    <t>ghk</t>
  </si>
  <si>
    <t>gu</t>
  </si>
  <si>
    <t>158*</t>
  </si>
  <si>
    <t>bdhnost</t>
  </si>
  <si>
    <t>no</t>
  </si>
  <si>
    <t>mno</t>
  </si>
  <si>
    <t>arst</t>
  </si>
  <si>
    <t>flq</t>
  </si>
  <si>
    <t>efjq</t>
  </si>
  <si>
    <t>112*</t>
  </si>
  <si>
    <t>175*</t>
  </si>
  <si>
    <t>58*</t>
  </si>
  <si>
    <t>1-2 days a week</t>
  </si>
  <si>
    <t>3-4 days a week</t>
  </si>
  <si>
    <t>gk</t>
  </si>
  <si>
    <t>5 days a week</t>
  </si>
  <si>
    <t>ilu</t>
  </si>
  <si>
    <t>The number of days per week varies too much to say</t>
  </si>
  <si>
    <t>NET: 1-4 times a week</t>
  </si>
  <si>
    <t>ajlp</t>
  </si>
  <si>
    <t>dhmnst</t>
  </si>
  <si>
    <t>de</t>
  </si>
  <si>
    <t>fiq</t>
  </si>
  <si>
    <t>62*</t>
  </si>
  <si>
    <t>92*</t>
  </si>
  <si>
    <t>22**</t>
  </si>
  <si>
    <t>33**</t>
  </si>
  <si>
    <t>Monday</t>
  </si>
  <si>
    <t>Tuesday</t>
  </si>
  <si>
    <t>Wednesday</t>
  </si>
  <si>
    <t>Thursday</t>
  </si>
  <si>
    <t>Friday</t>
  </si>
  <si>
    <t>Not sure / it varies</t>
  </si>
  <si>
    <t>110*</t>
  </si>
  <si>
    <t>192*</t>
  </si>
  <si>
    <t>90*</t>
  </si>
  <si>
    <t>117*</t>
  </si>
  <si>
    <t>103*</t>
  </si>
  <si>
    <t>afg</t>
  </si>
  <si>
    <t>fghk</t>
  </si>
  <si>
    <t>abdfg</t>
  </si>
  <si>
    <t>bdt</t>
  </si>
  <si>
    <t>150*</t>
  </si>
  <si>
    <t>34**</t>
  </si>
  <si>
    <t>52**</t>
  </si>
  <si>
    <t>53*</t>
  </si>
  <si>
    <t>More often</t>
  </si>
  <si>
    <t>lnx</t>
  </si>
  <si>
    <t>About the same</t>
  </si>
  <si>
    <t>kw</t>
  </si>
  <si>
    <t>Less often</t>
  </si>
  <si>
    <t>130*</t>
  </si>
  <si>
    <t>106*</t>
  </si>
  <si>
    <t>195*</t>
  </si>
  <si>
    <t>bdhmorst</t>
  </si>
  <si>
    <t>abdeg</t>
  </si>
  <si>
    <t>klmo</t>
  </si>
  <si>
    <t>ajklmno</t>
  </si>
  <si>
    <t>finpqu</t>
  </si>
  <si>
    <t>61*</t>
  </si>
  <si>
    <t>89*</t>
  </si>
  <si>
    <t>My/my partner`s work schedule</t>
  </si>
  <si>
    <t>gkpsw</t>
  </si>
  <si>
    <t>My child/children does/do not always want to go</t>
  </si>
  <si>
    <t>ilux</t>
  </si>
  <si>
    <t>I/we want family breakfast time on some days</t>
  </si>
  <si>
    <t>Family circumstances (e.g., other parent`s schedule, sibling needs)</t>
  </si>
  <si>
    <t>Transport or timing issues</t>
  </si>
  <si>
    <t>lnu</t>
  </si>
  <si>
    <t>Health reasons (my child/children or myself)</t>
  </si>
  <si>
    <t>My child/children has/have clubs/ activities on some mornings</t>
  </si>
  <si>
    <t>Only use breakfast club when needed / not always needed</t>
  </si>
  <si>
    <t>No space available or booking issues</t>
  </si>
  <si>
    <t>Attend paid breakfast clubs other days</t>
  </si>
  <si>
    <t>Child too tired / difficult getting child ready / up on time</t>
  </si>
  <si>
    <t>Financial reasons - have to pay before / after certain hours</t>
  </si>
  <si>
    <t>Fussy eater / won't eat the food there</t>
  </si>
  <si>
    <t>Parent at home in mornings</t>
  </si>
  <si>
    <t>Nursery age not eligible</t>
  </si>
  <si>
    <t>The club isn`t open every day</t>
  </si>
  <si>
    <t>My child(ren) have special needs</t>
  </si>
  <si>
    <t>185*</t>
  </si>
  <si>
    <t>115*</t>
  </si>
  <si>
    <t>71*</t>
  </si>
  <si>
    <t>fgqu</t>
  </si>
  <si>
    <t>bdmst</t>
  </si>
  <si>
    <t>dh</t>
  </si>
  <si>
    <t>ajkln</t>
  </si>
  <si>
    <t>bh</t>
  </si>
  <si>
    <t>ajkn</t>
  </si>
  <si>
    <t>Less than 1 week</t>
  </si>
  <si>
    <t>1-4 weeks</t>
  </si>
  <si>
    <t>il</t>
  </si>
  <si>
    <t>1-3 months</t>
  </si>
  <si>
    <t>ilx</t>
  </si>
  <si>
    <t>4-6 months</t>
  </si>
  <si>
    <t>More than 6 months</t>
  </si>
  <si>
    <t>gkt</t>
  </si>
  <si>
    <t>ef</t>
  </si>
  <si>
    <t>bns</t>
  </si>
  <si>
    <t>45**</t>
  </si>
  <si>
    <t>***</t>
  </si>
  <si>
    <t>76*</t>
  </si>
  <si>
    <t>19**</t>
  </si>
  <si>
    <t>ikt</t>
  </si>
  <si>
    <t>hl</t>
  </si>
  <si>
    <t>86*</t>
  </si>
  <si>
    <t>35**</t>
  </si>
  <si>
    <t>42**</t>
  </si>
  <si>
    <t>124*</t>
  </si>
  <si>
    <t>64*</t>
  </si>
  <si>
    <t>77*</t>
  </si>
  <si>
    <t>bhms</t>
  </si>
  <si>
    <t>ei</t>
  </si>
  <si>
    <t>Nothing</t>
  </si>
  <si>
    <t>£1.00-£2.99</t>
  </si>
  <si>
    <t>£3.00-£4.99</t>
  </si>
  <si>
    <t>£5.00-£6.99</t>
  </si>
  <si>
    <t>£7 or more</t>
  </si>
  <si>
    <t>Mean</t>
  </si>
  <si>
    <t>iu</t>
  </si>
  <si>
    <t>Std Dev.</t>
  </si>
  <si>
    <t>hr</t>
  </si>
  <si>
    <t>Yes</t>
  </si>
  <si>
    <t>No</t>
  </si>
  <si>
    <t>116*</t>
  </si>
  <si>
    <t>ckqr</t>
  </si>
  <si>
    <t>ajk</t>
  </si>
  <si>
    <t>rst</t>
  </si>
  <si>
    <t>111*</t>
  </si>
  <si>
    <t>172*</t>
  </si>
  <si>
    <t>54*</t>
  </si>
  <si>
    <t>21**</t>
  </si>
  <si>
    <t>ntux</t>
  </si>
  <si>
    <t>No, but we are waiting for a diagnosis</t>
  </si>
  <si>
    <t>lsux</t>
  </si>
  <si>
    <t>kopstw</t>
  </si>
  <si>
    <t>142*</t>
  </si>
  <si>
    <t>bdimst</t>
  </si>
  <si>
    <t>bis</t>
  </si>
  <si>
    <t>fghjqr</t>
  </si>
  <si>
    <t>art</t>
  </si>
  <si>
    <t>53**</t>
  </si>
  <si>
    <t>144*</t>
  </si>
  <si>
    <t>29**</t>
  </si>
  <si>
    <t>56*</t>
  </si>
  <si>
    <t>100*</t>
  </si>
  <si>
    <t>97*</t>
  </si>
  <si>
    <t>69*</t>
  </si>
  <si>
    <t>24**</t>
  </si>
  <si>
    <t>aqs</t>
  </si>
  <si>
    <t>74*</t>
  </si>
  <si>
    <t>Very well</t>
  </si>
  <si>
    <t>lt</t>
  </si>
  <si>
    <t>Fairly well</t>
  </si>
  <si>
    <t>gks</t>
  </si>
  <si>
    <t>Not very well</t>
  </si>
  <si>
    <t>Not at all well</t>
  </si>
  <si>
    <t>NET: Well</t>
  </si>
  <si>
    <t>NET: Not Well</t>
  </si>
  <si>
    <t>55*</t>
  </si>
  <si>
    <t>105*</t>
  </si>
  <si>
    <t>139*</t>
  </si>
  <si>
    <t>80*</t>
  </si>
  <si>
    <t>63*</t>
  </si>
  <si>
    <t>31**</t>
  </si>
  <si>
    <t>46**</t>
  </si>
  <si>
    <t>47*</t>
  </si>
  <si>
    <t>School newsletter</t>
  </si>
  <si>
    <t>gktw</t>
  </si>
  <si>
    <t>School app or portal</t>
  </si>
  <si>
    <t>School staff member</t>
  </si>
  <si>
    <t>Text message from the school</t>
  </si>
  <si>
    <t>School website</t>
  </si>
  <si>
    <t>gos</t>
  </si>
  <si>
    <t>School social media</t>
  </si>
  <si>
    <t>From other parents</t>
  </si>
  <si>
    <t>ils</t>
  </si>
  <si>
    <t>From my child/children</t>
  </si>
  <si>
    <t>School event</t>
  </si>
  <si>
    <t>Email from school</t>
  </si>
  <si>
    <t>School noticeboard</t>
  </si>
  <si>
    <t>School letter / post</t>
  </si>
  <si>
    <t>In the news / newspaper</t>
  </si>
  <si>
    <t>Family / friends</t>
  </si>
  <si>
    <t>School information / welcome pack</t>
  </si>
  <si>
    <t>Government sources (e.g. website, announcements)</t>
  </si>
  <si>
    <t>I work at the school</t>
  </si>
  <si>
    <t>Social Media (outside of school)</t>
  </si>
  <si>
    <t>School phone call / called the school</t>
  </si>
  <si>
    <t>Online / internet search</t>
  </si>
  <si>
    <t>School meeting</t>
  </si>
  <si>
    <t>Another way (please specify)</t>
  </si>
  <si>
    <t>Don`t know/can`t remember</t>
  </si>
  <si>
    <t>NET: Mouth-to-mouth</t>
  </si>
  <si>
    <t>NET: Online</t>
  </si>
  <si>
    <t>cfjpqu</t>
  </si>
  <si>
    <t>ehs</t>
  </si>
  <si>
    <t>bmos</t>
  </si>
  <si>
    <t>kmo</t>
  </si>
  <si>
    <t>aqstu</t>
  </si>
  <si>
    <t>bdhmnst</t>
  </si>
  <si>
    <t>ajn</t>
  </si>
  <si>
    <t>abf</t>
  </si>
  <si>
    <t>abdf</t>
  </si>
  <si>
    <t>host</t>
  </si>
  <si>
    <t>fgpqu</t>
  </si>
  <si>
    <t>acfg</t>
  </si>
  <si>
    <t>It enables longer working hours for me and/or my partner</t>
  </si>
  <si>
    <t>gkpstw</t>
  </si>
  <si>
    <t>My child/children enjoys/enjoy going</t>
  </si>
  <si>
    <t>It makes school drop-off easier</t>
  </si>
  <si>
    <t>My child/children gets/get  to spend time with friends</t>
  </si>
  <si>
    <t>It helps my child/children be more settled at the start of the school day</t>
  </si>
  <si>
    <t>It helps provide a smoother morning routine at home</t>
  </si>
  <si>
    <t>lu</t>
  </si>
  <si>
    <t>It saves me money on breakfast and/ or childcare costs</t>
  </si>
  <si>
    <t>knx</t>
  </si>
  <si>
    <t>It reduces the chance of being late for school</t>
  </si>
  <si>
    <t>ilnx</t>
  </si>
  <si>
    <t>It improves my child/children`s social skills</t>
  </si>
  <si>
    <t>ilo</t>
  </si>
  <si>
    <t>My child/children eats/eat a healthy breakfast</t>
  </si>
  <si>
    <t>Allows me time to do other things / attend other appointments</t>
  </si>
  <si>
    <t>inu</t>
  </si>
  <si>
    <t>Respite / time off for parents / family</t>
  </si>
  <si>
    <t>Allows me to spend more time with them</t>
  </si>
  <si>
    <t>Another reason (please specify)</t>
  </si>
  <si>
    <t>None of the above</t>
  </si>
  <si>
    <t>fgijpqu</t>
  </si>
  <si>
    <t>bmor</t>
  </si>
  <si>
    <t>acef</t>
  </si>
  <si>
    <t>ajlo</t>
  </si>
  <si>
    <t>bn</t>
  </si>
  <si>
    <t>fgu</t>
  </si>
  <si>
    <t>bdhnst</t>
  </si>
  <si>
    <t>My child looks forward to attending breakfast club</t>
  </si>
  <si>
    <t>My has made friends at breakfast club</t>
  </si>
  <si>
    <t>My child enjoys the food at breakfast club</t>
  </si>
  <si>
    <t>My child asks to go to breakfast club</t>
  </si>
  <si>
    <t>My child enjoys the activities at breakfast club</t>
  </si>
  <si>
    <t>Strongly agree</t>
  </si>
  <si>
    <t>Tend to agree</t>
  </si>
  <si>
    <t>Neither agree nor disagree</t>
  </si>
  <si>
    <t>Tend to disagree</t>
  </si>
  <si>
    <t>Strongly disagree</t>
  </si>
  <si>
    <t>Don't know</t>
  </si>
  <si>
    <t>NET: Agree</t>
  </si>
  <si>
    <t>NET: Disagree</t>
  </si>
  <si>
    <t>nu</t>
  </si>
  <si>
    <t>gku</t>
  </si>
  <si>
    <t>bhnst</t>
  </si>
  <si>
    <t>dhnost</t>
  </si>
  <si>
    <t>bdg</t>
  </si>
  <si>
    <t>abdg</t>
  </si>
  <si>
    <t>deg</t>
  </si>
  <si>
    <t>kmno</t>
  </si>
  <si>
    <t>fpqu</t>
  </si>
  <si>
    <t>arsu</t>
  </si>
  <si>
    <t>bhl</t>
  </si>
  <si>
    <t>dghns</t>
  </si>
  <si>
    <t>kosw</t>
  </si>
  <si>
    <t>bhmnst</t>
  </si>
  <si>
    <t>fipq</t>
  </si>
  <si>
    <t>bg</t>
  </si>
  <si>
    <t>axy</t>
  </si>
  <si>
    <t>gkmw</t>
  </si>
  <si>
    <t>fijpq</t>
  </si>
  <si>
    <t>bdhmnost</t>
  </si>
  <si>
    <t>cfijpqu</t>
  </si>
  <si>
    <t>kos</t>
  </si>
  <si>
    <t>kux</t>
  </si>
  <si>
    <t>ku</t>
  </si>
  <si>
    <t>ajlm</t>
  </si>
  <si>
    <t>nost</t>
  </si>
  <si>
    <t>akno</t>
  </si>
  <si>
    <t>jkp</t>
  </si>
  <si>
    <t>It has reduced morning stress for my child</t>
  </si>
  <si>
    <t>iux</t>
  </si>
  <si>
    <t>My child is more settled at the start of the school day</t>
  </si>
  <si>
    <t>My child is on-time for school more regularly</t>
  </si>
  <si>
    <t>My child has more time to do activities they like</t>
  </si>
  <si>
    <t>iw</t>
  </si>
  <si>
    <t>My child`s social skills have improved</t>
  </si>
  <si>
    <t>My child has more friends</t>
  </si>
  <si>
    <t>My child enjoys school more</t>
  </si>
  <si>
    <t>It has exposed my child to different foods</t>
  </si>
  <si>
    <t>My child has more energy</t>
  </si>
  <si>
    <t>My child is able to concentrate more at school</t>
  </si>
  <si>
    <t>My child is doing better at school</t>
  </si>
  <si>
    <t>My child has better behaviour at school</t>
  </si>
  <si>
    <t>Benefit is I/we can get to work more / leave work on-time</t>
  </si>
  <si>
    <t>My child does not attend breakfast club</t>
  </si>
  <si>
    <t>My child has more time with friends</t>
  </si>
  <si>
    <t>Negative mentions</t>
  </si>
  <si>
    <t>There is no 'free' breakfast club (offered at school)</t>
  </si>
  <si>
    <t>More structure / routine to their day</t>
  </si>
  <si>
    <t>Helps with cost of living / saving money / less childcare costs</t>
  </si>
  <si>
    <t>Knowledge that child is safe</t>
  </si>
  <si>
    <t>My child is happier</t>
  </si>
  <si>
    <t>Child has regular / daily breakfast</t>
  </si>
  <si>
    <t>Easier to drop off at club / less busy than school</t>
  </si>
  <si>
    <t>I have not noticed any benefits</t>
  </si>
  <si>
    <t>dst</t>
  </si>
  <si>
    <t>bhost</t>
  </si>
  <si>
    <t>dht</t>
  </si>
  <si>
    <t>rt</t>
  </si>
  <si>
    <t>bhot</t>
  </si>
  <si>
    <t>bhkmst</t>
  </si>
  <si>
    <t>bdhst</t>
  </si>
  <si>
    <t>fijqu</t>
  </si>
  <si>
    <t>Our mornings are less stressful</t>
  </si>
  <si>
    <t>We spend less time preparing breakfast on school days</t>
  </si>
  <si>
    <t>It is easier to get my child/ children ready for school</t>
  </si>
  <si>
    <t>We rely less on childcare</t>
  </si>
  <si>
    <t>Our mornings are more predictable</t>
  </si>
  <si>
    <t>It helps me/my partner to get to work on time</t>
  </si>
  <si>
    <t>We eat breakfast as a family less often</t>
  </si>
  <si>
    <t>dhknost</t>
  </si>
  <si>
    <t>ajkm</t>
  </si>
  <si>
    <t>hnos</t>
  </si>
  <si>
    <t>ajkmn</t>
  </si>
  <si>
    <t>gkw</t>
  </si>
  <si>
    <t>dhnst</t>
  </si>
  <si>
    <t>qt</t>
  </si>
  <si>
    <t>cfjlqu</t>
  </si>
  <si>
    <t>cef</t>
  </si>
  <si>
    <t>jl</t>
  </si>
  <si>
    <t>ajl</t>
  </si>
  <si>
    <t>bhmnos</t>
  </si>
  <si>
    <t>bdeg</t>
  </si>
  <si>
    <t>kow</t>
  </si>
  <si>
    <t>kps</t>
  </si>
  <si>
    <t>gkm</t>
  </si>
  <si>
    <t>alp</t>
  </si>
  <si>
    <t>bhnos</t>
  </si>
  <si>
    <t>kno</t>
  </si>
  <si>
    <t>ksw</t>
  </si>
  <si>
    <t>gksw</t>
  </si>
  <si>
    <t>fnt</t>
  </si>
  <si>
    <t>fk</t>
  </si>
  <si>
    <t>ajklm</t>
  </si>
  <si>
    <t>aklm</t>
  </si>
  <si>
    <t>bdlst</t>
  </si>
  <si>
    <t>lmn</t>
  </si>
  <si>
    <t>ajln</t>
  </si>
  <si>
    <t>fq</t>
  </si>
  <si>
    <t>eg</t>
  </si>
  <si>
    <t>adeg</t>
  </si>
  <si>
    <t>gkst</t>
  </si>
  <si>
    <t>ilnux</t>
  </si>
  <si>
    <t>gkstw</t>
  </si>
  <si>
    <t>fgjqu</t>
  </si>
  <si>
    <t>bcdnost</t>
  </si>
  <si>
    <t>bcdmnst</t>
  </si>
  <si>
    <t>almn</t>
  </si>
  <si>
    <t>fgkpqu</t>
  </si>
  <si>
    <t>kmn</t>
  </si>
  <si>
    <t>bds</t>
  </si>
  <si>
    <t>dhs</t>
  </si>
  <si>
    <t>ciqu</t>
  </si>
  <si>
    <t>We spend less on breakfast foods</t>
  </si>
  <si>
    <t>We have more money for other needs</t>
  </si>
  <si>
    <t>We spend less on beforeschool childcare</t>
  </si>
  <si>
    <t>I/we can start work earlier or work more hours</t>
  </si>
  <si>
    <t>We are less likely to run out of food before payday</t>
  </si>
  <si>
    <t>lo</t>
  </si>
  <si>
    <t>gkpw</t>
  </si>
  <si>
    <t>mt</t>
  </si>
  <si>
    <t>fju</t>
  </si>
  <si>
    <t>57*</t>
  </si>
  <si>
    <t>gkp</t>
  </si>
  <si>
    <t>hmnst</t>
  </si>
  <si>
    <t>amn</t>
  </si>
  <si>
    <t>fi</t>
  </si>
  <si>
    <t>hs</t>
  </si>
  <si>
    <t>171*</t>
  </si>
  <si>
    <t>143*</t>
  </si>
  <si>
    <t>jklp</t>
  </si>
  <si>
    <t>bnst</t>
  </si>
  <si>
    <t>efgj</t>
  </si>
  <si>
    <t>170*</t>
  </si>
  <si>
    <t>lnux</t>
  </si>
  <si>
    <t>kt</t>
  </si>
  <si>
    <t>204*</t>
  </si>
  <si>
    <t>fghju</t>
  </si>
  <si>
    <t>bcdemnst</t>
  </si>
  <si>
    <t>bdhnrst</t>
  </si>
  <si>
    <t>fgjpqu</t>
  </si>
  <si>
    <t>108*</t>
  </si>
  <si>
    <t>173*</t>
  </si>
  <si>
    <t>gw</t>
  </si>
  <si>
    <t>kpw</t>
  </si>
  <si>
    <t>kptw</t>
  </si>
  <si>
    <t>hmst</t>
  </si>
  <si>
    <t>fikqu</t>
  </si>
  <si>
    <t>adfg</t>
  </si>
  <si>
    <t>fkqu</t>
  </si>
  <si>
    <t>Quality of the food</t>
  </si>
  <si>
    <t>Variety of the food</t>
  </si>
  <si>
    <t>Quality of staff supervision</t>
  </si>
  <si>
    <t xml:space="preserve"> Child safety</t>
  </si>
  <si>
    <t>The space where the club is run</t>
  </si>
  <si>
    <t xml:space="preserve"> Starting time</t>
  </si>
  <si>
    <t>Flexibility with drop off times</t>
  </si>
  <si>
    <t>Flexibility around attending</t>
  </si>
  <si>
    <t>Activities offered</t>
  </si>
  <si>
    <t>Communication with parents</t>
  </si>
  <si>
    <t>Very satisfied</t>
  </si>
  <si>
    <t>Fairly satisfied</t>
  </si>
  <si>
    <t>Neither satisfied nor dissatisfied</t>
  </si>
  <si>
    <t>Fairly dissatisfied</t>
  </si>
  <si>
    <t>Very unsatisfied</t>
  </si>
  <si>
    <t>NET: Satisfied</t>
  </si>
  <si>
    <t>NET: Dissatisfied</t>
  </si>
  <si>
    <t>kmsw</t>
  </si>
  <si>
    <t>lmnx</t>
  </si>
  <si>
    <t>pq</t>
  </si>
  <si>
    <t>aklp</t>
  </si>
  <si>
    <t>fhjor</t>
  </si>
  <si>
    <t>acdf</t>
  </si>
  <si>
    <t>ajop</t>
  </si>
  <si>
    <t>bmnst</t>
  </si>
  <si>
    <t>fjpq</t>
  </si>
  <si>
    <t>hu</t>
  </si>
  <si>
    <t>aru</t>
  </si>
  <si>
    <t>hk</t>
  </si>
  <si>
    <t>chu</t>
  </si>
  <si>
    <t>bimnst</t>
  </si>
  <si>
    <t>fh</t>
  </si>
  <si>
    <t>jm</t>
  </si>
  <si>
    <t>ns</t>
  </si>
  <si>
    <t>gq</t>
  </si>
  <si>
    <t>binost</t>
  </si>
  <si>
    <t>fhkqu</t>
  </si>
  <si>
    <t>ajmp</t>
  </si>
  <si>
    <t>bnt</t>
  </si>
  <si>
    <t>174*</t>
  </si>
  <si>
    <t>iln</t>
  </si>
  <si>
    <t>kx</t>
  </si>
  <si>
    <t>bmst</t>
  </si>
  <si>
    <t>go</t>
  </si>
  <si>
    <t>bim</t>
  </si>
  <si>
    <t>akop</t>
  </si>
  <si>
    <t>ce</t>
  </si>
  <si>
    <t>abg</t>
  </si>
  <si>
    <t>mnst</t>
  </si>
  <si>
    <t>166*</t>
  </si>
  <si>
    <t>Be punctual / start on time</t>
  </si>
  <si>
    <t>Start earlier</t>
  </si>
  <si>
    <t>Stay open later / for longer</t>
  </si>
  <si>
    <t>Allergy / dietary friendly foods</t>
  </si>
  <si>
    <t>Better quality food / healthier options</t>
  </si>
  <si>
    <t>Longer eating times</t>
  </si>
  <si>
    <t>More food choices / variety / availability</t>
  </si>
  <si>
    <t>Suitable food portions (different ages)</t>
  </si>
  <si>
    <t>To know what food is provided / on offer</t>
  </si>
  <si>
    <t>More activities / options / things to do</t>
  </si>
  <si>
    <t>Carry on being free</t>
  </si>
  <si>
    <t>Extend free hours currently allowed</t>
  </si>
  <si>
    <t>More funding / government support</t>
  </si>
  <si>
    <t>Reduce cost of out of free range hours</t>
  </si>
  <si>
    <t>Cater for SEND / behavioural children / appropriate facilities</t>
  </si>
  <si>
    <t>Easier / less busy drop-off / parking</t>
  </si>
  <si>
    <t>Include all ages / improve diversity &amp; inclusion</t>
  </si>
  <si>
    <t>Include nursery / pre-school age</t>
  </si>
  <si>
    <t>Longer drop-off times / increase window flexibility</t>
  </si>
  <si>
    <t>More flexible / allow last minute booking</t>
  </si>
  <si>
    <t>More spaces available</t>
  </si>
  <si>
    <t>Better supervision / (education) support / safety</t>
  </si>
  <si>
    <t>More staff / resources available</t>
  </si>
  <si>
    <t>Better app / website service</t>
  </si>
  <si>
    <t>gux</t>
  </si>
  <si>
    <t>Better facilities e.g. a bell that works, kitchen</t>
  </si>
  <si>
    <t>Encourage / help improve social interaction / skills</t>
  </si>
  <si>
    <t>Have same entrance as paid / to avoid embarrassment</t>
  </si>
  <si>
    <t>More rooms - have quiet / less noisy / study spaces</t>
  </si>
  <si>
    <t>knu</t>
  </si>
  <si>
    <t>Provide wraparound service (before and afterschool care)</t>
  </si>
  <si>
    <t>Improve communication / transparency (what the club provides)</t>
  </si>
  <si>
    <t>No improvements / fine / happy as is</t>
  </si>
  <si>
    <t>Other</t>
  </si>
  <si>
    <t>No answer</t>
  </si>
  <si>
    <t>Nothing (coding)</t>
  </si>
  <si>
    <t>Nothing (data)</t>
  </si>
  <si>
    <t>Prefer not to say (coding)</t>
  </si>
  <si>
    <t>Prefer not to say (data)</t>
  </si>
  <si>
    <t>138*</t>
  </si>
  <si>
    <t>203*</t>
  </si>
  <si>
    <t>efgjpu</t>
  </si>
  <si>
    <t>fjkr</t>
  </si>
  <si>
    <t>ht</t>
  </si>
  <si>
    <t>bdimnost</t>
  </si>
  <si>
    <t>almno</t>
  </si>
  <si>
    <t>157*</t>
  </si>
  <si>
    <t>88*</t>
  </si>
  <si>
    <t>93*</t>
  </si>
  <si>
    <t>78*</t>
  </si>
  <si>
    <t>72*</t>
  </si>
  <si>
    <t>59*</t>
  </si>
  <si>
    <t>83*</t>
  </si>
  <si>
    <t>60**</t>
  </si>
  <si>
    <t>39*</t>
  </si>
  <si>
    <t>My family does not need the club</t>
  </si>
  <si>
    <t>dkw</t>
  </si>
  <si>
    <t>I prefer to have more time with my child/children in the morning</t>
  </si>
  <si>
    <t>My child/children does/do not not want to attend</t>
  </si>
  <si>
    <t>clox</t>
  </si>
  <si>
    <t>The timings do not work for my family</t>
  </si>
  <si>
    <t>I have concerns about the food provided</t>
  </si>
  <si>
    <t>It is not flexible enough (cannot book at the last minute)</t>
  </si>
  <si>
    <t>I feel it is not a good fit for my child/children</t>
  </si>
  <si>
    <t>I do not know enough about the breakfast club</t>
  </si>
  <si>
    <t>Transport cannot get my child/ children there that early</t>
  </si>
  <si>
    <t>It is too expensive</t>
  </si>
  <si>
    <t>There are no spaces available for my child/children to attend</t>
  </si>
  <si>
    <t>I am worried that people will judge me or my family</t>
  </si>
  <si>
    <t>My child does not enjoy the environment (e.g. boring, too busy, no friends)</t>
  </si>
  <si>
    <t>Not eligible or child is too young</t>
  </si>
  <si>
    <t>I have other child(ren) so inconvenient / multiple drop-offs</t>
  </si>
  <si>
    <t>I have concerns about safety e.g. bullies, drop-off location</t>
  </si>
  <si>
    <t>40*</t>
  </si>
  <si>
    <t>abcefg</t>
  </si>
  <si>
    <t>fhjk</t>
  </si>
  <si>
    <t>If my child/children asks/ask or want/s to go</t>
  </si>
  <si>
    <t>If it was free</t>
  </si>
  <si>
    <t>If it makes school drop-off easier</t>
  </si>
  <si>
    <t>Knowing my child/children gets/get a healthy breakfast</t>
  </si>
  <si>
    <t>If it enables me and/or my partner to work longer hours</t>
  </si>
  <si>
    <t>ck</t>
  </si>
  <si>
    <t>If it meets my child/children`s needs (e.g. dietary, EHCP)</t>
  </si>
  <si>
    <t>If I had more information about what the breakfast club offers</t>
  </si>
  <si>
    <t>cd</t>
  </si>
  <si>
    <t>If I had a say in what my child/ children eats/eat</t>
  </si>
  <si>
    <t>If it saves me money on childcare and/or breakfast costs</t>
  </si>
  <si>
    <t>If it helps my child/children to be on-time for school more regularly</t>
  </si>
  <si>
    <t>If I had more information about who can attend</t>
  </si>
  <si>
    <t>If the times suited / fitted in with our lives / schedule</t>
  </si>
  <si>
    <t>If personal circumstances changed / currently not needed</t>
  </si>
  <si>
    <t>If it had spaces available / more flexible booking</t>
  </si>
  <si>
    <t>If it enabled me / partner to start / finish work earlier</t>
  </si>
  <si>
    <t>If it was easier to access</t>
  </si>
  <si>
    <t>If it allowed me time to do other things / attend other appointments</t>
  </si>
  <si>
    <t>If I knew my child was doing something educational / productive</t>
  </si>
  <si>
    <t>If my child had friends / siblings there</t>
  </si>
  <si>
    <t>They already go to breakfast club</t>
  </si>
  <si>
    <t>152*</t>
  </si>
  <si>
    <t>161*</t>
  </si>
  <si>
    <t>aklmn</t>
  </si>
  <si>
    <t>fipu</t>
  </si>
  <si>
    <t>abfg</t>
  </si>
  <si>
    <t>gh</t>
  </si>
  <si>
    <t>ehks</t>
  </si>
  <si>
    <t>blst</t>
  </si>
  <si>
    <t>aln</t>
  </si>
  <si>
    <t>fjq</t>
  </si>
  <si>
    <t>hn</t>
  </si>
  <si>
    <t>bhilmux</t>
  </si>
  <si>
    <t>ckmpw</t>
  </si>
  <si>
    <t>awy</t>
  </si>
  <si>
    <t>bgiklost</t>
  </si>
  <si>
    <t>kl</t>
  </si>
  <si>
    <t>bdhmnorst</t>
  </si>
  <si>
    <t>119*</t>
  </si>
  <si>
    <t>lopxy</t>
  </si>
  <si>
    <t>lopsxy</t>
  </si>
  <si>
    <t>y</t>
  </si>
  <si>
    <t>kmpswy</t>
  </si>
  <si>
    <t>5</t>
  </si>
  <si>
    <t>bhnuw</t>
  </si>
  <si>
    <t>6</t>
  </si>
  <si>
    <t>hlnuw</t>
  </si>
  <si>
    <t>7</t>
  </si>
  <si>
    <t>8</t>
  </si>
  <si>
    <t>9</t>
  </si>
  <si>
    <t>10 or more</t>
  </si>
  <si>
    <t>efijpqu</t>
  </si>
  <si>
    <t>abef</t>
  </si>
  <si>
    <t>dks</t>
  </si>
  <si>
    <t>49**</t>
  </si>
  <si>
    <t>Single-parent/carer household</t>
  </si>
  <si>
    <t>louxy</t>
  </si>
  <si>
    <t>Two-parent/carer household</t>
  </si>
  <si>
    <t>kstwy</t>
  </si>
  <si>
    <t>Three or more parents/carers in household (e.g., household includes extended family)</t>
  </si>
  <si>
    <t>lwx</t>
  </si>
  <si>
    <t>bdmnorst</t>
  </si>
  <si>
    <t>abcdg</t>
  </si>
  <si>
    <t>bcd</t>
  </si>
  <si>
    <t>arstu</t>
  </si>
  <si>
    <t>efgijkpqu</t>
  </si>
  <si>
    <t>rs</t>
  </si>
  <si>
    <t>bdhklrst</t>
  </si>
  <si>
    <t>51**</t>
  </si>
  <si>
    <t>glux</t>
  </si>
  <si>
    <t>clx</t>
  </si>
  <si>
    <t>DKNA</t>
  </si>
  <si>
    <t>dist</t>
  </si>
  <si>
    <t>cghjq</t>
  </si>
  <si>
    <t>cg</t>
  </si>
  <si>
    <t>bdghkmrst</t>
  </si>
  <si>
    <t>50**</t>
  </si>
  <si>
    <t>Aged under 25</t>
  </si>
  <si>
    <t>Aged 25-29</t>
  </si>
  <si>
    <t>Aged 30-39</t>
  </si>
  <si>
    <t>Aged 40-49</t>
  </si>
  <si>
    <t>Aged 50-59</t>
  </si>
  <si>
    <t>Aged 60 and over</t>
  </si>
  <si>
    <t>bknrs</t>
  </si>
  <si>
    <t>bdmnost</t>
  </si>
  <si>
    <t>dnt</t>
  </si>
  <si>
    <t>ajmno</t>
  </si>
  <si>
    <t>efjkqu</t>
  </si>
  <si>
    <t>bl</t>
  </si>
  <si>
    <t>abcdf</t>
  </si>
  <si>
    <t>hkrs</t>
  </si>
  <si>
    <t>Work full-time (salaried)</t>
  </si>
  <si>
    <t>cdkopw</t>
  </si>
  <si>
    <t>Work full-time (hourly)</t>
  </si>
  <si>
    <t>Work part-time (salaried)</t>
  </si>
  <si>
    <t>Work part-time (hourly)</t>
  </si>
  <si>
    <t>Not employed</t>
  </si>
  <si>
    <t>bhilnux</t>
  </si>
  <si>
    <t>bgilux</t>
  </si>
  <si>
    <t>hilx</t>
  </si>
  <si>
    <t>NET: Full time</t>
  </si>
  <si>
    <t>NET: Part time</t>
  </si>
  <si>
    <t>cdefgjkpq</t>
  </si>
  <si>
    <t>bdefgmst</t>
  </si>
  <si>
    <t>abdefg</t>
  </si>
  <si>
    <t>bcefgijpqu</t>
  </si>
  <si>
    <t>bcdfgmnost</t>
  </si>
  <si>
    <t>abcdfg</t>
  </si>
  <si>
    <t>bcdeghlmnor</t>
  </si>
  <si>
    <t>bcdefinst</t>
  </si>
  <si>
    <t>bcdefghkmnor</t>
  </si>
  <si>
    <t>defghjkpq</t>
  </si>
  <si>
    <t>bcfgint</t>
  </si>
  <si>
    <t>Part-time</t>
  </si>
  <si>
    <t>bhilmy</t>
  </si>
  <si>
    <t>Job share</t>
  </si>
  <si>
    <t>Annualised hours (total hours spread across a year, e.g. more hours spent working in busy weeks than quiet weeks)</t>
  </si>
  <si>
    <t>Staggered hours (different start and finish times for staff, e.g. some may work 9am-5pm, some may work 8am-4pm, etc)</t>
  </si>
  <si>
    <t>Phased retirement (gradual reduction in hours before retirement, e.g. moving from a 5-day week to a 4-day week)</t>
  </si>
  <si>
    <t>Compressed hours (contracted hours worked in fewer days, e.g. 37.5 hours worked over 4 days instead of 5)</t>
  </si>
  <si>
    <t>179*</t>
  </si>
  <si>
    <t>bcginst</t>
  </si>
  <si>
    <t>abceg</t>
  </si>
  <si>
    <t>abcg</t>
  </si>
  <si>
    <t>abce</t>
  </si>
  <si>
    <t>degq</t>
  </si>
  <si>
    <t>dgot</t>
  </si>
  <si>
    <t>deghou</t>
  </si>
  <si>
    <t>dejkq</t>
  </si>
  <si>
    <t>acde</t>
  </si>
  <si>
    <t>dhrst</t>
  </si>
  <si>
    <t>East Midlands</t>
  </si>
  <si>
    <t>East of England</t>
  </si>
  <si>
    <t>London</t>
  </si>
  <si>
    <t>glostx</t>
  </si>
  <si>
    <t>North East</t>
  </si>
  <si>
    <t>North West</t>
  </si>
  <si>
    <t>cmn</t>
  </si>
  <si>
    <t>South East</t>
  </si>
  <si>
    <t>South West</t>
  </si>
  <si>
    <t>West Midlands</t>
  </si>
  <si>
    <t>Yorkshire and the Humber</t>
  </si>
  <si>
    <t>gs</t>
  </si>
  <si>
    <t>dt</t>
  </si>
  <si>
    <t>dhjkrs</t>
  </si>
  <si>
    <t>ajklmop</t>
  </si>
  <si>
    <t>it</t>
  </si>
  <si>
    <t>ir</t>
  </si>
  <si>
    <t>fiu</t>
  </si>
  <si>
    <t>dmnt</t>
  </si>
  <si>
    <t>blmst</t>
  </si>
  <si>
    <t>lm</t>
  </si>
  <si>
    <t>bdhkmrst</t>
  </si>
  <si>
    <t>Man</t>
  </si>
  <si>
    <t>Woman</t>
  </si>
  <si>
    <t>mxy</t>
  </si>
  <si>
    <t>Non-binary</t>
  </si>
  <si>
    <t>I identify in another way</t>
  </si>
  <si>
    <t>defhkoqu</t>
  </si>
  <si>
    <t>jko</t>
  </si>
  <si>
    <t>bcgimnst</t>
  </si>
  <si>
    <t>GCSEs / O Levels / equivalent</t>
  </si>
  <si>
    <t>biloux</t>
  </si>
  <si>
    <t>A Levels / BTECs / Level 3 apprenticeship / equivalent</t>
  </si>
  <si>
    <t>Foundational degree / Level 4, 5 or 6 apprenticeship / equivalent</t>
  </si>
  <si>
    <t>Undergraduate degree or equivalent (e.g. BEd, BSc, BA etc)</t>
  </si>
  <si>
    <t>Postgraduate degree (masters) or equivalent/(not including initial teacher training)/PhD (doctoral degree or equivalent)</t>
  </si>
  <si>
    <t>Initial Teacher Training (ITT) e.g. Postgraduate Certification in Education (PGCE)</t>
  </si>
  <si>
    <t>ckw</t>
  </si>
  <si>
    <t>hlnx</t>
  </si>
  <si>
    <t>ilnxy</t>
  </si>
  <si>
    <t>bdiklmnops</t>
  </si>
  <si>
    <t>aklmnop</t>
  </si>
  <si>
    <t>bijlmnopt</t>
  </si>
  <si>
    <t>ajlmnop</t>
  </si>
  <si>
    <t>jkmnopu</t>
  </si>
  <si>
    <t>efhjklnopq</t>
  </si>
  <si>
    <t>ajklnop</t>
  </si>
  <si>
    <t>efghjklmop</t>
  </si>
  <si>
    <t>qru</t>
  </si>
  <si>
    <t>efjklmnpq</t>
  </si>
  <si>
    <t>bdhjklmnors</t>
  </si>
  <si>
    <t>bdhjklmnopq</t>
  </si>
  <si>
    <t>English / Welsh / Scottish / Northern Irish / British</t>
  </si>
  <si>
    <t>kmuy</t>
  </si>
  <si>
    <t>ay</t>
  </si>
  <si>
    <t>Irish</t>
  </si>
  <si>
    <t>Gypsy or Irish Traveller</t>
  </si>
  <si>
    <t>Any other White background (Please write in)</t>
  </si>
  <si>
    <t>White and Black Caribbean</t>
  </si>
  <si>
    <t>White and Black African</t>
  </si>
  <si>
    <t>White and Asian</t>
  </si>
  <si>
    <t>Any other mixed / multiple ethnic background (Please write in)</t>
  </si>
  <si>
    <t>Indian</t>
  </si>
  <si>
    <t>bhstw</t>
  </si>
  <si>
    <t>Pakistani</t>
  </si>
  <si>
    <t>nx</t>
  </si>
  <si>
    <t>Bangladeshi</t>
  </si>
  <si>
    <t>bgl</t>
  </si>
  <si>
    <t>Chinese</t>
  </si>
  <si>
    <t>Any other Asian background (Please write in)</t>
  </si>
  <si>
    <t>African</t>
  </si>
  <si>
    <t>cl</t>
  </si>
  <si>
    <t>Caribbean</t>
  </si>
  <si>
    <t>Any other Black / African / Caribbean background (Please write in)</t>
  </si>
  <si>
    <t>Arab</t>
  </si>
  <si>
    <t>Other ethnic group (Please write in)</t>
  </si>
  <si>
    <t>Prefer not to answer</t>
  </si>
  <si>
    <t>bfimnpqu</t>
  </si>
  <si>
    <t>dfijkou</t>
  </si>
  <si>
    <t>dhks</t>
  </si>
  <si>
    <t>bhist</t>
  </si>
  <si>
    <t>hks</t>
  </si>
  <si>
    <t>dghjkost</t>
  </si>
  <si>
    <t>ajkop</t>
  </si>
  <si>
    <t>hns</t>
  </si>
  <si>
    <t>ajno</t>
  </si>
  <si>
    <t>ajkmo</t>
  </si>
  <si>
    <t>dhijkos</t>
  </si>
  <si>
    <t>Up to £25,000</t>
  </si>
  <si>
    <t>bhilux</t>
  </si>
  <si>
    <t>£26,000 up to £51,999</t>
  </si>
  <si>
    <t>£52,000 up to £99,999</t>
  </si>
  <si>
    <t>kmptw</t>
  </si>
  <si>
    <t>£100,000 and above</t>
  </si>
  <si>
    <t>hilnux</t>
  </si>
  <si>
    <t>bhilx</t>
  </si>
  <si>
    <t>bdhmnorstu</t>
  </si>
  <si>
    <t>fnpqstu</t>
  </si>
  <si>
    <t>ajmnop</t>
  </si>
  <si>
    <t>anop</t>
  </si>
  <si>
    <t>cefgijpqrt</t>
  </si>
  <si>
    <t>aqrtu</t>
  </si>
  <si>
    <t>cefgjkpqrs</t>
  </si>
  <si>
    <t>cefg</t>
  </si>
  <si>
    <t>bdhklmnoqrs</t>
  </si>
  <si>
    <t>bdhklmoqrs</t>
  </si>
  <si>
    <t>bgu</t>
  </si>
  <si>
    <t>bglx</t>
  </si>
  <si>
    <t>cw</t>
  </si>
  <si>
    <t>bnx</t>
  </si>
  <si>
    <t>fhlqru</t>
  </si>
  <si>
    <t>int</t>
  </si>
  <si>
    <t>akmnop</t>
  </si>
  <si>
    <t>nop</t>
  </si>
  <si>
    <t>lmno</t>
  </si>
  <si>
    <t>dhjs</t>
  </si>
  <si>
    <t>dms</t>
  </si>
  <si>
    <t>bgisu</t>
  </si>
  <si>
    <t>bi</t>
  </si>
  <si>
    <t>lop</t>
  </si>
  <si>
    <t>gkmpsw</t>
  </si>
  <si>
    <t>cefgijpqru</t>
  </si>
  <si>
    <t>clux</t>
  </si>
  <si>
    <t>hp</t>
  </si>
  <si>
    <t>fjqu</t>
  </si>
  <si>
    <t>bglostx</t>
  </si>
  <si>
    <t>Yorkshire and the Humbe</t>
  </si>
  <si>
    <t>iqu</t>
  </si>
  <si>
    <t>dhjklrs</t>
  </si>
  <si>
    <t>fit</t>
  </si>
  <si>
    <t>mnt</t>
  </si>
  <si>
    <t>Mainstream</t>
  </si>
  <si>
    <t>cs</t>
  </si>
  <si>
    <t>Special_AP</t>
  </si>
  <si>
    <t>bgiu</t>
  </si>
  <si>
    <t>Academies</t>
  </si>
  <si>
    <t>Free Schools</t>
  </si>
  <si>
    <t>Local authority maintained school</t>
  </si>
  <si>
    <t>blsx</t>
  </si>
  <si>
    <t>Special schools</t>
  </si>
  <si>
    <t>fgi</t>
  </si>
  <si>
    <t>bhjs</t>
  </si>
  <si>
    <t>Total (unweighted)</t>
  </si>
  <si>
    <t>Total (weighted)</t>
  </si>
  <si>
    <t xml:space="preserve"> Small (1)</t>
  </si>
  <si>
    <t xml:space="preserve"> Medium (2-3)</t>
  </si>
  <si>
    <t xml:space="preserve"> Large (4)</t>
  </si>
  <si>
    <t xml:space="preserve"> East Midlands</t>
  </si>
  <si>
    <t xml:space="preserve"> East of England</t>
  </si>
  <si>
    <t xml:space="preserve"> London</t>
  </si>
  <si>
    <t xml:space="preserve"> North East</t>
  </si>
  <si>
    <t xml:space="preserve"> North West</t>
  </si>
  <si>
    <t xml:space="preserve"> South East</t>
  </si>
  <si>
    <t xml:space="preserve"> South West</t>
  </si>
  <si>
    <t xml:space="preserve"> West Midlands</t>
  </si>
  <si>
    <t>School Region Small</t>
  </si>
  <si>
    <t>Medium</t>
  </si>
  <si>
    <t>Large</t>
  </si>
  <si>
    <t>Small  (1)</t>
  </si>
  <si>
    <t>Medium  (2+3)</t>
  </si>
  <si>
    <t>Large  (4)</t>
  </si>
  <si>
    <t>Barking and Dagenham</t>
  </si>
  <si>
    <t>bilos</t>
  </si>
  <si>
    <t>Barnet</t>
  </si>
  <si>
    <t>Barnsley</t>
  </si>
  <si>
    <t>Bath and North East Somerset</t>
  </si>
  <si>
    <t>Bedford</t>
  </si>
  <si>
    <t>Bexley</t>
  </si>
  <si>
    <t>Birmingham</t>
  </si>
  <si>
    <t>hilmo</t>
  </si>
  <si>
    <t>Blackburn with Darwen</t>
  </si>
  <si>
    <t>Bolton</t>
  </si>
  <si>
    <t>Bournemouth, Christchurch and Poole</t>
  </si>
  <si>
    <t>Bradford</t>
  </si>
  <si>
    <t>Brent</t>
  </si>
  <si>
    <t>Bristol, City of</t>
  </si>
  <si>
    <t>Buckinghamshire</t>
  </si>
  <si>
    <t>Bury</t>
  </si>
  <si>
    <t>Calderdale</t>
  </si>
  <si>
    <t>bglnsux</t>
  </si>
  <si>
    <t>Cambridgeshire</t>
  </si>
  <si>
    <t>Central Bedfordshire</t>
  </si>
  <si>
    <t>Cheshire East</t>
  </si>
  <si>
    <t>chiln</t>
  </si>
  <si>
    <t>Cheshire West and Chester</t>
  </si>
  <si>
    <t>Cornwall</t>
  </si>
  <si>
    <t>County Durham</t>
  </si>
  <si>
    <t>Coventry</t>
  </si>
  <si>
    <t>Croydon</t>
  </si>
  <si>
    <t>Cumberland</t>
  </si>
  <si>
    <t>Darlington</t>
  </si>
  <si>
    <t>Derby</t>
  </si>
  <si>
    <t>Derbyshire</t>
  </si>
  <si>
    <t>Devon</t>
  </si>
  <si>
    <t>biu</t>
  </si>
  <si>
    <t>Doncaster</t>
  </si>
  <si>
    <t>Dorset</t>
  </si>
  <si>
    <t>Dudley</t>
  </si>
  <si>
    <t>Ealing</t>
  </si>
  <si>
    <t>East Riding of Yorkshire</t>
  </si>
  <si>
    <t>East Sussex</t>
  </si>
  <si>
    <t>Enfield</t>
  </si>
  <si>
    <t>glsx</t>
  </si>
  <si>
    <t>Essex</t>
  </si>
  <si>
    <t>Gateshead</t>
  </si>
  <si>
    <t>Gloucestershire</t>
  </si>
  <si>
    <t>Greenwich</t>
  </si>
  <si>
    <t>Hackney</t>
  </si>
  <si>
    <t>Halton</t>
  </si>
  <si>
    <t>di</t>
  </si>
  <si>
    <t>Hampshire</t>
  </si>
  <si>
    <t>Haringey</t>
  </si>
  <si>
    <t>Harrow</t>
  </si>
  <si>
    <t>Hartlepool</t>
  </si>
  <si>
    <t>Havering</t>
  </si>
  <si>
    <t>Herefordshire, County of</t>
  </si>
  <si>
    <t>Hertfordshire</t>
  </si>
  <si>
    <t>Hillingdon</t>
  </si>
  <si>
    <t>Hounslow</t>
  </si>
  <si>
    <t>Isle of Wight</t>
  </si>
  <si>
    <t>Islington</t>
  </si>
  <si>
    <t>Kensington and Chelsea</t>
  </si>
  <si>
    <t>Kent</t>
  </si>
  <si>
    <t>Kingston upon Hull, City of</t>
  </si>
  <si>
    <t>Kirklees</t>
  </si>
  <si>
    <t>biw</t>
  </si>
  <si>
    <t>Knowsley</t>
  </si>
  <si>
    <t>Lambeth</t>
  </si>
  <si>
    <t>Lancashire</t>
  </si>
  <si>
    <t>Leeds</t>
  </si>
  <si>
    <t>Leicester</t>
  </si>
  <si>
    <t>Leicestershire</t>
  </si>
  <si>
    <t>Lewisham</t>
  </si>
  <si>
    <t>Lincolnshire</t>
  </si>
  <si>
    <t>Liverpool</t>
  </si>
  <si>
    <t>Luton</t>
  </si>
  <si>
    <t>Manchester</t>
  </si>
  <si>
    <t>Medway</t>
  </si>
  <si>
    <t>Merton</t>
  </si>
  <si>
    <t>Middlesbrough</t>
  </si>
  <si>
    <t>Milton Keynes</t>
  </si>
  <si>
    <t>Newcastle upon Tyne</t>
  </si>
  <si>
    <t>Newham</t>
  </si>
  <si>
    <t>Norfolk</t>
  </si>
  <si>
    <t>North East Lincolnshire</t>
  </si>
  <si>
    <t>North Lincolnshire</t>
  </si>
  <si>
    <t>North Northamptonshire</t>
  </si>
  <si>
    <t>bgst</t>
  </si>
  <si>
    <t>North Somerset</t>
  </si>
  <si>
    <t>North Tyneside</t>
  </si>
  <si>
    <t>North Yorkshire</t>
  </si>
  <si>
    <t>Northumberland</t>
  </si>
  <si>
    <t>Nottingham</t>
  </si>
  <si>
    <t>Nottinghamshire</t>
  </si>
  <si>
    <t>Oldham</t>
  </si>
  <si>
    <t>Oxfordshire</t>
  </si>
  <si>
    <t>Peterborough</t>
  </si>
  <si>
    <t>Plymouth</t>
  </si>
  <si>
    <t>Portsmouth</t>
  </si>
  <si>
    <t>Reading</t>
  </si>
  <si>
    <t>Redcar and Cleveland</t>
  </si>
  <si>
    <t>Richmond upon Thames</t>
  </si>
  <si>
    <t>Rochdale</t>
  </si>
  <si>
    <t>Rotherham</t>
  </si>
  <si>
    <t>Salford</t>
  </si>
  <si>
    <t>Sandwell</t>
  </si>
  <si>
    <t>Sefton</t>
  </si>
  <si>
    <t>Sheffield</t>
  </si>
  <si>
    <t>Shropshire</t>
  </si>
  <si>
    <t>Slough</t>
  </si>
  <si>
    <t>Solihull</t>
  </si>
  <si>
    <t>Somerset</t>
  </si>
  <si>
    <t>South Gloucestershire</t>
  </si>
  <si>
    <t>South Tyneside</t>
  </si>
  <si>
    <t>Southampton</t>
  </si>
  <si>
    <t>Southend-on-Sea</t>
  </si>
  <si>
    <t>Southwark</t>
  </si>
  <si>
    <t>St. Helens</t>
  </si>
  <si>
    <t>Staffordshire</t>
  </si>
  <si>
    <t>Stockport</t>
  </si>
  <si>
    <t>Stockton-on-Tees</t>
  </si>
  <si>
    <t>Stoke-on-Trent</t>
  </si>
  <si>
    <t>Suffolk</t>
  </si>
  <si>
    <t>Sunderland</t>
  </si>
  <si>
    <t>Surrey</t>
  </si>
  <si>
    <t>Sutton</t>
  </si>
  <si>
    <t>Swindon</t>
  </si>
  <si>
    <t>Tameside</t>
  </si>
  <si>
    <t>Telford and Wrekin</t>
  </si>
  <si>
    <t>Thurrock</t>
  </si>
  <si>
    <t>Torbay</t>
  </si>
  <si>
    <t>Tower Hamlets</t>
  </si>
  <si>
    <t>Wakefield</t>
  </si>
  <si>
    <t>Walsall</t>
  </si>
  <si>
    <t>Waltham Forest</t>
  </si>
  <si>
    <t>Wandsworth</t>
  </si>
  <si>
    <t>Warrington</t>
  </si>
  <si>
    <t>Warwickshire</t>
  </si>
  <si>
    <t>West Berkshire</t>
  </si>
  <si>
    <t>West Northamptonshire</t>
  </si>
  <si>
    <t>West Sussex</t>
  </si>
  <si>
    <t>Westminster</t>
  </si>
  <si>
    <t>Westmorland and Furness</t>
  </si>
  <si>
    <t>Wigan</t>
  </si>
  <si>
    <t>Wiltshire</t>
  </si>
  <si>
    <t>Windsor and Maidenhead</t>
  </si>
  <si>
    <t>Wirral</t>
  </si>
  <si>
    <t>ik</t>
  </si>
  <si>
    <t>Wolverhampton</t>
  </si>
  <si>
    <t>Worcestershire</t>
  </si>
  <si>
    <t>York</t>
  </si>
  <si>
    <t>in</t>
  </si>
  <si>
    <t>bhnrst</t>
  </si>
  <si>
    <t>bhr</t>
  </si>
  <si>
    <t>dehjks</t>
  </si>
  <si>
    <t>akln</t>
  </si>
  <si>
    <t>iq</t>
  </si>
  <si>
    <t>dmt</t>
  </si>
  <si>
    <t>imn</t>
  </si>
  <si>
    <t>ajlmno</t>
  </si>
  <si>
    <t>Academy sponsor led</t>
  </si>
  <si>
    <t>Voluntary aided school</t>
  </si>
  <si>
    <t>Academy converter</t>
  </si>
  <si>
    <t>cktw</t>
  </si>
  <si>
    <t>Free schools</t>
  </si>
  <si>
    <t>Community school</t>
  </si>
  <si>
    <t>bglsx</t>
  </si>
  <si>
    <t>Voluntary controlled school</t>
  </si>
  <si>
    <t>Foundation school</t>
  </si>
  <si>
    <t>Free schools special</t>
  </si>
  <si>
    <t>Academy special converter</t>
  </si>
  <si>
    <t>Academy special sponsor led</t>
  </si>
  <si>
    <t>Community special school</t>
  </si>
  <si>
    <t>Foundation special school</t>
  </si>
  <si>
    <t>Non-maintained special school</t>
  </si>
  <si>
    <t>Pupil referral unit</t>
  </si>
  <si>
    <t>Academy alternative provision converter</t>
  </si>
  <si>
    <t>imot</t>
  </si>
  <si>
    <t>ajkmnp</t>
  </si>
  <si>
    <t>Primary</t>
  </si>
  <si>
    <t>All-through</t>
  </si>
  <si>
    <t>dil</t>
  </si>
  <si>
    <t>Middle deemed secondary</t>
  </si>
  <si>
    <t>bcku</t>
  </si>
  <si>
    <t>Middle deemed primary</t>
  </si>
  <si>
    <t>Not applicable</t>
  </si>
  <si>
    <t>ajlmn</t>
  </si>
  <si>
    <t>kop</t>
  </si>
  <si>
    <t>efijqru</t>
  </si>
  <si>
    <t>25-064647-01 - DfE Breakfast Clubs Early Adopters</t>
  </si>
  <si>
    <t>Fieldwork dates:  02/03/2026 to 27/03/2026</t>
  </si>
  <si>
    <t>Base (weighted)</t>
  </si>
  <si>
    <t>Department for Education Study of Early Adopters of Breakfast Clubs</t>
  </si>
  <si>
    <t>Overlap formulae used.  * small base; ** very small base ineligible for sig testing</t>
  </si>
  <si>
    <t>Base Description</t>
  </si>
  <si>
    <t>Table Title</t>
  </si>
  <si>
    <t>Table number</t>
  </si>
  <si>
    <t>Tab number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6" x14ac:knownFonts="1"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u/>
      <sz val="11"/>
      <color theme="10"/>
      <name val="Calibri"/>
      <family val="2"/>
    </font>
    <font>
      <i/>
      <u/>
      <sz val="11"/>
      <color rgb="FF0000FF"/>
      <name val="Calibri"/>
      <family val="2"/>
      <scheme val="minor"/>
    </font>
    <font>
      <sz val="11"/>
      <color rgb="FF000000"/>
      <name val="Calibri"/>
      <family val="2"/>
      <scheme val="minor"/>
    </font>
    <font>
      <b/>
      <sz val="11"/>
      <color rgb="FF000000"/>
      <name val="Calibri"/>
      <family val="2"/>
      <scheme val="minor"/>
    </font>
  </fonts>
  <fills count="4">
    <fill>
      <patternFill patternType="none"/>
    </fill>
    <fill>
      <patternFill patternType="gray125"/>
    </fill>
    <fill>
      <patternFill patternType="solid">
        <fgColor rgb="FFA0B4C5"/>
        <bgColor indexed="64"/>
      </patternFill>
    </fill>
    <fill>
      <patternFill patternType="solid">
        <fgColor rgb="FFD0D9E2"/>
        <bgColor indexed="64"/>
      </patternFill>
    </fill>
  </fills>
  <borders count="10">
    <border>
      <left/>
      <right/>
      <top/>
      <bottom/>
      <diagonal/>
    </border>
    <border>
      <left style="thin">
        <color auto="1"/>
      </left>
      <right style="thin">
        <color auto="1"/>
      </right>
      <top style="thin">
        <color auto="1"/>
      </top>
      <bottom style="thin">
        <color auto="1"/>
      </bottom>
      <diagonal/>
    </border>
    <border>
      <left/>
      <right style="thin">
        <color auto="1"/>
      </right>
      <top style="thin">
        <color auto="1"/>
      </top>
      <bottom style="thin">
        <color auto="1"/>
      </bottom>
      <diagonal/>
    </border>
    <border>
      <left style="thin">
        <color auto="1"/>
      </left>
      <right style="thin">
        <color auto="1"/>
      </right>
      <top/>
      <bottom/>
      <diagonal/>
    </border>
    <border>
      <left style="thin">
        <color auto="1"/>
      </left>
      <right/>
      <top/>
      <bottom/>
      <diagonal/>
    </border>
    <border>
      <left/>
      <right style="thin">
        <color auto="1"/>
      </right>
      <top/>
      <bottom/>
      <diagonal/>
    </border>
    <border>
      <left style="thin">
        <color auto="1"/>
      </left>
      <right style="thin">
        <color auto="1"/>
      </right>
      <top/>
      <bottom style="thin">
        <color indexed="64"/>
      </bottom>
      <diagonal/>
    </border>
    <border>
      <left style="thin">
        <color auto="1"/>
      </left>
      <right/>
      <top/>
      <bottom style="thin">
        <color indexed="64"/>
      </bottom>
      <diagonal/>
    </border>
    <border>
      <left/>
      <right/>
      <top/>
      <bottom style="thin">
        <color indexed="64"/>
      </bottom>
      <diagonal/>
    </border>
    <border>
      <left/>
      <right style="thin">
        <color auto="1"/>
      </right>
      <top/>
      <bottom style="thin">
        <color indexed="64"/>
      </bottom>
      <diagonal/>
    </border>
  </borders>
  <cellStyleXfs count="2">
    <xf numFmtId="0" fontId="0" fillId="0" borderId="0"/>
    <xf numFmtId="0" fontId="2" fillId="0" borderId="0" applyNumberFormat="0" applyFill="0" applyBorder="0" applyAlignment="0" applyProtection="0">
      <alignment vertical="top"/>
      <protection locked="0"/>
    </xf>
  </cellStyleXfs>
  <cellXfs count="58">
    <xf numFmtId="0" fontId="0" fillId="0" borderId="0" xfId="0"/>
    <xf numFmtId="0" fontId="1" fillId="0" borderId="0" xfId="0" applyFont="1" applyAlignment="1">
      <alignment horizontal="left"/>
    </xf>
    <xf numFmtId="0" fontId="2" fillId="0" borderId="0" xfId="1" applyAlignment="1" applyProtection="1"/>
    <xf numFmtId="0" fontId="3" fillId="0" borderId="0" xfId="0" applyFont="1" applyAlignment="1">
      <alignment horizontal="center"/>
    </xf>
    <xf numFmtId="0" fontId="1" fillId="0" borderId="0" xfId="0" applyFont="1" applyAlignment="1">
      <alignment horizontal="center" vertical="top"/>
    </xf>
    <xf numFmtId="0" fontId="0" fillId="0" borderId="0" xfId="0" applyAlignment="1">
      <alignment horizontal="center" vertical="top" wrapText="1"/>
    </xf>
    <xf numFmtId="0" fontId="0" fillId="0" borderId="1" xfId="0" applyBorder="1" applyAlignment="1">
      <alignment horizontal="center" wrapText="1"/>
    </xf>
    <xf numFmtId="0" fontId="0" fillId="0" borderId="2" xfId="0" applyBorder="1" applyAlignment="1">
      <alignment horizontal="center" wrapText="1"/>
    </xf>
    <xf numFmtId="0" fontId="0" fillId="0" borderId="3" xfId="0" applyBorder="1" applyAlignment="1">
      <alignment vertical="top" wrapText="1"/>
    </xf>
    <xf numFmtId="0" fontId="1" fillId="0" borderId="4" xfId="0" applyFont="1" applyBorder="1" applyAlignment="1">
      <alignment horizontal="center" vertical="top"/>
    </xf>
    <xf numFmtId="0" fontId="0" fillId="0" borderId="4" xfId="0" applyBorder="1" applyAlignment="1">
      <alignment horizontal="center" vertical="top" wrapText="1"/>
    </xf>
    <xf numFmtId="0" fontId="0" fillId="0" borderId="5" xfId="0" applyBorder="1" applyAlignment="1">
      <alignment horizontal="center" vertical="top" wrapText="1"/>
    </xf>
    <xf numFmtId="9" fontId="1" fillId="0" borderId="4" xfId="0" applyNumberFormat="1" applyFont="1" applyBorder="1" applyAlignment="1">
      <alignment horizontal="center"/>
    </xf>
    <xf numFmtId="9" fontId="0" fillId="0" borderId="4" xfId="0" applyNumberFormat="1" applyBorder="1" applyAlignment="1">
      <alignment horizontal="center"/>
    </xf>
    <xf numFmtId="9" fontId="0" fillId="0" borderId="0" xfId="0" applyNumberFormat="1" applyAlignment="1">
      <alignment horizontal="center"/>
    </xf>
    <xf numFmtId="9" fontId="0" fillId="0" borderId="5" xfId="0" applyNumberFormat="1" applyBorder="1" applyAlignment="1">
      <alignment horizontal="center"/>
    </xf>
    <xf numFmtId="0" fontId="1" fillId="0" borderId="3" xfId="0" applyFont="1" applyBorder="1" applyAlignment="1">
      <alignment wrapText="1"/>
    </xf>
    <xf numFmtId="0" fontId="4" fillId="2" borderId="3" xfId="0" applyFont="1" applyFill="1" applyBorder="1" applyAlignment="1">
      <alignment vertical="top" wrapText="1"/>
    </xf>
    <xf numFmtId="0" fontId="5" fillId="2" borderId="4" xfId="0" applyFont="1" applyFill="1" applyBorder="1" applyAlignment="1">
      <alignment horizontal="center" vertical="top"/>
    </xf>
    <xf numFmtId="0" fontId="4" fillId="2" borderId="4" xfId="0" applyFont="1" applyFill="1" applyBorder="1" applyAlignment="1">
      <alignment horizontal="center"/>
    </xf>
    <xf numFmtId="0" fontId="4" fillId="2" borderId="0" xfId="0" applyFont="1" applyFill="1" applyAlignment="1">
      <alignment horizontal="center"/>
    </xf>
    <xf numFmtId="0" fontId="4" fillId="2" borderId="5" xfId="0" applyFont="1" applyFill="1" applyBorder="1" applyAlignment="1">
      <alignment horizontal="center"/>
    </xf>
    <xf numFmtId="0" fontId="0" fillId="3" borderId="3" xfId="0" applyFill="1" applyBorder="1" applyAlignment="1">
      <alignment vertical="top" wrapText="1"/>
    </xf>
    <xf numFmtId="0" fontId="1" fillId="3" borderId="4" xfId="0" applyFont="1" applyFill="1" applyBorder="1" applyAlignment="1">
      <alignment horizontal="center" vertical="top"/>
    </xf>
    <xf numFmtId="0" fontId="0" fillId="3" borderId="4" xfId="0" applyFill="1" applyBorder="1" applyAlignment="1">
      <alignment horizontal="center" vertical="top" wrapText="1"/>
    </xf>
    <xf numFmtId="0" fontId="0" fillId="3" borderId="0" xfId="0" applyFill="1" applyAlignment="1">
      <alignment horizontal="center" vertical="top" wrapText="1"/>
    </xf>
    <xf numFmtId="0" fontId="0" fillId="3" borderId="5" xfId="0" applyFill="1" applyBorder="1" applyAlignment="1">
      <alignment horizontal="center" vertical="top" wrapText="1"/>
    </xf>
    <xf numFmtId="9" fontId="1" fillId="3" borderId="4" xfId="0" applyNumberFormat="1" applyFont="1" applyFill="1" applyBorder="1" applyAlignment="1">
      <alignment horizontal="center"/>
    </xf>
    <xf numFmtId="9" fontId="0" fillId="3" borderId="4" xfId="0" applyNumberFormat="1" applyFill="1" applyBorder="1" applyAlignment="1">
      <alignment horizontal="center"/>
    </xf>
    <xf numFmtId="9" fontId="0" fillId="3" borderId="0" xfId="0" applyNumberFormat="1" applyFill="1" applyAlignment="1">
      <alignment horizontal="center"/>
    </xf>
    <xf numFmtId="9" fontId="0" fillId="3" borderId="5" xfId="0" applyNumberFormat="1" applyFill="1" applyBorder="1" applyAlignment="1">
      <alignment horizontal="center"/>
    </xf>
    <xf numFmtId="0" fontId="0" fillId="0" borderId="6" xfId="0" applyBorder="1" applyAlignment="1">
      <alignment vertical="top" wrapText="1"/>
    </xf>
    <xf numFmtId="0" fontId="0" fillId="0" borderId="7" xfId="0" applyBorder="1" applyAlignment="1">
      <alignment horizontal="center" vertical="top" wrapText="1"/>
    </xf>
    <xf numFmtId="0" fontId="0" fillId="0" borderId="8" xfId="0" applyBorder="1" applyAlignment="1">
      <alignment horizontal="center" vertical="top" wrapText="1"/>
    </xf>
    <xf numFmtId="0" fontId="0" fillId="0" borderId="9" xfId="0" applyBorder="1" applyAlignment="1">
      <alignment horizontal="center" vertical="top" wrapText="1"/>
    </xf>
    <xf numFmtId="0" fontId="1" fillId="0" borderId="7" xfId="0" applyFont="1" applyBorder="1" applyAlignment="1">
      <alignment horizontal="center" vertical="top"/>
    </xf>
    <xf numFmtId="0" fontId="0" fillId="3" borderId="6" xfId="0" applyFill="1" applyBorder="1" applyAlignment="1">
      <alignment vertical="top" wrapText="1"/>
    </xf>
    <xf numFmtId="0" fontId="1" fillId="3" borderId="7" xfId="0" applyFont="1" applyFill="1" applyBorder="1" applyAlignment="1">
      <alignment horizontal="center" vertical="top"/>
    </xf>
    <xf numFmtId="0" fontId="0" fillId="3" borderId="7" xfId="0" applyFill="1" applyBorder="1" applyAlignment="1">
      <alignment horizontal="center" vertical="top" wrapText="1"/>
    </xf>
    <xf numFmtId="0" fontId="0" fillId="3" borderId="8" xfId="0" applyFill="1" applyBorder="1" applyAlignment="1">
      <alignment horizontal="center" vertical="top" wrapText="1"/>
    </xf>
    <xf numFmtId="0" fontId="0" fillId="3" borderId="9" xfId="0" applyFill="1" applyBorder="1" applyAlignment="1">
      <alignment horizontal="center" vertical="top" wrapText="1"/>
    </xf>
    <xf numFmtId="9" fontId="0" fillId="0" borderId="8" xfId="0" applyNumberFormat="1" applyBorder="1" applyAlignment="1">
      <alignment horizontal="center"/>
    </xf>
    <xf numFmtId="9" fontId="0" fillId="0" borderId="9" xfId="0" applyNumberFormat="1" applyBorder="1" applyAlignment="1">
      <alignment horizontal="center"/>
    </xf>
    <xf numFmtId="9" fontId="1" fillId="3" borderId="7" xfId="0" applyNumberFormat="1" applyFont="1" applyFill="1" applyBorder="1" applyAlignment="1">
      <alignment horizontal="center"/>
    </xf>
    <xf numFmtId="9" fontId="0" fillId="3" borderId="7" xfId="0" applyNumberFormat="1" applyFill="1" applyBorder="1" applyAlignment="1">
      <alignment horizontal="center"/>
    </xf>
    <xf numFmtId="9" fontId="0" fillId="3" borderId="8" xfId="0" applyNumberFormat="1" applyFill="1" applyBorder="1" applyAlignment="1">
      <alignment horizontal="center"/>
    </xf>
    <xf numFmtId="9" fontId="0" fillId="3" borderId="9" xfId="0" applyNumberFormat="1" applyFill="1" applyBorder="1" applyAlignment="1">
      <alignment horizontal="center"/>
    </xf>
    <xf numFmtId="9" fontId="1" fillId="0" borderId="7" xfId="0" applyNumberFormat="1" applyFont="1" applyBorder="1" applyAlignment="1">
      <alignment horizontal="center"/>
    </xf>
    <xf numFmtId="9" fontId="0" fillId="0" borderId="7" xfId="0" applyNumberFormat="1" applyBorder="1" applyAlignment="1">
      <alignment horizontal="center"/>
    </xf>
    <xf numFmtId="0" fontId="0" fillId="2" borderId="3" xfId="0" applyFill="1" applyBorder="1" applyAlignment="1">
      <alignment vertical="top" wrapText="1"/>
    </xf>
    <xf numFmtId="0" fontId="1" fillId="2" borderId="4" xfId="0" applyFont="1" applyFill="1" applyBorder="1" applyAlignment="1">
      <alignment horizontal="center" vertical="top"/>
    </xf>
    <xf numFmtId="0" fontId="0" fillId="2" borderId="4" xfId="0" applyFill="1" applyBorder="1" applyAlignment="1">
      <alignment horizontal="center"/>
    </xf>
    <xf numFmtId="0" fontId="0" fillId="2" borderId="0" xfId="0" applyFill="1" applyAlignment="1">
      <alignment horizontal="center"/>
    </xf>
    <xf numFmtId="0" fontId="0" fillId="2" borderId="5" xfId="0" applyFill="1" applyBorder="1" applyAlignment="1">
      <alignment horizontal="center"/>
    </xf>
    <xf numFmtId="0" fontId="1" fillId="3" borderId="3" xfId="0" applyFont="1" applyFill="1" applyBorder="1" applyAlignment="1">
      <alignment wrapText="1"/>
    </xf>
    <xf numFmtId="0" fontId="1" fillId="0" borderId="0" xfId="0" applyFont="1" applyAlignment="1">
      <alignment horizontal="center"/>
    </xf>
    <xf numFmtId="0" fontId="1" fillId="0" borderId="0" xfId="0" applyFont="1"/>
    <xf numFmtId="0" fontId="1" fillId="0" borderId="1" xfId="0" applyFont="1" applyBorder="1" applyAlignment="1">
      <alignment horizontal="center" wrapText="1"/>
    </xf>
  </cellXfs>
  <cellStyles count="2">
    <cellStyle name="Hyperlink" xfId="1" builtinId="8"/>
    <cellStyle name="Normal" xfId="0" builtinId="0"/>
  </cellStyles>
  <dxfs count="0"/>
  <tableStyles count="0" defaultTableStyle="TableStyleMedium9" defaultPivotStyle="PivotStyleLight16"/>
  <colors>
    <mruColors>
      <color rgb="FFA0B4C5"/>
      <color rgb="FFD0D9E2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worksheet" Target="worksheets/sheet117.xml"/><Relationship Id="rId21" Type="http://schemas.openxmlformats.org/officeDocument/2006/relationships/worksheet" Target="worksheets/sheet21.xml"/><Relationship Id="rId42" Type="http://schemas.openxmlformats.org/officeDocument/2006/relationships/worksheet" Target="worksheets/sheet42.xml"/><Relationship Id="rId63" Type="http://schemas.openxmlformats.org/officeDocument/2006/relationships/worksheet" Target="worksheets/sheet63.xml"/><Relationship Id="rId84" Type="http://schemas.openxmlformats.org/officeDocument/2006/relationships/worksheet" Target="worksheets/sheet84.xml"/><Relationship Id="rId138" Type="http://schemas.openxmlformats.org/officeDocument/2006/relationships/worksheet" Target="worksheets/sheet138.xml"/><Relationship Id="rId159" Type="http://schemas.openxmlformats.org/officeDocument/2006/relationships/worksheet" Target="worksheets/sheet159.xml"/><Relationship Id="rId170" Type="http://schemas.openxmlformats.org/officeDocument/2006/relationships/sharedStrings" Target="sharedStrings.xml"/><Relationship Id="rId107" Type="http://schemas.openxmlformats.org/officeDocument/2006/relationships/worksheet" Target="worksheets/sheet107.xml"/><Relationship Id="rId11" Type="http://schemas.openxmlformats.org/officeDocument/2006/relationships/worksheet" Target="worksheets/sheet11.xml"/><Relationship Id="rId32" Type="http://schemas.openxmlformats.org/officeDocument/2006/relationships/worksheet" Target="worksheets/sheet32.xml"/><Relationship Id="rId53" Type="http://schemas.openxmlformats.org/officeDocument/2006/relationships/worksheet" Target="worksheets/sheet53.xml"/><Relationship Id="rId74" Type="http://schemas.openxmlformats.org/officeDocument/2006/relationships/worksheet" Target="worksheets/sheet74.xml"/><Relationship Id="rId128" Type="http://schemas.openxmlformats.org/officeDocument/2006/relationships/worksheet" Target="worksheets/sheet128.xml"/><Relationship Id="rId149" Type="http://schemas.openxmlformats.org/officeDocument/2006/relationships/worksheet" Target="worksheets/sheet149.xml"/><Relationship Id="rId5" Type="http://schemas.openxmlformats.org/officeDocument/2006/relationships/worksheet" Target="worksheets/sheet5.xml"/><Relationship Id="rId95" Type="http://schemas.openxmlformats.org/officeDocument/2006/relationships/worksheet" Target="worksheets/sheet95.xml"/><Relationship Id="rId160" Type="http://schemas.openxmlformats.org/officeDocument/2006/relationships/worksheet" Target="worksheets/sheet160.xml"/><Relationship Id="rId22" Type="http://schemas.openxmlformats.org/officeDocument/2006/relationships/worksheet" Target="worksheets/sheet22.xml"/><Relationship Id="rId43" Type="http://schemas.openxmlformats.org/officeDocument/2006/relationships/worksheet" Target="worksheets/sheet43.xml"/><Relationship Id="rId64" Type="http://schemas.openxmlformats.org/officeDocument/2006/relationships/worksheet" Target="worksheets/sheet64.xml"/><Relationship Id="rId118" Type="http://schemas.openxmlformats.org/officeDocument/2006/relationships/worksheet" Target="worksheets/sheet118.xml"/><Relationship Id="rId139" Type="http://schemas.openxmlformats.org/officeDocument/2006/relationships/worksheet" Target="worksheets/sheet139.xml"/><Relationship Id="rId85" Type="http://schemas.openxmlformats.org/officeDocument/2006/relationships/worksheet" Target="worksheets/sheet85.xml"/><Relationship Id="rId150" Type="http://schemas.openxmlformats.org/officeDocument/2006/relationships/worksheet" Target="worksheets/sheet150.xml"/><Relationship Id="rId171" Type="http://schemas.openxmlformats.org/officeDocument/2006/relationships/customXml" Target="../customXml/item1.xml"/><Relationship Id="rId12" Type="http://schemas.openxmlformats.org/officeDocument/2006/relationships/worksheet" Target="worksheets/sheet12.xml"/><Relationship Id="rId33" Type="http://schemas.openxmlformats.org/officeDocument/2006/relationships/worksheet" Target="worksheets/sheet33.xml"/><Relationship Id="rId108" Type="http://schemas.openxmlformats.org/officeDocument/2006/relationships/worksheet" Target="worksheets/sheet108.xml"/><Relationship Id="rId129" Type="http://schemas.openxmlformats.org/officeDocument/2006/relationships/worksheet" Target="worksheets/sheet129.xml"/><Relationship Id="rId54" Type="http://schemas.openxmlformats.org/officeDocument/2006/relationships/worksheet" Target="worksheets/sheet54.xml"/><Relationship Id="rId75" Type="http://schemas.openxmlformats.org/officeDocument/2006/relationships/worksheet" Target="worksheets/sheet75.xml"/><Relationship Id="rId96" Type="http://schemas.openxmlformats.org/officeDocument/2006/relationships/worksheet" Target="worksheets/sheet96.xml"/><Relationship Id="rId140" Type="http://schemas.openxmlformats.org/officeDocument/2006/relationships/worksheet" Target="worksheets/sheet140.xml"/><Relationship Id="rId161" Type="http://schemas.openxmlformats.org/officeDocument/2006/relationships/worksheet" Target="worksheets/sheet16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49" Type="http://schemas.openxmlformats.org/officeDocument/2006/relationships/worksheet" Target="worksheets/sheet49.xml"/><Relationship Id="rId114" Type="http://schemas.openxmlformats.org/officeDocument/2006/relationships/worksheet" Target="worksheets/sheet114.xml"/><Relationship Id="rId119" Type="http://schemas.openxmlformats.org/officeDocument/2006/relationships/worksheet" Target="worksheets/sheet119.xml"/><Relationship Id="rId44" Type="http://schemas.openxmlformats.org/officeDocument/2006/relationships/worksheet" Target="worksheets/sheet44.xml"/><Relationship Id="rId60" Type="http://schemas.openxmlformats.org/officeDocument/2006/relationships/worksheet" Target="worksheets/sheet60.xml"/><Relationship Id="rId65" Type="http://schemas.openxmlformats.org/officeDocument/2006/relationships/worksheet" Target="worksheets/sheet65.xml"/><Relationship Id="rId81" Type="http://schemas.openxmlformats.org/officeDocument/2006/relationships/worksheet" Target="worksheets/sheet81.xml"/><Relationship Id="rId86" Type="http://schemas.openxmlformats.org/officeDocument/2006/relationships/worksheet" Target="worksheets/sheet86.xml"/><Relationship Id="rId130" Type="http://schemas.openxmlformats.org/officeDocument/2006/relationships/worksheet" Target="worksheets/sheet130.xml"/><Relationship Id="rId135" Type="http://schemas.openxmlformats.org/officeDocument/2006/relationships/worksheet" Target="worksheets/sheet135.xml"/><Relationship Id="rId151" Type="http://schemas.openxmlformats.org/officeDocument/2006/relationships/worksheet" Target="worksheets/sheet151.xml"/><Relationship Id="rId156" Type="http://schemas.openxmlformats.org/officeDocument/2006/relationships/worksheet" Target="worksheets/sheet156.xml"/><Relationship Id="rId172" Type="http://schemas.openxmlformats.org/officeDocument/2006/relationships/customXml" Target="../customXml/item2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109" Type="http://schemas.openxmlformats.org/officeDocument/2006/relationships/worksheet" Target="worksheets/sheet109.xml"/><Relationship Id="rId34" Type="http://schemas.openxmlformats.org/officeDocument/2006/relationships/worksheet" Target="worksheets/sheet34.xml"/><Relationship Id="rId50" Type="http://schemas.openxmlformats.org/officeDocument/2006/relationships/worksheet" Target="worksheets/sheet50.xml"/><Relationship Id="rId55" Type="http://schemas.openxmlformats.org/officeDocument/2006/relationships/worksheet" Target="worksheets/sheet55.xml"/><Relationship Id="rId76" Type="http://schemas.openxmlformats.org/officeDocument/2006/relationships/worksheet" Target="worksheets/sheet76.xml"/><Relationship Id="rId97" Type="http://schemas.openxmlformats.org/officeDocument/2006/relationships/worksheet" Target="worksheets/sheet97.xml"/><Relationship Id="rId104" Type="http://schemas.openxmlformats.org/officeDocument/2006/relationships/worksheet" Target="worksheets/sheet104.xml"/><Relationship Id="rId120" Type="http://schemas.openxmlformats.org/officeDocument/2006/relationships/worksheet" Target="worksheets/sheet120.xml"/><Relationship Id="rId125" Type="http://schemas.openxmlformats.org/officeDocument/2006/relationships/worksheet" Target="worksheets/sheet125.xml"/><Relationship Id="rId141" Type="http://schemas.openxmlformats.org/officeDocument/2006/relationships/worksheet" Target="worksheets/sheet141.xml"/><Relationship Id="rId146" Type="http://schemas.openxmlformats.org/officeDocument/2006/relationships/worksheet" Target="worksheets/sheet146.xml"/><Relationship Id="rId167" Type="http://schemas.openxmlformats.org/officeDocument/2006/relationships/worksheet" Target="worksheets/sheet167.xml"/><Relationship Id="rId7" Type="http://schemas.openxmlformats.org/officeDocument/2006/relationships/worksheet" Target="worksheets/sheet7.xml"/><Relationship Id="rId71" Type="http://schemas.openxmlformats.org/officeDocument/2006/relationships/worksheet" Target="worksheets/sheet71.xml"/><Relationship Id="rId92" Type="http://schemas.openxmlformats.org/officeDocument/2006/relationships/worksheet" Target="worksheets/sheet92.xml"/><Relationship Id="rId162" Type="http://schemas.openxmlformats.org/officeDocument/2006/relationships/worksheet" Target="worksheets/sheet162.xml"/><Relationship Id="rId2" Type="http://schemas.openxmlformats.org/officeDocument/2006/relationships/worksheet" Target="worksheets/sheet2.xml"/><Relationship Id="rId29" Type="http://schemas.openxmlformats.org/officeDocument/2006/relationships/worksheet" Target="worksheets/sheet29.xml"/><Relationship Id="rId24" Type="http://schemas.openxmlformats.org/officeDocument/2006/relationships/worksheet" Target="worksheets/sheet24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66" Type="http://schemas.openxmlformats.org/officeDocument/2006/relationships/worksheet" Target="worksheets/sheet66.xml"/><Relationship Id="rId87" Type="http://schemas.openxmlformats.org/officeDocument/2006/relationships/worksheet" Target="worksheets/sheet87.xml"/><Relationship Id="rId110" Type="http://schemas.openxmlformats.org/officeDocument/2006/relationships/worksheet" Target="worksheets/sheet110.xml"/><Relationship Id="rId115" Type="http://schemas.openxmlformats.org/officeDocument/2006/relationships/worksheet" Target="worksheets/sheet115.xml"/><Relationship Id="rId131" Type="http://schemas.openxmlformats.org/officeDocument/2006/relationships/worksheet" Target="worksheets/sheet131.xml"/><Relationship Id="rId136" Type="http://schemas.openxmlformats.org/officeDocument/2006/relationships/worksheet" Target="worksheets/sheet136.xml"/><Relationship Id="rId157" Type="http://schemas.openxmlformats.org/officeDocument/2006/relationships/worksheet" Target="worksheets/sheet157.xml"/><Relationship Id="rId61" Type="http://schemas.openxmlformats.org/officeDocument/2006/relationships/worksheet" Target="worksheets/sheet61.xml"/><Relationship Id="rId82" Type="http://schemas.openxmlformats.org/officeDocument/2006/relationships/worksheet" Target="worksheets/sheet82.xml"/><Relationship Id="rId152" Type="http://schemas.openxmlformats.org/officeDocument/2006/relationships/worksheet" Target="worksheets/sheet152.xml"/><Relationship Id="rId173" Type="http://schemas.openxmlformats.org/officeDocument/2006/relationships/customXml" Target="../customXml/item3.xml"/><Relationship Id="rId19" Type="http://schemas.openxmlformats.org/officeDocument/2006/relationships/worksheet" Target="worksheets/sheet19.xml"/><Relationship Id="rId14" Type="http://schemas.openxmlformats.org/officeDocument/2006/relationships/worksheet" Target="worksheets/sheet14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56" Type="http://schemas.openxmlformats.org/officeDocument/2006/relationships/worksheet" Target="worksheets/sheet56.xml"/><Relationship Id="rId77" Type="http://schemas.openxmlformats.org/officeDocument/2006/relationships/worksheet" Target="worksheets/sheet77.xml"/><Relationship Id="rId100" Type="http://schemas.openxmlformats.org/officeDocument/2006/relationships/worksheet" Target="worksheets/sheet100.xml"/><Relationship Id="rId105" Type="http://schemas.openxmlformats.org/officeDocument/2006/relationships/worksheet" Target="worksheets/sheet105.xml"/><Relationship Id="rId126" Type="http://schemas.openxmlformats.org/officeDocument/2006/relationships/worksheet" Target="worksheets/sheet126.xml"/><Relationship Id="rId147" Type="http://schemas.openxmlformats.org/officeDocument/2006/relationships/worksheet" Target="worksheets/sheet147.xml"/><Relationship Id="rId168" Type="http://schemas.openxmlformats.org/officeDocument/2006/relationships/theme" Target="theme/theme1.xml"/><Relationship Id="rId8" Type="http://schemas.openxmlformats.org/officeDocument/2006/relationships/worksheet" Target="worksheets/sheet8.xml"/><Relationship Id="rId51" Type="http://schemas.openxmlformats.org/officeDocument/2006/relationships/worksheet" Target="worksheets/sheet51.xml"/><Relationship Id="rId72" Type="http://schemas.openxmlformats.org/officeDocument/2006/relationships/worksheet" Target="worksheets/sheet72.xml"/><Relationship Id="rId93" Type="http://schemas.openxmlformats.org/officeDocument/2006/relationships/worksheet" Target="worksheets/sheet93.xml"/><Relationship Id="rId98" Type="http://schemas.openxmlformats.org/officeDocument/2006/relationships/worksheet" Target="worksheets/sheet98.xml"/><Relationship Id="rId121" Type="http://schemas.openxmlformats.org/officeDocument/2006/relationships/worksheet" Target="worksheets/sheet121.xml"/><Relationship Id="rId142" Type="http://schemas.openxmlformats.org/officeDocument/2006/relationships/worksheet" Target="worksheets/sheet142.xml"/><Relationship Id="rId163" Type="http://schemas.openxmlformats.org/officeDocument/2006/relationships/worksheet" Target="worksheets/sheet163.xml"/><Relationship Id="rId3" Type="http://schemas.openxmlformats.org/officeDocument/2006/relationships/worksheet" Target="worksheets/sheet3.xml"/><Relationship Id="rId25" Type="http://schemas.openxmlformats.org/officeDocument/2006/relationships/worksheet" Target="worksheets/sheet25.xml"/><Relationship Id="rId46" Type="http://schemas.openxmlformats.org/officeDocument/2006/relationships/worksheet" Target="worksheets/sheet46.xml"/><Relationship Id="rId67" Type="http://schemas.openxmlformats.org/officeDocument/2006/relationships/worksheet" Target="worksheets/sheet67.xml"/><Relationship Id="rId116" Type="http://schemas.openxmlformats.org/officeDocument/2006/relationships/worksheet" Target="worksheets/sheet116.xml"/><Relationship Id="rId137" Type="http://schemas.openxmlformats.org/officeDocument/2006/relationships/worksheet" Target="worksheets/sheet137.xml"/><Relationship Id="rId158" Type="http://schemas.openxmlformats.org/officeDocument/2006/relationships/worksheet" Target="worksheets/sheet158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62" Type="http://schemas.openxmlformats.org/officeDocument/2006/relationships/worksheet" Target="worksheets/sheet62.xml"/><Relationship Id="rId83" Type="http://schemas.openxmlformats.org/officeDocument/2006/relationships/worksheet" Target="worksheets/sheet83.xml"/><Relationship Id="rId88" Type="http://schemas.openxmlformats.org/officeDocument/2006/relationships/worksheet" Target="worksheets/sheet88.xml"/><Relationship Id="rId111" Type="http://schemas.openxmlformats.org/officeDocument/2006/relationships/worksheet" Target="worksheets/sheet111.xml"/><Relationship Id="rId132" Type="http://schemas.openxmlformats.org/officeDocument/2006/relationships/worksheet" Target="worksheets/sheet132.xml"/><Relationship Id="rId153" Type="http://schemas.openxmlformats.org/officeDocument/2006/relationships/worksheet" Target="worksheets/sheet153.xml"/><Relationship Id="rId15" Type="http://schemas.openxmlformats.org/officeDocument/2006/relationships/worksheet" Target="worksheets/sheet15.xml"/><Relationship Id="rId36" Type="http://schemas.openxmlformats.org/officeDocument/2006/relationships/worksheet" Target="worksheets/sheet36.xml"/><Relationship Id="rId57" Type="http://schemas.openxmlformats.org/officeDocument/2006/relationships/worksheet" Target="worksheets/sheet57.xml"/><Relationship Id="rId106" Type="http://schemas.openxmlformats.org/officeDocument/2006/relationships/worksheet" Target="worksheets/sheet106.xml"/><Relationship Id="rId127" Type="http://schemas.openxmlformats.org/officeDocument/2006/relationships/worksheet" Target="worksheets/sheet127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52" Type="http://schemas.openxmlformats.org/officeDocument/2006/relationships/worksheet" Target="worksheets/sheet52.xml"/><Relationship Id="rId73" Type="http://schemas.openxmlformats.org/officeDocument/2006/relationships/worksheet" Target="worksheets/sheet73.xml"/><Relationship Id="rId78" Type="http://schemas.openxmlformats.org/officeDocument/2006/relationships/worksheet" Target="worksheets/sheet78.xml"/><Relationship Id="rId94" Type="http://schemas.openxmlformats.org/officeDocument/2006/relationships/worksheet" Target="worksheets/sheet94.xml"/><Relationship Id="rId99" Type="http://schemas.openxmlformats.org/officeDocument/2006/relationships/worksheet" Target="worksheets/sheet99.xml"/><Relationship Id="rId101" Type="http://schemas.openxmlformats.org/officeDocument/2006/relationships/worksheet" Target="worksheets/sheet101.xml"/><Relationship Id="rId122" Type="http://schemas.openxmlformats.org/officeDocument/2006/relationships/worksheet" Target="worksheets/sheet122.xml"/><Relationship Id="rId143" Type="http://schemas.openxmlformats.org/officeDocument/2006/relationships/worksheet" Target="worksheets/sheet143.xml"/><Relationship Id="rId148" Type="http://schemas.openxmlformats.org/officeDocument/2006/relationships/worksheet" Target="worksheets/sheet148.xml"/><Relationship Id="rId164" Type="http://schemas.openxmlformats.org/officeDocument/2006/relationships/worksheet" Target="worksheets/sheet164.xml"/><Relationship Id="rId169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26" Type="http://schemas.openxmlformats.org/officeDocument/2006/relationships/worksheet" Target="worksheets/sheet26.xml"/><Relationship Id="rId47" Type="http://schemas.openxmlformats.org/officeDocument/2006/relationships/worksheet" Target="worksheets/sheet47.xml"/><Relationship Id="rId68" Type="http://schemas.openxmlformats.org/officeDocument/2006/relationships/worksheet" Target="worksheets/sheet68.xml"/><Relationship Id="rId89" Type="http://schemas.openxmlformats.org/officeDocument/2006/relationships/worksheet" Target="worksheets/sheet89.xml"/><Relationship Id="rId112" Type="http://schemas.openxmlformats.org/officeDocument/2006/relationships/worksheet" Target="worksheets/sheet112.xml"/><Relationship Id="rId133" Type="http://schemas.openxmlformats.org/officeDocument/2006/relationships/worksheet" Target="worksheets/sheet133.xml"/><Relationship Id="rId154" Type="http://schemas.openxmlformats.org/officeDocument/2006/relationships/worksheet" Target="worksheets/sheet154.xml"/><Relationship Id="rId16" Type="http://schemas.openxmlformats.org/officeDocument/2006/relationships/worksheet" Target="worksheets/sheet16.xml"/><Relationship Id="rId37" Type="http://schemas.openxmlformats.org/officeDocument/2006/relationships/worksheet" Target="worksheets/sheet37.xml"/><Relationship Id="rId58" Type="http://schemas.openxmlformats.org/officeDocument/2006/relationships/worksheet" Target="worksheets/sheet58.xml"/><Relationship Id="rId79" Type="http://schemas.openxmlformats.org/officeDocument/2006/relationships/worksheet" Target="worksheets/sheet79.xml"/><Relationship Id="rId102" Type="http://schemas.openxmlformats.org/officeDocument/2006/relationships/worksheet" Target="worksheets/sheet102.xml"/><Relationship Id="rId123" Type="http://schemas.openxmlformats.org/officeDocument/2006/relationships/worksheet" Target="worksheets/sheet123.xml"/><Relationship Id="rId144" Type="http://schemas.openxmlformats.org/officeDocument/2006/relationships/worksheet" Target="worksheets/sheet144.xml"/><Relationship Id="rId90" Type="http://schemas.openxmlformats.org/officeDocument/2006/relationships/worksheet" Target="worksheets/sheet90.xml"/><Relationship Id="rId165" Type="http://schemas.openxmlformats.org/officeDocument/2006/relationships/worksheet" Target="worksheets/sheet165.xml"/><Relationship Id="rId27" Type="http://schemas.openxmlformats.org/officeDocument/2006/relationships/worksheet" Target="worksheets/sheet27.xml"/><Relationship Id="rId48" Type="http://schemas.openxmlformats.org/officeDocument/2006/relationships/worksheet" Target="worksheets/sheet48.xml"/><Relationship Id="rId69" Type="http://schemas.openxmlformats.org/officeDocument/2006/relationships/worksheet" Target="worksheets/sheet69.xml"/><Relationship Id="rId113" Type="http://schemas.openxmlformats.org/officeDocument/2006/relationships/worksheet" Target="worksheets/sheet113.xml"/><Relationship Id="rId134" Type="http://schemas.openxmlformats.org/officeDocument/2006/relationships/worksheet" Target="worksheets/sheet134.xml"/><Relationship Id="rId80" Type="http://schemas.openxmlformats.org/officeDocument/2006/relationships/worksheet" Target="worksheets/sheet80.xml"/><Relationship Id="rId155" Type="http://schemas.openxmlformats.org/officeDocument/2006/relationships/worksheet" Target="worksheets/sheet155.xml"/><Relationship Id="rId17" Type="http://schemas.openxmlformats.org/officeDocument/2006/relationships/worksheet" Target="worksheets/sheet17.xml"/><Relationship Id="rId38" Type="http://schemas.openxmlformats.org/officeDocument/2006/relationships/worksheet" Target="worksheets/sheet38.xml"/><Relationship Id="rId59" Type="http://schemas.openxmlformats.org/officeDocument/2006/relationships/worksheet" Target="worksheets/sheet59.xml"/><Relationship Id="rId103" Type="http://schemas.openxmlformats.org/officeDocument/2006/relationships/worksheet" Target="worksheets/sheet103.xml"/><Relationship Id="rId124" Type="http://schemas.openxmlformats.org/officeDocument/2006/relationships/worksheet" Target="worksheets/sheet124.xml"/><Relationship Id="rId70" Type="http://schemas.openxmlformats.org/officeDocument/2006/relationships/worksheet" Target="worksheets/sheet70.xml"/><Relationship Id="rId91" Type="http://schemas.openxmlformats.org/officeDocument/2006/relationships/worksheet" Target="worksheets/sheet91.xml"/><Relationship Id="rId145" Type="http://schemas.openxmlformats.org/officeDocument/2006/relationships/worksheet" Target="worksheets/sheet145.xml"/><Relationship Id="rId166" Type="http://schemas.openxmlformats.org/officeDocument/2006/relationships/worksheet" Target="worksheets/sheet166.xml"/></Relationships>
</file>

<file path=xl/drawing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_rels/drawing1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694765</xdr:colOff>
      <xdr:row>0</xdr:row>
      <xdr:rowOff>11207</xdr:rowOff>
    </xdr:from>
    <xdr:to>
      <xdr:col>1</xdr:col>
      <xdr:colOff>383179</xdr:colOff>
      <xdr:row>2</xdr:row>
      <xdr:rowOff>30444</xdr:rowOff>
    </xdr:to>
    <xdr:pic>
      <xdr:nvPicPr>
        <xdr:cNvPr id="9" name="Picture 8" descr="Ipsos logo">
          <a:extLst>
            <a:ext uri="{FF2B5EF4-FFF2-40B4-BE49-F238E27FC236}">
              <a16:creationId xmlns:a16="http://schemas.microsoft.com/office/drawing/2014/main" id="{6F94C63F-8593-4A2C-B18C-AC25F85A9AE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94765" y="11207"/>
          <a:ext cx="495238" cy="403412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601943</xdr:colOff>
      <xdr:row>2</xdr:row>
      <xdr:rowOff>8031</xdr:rowOff>
    </xdr:to>
    <xdr:pic>
      <xdr:nvPicPr>
        <xdr:cNvPr id="10" name="Picture 9" descr="DfE logo">
          <a:extLst>
            <a:ext uri="{FF2B5EF4-FFF2-40B4-BE49-F238E27FC236}">
              <a16:creationId xmlns:a16="http://schemas.microsoft.com/office/drawing/2014/main" id="{9D81A0BB-A001-4960-AD40-F1B42BBE1A9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alphaModFix amt="99000"/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392206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3" name="Picture 2" descr="Ipsos logo">
          <a:extLst>
            <a:ext uri="{FF2B5EF4-FFF2-40B4-BE49-F238E27FC236}">
              <a16:creationId xmlns:a16="http://schemas.microsoft.com/office/drawing/2014/main" id="{00000000-0008-0000-0100-000003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A925F2E7-277D-B972-D3E6-5178B696D4B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5" name="Picture 4" descr="Ipsos logo">
          <a:extLst>
            <a:ext uri="{FF2B5EF4-FFF2-40B4-BE49-F238E27FC236}">
              <a16:creationId xmlns:a16="http://schemas.microsoft.com/office/drawing/2014/main" id="{F7E18BAB-059C-4D2A-ACED-F36C4542107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6" name="Picture 5" descr="DfE logo">
          <a:extLst>
            <a:ext uri="{FF2B5EF4-FFF2-40B4-BE49-F238E27FC236}">
              <a16:creationId xmlns:a16="http://schemas.microsoft.com/office/drawing/2014/main" id="{AAC02661-1D2A-4746-AC10-76C0CF1B7BA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3" name="Picture 2" descr="Ipsos logo">
          <a:extLst>
            <a:ext uri="{FF2B5EF4-FFF2-40B4-BE49-F238E27FC236}">
              <a16:creationId xmlns:a16="http://schemas.microsoft.com/office/drawing/2014/main" id="{9834C0D3-D35A-42B6-B316-8B808F4A6EE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4" name="Picture 3" descr="DfE logo">
          <a:extLst>
            <a:ext uri="{FF2B5EF4-FFF2-40B4-BE49-F238E27FC236}">
              <a16:creationId xmlns:a16="http://schemas.microsoft.com/office/drawing/2014/main" id="{E5EB0AA8-BD5E-4341-ABC7-7D5310579EC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3" name="Picture 2" descr="Ipsos logo">
          <a:extLst>
            <a:ext uri="{FF2B5EF4-FFF2-40B4-BE49-F238E27FC236}">
              <a16:creationId xmlns:a16="http://schemas.microsoft.com/office/drawing/2014/main" id="{16E96B60-4D65-43B8-B00F-CA5A43C60A7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4" name="Picture 3" descr="DfE logo">
          <a:extLst>
            <a:ext uri="{FF2B5EF4-FFF2-40B4-BE49-F238E27FC236}">
              <a16:creationId xmlns:a16="http://schemas.microsoft.com/office/drawing/2014/main" id="{F2C641CE-37B9-49FC-A526-7251CDC39CE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3" name="Picture 2" descr="Ipsos logo">
          <a:extLst>
            <a:ext uri="{FF2B5EF4-FFF2-40B4-BE49-F238E27FC236}">
              <a16:creationId xmlns:a16="http://schemas.microsoft.com/office/drawing/2014/main" id="{FA1780B7-31CC-40BF-9DAA-E940FBD0504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4" name="Picture 3" descr="DfE logo">
          <a:extLst>
            <a:ext uri="{FF2B5EF4-FFF2-40B4-BE49-F238E27FC236}">
              <a16:creationId xmlns:a16="http://schemas.microsoft.com/office/drawing/2014/main" id="{A76867A4-9C58-4A79-9A35-EBCC3585C76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3" name="Picture 2" descr="Ipsos logo">
          <a:extLst>
            <a:ext uri="{FF2B5EF4-FFF2-40B4-BE49-F238E27FC236}">
              <a16:creationId xmlns:a16="http://schemas.microsoft.com/office/drawing/2014/main" id="{54879657-1B5A-44D4-B66C-1BF9CB196AF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4" name="Picture 3" descr="DfE logo">
          <a:extLst>
            <a:ext uri="{FF2B5EF4-FFF2-40B4-BE49-F238E27FC236}">
              <a16:creationId xmlns:a16="http://schemas.microsoft.com/office/drawing/2014/main" id="{CAE2B90C-D4B2-421D-8CFD-795F504756F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3" name="Picture 2" descr="Ipsos logo">
          <a:extLst>
            <a:ext uri="{FF2B5EF4-FFF2-40B4-BE49-F238E27FC236}">
              <a16:creationId xmlns:a16="http://schemas.microsoft.com/office/drawing/2014/main" id="{ADB354C7-C880-44A2-B82F-2A0F46E4C17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4" name="Picture 3" descr="DfE logo">
          <a:extLst>
            <a:ext uri="{FF2B5EF4-FFF2-40B4-BE49-F238E27FC236}">
              <a16:creationId xmlns:a16="http://schemas.microsoft.com/office/drawing/2014/main" id="{67A2C92E-7DA8-4B36-88B3-7202C350597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3" name="Picture 2" descr="Ipsos logo">
          <a:extLst>
            <a:ext uri="{FF2B5EF4-FFF2-40B4-BE49-F238E27FC236}">
              <a16:creationId xmlns:a16="http://schemas.microsoft.com/office/drawing/2014/main" id="{ABE86FFE-4AA2-4CDD-A1BB-AA15221D2DD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4" name="Picture 3" descr="DfE logo">
          <a:extLst>
            <a:ext uri="{FF2B5EF4-FFF2-40B4-BE49-F238E27FC236}">
              <a16:creationId xmlns:a16="http://schemas.microsoft.com/office/drawing/2014/main" id="{1993751B-7F23-46F3-8D32-C8BD2E269FB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3" name="Picture 2" descr="Ipsos logo">
          <a:extLst>
            <a:ext uri="{FF2B5EF4-FFF2-40B4-BE49-F238E27FC236}">
              <a16:creationId xmlns:a16="http://schemas.microsoft.com/office/drawing/2014/main" id="{A39DB678-6EC6-4FF8-8A85-7AA9448EBD2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4" name="Picture 3" descr="DfE logo">
          <a:extLst>
            <a:ext uri="{FF2B5EF4-FFF2-40B4-BE49-F238E27FC236}">
              <a16:creationId xmlns:a16="http://schemas.microsoft.com/office/drawing/2014/main" id="{DF291941-B635-41BC-A07C-B19ACA05ADC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3" name="Picture 2" descr="Ipsos logo">
          <a:extLst>
            <a:ext uri="{FF2B5EF4-FFF2-40B4-BE49-F238E27FC236}">
              <a16:creationId xmlns:a16="http://schemas.microsoft.com/office/drawing/2014/main" id="{E33A0B2B-9379-4085-9E4D-292C2990238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4" name="Picture 3" descr="DfE logo">
          <a:extLst>
            <a:ext uri="{FF2B5EF4-FFF2-40B4-BE49-F238E27FC236}">
              <a16:creationId xmlns:a16="http://schemas.microsoft.com/office/drawing/2014/main" id="{B43A6819-54B2-4ABA-BEAF-036C522922A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3" name="Picture 2" descr="Ipsos logo">
          <a:extLst>
            <a:ext uri="{FF2B5EF4-FFF2-40B4-BE49-F238E27FC236}">
              <a16:creationId xmlns:a16="http://schemas.microsoft.com/office/drawing/2014/main" id="{BA5F026D-3532-4A7B-83B0-4A11C23C98D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4" name="Picture 3" descr="DfE logo">
          <a:extLst>
            <a:ext uri="{FF2B5EF4-FFF2-40B4-BE49-F238E27FC236}">
              <a16:creationId xmlns:a16="http://schemas.microsoft.com/office/drawing/2014/main" id="{E665B63A-B433-47FB-A77B-86A80127149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1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3" name="Picture 2" descr="Ipsos logo">
          <a:extLst>
            <a:ext uri="{FF2B5EF4-FFF2-40B4-BE49-F238E27FC236}">
              <a16:creationId xmlns:a16="http://schemas.microsoft.com/office/drawing/2014/main" id="{FE3044F1-7FFD-47E8-9F98-7B09A7EF02F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4" name="Picture 3" descr="DfE logo">
          <a:extLst>
            <a:ext uri="{FF2B5EF4-FFF2-40B4-BE49-F238E27FC236}">
              <a16:creationId xmlns:a16="http://schemas.microsoft.com/office/drawing/2014/main" id="{ACE63668-5FB2-421E-BF54-D53DA4644B4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3" name="Picture 2" descr="Ipsos logo">
          <a:extLst>
            <a:ext uri="{FF2B5EF4-FFF2-40B4-BE49-F238E27FC236}">
              <a16:creationId xmlns:a16="http://schemas.microsoft.com/office/drawing/2014/main" id="{35C72955-A15A-4B80-842C-B1653815CAA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4" name="Picture 3" descr="DfE logo">
          <a:extLst>
            <a:ext uri="{FF2B5EF4-FFF2-40B4-BE49-F238E27FC236}">
              <a16:creationId xmlns:a16="http://schemas.microsoft.com/office/drawing/2014/main" id="{6516F01E-475C-4D6B-AF04-EAF1C294D44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3" name="Picture 2" descr="Ipsos logo">
          <a:extLst>
            <a:ext uri="{FF2B5EF4-FFF2-40B4-BE49-F238E27FC236}">
              <a16:creationId xmlns:a16="http://schemas.microsoft.com/office/drawing/2014/main" id="{5CD59A39-4CF1-4926-ADEE-A354B572C41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4" name="Picture 3" descr="DfE logo">
          <a:extLst>
            <a:ext uri="{FF2B5EF4-FFF2-40B4-BE49-F238E27FC236}">
              <a16:creationId xmlns:a16="http://schemas.microsoft.com/office/drawing/2014/main" id="{2ACED3F5-6664-4F7F-9A7E-65E9CF7CAFE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1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3" name="Picture 2" descr="Ipsos logo">
          <a:extLst>
            <a:ext uri="{FF2B5EF4-FFF2-40B4-BE49-F238E27FC236}">
              <a16:creationId xmlns:a16="http://schemas.microsoft.com/office/drawing/2014/main" id="{6111F0E8-2193-4F2F-BA5D-7C1CB007F1F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4" name="Picture 3" descr="DfE logo">
          <a:extLst>
            <a:ext uri="{FF2B5EF4-FFF2-40B4-BE49-F238E27FC236}">
              <a16:creationId xmlns:a16="http://schemas.microsoft.com/office/drawing/2014/main" id="{78BAD105-94F0-4E9E-954D-485838BD2EB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1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8" name="Picture 7" descr="Ipsos logo">
          <a:extLst>
            <a:ext uri="{FF2B5EF4-FFF2-40B4-BE49-F238E27FC236}">
              <a16:creationId xmlns:a16="http://schemas.microsoft.com/office/drawing/2014/main" id="{08AAD3F1-99A0-47DC-AA10-E21BFCD0F34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9" name="Picture 8" descr="DfE logo">
          <a:extLst>
            <a:ext uri="{FF2B5EF4-FFF2-40B4-BE49-F238E27FC236}">
              <a16:creationId xmlns:a16="http://schemas.microsoft.com/office/drawing/2014/main" id="{BC599C79-0BA7-4B61-842A-114238266FF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18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4" name="Picture 3" descr="Ipsos logo">
          <a:extLst>
            <a:ext uri="{FF2B5EF4-FFF2-40B4-BE49-F238E27FC236}">
              <a16:creationId xmlns:a16="http://schemas.microsoft.com/office/drawing/2014/main" id="{FA0F18E6-6E13-4582-9059-FDA7D3441AE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403E218F-EBB9-4372-AF7B-5FF707F8E06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19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4" name="Picture 3" descr="Ipsos logo">
          <a:extLst>
            <a:ext uri="{FF2B5EF4-FFF2-40B4-BE49-F238E27FC236}">
              <a16:creationId xmlns:a16="http://schemas.microsoft.com/office/drawing/2014/main" id="{92F50E5F-CA1C-41DB-8BA6-48BE99C9BAD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A66BD9A0-64EF-43BA-9597-4C49D8B6784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2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4" name="Picture 3" descr="Ipsos logo">
          <a:extLst>
            <a:ext uri="{FF2B5EF4-FFF2-40B4-BE49-F238E27FC236}">
              <a16:creationId xmlns:a16="http://schemas.microsoft.com/office/drawing/2014/main" id="{B3AF07B8-7000-4340-86EB-0A7789E3620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E2A3E32B-AC9F-442B-92E0-D30EC8A4E3C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2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4" name="Picture 3" descr="Ipsos logo">
          <a:extLst>
            <a:ext uri="{FF2B5EF4-FFF2-40B4-BE49-F238E27FC236}">
              <a16:creationId xmlns:a16="http://schemas.microsoft.com/office/drawing/2014/main" id="{87593317-C92B-48B2-92A7-C152A6ADE85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73A51D96-764D-4DDF-BDB0-3E29B854C31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2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4" name="Picture 3" descr="Ipsos logo">
          <a:extLst>
            <a:ext uri="{FF2B5EF4-FFF2-40B4-BE49-F238E27FC236}">
              <a16:creationId xmlns:a16="http://schemas.microsoft.com/office/drawing/2014/main" id="{FDE5BE2D-6F36-4839-9EC7-70E497CCA6E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3568C442-BECE-4B27-B031-85A47E088C4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2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4" name="Picture 3" descr="Ipsos logo">
          <a:extLst>
            <a:ext uri="{FF2B5EF4-FFF2-40B4-BE49-F238E27FC236}">
              <a16:creationId xmlns:a16="http://schemas.microsoft.com/office/drawing/2014/main" id="{4B54F79C-E3E7-4AC2-94D7-065B08AC009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CCA292AB-3075-4CC0-A6D7-87CD1B9E15D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2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3" name="Picture 2" descr="Ipsos logo">
          <a:extLst>
            <a:ext uri="{FF2B5EF4-FFF2-40B4-BE49-F238E27FC236}">
              <a16:creationId xmlns:a16="http://schemas.microsoft.com/office/drawing/2014/main" id="{DEA77E6C-4AA5-42D8-8B17-2FF651CE15A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4" name="Picture 3" descr="DfE logo">
          <a:extLst>
            <a:ext uri="{FF2B5EF4-FFF2-40B4-BE49-F238E27FC236}">
              <a16:creationId xmlns:a16="http://schemas.microsoft.com/office/drawing/2014/main" id="{033BDF3B-705D-4746-8D51-21157798CC3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2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ACEDF331-B6FA-42E1-91BC-B515D180020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708CB2AF-317C-4AEE-8856-49B11687372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2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2D39DF12-75A6-4926-A919-D9A1ECEB6E1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2F3D26E3-0227-4EB8-9471-E09FF38DE09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2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CB513939-54A4-40D4-B42F-740E373C272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28DFC40C-F57A-46C9-B057-D4B9817D0AE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28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9B5EB7D9-77CA-4813-B89C-1A0F6AFD5BD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1A75D377-0F01-4C45-9D15-F92B4C19A0E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29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BE3A99DB-91A0-49F3-B929-B7E01D15285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E2801F82-ED33-4355-ADD0-F53D501D9C6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3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D2B6AB47-F86E-4372-AF0C-D7FE6EDF51C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AFF9C542-81AB-433E-9336-CE175CC8A4E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3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7BB71E3C-D62F-477C-B815-1002163F607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D679E59B-72DD-4938-BEC0-60C8EDB7828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3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D2D50C53-F90D-4933-9201-329458305B9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3F147284-1BC8-4CC0-A110-37D67F412EE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3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7116912F-98CE-4CF1-835C-29C7DBD0B92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61B5559D-61D5-48E3-A8FD-85ECFCB2A03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3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B9639514-F688-4B3C-84F4-FEA2260CA56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CC32A8E6-3D9C-41F7-B7CC-1C7EB4CBF53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3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4C286E68-F677-4E17-97E3-029AC15B1EA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743C4B5F-BA33-4CAC-93CE-32AF9B86B85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3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4F51D1A5-1996-4511-8A3C-C678E44CC84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57AC2261-C91E-450B-B316-8D35C4A940D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3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9536DC3C-94A8-490B-A91D-CD3B97520CA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84130E22-254A-4435-B7F3-BF68AA9F62E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38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E931E62F-F0EE-44CA-BF3E-F8A0DCA319F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5A312B83-732F-4C46-B7C9-3ADC4888C4D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39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F948E036-3F9E-46B0-B241-AA831B277ED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77CAC044-14B4-4B3A-A9D3-09936A30A1B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4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EFC487ED-8680-4507-AA37-9B9E31F01CA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67E9FF30-5423-471B-A7AC-3D6858516F3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4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947BD2B4-5438-4F00-B0AE-F9CF883F188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058B20E3-5792-48AB-BFC3-62CFBCC39F0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4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ADE676BF-A5EF-453C-A420-33F117ECEFC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C8C83672-5132-448B-AE9B-FFD8ECEDDD6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4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97A78FAA-1D1A-44AC-A353-9778D9F38DD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C06AE4AF-BFDE-4458-ACF0-7D96A523565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4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2FF7232F-58A2-40E2-8D07-660A5164269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48EF5BED-BF35-4650-8ECC-D0790C56987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4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505200</xdr:colOff>
      <xdr:row>0</xdr:row>
      <xdr:rowOff>11206</xdr:rowOff>
    </xdr:from>
    <xdr:to>
      <xdr:col>1</xdr:col>
      <xdr:colOff>1000438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BA8D5080-5C27-44A2-A807-3EAC70619D5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493993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4D6B59F7-8FCC-4974-BA99-7EF3F1DD681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4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DABB465A-209B-4E84-B610-3E50F3F2769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92A1744F-2A7C-498C-AE3A-185E1512BBA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4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70A466E1-F851-4391-92E1-C1C8155A05B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D8E8CCD1-FDEA-4C48-8543-E3E0754BD1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48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6A35AF91-9627-43EE-83D4-2E6B5F7A7BE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E10CA58F-A1A4-416F-9076-0D2FE526506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49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73DACB50-F9E3-40FC-A900-5972F380F42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8ED6F826-B2D5-474F-8A10-DEC61F1208B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5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F4BDB1F4-77E8-4F56-9B92-B2A9D060AE8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53CF657F-C5D6-49A5-956D-F9CA9DB1D2B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5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42ADAB87-8226-4762-A117-78FDA74EC87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C572BCEA-30BE-4068-A63C-5BFAC2308CB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5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B17C1A10-B1BC-470A-8D0C-134F2A10555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8CB5DD3D-6BD8-4A24-A183-9ACDC015087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5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815BFCC4-FC7B-405F-B85C-7D6871E1C12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07ED006F-9B99-4651-890D-8B4EE6B63A0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5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4E1C051A-038A-4860-A090-31A58D70DC6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AE9A9884-A7E5-4F30-9C7C-3F3E04D0176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5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D88D10D1-E96D-4ACD-9015-63E6B3BE23C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215B6F0F-75BF-4075-810E-DF508DA47C3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5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0A4A75F0-9CF0-4E89-AD63-50CAE3F92DF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D6D3146D-430B-49D7-BEE5-8DA1F93BEC9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5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60AEBDEC-FC71-40E6-AECE-2FDCA7419E1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0832789B-F767-49FA-9DF2-0763F50AC2B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58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EC1FF221-F487-4652-992F-0F7C458A6FE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FF43AD5F-9AE1-44FF-B890-ED82BE93494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59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B6869026-09AC-4311-BEF1-6B10007776D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EF7CD195-EB0B-4172-8ACB-244C0334C64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6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6F156CA5-CAC4-421F-98AB-4F1795F1426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D084086A-1F94-4DD0-B276-B8A00A97EE2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6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0B262EC3-6E14-4514-ABD4-44BACA44040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9E3EE8E3-1EE9-468C-8A6C-4CC36CB3846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6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DC1F2C21-5E62-445B-9545-43AD2B83AE9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AE6EEDA8-A76C-4080-B813-9C22E654504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6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CD2BC07E-6E15-4C9B-B867-DDDFCD439E0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4313B72B-D7D1-4451-BF77-B3A385E15D6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6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40290738-CDAF-49F6-9350-7AF44A8515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B85BA47E-99B6-4A3F-A93A-02E8C013C39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6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D2AE544F-DA67-42A2-BB80-5701BFC21CA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D165FB86-2C2D-45CA-8A33-41BF81FA563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6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F1A5C2A2-B225-4284-836E-4ADC4D18D82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DED4AAC9-C337-45C6-A702-2E193100EB3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6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BCA09C13-645F-4859-A847-184D3B6141B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04CC9EEE-D257-47A4-8EAA-FBD7259B9BA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68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1E9676AD-2B54-4DE3-BFE5-D64A6F599F5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98875AAC-433A-41A0-A70F-22576B166E5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69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C4871B35-E12B-435D-AD6C-925B9CB8E2B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1B8B4EDE-9AE3-4671-A46A-DEE289A6BDB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7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91068259-E0B3-4588-85DE-48466FECF11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E2B53230-407A-4189-80C9-D31913E88E2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7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C537637A-9844-4BA6-BC06-98A7310361D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79768AA1-B24B-43A1-9029-D0321E21090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7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9A5DCABF-2B5E-4B07-A3E3-2B0275ED386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23F8ED0A-DE58-4D21-BB11-6B7624EFAF2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7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FBB7CE19-DC24-46CE-BE36-19403CF5D32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CEFA1D5D-D5D4-481E-8446-8AE4CD3D15D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7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B1CE438C-28F1-4A28-B77A-CCA82B52C8A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B22CEA73-DA2E-4615-9C3E-883531E8F16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7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CDD63B8A-288A-4B59-A007-5B8FF111B06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C3A34713-7747-4D68-99A8-D4CF91F121C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7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5A08B8A9-1316-4A75-931B-333F2850E55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17B13F93-6E24-45C0-ADE7-4AEDD96FF20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7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F00ED398-89EE-488D-A3C0-57DD9C06159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B883C4B7-1D88-41CA-B7C0-7EBD488CD83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78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6A44E021-77D6-4515-AE15-9F807691299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F781D9FD-0F76-4ACB-A864-5342D692BE5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79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93ECBDD7-FBE0-42E5-878F-77FDF874E20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EBC1402D-52FA-4BCA-ACD7-C892D4CE075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8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A13863F7-717D-4471-96A0-3530AD599A3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99D4C620-550F-4493-8A60-072446C2CDF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8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42B164AC-31F7-4CC8-AD06-9CB629D736F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698A3BF3-C54E-47CF-887C-3978C80A2F3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8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F72CD8AF-B813-4704-A250-FA7A84B9CF5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10D3A058-9380-4AE1-BA9B-963A4B1F58F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8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15B7F60B-F29E-4B03-9859-1C64CB48890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4157E962-5D16-443A-A271-00FF74D270D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8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1AB56CFC-D4A9-4C6D-AB1E-4924D3E1DF3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60B3758D-D6EB-4A04-BEB9-236EEBFE1A3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8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208D3961-AE21-43DD-9363-45BF1DDCA72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EA1541DF-1266-4B62-90F3-0F537CFEF77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8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EA000143-F083-4F03-B9CE-54DF5167A8C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FCBFF710-BD90-4957-BBC9-645762FF118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8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4C094AE6-D8CE-4875-8119-51A3EC0FF35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BEC768F5-0C52-4500-9455-A9CC89872D6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88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EE02BF90-CDFB-473E-BA9A-2174D61A3DC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820CF61B-D798-407B-91F5-954BF0F7902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89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A2FD52BC-F381-42F7-8BC0-015F53E833A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08CECED2-7BA9-4F35-B6FB-657938535E0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9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4F665900-0123-4A31-B7F0-AC06AD7C7FE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A95568D8-444F-4D9A-8AB7-FC09C8421FC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9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CD69BC69-AAD1-43B9-9CF1-C11FF608483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549A0382-BB27-4687-8CA1-5DFB6E17581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9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F0064AB3-BC33-45A6-AF75-3EB69C09800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C74D9D48-E659-4D69-A9BA-7CD7A37382F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9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C4078240-2966-4C34-9D29-D99321E1A03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3" name="Picture 2" descr="DfE logo">
          <a:extLst>
            <a:ext uri="{FF2B5EF4-FFF2-40B4-BE49-F238E27FC236}">
              <a16:creationId xmlns:a16="http://schemas.microsoft.com/office/drawing/2014/main" id="{61D3E2EF-C19D-4DFD-AA7D-99A37A57930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9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04FF21B4-35E8-459C-9F64-8736D54ED89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7AA1EE32-8336-4420-8F01-24BCF5E8E60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9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55547FBE-D1F7-4D94-A14B-3B6ADCAE224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687980AD-FBDC-489D-AAF5-BE074488622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9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1DCCC230-DAC8-4EF2-A2E2-6582B27A509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0DEBB9AC-5589-495C-931A-0340820E7BA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9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36049E70-0E5A-4D55-974F-4D3028B8375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2A243412-1999-486A-9A3C-774F27D9AC8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98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4E7AE1FF-D27B-46A8-9499-EE92927FBF0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46AAAC44-75B2-4F01-94EE-BD31C7BD8F4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99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6" name="Picture 5" descr="Ipsos logo">
          <a:extLst>
            <a:ext uri="{FF2B5EF4-FFF2-40B4-BE49-F238E27FC236}">
              <a16:creationId xmlns:a16="http://schemas.microsoft.com/office/drawing/2014/main" id="{4972D99A-6F1D-44EE-A637-1170C34A5DC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7" name="Picture 6" descr="DfE logo">
          <a:extLst>
            <a:ext uri="{FF2B5EF4-FFF2-40B4-BE49-F238E27FC236}">
              <a16:creationId xmlns:a16="http://schemas.microsoft.com/office/drawing/2014/main" id="{52E82F94-FC7A-4B09-8C0B-26638CE9311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10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513C5872-EF76-4B21-9F4D-A8BBB89B8E7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57B6D3B5-DAD0-4820-B931-AB9D3104116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10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E632A28B-F25A-4531-B513-9ECB59C8F54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D3AAF7E7-3921-4EC8-9A40-E4C07DE6C86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10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D45C290F-DA6C-4045-8C17-B3984D706C6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0AB48A82-E235-4DB0-9030-9311DB1FB11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10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06AEC1D4-142A-4AE1-B37C-6E7794E74DB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D863A2E8-3A2E-4517-8C10-442B9F68C39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10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8" name="Picture 7" descr="Ipsos logo">
          <a:extLst>
            <a:ext uri="{FF2B5EF4-FFF2-40B4-BE49-F238E27FC236}">
              <a16:creationId xmlns:a16="http://schemas.microsoft.com/office/drawing/2014/main" id="{EFDC3532-146E-48BD-8FD8-F7F0858E4FE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9" name="Picture 8" descr="DfE logo">
          <a:extLst>
            <a:ext uri="{FF2B5EF4-FFF2-40B4-BE49-F238E27FC236}">
              <a16:creationId xmlns:a16="http://schemas.microsoft.com/office/drawing/2014/main" id="{EBD1FAC0-9B56-4436-A089-7D3B2F4912A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10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BA931117-27E0-47ED-9833-E8814E13F0A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D958A5AC-DF66-4082-8A23-C86D84F628E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10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505200</xdr:colOff>
      <xdr:row>0</xdr:row>
      <xdr:rowOff>11206</xdr:rowOff>
    </xdr:from>
    <xdr:to>
      <xdr:col>1</xdr:col>
      <xdr:colOff>1000438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4B59CF91-A384-4D55-A177-915682ACB00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493993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25617F26-819E-4F4F-B82C-593B7AB0F47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10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502025</xdr:colOff>
      <xdr:row>0</xdr:row>
      <xdr:rowOff>11206</xdr:rowOff>
    </xdr:from>
    <xdr:to>
      <xdr:col>1</xdr:col>
      <xdr:colOff>997263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8B969C6B-ADEC-4053-870C-B26EB3A7C47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490818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70A2CBEA-D330-4016-8E11-72D80200CC3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108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505200</xdr:colOff>
      <xdr:row>0</xdr:row>
      <xdr:rowOff>11206</xdr:rowOff>
    </xdr:from>
    <xdr:to>
      <xdr:col>1</xdr:col>
      <xdr:colOff>1000438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5D8F6610-5E37-4841-B553-1EB56988D16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493993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8D0A23D5-11EC-4419-B747-6D1F67304DB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109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505200</xdr:colOff>
      <xdr:row>0</xdr:row>
      <xdr:rowOff>11206</xdr:rowOff>
    </xdr:from>
    <xdr:to>
      <xdr:col>1</xdr:col>
      <xdr:colOff>1000438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7E32AD59-543E-4245-AFA5-2B34E7CBD5F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493993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7D57AC10-2D79-4693-A4B8-33CF3C9EBF6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11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61DB37A2-9FEA-49CD-A992-2D072F80FF7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6D744C9A-60CD-486D-BB1C-39292E31978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11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C214F836-8D2B-4963-B1B2-97E0C11ED25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493059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B10682B3-AC2E-4A15-94AA-9518185BFC5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5118" cy="605118"/>
        </a:xfrm>
        <a:prstGeom prst="rect">
          <a:avLst/>
        </a:prstGeom>
      </xdr:spPr>
    </xdr:pic>
    <xdr:clientData/>
  </xdr:twoCellAnchor>
</xdr:wsDr>
</file>

<file path=xl/drawings/drawing11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6" name="Picture 5" descr="Ipsos logo">
          <a:extLst>
            <a:ext uri="{FF2B5EF4-FFF2-40B4-BE49-F238E27FC236}">
              <a16:creationId xmlns:a16="http://schemas.microsoft.com/office/drawing/2014/main" id="{6E1D07E1-A20A-4925-B15F-D1762773665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7" name="Picture 6" descr="DfE logo">
          <a:extLst>
            <a:ext uri="{FF2B5EF4-FFF2-40B4-BE49-F238E27FC236}">
              <a16:creationId xmlns:a16="http://schemas.microsoft.com/office/drawing/2014/main" id="{7F7EA41C-B015-48C0-A805-D7D694B460E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1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76CB58FF-199D-49DE-98D3-988A6C8E232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D2FCD819-DA18-4082-8C6F-128550819C7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1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DDD4C794-495D-4104-81FC-4A823CD4A45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EFF84752-097C-4F01-B091-0DD19954021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1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2" name="Picture 1" descr="Ipsos logo">
          <a:extLst>
            <a:ext uri="{FF2B5EF4-FFF2-40B4-BE49-F238E27FC236}">
              <a16:creationId xmlns:a16="http://schemas.microsoft.com/office/drawing/2014/main" id="{49CE36AD-3F27-4077-AD6B-EAEBB9A5B05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5" name="Picture 4" descr="DfE logo">
          <a:extLst>
            <a:ext uri="{FF2B5EF4-FFF2-40B4-BE49-F238E27FC236}">
              <a16:creationId xmlns:a16="http://schemas.microsoft.com/office/drawing/2014/main" id="{00CF97E1-8300-4FF2-A58D-C61ECCF0D1A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1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5" name="Picture 4" descr="Ipsos logo">
          <a:extLst>
            <a:ext uri="{FF2B5EF4-FFF2-40B4-BE49-F238E27FC236}">
              <a16:creationId xmlns:a16="http://schemas.microsoft.com/office/drawing/2014/main" id="{C6D3A7E3-3EB4-4C64-9915-256D7A6577F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6" name="Picture 5" descr="DfE logo">
          <a:extLst>
            <a:ext uri="{FF2B5EF4-FFF2-40B4-BE49-F238E27FC236}">
              <a16:creationId xmlns:a16="http://schemas.microsoft.com/office/drawing/2014/main" id="{3942C5BE-554C-43DE-9A52-5493BC8E5C4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1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5" name="Picture 4" descr="Ipsos logo">
          <a:extLst>
            <a:ext uri="{FF2B5EF4-FFF2-40B4-BE49-F238E27FC236}">
              <a16:creationId xmlns:a16="http://schemas.microsoft.com/office/drawing/2014/main" id="{DDC60579-1B3B-4A92-BF74-DD404276C06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6" name="Picture 5" descr="DfE logo">
          <a:extLst>
            <a:ext uri="{FF2B5EF4-FFF2-40B4-BE49-F238E27FC236}">
              <a16:creationId xmlns:a16="http://schemas.microsoft.com/office/drawing/2014/main" id="{AC7E1CEC-7931-4088-957A-DF9C38BECC8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18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5" name="Picture 4" descr="Ipsos logo">
          <a:extLst>
            <a:ext uri="{FF2B5EF4-FFF2-40B4-BE49-F238E27FC236}">
              <a16:creationId xmlns:a16="http://schemas.microsoft.com/office/drawing/2014/main" id="{79C1F749-D258-47A1-9E45-C6BDFE85AC1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6" name="Picture 5" descr="DfE logo">
          <a:extLst>
            <a:ext uri="{FF2B5EF4-FFF2-40B4-BE49-F238E27FC236}">
              <a16:creationId xmlns:a16="http://schemas.microsoft.com/office/drawing/2014/main" id="{420EC284-BB1E-4B42-B651-3828416B2E4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19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5" name="Picture 4" descr="Ipsos logo">
          <a:extLst>
            <a:ext uri="{FF2B5EF4-FFF2-40B4-BE49-F238E27FC236}">
              <a16:creationId xmlns:a16="http://schemas.microsoft.com/office/drawing/2014/main" id="{88F0C54E-93BD-436E-ACC0-054F78EE031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6" name="Picture 5" descr="DfE logo">
          <a:extLst>
            <a:ext uri="{FF2B5EF4-FFF2-40B4-BE49-F238E27FC236}">
              <a16:creationId xmlns:a16="http://schemas.microsoft.com/office/drawing/2014/main" id="{B9452308-D2E6-4934-BEFB-B488C086563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2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5" name="Picture 4" descr="Ipsos logo">
          <a:extLst>
            <a:ext uri="{FF2B5EF4-FFF2-40B4-BE49-F238E27FC236}">
              <a16:creationId xmlns:a16="http://schemas.microsoft.com/office/drawing/2014/main" id="{BE83AF7B-0CE6-46D4-926D-BBA2C369F85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6" name="Picture 5" descr="DfE logo">
          <a:extLst>
            <a:ext uri="{FF2B5EF4-FFF2-40B4-BE49-F238E27FC236}">
              <a16:creationId xmlns:a16="http://schemas.microsoft.com/office/drawing/2014/main" id="{166F9BEB-33F7-4B36-B61E-62309B662BC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2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5" name="Picture 4" descr="Ipsos logo">
          <a:extLst>
            <a:ext uri="{FF2B5EF4-FFF2-40B4-BE49-F238E27FC236}">
              <a16:creationId xmlns:a16="http://schemas.microsoft.com/office/drawing/2014/main" id="{5348B444-9D65-4E89-B720-6F1BFB2F937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6" name="Picture 5" descr="DfE logo">
          <a:extLst>
            <a:ext uri="{FF2B5EF4-FFF2-40B4-BE49-F238E27FC236}">
              <a16:creationId xmlns:a16="http://schemas.microsoft.com/office/drawing/2014/main" id="{BECEACE5-FBC2-412E-B486-840065868AB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2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5" name="Picture 4" descr="Ipsos logo">
          <a:extLst>
            <a:ext uri="{FF2B5EF4-FFF2-40B4-BE49-F238E27FC236}">
              <a16:creationId xmlns:a16="http://schemas.microsoft.com/office/drawing/2014/main" id="{4ED9BC90-7B4B-4ED5-830D-0FB4E300911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6" name="Picture 5" descr="DfE logo">
          <a:extLst>
            <a:ext uri="{FF2B5EF4-FFF2-40B4-BE49-F238E27FC236}">
              <a16:creationId xmlns:a16="http://schemas.microsoft.com/office/drawing/2014/main" id="{2CBEDCA4-5935-40BA-9D38-E35B46C8771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2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5" name="Picture 4" descr="Ipsos logo">
          <a:extLst>
            <a:ext uri="{FF2B5EF4-FFF2-40B4-BE49-F238E27FC236}">
              <a16:creationId xmlns:a16="http://schemas.microsoft.com/office/drawing/2014/main" id="{B0D8EA5F-544B-4B51-B862-322CC63C4B2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6" name="Picture 5" descr="DfE logo">
          <a:extLst>
            <a:ext uri="{FF2B5EF4-FFF2-40B4-BE49-F238E27FC236}">
              <a16:creationId xmlns:a16="http://schemas.microsoft.com/office/drawing/2014/main" id="{681D1D01-E81D-4170-8193-BEFCD5BC9C0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2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5" name="Picture 4" descr="Ipsos logo">
          <a:extLst>
            <a:ext uri="{FF2B5EF4-FFF2-40B4-BE49-F238E27FC236}">
              <a16:creationId xmlns:a16="http://schemas.microsoft.com/office/drawing/2014/main" id="{6791F13A-A66B-4D06-A91A-176397B21EE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6" name="Picture 5" descr="DfE logo">
          <a:extLst>
            <a:ext uri="{FF2B5EF4-FFF2-40B4-BE49-F238E27FC236}">
              <a16:creationId xmlns:a16="http://schemas.microsoft.com/office/drawing/2014/main" id="{5ACC205E-8834-43F7-B72B-B067E5D347C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2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5" name="Picture 4" descr="Ipsos logo">
          <a:extLst>
            <a:ext uri="{FF2B5EF4-FFF2-40B4-BE49-F238E27FC236}">
              <a16:creationId xmlns:a16="http://schemas.microsoft.com/office/drawing/2014/main" id="{73F581A6-32B1-40EB-BC4E-B58A389C46A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6" name="Picture 5" descr="DfE logo">
          <a:extLst>
            <a:ext uri="{FF2B5EF4-FFF2-40B4-BE49-F238E27FC236}">
              <a16:creationId xmlns:a16="http://schemas.microsoft.com/office/drawing/2014/main" id="{440E8428-9D1F-474F-B9EA-F436555B70A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2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5" name="Picture 4" descr="Ipsos logo">
          <a:extLst>
            <a:ext uri="{FF2B5EF4-FFF2-40B4-BE49-F238E27FC236}">
              <a16:creationId xmlns:a16="http://schemas.microsoft.com/office/drawing/2014/main" id="{45B4919F-D076-44F3-8C77-3C846B0AFCC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6" name="Picture 5" descr="DfE logo">
          <a:extLst>
            <a:ext uri="{FF2B5EF4-FFF2-40B4-BE49-F238E27FC236}">
              <a16:creationId xmlns:a16="http://schemas.microsoft.com/office/drawing/2014/main" id="{9C9189B4-ECDB-4B25-BA1B-96F5C91EFDA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2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5" name="Picture 4" descr="Ipsos logo">
          <a:extLst>
            <a:ext uri="{FF2B5EF4-FFF2-40B4-BE49-F238E27FC236}">
              <a16:creationId xmlns:a16="http://schemas.microsoft.com/office/drawing/2014/main" id="{2781379B-9081-452A-965B-7867649C7D7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6" name="Picture 5" descr="DfE logo">
          <a:extLst>
            <a:ext uri="{FF2B5EF4-FFF2-40B4-BE49-F238E27FC236}">
              <a16:creationId xmlns:a16="http://schemas.microsoft.com/office/drawing/2014/main" id="{447F4BD2-A168-4153-8C87-61E684598A7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28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5" name="Picture 4" descr="Ipsos logo">
          <a:extLst>
            <a:ext uri="{FF2B5EF4-FFF2-40B4-BE49-F238E27FC236}">
              <a16:creationId xmlns:a16="http://schemas.microsoft.com/office/drawing/2014/main" id="{147E1113-C6FA-40A0-BCBC-E1FC9431874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6" name="Picture 5" descr="DfE logo">
          <a:extLst>
            <a:ext uri="{FF2B5EF4-FFF2-40B4-BE49-F238E27FC236}">
              <a16:creationId xmlns:a16="http://schemas.microsoft.com/office/drawing/2014/main" id="{AD7A34A2-3E69-4A5E-8DEA-9971FDECEDB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29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7" name="Picture 6" descr="Ipsos logo">
          <a:extLst>
            <a:ext uri="{FF2B5EF4-FFF2-40B4-BE49-F238E27FC236}">
              <a16:creationId xmlns:a16="http://schemas.microsoft.com/office/drawing/2014/main" id="{B51E9ACC-D023-42E2-BE7D-0B5150FEF1D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8" name="Picture 7" descr="DfE logo">
          <a:extLst>
            <a:ext uri="{FF2B5EF4-FFF2-40B4-BE49-F238E27FC236}">
              <a16:creationId xmlns:a16="http://schemas.microsoft.com/office/drawing/2014/main" id="{5DFCF4C4-5B5F-47A7-8ACF-E0508612F6F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3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5" name="Picture 4" descr="Ipsos logo">
          <a:extLst>
            <a:ext uri="{FF2B5EF4-FFF2-40B4-BE49-F238E27FC236}">
              <a16:creationId xmlns:a16="http://schemas.microsoft.com/office/drawing/2014/main" id="{625657EB-2287-414E-AF38-C8C3771D246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6" name="Picture 5" descr="DfE logo">
          <a:extLst>
            <a:ext uri="{FF2B5EF4-FFF2-40B4-BE49-F238E27FC236}">
              <a16:creationId xmlns:a16="http://schemas.microsoft.com/office/drawing/2014/main" id="{C6DCDBC5-BE2C-49BF-BABE-EE5B728B5F9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3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5" name="Picture 4" descr="Ipsos logo">
          <a:extLst>
            <a:ext uri="{FF2B5EF4-FFF2-40B4-BE49-F238E27FC236}">
              <a16:creationId xmlns:a16="http://schemas.microsoft.com/office/drawing/2014/main" id="{36C1945D-6D09-4BF1-A127-957E2D2501F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6" name="Picture 5" descr="DfE logo">
          <a:extLst>
            <a:ext uri="{FF2B5EF4-FFF2-40B4-BE49-F238E27FC236}">
              <a16:creationId xmlns:a16="http://schemas.microsoft.com/office/drawing/2014/main" id="{2B2CA701-9AE7-489D-BDEC-DBC3D85BAEB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3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13" name="Picture 12" descr="Ipsos logo">
          <a:extLst>
            <a:ext uri="{FF2B5EF4-FFF2-40B4-BE49-F238E27FC236}">
              <a16:creationId xmlns:a16="http://schemas.microsoft.com/office/drawing/2014/main" id="{3B112FC1-55B6-4494-A7F6-93C2C322069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14" name="Picture 13" descr="DfE logo">
          <a:extLst>
            <a:ext uri="{FF2B5EF4-FFF2-40B4-BE49-F238E27FC236}">
              <a16:creationId xmlns:a16="http://schemas.microsoft.com/office/drawing/2014/main" id="{0E5F57AC-99AB-4221-8042-6C5CE7FAADA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3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5" name="Picture 4" descr="Ipsos logo">
          <a:extLst>
            <a:ext uri="{FF2B5EF4-FFF2-40B4-BE49-F238E27FC236}">
              <a16:creationId xmlns:a16="http://schemas.microsoft.com/office/drawing/2014/main" id="{D8F0345D-5DE5-41EF-899F-AE9B544CB7A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6" name="Picture 5" descr="DfE logo">
          <a:extLst>
            <a:ext uri="{FF2B5EF4-FFF2-40B4-BE49-F238E27FC236}">
              <a16:creationId xmlns:a16="http://schemas.microsoft.com/office/drawing/2014/main" id="{A906DDBA-0A3F-440A-AF68-01D6BB5479B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3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5" name="Picture 4" descr="Ipsos logo">
          <a:extLst>
            <a:ext uri="{FF2B5EF4-FFF2-40B4-BE49-F238E27FC236}">
              <a16:creationId xmlns:a16="http://schemas.microsoft.com/office/drawing/2014/main" id="{0CBAC5D6-D82D-4E56-8142-98A971CE789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6" name="Picture 5" descr="DfE logo">
          <a:extLst>
            <a:ext uri="{FF2B5EF4-FFF2-40B4-BE49-F238E27FC236}">
              <a16:creationId xmlns:a16="http://schemas.microsoft.com/office/drawing/2014/main" id="{AE13D742-2904-408B-9630-6C1E5A0DB1A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3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5" name="Picture 4" descr="Ipsos logo">
          <a:extLst>
            <a:ext uri="{FF2B5EF4-FFF2-40B4-BE49-F238E27FC236}">
              <a16:creationId xmlns:a16="http://schemas.microsoft.com/office/drawing/2014/main" id="{0CE43357-D88A-4F68-9422-A3864115EF2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6" name="Picture 5" descr="DfE logo">
          <a:extLst>
            <a:ext uri="{FF2B5EF4-FFF2-40B4-BE49-F238E27FC236}">
              <a16:creationId xmlns:a16="http://schemas.microsoft.com/office/drawing/2014/main" id="{B846316B-8A77-428B-A188-2DD0CBD9C43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3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5" name="Picture 4" descr="Ipsos logo">
          <a:extLst>
            <a:ext uri="{FF2B5EF4-FFF2-40B4-BE49-F238E27FC236}">
              <a16:creationId xmlns:a16="http://schemas.microsoft.com/office/drawing/2014/main" id="{DFC4BB01-4010-4B11-BF6C-F017C0522DF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6" name="Picture 5" descr="DfE logo">
          <a:extLst>
            <a:ext uri="{FF2B5EF4-FFF2-40B4-BE49-F238E27FC236}">
              <a16:creationId xmlns:a16="http://schemas.microsoft.com/office/drawing/2014/main" id="{207AD129-93EB-41AE-ACF7-7C7F8F6E476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3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5" name="Picture 4" descr="Ipsos logo">
          <a:extLst>
            <a:ext uri="{FF2B5EF4-FFF2-40B4-BE49-F238E27FC236}">
              <a16:creationId xmlns:a16="http://schemas.microsoft.com/office/drawing/2014/main" id="{99A155C4-A415-4CF3-8D9D-6780DB5C29A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6" name="Picture 5" descr="DfE logo">
          <a:extLst>
            <a:ext uri="{FF2B5EF4-FFF2-40B4-BE49-F238E27FC236}">
              <a16:creationId xmlns:a16="http://schemas.microsoft.com/office/drawing/2014/main" id="{4B44C443-353C-4A8E-9A0A-B5F28AFA07E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38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5" name="Picture 4" descr="Ipsos logo">
          <a:extLst>
            <a:ext uri="{FF2B5EF4-FFF2-40B4-BE49-F238E27FC236}">
              <a16:creationId xmlns:a16="http://schemas.microsoft.com/office/drawing/2014/main" id="{78A2217A-E6B1-4EAF-B732-C44345DFA4B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6" name="Picture 5" descr="DfE logo">
          <a:extLst>
            <a:ext uri="{FF2B5EF4-FFF2-40B4-BE49-F238E27FC236}">
              <a16:creationId xmlns:a16="http://schemas.microsoft.com/office/drawing/2014/main" id="{7FCCED41-7659-4A7F-97C7-6633D132EFB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39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5" name="Picture 4" descr="Ipsos logo">
          <a:extLst>
            <a:ext uri="{FF2B5EF4-FFF2-40B4-BE49-F238E27FC236}">
              <a16:creationId xmlns:a16="http://schemas.microsoft.com/office/drawing/2014/main" id="{80C83F88-2D85-4AD5-971E-01AFDA450ED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6" name="Picture 5" descr="DfE logo">
          <a:extLst>
            <a:ext uri="{FF2B5EF4-FFF2-40B4-BE49-F238E27FC236}">
              <a16:creationId xmlns:a16="http://schemas.microsoft.com/office/drawing/2014/main" id="{37205789-0FD1-457A-B75A-ED5A3B42293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4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5" name="Picture 4" descr="Ipsos logo">
          <a:extLst>
            <a:ext uri="{FF2B5EF4-FFF2-40B4-BE49-F238E27FC236}">
              <a16:creationId xmlns:a16="http://schemas.microsoft.com/office/drawing/2014/main" id="{A656B32C-ED91-4413-8E82-8C272F6F220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6" name="Picture 5" descr="DfE logo">
          <a:extLst>
            <a:ext uri="{FF2B5EF4-FFF2-40B4-BE49-F238E27FC236}">
              <a16:creationId xmlns:a16="http://schemas.microsoft.com/office/drawing/2014/main" id="{8ED80CFA-8422-4274-988F-DD19C94E5BA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4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5" name="Picture 4" descr="Ipsos logo">
          <a:extLst>
            <a:ext uri="{FF2B5EF4-FFF2-40B4-BE49-F238E27FC236}">
              <a16:creationId xmlns:a16="http://schemas.microsoft.com/office/drawing/2014/main" id="{1F2A2AEF-6C43-4069-8FAA-7967D0F1FA1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6" name="Picture 5" descr="DfE logo">
          <a:extLst>
            <a:ext uri="{FF2B5EF4-FFF2-40B4-BE49-F238E27FC236}">
              <a16:creationId xmlns:a16="http://schemas.microsoft.com/office/drawing/2014/main" id="{DA20DE04-5AC1-494A-9AE2-26125B46007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4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5" name="Picture 4" descr="Ipsos logo">
          <a:extLst>
            <a:ext uri="{FF2B5EF4-FFF2-40B4-BE49-F238E27FC236}">
              <a16:creationId xmlns:a16="http://schemas.microsoft.com/office/drawing/2014/main" id="{8F27045E-4C13-4D71-809F-02E9A54F84B2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6" name="Picture 5" descr="DfE logo">
          <a:extLst>
            <a:ext uri="{FF2B5EF4-FFF2-40B4-BE49-F238E27FC236}">
              <a16:creationId xmlns:a16="http://schemas.microsoft.com/office/drawing/2014/main" id="{6AC932F7-2BBF-4D21-8282-937ED21C8AA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4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5" name="Picture 4" descr="Ipsos logo">
          <a:extLst>
            <a:ext uri="{FF2B5EF4-FFF2-40B4-BE49-F238E27FC236}">
              <a16:creationId xmlns:a16="http://schemas.microsoft.com/office/drawing/2014/main" id="{2938B3CE-0127-473A-A38E-1B34AE0CD74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6" name="Picture 5" descr="DfE logo">
          <a:extLst>
            <a:ext uri="{FF2B5EF4-FFF2-40B4-BE49-F238E27FC236}">
              <a16:creationId xmlns:a16="http://schemas.microsoft.com/office/drawing/2014/main" id="{3FA8650B-EAD0-4D19-93BF-59F09E3EE93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4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5" name="Picture 4" descr="Ipsos logo">
          <a:extLst>
            <a:ext uri="{FF2B5EF4-FFF2-40B4-BE49-F238E27FC236}">
              <a16:creationId xmlns:a16="http://schemas.microsoft.com/office/drawing/2014/main" id="{FC5033A3-3C4E-44C4-AB4F-F14AD069459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6" name="Picture 5" descr="DfE logo">
          <a:extLst>
            <a:ext uri="{FF2B5EF4-FFF2-40B4-BE49-F238E27FC236}">
              <a16:creationId xmlns:a16="http://schemas.microsoft.com/office/drawing/2014/main" id="{B922EAB1-8BC1-4153-BEA7-2201C9EC7C1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4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6" name="Picture 5" descr="Ipsos logo">
          <a:extLst>
            <a:ext uri="{FF2B5EF4-FFF2-40B4-BE49-F238E27FC236}">
              <a16:creationId xmlns:a16="http://schemas.microsoft.com/office/drawing/2014/main" id="{41530162-BE44-4289-80FD-DF98D5733B8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7" name="Picture 6" descr="DfE logo">
          <a:extLst>
            <a:ext uri="{FF2B5EF4-FFF2-40B4-BE49-F238E27FC236}">
              <a16:creationId xmlns:a16="http://schemas.microsoft.com/office/drawing/2014/main" id="{BD683385-E747-4219-8059-CDAC3B08DE2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4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5" name="Picture 4" descr="Ipsos logo">
          <a:extLst>
            <a:ext uri="{FF2B5EF4-FFF2-40B4-BE49-F238E27FC236}">
              <a16:creationId xmlns:a16="http://schemas.microsoft.com/office/drawing/2014/main" id="{1E9878A1-1FBD-4343-94E8-AACAB789BF1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6" name="Picture 5" descr="DfE logo">
          <a:extLst>
            <a:ext uri="{FF2B5EF4-FFF2-40B4-BE49-F238E27FC236}">
              <a16:creationId xmlns:a16="http://schemas.microsoft.com/office/drawing/2014/main" id="{E7DD01E9-F4E0-4C47-A186-F5BDB169537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4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5" name="Picture 4" descr="Ipsos logo">
          <a:extLst>
            <a:ext uri="{FF2B5EF4-FFF2-40B4-BE49-F238E27FC236}">
              <a16:creationId xmlns:a16="http://schemas.microsoft.com/office/drawing/2014/main" id="{06BC37B4-4EFC-4ADD-8179-695FFCAC763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6" name="Picture 5" descr="DfE logo">
          <a:extLst>
            <a:ext uri="{FF2B5EF4-FFF2-40B4-BE49-F238E27FC236}">
              <a16:creationId xmlns:a16="http://schemas.microsoft.com/office/drawing/2014/main" id="{2A630DCD-C3D8-47CA-B13E-8F3B845FDC0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48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5" name="Picture 4" descr="Ipsos logo">
          <a:extLst>
            <a:ext uri="{FF2B5EF4-FFF2-40B4-BE49-F238E27FC236}">
              <a16:creationId xmlns:a16="http://schemas.microsoft.com/office/drawing/2014/main" id="{E4A1EF05-0281-4CE9-ADD4-CF05DD6C2D2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6" name="Picture 5" descr="DfE logo">
          <a:extLst>
            <a:ext uri="{FF2B5EF4-FFF2-40B4-BE49-F238E27FC236}">
              <a16:creationId xmlns:a16="http://schemas.microsoft.com/office/drawing/2014/main" id="{F12EB665-78FF-4C03-8DB0-B6F6DB330A3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49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6" name="Picture 5" descr="Ipsos logo">
          <a:extLst>
            <a:ext uri="{FF2B5EF4-FFF2-40B4-BE49-F238E27FC236}">
              <a16:creationId xmlns:a16="http://schemas.microsoft.com/office/drawing/2014/main" id="{5DE6EC99-A501-4E06-80CB-C55848E7EA6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7" name="Picture 6" descr="DfE logo">
          <a:extLst>
            <a:ext uri="{FF2B5EF4-FFF2-40B4-BE49-F238E27FC236}">
              <a16:creationId xmlns:a16="http://schemas.microsoft.com/office/drawing/2014/main" id="{136440B2-644D-4BBC-BE43-419167DD877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5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5" name="Picture 4" descr="Ipsos logo">
          <a:extLst>
            <a:ext uri="{FF2B5EF4-FFF2-40B4-BE49-F238E27FC236}">
              <a16:creationId xmlns:a16="http://schemas.microsoft.com/office/drawing/2014/main" id="{7F2AD029-832D-4D18-937B-C7F8FA8D7E7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6" name="Picture 5" descr="DfE logo">
          <a:extLst>
            <a:ext uri="{FF2B5EF4-FFF2-40B4-BE49-F238E27FC236}">
              <a16:creationId xmlns:a16="http://schemas.microsoft.com/office/drawing/2014/main" id="{A454C1C5-B514-4C75-AE5D-2CF70D87B51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5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6" name="Picture 5" descr="Ipsos logo">
          <a:extLst>
            <a:ext uri="{FF2B5EF4-FFF2-40B4-BE49-F238E27FC236}">
              <a16:creationId xmlns:a16="http://schemas.microsoft.com/office/drawing/2014/main" id="{E7AAD880-C0B2-4C38-951C-D7C5970E078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7" name="Picture 6" descr="DfE logo">
          <a:extLst>
            <a:ext uri="{FF2B5EF4-FFF2-40B4-BE49-F238E27FC236}">
              <a16:creationId xmlns:a16="http://schemas.microsoft.com/office/drawing/2014/main" id="{EF3EC6BD-50F3-49BF-9754-29C52274192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5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6" name="Picture 5" descr="Ipsos logo">
          <a:extLst>
            <a:ext uri="{FF2B5EF4-FFF2-40B4-BE49-F238E27FC236}">
              <a16:creationId xmlns:a16="http://schemas.microsoft.com/office/drawing/2014/main" id="{049069AC-EF5F-4051-925F-D00153123DB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7" name="Picture 6" descr="DfE logo">
          <a:extLst>
            <a:ext uri="{FF2B5EF4-FFF2-40B4-BE49-F238E27FC236}">
              <a16:creationId xmlns:a16="http://schemas.microsoft.com/office/drawing/2014/main" id="{247603EA-69F3-4947-B47D-EE3C9EBA292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5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5" name="Picture 4" descr="Ipsos logo">
          <a:extLst>
            <a:ext uri="{FF2B5EF4-FFF2-40B4-BE49-F238E27FC236}">
              <a16:creationId xmlns:a16="http://schemas.microsoft.com/office/drawing/2014/main" id="{8495836E-999D-4F9D-9582-03674AD4795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6" name="Picture 5" descr="DfE logo">
          <a:extLst>
            <a:ext uri="{FF2B5EF4-FFF2-40B4-BE49-F238E27FC236}">
              <a16:creationId xmlns:a16="http://schemas.microsoft.com/office/drawing/2014/main" id="{D628ED14-6FDF-481F-AE9F-676EC4349A8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5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8" name="Picture 6" descr="Ipsos logo">
          <a:extLst>
            <a:ext uri="{FF2B5EF4-FFF2-40B4-BE49-F238E27FC236}">
              <a16:creationId xmlns:a16="http://schemas.microsoft.com/office/drawing/2014/main" id="{68F650B9-94CB-4CA9-AF43-68BA4761ACF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9" name="Picture 7" descr="DfE logo">
          <a:extLst>
            <a:ext uri="{FF2B5EF4-FFF2-40B4-BE49-F238E27FC236}">
              <a16:creationId xmlns:a16="http://schemas.microsoft.com/office/drawing/2014/main" id="{D8C2792A-34AC-4BFD-A20C-4D0B38FBCEB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5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6" name="Picture 5" descr="Ipsos logo">
          <a:extLst>
            <a:ext uri="{FF2B5EF4-FFF2-40B4-BE49-F238E27FC236}">
              <a16:creationId xmlns:a16="http://schemas.microsoft.com/office/drawing/2014/main" id="{986BB93A-617F-4E53-B13F-0EB9C5AD9F9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7" name="Picture 6" descr="DfE logo">
          <a:extLst>
            <a:ext uri="{FF2B5EF4-FFF2-40B4-BE49-F238E27FC236}">
              <a16:creationId xmlns:a16="http://schemas.microsoft.com/office/drawing/2014/main" id="{B2422CF1-B783-4389-82CB-E2FDD9B549B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5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5" name="Picture 4" descr="Ipsos logo">
          <a:extLst>
            <a:ext uri="{FF2B5EF4-FFF2-40B4-BE49-F238E27FC236}">
              <a16:creationId xmlns:a16="http://schemas.microsoft.com/office/drawing/2014/main" id="{07BE0CA1-9562-4FAB-A3D3-3ADA1DDF3E0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6" name="Picture 5" descr="DfE logo">
          <a:extLst>
            <a:ext uri="{FF2B5EF4-FFF2-40B4-BE49-F238E27FC236}">
              <a16:creationId xmlns:a16="http://schemas.microsoft.com/office/drawing/2014/main" id="{B949E1F7-589F-4772-8353-1C5446134BB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5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5" name="Picture 4" descr="Ipsos logo">
          <a:extLst>
            <a:ext uri="{FF2B5EF4-FFF2-40B4-BE49-F238E27FC236}">
              <a16:creationId xmlns:a16="http://schemas.microsoft.com/office/drawing/2014/main" id="{CFC4A7ED-65EF-4163-8339-E05493B6A5C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6" name="Picture 5" descr="DfE logo">
          <a:extLst>
            <a:ext uri="{FF2B5EF4-FFF2-40B4-BE49-F238E27FC236}">
              <a16:creationId xmlns:a16="http://schemas.microsoft.com/office/drawing/2014/main" id="{0778B8CB-4465-45BB-9FD7-B888A793350F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58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6" name="Picture 4" descr="Ipsos logo">
          <a:extLst>
            <a:ext uri="{FF2B5EF4-FFF2-40B4-BE49-F238E27FC236}">
              <a16:creationId xmlns:a16="http://schemas.microsoft.com/office/drawing/2014/main" id="{A503A1EF-3686-4C60-AC5D-3E1CEF31C8A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7" name="Picture 5" descr="DfE logo">
          <a:extLst>
            <a:ext uri="{FF2B5EF4-FFF2-40B4-BE49-F238E27FC236}">
              <a16:creationId xmlns:a16="http://schemas.microsoft.com/office/drawing/2014/main" id="{337D86DD-9EDD-4B68-BBEA-47F87D0BB86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59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5" name="Picture 4" descr="Ipsos logo">
          <a:extLst>
            <a:ext uri="{FF2B5EF4-FFF2-40B4-BE49-F238E27FC236}">
              <a16:creationId xmlns:a16="http://schemas.microsoft.com/office/drawing/2014/main" id="{572A6DC6-6D6C-419C-AB26-22AA0A14D09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6" name="Picture 5" descr="DfE logo">
          <a:extLst>
            <a:ext uri="{FF2B5EF4-FFF2-40B4-BE49-F238E27FC236}">
              <a16:creationId xmlns:a16="http://schemas.microsoft.com/office/drawing/2014/main" id="{BFD3BC5B-C55D-44A9-91CA-789CD62C1F3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6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5" name="Picture 4" descr="Ipsos logo">
          <a:extLst>
            <a:ext uri="{FF2B5EF4-FFF2-40B4-BE49-F238E27FC236}">
              <a16:creationId xmlns:a16="http://schemas.microsoft.com/office/drawing/2014/main" id="{6323B211-73ED-4879-8C27-FB417B36786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6" name="Picture 5" descr="DfE logo">
          <a:extLst>
            <a:ext uri="{FF2B5EF4-FFF2-40B4-BE49-F238E27FC236}">
              <a16:creationId xmlns:a16="http://schemas.microsoft.com/office/drawing/2014/main" id="{7F549ED5-6767-45FD-B6FF-80543A36CE2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6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5" name="Picture 4" descr="Ipsos logo">
          <a:extLst>
            <a:ext uri="{FF2B5EF4-FFF2-40B4-BE49-F238E27FC236}">
              <a16:creationId xmlns:a16="http://schemas.microsoft.com/office/drawing/2014/main" id="{958057D5-E28B-4894-86B0-DA1BAF93DAB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6" name="Picture 5" descr="DfE logo">
          <a:extLst>
            <a:ext uri="{FF2B5EF4-FFF2-40B4-BE49-F238E27FC236}">
              <a16:creationId xmlns:a16="http://schemas.microsoft.com/office/drawing/2014/main" id="{8DDB21F5-5325-41ED-B0F3-6A38CD217D3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6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7" name="Picture 6" descr="Ipsos logo">
          <a:extLst>
            <a:ext uri="{FF2B5EF4-FFF2-40B4-BE49-F238E27FC236}">
              <a16:creationId xmlns:a16="http://schemas.microsoft.com/office/drawing/2014/main" id="{67B3E314-0BFB-4E24-BF80-1D4E2D4530B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8" name="Picture 7" descr="DfE logo">
          <a:extLst>
            <a:ext uri="{FF2B5EF4-FFF2-40B4-BE49-F238E27FC236}">
              <a16:creationId xmlns:a16="http://schemas.microsoft.com/office/drawing/2014/main" id="{A2FE3515-816C-4893-B9F2-2D34E7A35F5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0636" cy="605118"/>
        </a:xfrm>
        <a:prstGeom prst="rect">
          <a:avLst/>
        </a:prstGeom>
      </xdr:spPr>
    </xdr:pic>
    <xdr:clientData/>
  </xdr:twoCellAnchor>
</xdr:wsDr>
</file>

<file path=xl/drawings/drawing16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7" name="Picture 6" descr="Ipsos logo">
          <a:extLst>
            <a:ext uri="{FF2B5EF4-FFF2-40B4-BE49-F238E27FC236}">
              <a16:creationId xmlns:a16="http://schemas.microsoft.com/office/drawing/2014/main" id="{080541FC-4100-4185-A90F-F3506D6B6EF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8" name="Picture 7" descr="DfE logo">
          <a:extLst>
            <a:ext uri="{FF2B5EF4-FFF2-40B4-BE49-F238E27FC236}">
              <a16:creationId xmlns:a16="http://schemas.microsoft.com/office/drawing/2014/main" id="{BE1F10AB-DC44-4EE5-9D90-A0F1CEFF3F1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6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5" name="Picture 4" descr="Ipsos logo">
          <a:extLst>
            <a:ext uri="{FF2B5EF4-FFF2-40B4-BE49-F238E27FC236}">
              <a16:creationId xmlns:a16="http://schemas.microsoft.com/office/drawing/2014/main" id="{EF33253E-60CF-4DE8-941C-62EC80F9F3F6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6" name="Picture 5" descr="DfE logo">
          <a:extLst>
            <a:ext uri="{FF2B5EF4-FFF2-40B4-BE49-F238E27FC236}">
              <a16:creationId xmlns:a16="http://schemas.microsoft.com/office/drawing/2014/main" id="{D10B0052-B6BD-4B48-8DF0-0FDF888F849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6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5" name="Picture 4" descr="Ipsos logo">
          <a:extLst>
            <a:ext uri="{FF2B5EF4-FFF2-40B4-BE49-F238E27FC236}">
              <a16:creationId xmlns:a16="http://schemas.microsoft.com/office/drawing/2014/main" id="{0A07A6E5-2E1A-4AA6-806A-42E1DCB93D5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6" name="Picture 5" descr="DfE logo">
          <a:extLst>
            <a:ext uri="{FF2B5EF4-FFF2-40B4-BE49-F238E27FC236}">
              <a16:creationId xmlns:a16="http://schemas.microsoft.com/office/drawing/2014/main" id="{73A5F7A6-453F-4966-B0EB-4256664C435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6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5" name="Picture 4" descr="Ipsos logo">
          <a:extLst>
            <a:ext uri="{FF2B5EF4-FFF2-40B4-BE49-F238E27FC236}">
              <a16:creationId xmlns:a16="http://schemas.microsoft.com/office/drawing/2014/main" id="{50E8AC4C-CBC4-448B-9B2A-655900B38B3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6" name="Picture 5" descr="DfE logo">
          <a:extLst>
            <a:ext uri="{FF2B5EF4-FFF2-40B4-BE49-F238E27FC236}">
              <a16:creationId xmlns:a16="http://schemas.microsoft.com/office/drawing/2014/main" id="{5B9806CD-E35C-42E5-A3E0-0F893780BB1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drawings/drawing16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504266</xdr:colOff>
      <xdr:row>0</xdr:row>
      <xdr:rowOff>11206</xdr:rowOff>
    </xdr:from>
    <xdr:to>
      <xdr:col>1</xdr:col>
      <xdr:colOff>999504</xdr:colOff>
      <xdr:row>2</xdr:row>
      <xdr:rowOff>77825</xdr:rowOff>
    </xdr:to>
    <xdr:pic>
      <xdr:nvPicPr>
        <xdr:cNvPr id="7" name="Picture 6" descr="Ipsos logo">
          <a:extLst>
            <a:ext uri="{FF2B5EF4-FFF2-40B4-BE49-F238E27FC236}">
              <a16:creationId xmlns:a16="http://schemas.microsoft.com/office/drawing/2014/main" id="{9951C203-3513-4862-8931-4B98F5E54F9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6325" y="11206"/>
          <a:ext cx="495238" cy="447619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1</xdr:col>
      <xdr:colOff>488577</xdr:colOff>
      <xdr:row>3</xdr:row>
      <xdr:rowOff>33618</xdr:rowOff>
    </xdr:to>
    <xdr:pic>
      <xdr:nvPicPr>
        <xdr:cNvPr id="8" name="Picture 7" descr="DfE logo">
          <a:extLst>
            <a:ext uri="{FF2B5EF4-FFF2-40B4-BE49-F238E27FC236}">
              <a16:creationId xmlns:a16="http://schemas.microsoft.com/office/drawing/2014/main" id="{4F530A3D-E7DC-4861-B6CB-C61DC785030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0" y="0"/>
          <a:ext cx="602877" cy="605118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.xml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.xml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.x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.x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.xml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3.xml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4.xml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.xml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6.xml"/></Relationships>
</file>

<file path=xl/worksheets/_rels/sheet1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7.xml"/></Relationships>
</file>

<file path=xl/worksheets/_rels/sheet1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8.xml"/></Relationships>
</file>

<file path=xl/worksheets/_rels/sheet1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9.xml"/></Relationships>
</file>

<file path=xl/worksheets/_rels/sheet2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0.xml"/></Relationships>
</file>

<file path=xl/worksheets/_rels/sheet2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1.xml"/></Relationships>
</file>

<file path=xl/worksheets/_rels/sheet2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2.xml"/></Relationships>
</file>

<file path=xl/worksheets/_rels/sheet2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3.xml"/></Relationships>
</file>

<file path=xl/worksheets/_rels/sheet2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4.xml"/></Relationships>
</file>

<file path=xl/worksheets/_rels/sheet2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5.xml"/></Relationships>
</file>

<file path=xl/worksheets/_rels/sheet2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6.xml"/></Relationships>
</file>

<file path=xl/worksheets/_rels/sheet2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7.xml"/></Relationships>
</file>

<file path=xl/worksheets/_rels/sheet2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8.xml"/></Relationships>
</file>

<file path=xl/worksheets/_rels/sheet2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9.xml"/></Relationships>
</file>

<file path=xl/worksheets/_rels/sheet3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0.xml"/></Relationships>
</file>

<file path=xl/worksheets/_rels/sheet3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1.xml"/></Relationships>
</file>

<file path=xl/worksheets/_rels/sheet3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2.xml"/></Relationships>
</file>

<file path=xl/worksheets/_rels/sheet3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3.xml"/></Relationships>
</file>

<file path=xl/worksheets/_rels/sheet3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4.xml"/></Relationships>
</file>

<file path=xl/worksheets/_rels/sheet3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5.xml"/></Relationships>
</file>

<file path=xl/worksheets/_rels/sheet3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6.xml"/></Relationships>
</file>

<file path=xl/worksheets/_rels/sheet3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7.xml"/></Relationships>
</file>

<file path=xl/worksheets/_rels/sheet3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8.xml"/></Relationships>
</file>

<file path=xl/worksheets/_rels/sheet3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9.xml"/></Relationships>
</file>

<file path=xl/worksheets/_rels/sheet4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0.xml"/></Relationships>
</file>

<file path=xl/worksheets/_rels/sheet4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1.xml"/></Relationships>
</file>

<file path=xl/worksheets/_rels/sheet4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2.xml"/></Relationships>
</file>

<file path=xl/worksheets/_rels/sheet4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3.xml"/></Relationships>
</file>

<file path=xl/worksheets/_rels/sheet4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4.xml"/></Relationships>
</file>

<file path=xl/worksheets/_rels/sheet4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5.xml"/></Relationships>
</file>

<file path=xl/worksheets/_rels/sheet4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6.xml"/></Relationships>
</file>

<file path=xl/worksheets/_rels/sheet4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7.xml"/></Relationships>
</file>

<file path=xl/worksheets/_rels/sheet4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8.xml"/></Relationships>
</file>

<file path=xl/worksheets/_rels/sheet4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9.xml"/></Relationships>
</file>

<file path=xl/worksheets/_rels/sheet5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0.xml"/></Relationships>
</file>

<file path=xl/worksheets/_rels/sheet5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1.xml"/></Relationships>
</file>

<file path=xl/worksheets/_rels/sheet5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2.xml"/></Relationships>
</file>

<file path=xl/worksheets/_rels/sheet5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3.xml"/></Relationships>
</file>

<file path=xl/worksheets/_rels/sheet5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4.xml"/></Relationships>
</file>

<file path=xl/worksheets/_rels/sheet5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5.xml"/></Relationships>
</file>

<file path=xl/worksheets/_rels/sheet5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6.xml"/></Relationships>
</file>

<file path=xl/worksheets/_rels/sheet5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7.xml"/></Relationships>
</file>

<file path=xl/worksheets/_rels/sheet5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8.xml"/></Relationships>
</file>

<file path=xl/worksheets/_rels/sheet5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9.xml"/></Relationships>
</file>

<file path=xl/worksheets/_rels/sheet6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0.xml"/></Relationships>
</file>

<file path=xl/worksheets/_rels/sheet6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1.xml"/></Relationships>
</file>

<file path=xl/worksheets/_rels/sheet6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2.xml"/></Relationships>
</file>

<file path=xl/worksheets/_rels/sheet6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3.xml"/></Relationships>
</file>

<file path=xl/worksheets/_rels/sheet6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4.xml"/></Relationships>
</file>

<file path=xl/worksheets/_rels/sheet6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5.xml"/></Relationships>
</file>

<file path=xl/worksheets/_rels/sheet6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6.xml"/></Relationships>
</file>

<file path=xl/worksheets/_rels/sheet6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7.xml"/></Relationships>
</file>

<file path=xl/worksheets/_rels/sheet6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8.xml"/></Relationships>
</file>

<file path=xl/worksheets/_rels/sheet6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9.xml"/></Relationships>
</file>

<file path=xl/worksheets/_rels/sheet7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0.xml"/></Relationships>
</file>

<file path=xl/worksheets/_rels/sheet7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1.xml"/></Relationships>
</file>

<file path=xl/worksheets/_rels/sheet7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2.xml"/></Relationships>
</file>

<file path=xl/worksheets/_rels/sheet7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3.xml"/></Relationships>
</file>

<file path=xl/worksheets/_rels/sheet7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4.xml"/></Relationships>
</file>

<file path=xl/worksheets/_rels/sheet7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5.xml"/></Relationships>
</file>

<file path=xl/worksheets/_rels/sheet7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6.xml"/></Relationships>
</file>

<file path=xl/worksheets/_rels/sheet7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7.xml"/></Relationships>
</file>

<file path=xl/worksheets/_rels/sheet7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8.xml"/></Relationships>
</file>

<file path=xl/worksheets/_rels/sheet7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9.xml"/></Relationships>
</file>

<file path=xl/worksheets/_rels/sheet8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0.xml"/></Relationships>
</file>

<file path=xl/worksheets/_rels/sheet8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1.xml"/></Relationships>
</file>

<file path=xl/worksheets/_rels/sheet8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2.xml"/></Relationships>
</file>

<file path=xl/worksheets/_rels/sheet8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3.xml"/></Relationships>
</file>

<file path=xl/worksheets/_rels/sheet8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4.xml"/></Relationships>
</file>

<file path=xl/worksheets/_rels/sheet8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5.xml"/></Relationships>
</file>

<file path=xl/worksheets/_rels/sheet8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6.xml"/></Relationships>
</file>

<file path=xl/worksheets/_rels/sheet8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7.xml"/></Relationships>
</file>

<file path=xl/worksheets/_rels/sheet8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8.xml"/></Relationships>
</file>

<file path=xl/worksheets/_rels/sheet8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9.xml"/></Relationships>
</file>

<file path=xl/worksheets/_rels/sheet9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0.xml"/></Relationships>
</file>

<file path=xl/worksheets/_rels/sheet9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1.xml"/></Relationships>
</file>

<file path=xl/worksheets/_rels/sheet9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2.xml"/></Relationships>
</file>

<file path=xl/worksheets/_rels/sheet9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3.xml"/></Relationships>
</file>

<file path=xl/worksheets/_rels/sheet9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4.xml"/></Relationships>
</file>

<file path=xl/worksheets/_rels/sheet9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5.xml"/></Relationships>
</file>

<file path=xl/worksheets/_rels/sheet9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6.xml"/></Relationships>
</file>

<file path=xl/worksheets/_rels/sheet9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7.xml"/></Relationships>
</file>

<file path=xl/worksheets/_rels/sheet9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8.xml"/></Relationships>
</file>

<file path=xl/worksheets/_rels/sheet9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9.xml"/></Relationships>
</file>

<file path=xl/worksheets/_rels/sheet10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0.xml"/></Relationships>
</file>

<file path=xl/worksheets/_rels/sheet10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1.xml"/></Relationships>
</file>

<file path=xl/worksheets/_rels/sheet10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2.xml"/></Relationships>
</file>

<file path=xl/worksheets/_rels/sheet10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3.xml"/></Relationships>
</file>

<file path=xl/worksheets/_rels/sheet10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4.xml"/></Relationships>
</file>

<file path=xl/worksheets/_rels/sheet10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5.xml"/></Relationships>
</file>

<file path=xl/worksheets/_rels/sheet10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6.xml"/></Relationships>
</file>

<file path=xl/worksheets/_rels/sheet10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7.xml"/></Relationships>
</file>

<file path=xl/worksheets/_rels/sheet10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8.xml"/></Relationships>
</file>

<file path=xl/worksheets/_rels/sheet10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9.xml"/></Relationships>
</file>

<file path=xl/worksheets/_rels/sheet1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0.xml"/></Relationships>
</file>

<file path=xl/worksheets/_rels/sheet1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1.xml"/></Relationships>
</file>

<file path=xl/worksheets/_rels/sheet1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2.xml"/></Relationships>
</file>

<file path=xl/worksheets/_rels/sheet1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3.xml"/></Relationships>
</file>

<file path=xl/worksheets/_rels/sheet1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4.xml"/></Relationships>
</file>

<file path=xl/worksheets/_rels/sheet1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5.xml"/></Relationships>
</file>

<file path=xl/worksheets/_rels/sheet11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6.xml"/></Relationships>
</file>

<file path=xl/worksheets/_rels/sheet11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7.xml"/></Relationships>
</file>

<file path=xl/worksheets/_rels/sheet11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8.xml"/></Relationships>
</file>

<file path=xl/worksheets/_rels/sheet11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9.xml"/></Relationships>
</file>

<file path=xl/worksheets/_rels/sheet12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0.xml"/></Relationships>
</file>

<file path=xl/worksheets/_rels/sheet12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1.xml"/></Relationships>
</file>

<file path=xl/worksheets/_rels/sheet12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2.xml"/></Relationships>
</file>

<file path=xl/worksheets/_rels/sheet12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3.xml"/></Relationships>
</file>

<file path=xl/worksheets/_rels/sheet12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4.xml"/></Relationships>
</file>

<file path=xl/worksheets/_rels/sheet12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5.xml"/></Relationships>
</file>

<file path=xl/worksheets/_rels/sheet12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6.xml"/></Relationships>
</file>

<file path=xl/worksheets/_rels/sheet12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7.xml"/></Relationships>
</file>

<file path=xl/worksheets/_rels/sheet12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8.xml"/></Relationships>
</file>

<file path=xl/worksheets/_rels/sheet12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9.xml"/></Relationships>
</file>

<file path=xl/worksheets/_rels/sheet13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30.xml"/></Relationships>
</file>

<file path=xl/worksheets/_rels/sheet13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31.xml"/></Relationships>
</file>

<file path=xl/worksheets/_rels/sheet13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32.xml"/></Relationships>
</file>

<file path=xl/worksheets/_rels/sheet13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33.xml"/></Relationships>
</file>

<file path=xl/worksheets/_rels/sheet13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34.xml"/></Relationships>
</file>

<file path=xl/worksheets/_rels/sheet13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35.xml"/></Relationships>
</file>

<file path=xl/worksheets/_rels/sheet13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36.xml"/></Relationships>
</file>

<file path=xl/worksheets/_rels/sheet13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37.xml"/></Relationships>
</file>

<file path=xl/worksheets/_rels/sheet13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38.xml"/></Relationships>
</file>

<file path=xl/worksheets/_rels/sheet13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39.xml"/></Relationships>
</file>

<file path=xl/worksheets/_rels/sheet14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40.xml"/></Relationships>
</file>

<file path=xl/worksheets/_rels/sheet14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41.xml"/></Relationships>
</file>

<file path=xl/worksheets/_rels/sheet14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42.xml"/></Relationships>
</file>

<file path=xl/worksheets/_rels/sheet14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43.xml"/></Relationships>
</file>

<file path=xl/worksheets/_rels/sheet14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44.xml"/></Relationships>
</file>

<file path=xl/worksheets/_rels/sheet14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45.xml"/></Relationships>
</file>

<file path=xl/worksheets/_rels/sheet14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46.xml"/></Relationships>
</file>

<file path=xl/worksheets/_rels/sheet14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47.xml"/></Relationships>
</file>

<file path=xl/worksheets/_rels/sheet14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48.xml"/></Relationships>
</file>

<file path=xl/worksheets/_rels/sheet14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49.xml"/></Relationships>
</file>

<file path=xl/worksheets/_rels/sheet15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0.xml"/></Relationships>
</file>

<file path=xl/worksheets/_rels/sheet15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1.xml"/></Relationships>
</file>

<file path=xl/worksheets/_rels/sheet15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2.xml"/></Relationships>
</file>

<file path=xl/worksheets/_rels/sheet15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3.xml"/></Relationships>
</file>

<file path=xl/worksheets/_rels/sheet15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4.xml"/></Relationships>
</file>

<file path=xl/worksheets/_rels/sheet15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5.xml"/></Relationships>
</file>

<file path=xl/worksheets/_rels/sheet15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6.xml"/></Relationships>
</file>

<file path=xl/worksheets/_rels/sheet15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7.xml"/></Relationships>
</file>

<file path=xl/worksheets/_rels/sheet15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8.xml"/></Relationships>
</file>

<file path=xl/worksheets/_rels/sheet15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9.xml"/></Relationships>
</file>

<file path=xl/worksheets/_rels/sheet16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60.xml"/></Relationships>
</file>

<file path=xl/worksheets/_rels/sheet16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61.xml"/></Relationships>
</file>

<file path=xl/worksheets/_rels/sheet16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62.xml"/></Relationships>
</file>

<file path=xl/worksheets/_rels/sheet16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63.xml"/></Relationships>
</file>

<file path=xl/worksheets/_rels/sheet16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64.xml"/></Relationships>
</file>

<file path=xl/worksheets/_rels/sheet16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65.xml"/></Relationships>
</file>

<file path=xl/worksheets/_rels/sheet16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66.xml"/></Relationships>
</file>

<file path=xl/worksheets/_rels/sheet16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67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D169"/>
  <sheetViews>
    <sheetView tabSelected="1" zoomScale="85" zoomScaleNormal="85" workbookViewId="0">
      <selection activeCell="A37" sqref="A37"/>
    </sheetView>
  </sheetViews>
  <sheetFormatPr defaultRowHeight="14.5" x14ac:dyDescent="0.35"/>
  <cols>
    <col min="1" max="1" width="12.1796875" bestFit="1" customWidth="1"/>
    <col min="2" max="2" width="14.1796875" bestFit="1" customWidth="1"/>
    <col min="3" max="3" width="85.7265625" customWidth="1"/>
  </cols>
  <sheetData>
    <row r="1" spans="1:4" x14ac:dyDescent="0.35">
      <c r="A1" s="1"/>
    </row>
    <row r="2" spans="1:4" x14ac:dyDescent="0.35">
      <c r="C2" s="55" t="s">
        <v>1931</v>
      </c>
    </row>
    <row r="3" spans="1:4" x14ac:dyDescent="0.35">
      <c r="A3" s="56" t="s">
        <v>1936</v>
      </c>
      <c r="B3" s="56" t="s">
        <v>1935</v>
      </c>
      <c r="C3" s="56" t="s">
        <v>1934</v>
      </c>
      <c r="D3" s="56" t="s">
        <v>1933</v>
      </c>
    </row>
    <row r="4" spans="1:4" x14ac:dyDescent="0.35">
      <c r="A4" s="2" t="s">
        <v>0</v>
      </c>
      <c r="B4" s="2" t="s">
        <v>1</v>
      </c>
      <c r="C4" s="2" t="s">
        <v>2</v>
      </c>
      <c r="D4" t="s">
        <v>3</v>
      </c>
    </row>
    <row r="5" spans="1:4" x14ac:dyDescent="0.35">
      <c r="A5" s="2" t="s">
        <v>4</v>
      </c>
      <c r="B5" s="2" t="s">
        <v>5</v>
      </c>
      <c r="C5" s="2" t="s">
        <v>2</v>
      </c>
      <c r="D5" t="s">
        <v>3</v>
      </c>
    </row>
    <row r="6" spans="1:4" x14ac:dyDescent="0.35">
      <c r="A6" s="2" t="s">
        <v>6</v>
      </c>
      <c r="B6" s="2" t="s">
        <v>7</v>
      </c>
      <c r="C6" s="2" t="s">
        <v>8</v>
      </c>
      <c r="D6" t="s">
        <v>9</v>
      </c>
    </row>
    <row r="7" spans="1:4" x14ac:dyDescent="0.35">
      <c r="A7" s="2" t="s">
        <v>10</v>
      </c>
      <c r="B7" s="2" t="s">
        <v>11</v>
      </c>
      <c r="C7" s="2" t="s">
        <v>12</v>
      </c>
      <c r="D7" t="s">
        <v>13</v>
      </c>
    </row>
    <row r="8" spans="1:4" x14ac:dyDescent="0.35">
      <c r="A8" s="2" t="s">
        <v>14</v>
      </c>
      <c r="B8" s="2" t="s">
        <v>15</v>
      </c>
      <c r="C8" s="2" t="s">
        <v>12</v>
      </c>
      <c r="D8" t="s">
        <v>13</v>
      </c>
    </row>
    <row r="9" spans="1:4" x14ac:dyDescent="0.35">
      <c r="A9" s="2" t="s">
        <v>16</v>
      </c>
      <c r="B9" s="2" t="s">
        <v>17</v>
      </c>
      <c r="C9" s="2" t="s">
        <v>18</v>
      </c>
      <c r="D9" t="s">
        <v>19</v>
      </c>
    </row>
    <row r="10" spans="1:4" x14ac:dyDescent="0.35">
      <c r="A10" s="2" t="s">
        <v>20</v>
      </c>
      <c r="B10" s="2" t="s">
        <v>21</v>
      </c>
      <c r="C10" s="2" t="s">
        <v>18</v>
      </c>
      <c r="D10" t="s">
        <v>19</v>
      </c>
    </row>
    <row r="11" spans="1:4" x14ac:dyDescent="0.35">
      <c r="A11" s="2" t="s">
        <v>22</v>
      </c>
      <c r="B11" s="2" t="s">
        <v>23</v>
      </c>
      <c r="C11" s="2" t="s">
        <v>24</v>
      </c>
      <c r="D11" t="s">
        <v>25</v>
      </c>
    </row>
    <row r="12" spans="1:4" x14ac:dyDescent="0.35">
      <c r="A12" s="2" t="s">
        <v>26</v>
      </c>
      <c r="B12" s="2" t="s">
        <v>27</v>
      </c>
      <c r="C12" s="2" t="s">
        <v>24</v>
      </c>
      <c r="D12" t="s">
        <v>25</v>
      </c>
    </row>
    <row r="13" spans="1:4" x14ac:dyDescent="0.35">
      <c r="A13" s="2" t="s">
        <v>28</v>
      </c>
      <c r="B13" s="2" t="s">
        <v>29</v>
      </c>
      <c r="C13" s="2" t="s">
        <v>30</v>
      </c>
      <c r="D13" t="s">
        <v>31</v>
      </c>
    </row>
    <row r="14" spans="1:4" x14ac:dyDescent="0.35">
      <c r="A14" s="2" t="s">
        <v>32</v>
      </c>
      <c r="B14" s="2" t="s">
        <v>33</v>
      </c>
      <c r="C14" s="2" t="s">
        <v>30</v>
      </c>
      <c r="D14" t="s">
        <v>31</v>
      </c>
    </row>
    <row r="15" spans="1:4" x14ac:dyDescent="0.35">
      <c r="A15" s="2" t="s">
        <v>34</v>
      </c>
      <c r="B15" s="2" t="s">
        <v>35</v>
      </c>
      <c r="C15" s="2" t="s">
        <v>36</v>
      </c>
      <c r="D15" t="s">
        <v>37</v>
      </c>
    </row>
    <row r="16" spans="1:4" x14ac:dyDescent="0.35">
      <c r="A16" s="2" t="s">
        <v>38</v>
      </c>
      <c r="B16" s="2" t="s">
        <v>39</v>
      </c>
      <c r="C16" s="2" t="s">
        <v>36</v>
      </c>
      <c r="D16" t="s">
        <v>37</v>
      </c>
    </row>
    <row r="17" spans="1:4" x14ac:dyDescent="0.35">
      <c r="A17" s="2" t="s">
        <v>40</v>
      </c>
      <c r="B17" s="2" t="s">
        <v>41</v>
      </c>
      <c r="C17" s="2" t="s">
        <v>42</v>
      </c>
      <c r="D17" t="s">
        <v>3</v>
      </c>
    </row>
    <row r="18" spans="1:4" x14ac:dyDescent="0.35">
      <c r="A18" s="2" t="s">
        <v>43</v>
      </c>
      <c r="B18" s="2" t="s">
        <v>44</v>
      </c>
      <c r="C18" s="2" t="s">
        <v>42</v>
      </c>
      <c r="D18" t="s">
        <v>3</v>
      </c>
    </row>
    <row r="19" spans="1:4" x14ac:dyDescent="0.35">
      <c r="A19" s="2" t="s">
        <v>45</v>
      </c>
      <c r="B19" s="2" t="s">
        <v>46</v>
      </c>
      <c r="C19" s="2" t="s">
        <v>47</v>
      </c>
      <c r="D19" t="s">
        <v>3</v>
      </c>
    </row>
    <row r="20" spans="1:4" x14ac:dyDescent="0.35">
      <c r="A20" s="2" t="s">
        <v>48</v>
      </c>
      <c r="B20" s="2" t="s">
        <v>49</v>
      </c>
      <c r="C20" s="2" t="s">
        <v>47</v>
      </c>
      <c r="D20" t="s">
        <v>3</v>
      </c>
    </row>
    <row r="21" spans="1:4" x14ac:dyDescent="0.35">
      <c r="A21" s="2" t="s">
        <v>50</v>
      </c>
      <c r="B21" s="2" t="s">
        <v>51</v>
      </c>
      <c r="C21" s="2" t="s">
        <v>52</v>
      </c>
      <c r="D21" t="s">
        <v>3</v>
      </c>
    </row>
    <row r="22" spans="1:4" x14ac:dyDescent="0.35">
      <c r="A22" s="2" t="s">
        <v>53</v>
      </c>
      <c r="B22" s="2" t="s">
        <v>54</v>
      </c>
      <c r="C22" s="2" t="s">
        <v>52</v>
      </c>
      <c r="D22" t="s">
        <v>3</v>
      </c>
    </row>
    <row r="23" spans="1:4" x14ac:dyDescent="0.35">
      <c r="A23" s="2" t="s">
        <v>55</v>
      </c>
      <c r="B23" s="2" t="s">
        <v>56</v>
      </c>
      <c r="C23" s="2" t="s">
        <v>57</v>
      </c>
      <c r="D23" t="s">
        <v>58</v>
      </c>
    </row>
    <row r="24" spans="1:4" x14ac:dyDescent="0.35">
      <c r="A24" s="2" t="s">
        <v>59</v>
      </c>
      <c r="B24" s="2" t="s">
        <v>60</v>
      </c>
      <c r="C24" s="2" t="s">
        <v>57</v>
      </c>
      <c r="D24" t="s">
        <v>58</v>
      </c>
    </row>
    <row r="25" spans="1:4" x14ac:dyDescent="0.35">
      <c r="A25" s="2" t="s">
        <v>61</v>
      </c>
      <c r="B25" s="2" t="s">
        <v>62</v>
      </c>
      <c r="C25" s="2" t="s">
        <v>63</v>
      </c>
      <c r="D25" t="s">
        <v>3</v>
      </c>
    </row>
    <row r="26" spans="1:4" x14ac:dyDescent="0.35">
      <c r="A26" s="2" t="s">
        <v>64</v>
      </c>
      <c r="B26" s="2" t="s">
        <v>65</v>
      </c>
      <c r="C26" s="2" t="s">
        <v>63</v>
      </c>
      <c r="D26" t="s">
        <v>3</v>
      </c>
    </row>
    <row r="27" spans="1:4" x14ac:dyDescent="0.35">
      <c r="A27" s="2" t="s">
        <v>66</v>
      </c>
      <c r="B27" s="2" t="s">
        <v>67</v>
      </c>
      <c r="C27" s="2" t="s">
        <v>68</v>
      </c>
      <c r="D27" t="s">
        <v>69</v>
      </c>
    </row>
    <row r="28" spans="1:4" x14ac:dyDescent="0.35">
      <c r="A28" s="2" t="s">
        <v>70</v>
      </c>
      <c r="B28" s="2" t="s">
        <v>71</v>
      </c>
      <c r="C28" s="2" t="s">
        <v>68</v>
      </c>
      <c r="D28" t="s">
        <v>69</v>
      </c>
    </row>
    <row r="29" spans="1:4" x14ac:dyDescent="0.35">
      <c r="A29" s="2" t="s">
        <v>72</v>
      </c>
      <c r="B29" s="2" t="s">
        <v>73</v>
      </c>
      <c r="C29" s="2" t="s">
        <v>74</v>
      </c>
      <c r="D29" t="s">
        <v>75</v>
      </c>
    </row>
    <row r="30" spans="1:4" x14ac:dyDescent="0.35">
      <c r="A30" s="2" t="s">
        <v>76</v>
      </c>
      <c r="B30" s="2" t="s">
        <v>77</v>
      </c>
      <c r="C30" s="2" t="s">
        <v>74</v>
      </c>
      <c r="D30" t="s">
        <v>75</v>
      </c>
    </row>
    <row r="31" spans="1:4" x14ac:dyDescent="0.35">
      <c r="A31" s="2" t="s">
        <v>78</v>
      </c>
      <c r="B31" s="2" t="s">
        <v>79</v>
      </c>
      <c r="C31" s="2" t="s">
        <v>80</v>
      </c>
      <c r="D31" t="s">
        <v>81</v>
      </c>
    </row>
    <row r="32" spans="1:4" x14ac:dyDescent="0.35">
      <c r="A32" s="2" t="s">
        <v>82</v>
      </c>
      <c r="B32" s="2" t="s">
        <v>83</v>
      </c>
      <c r="C32" s="2" t="s">
        <v>80</v>
      </c>
      <c r="D32" t="s">
        <v>81</v>
      </c>
    </row>
    <row r="33" spans="1:4" x14ac:dyDescent="0.35">
      <c r="A33" s="2" t="s">
        <v>84</v>
      </c>
      <c r="B33" s="2" t="s">
        <v>85</v>
      </c>
      <c r="C33" s="2" t="s">
        <v>86</v>
      </c>
      <c r="D33" t="s">
        <v>87</v>
      </c>
    </row>
    <row r="34" spans="1:4" x14ac:dyDescent="0.35">
      <c r="A34" s="2" t="s">
        <v>88</v>
      </c>
      <c r="B34" s="2" t="s">
        <v>89</v>
      </c>
      <c r="C34" s="2" t="s">
        <v>86</v>
      </c>
      <c r="D34" t="s">
        <v>87</v>
      </c>
    </row>
    <row r="35" spans="1:4" x14ac:dyDescent="0.35">
      <c r="A35" s="2" t="s">
        <v>90</v>
      </c>
      <c r="B35" s="2" t="s">
        <v>91</v>
      </c>
      <c r="C35" s="2" t="s">
        <v>92</v>
      </c>
      <c r="D35" t="s">
        <v>81</v>
      </c>
    </row>
    <row r="36" spans="1:4" x14ac:dyDescent="0.35">
      <c r="A36" s="2" t="s">
        <v>93</v>
      </c>
      <c r="B36" s="2" t="s">
        <v>94</v>
      </c>
      <c r="C36" s="2" t="s">
        <v>92</v>
      </c>
      <c r="D36" t="s">
        <v>81</v>
      </c>
    </row>
    <row r="37" spans="1:4" x14ac:dyDescent="0.35">
      <c r="A37" s="2" t="s">
        <v>95</v>
      </c>
      <c r="B37" s="2" t="s">
        <v>96</v>
      </c>
      <c r="C37" s="2" t="s">
        <v>97</v>
      </c>
      <c r="D37" t="s">
        <v>98</v>
      </c>
    </row>
    <row r="38" spans="1:4" x14ac:dyDescent="0.35">
      <c r="A38" s="2" t="s">
        <v>99</v>
      </c>
      <c r="B38" s="2" t="s">
        <v>100</v>
      </c>
      <c r="C38" s="2" t="s">
        <v>97</v>
      </c>
      <c r="D38" t="s">
        <v>98</v>
      </c>
    </row>
    <row r="39" spans="1:4" x14ac:dyDescent="0.35">
      <c r="A39" s="2" t="s">
        <v>101</v>
      </c>
      <c r="B39" s="2" t="s">
        <v>102</v>
      </c>
      <c r="C39" s="2" t="s">
        <v>103</v>
      </c>
      <c r="D39" t="s">
        <v>104</v>
      </c>
    </row>
    <row r="40" spans="1:4" x14ac:dyDescent="0.35">
      <c r="A40" s="2" t="s">
        <v>105</v>
      </c>
      <c r="B40" s="2" t="s">
        <v>106</v>
      </c>
      <c r="C40" s="2" t="s">
        <v>103</v>
      </c>
      <c r="D40" t="s">
        <v>104</v>
      </c>
    </row>
    <row r="41" spans="1:4" x14ac:dyDescent="0.35">
      <c r="A41" s="2" t="s">
        <v>107</v>
      </c>
      <c r="B41" s="2" t="s">
        <v>108</v>
      </c>
      <c r="C41" s="2" t="s">
        <v>109</v>
      </c>
      <c r="D41" t="s">
        <v>110</v>
      </c>
    </row>
    <row r="42" spans="1:4" x14ac:dyDescent="0.35">
      <c r="A42" s="2" t="s">
        <v>111</v>
      </c>
      <c r="B42" s="2" t="s">
        <v>112</v>
      </c>
      <c r="C42" s="2" t="s">
        <v>109</v>
      </c>
      <c r="D42" t="s">
        <v>110</v>
      </c>
    </row>
    <row r="43" spans="1:4" x14ac:dyDescent="0.35">
      <c r="A43" s="2" t="s">
        <v>113</v>
      </c>
      <c r="B43" s="2" t="s">
        <v>114</v>
      </c>
      <c r="C43" s="2" t="s">
        <v>115</v>
      </c>
      <c r="D43" t="s">
        <v>110</v>
      </c>
    </row>
    <row r="44" spans="1:4" x14ac:dyDescent="0.35">
      <c r="A44" s="2" t="s">
        <v>116</v>
      </c>
      <c r="B44" s="2" t="s">
        <v>117</v>
      </c>
      <c r="C44" s="2" t="s">
        <v>115</v>
      </c>
      <c r="D44" t="s">
        <v>110</v>
      </c>
    </row>
    <row r="45" spans="1:4" x14ac:dyDescent="0.35">
      <c r="A45" s="2" t="s">
        <v>118</v>
      </c>
      <c r="B45" s="2" t="s">
        <v>119</v>
      </c>
      <c r="C45" s="2" t="s">
        <v>120</v>
      </c>
      <c r="D45" t="s">
        <v>110</v>
      </c>
    </row>
    <row r="46" spans="1:4" x14ac:dyDescent="0.35">
      <c r="A46" s="2" t="s">
        <v>121</v>
      </c>
      <c r="B46" s="2" t="s">
        <v>122</v>
      </c>
      <c r="C46" s="2" t="s">
        <v>120</v>
      </c>
      <c r="D46" t="s">
        <v>110</v>
      </c>
    </row>
    <row r="47" spans="1:4" x14ac:dyDescent="0.35">
      <c r="A47" s="2" t="s">
        <v>123</v>
      </c>
      <c r="B47" s="2" t="s">
        <v>124</v>
      </c>
      <c r="C47" s="2" t="s">
        <v>125</v>
      </c>
      <c r="D47" t="s">
        <v>9</v>
      </c>
    </row>
    <row r="48" spans="1:4" x14ac:dyDescent="0.35">
      <c r="A48" s="2" t="s">
        <v>126</v>
      </c>
      <c r="B48" s="2" t="s">
        <v>127</v>
      </c>
      <c r="C48" s="2" t="s">
        <v>125</v>
      </c>
      <c r="D48" t="s">
        <v>9</v>
      </c>
    </row>
    <row r="49" spans="1:4" x14ac:dyDescent="0.35">
      <c r="A49" s="2" t="s">
        <v>128</v>
      </c>
      <c r="B49" s="2" t="s">
        <v>129</v>
      </c>
      <c r="C49" s="2" t="s">
        <v>130</v>
      </c>
      <c r="D49" t="s">
        <v>131</v>
      </c>
    </row>
    <row r="50" spans="1:4" x14ac:dyDescent="0.35">
      <c r="A50" s="2" t="s">
        <v>132</v>
      </c>
      <c r="B50" s="2" t="s">
        <v>133</v>
      </c>
      <c r="C50" s="2" t="s">
        <v>130</v>
      </c>
      <c r="D50" t="s">
        <v>131</v>
      </c>
    </row>
    <row r="51" spans="1:4" x14ac:dyDescent="0.35">
      <c r="A51" s="2" t="s">
        <v>134</v>
      </c>
      <c r="B51" s="2" t="s">
        <v>135</v>
      </c>
      <c r="C51" s="2" t="s">
        <v>136</v>
      </c>
      <c r="D51" t="s">
        <v>131</v>
      </c>
    </row>
    <row r="52" spans="1:4" x14ac:dyDescent="0.35">
      <c r="A52" s="2" t="s">
        <v>137</v>
      </c>
      <c r="B52" s="2" t="s">
        <v>138</v>
      </c>
      <c r="C52" s="2" t="s">
        <v>136</v>
      </c>
      <c r="D52" t="s">
        <v>131</v>
      </c>
    </row>
    <row r="53" spans="1:4" x14ac:dyDescent="0.35">
      <c r="A53" s="2" t="s">
        <v>139</v>
      </c>
      <c r="B53" s="2" t="s">
        <v>140</v>
      </c>
      <c r="C53" s="2" t="s">
        <v>141</v>
      </c>
      <c r="D53" t="s">
        <v>142</v>
      </c>
    </row>
    <row r="54" spans="1:4" x14ac:dyDescent="0.35">
      <c r="A54" s="2" t="s">
        <v>143</v>
      </c>
      <c r="B54" s="2" t="s">
        <v>144</v>
      </c>
      <c r="C54" s="2" t="s">
        <v>141</v>
      </c>
      <c r="D54" t="s">
        <v>142</v>
      </c>
    </row>
    <row r="55" spans="1:4" x14ac:dyDescent="0.35">
      <c r="A55" s="2" t="s">
        <v>145</v>
      </c>
      <c r="B55" s="2" t="s">
        <v>146</v>
      </c>
      <c r="C55" s="2" t="s">
        <v>147</v>
      </c>
      <c r="D55" t="s">
        <v>104</v>
      </c>
    </row>
    <row r="56" spans="1:4" x14ac:dyDescent="0.35">
      <c r="A56" s="2" t="s">
        <v>148</v>
      </c>
      <c r="B56" s="2" t="s">
        <v>149</v>
      </c>
      <c r="C56" s="2" t="s">
        <v>147</v>
      </c>
      <c r="D56" t="s">
        <v>104</v>
      </c>
    </row>
    <row r="57" spans="1:4" x14ac:dyDescent="0.35">
      <c r="A57" s="2" t="s">
        <v>150</v>
      </c>
      <c r="B57" s="2" t="s">
        <v>151</v>
      </c>
      <c r="C57" s="2" t="s">
        <v>152</v>
      </c>
      <c r="D57" t="s">
        <v>104</v>
      </c>
    </row>
    <row r="58" spans="1:4" x14ac:dyDescent="0.35">
      <c r="A58" s="2" t="s">
        <v>153</v>
      </c>
      <c r="B58" s="2" t="s">
        <v>154</v>
      </c>
      <c r="C58" s="2" t="s">
        <v>155</v>
      </c>
      <c r="D58" t="s">
        <v>104</v>
      </c>
    </row>
    <row r="59" spans="1:4" x14ac:dyDescent="0.35">
      <c r="A59" s="2" t="s">
        <v>156</v>
      </c>
      <c r="B59" s="2" t="s">
        <v>157</v>
      </c>
      <c r="C59" s="2" t="s">
        <v>155</v>
      </c>
      <c r="D59" t="s">
        <v>104</v>
      </c>
    </row>
    <row r="60" spans="1:4" x14ac:dyDescent="0.35">
      <c r="A60" s="2" t="s">
        <v>158</v>
      </c>
      <c r="B60" s="2" t="s">
        <v>159</v>
      </c>
      <c r="C60" s="2" t="s">
        <v>160</v>
      </c>
      <c r="D60" t="s">
        <v>104</v>
      </c>
    </row>
    <row r="61" spans="1:4" x14ac:dyDescent="0.35">
      <c r="A61" s="2" t="s">
        <v>161</v>
      </c>
      <c r="B61" s="2" t="s">
        <v>162</v>
      </c>
      <c r="C61" s="2" t="s">
        <v>160</v>
      </c>
      <c r="D61" t="s">
        <v>104</v>
      </c>
    </row>
    <row r="62" spans="1:4" x14ac:dyDescent="0.35">
      <c r="A62" s="2" t="s">
        <v>163</v>
      </c>
      <c r="B62" s="2" t="s">
        <v>164</v>
      </c>
      <c r="C62" s="2" t="s">
        <v>165</v>
      </c>
      <c r="D62" t="s">
        <v>104</v>
      </c>
    </row>
    <row r="63" spans="1:4" x14ac:dyDescent="0.35">
      <c r="A63" s="2" t="s">
        <v>166</v>
      </c>
      <c r="B63" s="2" t="s">
        <v>167</v>
      </c>
      <c r="C63" s="2" t="s">
        <v>165</v>
      </c>
      <c r="D63" t="s">
        <v>104</v>
      </c>
    </row>
    <row r="64" spans="1:4" x14ac:dyDescent="0.35">
      <c r="A64" s="2" t="s">
        <v>168</v>
      </c>
      <c r="B64" s="2" t="s">
        <v>169</v>
      </c>
      <c r="C64" s="2" t="s">
        <v>170</v>
      </c>
      <c r="D64" t="s">
        <v>104</v>
      </c>
    </row>
    <row r="65" spans="1:4" x14ac:dyDescent="0.35">
      <c r="A65" s="2" t="s">
        <v>171</v>
      </c>
      <c r="B65" s="2" t="s">
        <v>172</v>
      </c>
      <c r="C65" s="2" t="s">
        <v>170</v>
      </c>
      <c r="D65" t="s">
        <v>104</v>
      </c>
    </row>
    <row r="66" spans="1:4" x14ac:dyDescent="0.35">
      <c r="A66" s="2" t="s">
        <v>173</v>
      </c>
      <c r="B66" s="2" t="s">
        <v>174</v>
      </c>
      <c r="C66" s="2" t="s">
        <v>175</v>
      </c>
      <c r="D66" t="s">
        <v>104</v>
      </c>
    </row>
    <row r="67" spans="1:4" x14ac:dyDescent="0.35">
      <c r="A67" s="2" t="s">
        <v>176</v>
      </c>
      <c r="B67" s="2" t="s">
        <v>177</v>
      </c>
      <c r="C67" s="2" t="s">
        <v>175</v>
      </c>
      <c r="D67" t="s">
        <v>104</v>
      </c>
    </row>
    <row r="68" spans="1:4" x14ac:dyDescent="0.35">
      <c r="A68" s="2" t="s">
        <v>178</v>
      </c>
      <c r="B68" s="2" t="s">
        <v>179</v>
      </c>
      <c r="C68" s="2" t="s">
        <v>180</v>
      </c>
      <c r="D68" t="s">
        <v>104</v>
      </c>
    </row>
    <row r="69" spans="1:4" x14ac:dyDescent="0.35">
      <c r="A69" s="2" t="s">
        <v>181</v>
      </c>
      <c r="B69" s="2" t="s">
        <v>182</v>
      </c>
      <c r="C69" s="2" t="s">
        <v>180</v>
      </c>
      <c r="D69" t="s">
        <v>104</v>
      </c>
    </row>
    <row r="70" spans="1:4" x14ac:dyDescent="0.35">
      <c r="A70" s="2" t="s">
        <v>183</v>
      </c>
      <c r="B70" s="2" t="s">
        <v>184</v>
      </c>
      <c r="C70" s="2" t="s">
        <v>185</v>
      </c>
      <c r="D70" t="s">
        <v>104</v>
      </c>
    </row>
    <row r="71" spans="1:4" x14ac:dyDescent="0.35">
      <c r="A71" s="2" t="s">
        <v>186</v>
      </c>
      <c r="B71" s="2" t="s">
        <v>187</v>
      </c>
      <c r="C71" s="2" t="s">
        <v>188</v>
      </c>
      <c r="D71" t="s">
        <v>104</v>
      </c>
    </row>
    <row r="72" spans="1:4" x14ac:dyDescent="0.35">
      <c r="A72" s="2" t="s">
        <v>189</v>
      </c>
      <c r="B72" s="2" t="s">
        <v>190</v>
      </c>
      <c r="C72" s="2" t="s">
        <v>188</v>
      </c>
      <c r="D72" t="s">
        <v>104</v>
      </c>
    </row>
    <row r="73" spans="1:4" x14ac:dyDescent="0.35">
      <c r="A73" s="2" t="s">
        <v>191</v>
      </c>
      <c r="B73" s="2" t="s">
        <v>192</v>
      </c>
      <c r="C73" s="2" t="s">
        <v>193</v>
      </c>
      <c r="D73" t="s">
        <v>104</v>
      </c>
    </row>
    <row r="74" spans="1:4" x14ac:dyDescent="0.35">
      <c r="A74" s="2" t="s">
        <v>194</v>
      </c>
      <c r="B74" s="2" t="s">
        <v>195</v>
      </c>
      <c r="C74" s="2" t="s">
        <v>193</v>
      </c>
      <c r="D74" t="s">
        <v>104</v>
      </c>
    </row>
    <row r="75" spans="1:4" x14ac:dyDescent="0.35">
      <c r="A75" s="2" t="s">
        <v>196</v>
      </c>
      <c r="B75" s="2" t="s">
        <v>197</v>
      </c>
      <c r="C75" s="2" t="s">
        <v>198</v>
      </c>
      <c r="D75" t="s">
        <v>104</v>
      </c>
    </row>
    <row r="76" spans="1:4" x14ac:dyDescent="0.35">
      <c r="A76" s="2" t="s">
        <v>199</v>
      </c>
      <c r="B76" s="2" t="s">
        <v>200</v>
      </c>
      <c r="C76" s="2" t="s">
        <v>198</v>
      </c>
      <c r="D76" t="s">
        <v>104</v>
      </c>
    </row>
    <row r="77" spans="1:4" x14ac:dyDescent="0.35">
      <c r="A77" s="2" t="s">
        <v>201</v>
      </c>
      <c r="B77" s="2" t="s">
        <v>202</v>
      </c>
      <c r="C77" s="2" t="s">
        <v>203</v>
      </c>
      <c r="D77" t="s">
        <v>104</v>
      </c>
    </row>
    <row r="78" spans="1:4" x14ac:dyDescent="0.35">
      <c r="A78" s="2" t="s">
        <v>204</v>
      </c>
      <c r="B78" s="2" t="s">
        <v>205</v>
      </c>
      <c r="C78" s="2" t="s">
        <v>203</v>
      </c>
      <c r="D78" t="s">
        <v>104</v>
      </c>
    </row>
    <row r="79" spans="1:4" x14ac:dyDescent="0.35">
      <c r="A79" s="2" t="s">
        <v>206</v>
      </c>
      <c r="B79" s="2" t="s">
        <v>207</v>
      </c>
      <c r="C79" s="2" t="s">
        <v>208</v>
      </c>
      <c r="D79" t="s">
        <v>104</v>
      </c>
    </row>
    <row r="80" spans="1:4" x14ac:dyDescent="0.35">
      <c r="A80" s="2" t="s">
        <v>209</v>
      </c>
      <c r="B80" s="2" t="s">
        <v>210</v>
      </c>
      <c r="C80" s="2" t="s">
        <v>208</v>
      </c>
      <c r="D80" t="s">
        <v>104</v>
      </c>
    </row>
    <row r="81" spans="1:4" x14ac:dyDescent="0.35">
      <c r="A81" s="2" t="s">
        <v>211</v>
      </c>
      <c r="B81" s="2" t="s">
        <v>212</v>
      </c>
      <c r="C81" s="2" t="s">
        <v>213</v>
      </c>
      <c r="D81" t="s">
        <v>104</v>
      </c>
    </row>
    <row r="82" spans="1:4" x14ac:dyDescent="0.35">
      <c r="A82" s="2" t="s">
        <v>214</v>
      </c>
      <c r="B82" s="2" t="s">
        <v>215</v>
      </c>
      <c r="C82" s="2" t="s">
        <v>213</v>
      </c>
      <c r="D82" t="s">
        <v>104</v>
      </c>
    </row>
    <row r="83" spans="1:4" x14ac:dyDescent="0.35">
      <c r="A83" s="2" t="s">
        <v>216</v>
      </c>
      <c r="B83" s="2" t="s">
        <v>217</v>
      </c>
      <c r="C83" s="2" t="s">
        <v>218</v>
      </c>
      <c r="D83" t="s">
        <v>104</v>
      </c>
    </row>
    <row r="84" spans="1:4" x14ac:dyDescent="0.35">
      <c r="A84" s="2" t="s">
        <v>219</v>
      </c>
      <c r="B84" s="2" t="s">
        <v>220</v>
      </c>
      <c r="C84" s="2" t="s">
        <v>218</v>
      </c>
      <c r="D84" t="s">
        <v>104</v>
      </c>
    </row>
    <row r="85" spans="1:4" x14ac:dyDescent="0.35">
      <c r="A85" s="2" t="s">
        <v>221</v>
      </c>
      <c r="B85" s="2" t="s">
        <v>222</v>
      </c>
      <c r="C85" s="2" t="s">
        <v>223</v>
      </c>
      <c r="D85" t="s">
        <v>104</v>
      </c>
    </row>
    <row r="86" spans="1:4" x14ac:dyDescent="0.35">
      <c r="A86" s="2" t="s">
        <v>224</v>
      </c>
      <c r="B86" s="2" t="s">
        <v>225</v>
      </c>
      <c r="C86" s="2" t="s">
        <v>226</v>
      </c>
      <c r="D86" t="s">
        <v>104</v>
      </c>
    </row>
    <row r="87" spans="1:4" x14ac:dyDescent="0.35">
      <c r="A87" s="2" t="s">
        <v>227</v>
      </c>
      <c r="B87" s="2" t="s">
        <v>228</v>
      </c>
      <c r="C87" s="2" t="s">
        <v>226</v>
      </c>
      <c r="D87" t="s">
        <v>104</v>
      </c>
    </row>
    <row r="88" spans="1:4" x14ac:dyDescent="0.35">
      <c r="A88" s="2" t="s">
        <v>229</v>
      </c>
      <c r="B88" s="2" t="s">
        <v>230</v>
      </c>
      <c r="C88" s="2" t="s">
        <v>231</v>
      </c>
      <c r="D88" t="s">
        <v>104</v>
      </c>
    </row>
    <row r="89" spans="1:4" x14ac:dyDescent="0.35">
      <c r="A89" s="2" t="s">
        <v>232</v>
      </c>
      <c r="B89" s="2" t="s">
        <v>233</v>
      </c>
      <c r="C89" s="2" t="s">
        <v>231</v>
      </c>
      <c r="D89" t="s">
        <v>104</v>
      </c>
    </row>
    <row r="90" spans="1:4" x14ac:dyDescent="0.35">
      <c r="A90" s="2" t="s">
        <v>234</v>
      </c>
      <c r="B90" s="2" t="s">
        <v>235</v>
      </c>
      <c r="C90" s="2" t="s">
        <v>236</v>
      </c>
      <c r="D90" t="s">
        <v>104</v>
      </c>
    </row>
    <row r="91" spans="1:4" x14ac:dyDescent="0.35">
      <c r="A91" s="2" t="s">
        <v>237</v>
      </c>
      <c r="B91" s="2" t="s">
        <v>238</v>
      </c>
      <c r="C91" s="2" t="s">
        <v>236</v>
      </c>
      <c r="D91" t="s">
        <v>104</v>
      </c>
    </row>
    <row r="92" spans="1:4" x14ac:dyDescent="0.35">
      <c r="A92" s="2" t="s">
        <v>239</v>
      </c>
      <c r="B92" s="2" t="s">
        <v>240</v>
      </c>
      <c r="C92" s="2" t="s">
        <v>241</v>
      </c>
      <c r="D92" t="s">
        <v>104</v>
      </c>
    </row>
    <row r="93" spans="1:4" x14ac:dyDescent="0.35">
      <c r="A93" s="2" t="s">
        <v>242</v>
      </c>
      <c r="B93" s="2" t="s">
        <v>243</v>
      </c>
      <c r="C93" s="2" t="s">
        <v>241</v>
      </c>
      <c r="D93" t="s">
        <v>104</v>
      </c>
    </row>
    <row r="94" spans="1:4" x14ac:dyDescent="0.35">
      <c r="A94" s="2" t="s">
        <v>244</v>
      </c>
      <c r="B94" s="2" t="s">
        <v>245</v>
      </c>
      <c r="C94" s="2" t="s">
        <v>246</v>
      </c>
      <c r="D94" t="s">
        <v>104</v>
      </c>
    </row>
    <row r="95" spans="1:4" x14ac:dyDescent="0.35">
      <c r="A95" s="2" t="s">
        <v>247</v>
      </c>
      <c r="B95" s="2" t="s">
        <v>248</v>
      </c>
      <c r="C95" s="2" t="s">
        <v>246</v>
      </c>
      <c r="D95" t="s">
        <v>104</v>
      </c>
    </row>
    <row r="96" spans="1:4" x14ac:dyDescent="0.35">
      <c r="A96" s="2" t="s">
        <v>249</v>
      </c>
      <c r="B96" s="2" t="s">
        <v>250</v>
      </c>
      <c r="C96" s="2" t="s">
        <v>251</v>
      </c>
      <c r="D96" t="s">
        <v>104</v>
      </c>
    </row>
    <row r="97" spans="1:4" x14ac:dyDescent="0.35">
      <c r="A97" s="2" t="s">
        <v>252</v>
      </c>
      <c r="B97" s="2" t="s">
        <v>253</v>
      </c>
      <c r="C97" s="2" t="s">
        <v>254</v>
      </c>
      <c r="D97" t="s">
        <v>104</v>
      </c>
    </row>
    <row r="98" spans="1:4" x14ac:dyDescent="0.35">
      <c r="A98" s="2" t="s">
        <v>255</v>
      </c>
      <c r="B98" s="2" t="s">
        <v>256</v>
      </c>
      <c r="C98" s="2" t="s">
        <v>254</v>
      </c>
      <c r="D98" t="s">
        <v>104</v>
      </c>
    </row>
    <row r="99" spans="1:4" x14ac:dyDescent="0.35">
      <c r="A99" s="2" t="s">
        <v>257</v>
      </c>
      <c r="B99" s="2" t="s">
        <v>258</v>
      </c>
      <c r="C99" s="2" t="s">
        <v>259</v>
      </c>
      <c r="D99" t="s">
        <v>104</v>
      </c>
    </row>
    <row r="100" spans="1:4" x14ac:dyDescent="0.35">
      <c r="A100" s="2" t="s">
        <v>260</v>
      </c>
      <c r="B100" s="2" t="s">
        <v>261</v>
      </c>
      <c r="C100" s="2" t="s">
        <v>259</v>
      </c>
      <c r="D100" t="s">
        <v>104</v>
      </c>
    </row>
    <row r="101" spans="1:4" x14ac:dyDescent="0.35">
      <c r="A101" s="2" t="s">
        <v>262</v>
      </c>
      <c r="B101" s="2" t="s">
        <v>263</v>
      </c>
      <c r="C101" s="2" t="s">
        <v>264</v>
      </c>
      <c r="D101" t="s">
        <v>104</v>
      </c>
    </row>
    <row r="102" spans="1:4" x14ac:dyDescent="0.35">
      <c r="A102" s="2" t="s">
        <v>265</v>
      </c>
      <c r="B102" s="2" t="s">
        <v>266</v>
      </c>
      <c r="C102" s="2" t="s">
        <v>264</v>
      </c>
      <c r="D102" t="s">
        <v>104</v>
      </c>
    </row>
    <row r="103" spans="1:4" x14ac:dyDescent="0.35">
      <c r="A103" s="2" t="s">
        <v>267</v>
      </c>
      <c r="B103" s="2" t="s">
        <v>268</v>
      </c>
      <c r="C103" s="2" t="s">
        <v>269</v>
      </c>
      <c r="D103" t="s">
        <v>104</v>
      </c>
    </row>
    <row r="104" spans="1:4" x14ac:dyDescent="0.35">
      <c r="A104" s="2" t="s">
        <v>270</v>
      </c>
      <c r="B104" s="2" t="s">
        <v>271</v>
      </c>
      <c r="C104" s="2" t="s">
        <v>269</v>
      </c>
      <c r="D104" t="s">
        <v>104</v>
      </c>
    </row>
    <row r="105" spans="1:4" x14ac:dyDescent="0.35">
      <c r="A105" s="2" t="s">
        <v>272</v>
      </c>
      <c r="B105" s="2" t="s">
        <v>273</v>
      </c>
      <c r="C105" s="2" t="s">
        <v>274</v>
      </c>
      <c r="D105" t="s">
        <v>104</v>
      </c>
    </row>
    <row r="106" spans="1:4" x14ac:dyDescent="0.35">
      <c r="A106" s="2" t="s">
        <v>275</v>
      </c>
      <c r="B106" s="2" t="s">
        <v>276</v>
      </c>
      <c r="C106" s="2" t="s">
        <v>274</v>
      </c>
      <c r="D106" t="s">
        <v>104</v>
      </c>
    </row>
    <row r="107" spans="1:4" x14ac:dyDescent="0.35">
      <c r="A107" s="2" t="s">
        <v>277</v>
      </c>
      <c r="B107" s="2" t="s">
        <v>278</v>
      </c>
      <c r="C107" s="2" t="s">
        <v>279</v>
      </c>
      <c r="D107" t="s">
        <v>104</v>
      </c>
    </row>
    <row r="108" spans="1:4" x14ac:dyDescent="0.35">
      <c r="A108" s="2" t="s">
        <v>280</v>
      </c>
      <c r="B108" s="2" t="s">
        <v>281</v>
      </c>
      <c r="C108" s="2" t="s">
        <v>279</v>
      </c>
      <c r="D108" t="s">
        <v>104</v>
      </c>
    </row>
    <row r="109" spans="1:4" x14ac:dyDescent="0.35">
      <c r="A109" s="2" t="s">
        <v>282</v>
      </c>
      <c r="B109" s="2" t="s">
        <v>283</v>
      </c>
      <c r="C109" s="2" t="s">
        <v>284</v>
      </c>
      <c r="D109" t="s">
        <v>104</v>
      </c>
    </row>
    <row r="110" spans="1:4" x14ac:dyDescent="0.35">
      <c r="A110" s="2" t="s">
        <v>285</v>
      </c>
      <c r="B110" s="2" t="s">
        <v>286</v>
      </c>
      <c r="C110" s="2" t="s">
        <v>284</v>
      </c>
      <c r="D110" t="s">
        <v>104</v>
      </c>
    </row>
    <row r="111" spans="1:4" x14ac:dyDescent="0.35">
      <c r="A111" s="2" t="s">
        <v>287</v>
      </c>
      <c r="B111" s="2" t="s">
        <v>288</v>
      </c>
      <c r="C111" s="2" t="s">
        <v>289</v>
      </c>
      <c r="D111" t="s">
        <v>104</v>
      </c>
    </row>
    <row r="112" spans="1:4" x14ac:dyDescent="0.35">
      <c r="A112" s="2" t="s">
        <v>290</v>
      </c>
      <c r="B112" s="2" t="s">
        <v>291</v>
      </c>
      <c r="C112" s="2" t="s">
        <v>289</v>
      </c>
      <c r="D112" t="s">
        <v>104</v>
      </c>
    </row>
    <row r="113" spans="1:4" x14ac:dyDescent="0.35">
      <c r="A113" s="2" t="s">
        <v>292</v>
      </c>
      <c r="B113" s="2" t="s">
        <v>293</v>
      </c>
      <c r="C113" s="2" t="s">
        <v>294</v>
      </c>
      <c r="D113" t="s">
        <v>104</v>
      </c>
    </row>
    <row r="114" spans="1:4" x14ac:dyDescent="0.35">
      <c r="A114" s="2" t="s">
        <v>295</v>
      </c>
      <c r="B114" s="2" t="s">
        <v>296</v>
      </c>
      <c r="C114" s="2" t="s">
        <v>294</v>
      </c>
      <c r="D114" t="s">
        <v>104</v>
      </c>
    </row>
    <row r="115" spans="1:4" x14ac:dyDescent="0.35">
      <c r="A115" s="2" t="s">
        <v>297</v>
      </c>
      <c r="B115" s="2" t="s">
        <v>298</v>
      </c>
      <c r="C115" s="2" t="s">
        <v>299</v>
      </c>
      <c r="D115" t="s">
        <v>104</v>
      </c>
    </row>
    <row r="116" spans="1:4" x14ac:dyDescent="0.35">
      <c r="A116" s="2" t="s">
        <v>300</v>
      </c>
      <c r="B116" s="2" t="s">
        <v>301</v>
      </c>
      <c r="C116" s="2" t="s">
        <v>299</v>
      </c>
      <c r="D116" t="s">
        <v>104</v>
      </c>
    </row>
    <row r="117" spans="1:4" x14ac:dyDescent="0.35">
      <c r="A117" s="2" t="s">
        <v>302</v>
      </c>
      <c r="B117" s="2" t="s">
        <v>303</v>
      </c>
      <c r="C117" s="2" t="s">
        <v>304</v>
      </c>
      <c r="D117" t="s">
        <v>104</v>
      </c>
    </row>
    <row r="118" spans="1:4" x14ac:dyDescent="0.35">
      <c r="A118" s="2" t="s">
        <v>305</v>
      </c>
      <c r="B118" s="2" t="s">
        <v>306</v>
      </c>
      <c r="C118" s="2" t="s">
        <v>304</v>
      </c>
      <c r="D118" t="s">
        <v>104</v>
      </c>
    </row>
    <row r="119" spans="1:4" x14ac:dyDescent="0.35">
      <c r="A119" s="2" t="s">
        <v>307</v>
      </c>
      <c r="B119" s="2" t="s">
        <v>308</v>
      </c>
      <c r="C119" s="2" t="s">
        <v>309</v>
      </c>
      <c r="D119" t="s">
        <v>310</v>
      </c>
    </row>
    <row r="120" spans="1:4" x14ac:dyDescent="0.35">
      <c r="A120" s="2" t="s">
        <v>311</v>
      </c>
      <c r="B120" s="2" t="s">
        <v>312</v>
      </c>
      <c r="C120" s="2" t="s">
        <v>309</v>
      </c>
      <c r="D120" t="s">
        <v>310</v>
      </c>
    </row>
    <row r="121" spans="1:4" x14ac:dyDescent="0.35">
      <c r="A121" s="2" t="s">
        <v>313</v>
      </c>
      <c r="B121" s="2" t="s">
        <v>314</v>
      </c>
      <c r="C121" s="2" t="s">
        <v>315</v>
      </c>
      <c r="D121" t="s">
        <v>316</v>
      </c>
    </row>
    <row r="122" spans="1:4" x14ac:dyDescent="0.35">
      <c r="A122" s="2" t="s">
        <v>317</v>
      </c>
      <c r="B122" s="2" t="s">
        <v>318</v>
      </c>
      <c r="C122" s="2" t="s">
        <v>315</v>
      </c>
      <c r="D122" t="s">
        <v>316</v>
      </c>
    </row>
    <row r="123" spans="1:4" x14ac:dyDescent="0.35">
      <c r="A123" s="2" t="s">
        <v>319</v>
      </c>
      <c r="B123" s="2" t="s">
        <v>320</v>
      </c>
      <c r="C123" s="2" t="s">
        <v>321</v>
      </c>
      <c r="D123" t="s">
        <v>322</v>
      </c>
    </row>
    <row r="124" spans="1:4" x14ac:dyDescent="0.35">
      <c r="A124" s="2" t="s">
        <v>323</v>
      </c>
      <c r="B124" s="2" t="s">
        <v>324</v>
      </c>
      <c r="C124" s="2" t="s">
        <v>321</v>
      </c>
      <c r="D124" t="s">
        <v>322</v>
      </c>
    </row>
    <row r="125" spans="1:4" x14ac:dyDescent="0.35">
      <c r="A125" s="2" t="s">
        <v>325</v>
      </c>
      <c r="B125" s="2" t="s">
        <v>326</v>
      </c>
      <c r="C125" s="2" t="s">
        <v>327</v>
      </c>
      <c r="D125" t="s">
        <v>3</v>
      </c>
    </row>
    <row r="126" spans="1:4" x14ac:dyDescent="0.35">
      <c r="A126" s="2" t="s">
        <v>328</v>
      </c>
      <c r="B126" s="2" t="s">
        <v>329</v>
      </c>
      <c r="C126" s="2" t="s">
        <v>327</v>
      </c>
      <c r="D126" t="s">
        <v>3</v>
      </c>
    </row>
    <row r="127" spans="1:4" x14ac:dyDescent="0.35">
      <c r="A127" s="2" t="s">
        <v>330</v>
      </c>
      <c r="B127" s="2" t="s">
        <v>331</v>
      </c>
      <c r="C127" s="2" t="s">
        <v>332</v>
      </c>
      <c r="D127" t="s">
        <v>3</v>
      </c>
    </row>
    <row r="128" spans="1:4" x14ac:dyDescent="0.35">
      <c r="A128" s="2" t="s">
        <v>333</v>
      </c>
      <c r="B128" s="2" t="s">
        <v>334</v>
      </c>
      <c r="C128" s="2" t="s">
        <v>332</v>
      </c>
      <c r="D128" t="s">
        <v>3</v>
      </c>
    </row>
    <row r="129" spans="1:4" x14ac:dyDescent="0.35">
      <c r="A129" s="2" t="s">
        <v>335</v>
      </c>
      <c r="B129" s="2" t="s">
        <v>336</v>
      </c>
      <c r="C129" s="2" t="s">
        <v>337</v>
      </c>
      <c r="D129" t="s">
        <v>338</v>
      </c>
    </row>
    <row r="130" spans="1:4" x14ac:dyDescent="0.35">
      <c r="A130" s="2" t="s">
        <v>339</v>
      </c>
      <c r="B130" s="2" t="s">
        <v>340</v>
      </c>
      <c r="C130" s="2" t="s">
        <v>337</v>
      </c>
      <c r="D130" t="s">
        <v>338</v>
      </c>
    </row>
    <row r="131" spans="1:4" x14ac:dyDescent="0.35">
      <c r="A131" s="2" t="s">
        <v>341</v>
      </c>
      <c r="B131" s="2" t="s">
        <v>342</v>
      </c>
      <c r="C131" s="2" t="s">
        <v>343</v>
      </c>
      <c r="D131" t="s">
        <v>338</v>
      </c>
    </row>
    <row r="132" spans="1:4" x14ac:dyDescent="0.35">
      <c r="A132" s="2" t="s">
        <v>344</v>
      </c>
      <c r="B132" s="2" t="s">
        <v>345</v>
      </c>
      <c r="C132" s="2" t="s">
        <v>343</v>
      </c>
      <c r="D132" t="s">
        <v>338</v>
      </c>
    </row>
    <row r="133" spans="1:4" x14ac:dyDescent="0.35">
      <c r="A133" s="2" t="s">
        <v>346</v>
      </c>
      <c r="B133" s="2" t="s">
        <v>347</v>
      </c>
      <c r="C133" s="2" t="s">
        <v>348</v>
      </c>
      <c r="D133" t="s">
        <v>338</v>
      </c>
    </row>
    <row r="134" spans="1:4" x14ac:dyDescent="0.35">
      <c r="A134" s="2" t="s">
        <v>349</v>
      </c>
      <c r="B134" s="2" t="s">
        <v>350</v>
      </c>
      <c r="C134" s="2" t="s">
        <v>348</v>
      </c>
      <c r="D134" t="s">
        <v>338</v>
      </c>
    </row>
    <row r="135" spans="1:4" x14ac:dyDescent="0.35">
      <c r="A135" s="2" t="s">
        <v>351</v>
      </c>
      <c r="B135" s="2" t="s">
        <v>352</v>
      </c>
      <c r="C135" s="2" t="s">
        <v>353</v>
      </c>
      <c r="D135" t="s">
        <v>338</v>
      </c>
    </row>
    <row r="136" spans="1:4" x14ac:dyDescent="0.35">
      <c r="A136" s="2" t="s">
        <v>354</v>
      </c>
      <c r="B136" s="2" t="s">
        <v>355</v>
      </c>
      <c r="C136" s="2" t="s">
        <v>353</v>
      </c>
      <c r="D136" t="s">
        <v>338</v>
      </c>
    </row>
    <row r="137" spans="1:4" x14ac:dyDescent="0.35">
      <c r="A137" s="2" t="s">
        <v>356</v>
      </c>
      <c r="B137" s="2" t="s">
        <v>357</v>
      </c>
      <c r="C137" s="2" t="s">
        <v>358</v>
      </c>
      <c r="D137" t="s">
        <v>359</v>
      </c>
    </row>
    <row r="138" spans="1:4" x14ac:dyDescent="0.35">
      <c r="A138" s="2" t="s">
        <v>360</v>
      </c>
      <c r="B138" s="2" t="s">
        <v>361</v>
      </c>
      <c r="C138" s="2" t="s">
        <v>358</v>
      </c>
      <c r="D138" t="s">
        <v>359</v>
      </c>
    </row>
    <row r="139" spans="1:4" x14ac:dyDescent="0.35">
      <c r="A139" s="2" t="s">
        <v>362</v>
      </c>
      <c r="B139" s="2" t="s">
        <v>363</v>
      </c>
      <c r="C139" s="2" t="s">
        <v>364</v>
      </c>
      <c r="D139" t="s">
        <v>3</v>
      </c>
    </row>
    <row r="140" spans="1:4" x14ac:dyDescent="0.35">
      <c r="A140" s="2" t="s">
        <v>365</v>
      </c>
      <c r="B140" s="2" t="s">
        <v>366</v>
      </c>
      <c r="C140" s="2" t="s">
        <v>364</v>
      </c>
      <c r="D140" t="s">
        <v>3</v>
      </c>
    </row>
    <row r="141" spans="1:4" x14ac:dyDescent="0.35">
      <c r="A141" s="2" t="s">
        <v>367</v>
      </c>
      <c r="B141" s="2" t="s">
        <v>368</v>
      </c>
      <c r="C141" s="2" t="s">
        <v>369</v>
      </c>
      <c r="D141" t="s">
        <v>338</v>
      </c>
    </row>
    <row r="142" spans="1:4" x14ac:dyDescent="0.35">
      <c r="A142" s="2" t="s">
        <v>370</v>
      </c>
      <c r="B142" s="2" t="s">
        <v>371</v>
      </c>
      <c r="C142" s="2" t="s">
        <v>369</v>
      </c>
      <c r="D142" t="s">
        <v>338</v>
      </c>
    </row>
    <row r="143" spans="1:4" x14ac:dyDescent="0.35">
      <c r="A143" s="2" t="s">
        <v>372</v>
      </c>
      <c r="B143" s="2" t="s">
        <v>373</v>
      </c>
      <c r="C143" s="2" t="s">
        <v>374</v>
      </c>
      <c r="D143" t="s">
        <v>338</v>
      </c>
    </row>
    <row r="144" spans="1:4" x14ac:dyDescent="0.35">
      <c r="A144" s="2" t="s">
        <v>375</v>
      </c>
      <c r="B144" s="2" t="s">
        <v>376</v>
      </c>
      <c r="C144" s="2" t="s">
        <v>374</v>
      </c>
      <c r="D144" t="s">
        <v>338</v>
      </c>
    </row>
    <row r="145" spans="1:4" x14ac:dyDescent="0.35">
      <c r="A145" s="2" t="s">
        <v>377</v>
      </c>
      <c r="B145" s="2" t="s">
        <v>378</v>
      </c>
      <c r="C145" s="2" t="s">
        <v>379</v>
      </c>
      <c r="D145" t="s">
        <v>338</v>
      </c>
    </row>
    <row r="146" spans="1:4" x14ac:dyDescent="0.35">
      <c r="A146" s="2" t="s">
        <v>380</v>
      </c>
      <c r="B146" s="2" t="s">
        <v>381</v>
      </c>
      <c r="C146" s="2" t="s">
        <v>379</v>
      </c>
      <c r="D146" t="s">
        <v>338</v>
      </c>
    </row>
    <row r="147" spans="1:4" x14ac:dyDescent="0.35">
      <c r="A147" s="2" t="s">
        <v>382</v>
      </c>
      <c r="B147" s="2" t="s">
        <v>383</v>
      </c>
      <c r="C147" s="2" t="s">
        <v>384</v>
      </c>
      <c r="D147" t="s">
        <v>338</v>
      </c>
    </row>
    <row r="148" spans="1:4" x14ac:dyDescent="0.35">
      <c r="A148" s="2" t="s">
        <v>385</v>
      </c>
      <c r="B148" s="2" t="s">
        <v>386</v>
      </c>
      <c r="C148" s="2" t="s">
        <v>384</v>
      </c>
      <c r="D148" t="s">
        <v>338</v>
      </c>
    </row>
    <row r="149" spans="1:4" x14ac:dyDescent="0.35">
      <c r="A149" s="2" t="s">
        <v>387</v>
      </c>
      <c r="B149" s="2" t="s">
        <v>388</v>
      </c>
      <c r="C149" s="2" t="s">
        <v>393</v>
      </c>
    </row>
    <row r="150" spans="1:4" x14ac:dyDescent="0.35">
      <c r="A150" s="2" t="s">
        <v>389</v>
      </c>
      <c r="B150" s="2" t="s">
        <v>390</v>
      </c>
      <c r="C150" s="2" t="s">
        <v>393</v>
      </c>
    </row>
    <row r="151" spans="1:4" x14ac:dyDescent="0.35">
      <c r="A151" s="2" t="s">
        <v>391</v>
      </c>
      <c r="B151" s="2" t="s">
        <v>392</v>
      </c>
      <c r="C151" s="2" t="s">
        <v>398</v>
      </c>
    </row>
    <row r="152" spans="1:4" x14ac:dyDescent="0.35">
      <c r="A152" s="2" t="s">
        <v>394</v>
      </c>
      <c r="B152" s="2" t="s">
        <v>395</v>
      </c>
      <c r="C152" s="2" t="s">
        <v>398</v>
      </c>
    </row>
    <row r="153" spans="1:4" x14ac:dyDescent="0.35">
      <c r="A153" s="2" t="s">
        <v>396</v>
      </c>
      <c r="B153" s="2" t="s">
        <v>397</v>
      </c>
      <c r="C153" s="2" t="s">
        <v>403</v>
      </c>
    </row>
    <row r="154" spans="1:4" x14ac:dyDescent="0.35">
      <c r="A154" s="2" t="s">
        <v>399</v>
      </c>
      <c r="B154" s="2" t="s">
        <v>400</v>
      </c>
      <c r="C154" s="2" t="s">
        <v>403</v>
      </c>
    </row>
    <row r="155" spans="1:4" x14ac:dyDescent="0.35">
      <c r="A155" s="2" t="s">
        <v>401</v>
      </c>
      <c r="B155" s="2" t="s">
        <v>402</v>
      </c>
      <c r="C155" s="2" t="s">
        <v>408</v>
      </c>
    </row>
    <row r="156" spans="1:4" x14ac:dyDescent="0.35">
      <c r="A156" s="2" t="s">
        <v>404</v>
      </c>
      <c r="B156" s="2" t="s">
        <v>405</v>
      </c>
      <c r="C156" s="2" t="s">
        <v>408</v>
      </c>
    </row>
    <row r="157" spans="1:4" x14ac:dyDescent="0.35">
      <c r="A157" s="2" t="s">
        <v>406</v>
      </c>
      <c r="B157" s="2" t="s">
        <v>407</v>
      </c>
      <c r="C157" s="2" t="s">
        <v>413</v>
      </c>
    </row>
    <row r="158" spans="1:4" x14ac:dyDescent="0.35">
      <c r="A158" s="2" t="s">
        <v>409</v>
      </c>
      <c r="B158" s="2" t="s">
        <v>410</v>
      </c>
      <c r="C158" s="2" t="s">
        <v>413</v>
      </c>
    </row>
    <row r="159" spans="1:4" x14ac:dyDescent="0.35">
      <c r="A159" s="2" t="s">
        <v>411</v>
      </c>
      <c r="B159" s="2" t="s">
        <v>412</v>
      </c>
      <c r="C159" s="2" t="s">
        <v>418</v>
      </c>
    </row>
    <row r="160" spans="1:4" x14ac:dyDescent="0.35">
      <c r="A160" s="2" t="s">
        <v>414</v>
      </c>
      <c r="B160" s="2" t="s">
        <v>415</v>
      </c>
      <c r="C160" s="2" t="s">
        <v>418</v>
      </c>
    </row>
    <row r="161" spans="1:3" x14ac:dyDescent="0.35">
      <c r="A161" s="2" t="s">
        <v>416</v>
      </c>
      <c r="B161" s="2" t="s">
        <v>417</v>
      </c>
      <c r="C161" s="2" t="s">
        <v>423</v>
      </c>
    </row>
    <row r="162" spans="1:3" x14ac:dyDescent="0.35">
      <c r="A162" s="2" t="s">
        <v>419</v>
      </c>
      <c r="B162" s="2" t="s">
        <v>420</v>
      </c>
      <c r="C162" s="2" t="s">
        <v>426</v>
      </c>
    </row>
    <row r="163" spans="1:3" x14ac:dyDescent="0.35">
      <c r="A163" s="2" t="s">
        <v>421</v>
      </c>
      <c r="B163" s="2" t="s">
        <v>422</v>
      </c>
      <c r="C163" s="2" t="s">
        <v>426</v>
      </c>
    </row>
    <row r="164" spans="1:3" x14ac:dyDescent="0.35">
      <c r="A164" s="2" t="s">
        <v>424</v>
      </c>
      <c r="B164" s="2" t="s">
        <v>425</v>
      </c>
      <c r="C164" s="2" t="s">
        <v>431</v>
      </c>
    </row>
    <row r="165" spans="1:3" x14ac:dyDescent="0.35">
      <c r="A165" s="2" t="s">
        <v>427</v>
      </c>
      <c r="B165" s="2" t="s">
        <v>428</v>
      </c>
      <c r="C165" s="2" t="s">
        <v>431</v>
      </c>
    </row>
    <row r="166" spans="1:3" x14ac:dyDescent="0.35">
      <c r="A166" s="2" t="s">
        <v>429</v>
      </c>
      <c r="B166" s="2" t="s">
        <v>430</v>
      </c>
      <c r="C166" s="2" t="s">
        <v>436</v>
      </c>
    </row>
    <row r="167" spans="1:3" x14ac:dyDescent="0.35">
      <c r="A167" s="2" t="s">
        <v>432</v>
      </c>
      <c r="B167" s="2" t="s">
        <v>433</v>
      </c>
      <c r="C167" s="2" t="s">
        <v>436</v>
      </c>
    </row>
    <row r="168" spans="1:3" x14ac:dyDescent="0.35">
      <c r="A168" s="2" t="s">
        <v>434</v>
      </c>
      <c r="B168" s="2" t="s">
        <v>435</v>
      </c>
      <c r="C168" s="2" t="s">
        <v>439</v>
      </c>
    </row>
    <row r="169" spans="1:3" x14ac:dyDescent="0.35">
      <c r="A169" s="2" t="s">
        <v>437</v>
      </c>
      <c r="B169" s="2" t="s">
        <v>438</v>
      </c>
      <c r="C169" s="2" t="s">
        <v>439</v>
      </c>
    </row>
  </sheetData>
  <hyperlinks>
    <hyperlink ref="A4" location="'T1'!B1" display="T1" xr:uid="{00000000-0004-0000-0000-000000000000}"/>
    <hyperlink ref="B4" location="'T1'!B1" display="Table 1" xr:uid="{00000000-0004-0000-0000-000001000000}"/>
    <hyperlink ref="C4" location="'T1'!B1" display="CHILDREN. How many children do you have in primary school?  By primary school, we mean from reception year to year 6" xr:uid="{00000000-0004-0000-0000-000002000000}"/>
    <hyperlink ref="A5" location="'T2'!B1" display="T2" xr:uid="{00000000-0004-0000-0000-000003000000}"/>
    <hyperlink ref="B5" location="'T2'!B1" display="Table 2" xr:uid="{00000000-0004-0000-0000-000004000000}"/>
    <hyperlink ref="C5" location="'T2'!B1" display="CHILDREN. How many children do you have in primary school?  By primary school, we mean from reception year to year 6" xr:uid="{00000000-0004-0000-0000-000005000000}"/>
    <hyperlink ref="A6" location="'T3'!B1" display="T3" xr:uid="{00000000-0004-0000-0000-000006000000}"/>
    <hyperlink ref="B6" location="'T3'!B1" display="Table 3" xr:uid="{00000000-0004-0000-0000-000007000000}"/>
    <hyperlink ref="C6" location="'T3'!B1" display="GRADE. What year group is your child in?" xr:uid="{00000000-0004-0000-0000-000008000000}"/>
    <hyperlink ref="A7" location="'T4'!B1" display="T4" xr:uid="{00000000-0004-0000-0000-000009000000}"/>
    <hyperlink ref="B7" location="'T4'!B1" display="Table 4" xr:uid="{00000000-0004-0000-0000-00000A000000}"/>
    <hyperlink ref="C7" location="'T4'!B1" display="GRADE02. What year group is your first child in?" xr:uid="{00000000-0004-0000-0000-00000B000000}"/>
    <hyperlink ref="A8" location="'T5'!B1" display="T5" xr:uid="{00000000-0004-0000-0000-00000C000000}"/>
    <hyperlink ref="B8" location="'T5'!B1" display="Table 5" xr:uid="{00000000-0004-0000-0000-00000D000000}"/>
    <hyperlink ref="C8" location="'T5'!B1" display="GRADE02. What year group is your first child in?" xr:uid="{00000000-0004-0000-0000-00000E000000}"/>
    <hyperlink ref="A9" location="'T6'!B1" display="T6" xr:uid="{00000000-0004-0000-0000-00000F000000}"/>
    <hyperlink ref="B9" location="'T6'!B1" display="Table 6" xr:uid="{00000000-0004-0000-0000-000010000000}"/>
    <hyperlink ref="C9" location="'T6'!B1" display="GRADE03. What year group is your 2nd child in?" xr:uid="{00000000-0004-0000-0000-000011000000}"/>
    <hyperlink ref="A10" location="'T7'!B1" display="T7" xr:uid="{00000000-0004-0000-0000-000012000000}"/>
    <hyperlink ref="B10" location="'T7'!B1" display="Table 7" xr:uid="{00000000-0004-0000-0000-000013000000}"/>
    <hyperlink ref="C10" location="'T7'!B1" display="GRADE03. What year group is your 2nd child in?" xr:uid="{00000000-0004-0000-0000-000014000000}"/>
    <hyperlink ref="A11" location="'T8'!B1" display="T8" xr:uid="{00000000-0004-0000-0000-000015000000}"/>
    <hyperlink ref="B11" location="'T8'!B1" display="Table 8" xr:uid="{00000000-0004-0000-0000-000016000000}"/>
    <hyperlink ref="C11" location="'T8'!B1" display="GRADE04. What year group is your 3rd child in?" xr:uid="{00000000-0004-0000-0000-000017000000}"/>
    <hyperlink ref="A12" location="'T9'!B1" display="T9" xr:uid="{00000000-0004-0000-0000-000018000000}"/>
    <hyperlink ref="B12" location="'T9'!B1" display="Table 9" xr:uid="{00000000-0004-0000-0000-000019000000}"/>
    <hyperlink ref="C12" location="'T9'!B1" display="GRADE04. What year group is your 3rd child in?" xr:uid="{00000000-0004-0000-0000-00001A000000}"/>
    <hyperlink ref="A13" location="'T10'!B1" display="T10" xr:uid="{00000000-0004-0000-0000-00001B000000}"/>
    <hyperlink ref="B13" location="'T10'!B1" display="Table 10" xr:uid="{00000000-0004-0000-0000-00001C000000}"/>
    <hyperlink ref="C13" location="'T10'!B1" display="GRADE05. What year group is your 4th child in?" xr:uid="{00000000-0004-0000-0000-00001D000000}"/>
    <hyperlink ref="A14" location="'T11'!B1" display="T11" xr:uid="{00000000-0004-0000-0000-00001E000000}"/>
    <hyperlink ref="B14" location="'T11'!B1" display="Table 11" xr:uid="{00000000-0004-0000-0000-00001F000000}"/>
    <hyperlink ref="C14" location="'T11'!B1" display="GRADE05. What year group is your 4th child in?" xr:uid="{00000000-0004-0000-0000-000020000000}"/>
    <hyperlink ref="A15" location="'T12'!B1" display="T12" xr:uid="{00000000-0004-0000-0000-000021000000}"/>
    <hyperlink ref="B15" location="'T12'!B1" display="Table 12" xr:uid="{00000000-0004-0000-0000-000022000000}"/>
    <hyperlink ref="C15" location="'T12'!B1" display="GRADE05. What year group is your 5th child in?" xr:uid="{00000000-0004-0000-0000-000023000000}"/>
    <hyperlink ref="A16" location="'T13'!B1" display="T13" xr:uid="{00000000-0004-0000-0000-000024000000}"/>
    <hyperlink ref="B16" location="'T13'!B1" display="Table 13" xr:uid="{00000000-0004-0000-0000-000025000000}"/>
    <hyperlink ref="C16" location="'T13'!B1" display="GRADE05. What year group is your 5th child in?" xr:uid="{00000000-0004-0000-0000-000026000000}"/>
    <hyperlink ref="A17" location="'T14'!B1" display="T14" xr:uid="{00000000-0004-0000-0000-000027000000}"/>
    <hyperlink ref="B17" location="'T14'!B1" display="Table 14" xr:uid="{00000000-0004-0000-0000-000028000000}"/>
    <hyperlink ref="C17" location="'T14'!B1" display="MORNROUTINE. What does does your child/children typically do before going to school?" xr:uid="{00000000-0004-0000-0000-000029000000}"/>
    <hyperlink ref="A18" location="'T15'!B1" display="T15" xr:uid="{00000000-0004-0000-0000-00002A000000}"/>
    <hyperlink ref="B18" location="'T15'!B1" display="Table 15" xr:uid="{00000000-0004-0000-0000-00002B000000}"/>
    <hyperlink ref="C18" location="'T15'!B1" display="MORNROUTINE. What does does your child/children typically do before going to school?" xr:uid="{00000000-0004-0000-0000-00002C000000}"/>
    <hyperlink ref="A19" location="'T16'!B1" display="T16" xr:uid="{00000000-0004-0000-0000-00002D000000}"/>
    <hyperlink ref="B19" location="'T16'!B1" display="Table 16" xr:uid="{00000000-0004-0000-0000-00002E000000}"/>
    <hyperlink ref="C19" location="'T16'!B1" display="CHILDCARE. What childcare arrangements do you mainly use before school? Please select up to 3 options that you use most weeks." xr:uid="{00000000-0004-0000-0000-00002F000000}"/>
    <hyperlink ref="A20" location="'T17'!B1" display="T17" xr:uid="{00000000-0004-0000-0000-000030000000}"/>
    <hyperlink ref="B20" location="'T17'!B1" display="Table 17" xr:uid="{00000000-0004-0000-0000-000031000000}"/>
    <hyperlink ref="C20" location="'T17'!B1" display="CHILDCARE. What childcare arrangements do you mainly use before school? Please select up to 3 options that you use most weeks." xr:uid="{00000000-0004-0000-0000-000032000000}"/>
    <hyperlink ref="A21" location="'T18'!B1" display="T18" xr:uid="{00000000-0004-0000-0000-000033000000}"/>
    <hyperlink ref="B21" location="'T18'!B1" display="Table 18" xr:uid="{00000000-0004-0000-0000-000034000000}"/>
    <hyperlink ref="C21" location="'T18'!B1" display="BREAKFAST. Where does your child/children usually have breakfast on school days? Please select up to 3 options that you use most weeks." xr:uid="{00000000-0004-0000-0000-000035000000}"/>
    <hyperlink ref="A22" location="'T19'!B1" display="T19" xr:uid="{00000000-0004-0000-0000-000036000000}"/>
    <hyperlink ref="B22" location="'T19'!B1" display="Table 19" xr:uid="{00000000-0004-0000-0000-000037000000}"/>
    <hyperlink ref="C22" location="'T19'!B1" display="BREAKFAST. Where does your child/children usually have breakfast on school days? Please select up to 3 options that you use most weeks." xr:uid="{00000000-0004-0000-0000-000038000000}"/>
    <hyperlink ref="A23" location="'T20'!B1" display="T20" xr:uid="{00000000-0004-0000-0000-000039000000}"/>
    <hyperlink ref="B23" location="'T20'!B1" display="Table 20" xr:uid="{00000000-0004-0000-0000-00003A000000}"/>
    <hyperlink ref="C23" location="'T20'!B1" display="FOOD. What type of food does child/children usually have for breakfast when at home?" xr:uid="{00000000-0004-0000-0000-00003B000000}"/>
    <hyperlink ref="A24" location="'T21'!B1" display="T21" xr:uid="{00000000-0004-0000-0000-00003C000000}"/>
    <hyperlink ref="B24" location="'T21'!B1" display="Table 21" xr:uid="{00000000-0004-0000-0000-00003D000000}"/>
    <hyperlink ref="C24" location="'T21'!B1" display="FOOD. What type of food does child/children usually have for breakfast when at home?" xr:uid="{00000000-0004-0000-0000-00003E000000}"/>
    <hyperlink ref="A25" location="'T22'!B1" display="T22" xr:uid="{00000000-0004-0000-0000-00003F000000}"/>
    <hyperlink ref="B25" location="'T22'!B1" display="Table 22" xr:uid="{00000000-0004-0000-0000-000040000000}"/>
    <hyperlink ref="C25" location="'T22'!B1" display="BCAWARENESS. Before taking part in this survey, were you aware that your child/children`s school runs a free breakfast club?" xr:uid="{00000000-0004-0000-0000-000041000000}"/>
    <hyperlink ref="A26" location="'T23'!B1" display="T23" xr:uid="{00000000-0004-0000-0000-000042000000}"/>
    <hyperlink ref="B26" location="'T23'!B1" display="Table 23" xr:uid="{00000000-0004-0000-0000-000043000000}"/>
    <hyperlink ref="C26" location="'T23'!B1" display="BCAWARENESS. Before taking part in this survey, were you aware that your child/children`s school runs a free breakfast club?" xr:uid="{00000000-0004-0000-0000-000044000000}"/>
    <hyperlink ref="A27" location="'T24'!B1" display="T24" xr:uid="{00000000-0004-0000-0000-000045000000}"/>
    <hyperlink ref="B27" location="'T24'!B1" display="Table 24" xr:uid="{00000000-0004-0000-0000-000046000000}"/>
    <hyperlink ref="C27" location="'T24'!B1" display="ATTENDBC. Does your child/children currently attend a breakfast club?" xr:uid="{00000000-0004-0000-0000-000047000000}"/>
    <hyperlink ref="A28" location="'T25'!B1" display="T25" xr:uid="{00000000-0004-0000-0000-000048000000}"/>
    <hyperlink ref="B28" location="'T25'!B1" display="Table 25" xr:uid="{00000000-0004-0000-0000-000049000000}"/>
    <hyperlink ref="C28" location="'T25'!B1" display="ATTENDBC. Does your child/children currently attend a breakfast club?" xr:uid="{00000000-0004-0000-0000-00004A000000}"/>
    <hyperlink ref="A29" location="'T26'!B1" display="T26" xr:uid="{00000000-0004-0000-0000-00004B000000}"/>
    <hyperlink ref="B29" location="'T26'!B1" display="Table 26" xr:uid="{00000000-0004-0000-0000-00004C000000}"/>
    <hyperlink ref="C29" location="'T26'!B1" display="FREEBC. What type(s) of breakfast club does child/children attend?" xr:uid="{00000000-0004-0000-0000-00004D000000}"/>
    <hyperlink ref="A30" location="'T27'!B1" display="T27" xr:uid="{00000000-0004-0000-0000-00004E000000}"/>
    <hyperlink ref="B30" location="'T27'!B1" display="Table 27" xr:uid="{00000000-0004-0000-0000-00004F000000}"/>
    <hyperlink ref="C30" location="'T27'!B1" display="FREEBC. What type(s) of breakfast club does child/children attend?" xr:uid="{00000000-0004-0000-0000-000050000000}"/>
    <hyperlink ref="A31" location="'T28'!B1" display="T28" xr:uid="{00000000-0004-0000-0000-000051000000}"/>
    <hyperlink ref="B31" location="'T28'!B1" display="Table 28" xr:uid="{00000000-0004-0000-0000-000052000000}"/>
    <hyperlink ref="C31" location="'T28'!B1" display="ATTENDANCE. On average, how many days per week does child/children attend the free  breakfast club?" xr:uid="{00000000-0004-0000-0000-000053000000}"/>
    <hyperlink ref="A32" location="'T29'!B1" display="T29" xr:uid="{00000000-0004-0000-0000-000054000000}"/>
    <hyperlink ref="B32" location="'T29'!B1" display="Table 29" xr:uid="{00000000-0004-0000-0000-000055000000}"/>
    <hyperlink ref="C32" location="'T29'!B1" display="ATTENDANCE. On average, how many days per week does child/children attend the free  breakfast club?" xr:uid="{00000000-0004-0000-0000-000056000000}"/>
    <hyperlink ref="A33" location="'T30'!B1" display="T30" xr:uid="{00000000-0004-0000-0000-000057000000}"/>
    <hyperlink ref="B33" location="'T30'!B1" display="Table 30" xr:uid="{00000000-0004-0000-0000-000058000000}"/>
    <hyperlink ref="C33" location="'T30'!B1" display="ATTENDANCEPATTERN. On which day(s) of the week does child/children normally attend the free breakfast club?" xr:uid="{00000000-0004-0000-0000-000059000000}"/>
    <hyperlink ref="A34" location="'T31'!B1" display="T31" xr:uid="{00000000-0004-0000-0000-00005A000000}"/>
    <hyperlink ref="B34" location="'T31'!B1" display="Table 31" xr:uid="{00000000-0004-0000-0000-00005B000000}"/>
    <hyperlink ref="C34" location="'T31'!B1" display="ATTENDANCEPATTERN. On which day(s) of the week does child/children normally attend the free breakfast club?" xr:uid="{00000000-0004-0000-0000-00005C000000}"/>
    <hyperlink ref="A35" location="'T32'!B1" display="T32" xr:uid="{00000000-0004-0000-0000-00005D000000}"/>
    <hyperlink ref="B35" location="'T32'!B1" display="Table 32" xr:uid="{00000000-0004-0000-0000-00005E000000}"/>
    <hyperlink ref="C35" location="'T32'!B1" display="ATTENDANCESAT. Compared with child/children`s current attendance at the free breakfast club, would you prefer them to attend:" xr:uid="{00000000-0004-0000-0000-00005F000000}"/>
    <hyperlink ref="A36" location="'T33'!B1" display="T33" xr:uid="{00000000-0004-0000-0000-000060000000}"/>
    <hyperlink ref="B36" location="'T33'!B1" display="Table 33" xr:uid="{00000000-0004-0000-0000-000061000000}"/>
    <hyperlink ref="C36" location="'T33'!B1" display="ATTENDANCESAT. Compared with child/children`s current attendance at the free breakfast club, would you prefer them to attend:" xr:uid="{00000000-0004-0000-0000-000062000000}"/>
    <hyperlink ref="A37" location="'T34'!B1" display="T34" xr:uid="{00000000-0004-0000-0000-000063000000}"/>
    <hyperlink ref="B37" location="'T34'!B1" display="Table 34" xr:uid="{00000000-0004-0000-0000-000064000000}"/>
    <hyperlink ref="C37" location="'T34'!B1" display="ATTENDANCEREASONS. You said that child/children generally does/do not attend the free breakfast club every day of the week. What are the reasons they do not attend on some days?" xr:uid="{00000000-0004-0000-0000-000065000000}"/>
    <hyperlink ref="A38" location="'T35'!B1" display="T35" xr:uid="{00000000-0004-0000-0000-000066000000}"/>
    <hyperlink ref="B38" location="'T35'!B1" display="Table 35" xr:uid="{00000000-0004-0000-0000-000067000000}"/>
    <hyperlink ref="C38" location="'T35'!B1" display="ATTENDANCEREASONS. You said that child/children generally does/do not attend the free breakfast club every day of the week. What are the reasons they do not attend on some days?" xr:uid="{00000000-0004-0000-0000-000068000000}"/>
    <hyperlink ref="A39" location="'T36'!B1" display="T36" xr:uid="{00000000-0004-0000-0000-000069000000}"/>
    <hyperlink ref="B39" location="'T36'!B1" display="Table 36" xr:uid="{00000000-0004-0000-0000-00006A000000}"/>
    <hyperlink ref="C39" location="'T36'!B1" display="TIMEFREE. How long has/have your child/children been attending the free  breakfast club?" xr:uid="{00000000-0004-0000-0000-00006B000000}"/>
    <hyperlink ref="A40" location="'T37'!B1" display="T37" xr:uid="{00000000-0004-0000-0000-00006C000000}"/>
    <hyperlink ref="B40" location="'T37'!B1" display="Table 37" xr:uid="{00000000-0004-0000-0000-00006D000000}"/>
    <hyperlink ref="C40" location="'T37'!B1" display="TIMEFREE. How long has/have your child/children been attending the free  breakfast club?" xr:uid="{00000000-0004-0000-0000-00006E000000}"/>
    <hyperlink ref="A41" location="'T38'!B1" display="T38" xr:uid="{00000000-0004-0000-0000-00006F000000}"/>
    <hyperlink ref="B41" location="'T38'!B1" display="Table 38" xr:uid="{00000000-0004-0000-0000-000070000000}"/>
    <hyperlink ref="C41" location="'T38'!B1" display="TIMEPAID. How long has/have your child/children been attending the paid-for  breakfast club?" xr:uid="{00000000-0004-0000-0000-000071000000}"/>
    <hyperlink ref="A42" location="'T39'!B1" display="T39" xr:uid="{00000000-0004-0000-0000-000072000000}"/>
    <hyperlink ref="B42" location="'T39'!B1" display="Table 39" xr:uid="{00000000-0004-0000-0000-000073000000}"/>
    <hyperlink ref="C42" location="'T39'!B1" display="TIMEPAID. How long has/have your child/children been attending the paid-for  breakfast club?" xr:uid="{00000000-0004-0000-0000-000074000000}"/>
    <hyperlink ref="A43" location="'T40'!B1" display="T40" xr:uid="{00000000-0004-0000-0000-000075000000}"/>
    <hyperlink ref="B43" location="'T40'!B1" display="Table 40" xr:uid="{00000000-0004-0000-0000-000076000000}"/>
    <hyperlink ref="C43" location="'T40'!B1" display="COSTBC. How much do you pay per day for one child to attend the paid breakfast club? If you are not sure how much exactly then please provide a best estimate." xr:uid="{00000000-0004-0000-0000-000077000000}"/>
    <hyperlink ref="A44" location="'T41'!B1" display="T41" xr:uid="{00000000-0004-0000-0000-000078000000}"/>
    <hyperlink ref="B44" location="'T41'!B1" display="Table 41" xr:uid="{00000000-0004-0000-0000-000079000000}"/>
    <hyperlink ref="C44" location="'T41'!B1" display="COSTBC. How much do you pay per day for one child to attend the paid breakfast club? If you are not sure how much exactly then please provide a best estimate." xr:uid="{00000000-0004-0000-0000-00007A000000}"/>
    <hyperlink ref="A45" location="'T42'!B1" display="T42" xr:uid="{00000000-0004-0000-0000-00007B000000}"/>
    <hyperlink ref="B45" location="'T42'!B1" display="Table 42" xr:uid="{00000000-0004-0000-0000-00007C000000}"/>
    <hyperlink ref="C45" location="'T42'!B1" display="TAXFREEBC. Do you use Tax-Free childcare to pay for the paid breakfast club?" xr:uid="{00000000-0004-0000-0000-00007D000000}"/>
    <hyperlink ref="A46" location="'T43'!B1" display="T43" xr:uid="{00000000-0004-0000-0000-00007E000000}"/>
    <hyperlink ref="B46" location="'T43'!B1" display="Table 43" xr:uid="{00000000-0004-0000-0000-00007F000000}"/>
    <hyperlink ref="C46" location="'T43'!B1" display="TAXFREEBC. Do you use Tax-Free childcare to pay for the paid breakfast club?" xr:uid="{00000000-0004-0000-0000-000080000000}"/>
    <hyperlink ref="A47" location="'T44'!B1" display="T44" xr:uid="{00000000-0004-0000-0000-000081000000}"/>
    <hyperlink ref="B47" location="'T44'!B1" display="Table 44" xr:uid="{00000000-0004-0000-0000-000082000000}"/>
    <hyperlink ref="C47" location="'T44'!B1" display="SEND. Has/have your child/any of your primary-aged children been identified as having special educational needs and/or disabilities (SEND)?" xr:uid="{00000000-0004-0000-0000-000083000000}"/>
    <hyperlink ref="A48" location="'T45'!B1" display="T45" xr:uid="{00000000-0004-0000-0000-000084000000}"/>
    <hyperlink ref="B48" location="'T45'!B1" display="Table 45" xr:uid="{00000000-0004-0000-0000-000085000000}"/>
    <hyperlink ref="C48" location="'T45'!B1" display="SEND. Has/have your child/any of your primary-aged children been identified as having special educational needs and/or disabilities (SEND)?" xr:uid="{00000000-0004-0000-0000-000086000000}"/>
    <hyperlink ref="A49" location="'T46'!B1" display="T46" xr:uid="{00000000-0004-0000-0000-000087000000}"/>
    <hyperlink ref="B49" location="'T46'!B1" display="Table 46" xr:uid="{00000000-0004-0000-0000-000088000000}"/>
    <hyperlink ref="C49" location="'T46'!B1" display="SENDATTEND. On average, how many days per week does child/children with SEND attend the free breakfast club?" xr:uid="{00000000-0004-0000-0000-000089000000}"/>
    <hyperlink ref="A50" location="'T47'!B1" display="T47" xr:uid="{00000000-0004-0000-0000-00008A000000}"/>
    <hyperlink ref="B50" location="'T47'!B1" display="Table 47" xr:uid="{00000000-0004-0000-0000-00008B000000}"/>
    <hyperlink ref="C50" location="'T47'!B1" display="SENDATTEND. On average, how many days per week does child/children with SEND attend the free breakfast club?" xr:uid="{00000000-0004-0000-0000-00008C000000}"/>
    <hyperlink ref="A51" location="'T48'!B1" display="T48" xr:uid="{00000000-0004-0000-0000-00008D000000}"/>
    <hyperlink ref="B51" location="'T48'!B1" display="Table 48" xr:uid="{00000000-0004-0000-0000-00008E000000}"/>
    <hyperlink ref="C51" location="'T48'!B1" display="SENDSAT. How well do you think the free breakfast club supports the needs of child/children with SEND?" xr:uid="{00000000-0004-0000-0000-00008F000000}"/>
    <hyperlink ref="A52" location="'T49'!B1" display="T49" xr:uid="{00000000-0004-0000-0000-000090000000}"/>
    <hyperlink ref="B52" location="'T49'!B1" display="Table 49" xr:uid="{00000000-0004-0000-0000-000091000000}"/>
    <hyperlink ref="C52" location="'T49'!B1" display="SENDSAT. How well do you think the free breakfast club supports the needs of child/children with SEND?" xr:uid="{00000000-0004-0000-0000-000092000000}"/>
    <hyperlink ref="A53" location="'T50'!B1" display="T50" xr:uid="{00000000-0004-0000-0000-000093000000}"/>
    <hyperlink ref="B53" location="'T50'!B1" display="Table 50" xr:uid="{00000000-0004-0000-0000-000094000000}"/>
    <hyperlink ref="C53" location="'T50'!B1" display="BCADVERT. How did you first hear about the free breakfast club at child/children`s school?" xr:uid="{00000000-0004-0000-0000-000095000000}"/>
    <hyperlink ref="A54" location="'T51'!B1" display="T51" xr:uid="{00000000-0004-0000-0000-000096000000}"/>
    <hyperlink ref="B54" location="'T51'!B1" display="Table 51" xr:uid="{00000000-0004-0000-0000-000097000000}"/>
    <hyperlink ref="C54" location="'T51'!B1" display="BCADVERT. How did you first hear about the free breakfast club at child/children`s school?" xr:uid="{00000000-0004-0000-0000-000098000000}"/>
    <hyperlink ref="A55" location="'T52'!B1" display="T52" xr:uid="{00000000-0004-0000-0000-000099000000}"/>
    <hyperlink ref="B55" location="'T52'!B1" display="Table 52" xr:uid="{00000000-0004-0000-0000-00009A000000}"/>
    <hyperlink ref="C55" location="'T52'!B1" display="BCMOTIVATIONSBENEFITS. What are the top three reasons your child attends/children attend the free breakfast club?" xr:uid="{00000000-0004-0000-0000-00009B000000}"/>
    <hyperlink ref="A56" location="'T53'!B1" display="T53" xr:uid="{00000000-0004-0000-0000-00009C000000}"/>
    <hyperlink ref="B56" location="'T53'!B1" display="Table 53" xr:uid="{00000000-0004-0000-0000-00009D000000}"/>
    <hyperlink ref="C56" location="'T53'!B1" display="BCMOTIVATIONSBENEFITS. What are the top three reasons your child attends/children attend the free breakfast club?" xr:uid="{00000000-0004-0000-0000-00009E000000}"/>
    <hyperlink ref="A57" location="'T54'!B1" display="T54" xr:uid="{00000000-0004-0000-0000-00009F000000}"/>
    <hyperlink ref="B57" location="'T54'!B1" display="Table 54" xr:uid="{00000000-0004-0000-0000-0000A0000000}"/>
    <hyperlink ref="C57" location="'T54'!B1" display="CHILDEXP. Thinking about your child's experience at free breakfast club, to what extent do you agree or disagree with the following statements?" xr:uid="{00000000-0004-0000-0000-0000A1000000}"/>
    <hyperlink ref="A58" location="'T55'!B1" display="T55" xr:uid="{00000000-0004-0000-0000-0000A2000000}"/>
    <hyperlink ref="B58" location="'T55'!B1" display="Table 55" xr:uid="{00000000-0004-0000-0000-0000A3000000}"/>
    <hyperlink ref="C58" location="'T55'!B1" display="CHILDEXP. Thinking about your child's experience at free breakfast club, to what extent do you agree or disagree with the following statements?: My child looks forward to attending breakfast club" xr:uid="{00000000-0004-0000-0000-0000A4000000}"/>
    <hyperlink ref="A59" location="'T56'!B1" display="T56" xr:uid="{00000000-0004-0000-0000-0000A5000000}"/>
    <hyperlink ref="B59" location="'T56'!B1" display="Table 56" xr:uid="{00000000-0004-0000-0000-0000A6000000}"/>
    <hyperlink ref="C59" location="'T56'!B1" display="CHILDEXP. Thinking about your child's experience at free breakfast club, to what extent do you agree or disagree with the following statements?: My child looks forward to attending breakfast club" xr:uid="{00000000-0004-0000-0000-0000A7000000}"/>
    <hyperlink ref="A60" location="'T57'!B1" display="T57" xr:uid="{00000000-0004-0000-0000-0000A8000000}"/>
    <hyperlink ref="B60" location="'T57'!B1" display="Table 57" xr:uid="{00000000-0004-0000-0000-0000A9000000}"/>
    <hyperlink ref="C60" location="'T57'!B1" display="CHILDEXP. Thinking about your child's experience at free breakfast club, to what extent do you agree or disagree with the following statements?: My has made friends at breakfast club" xr:uid="{00000000-0004-0000-0000-0000AA000000}"/>
    <hyperlink ref="A61" location="'T58'!B1" display="T58" xr:uid="{00000000-0004-0000-0000-0000AB000000}"/>
    <hyperlink ref="B61" location="'T58'!B1" display="Table 58" xr:uid="{00000000-0004-0000-0000-0000AC000000}"/>
    <hyperlink ref="C61" location="'T58'!B1" display="CHILDEXP. Thinking about your child's experience at free breakfast club, to what extent do you agree or disagree with the following statements?: My has made friends at breakfast club" xr:uid="{00000000-0004-0000-0000-0000AD000000}"/>
    <hyperlink ref="A62" location="'T59'!B1" display="T59" xr:uid="{00000000-0004-0000-0000-0000AE000000}"/>
    <hyperlink ref="B62" location="'T59'!B1" display="Table 59" xr:uid="{00000000-0004-0000-0000-0000AF000000}"/>
    <hyperlink ref="C62" location="'T59'!B1" display="CHILDEXP. Thinking about your child's experience at free breakfast club, to what extent do you agree or disagree with the following statements?: My child enjoys the food at breakfast club" xr:uid="{00000000-0004-0000-0000-0000B0000000}"/>
    <hyperlink ref="A63" location="'T60'!B1" display="T60" xr:uid="{00000000-0004-0000-0000-0000B1000000}"/>
    <hyperlink ref="B63" location="'T60'!B1" display="Table 60" xr:uid="{00000000-0004-0000-0000-0000B2000000}"/>
    <hyperlink ref="C63" location="'T60'!B1" display="CHILDEXP. Thinking about your child's experience at free breakfast club, to what extent do you agree or disagree with the following statements?: My child enjoys the food at breakfast club" xr:uid="{00000000-0004-0000-0000-0000B3000000}"/>
    <hyperlink ref="A64" location="'T61'!B1" display="T61" xr:uid="{00000000-0004-0000-0000-0000B4000000}"/>
    <hyperlink ref="B64" location="'T61'!B1" display="Table 61" xr:uid="{00000000-0004-0000-0000-0000B5000000}"/>
    <hyperlink ref="C64" location="'T61'!B1" display="CHILDEXP. Thinking about your child's experience at free breakfast club, to what extent do you agree or disagree with the following statements?: My child asks to go to breakfast club" xr:uid="{00000000-0004-0000-0000-0000B6000000}"/>
    <hyperlink ref="A65" location="'T62'!B1" display="T62" xr:uid="{00000000-0004-0000-0000-0000B7000000}"/>
    <hyperlink ref="B65" location="'T62'!B1" display="Table 62" xr:uid="{00000000-0004-0000-0000-0000B8000000}"/>
    <hyperlink ref="C65" location="'T62'!B1" display="CHILDEXP. Thinking about your child's experience at free breakfast club, to what extent do you agree or disagree with the following statements?: My child asks to go to breakfast club" xr:uid="{00000000-0004-0000-0000-0000B9000000}"/>
    <hyperlink ref="A66" location="'T63'!B1" display="T63" xr:uid="{00000000-0004-0000-0000-0000BA000000}"/>
    <hyperlink ref="B66" location="'T63'!B1" display="Table 63" xr:uid="{00000000-0004-0000-0000-0000BB000000}"/>
    <hyperlink ref="C66" location="'T63'!B1" display="CHILDEXP. Thinking about your child's experience at free breakfast club, to what extent do you agree or disagree with the following statements?: My child enjoys the activities at breakfast club" xr:uid="{00000000-0004-0000-0000-0000BC000000}"/>
    <hyperlink ref="A67" location="'T64'!B1" display="T64" xr:uid="{00000000-0004-0000-0000-0000BD000000}"/>
    <hyperlink ref="B67" location="'T64'!B1" display="Table 64" xr:uid="{00000000-0004-0000-0000-0000BE000000}"/>
    <hyperlink ref="C67" location="'T64'!B1" display="CHILDEXP. Thinking about your child's experience at free breakfast club, to what extent do you agree or disagree with the following statements?: My child enjoys the activities at breakfast club" xr:uid="{00000000-0004-0000-0000-0000BF000000}"/>
    <hyperlink ref="A68" location="'T65'!B1" display="T65" xr:uid="{00000000-0004-0000-0000-0000C0000000}"/>
    <hyperlink ref="B68" location="'T65'!B1" display="Table 65" xr:uid="{00000000-0004-0000-0000-0000C1000000}"/>
    <hyperlink ref="C68" location="'T65'!B1" display="BCBENEFITS. Since your child has been attending the free breakfast club, which of the following benefits have you noticed, if any?" xr:uid="{00000000-0004-0000-0000-0000C2000000}"/>
    <hyperlink ref="A69" location="'T66'!B1" display="T66" xr:uid="{00000000-0004-0000-0000-0000C3000000}"/>
    <hyperlink ref="B69" location="'T66'!B1" display="Table 66" xr:uid="{00000000-0004-0000-0000-0000C4000000}"/>
    <hyperlink ref="C69" location="'T66'!B1" display="BCBENEFITS. Since your child has been attending the free breakfast club, which of the following benefits have you noticed, if any?" xr:uid="{00000000-0004-0000-0000-0000C5000000}"/>
    <hyperlink ref="A70" location="'T67'!B1" display="T67" xr:uid="{00000000-0004-0000-0000-0000C6000000}"/>
    <hyperlink ref="B70" location="'T67'!B1" display="Table 67" xr:uid="{00000000-0004-0000-0000-0000C7000000}"/>
    <hyperlink ref="C70" location="'T67'!B1" display="IMPACTROUTINE. To what extent do you agree or disagree with the following statements about the impact on household routines since your child(ren) started attending the free breakfast club?" xr:uid="{00000000-0004-0000-0000-0000C8000000}"/>
    <hyperlink ref="A71" location="'T68'!B1" display="T68" xr:uid="{00000000-0004-0000-0000-0000C9000000}"/>
    <hyperlink ref="B71" location="'T68'!B1" display="Table 68" xr:uid="{00000000-0004-0000-0000-0000CA000000}"/>
    <hyperlink ref="C71" location="'T68'!B1" display="IMPACTROUTINE. To what extent do you agree or disagree with the following statements about the impact on household routines since your child(ren) started attending the free breakfast club?: Our mornings are less stressful" xr:uid="{00000000-0004-0000-0000-0000CB000000}"/>
    <hyperlink ref="A72" location="'T69'!B1" display="T69" xr:uid="{00000000-0004-0000-0000-0000CC000000}"/>
    <hyperlink ref="B72" location="'T69'!B1" display="Table 69" xr:uid="{00000000-0004-0000-0000-0000CD000000}"/>
    <hyperlink ref="C72" location="'T69'!B1" display="IMPACTROUTINE. To what extent do you agree or disagree with the following statements about the impact on household routines since your child(ren) started attending the free breakfast club?: Our mornings are less stressful" xr:uid="{00000000-0004-0000-0000-0000CE000000}"/>
    <hyperlink ref="A73" location="'T70'!B1" display="T70" xr:uid="{00000000-0004-0000-0000-0000CF000000}"/>
    <hyperlink ref="B73" location="'T70'!B1" display="Table 70" xr:uid="{00000000-0004-0000-0000-0000D0000000}"/>
    <hyperlink ref="C73" location="'T70'!B1" display="IMPACTROUTINE. To what extent do you agree or disagree with the following statements about the impact on household routines since your child(ren) started attending the free breakfast club?: We spend less time preparing breakfast on school days" xr:uid="{00000000-0004-0000-0000-0000D1000000}"/>
    <hyperlink ref="A74" location="'T71'!B1" display="T71" xr:uid="{00000000-0004-0000-0000-0000D2000000}"/>
    <hyperlink ref="B74" location="'T71'!B1" display="Table 71" xr:uid="{00000000-0004-0000-0000-0000D3000000}"/>
    <hyperlink ref="C74" location="'T71'!B1" display="IMPACTROUTINE. To what extent do you agree or disagree with the following statements about the impact on household routines since your child(ren) started attending the free breakfast club?: We spend less time preparing breakfast on school days" xr:uid="{00000000-0004-0000-0000-0000D4000000}"/>
    <hyperlink ref="A75" location="'T72'!B1" display="T72" xr:uid="{00000000-0004-0000-0000-0000D5000000}"/>
    <hyperlink ref="B75" location="'T72'!B1" display="Table 72" xr:uid="{00000000-0004-0000-0000-0000D6000000}"/>
    <hyperlink ref="C75" location="'T72'!B1" display="IMPACTROUTINE. To what extent do you agree or disagree with the following statements about the impact on household routines since your child(ren) started attending the free breakfast club?: It is easier to get my child/children ready for school" xr:uid="{00000000-0004-0000-0000-0000D7000000}"/>
    <hyperlink ref="A76" location="'T73'!B1" display="T73" xr:uid="{00000000-0004-0000-0000-0000D8000000}"/>
    <hyperlink ref="B76" location="'T73'!B1" display="Table 73" xr:uid="{00000000-0004-0000-0000-0000D9000000}"/>
    <hyperlink ref="C76" location="'T73'!B1" display="IMPACTROUTINE. To what extent do you agree or disagree with the following statements about the impact on household routines since your child(ren) started attending the free breakfast club?: It is easier to get my child/children ready for school" xr:uid="{00000000-0004-0000-0000-0000DA000000}"/>
    <hyperlink ref="A77" location="'T74'!B1" display="T74" xr:uid="{00000000-0004-0000-0000-0000DB000000}"/>
    <hyperlink ref="B77" location="'T74'!B1" display="Table 74" xr:uid="{00000000-0004-0000-0000-0000DC000000}"/>
    <hyperlink ref="C77" location="'T74'!B1" display="IMPACTROUTINE. To what extent do you agree or disagree with the following statements about the impact on household routines since your child(ren) started attending the free breakfast club?: We rely less on childcare" xr:uid="{00000000-0004-0000-0000-0000DD000000}"/>
    <hyperlink ref="A78" location="'T75'!B1" display="T75" xr:uid="{00000000-0004-0000-0000-0000DE000000}"/>
    <hyperlink ref="B78" location="'T75'!B1" display="Table 75" xr:uid="{00000000-0004-0000-0000-0000DF000000}"/>
    <hyperlink ref="C78" location="'T75'!B1" display="IMPACTROUTINE. To what extent do you agree or disagree with the following statements about the impact on household routines since your child(ren) started attending the free breakfast club?: We rely less on childcare" xr:uid="{00000000-0004-0000-0000-0000E0000000}"/>
    <hyperlink ref="A79" location="'T76'!B1" display="T76" xr:uid="{00000000-0004-0000-0000-0000E1000000}"/>
    <hyperlink ref="B79" location="'T76'!B1" display="Table 76" xr:uid="{00000000-0004-0000-0000-0000E2000000}"/>
    <hyperlink ref="C79" location="'T76'!B1" display="IMPACTROUTINE. To what extent do you agree or disagree with the following statements about the impact on household routines since your child(ren) started attending the free breakfast club?: Our mornings are more predictable" xr:uid="{00000000-0004-0000-0000-0000E3000000}"/>
    <hyperlink ref="A80" location="'T77'!B1" display="T77" xr:uid="{00000000-0004-0000-0000-0000E4000000}"/>
    <hyperlink ref="B80" location="'T77'!B1" display="Table 77" xr:uid="{00000000-0004-0000-0000-0000E5000000}"/>
    <hyperlink ref="C80" location="'T77'!B1" display="IMPACTROUTINE. To what extent do you agree or disagree with the following statements about the impact on household routines since your child(ren) started attending the free breakfast club?: Our mornings are more predictable" xr:uid="{00000000-0004-0000-0000-0000E6000000}"/>
    <hyperlink ref="A81" location="'T78'!B1" display="T78" xr:uid="{00000000-0004-0000-0000-0000E7000000}"/>
    <hyperlink ref="B81" location="'T78'!B1" display="Table 78" xr:uid="{00000000-0004-0000-0000-0000E8000000}"/>
    <hyperlink ref="C81" location="'T78'!B1" display="IMPACTROUTINE. To what extent do you agree or disagree with the following statements about the impact on household routines since your child(ren) started attending the free breakfast club?: It helps me/my partner to get to work on time" xr:uid="{00000000-0004-0000-0000-0000E9000000}"/>
    <hyperlink ref="A82" location="'T79'!B1" display="T79" xr:uid="{00000000-0004-0000-0000-0000EA000000}"/>
    <hyperlink ref="B82" location="'T79'!B1" display="Table 79" xr:uid="{00000000-0004-0000-0000-0000EB000000}"/>
    <hyperlink ref="C82" location="'T79'!B1" display="IMPACTROUTINE. To what extent do you agree or disagree with the following statements about the impact on household routines since your child(ren) started attending the free breakfast club?: It helps me/my partner to get to work on time" xr:uid="{00000000-0004-0000-0000-0000EC000000}"/>
    <hyperlink ref="A83" location="'T80'!B1" display="T80" xr:uid="{00000000-0004-0000-0000-0000ED000000}"/>
    <hyperlink ref="B83" location="'T80'!B1" display="Table 80" xr:uid="{00000000-0004-0000-0000-0000EE000000}"/>
    <hyperlink ref="C83" location="'T80'!B1" display="IMPACTROUTINE. To what extent do you agree or disagree with the following statements about the impact on household routines since your child(ren) started attending the free breakfast club?: We eat breakfast as a family less often" xr:uid="{00000000-0004-0000-0000-0000EF000000}"/>
    <hyperlink ref="A84" location="'T81'!B1" display="T81" xr:uid="{00000000-0004-0000-0000-0000F0000000}"/>
    <hyperlink ref="B84" location="'T81'!B1" display="Table 81" xr:uid="{00000000-0004-0000-0000-0000F1000000}"/>
    <hyperlink ref="C84" location="'T81'!B1" display="IMPACTROUTINE. To what extent do you agree or disagree with the following statements about the impact on household routines since your child(ren) started attending the free breakfast club?: We eat breakfast as a family less often" xr:uid="{00000000-0004-0000-0000-0000F2000000}"/>
    <hyperlink ref="A85" location="'T82'!B1" display="T82" xr:uid="{00000000-0004-0000-0000-0000F3000000}"/>
    <hyperlink ref="B85" location="'T82'!B1" display="Table 82" xr:uid="{00000000-0004-0000-0000-0000F4000000}"/>
    <hyperlink ref="C85" location="'T82'!B1" display="IMPACTFINANCES. To what extent do you agree or disagree with the following statements about the impact on household finances since your child(ren) started attending the free breakfast club?" xr:uid="{00000000-0004-0000-0000-0000F5000000}"/>
    <hyperlink ref="A86" location="'T83'!B1" display="T83" xr:uid="{00000000-0004-0000-0000-0000F6000000}"/>
    <hyperlink ref="B86" location="'T83'!B1" display="Table 83" xr:uid="{00000000-0004-0000-0000-0000F7000000}"/>
    <hyperlink ref="C86" location="'T83'!B1" display="IMPACTFINANCES. To what extent do you agree or disagree with the following statements about the impact on household finances since your child(ren) started attending the free breakfast club?: We spend less on breakfast foods" xr:uid="{00000000-0004-0000-0000-0000F8000000}"/>
    <hyperlink ref="A87" location="'T84'!B1" display="T84" xr:uid="{00000000-0004-0000-0000-0000F9000000}"/>
    <hyperlink ref="B87" location="'T84'!B1" display="Table 84" xr:uid="{00000000-0004-0000-0000-0000FA000000}"/>
    <hyperlink ref="C87" location="'T84'!B1" display="IMPACTFINANCES. To what extent do you agree or disagree with the following statements about the impact on household finances since your child(ren) started attending the free breakfast club?: We spend less on breakfast foods" xr:uid="{00000000-0004-0000-0000-0000FB000000}"/>
    <hyperlink ref="A88" location="'T85'!B1" display="T85" xr:uid="{00000000-0004-0000-0000-0000FC000000}"/>
    <hyperlink ref="B88" location="'T85'!B1" display="Table 85" xr:uid="{00000000-0004-0000-0000-0000FD000000}"/>
    <hyperlink ref="C88" location="'T85'!B1" display="IMPACTFINANCES. To what extent do you agree or disagree with the following statements about the impact on household finances since your child(ren) started attending the free breakfast club?: We have more money for other needs" xr:uid="{00000000-0004-0000-0000-0000FE000000}"/>
    <hyperlink ref="A89" location="'T86'!B1" display="T86" xr:uid="{00000000-0004-0000-0000-0000FF000000}"/>
    <hyperlink ref="B89" location="'T86'!B1" display="Table 86" xr:uid="{00000000-0004-0000-0000-000000010000}"/>
    <hyperlink ref="C89" location="'T86'!B1" display="IMPACTFINANCES. To what extent do you agree or disagree with the following statements about the impact on household finances since your child(ren) started attending the free breakfast club?: We have more money for other needs" xr:uid="{00000000-0004-0000-0000-000001010000}"/>
    <hyperlink ref="A90" location="'T87'!B1" display="T87" xr:uid="{00000000-0004-0000-0000-000002010000}"/>
    <hyperlink ref="B90" location="'T87'!B1" display="Table 87" xr:uid="{00000000-0004-0000-0000-000003010000}"/>
    <hyperlink ref="C90" location="'T87'!B1" display="IMPACTFINANCES. To what extent do you agree or disagree with the following statements about the impact on household finances since your child(ren) started attending the free breakfast club?: We spend less on before-school childcare" xr:uid="{00000000-0004-0000-0000-000004010000}"/>
    <hyperlink ref="A91" location="'T88'!B1" display="T88" xr:uid="{00000000-0004-0000-0000-000005010000}"/>
    <hyperlink ref="B91" location="'T88'!B1" display="Table 88" xr:uid="{00000000-0004-0000-0000-000006010000}"/>
    <hyperlink ref="C91" location="'T88'!B1" display="IMPACTFINANCES. To what extent do you agree or disagree with the following statements about the impact on household finances since your child(ren) started attending the free breakfast club?: We spend less on before-school childcare" xr:uid="{00000000-0004-0000-0000-000007010000}"/>
    <hyperlink ref="A92" location="'T89'!B1" display="T89" xr:uid="{00000000-0004-0000-0000-000008010000}"/>
    <hyperlink ref="B92" location="'T89'!B1" display="Table 89" xr:uid="{00000000-0004-0000-0000-000009010000}"/>
    <hyperlink ref="C92" location="'T89'!B1" display="IMPACTFINANCES. To what extent do you agree or disagree with the following statements about the impact on household finances since your child(ren) started attending the free breakfast club?: I/we can start work earlier or work more hours" xr:uid="{00000000-0004-0000-0000-00000A010000}"/>
    <hyperlink ref="A93" location="'T90'!B1" display="T90" xr:uid="{00000000-0004-0000-0000-00000B010000}"/>
    <hyperlink ref="B93" location="'T90'!B1" display="Table 90" xr:uid="{00000000-0004-0000-0000-00000C010000}"/>
    <hyperlink ref="C93" location="'T90'!B1" display="IMPACTFINANCES. To what extent do you agree or disagree with the following statements about the impact on household finances since your child(ren) started attending the free breakfast club?: I/we can start work earlier or work more hours" xr:uid="{00000000-0004-0000-0000-00000D010000}"/>
    <hyperlink ref="A94" location="'T91'!B1" display="T91" xr:uid="{00000000-0004-0000-0000-00000E010000}"/>
    <hyperlink ref="B94" location="'T91'!B1" display="Table 91" xr:uid="{00000000-0004-0000-0000-00000F010000}"/>
    <hyperlink ref="C94" location="'T91'!B1" display="IMPACTFINANCES. To what extent do you agree or disagree with the following statements about the impact on household finances since your child(ren) started attending the free breakfast club?: We are less likely to run out of food before payday" xr:uid="{00000000-0004-0000-0000-000010010000}"/>
    <hyperlink ref="A95" location="'T92'!B1" display="T92" xr:uid="{00000000-0004-0000-0000-000011010000}"/>
    <hyperlink ref="B95" location="'T92'!B1" display="Table 92" xr:uid="{00000000-0004-0000-0000-000012010000}"/>
    <hyperlink ref="C95" location="'T92'!B1" display="IMPACTFINANCES. To what extent do you agree or disagree with the following statements about the impact on household finances since your child(ren) started attending the free breakfast club?: We are less likely to run out of food before payday" xr:uid="{00000000-0004-0000-0000-000013010000}"/>
    <hyperlink ref="A96" location="'T93'!B1" display="T93" xr:uid="{00000000-0004-0000-0000-000014010000}"/>
    <hyperlink ref="B96" location="'T93'!B1" display="Table 93" xr:uid="{00000000-0004-0000-0000-000015010000}"/>
    <hyperlink ref="C96" location="'T93'!B1" display="SATISFACTION. Overall, how satisfied or dissatisfied are you with the following aspects of the free breakfast club your child(ren) attends?" xr:uid="{00000000-0004-0000-0000-000016010000}"/>
    <hyperlink ref="A97" location="'T94'!B1" display="T94" xr:uid="{00000000-0004-0000-0000-000017010000}"/>
    <hyperlink ref="B97" location="'T94'!B1" display="Table 94" xr:uid="{00000000-0004-0000-0000-000018010000}"/>
    <hyperlink ref="C97" location="'T94'!B1" display="SATISFACTION. Overall, how satisfied or dissatisfied are you with the following aspects of the free breakfast club your child(ren) attends?: Quality of the food" xr:uid="{00000000-0004-0000-0000-000019010000}"/>
    <hyperlink ref="A98" location="'T95'!B1" display="T95" xr:uid="{00000000-0004-0000-0000-00001A010000}"/>
    <hyperlink ref="B98" location="'T95'!B1" display="Table 95" xr:uid="{00000000-0004-0000-0000-00001B010000}"/>
    <hyperlink ref="C98" location="'T95'!B1" display="SATISFACTION. Overall, how satisfied or dissatisfied are you with the following aspects of the free breakfast club your child(ren) attends?: Quality of the food" xr:uid="{00000000-0004-0000-0000-00001C010000}"/>
    <hyperlink ref="A99" location="'T96'!B1" display="T96" xr:uid="{00000000-0004-0000-0000-00001D010000}"/>
    <hyperlink ref="B99" location="'T96'!B1" display="Table 96" xr:uid="{00000000-0004-0000-0000-00001E010000}"/>
    <hyperlink ref="C99" location="'T96'!B1" display="SATISFACTION. Overall, how satisfied or dissatisfied are you with the following aspects of the free breakfast club your child(ren) attends?: Variety of the food" xr:uid="{00000000-0004-0000-0000-00001F010000}"/>
    <hyperlink ref="A100" location="'T97'!B1" display="T97" xr:uid="{00000000-0004-0000-0000-000020010000}"/>
    <hyperlink ref="B100" location="'T97'!B1" display="Table 97" xr:uid="{00000000-0004-0000-0000-000021010000}"/>
    <hyperlink ref="C100" location="'T97'!B1" display="SATISFACTION. Overall, how satisfied or dissatisfied are you with the following aspects of the free breakfast club your child(ren) attends?: Variety of the food" xr:uid="{00000000-0004-0000-0000-000022010000}"/>
    <hyperlink ref="A101" location="'T98'!B1" display="T98" xr:uid="{00000000-0004-0000-0000-000023010000}"/>
    <hyperlink ref="B101" location="'T98'!B1" display="Table 98" xr:uid="{00000000-0004-0000-0000-000024010000}"/>
    <hyperlink ref="C101" location="'T98'!B1" display="SATISFACTION. Overall, how satisfied or dissatisfied are you with the following aspects of the free breakfast club your child(ren) attends?: Quality of staff supervision" xr:uid="{00000000-0004-0000-0000-000025010000}"/>
    <hyperlink ref="A102" location="'T99'!B1" display="T99" xr:uid="{00000000-0004-0000-0000-000026010000}"/>
    <hyperlink ref="B102" location="'T99'!B1" display="Table 99" xr:uid="{00000000-0004-0000-0000-000027010000}"/>
    <hyperlink ref="C102" location="'T99'!B1" display="SATISFACTION. Overall, how satisfied or dissatisfied are you with the following aspects of the free breakfast club your child(ren) attends?: Quality of staff supervision" xr:uid="{00000000-0004-0000-0000-000028010000}"/>
    <hyperlink ref="A103" location="'T100'!B1" display="T100" xr:uid="{00000000-0004-0000-0000-000029010000}"/>
    <hyperlink ref="B103" location="'T100'!B1" display="Table 100" xr:uid="{00000000-0004-0000-0000-00002A010000}"/>
    <hyperlink ref="C103" location="'T100'!B1" display="SATISFACTION. Overall, how satisfied or dissatisfied are you with the following aspects of the free breakfast club your child(ren) attends?: Child safety" xr:uid="{00000000-0004-0000-0000-00002B010000}"/>
    <hyperlink ref="A104" location="'T101'!B1" display="T101" xr:uid="{00000000-0004-0000-0000-00002C010000}"/>
    <hyperlink ref="B104" location="'T101'!B1" display="Table 101" xr:uid="{00000000-0004-0000-0000-00002D010000}"/>
    <hyperlink ref="C104" location="'T101'!B1" display="SATISFACTION. Overall, how satisfied or dissatisfied are you with the following aspects of the free breakfast club your child(ren) attends?: Child safety" xr:uid="{00000000-0004-0000-0000-00002E010000}"/>
    <hyperlink ref="A105" location="'T102'!B1" display="T102" xr:uid="{00000000-0004-0000-0000-00002F010000}"/>
    <hyperlink ref="B105" location="'T102'!B1" display="Table 102" xr:uid="{00000000-0004-0000-0000-000030010000}"/>
    <hyperlink ref="C105" location="'T102'!B1" display="SATISFACTION. Overall, how satisfied or dissatisfied are you with the following aspects of the free breakfast club your child(ren) attends?: The space where the club is run" xr:uid="{00000000-0004-0000-0000-000031010000}"/>
    <hyperlink ref="A106" location="'T103'!B1" display="T103" xr:uid="{00000000-0004-0000-0000-000032010000}"/>
    <hyperlink ref="B106" location="'T103'!B1" display="Table 103" xr:uid="{00000000-0004-0000-0000-000033010000}"/>
    <hyperlink ref="C106" location="'T103'!B1" display="SATISFACTION. Overall, how satisfied or dissatisfied are you with the following aspects of the free breakfast club your child(ren) attends?: The space where the club is run" xr:uid="{00000000-0004-0000-0000-000034010000}"/>
    <hyperlink ref="A107" location="'T104'!B1" display="T104" xr:uid="{00000000-0004-0000-0000-000035010000}"/>
    <hyperlink ref="B107" location="'T104'!B1" display="Table 104" xr:uid="{00000000-0004-0000-0000-000036010000}"/>
    <hyperlink ref="C107" location="'T104'!B1" display="SATISFACTION. Overall, how satisfied or dissatisfied are you with the following aspects of the free breakfast club your child(ren) attends?: Starting time" xr:uid="{00000000-0004-0000-0000-000037010000}"/>
    <hyperlink ref="A108" location="'T105'!B1" display="T105" xr:uid="{00000000-0004-0000-0000-000038010000}"/>
    <hyperlink ref="B108" location="'T105'!B1" display="Table 105" xr:uid="{00000000-0004-0000-0000-000039010000}"/>
    <hyperlink ref="C108" location="'T105'!B1" display="SATISFACTION. Overall, how satisfied or dissatisfied are you with the following aspects of the free breakfast club your child(ren) attends?: Starting time" xr:uid="{00000000-0004-0000-0000-00003A010000}"/>
    <hyperlink ref="A109" location="'T106'!B1" display="T106" xr:uid="{00000000-0004-0000-0000-00003B010000}"/>
    <hyperlink ref="B109" location="'T106'!B1" display="Table 106" xr:uid="{00000000-0004-0000-0000-00003C010000}"/>
    <hyperlink ref="C109" location="'T106'!B1" display="SATISFACTION. Overall, how satisfied or dissatisfied are you with the following aspects of the free breakfast club your child(ren) attends?: Flexibility with drop off times" xr:uid="{00000000-0004-0000-0000-00003D010000}"/>
    <hyperlink ref="A110" location="'T107'!B1" display="T107" xr:uid="{00000000-0004-0000-0000-00003E010000}"/>
    <hyperlink ref="B110" location="'T107'!B1" display="Table 107" xr:uid="{00000000-0004-0000-0000-00003F010000}"/>
    <hyperlink ref="C110" location="'T107'!B1" display="SATISFACTION. Overall, how satisfied or dissatisfied are you with the following aspects of the free breakfast club your child(ren) attends?: Flexibility with drop off times" xr:uid="{00000000-0004-0000-0000-000040010000}"/>
    <hyperlink ref="A111" location="'T108'!B1" display="T108" xr:uid="{00000000-0004-0000-0000-000041010000}"/>
    <hyperlink ref="B111" location="'T108'!B1" display="Table 108" xr:uid="{00000000-0004-0000-0000-000042010000}"/>
    <hyperlink ref="C111" location="'T108'!B1" display="SATISFACTION. Overall, how satisfied or dissatisfied are you with the following aspects of the free breakfast club your child(ren) attends?: Flexibility around attending" xr:uid="{00000000-0004-0000-0000-000043010000}"/>
    <hyperlink ref="A112" location="'T109'!B1" display="T109" xr:uid="{00000000-0004-0000-0000-000044010000}"/>
    <hyperlink ref="B112" location="'T109'!B1" display="Table 109" xr:uid="{00000000-0004-0000-0000-000045010000}"/>
    <hyperlink ref="C112" location="'T109'!B1" display="SATISFACTION. Overall, how satisfied or dissatisfied are you with the following aspects of the free breakfast club your child(ren) attends?: Flexibility around attending" xr:uid="{00000000-0004-0000-0000-000046010000}"/>
    <hyperlink ref="A113" location="'T110'!B1" display="T110" xr:uid="{00000000-0004-0000-0000-000047010000}"/>
    <hyperlink ref="B113" location="'T110'!B1" display="Table 110" xr:uid="{00000000-0004-0000-0000-000048010000}"/>
    <hyperlink ref="C113" location="'T110'!B1" display="SATISFACTION. Overall, how satisfied or dissatisfied are you with the following aspects of the free breakfast club your child(ren) attends?: Activities offered" xr:uid="{00000000-0004-0000-0000-000049010000}"/>
    <hyperlink ref="A114" location="'T111'!B1" display="T111" xr:uid="{00000000-0004-0000-0000-00004A010000}"/>
    <hyperlink ref="B114" location="'T111'!B1" display="Table 111" xr:uid="{00000000-0004-0000-0000-00004B010000}"/>
    <hyperlink ref="C114" location="'T111'!B1" display="SATISFACTION. Overall, how satisfied or dissatisfied are you with the following aspects of the free breakfast club your child(ren) attends?: Activities offered" xr:uid="{00000000-0004-0000-0000-00004C010000}"/>
    <hyperlink ref="A115" location="'T112'!B1" display="T112" xr:uid="{00000000-0004-0000-0000-00004D010000}"/>
    <hyperlink ref="B115" location="'T112'!B1" display="Table 112" xr:uid="{00000000-0004-0000-0000-00004E010000}"/>
    <hyperlink ref="C115" location="'T112'!B1" display="SATISFACTION. Overall, how satisfied or dissatisfied are you with the following aspects of the free breakfast club your child(ren) attends?: Communication with parents" xr:uid="{00000000-0004-0000-0000-00004F010000}"/>
    <hyperlink ref="A116" location="'T113'!B1" display="T113" xr:uid="{00000000-0004-0000-0000-000050010000}"/>
    <hyperlink ref="B116" location="'T113'!B1" display="Table 113" xr:uid="{00000000-0004-0000-0000-000051010000}"/>
    <hyperlink ref="C116" location="'T113'!B1" display="SATISFACTION. Overall, how satisfied or dissatisfied are you with the following aspects of the free breakfast club your child(ren) attends?: Communication with parents" xr:uid="{00000000-0004-0000-0000-000052010000}"/>
    <hyperlink ref="A117" location="'T114'!B1" display="T114" xr:uid="{00000000-0004-0000-0000-000053010000}"/>
    <hyperlink ref="B117" location="'T114'!B1" display="Table 114" xr:uid="{00000000-0004-0000-0000-000054010000}"/>
    <hyperlink ref="C117" location="'T114'!B1" display="IMPROVEMENT. What, if anything, would you like to see improved about the free breakfast club?  (OE)" xr:uid="{00000000-0004-0000-0000-000055010000}"/>
    <hyperlink ref="A118" location="'T115'!B1" display="T115" xr:uid="{00000000-0004-0000-0000-000056010000}"/>
    <hyperlink ref="B118" location="'T115'!B1" display="Table 115" xr:uid="{00000000-0004-0000-0000-000057010000}"/>
    <hyperlink ref="C118" location="'T115'!B1" display="IMPROVEMENT. What, if anything, would you like to see improved about the free breakfast club?  (OE)" xr:uid="{00000000-0004-0000-0000-000058010000}"/>
    <hyperlink ref="A119" location="'T116'!B1" display="T116" xr:uid="{00000000-0004-0000-0000-000059010000}"/>
    <hyperlink ref="B119" location="'T116'!B1" display="Table 116" xr:uid="{00000000-0004-0000-0000-00005A010000}"/>
    <hyperlink ref="C119" location="'T116'!B1" display="NONFREEBC. You mentioned that your child/children used to attend a breakfast club. What type of breakfast club did your child/children previously attend?" xr:uid="{00000000-0004-0000-0000-00005B010000}"/>
    <hyperlink ref="A120" location="'T117'!B1" display="T117" xr:uid="{00000000-0004-0000-0000-00005C010000}"/>
    <hyperlink ref="B120" location="'T117'!B1" display="Table 117" xr:uid="{00000000-0004-0000-0000-00005D010000}"/>
    <hyperlink ref="C120" location="'T117'!B1" display="NONFREEBC. You mentioned that your child/children used to attend a breakfast club. What type of breakfast club did your child/children previously attend?" xr:uid="{00000000-0004-0000-0000-00005E010000}"/>
    <hyperlink ref="A121" location="'T118'!B1" display="T118" xr:uid="{00000000-0004-0000-0000-00005F010000}"/>
    <hyperlink ref="B121" location="'T118'!B1" display="Table 118" xr:uid="{00000000-0004-0000-0000-000060010000}"/>
    <hyperlink ref="C121" location="'T118'!B1" display="BARRIERSNONUSER. Why does child/children not attend or no longer attend the breakfast club?" xr:uid="{00000000-0004-0000-0000-000061010000}"/>
    <hyperlink ref="A122" location="'T119'!B1" display="T119" xr:uid="{00000000-0004-0000-0000-000062010000}"/>
    <hyperlink ref="B122" location="'T119'!B1" display="Table 119" xr:uid="{00000000-0004-0000-0000-000063010000}"/>
    <hyperlink ref="C122" location="'T119'!B1" display="BARRIERSNONUSER. Why does child/children not attend or no longer attend the breakfast club?" xr:uid="{00000000-0004-0000-0000-000064010000}"/>
    <hyperlink ref="A123" location="'T120'!B1" display="T120" xr:uid="{00000000-0004-0000-0000-000065010000}"/>
    <hyperlink ref="B123" location="'T120'!B1" display="Table 120" xr:uid="{00000000-0004-0000-0000-000066010000}"/>
    <hyperlink ref="C123" location="'T120'!B1" display="BCMOTIVATIONS. Which of the following, if any, would most encourage you to send your child/children to a breakfast club?" xr:uid="{00000000-0004-0000-0000-000067010000}"/>
    <hyperlink ref="A124" location="'T121'!B1" display="T121" xr:uid="{00000000-0004-0000-0000-000068010000}"/>
    <hyperlink ref="B124" location="'T121'!B1" display="Table 121" xr:uid="{00000000-0004-0000-0000-000069010000}"/>
    <hyperlink ref="C124" location="'T121'!B1" display="BCMOTIVATIONS. Which of the following, if any, would most encourage you to send your child/children to a breakfast club?" xr:uid="{00000000-0004-0000-0000-00006A010000}"/>
    <hyperlink ref="A125" location="'T122'!B1" display="T122" xr:uid="{00000000-0004-0000-0000-00006B010000}"/>
    <hyperlink ref="B125" location="'T122'!B1" display="Table 122" xr:uid="{00000000-0004-0000-0000-00006C010000}"/>
    <hyperlink ref="C125" location="'T122'!B1" display="FSM. Is/are your child/children eligible for free school meals?" xr:uid="{00000000-0004-0000-0000-00006D010000}"/>
    <hyperlink ref="A126" location="'T123'!B1" display="T123" xr:uid="{00000000-0004-0000-0000-00006E010000}"/>
    <hyperlink ref="B126" location="'T123'!B1" display="Table 123" xr:uid="{00000000-0004-0000-0000-00006F010000}"/>
    <hyperlink ref="C126" location="'T123'!B1" display="FSM. Is/are your child/children eligible for free school meals?" xr:uid="{00000000-0004-0000-0000-000070010000}"/>
    <hyperlink ref="A127" location="'T124'!B1" display="T124" xr:uid="{00000000-0004-0000-0000-000071010000}"/>
    <hyperlink ref="B127" location="'T124'!B1" display="Table 124" xr:uid="{00000000-0004-0000-0000-000072010000}"/>
    <hyperlink ref="C127" location="'T124'!B1" display="HHSIZE. How many people, including yourself, live in your home?" xr:uid="{00000000-0004-0000-0000-000073010000}"/>
    <hyperlink ref="A128" location="'T125'!B1" display="T125" xr:uid="{00000000-0004-0000-0000-000074010000}"/>
    <hyperlink ref="B128" location="'T125'!B1" display="Table 125" xr:uid="{00000000-0004-0000-0000-000075010000}"/>
    <hyperlink ref="C128" location="'T125'!B1" display="HHSIZE. How many people, including yourself, live in your home?" xr:uid="{00000000-0004-0000-0000-000076010000}"/>
    <hyperlink ref="A129" location="'T126'!B1" display="T126" xr:uid="{00000000-0004-0000-0000-000077010000}"/>
    <hyperlink ref="B129" location="'T126'!B1" display="Table 126" xr:uid="{00000000-0004-0000-0000-000078010000}"/>
    <hyperlink ref="C129" location="'T126'!B1" display="HHSTRUCTURE. Which of the following best describes your household?" xr:uid="{00000000-0004-0000-0000-000079010000}"/>
    <hyperlink ref="A130" location="'T127'!B1" display="T127" xr:uid="{00000000-0004-0000-0000-00007A010000}"/>
    <hyperlink ref="B130" location="'T127'!B1" display="Table 127" xr:uid="{00000000-0004-0000-0000-00007B010000}"/>
    <hyperlink ref="C130" location="'T127'!B1" display="HHSTRUCTURE. Which of the following best describes your household?" xr:uid="{00000000-0004-0000-0000-00007C010000}"/>
    <hyperlink ref="A131" location="'T128'!B1" display="T128" xr:uid="{00000000-0004-0000-0000-00007D010000}"/>
    <hyperlink ref="B131" location="'T128'!B1" display="Table 128" xr:uid="{00000000-0004-0000-0000-00007E010000}"/>
    <hyperlink ref="C131" location="'T128'!B1" display="CUSTODY. Do you share custody of your primary school-aged child/children with another household?" xr:uid="{00000000-0004-0000-0000-00007F010000}"/>
    <hyperlink ref="A132" location="'T129'!B1" display="T129" xr:uid="{00000000-0004-0000-0000-000080010000}"/>
    <hyperlink ref="B132" location="'T129'!B1" display="Table 129" xr:uid="{00000000-0004-0000-0000-000081010000}"/>
    <hyperlink ref="C132" location="'T129'!B1" display="CUSTODY. Do you share custody of your primary school-aged child/children with another household?" xr:uid="{00000000-0004-0000-0000-000082010000}"/>
    <hyperlink ref="A133" location="'T130'!B1" display="T130" xr:uid="{00000000-0004-0000-0000-000083010000}"/>
    <hyperlink ref="B133" location="'T130'!B1" display="Table 130" xr:uid="{00000000-0004-0000-0000-000084010000}"/>
    <hyperlink ref="C133" location="'T130'!B1" display="AGE. How old are you?" xr:uid="{00000000-0004-0000-0000-000085010000}"/>
    <hyperlink ref="A134" location="'T131'!B1" display="T131" xr:uid="{00000000-0004-0000-0000-000086010000}"/>
    <hyperlink ref="B134" location="'T131'!B1" display="Table 131" xr:uid="{00000000-0004-0000-0000-000087010000}"/>
    <hyperlink ref="C134" location="'T131'!B1" display="AGE. How old are you?" xr:uid="{00000000-0004-0000-0000-000088010000}"/>
    <hyperlink ref="A135" location="'T132'!B1" display="T132" xr:uid="{00000000-0004-0000-0000-000089010000}"/>
    <hyperlink ref="B135" location="'T132'!B1" display="Table 132" xr:uid="{00000000-0004-0000-0000-00008A010000}"/>
    <hyperlink ref="C135" location="'T132'!B1" display="EMPLOYM. What is your current employment status?" xr:uid="{00000000-0004-0000-0000-00008B010000}"/>
    <hyperlink ref="A136" location="'T133'!B1" display="T133" xr:uid="{00000000-0004-0000-0000-00008C010000}"/>
    <hyperlink ref="B136" location="'T133'!B1" display="Table 133" xr:uid="{00000000-0004-0000-0000-00008D010000}"/>
    <hyperlink ref="C136" location="'T133'!B1" display="EMPLOYM. What is your current employment status?" xr:uid="{00000000-0004-0000-0000-00008E010000}"/>
    <hyperlink ref="A137" location="'T134'!B1" display="T134" xr:uid="{00000000-0004-0000-0000-00008F010000}"/>
    <hyperlink ref="B137" location="'T134'!B1" display="Table 134" xr:uid="{00000000-0004-0000-0000-000090010000}"/>
    <hyperlink ref="C137" location="'T134'!B1" display="WORKINGPATTERN. Do you currently work in the following ways?" xr:uid="{00000000-0004-0000-0000-000091010000}"/>
    <hyperlink ref="A138" location="'T135'!B1" display="T135" xr:uid="{00000000-0004-0000-0000-000092010000}"/>
    <hyperlink ref="B138" location="'T135'!B1" display="Table 135" xr:uid="{00000000-0004-0000-0000-000093010000}"/>
    <hyperlink ref="C138" location="'T135'!B1" display="WORKINGPATTERN. Do you currently work in the following ways?" xr:uid="{00000000-0004-0000-0000-000094010000}"/>
    <hyperlink ref="A139" location="'T136'!B1" display="T136" xr:uid="{00000000-0004-0000-0000-000095010000}"/>
    <hyperlink ref="B139" location="'T136'!B1" display="Table 136" xr:uid="{00000000-0004-0000-0000-000096010000}"/>
    <hyperlink ref="C139" location="'T136'!B1" display="AREA. In which region in England do you live?" xr:uid="{00000000-0004-0000-0000-000097010000}"/>
    <hyperlink ref="A140" location="'T137'!B1" display="T137" xr:uid="{00000000-0004-0000-0000-000098010000}"/>
    <hyperlink ref="B140" location="'T137'!B1" display="Table 137" xr:uid="{00000000-0004-0000-0000-000099010000}"/>
    <hyperlink ref="C140" location="'T137'!B1" display="AREA. In which region in England do you live?" xr:uid="{00000000-0004-0000-0000-00009A010000}"/>
    <hyperlink ref="A141" location="'T138'!B1" display="T138" xr:uid="{00000000-0004-0000-0000-00009B010000}"/>
    <hyperlink ref="B141" location="'T138'!B1" display="Table 138" xr:uid="{00000000-0004-0000-0000-00009C010000}"/>
    <hyperlink ref="C141" location="'T138'!B1" display="GENDER. Which of the following best describes your gender?" xr:uid="{00000000-0004-0000-0000-00009D010000}"/>
    <hyperlink ref="A142" location="'T139'!B1" display="T139" xr:uid="{00000000-0004-0000-0000-00009E010000}"/>
    <hyperlink ref="B142" location="'T139'!B1" display="Table 139" xr:uid="{00000000-0004-0000-0000-00009F010000}"/>
    <hyperlink ref="C142" location="'T139'!B1" display="GENDER. Which of the following best describes your gender?" xr:uid="{00000000-0004-0000-0000-0000A0010000}"/>
    <hyperlink ref="A143" location="'T140'!B1" display="T140" xr:uid="{00000000-0004-0000-0000-0000A1010000}"/>
    <hyperlink ref="B143" location="'T140'!B1" display="Table 140" xr:uid="{00000000-0004-0000-0000-0000A2010000}"/>
    <hyperlink ref="C143" location="'T140'!B1" display="EDUCATION.  What is the highest level of education that you have completed?" xr:uid="{00000000-0004-0000-0000-0000A3010000}"/>
    <hyperlink ref="A144" location="'T141'!B1" display="T141" xr:uid="{00000000-0004-0000-0000-0000A4010000}"/>
    <hyperlink ref="B144" location="'T141'!B1" display="Table 141" xr:uid="{00000000-0004-0000-0000-0000A5010000}"/>
    <hyperlink ref="C144" location="'T141'!B1" display="EDUCATION.  What is the highest level of education that you have completed?" xr:uid="{00000000-0004-0000-0000-0000A6010000}"/>
    <hyperlink ref="A145" location="'T142'!B1" display="T142" xr:uid="{00000000-0004-0000-0000-0000A7010000}"/>
    <hyperlink ref="B145" location="'T142'!B1" display="Table 142" xr:uid="{00000000-0004-0000-0000-0000A8010000}"/>
    <hyperlink ref="C145" location="'T142'!B1" display="ETHNICITY. What is your ethnic group?" xr:uid="{00000000-0004-0000-0000-0000A9010000}"/>
    <hyperlink ref="A146" location="'T143'!B1" display="T143" xr:uid="{00000000-0004-0000-0000-0000AA010000}"/>
    <hyperlink ref="B146" location="'T143'!B1" display="Table 143" xr:uid="{00000000-0004-0000-0000-0000AB010000}"/>
    <hyperlink ref="C146" location="'T143'!B1" display="ETHNICITY. What is your ethnic group?" xr:uid="{00000000-0004-0000-0000-0000AC010000}"/>
    <hyperlink ref="A147" location="'T144'!B1" display="T144" xr:uid="{00000000-0004-0000-0000-0000AD010000}"/>
    <hyperlink ref="B147" location="'T144'!B1" display="Table 144" xr:uid="{00000000-0004-0000-0000-0000AE010000}"/>
    <hyperlink ref="C147" location="'T144'!B1" display="INCOME. What is your annual household income before tax?" xr:uid="{00000000-0004-0000-0000-0000AF010000}"/>
    <hyperlink ref="A148" location="'T145'!B1" display="T145" xr:uid="{00000000-0004-0000-0000-0000B0010000}"/>
    <hyperlink ref="B148" location="'T145'!B1" display="Table 145" xr:uid="{00000000-0004-0000-0000-0000B1010000}"/>
    <hyperlink ref="C148" location="'T145'!B1" display="INCOME. What is your annual household income before tax?" xr:uid="{00000000-0004-0000-0000-0000B2010000}"/>
    <hyperlink ref="A149" location="'T146'!B1" display="T146" xr:uid="{00000000-0004-0000-0000-0000B3010000}"/>
    <hyperlink ref="B149" location="'T146'!B1" display="Table 146" xr:uid="{00000000-0004-0000-0000-0000B4010000}"/>
    <hyperlink ref="A150" location="'T147'!B1" display="T147" xr:uid="{00000000-0004-0000-0000-0000B6010000}"/>
    <hyperlink ref="B150" location="'T147'!B1" display="Table 147" xr:uid="{00000000-0004-0000-0000-0000B7010000}"/>
    <hyperlink ref="A151" location="'T148'!B1" display="T148" xr:uid="{00000000-0004-0000-0000-0000B9010000}"/>
    <hyperlink ref="B151" location="'T148'!B1" display="Table 148" xr:uid="{00000000-0004-0000-0000-0000BA010000}"/>
    <hyperlink ref="C149" location="'T146'!B1" display="Number of pupils (Banded)" xr:uid="{00000000-0004-0000-0000-0000BB010000}"/>
    <hyperlink ref="A152" location="'T149'!B1" display="T149" xr:uid="{00000000-0004-0000-0000-0000BC010000}"/>
    <hyperlink ref="B152" location="'T149'!B1" display="Table 149" xr:uid="{00000000-0004-0000-0000-0000BD010000}"/>
    <hyperlink ref="C150" location="'T147'!B1" display="Number of pupils (Banded)" xr:uid="{00000000-0004-0000-0000-0000BE010000}"/>
    <hyperlink ref="A153" location="'T150'!B1" display="T150" xr:uid="{00000000-0004-0000-0000-0000BF010000}"/>
    <hyperlink ref="B153" location="'T150'!B1" display="Table 150" xr:uid="{00000000-0004-0000-0000-0000C0010000}"/>
    <hyperlink ref="C151" location="'T148'!B1" display="FSM (Banded)" xr:uid="{00000000-0004-0000-0000-0000C1010000}"/>
    <hyperlink ref="A154" location="'T151'!B1" display="T151" xr:uid="{00000000-0004-0000-0000-0000C2010000}"/>
    <hyperlink ref="B154" location="'T151'!B1" display="Table 151" xr:uid="{00000000-0004-0000-0000-0000C3010000}"/>
    <hyperlink ref="C152" location="'T149'!B1" display="FSM (Banded)" xr:uid="{00000000-0004-0000-0000-0000C4010000}"/>
    <hyperlink ref="A155" location="'T152'!B1" display="T152" xr:uid="{00000000-0004-0000-0000-0000C5010000}"/>
    <hyperlink ref="B155" location="'T152'!B1" display="Table 152" xr:uid="{00000000-0004-0000-0000-0000C6010000}"/>
    <hyperlink ref="C153" location="'T150'!B1" display="SEND (Banded)" xr:uid="{00000000-0004-0000-0000-0000C7010000}"/>
    <hyperlink ref="A156" location="'T153'!B1" display="T153" xr:uid="{00000000-0004-0000-0000-0000C8010000}"/>
    <hyperlink ref="B156" location="'T153'!B1" display="Table 153" xr:uid="{00000000-0004-0000-0000-0000C9010000}"/>
    <hyperlink ref="C154" location="'T151'!B1" display="SEND (Banded)" xr:uid="{00000000-0004-0000-0000-0000CA010000}"/>
    <hyperlink ref="A157" location="'T154'!B1" display="T154" xr:uid="{00000000-0004-0000-0000-0000CB010000}"/>
    <hyperlink ref="B157" location="'T154'!B1" display="Table 154" xr:uid="{00000000-0004-0000-0000-0000CC010000}"/>
    <hyperlink ref="C155" location="'T152'!B1" display="School Region" xr:uid="{00000000-0004-0000-0000-0000CD010000}"/>
    <hyperlink ref="A158" location="'T155'!B1" display="T155" xr:uid="{00000000-0004-0000-0000-0000CE010000}"/>
    <hyperlink ref="B158" location="'T155'!B1" display="Table 155" xr:uid="{00000000-0004-0000-0000-0000CF010000}"/>
    <hyperlink ref="C156" location="'T153'!B1" display="School Region" xr:uid="{00000000-0004-0000-0000-0000D0010000}"/>
    <hyperlink ref="A159" location="'T156'!B1" display="T156" xr:uid="{00000000-0004-0000-0000-0000D1010000}"/>
    <hyperlink ref="B159" location="'T156'!B1" display="Table 156" xr:uid="{00000000-0004-0000-0000-0000D2010000}"/>
    <hyperlink ref="C157" location="'T154'!B1" display="School Type" xr:uid="{00000000-0004-0000-0000-0000D3010000}"/>
    <hyperlink ref="A160" location="'T157'!B1" display="T157" xr:uid="{00000000-0004-0000-0000-0000D4010000}"/>
    <hyperlink ref="B160" location="'T157'!B1" display="Table 157" xr:uid="{00000000-0004-0000-0000-0000D5010000}"/>
    <hyperlink ref="C158" location="'T155'!B1" display="School Type" xr:uid="{00000000-0004-0000-0000-0000D6010000}"/>
    <hyperlink ref="A161" location="'T158'!B1" display="T158" xr:uid="{00000000-0004-0000-0000-0000D7010000}"/>
    <hyperlink ref="B161" location="'T158'!B1" display="Table 158" xr:uid="{00000000-0004-0000-0000-0000D8010000}"/>
    <hyperlink ref="C159" location="'T156'!B1" display="School Type Group" xr:uid="{00000000-0004-0000-0000-0000D9010000}"/>
    <hyperlink ref="A162" location="'T159'!B1" display="T159" xr:uid="{00000000-0004-0000-0000-0000DA010000}"/>
    <hyperlink ref="B162" location="'T159'!B1" display="Table 159" xr:uid="{00000000-0004-0000-0000-0000DB010000}"/>
    <hyperlink ref="C160" location="'T157'!B1" display="School Type Group" xr:uid="{00000000-0004-0000-0000-0000DC010000}"/>
    <hyperlink ref="A163" location="'T160'!B1" display="T160" xr:uid="{00000000-0004-0000-0000-0000DD010000}"/>
    <hyperlink ref="B163" location="'T160'!B1" display="Table 160" xr:uid="{00000000-0004-0000-0000-0000DE010000}"/>
    <hyperlink ref="C161" location="'T158'!B1" display="Weight Check" xr:uid="{00000000-0004-0000-0000-0000DF010000}"/>
    <hyperlink ref="A164" location="'T161'!B1" display="T161" xr:uid="{00000000-0004-0000-0000-0000E0010000}"/>
    <hyperlink ref="B164" location="'T161'!B1" display="Table 161" xr:uid="{00000000-0004-0000-0000-0000E1010000}"/>
    <hyperlink ref="C162" location="'T159'!B1" display="demog_local_authority" xr:uid="{00000000-0004-0000-0000-0000E2010000}"/>
    <hyperlink ref="A165" location="'T162'!B1" display="T162" xr:uid="{00000000-0004-0000-0000-0000E3010000}"/>
    <hyperlink ref="B165" location="'T162'!B1" display="Table 162" xr:uid="{00000000-0004-0000-0000-0000E4010000}"/>
    <hyperlink ref="C163" location="'T160'!B1" display="demog_local_authority" xr:uid="{00000000-0004-0000-0000-0000E5010000}"/>
    <hyperlink ref="A166" location="'T163'!B1" display="T163" xr:uid="{00000000-0004-0000-0000-0000E6010000}"/>
    <hyperlink ref="B166" location="'T163'!B1" display="Table 163" xr:uid="{00000000-0004-0000-0000-0000E7010000}"/>
    <hyperlink ref="C164" location="'T161'!B1" display="demog_type_estab" xr:uid="{00000000-0004-0000-0000-0000E8010000}"/>
    <hyperlink ref="A167" location="'T164'!B1" display="T164" xr:uid="{00000000-0004-0000-0000-0000E9010000}"/>
    <hyperlink ref="B167" location="'T164'!B1" display="Table 164" xr:uid="{00000000-0004-0000-0000-0000EA010000}"/>
    <hyperlink ref="C165" location="'T162'!B1" display="demog_type_estab" xr:uid="{00000000-0004-0000-0000-0000EB010000}"/>
    <hyperlink ref="A168" location="'T165'!B1" display="T165" xr:uid="{00000000-0004-0000-0000-0000EC010000}"/>
    <hyperlink ref="B168" location="'T165'!B1" display="Table 165" xr:uid="{00000000-0004-0000-0000-0000ED010000}"/>
    <hyperlink ref="C166" location="'T163'!B1" display="demog_sch_phase" xr:uid="{00000000-0004-0000-0000-0000EE010000}"/>
    <hyperlink ref="A169" location="'T166'!B1" display="T166" xr:uid="{00000000-0004-0000-0000-0000EF010000}"/>
    <hyperlink ref="B169" location="'T166'!B1" display="Table 166" xr:uid="{00000000-0004-0000-0000-0000F0010000}"/>
    <hyperlink ref="C167" location="'T164'!B1" display="demog_sch_phase" xr:uid="{00000000-0004-0000-0000-0000F1010000}"/>
    <hyperlink ref="C168" location="'T165'!A1" display="demog_area" xr:uid="{00000000-0004-0000-0000-0000F4010000}"/>
    <hyperlink ref="C169" location="'T166'!A1" display="demog_area" xr:uid="{00000000-0004-0000-0000-0000F701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AC46"/>
  <sheetViews>
    <sheetView showGridLines="0" zoomScale="85" zoomScaleNormal="85" workbookViewId="0">
      <pane xSplit="2" ySplit="9" topLeftCell="C10" activePane="bottomRight" state="frozen"/>
      <selection pane="topRight" activeCell="C1" sqref="C1"/>
      <selection pane="bottomLeft" activeCell="A14" sqref="A14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AB4" s="4" t="s">
        <v>442</v>
      </c>
    </row>
    <row r="5" spans="1:29" x14ac:dyDescent="0.35">
      <c r="B5" s="4" t="s">
        <v>1</v>
      </c>
    </row>
    <row r="6" spans="1:29" x14ac:dyDescent="0.35">
      <c r="B6" s="1" t="s">
        <v>2</v>
      </c>
    </row>
    <row r="7" spans="1:29" x14ac:dyDescent="0.35">
      <c r="B7" s="1" t="s">
        <v>3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5487</v>
      </c>
      <c r="D10" s="10">
        <v>3587</v>
      </c>
      <c r="E10" s="5">
        <v>1145</v>
      </c>
      <c r="F10" s="5">
        <v>362</v>
      </c>
      <c r="G10" s="5">
        <v>6</v>
      </c>
      <c r="H10" s="11">
        <v>14</v>
      </c>
      <c r="I10" s="10">
        <v>2468</v>
      </c>
      <c r="J10" s="5">
        <v>434</v>
      </c>
      <c r="K10" s="5">
        <v>672</v>
      </c>
      <c r="L10" s="11">
        <v>13</v>
      </c>
      <c r="M10" s="10">
        <v>1924</v>
      </c>
      <c r="N10" s="5">
        <v>3255</v>
      </c>
      <c r="O10" s="11">
        <v>289</v>
      </c>
      <c r="P10" s="10">
        <v>3575</v>
      </c>
      <c r="Q10" s="5">
        <v>1645</v>
      </c>
      <c r="R10" s="5">
        <v>225</v>
      </c>
      <c r="S10" s="5">
        <v>32</v>
      </c>
      <c r="T10" s="11">
        <v>10</v>
      </c>
      <c r="U10" s="10">
        <v>506</v>
      </c>
      <c r="V10" s="5">
        <v>303</v>
      </c>
      <c r="W10" s="5">
        <v>2259</v>
      </c>
      <c r="X10" s="11">
        <v>38</v>
      </c>
      <c r="Y10" s="10">
        <v>1127</v>
      </c>
      <c r="Z10" s="5">
        <v>4138</v>
      </c>
      <c r="AA10" s="5">
        <v>120</v>
      </c>
      <c r="AB10" s="11">
        <v>39</v>
      </c>
    </row>
    <row r="11" spans="1:29" x14ac:dyDescent="0.35">
      <c r="B11" s="17" t="s">
        <v>1930</v>
      </c>
      <c r="C11" s="18">
        <v>5487</v>
      </c>
      <c r="D11" s="19">
        <v>3514</v>
      </c>
      <c r="E11" s="20">
        <v>1157</v>
      </c>
      <c r="F11" s="20">
        <v>364</v>
      </c>
      <c r="G11" s="20" t="s">
        <v>477</v>
      </c>
      <c r="H11" s="21" t="s">
        <v>478</v>
      </c>
      <c r="I11" s="19">
        <v>2464</v>
      </c>
      <c r="J11" s="20">
        <v>454</v>
      </c>
      <c r="K11" s="20">
        <v>577</v>
      </c>
      <c r="L11" s="21" t="s">
        <v>479</v>
      </c>
      <c r="M11" s="19">
        <v>2194</v>
      </c>
      <c r="N11" s="20">
        <v>2936</v>
      </c>
      <c r="O11" s="21">
        <v>333</v>
      </c>
      <c r="P11" s="19">
        <v>3593</v>
      </c>
      <c r="Q11" s="20">
        <v>1588</v>
      </c>
      <c r="R11" s="20">
        <v>251</v>
      </c>
      <c r="S11" s="20" t="s">
        <v>480</v>
      </c>
      <c r="T11" s="21" t="s">
        <v>481</v>
      </c>
      <c r="U11" s="19">
        <v>493</v>
      </c>
      <c r="V11" s="20">
        <v>295</v>
      </c>
      <c r="W11" s="20">
        <v>2159</v>
      </c>
      <c r="X11" s="21" t="s">
        <v>482</v>
      </c>
      <c r="Y11" s="19">
        <v>1285</v>
      </c>
      <c r="Z11" s="20">
        <v>3961</v>
      </c>
      <c r="AA11" s="20" t="s">
        <v>483</v>
      </c>
      <c r="AB11" s="21" t="s">
        <v>484</v>
      </c>
    </row>
    <row r="12" spans="1:29" x14ac:dyDescent="0.35">
      <c r="A12" s="11"/>
      <c r="B12" s="22" t="s">
        <v>485</v>
      </c>
      <c r="C12" s="23" t="s">
        <v>486</v>
      </c>
      <c r="D12" s="24" t="s">
        <v>486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4" t="s">
        <v>486</v>
      </c>
      <c r="J12" s="25" t="s">
        <v>486</v>
      </c>
      <c r="K12" s="25" t="s">
        <v>486</v>
      </c>
      <c r="L12" s="26" t="s">
        <v>486</v>
      </c>
      <c r="M12" s="24" t="s">
        <v>486</v>
      </c>
      <c r="N12" s="25" t="s">
        <v>486</v>
      </c>
      <c r="O12" s="26" t="s">
        <v>486</v>
      </c>
      <c r="P12" s="24" t="s">
        <v>486</v>
      </c>
      <c r="Q12" s="25" t="s">
        <v>486</v>
      </c>
      <c r="R12" s="25" t="s">
        <v>486</v>
      </c>
      <c r="S12" s="25" t="s">
        <v>486</v>
      </c>
      <c r="T12" s="26" t="s">
        <v>486</v>
      </c>
      <c r="U12" s="24" t="s">
        <v>486</v>
      </c>
      <c r="V12" s="25" t="s">
        <v>486</v>
      </c>
      <c r="W12" s="25" t="s">
        <v>486</v>
      </c>
      <c r="X12" s="26" t="s">
        <v>486</v>
      </c>
      <c r="Y12" s="24" t="s">
        <v>486</v>
      </c>
      <c r="Z12" s="25" t="s">
        <v>486</v>
      </c>
      <c r="AA12" s="25" t="s">
        <v>486</v>
      </c>
      <c r="AB12" s="26" t="s">
        <v>486</v>
      </c>
      <c r="AC12" s="10"/>
    </row>
    <row r="13" spans="1:29" x14ac:dyDescent="0.35">
      <c r="A13" s="11"/>
      <c r="B13" s="22" t="s">
        <v>449</v>
      </c>
      <c r="C13" s="23" t="s">
        <v>486</v>
      </c>
      <c r="D13" s="24" t="s">
        <v>486</v>
      </c>
      <c r="E13" s="25" t="s">
        <v>486</v>
      </c>
      <c r="F13" s="25" t="s">
        <v>486</v>
      </c>
      <c r="G13" s="25" t="s">
        <v>486</v>
      </c>
      <c r="H13" s="26" t="s">
        <v>486</v>
      </c>
      <c r="I13" s="24" t="s">
        <v>486</v>
      </c>
      <c r="J13" s="25" t="s">
        <v>486</v>
      </c>
      <c r="K13" s="25" t="s">
        <v>486</v>
      </c>
      <c r="L13" s="26" t="s">
        <v>486</v>
      </c>
      <c r="M13" s="24" t="s">
        <v>486</v>
      </c>
      <c r="N13" s="25" t="s">
        <v>486</v>
      </c>
      <c r="O13" s="26" t="s">
        <v>486</v>
      </c>
      <c r="P13" s="24" t="s">
        <v>486</v>
      </c>
      <c r="Q13" s="25" t="s">
        <v>486</v>
      </c>
      <c r="R13" s="25" t="s">
        <v>486</v>
      </c>
      <c r="S13" s="25" t="s">
        <v>486</v>
      </c>
      <c r="T13" s="26" t="s">
        <v>486</v>
      </c>
      <c r="U13" s="24" t="s">
        <v>486</v>
      </c>
      <c r="V13" s="25" t="s">
        <v>486</v>
      </c>
      <c r="W13" s="25" t="s">
        <v>486</v>
      </c>
      <c r="X13" s="26" t="s">
        <v>486</v>
      </c>
      <c r="Y13" s="24" t="s">
        <v>486</v>
      </c>
      <c r="Z13" s="25" t="s">
        <v>486</v>
      </c>
      <c r="AA13" s="25" t="s">
        <v>486</v>
      </c>
      <c r="AB13" s="26" t="s">
        <v>486</v>
      </c>
      <c r="AC13" s="10"/>
    </row>
    <row r="14" spans="1:29" x14ac:dyDescent="0.35">
      <c r="A14" s="11"/>
      <c r="B14" s="8" t="s">
        <v>487</v>
      </c>
      <c r="C14" s="9">
        <v>3593</v>
      </c>
      <c r="D14" s="10">
        <v>2236</v>
      </c>
      <c r="E14" s="5">
        <v>798</v>
      </c>
      <c r="F14" s="5">
        <v>242</v>
      </c>
      <c r="G14" s="5">
        <v>2</v>
      </c>
      <c r="H14" s="11">
        <v>14</v>
      </c>
      <c r="I14" s="10">
        <v>1545</v>
      </c>
      <c r="J14" s="5">
        <v>331</v>
      </c>
      <c r="K14" s="5">
        <v>349</v>
      </c>
      <c r="L14" s="11">
        <v>10</v>
      </c>
      <c r="M14" s="10">
        <v>1427</v>
      </c>
      <c r="N14" s="5">
        <v>1898</v>
      </c>
      <c r="O14" s="11">
        <v>256</v>
      </c>
      <c r="P14" s="10">
        <v>3593</v>
      </c>
      <c r="Q14" s="5" t="s">
        <v>486</v>
      </c>
      <c r="R14" s="5" t="s">
        <v>486</v>
      </c>
      <c r="S14" s="5" t="s">
        <v>486</v>
      </c>
      <c r="T14" s="11" t="s">
        <v>486</v>
      </c>
      <c r="U14" s="10">
        <v>218</v>
      </c>
      <c r="V14" s="5">
        <v>167</v>
      </c>
      <c r="W14" s="5">
        <v>1459</v>
      </c>
      <c r="X14" s="11">
        <v>31</v>
      </c>
      <c r="Y14" s="10">
        <v>879</v>
      </c>
      <c r="Z14" s="5">
        <v>2561</v>
      </c>
      <c r="AA14" s="5">
        <v>76</v>
      </c>
      <c r="AB14" s="11">
        <v>26</v>
      </c>
      <c r="AC14" s="10"/>
    </row>
    <row r="15" spans="1:29" x14ac:dyDescent="0.35">
      <c r="A15" s="11"/>
      <c r="B15" s="8" t="s">
        <v>449</v>
      </c>
      <c r="C15" s="12">
        <v>0.65</v>
      </c>
      <c r="D15" s="13">
        <v>0.64</v>
      </c>
      <c r="E15" s="14">
        <v>0.69</v>
      </c>
      <c r="F15" s="14">
        <v>0.67</v>
      </c>
      <c r="G15" s="14">
        <v>0.47</v>
      </c>
      <c r="H15" s="15">
        <v>0.69</v>
      </c>
      <c r="I15" s="13">
        <v>0.63</v>
      </c>
      <c r="J15" s="14">
        <v>0.73</v>
      </c>
      <c r="K15" s="14">
        <v>0.6</v>
      </c>
      <c r="L15" s="15">
        <v>0.56999999999999995</v>
      </c>
      <c r="M15" s="13">
        <v>0.65</v>
      </c>
      <c r="N15" s="14">
        <v>0.65</v>
      </c>
      <c r="O15" s="15">
        <v>0.77</v>
      </c>
      <c r="P15" s="13">
        <v>1</v>
      </c>
      <c r="Q15" s="5" t="s">
        <v>486</v>
      </c>
      <c r="R15" s="5" t="s">
        <v>486</v>
      </c>
      <c r="S15" s="5" t="s">
        <v>486</v>
      </c>
      <c r="T15" s="11" t="s">
        <v>486</v>
      </c>
      <c r="U15" s="13">
        <v>0.44</v>
      </c>
      <c r="V15" s="14">
        <v>0.56999999999999995</v>
      </c>
      <c r="W15" s="14">
        <v>0.68</v>
      </c>
      <c r="X15" s="15">
        <v>0.56999999999999995</v>
      </c>
      <c r="Y15" s="13">
        <v>0.68</v>
      </c>
      <c r="Z15" s="14">
        <v>0.65</v>
      </c>
      <c r="AA15" s="14">
        <v>0.63</v>
      </c>
      <c r="AB15" s="15">
        <v>0.62</v>
      </c>
      <c r="AC15" s="10"/>
    </row>
    <row r="16" spans="1:29" x14ac:dyDescent="0.35">
      <c r="A16" s="11"/>
      <c r="B16" s="8" t="s">
        <v>449</v>
      </c>
      <c r="C16" s="10" t="s">
        <v>488</v>
      </c>
      <c r="D16" s="10" t="s">
        <v>449</v>
      </c>
      <c r="E16" s="5" t="s">
        <v>489</v>
      </c>
      <c r="F16" s="5" t="s">
        <v>449</v>
      </c>
      <c r="G16" s="5" t="s">
        <v>449</v>
      </c>
      <c r="H16" s="11" t="s">
        <v>449</v>
      </c>
      <c r="I16" s="10" t="s">
        <v>449</v>
      </c>
      <c r="J16" s="5" t="s">
        <v>490</v>
      </c>
      <c r="K16" s="5" t="s">
        <v>449</v>
      </c>
      <c r="L16" s="11" t="s">
        <v>449</v>
      </c>
      <c r="M16" s="10" t="s">
        <v>449</v>
      </c>
      <c r="N16" s="5" t="s">
        <v>449</v>
      </c>
      <c r="O16" s="11" t="s">
        <v>491</v>
      </c>
      <c r="P16" s="10" t="s">
        <v>492</v>
      </c>
      <c r="Q16" s="5" t="s">
        <v>449</v>
      </c>
      <c r="R16" s="5" t="s">
        <v>449</v>
      </c>
      <c r="S16" s="5" t="s">
        <v>449</v>
      </c>
      <c r="T16" s="11" t="s">
        <v>449</v>
      </c>
      <c r="U16" s="10" t="s">
        <v>449</v>
      </c>
      <c r="V16" s="5" t="s">
        <v>493</v>
      </c>
      <c r="W16" s="5" t="s">
        <v>494</v>
      </c>
      <c r="X16" s="11" t="s">
        <v>449</v>
      </c>
      <c r="Y16" s="10" t="s">
        <v>449</v>
      </c>
      <c r="Z16" s="5" t="s">
        <v>449</v>
      </c>
      <c r="AA16" s="5" t="s">
        <v>449</v>
      </c>
      <c r="AB16" s="11" t="s">
        <v>449</v>
      </c>
      <c r="AC16" s="10"/>
    </row>
    <row r="17" spans="1:29" x14ac:dyDescent="0.35">
      <c r="A17" s="11"/>
      <c r="B17" s="22" t="s">
        <v>495</v>
      </c>
      <c r="C17" s="23">
        <v>1588</v>
      </c>
      <c r="D17" s="24">
        <v>1053</v>
      </c>
      <c r="E17" s="25">
        <v>310</v>
      </c>
      <c r="F17" s="25">
        <v>104</v>
      </c>
      <c r="G17" s="25">
        <v>2</v>
      </c>
      <c r="H17" s="26">
        <v>5</v>
      </c>
      <c r="I17" s="24">
        <v>726</v>
      </c>
      <c r="J17" s="25">
        <v>117</v>
      </c>
      <c r="K17" s="25">
        <v>206</v>
      </c>
      <c r="L17" s="26">
        <v>4</v>
      </c>
      <c r="M17" s="24">
        <v>604</v>
      </c>
      <c r="N17" s="25">
        <v>914</v>
      </c>
      <c r="O17" s="26">
        <v>61</v>
      </c>
      <c r="P17" s="24" t="s">
        <v>486</v>
      </c>
      <c r="Q17" s="25">
        <v>1588</v>
      </c>
      <c r="R17" s="25" t="s">
        <v>486</v>
      </c>
      <c r="S17" s="25" t="s">
        <v>486</v>
      </c>
      <c r="T17" s="26" t="s">
        <v>486</v>
      </c>
      <c r="U17" s="24">
        <v>193</v>
      </c>
      <c r="V17" s="25">
        <v>113</v>
      </c>
      <c r="W17" s="25">
        <v>595</v>
      </c>
      <c r="X17" s="26">
        <v>15</v>
      </c>
      <c r="Y17" s="24">
        <v>334</v>
      </c>
      <c r="Z17" s="25">
        <v>1186</v>
      </c>
      <c r="AA17" s="25">
        <v>41</v>
      </c>
      <c r="AB17" s="26">
        <v>12</v>
      </c>
      <c r="AC17" s="10"/>
    </row>
    <row r="18" spans="1:29" x14ac:dyDescent="0.35">
      <c r="A18" s="11"/>
      <c r="B18" s="22" t="s">
        <v>449</v>
      </c>
      <c r="C18" s="27">
        <v>0.28999999999999998</v>
      </c>
      <c r="D18" s="28">
        <v>0.3</v>
      </c>
      <c r="E18" s="29">
        <v>0.27</v>
      </c>
      <c r="F18" s="29">
        <v>0.28000000000000003</v>
      </c>
      <c r="G18" s="29">
        <v>0.38</v>
      </c>
      <c r="H18" s="30">
        <v>0.26</v>
      </c>
      <c r="I18" s="28">
        <v>0.28999999999999998</v>
      </c>
      <c r="J18" s="29">
        <v>0.26</v>
      </c>
      <c r="K18" s="29">
        <v>0.36</v>
      </c>
      <c r="L18" s="30">
        <v>0.21</v>
      </c>
      <c r="M18" s="28">
        <v>0.28000000000000003</v>
      </c>
      <c r="N18" s="29">
        <v>0.31</v>
      </c>
      <c r="O18" s="30">
        <v>0.18</v>
      </c>
      <c r="P18" s="24" t="s">
        <v>486</v>
      </c>
      <c r="Q18" s="29">
        <v>1</v>
      </c>
      <c r="R18" s="25" t="s">
        <v>486</v>
      </c>
      <c r="S18" s="25" t="s">
        <v>486</v>
      </c>
      <c r="T18" s="26" t="s">
        <v>486</v>
      </c>
      <c r="U18" s="28">
        <v>0.39</v>
      </c>
      <c r="V18" s="29">
        <v>0.38</v>
      </c>
      <c r="W18" s="29">
        <v>0.28000000000000003</v>
      </c>
      <c r="X18" s="30">
        <v>0.28000000000000003</v>
      </c>
      <c r="Y18" s="28">
        <v>0.26</v>
      </c>
      <c r="Z18" s="29">
        <v>0.3</v>
      </c>
      <c r="AA18" s="29">
        <v>0.34</v>
      </c>
      <c r="AB18" s="30">
        <v>0.28999999999999998</v>
      </c>
      <c r="AC18" s="10"/>
    </row>
    <row r="19" spans="1:29" x14ac:dyDescent="0.35">
      <c r="A19" s="11"/>
      <c r="B19" s="22" t="s">
        <v>449</v>
      </c>
      <c r="C19" s="24" t="s">
        <v>496</v>
      </c>
      <c r="D19" s="24" t="s">
        <v>449</v>
      </c>
      <c r="E19" s="25" t="s">
        <v>449</v>
      </c>
      <c r="F19" s="25" t="s">
        <v>449</v>
      </c>
      <c r="G19" s="25" t="s">
        <v>449</v>
      </c>
      <c r="H19" s="26" t="s">
        <v>449</v>
      </c>
      <c r="I19" s="24" t="s">
        <v>449</v>
      </c>
      <c r="J19" s="25" t="s">
        <v>449</v>
      </c>
      <c r="K19" s="25" t="s">
        <v>497</v>
      </c>
      <c r="L19" s="26" t="s">
        <v>449</v>
      </c>
      <c r="M19" s="24" t="s">
        <v>498</v>
      </c>
      <c r="N19" s="25" t="s">
        <v>499</v>
      </c>
      <c r="O19" s="26" t="s">
        <v>449</v>
      </c>
      <c r="P19" s="24" t="s">
        <v>449</v>
      </c>
      <c r="Q19" s="25" t="s">
        <v>500</v>
      </c>
      <c r="R19" s="25" t="s">
        <v>449</v>
      </c>
      <c r="S19" s="25" t="s">
        <v>449</v>
      </c>
      <c r="T19" s="26" t="s">
        <v>449</v>
      </c>
      <c r="U19" s="24" t="s">
        <v>501</v>
      </c>
      <c r="V19" s="25" t="s">
        <v>501</v>
      </c>
      <c r="W19" s="25" t="s">
        <v>449</v>
      </c>
      <c r="X19" s="26" t="s">
        <v>449</v>
      </c>
      <c r="Y19" s="24" t="s">
        <v>449</v>
      </c>
      <c r="Z19" s="25" t="s">
        <v>502</v>
      </c>
      <c r="AA19" s="25" t="s">
        <v>449</v>
      </c>
      <c r="AB19" s="26" t="s">
        <v>449</v>
      </c>
      <c r="AC19" s="10"/>
    </row>
    <row r="20" spans="1:29" x14ac:dyDescent="0.35">
      <c r="A20" s="11"/>
      <c r="B20" s="8" t="s">
        <v>503</v>
      </c>
      <c r="C20" s="9">
        <v>251</v>
      </c>
      <c r="D20" s="10">
        <v>181</v>
      </c>
      <c r="E20" s="5">
        <v>43</v>
      </c>
      <c r="F20" s="5">
        <v>18</v>
      </c>
      <c r="G20" s="5" t="s">
        <v>486</v>
      </c>
      <c r="H20" s="11" t="s">
        <v>486</v>
      </c>
      <c r="I20" s="10">
        <v>153</v>
      </c>
      <c r="J20" s="5">
        <v>6</v>
      </c>
      <c r="K20" s="5">
        <v>21</v>
      </c>
      <c r="L20" s="11" t="s">
        <v>486</v>
      </c>
      <c r="M20" s="10">
        <v>137</v>
      </c>
      <c r="N20" s="5">
        <v>105</v>
      </c>
      <c r="O20" s="11">
        <v>7</v>
      </c>
      <c r="P20" s="10" t="s">
        <v>486</v>
      </c>
      <c r="Q20" s="5" t="s">
        <v>486</v>
      </c>
      <c r="R20" s="5">
        <v>251</v>
      </c>
      <c r="S20" s="5" t="s">
        <v>486</v>
      </c>
      <c r="T20" s="11" t="s">
        <v>486</v>
      </c>
      <c r="U20" s="10">
        <v>64</v>
      </c>
      <c r="V20" s="5">
        <v>12</v>
      </c>
      <c r="W20" s="5">
        <v>89</v>
      </c>
      <c r="X20" s="11">
        <v>6</v>
      </c>
      <c r="Y20" s="10">
        <v>55</v>
      </c>
      <c r="Z20" s="5">
        <v>182</v>
      </c>
      <c r="AA20" s="5">
        <v>2</v>
      </c>
      <c r="AB20" s="11">
        <v>1</v>
      </c>
      <c r="AC20" s="10"/>
    </row>
    <row r="21" spans="1:29" x14ac:dyDescent="0.35">
      <c r="A21" s="11"/>
      <c r="B21" s="8" t="s">
        <v>449</v>
      </c>
      <c r="C21" s="12">
        <v>0.05</v>
      </c>
      <c r="D21" s="13">
        <v>0.05</v>
      </c>
      <c r="E21" s="14">
        <v>0.04</v>
      </c>
      <c r="F21" s="14">
        <v>0.05</v>
      </c>
      <c r="G21" s="5" t="s">
        <v>486</v>
      </c>
      <c r="H21" s="11" t="s">
        <v>486</v>
      </c>
      <c r="I21" s="13">
        <v>0.06</v>
      </c>
      <c r="J21" s="14">
        <v>0.01</v>
      </c>
      <c r="K21" s="14">
        <v>0.04</v>
      </c>
      <c r="L21" s="11" t="s">
        <v>486</v>
      </c>
      <c r="M21" s="13">
        <v>0.06</v>
      </c>
      <c r="N21" s="14">
        <v>0.04</v>
      </c>
      <c r="O21" s="15">
        <v>0.02</v>
      </c>
      <c r="P21" s="10" t="s">
        <v>486</v>
      </c>
      <c r="Q21" s="5" t="s">
        <v>486</v>
      </c>
      <c r="R21" s="14">
        <v>1</v>
      </c>
      <c r="S21" s="5" t="s">
        <v>486</v>
      </c>
      <c r="T21" s="11" t="s">
        <v>486</v>
      </c>
      <c r="U21" s="13">
        <v>0.13</v>
      </c>
      <c r="V21" s="14">
        <v>0.04</v>
      </c>
      <c r="W21" s="14">
        <v>0.04</v>
      </c>
      <c r="X21" s="15">
        <v>0.11</v>
      </c>
      <c r="Y21" s="13">
        <v>0.04</v>
      </c>
      <c r="Z21" s="14">
        <v>0.05</v>
      </c>
      <c r="AA21" s="14">
        <v>0.01</v>
      </c>
      <c r="AB21" s="15">
        <v>0.02</v>
      </c>
      <c r="AC21" s="10"/>
    </row>
    <row r="22" spans="1:29" x14ac:dyDescent="0.35">
      <c r="A22" s="11"/>
      <c r="B22" s="8" t="s">
        <v>449</v>
      </c>
      <c r="C22" s="10" t="s">
        <v>504</v>
      </c>
      <c r="D22" s="10" t="s">
        <v>505</v>
      </c>
      <c r="E22" s="5" t="s">
        <v>449</v>
      </c>
      <c r="F22" s="5" t="s">
        <v>449</v>
      </c>
      <c r="G22" s="5" t="s">
        <v>449</v>
      </c>
      <c r="H22" s="11" t="s">
        <v>449</v>
      </c>
      <c r="I22" s="10" t="s">
        <v>506</v>
      </c>
      <c r="J22" s="5" t="s">
        <v>449</v>
      </c>
      <c r="K22" s="5" t="s">
        <v>449</v>
      </c>
      <c r="L22" s="11" t="s">
        <v>449</v>
      </c>
      <c r="M22" s="10" t="s">
        <v>507</v>
      </c>
      <c r="N22" s="5" t="s">
        <v>449</v>
      </c>
      <c r="O22" s="11" t="s">
        <v>449</v>
      </c>
      <c r="P22" s="10" t="s">
        <v>449</v>
      </c>
      <c r="Q22" s="5" t="s">
        <v>449</v>
      </c>
      <c r="R22" s="5" t="s">
        <v>508</v>
      </c>
      <c r="S22" s="5" t="s">
        <v>449</v>
      </c>
      <c r="T22" s="11" t="s">
        <v>449</v>
      </c>
      <c r="U22" s="10" t="s">
        <v>509</v>
      </c>
      <c r="V22" s="5" t="s">
        <v>449</v>
      </c>
      <c r="W22" s="5" t="s">
        <v>449</v>
      </c>
      <c r="X22" s="11" t="s">
        <v>449</v>
      </c>
      <c r="Y22" s="10" t="s">
        <v>449</v>
      </c>
      <c r="Z22" s="5" t="s">
        <v>449</v>
      </c>
      <c r="AA22" s="5" t="s">
        <v>449</v>
      </c>
      <c r="AB22" s="11" t="s">
        <v>449</v>
      </c>
      <c r="AC22" s="10"/>
    </row>
    <row r="23" spans="1:29" x14ac:dyDescent="0.35">
      <c r="A23" s="11"/>
      <c r="B23" s="22" t="s">
        <v>510</v>
      </c>
      <c r="C23" s="23">
        <v>41</v>
      </c>
      <c r="D23" s="24">
        <v>36</v>
      </c>
      <c r="E23" s="25">
        <v>1</v>
      </c>
      <c r="F23" s="25" t="s">
        <v>486</v>
      </c>
      <c r="G23" s="25" t="s">
        <v>486</v>
      </c>
      <c r="H23" s="26" t="s">
        <v>511</v>
      </c>
      <c r="I23" s="24">
        <v>36</v>
      </c>
      <c r="J23" s="25" t="s">
        <v>486</v>
      </c>
      <c r="K23" s="25" t="s">
        <v>511</v>
      </c>
      <c r="L23" s="26" t="s">
        <v>486</v>
      </c>
      <c r="M23" s="24">
        <v>17</v>
      </c>
      <c r="N23" s="25">
        <v>19</v>
      </c>
      <c r="O23" s="26">
        <v>5</v>
      </c>
      <c r="P23" s="24" t="s">
        <v>486</v>
      </c>
      <c r="Q23" s="25" t="s">
        <v>486</v>
      </c>
      <c r="R23" s="25" t="s">
        <v>486</v>
      </c>
      <c r="S23" s="25">
        <v>41</v>
      </c>
      <c r="T23" s="26" t="s">
        <v>486</v>
      </c>
      <c r="U23" s="24">
        <v>17</v>
      </c>
      <c r="V23" s="25">
        <v>3</v>
      </c>
      <c r="W23" s="25">
        <v>14</v>
      </c>
      <c r="X23" s="26">
        <v>2</v>
      </c>
      <c r="Y23" s="24">
        <v>12</v>
      </c>
      <c r="Z23" s="25">
        <v>23</v>
      </c>
      <c r="AA23" s="25">
        <v>2</v>
      </c>
      <c r="AB23" s="26">
        <v>3</v>
      </c>
      <c r="AC23" s="10"/>
    </row>
    <row r="24" spans="1:29" x14ac:dyDescent="0.35">
      <c r="A24" s="11"/>
      <c r="B24" s="22" t="s">
        <v>449</v>
      </c>
      <c r="C24" s="27">
        <v>0.01</v>
      </c>
      <c r="D24" s="28">
        <v>0.01</v>
      </c>
      <c r="E24" s="25" t="s">
        <v>511</v>
      </c>
      <c r="F24" s="25" t="s">
        <v>486</v>
      </c>
      <c r="G24" s="25" t="s">
        <v>486</v>
      </c>
      <c r="H24" s="30">
        <v>0.02</v>
      </c>
      <c r="I24" s="28">
        <v>0.01</v>
      </c>
      <c r="J24" s="25" t="s">
        <v>486</v>
      </c>
      <c r="K24" s="25" t="s">
        <v>511</v>
      </c>
      <c r="L24" s="26" t="s">
        <v>486</v>
      </c>
      <c r="M24" s="28">
        <v>0.01</v>
      </c>
      <c r="N24" s="29">
        <v>0.01</v>
      </c>
      <c r="O24" s="30">
        <v>0.01</v>
      </c>
      <c r="P24" s="24" t="s">
        <v>486</v>
      </c>
      <c r="Q24" s="25" t="s">
        <v>486</v>
      </c>
      <c r="R24" s="25" t="s">
        <v>486</v>
      </c>
      <c r="S24" s="29">
        <v>1</v>
      </c>
      <c r="T24" s="26" t="s">
        <v>486</v>
      </c>
      <c r="U24" s="28">
        <v>0.03</v>
      </c>
      <c r="V24" s="29">
        <v>0.01</v>
      </c>
      <c r="W24" s="29">
        <v>0.01</v>
      </c>
      <c r="X24" s="30">
        <v>0.04</v>
      </c>
      <c r="Y24" s="28">
        <v>0.01</v>
      </c>
      <c r="Z24" s="29">
        <v>0.01</v>
      </c>
      <c r="AA24" s="29">
        <v>0.02</v>
      </c>
      <c r="AB24" s="30">
        <v>0.06</v>
      </c>
      <c r="AC24" s="10"/>
    </row>
    <row r="25" spans="1:29" x14ac:dyDescent="0.35">
      <c r="A25" s="11"/>
      <c r="B25" s="22" t="s">
        <v>449</v>
      </c>
      <c r="C25" s="24" t="s">
        <v>512</v>
      </c>
      <c r="D25" s="24" t="s">
        <v>513</v>
      </c>
      <c r="E25" s="25" t="s">
        <v>449</v>
      </c>
      <c r="F25" s="25" t="s">
        <v>449</v>
      </c>
      <c r="G25" s="25" t="s">
        <v>449</v>
      </c>
      <c r="H25" s="26" t="s">
        <v>449</v>
      </c>
      <c r="I25" s="24" t="s">
        <v>514</v>
      </c>
      <c r="J25" s="25" t="s">
        <v>449</v>
      </c>
      <c r="K25" s="25" t="s">
        <v>449</v>
      </c>
      <c r="L25" s="26" t="s">
        <v>449</v>
      </c>
      <c r="M25" s="24" t="s">
        <v>449</v>
      </c>
      <c r="N25" s="25" t="s">
        <v>449</v>
      </c>
      <c r="O25" s="26" t="s">
        <v>449</v>
      </c>
      <c r="P25" s="24" t="s">
        <v>449</v>
      </c>
      <c r="Q25" s="25" t="s">
        <v>449</v>
      </c>
      <c r="R25" s="25" t="s">
        <v>449</v>
      </c>
      <c r="S25" s="25" t="s">
        <v>449</v>
      </c>
      <c r="T25" s="26" t="s">
        <v>449</v>
      </c>
      <c r="U25" s="24" t="s">
        <v>501</v>
      </c>
      <c r="V25" s="25" t="s">
        <v>449</v>
      </c>
      <c r="W25" s="25" t="s">
        <v>449</v>
      </c>
      <c r="X25" s="26" t="s">
        <v>449</v>
      </c>
      <c r="Y25" s="24" t="s">
        <v>449</v>
      </c>
      <c r="Z25" s="25" t="s">
        <v>449</v>
      </c>
      <c r="AA25" s="25" t="s">
        <v>449</v>
      </c>
      <c r="AB25" s="26" t="s">
        <v>449</v>
      </c>
      <c r="AC25" s="10"/>
    </row>
    <row r="26" spans="1:29" x14ac:dyDescent="0.35">
      <c r="A26" s="11"/>
      <c r="B26" s="8" t="s">
        <v>515</v>
      </c>
      <c r="C26" s="9">
        <v>14</v>
      </c>
      <c r="D26" s="10">
        <v>8</v>
      </c>
      <c r="E26" s="5">
        <v>5</v>
      </c>
      <c r="F26" s="5" t="s">
        <v>486</v>
      </c>
      <c r="G26" s="5">
        <v>1</v>
      </c>
      <c r="H26" s="11">
        <v>1</v>
      </c>
      <c r="I26" s="10">
        <v>4</v>
      </c>
      <c r="J26" s="5" t="s">
        <v>486</v>
      </c>
      <c r="K26" s="5">
        <v>1</v>
      </c>
      <c r="L26" s="11">
        <v>4</v>
      </c>
      <c r="M26" s="10">
        <v>9</v>
      </c>
      <c r="N26" s="5">
        <v>1</v>
      </c>
      <c r="O26" s="11">
        <v>4</v>
      </c>
      <c r="P26" s="10" t="s">
        <v>486</v>
      </c>
      <c r="Q26" s="5" t="s">
        <v>486</v>
      </c>
      <c r="R26" s="5" t="s">
        <v>486</v>
      </c>
      <c r="S26" s="5" t="s">
        <v>486</v>
      </c>
      <c r="T26" s="11">
        <v>14</v>
      </c>
      <c r="U26" s="10">
        <v>1</v>
      </c>
      <c r="V26" s="5">
        <v>1</v>
      </c>
      <c r="W26" s="5">
        <v>2</v>
      </c>
      <c r="X26" s="11" t="s">
        <v>486</v>
      </c>
      <c r="Y26" s="10">
        <v>5</v>
      </c>
      <c r="Z26" s="5">
        <v>8</v>
      </c>
      <c r="AA26" s="5" t="s">
        <v>486</v>
      </c>
      <c r="AB26" s="11" t="s">
        <v>486</v>
      </c>
      <c r="AC26" s="10"/>
    </row>
    <row r="27" spans="1:29" x14ac:dyDescent="0.35">
      <c r="A27" s="11"/>
      <c r="B27" s="8" t="s">
        <v>449</v>
      </c>
      <c r="C27" s="10" t="s">
        <v>511</v>
      </c>
      <c r="D27" s="10" t="s">
        <v>511</v>
      </c>
      <c r="E27" s="5" t="s">
        <v>511</v>
      </c>
      <c r="F27" s="5" t="s">
        <v>486</v>
      </c>
      <c r="G27" s="14">
        <v>0.15</v>
      </c>
      <c r="H27" s="15">
        <v>0.03</v>
      </c>
      <c r="I27" s="10" t="s">
        <v>511</v>
      </c>
      <c r="J27" s="5" t="s">
        <v>486</v>
      </c>
      <c r="K27" s="5" t="s">
        <v>511</v>
      </c>
      <c r="L27" s="15">
        <v>0.22</v>
      </c>
      <c r="M27" s="10" t="s">
        <v>511</v>
      </c>
      <c r="N27" s="5" t="s">
        <v>511</v>
      </c>
      <c r="O27" s="15">
        <v>0.01</v>
      </c>
      <c r="P27" s="10" t="s">
        <v>486</v>
      </c>
      <c r="Q27" s="5" t="s">
        <v>486</v>
      </c>
      <c r="R27" s="5" t="s">
        <v>486</v>
      </c>
      <c r="S27" s="5" t="s">
        <v>486</v>
      </c>
      <c r="T27" s="15">
        <v>1</v>
      </c>
      <c r="U27" s="10" t="s">
        <v>511</v>
      </c>
      <c r="V27" s="5" t="s">
        <v>511</v>
      </c>
      <c r="W27" s="5" t="s">
        <v>511</v>
      </c>
      <c r="X27" s="11" t="s">
        <v>486</v>
      </c>
      <c r="Y27" s="10" t="s">
        <v>511</v>
      </c>
      <c r="Z27" s="5" t="s">
        <v>511</v>
      </c>
      <c r="AA27" s="5" t="s">
        <v>486</v>
      </c>
      <c r="AB27" s="11" t="s">
        <v>486</v>
      </c>
      <c r="AC27" s="10"/>
    </row>
    <row r="28" spans="1:29" x14ac:dyDescent="0.35">
      <c r="A28" s="11"/>
      <c r="B28" s="8" t="s">
        <v>449</v>
      </c>
      <c r="C28" s="10" t="s">
        <v>516</v>
      </c>
      <c r="D28" s="10" t="s">
        <v>449</v>
      </c>
      <c r="E28" s="5" t="s">
        <v>449</v>
      </c>
      <c r="F28" s="5" t="s">
        <v>449</v>
      </c>
      <c r="G28" s="5" t="s">
        <v>449</v>
      </c>
      <c r="H28" s="11" t="s">
        <v>449</v>
      </c>
      <c r="I28" s="10" t="s">
        <v>449</v>
      </c>
      <c r="J28" s="5" t="s">
        <v>449</v>
      </c>
      <c r="K28" s="5" t="s">
        <v>449</v>
      </c>
      <c r="L28" s="11" t="s">
        <v>449</v>
      </c>
      <c r="M28" s="10" t="s">
        <v>517</v>
      </c>
      <c r="N28" s="5" t="s">
        <v>449</v>
      </c>
      <c r="O28" s="11" t="s">
        <v>518</v>
      </c>
      <c r="P28" s="10" t="s">
        <v>449</v>
      </c>
      <c r="Q28" s="5" t="s">
        <v>449</v>
      </c>
      <c r="R28" s="5" t="s">
        <v>449</v>
      </c>
      <c r="S28" s="5" t="s">
        <v>449</v>
      </c>
      <c r="T28" s="11" t="s">
        <v>449</v>
      </c>
      <c r="U28" s="10" t="s">
        <v>449</v>
      </c>
      <c r="V28" s="5" t="s">
        <v>449</v>
      </c>
      <c r="W28" s="5" t="s">
        <v>449</v>
      </c>
      <c r="X28" s="11" t="s">
        <v>449</v>
      </c>
      <c r="Y28" s="10" t="s">
        <v>449</v>
      </c>
      <c r="Z28" s="5" t="s">
        <v>449</v>
      </c>
      <c r="AA28" s="5" t="s">
        <v>449</v>
      </c>
      <c r="AB28" s="11" t="s">
        <v>449</v>
      </c>
      <c r="AC28" s="10"/>
    </row>
    <row r="29" spans="1:29" x14ac:dyDescent="0.35">
      <c r="A29" s="11"/>
      <c r="B29" s="22" t="s">
        <v>519</v>
      </c>
      <c r="C29" s="23" t="s">
        <v>486</v>
      </c>
      <c r="D29" s="24" t="s">
        <v>486</v>
      </c>
      <c r="E29" s="25" t="s">
        <v>486</v>
      </c>
      <c r="F29" s="25" t="s">
        <v>486</v>
      </c>
      <c r="G29" s="25" t="s">
        <v>486</v>
      </c>
      <c r="H29" s="26" t="s">
        <v>486</v>
      </c>
      <c r="I29" s="24" t="s">
        <v>486</v>
      </c>
      <c r="J29" s="25" t="s">
        <v>486</v>
      </c>
      <c r="K29" s="25" t="s">
        <v>486</v>
      </c>
      <c r="L29" s="26" t="s">
        <v>486</v>
      </c>
      <c r="M29" s="24" t="s">
        <v>486</v>
      </c>
      <c r="N29" s="25" t="s">
        <v>486</v>
      </c>
      <c r="O29" s="26" t="s">
        <v>486</v>
      </c>
      <c r="P29" s="24" t="s">
        <v>486</v>
      </c>
      <c r="Q29" s="25" t="s">
        <v>486</v>
      </c>
      <c r="R29" s="25" t="s">
        <v>486</v>
      </c>
      <c r="S29" s="25" t="s">
        <v>486</v>
      </c>
      <c r="T29" s="26" t="s">
        <v>486</v>
      </c>
      <c r="U29" s="24" t="s">
        <v>486</v>
      </c>
      <c r="V29" s="25" t="s">
        <v>486</v>
      </c>
      <c r="W29" s="25" t="s">
        <v>486</v>
      </c>
      <c r="X29" s="26" t="s">
        <v>486</v>
      </c>
      <c r="Y29" s="24" t="s">
        <v>486</v>
      </c>
      <c r="Z29" s="25" t="s">
        <v>486</v>
      </c>
      <c r="AA29" s="25" t="s">
        <v>486</v>
      </c>
      <c r="AB29" s="26" t="s">
        <v>486</v>
      </c>
      <c r="AC29" s="10"/>
    </row>
    <row r="30" spans="1:29" x14ac:dyDescent="0.35">
      <c r="A30" s="11"/>
      <c r="B30" s="8" t="s">
        <v>520</v>
      </c>
      <c r="C30" s="9">
        <v>5487</v>
      </c>
      <c r="D30" s="10">
        <v>3514</v>
      </c>
      <c r="E30" s="5">
        <v>1157</v>
      </c>
      <c r="F30" s="5">
        <v>364</v>
      </c>
      <c r="G30" s="5">
        <v>4</v>
      </c>
      <c r="H30" s="11">
        <v>20</v>
      </c>
      <c r="I30" s="10">
        <v>2464</v>
      </c>
      <c r="J30" s="5">
        <v>454</v>
      </c>
      <c r="K30" s="5">
        <v>577</v>
      </c>
      <c r="L30" s="11">
        <v>18</v>
      </c>
      <c r="M30" s="10">
        <v>2194</v>
      </c>
      <c r="N30" s="5">
        <v>2936</v>
      </c>
      <c r="O30" s="11">
        <v>333</v>
      </c>
      <c r="P30" s="10">
        <v>3593</v>
      </c>
      <c r="Q30" s="5">
        <v>1588</v>
      </c>
      <c r="R30" s="5">
        <v>251</v>
      </c>
      <c r="S30" s="5">
        <v>41</v>
      </c>
      <c r="T30" s="11">
        <v>14</v>
      </c>
      <c r="U30" s="10">
        <v>493</v>
      </c>
      <c r="V30" s="5">
        <v>295</v>
      </c>
      <c r="W30" s="5">
        <v>2159</v>
      </c>
      <c r="X30" s="11">
        <v>54</v>
      </c>
      <c r="Y30" s="10">
        <v>1285</v>
      </c>
      <c r="Z30" s="5">
        <v>3961</v>
      </c>
      <c r="AA30" s="5">
        <v>120</v>
      </c>
      <c r="AB30" s="11">
        <v>43</v>
      </c>
      <c r="AC30" s="10"/>
    </row>
    <row r="31" spans="1:29" x14ac:dyDescent="0.35">
      <c r="A31" s="11"/>
      <c r="B31" s="8" t="s">
        <v>449</v>
      </c>
      <c r="C31" s="12">
        <v>1</v>
      </c>
      <c r="D31" s="13">
        <v>1</v>
      </c>
      <c r="E31" s="14">
        <v>1</v>
      </c>
      <c r="F31" s="14">
        <v>1</v>
      </c>
      <c r="G31" s="14">
        <v>1</v>
      </c>
      <c r="H31" s="15">
        <v>1</v>
      </c>
      <c r="I31" s="13">
        <v>1</v>
      </c>
      <c r="J31" s="14">
        <v>1</v>
      </c>
      <c r="K31" s="14">
        <v>1</v>
      </c>
      <c r="L31" s="15">
        <v>1</v>
      </c>
      <c r="M31" s="13">
        <v>1</v>
      </c>
      <c r="N31" s="14">
        <v>1</v>
      </c>
      <c r="O31" s="15">
        <v>1</v>
      </c>
      <c r="P31" s="13">
        <v>1</v>
      </c>
      <c r="Q31" s="14">
        <v>1</v>
      </c>
      <c r="R31" s="14">
        <v>1</v>
      </c>
      <c r="S31" s="14">
        <v>1</v>
      </c>
      <c r="T31" s="15">
        <v>1</v>
      </c>
      <c r="U31" s="13">
        <v>1</v>
      </c>
      <c r="V31" s="14">
        <v>1</v>
      </c>
      <c r="W31" s="14">
        <v>1</v>
      </c>
      <c r="X31" s="15">
        <v>1</v>
      </c>
      <c r="Y31" s="13">
        <v>1</v>
      </c>
      <c r="Z31" s="14">
        <v>1</v>
      </c>
      <c r="AA31" s="14">
        <v>1</v>
      </c>
      <c r="AB31" s="15">
        <v>1</v>
      </c>
      <c r="AC31" s="10"/>
    </row>
    <row r="32" spans="1:29" x14ac:dyDescent="0.35">
      <c r="A32" s="11"/>
      <c r="B32" s="22" t="s">
        <v>521</v>
      </c>
      <c r="C32" s="23">
        <v>1894</v>
      </c>
      <c r="D32" s="24">
        <v>1278</v>
      </c>
      <c r="E32" s="25">
        <v>359</v>
      </c>
      <c r="F32" s="25">
        <v>121</v>
      </c>
      <c r="G32" s="25">
        <v>2</v>
      </c>
      <c r="H32" s="26">
        <v>6</v>
      </c>
      <c r="I32" s="24">
        <v>919</v>
      </c>
      <c r="J32" s="25">
        <v>124</v>
      </c>
      <c r="K32" s="25">
        <v>228</v>
      </c>
      <c r="L32" s="26">
        <v>8</v>
      </c>
      <c r="M32" s="24">
        <v>767</v>
      </c>
      <c r="N32" s="25">
        <v>1038</v>
      </c>
      <c r="O32" s="26">
        <v>77</v>
      </c>
      <c r="P32" s="24" t="s">
        <v>486</v>
      </c>
      <c r="Q32" s="25">
        <v>1588</v>
      </c>
      <c r="R32" s="25">
        <v>251</v>
      </c>
      <c r="S32" s="25">
        <v>41</v>
      </c>
      <c r="T32" s="26">
        <v>14</v>
      </c>
      <c r="U32" s="24">
        <v>275</v>
      </c>
      <c r="V32" s="25">
        <v>128</v>
      </c>
      <c r="W32" s="25">
        <v>700</v>
      </c>
      <c r="X32" s="26">
        <v>23</v>
      </c>
      <c r="Y32" s="24">
        <v>406</v>
      </c>
      <c r="Z32" s="25">
        <v>1400</v>
      </c>
      <c r="AA32" s="25">
        <v>44</v>
      </c>
      <c r="AB32" s="26">
        <v>16</v>
      </c>
      <c r="AC32" s="10"/>
    </row>
    <row r="33" spans="1:29" x14ac:dyDescent="0.35">
      <c r="A33" s="11"/>
      <c r="B33" s="22" t="s">
        <v>449</v>
      </c>
      <c r="C33" s="27">
        <v>0.35</v>
      </c>
      <c r="D33" s="28">
        <v>0.36</v>
      </c>
      <c r="E33" s="29">
        <v>0.31</v>
      </c>
      <c r="F33" s="29">
        <v>0.33</v>
      </c>
      <c r="G33" s="29">
        <v>0.53</v>
      </c>
      <c r="H33" s="30">
        <v>0.31</v>
      </c>
      <c r="I33" s="28">
        <v>0.37</v>
      </c>
      <c r="J33" s="29">
        <v>0.27</v>
      </c>
      <c r="K33" s="29">
        <v>0.4</v>
      </c>
      <c r="L33" s="30">
        <v>0.43</v>
      </c>
      <c r="M33" s="28">
        <v>0.35</v>
      </c>
      <c r="N33" s="29">
        <v>0.35</v>
      </c>
      <c r="O33" s="30">
        <v>0.23</v>
      </c>
      <c r="P33" s="24" t="s">
        <v>486</v>
      </c>
      <c r="Q33" s="29">
        <v>1</v>
      </c>
      <c r="R33" s="29">
        <v>1</v>
      </c>
      <c r="S33" s="29">
        <v>1</v>
      </c>
      <c r="T33" s="30">
        <v>1</v>
      </c>
      <c r="U33" s="28">
        <v>0.56000000000000005</v>
      </c>
      <c r="V33" s="29">
        <v>0.43</v>
      </c>
      <c r="W33" s="29">
        <v>0.32</v>
      </c>
      <c r="X33" s="30">
        <v>0.43</v>
      </c>
      <c r="Y33" s="28">
        <v>0.32</v>
      </c>
      <c r="Z33" s="29">
        <v>0.35</v>
      </c>
      <c r="AA33" s="29">
        <v>0.37</v>
      </c>
      <c r="AB33" s="30">
        <v>0.38</v>
      </c>
      <c r="AC33" s="10"/>
    </row>
    <row r="34" spans="1:29" x14ac:dyDescent="0.35">
      <c r="A34" s="11"/>
      <c r="B34" s="22" t="s">
        <v>449</v>
      </c>
      <c r="C34" s="24" t="s">
        <v>522</v>
      </c>
      <c r="D34" s="24" t="s">
        <v>513</v>
      </c>
      <c r="E34" s="25" t="s">
        <v>449</v>
      </c>
      <c r="F34" s="25" t="s">
        <v>449</v>
      </c>
      <c r="G34" s="25" t="s">
        <v>449</v>
      </c>
      <c r="H34" s="26" t="s">
        <v>449</v>
      </c>
      <c r="I34" s="24" t="s">
        <v>506</v>
      </c>
      <c r="J34" s="25" t="s">
        <v>449</v>
      </c>
      <c r="K34" s="25" t="s">
        <v>506</v>
      </c>
      <c r="L34" s="26" t="s">
        <v>449</v>
      </c>
      <c r="M34" s="24" t="s">
        <v>498</v>
      </c>
      <c r="N34" s="25" t="s">
        <v>498</v>
      </c>
      <c r="O34" s="26" t="s">
        <v>449</v>
      </c>
      <c r="P34" s="24" t="s">
        <v>449</v>
      </c>
      <c r="Q34" s="25" t="s">
        <v>523</v>
      </c>
      <c r="R34" s="25" t="s">
        <v>523</v>
      </c>
      <c r="S34" s="25" t="s">
        <v>449</v>
      </c>
      <c r="T34" s="26" t="s">
        <v>449</v>
      </c>
      <c r="U34" s="24" t="s">
        <v>509</v>
      </c>
      <c r="V34" s="25" t="s">
        <v>501</v>
      </c>
      <c r="W34" s="25" t="s">
        <v>449</v>
      </c>
      <c r="X34" s="26" t="s">
        <v>449</v>
      </c>
      <c r="Y34" s="24" t="s">
        <v>449</v>
      </c>
      <c r="Z34" s="25" t="s">
        <v>449</v>
      </c>
      <c r="AA34" s="25" t="s">
        <v>449</v>
      </c>
      <c r="AB34" s="26" t="s">
        <v>449</v>
      </c>
      <c r="AC34" s="10"/>
    </row>
    <row r="35" spans="1:29" x14ac:dyDescent="0.35">
      <c r="A35" s="11"/>
      <c r="B35" s="8" t="s">
        <v>524</v>
      </c>
      <c r="C35" s="9">
        <v>305</v>
      </c>
      <c r="D35" s="10">
        <v>225</v>
      </c>
      <c r="E35" s="5">
        <v>49</v>
      </c>
      <c r="F35" s="5">
        <v>18</v>
      </c>
      <c r="G35" s="5">
        <v>1</v>
      </c>
      <c r="H35" s="11">
        <v>1</v>
      </c>
      <c r="I35" s="10">
        <v>192</v>
      </c>
      <c r="J35" s="5">
        <v>6</v>
      </c>
      <c r="K35" s="5">
        <v>22</v>
      </c>
      <c r="L35" s="11">
        <v>4</v>
      </c>
      <c r="M35" s="10">
        <v>163</v>
      </c>
      <c r="N35" s="5">
        <v>124</v>
      </c>
      <c r="O35" s="11">
        <v>16</v>
      </c>
      <c r="P35" s="10" t="s">
        <v>486</v>
      </c>
      <c r="Q35" s="5" t="s">
        <v>486</v>
      </c>
      <c r="R35" s="5">
        <v>251</v>
      </c>
      <c r="S35" s="5">
        <v>41</v>
      </c>
      <c r="T35" s="11">
        <v>14</v>
      </c>
      <c r="U35" s="10">
        <v>82</v>
      </c>
      <c r="V35" s="5">
        <v>16</v>
      </c>
      <c r="W35" s="5">
        <v>106</v>
      </c>
      <c r="X35" s="11">
        <v>8</v>
      </c>
      <c r="Y35" s="10">
        <v>72</v>
      </c>
      <c r="Z35" s="5">
        <v>214</v>
      </c>
      <c r="AA35" s="5">
        <v>4</v>
      </c>
      <c r="AB35" s="11">
        <v>4</v>
      </c>
      <c r="AC35" s="10"/>
    </row>
    <row r="36" spans="1:29" x14ac:dyDescent="0.35">
      <c r="A36" s="11"/>
      <c r="B36" s="8" t="s">
        <v>449</v>
      </c>
      <c r="C36" s="12">
        <v>0.06</v>
      </c>
      <c r="D36" s="13">
        <v>0.06</v>
      </c>
      <c r="E36" s="14">
        <v>0.04</v>
      </c>
      <c r="F36" s="14">
        <v>0.05</v>
      </c>
      <c r="G36" s="14">
        <v>0.15</v>
      </c>
      <c r="H36" s="15">
        <v>0.05</v>
      </c>
      <c r="I36" s="13">
        <v>0.08</v>
      </c>
      <c r="J36" s="14">
        <v>0.01</v>
      </c>
      <c r="K36" s="14">
        <v>0.04</v>
      </c>
      <c r="L36" s="15">
        <v>0.22</v>
      </c>
      <c r="M36" s="13">
        <v>7.0000000000000007E-2</v>
      </c>
      <c r="N36" s="14">
        <v>0.04</v>
      </c>
      <c r="O36" s="15">
        <v>0.05</v>
      </c>
      <c r="P36" s="10" t="s">
        <v>486</v>
      </c>
      <c r="Q36" s="5" t="s">
        <v>486</v>
      </c>
      <c r="R36" s="14">
        <v>1</v>
      </c>
      <c r="S36" s="14">
        <v>1</v>
      </c>
      <c r="T36" s="15">
        <v>1</v>
      </c>
      <c r="U36" s="13">
        <v>0.17</v>
      </c>
      <c r="V36" s="14">
        <v>0.05</v>
      </c>
      <c r="W36" s="14">
        <v>0.05</v>
      </c>
      <c r="X36" s="15">
        <v>0.15</v>
      </c>
      <c r="Y36" s="13">
        <v>0.06</v>
      </c>
      <c r="Z36" s="14">
        <v>0.05</v>
      </c>
      <c r="AA36" s="14">
        <v>0.03</v>
      </c>
      <c r="AB36" s="15">
        <v>0.09</v>
      </c>
      <c r="AC36" s="10"/>
    </row>
    <row r="37" spans="1:29" x14ac:dyDescent="0.35">
      <c r="A37" s="11"/>
      <c r="B37" s="8" t="s">
        <v>449</v>
      </c>
      <c r="C37" s="10" t="s">
        <v>504</v>
      </c>
      <c r="D37" s="10" t="s">
        <v>513</v>
      </c>
      <c r="E37" s="5" t="s">
        <v>449</v>
      </c>
      <c r="F37" s="5" t="s">
        <v>449</v>
      </c>
      <c r="G37" s="5" t="s">
        <v>449</v>
      </c>
      <c r="H37" s="11" t="s">
        <v>449</v>
      </c>
      <c r="I37" s="10" t="s">
        <v>525</v>
      </c>
      <c r="J37" s="5" t="s">
        <v>449</v>
      </c>
      <c r="K37" s="5" t="s">
        <v>449</v>
      </c>
      <c r="L37" s="11" t="s">
        <v>449</v>
      </c>
      <c r="M37" s="10" t="s">
        <v>518</v>
      </c>
      <c r="N37" s="5" t="s">
        <v>449</v>
      </c>
      <c r="O37" s="11" t="s">
        <v>449</v>
      </c>
      <c r="P37" s="10" t="s">
        <v>449</v>
      </c>
      <c r="Q37" s="5" t="s">
        <v>449</v>
      </c>
      <c r="R37" s="5" t="s">
        <v>508</v>
      </c>
      <c r="S37" s="5" t="s">
        <v>449</v>
      </c>
      <c r="T37" s="11" t="s">
        <v>449</v>
      </c>
      <c r="U37" s="10" t="s">
        <v>509</v>
      </c>
      <c r="V37" s="5" t="s">
        <v>449</v>
      </c>
      <c r="W37" s="5" t="s">
        <v>449</v>
      </c>
      <c r="X37" s="11" t="s">
        <v>449</v>
      </c>
      <c r="Y37" s="10" t="s">
        <v>449</v>
      </c>
      <c r="Z37" s="5" t="s">
        <v>449</v>
      </c>
      <c r="AA37" s="5" t="s">
        <v>449</v>
      </c>
      <c r="AB37" s="11" t="s">
        <v>449</v>
      </c>
      <c r="AC37" s="10"/>
    </row>
    <row r="38" spans="1:29" x14ac:dyDescent="0.35">
      <c r="A38" s="11"/>
      <c r="B38" s="22" t="s">
        <v>526</v>
      </c>
      <c r="C38" s="23">
        <v>55</v>
      </c>
      <c r="D38" s="24">
        <v>44</v>
      </c>
      <c r="E38" s="25">
        <v>6</v>
      </c>
      <c r="F38" s="25" t="s">
        <v>486</v>
      </c>
      <c r="G38" s="25">
        <v>1</v>
      </c>
      <c r="H38" s="26">
        <v>1</v>
      </c>
      <c r="I38" s="24">
        <v>39</v>
      </c>
      <c r="J38" s="25" t="s">
        <v>486</v>
      </c>
      <c r="K38" s="25">
        <v>1</v>
      </c>
      <c r="L38" s="26">
        <v>4</v>
      </c>
      <c r="M38" s="24">
        <v>25</v>
      </c>
      <c r="N38" s="25">
        <v>20</v>
      </c>
      <c r="O38" s="26">
        <v>9</v>
      </c>
      <c r="P38" s="24" t="s">
        <v>486</v>
      </c>
      <c r="Q38" s="25" t="s">
        <v>486</v>
      </c>
      <c r="R38" s="25" t="s">
        <v>486</v>
      </c>
      <c r="S38" s="25">
        <v>41</v>
      </c>
      <c r="T38" s="26">
        <v>14</v>
      </c>
      <c r="U38" s="24">
        <v>18</v>
      </c>
      <c r="V38" s="25">
        <v>3</v>
      </c>
      <c r="W38" s="25">
        <v>16</v>
      </c>
      <c r="X38" s="26">
        <v>2</v>
      </c>
      <c r="Y38" s="24">
        <v>17</v>
      </c>
      <c r="Z38" s="25">
        <v>32</v>
      </c>
      <c r="AA38" s="25">
        <v>2</v>
      </c>
      <c r="AB38" s="26">
        <v>3</v>
      </c>
      <c r="AC38" s="10"/>
    </row>
    <row r="39" spans="1:29" x14ac:dyDescent="0.35">
      <c r="A39" s="11"/>
      <c r="B39" s="22" t="s">
        <v>449</v>
      </c>
      <c r="C39" s="27">
        <v>0.01</v>
      </c>
      <c r="D39" s="28">
        <v>0.01</v>
      </c>
      <c r="E39" s="29">
        <v>0.01</v>
      </c>
      <c r="F39" s="25" t="s">
        <v>486</v>
      </c>
      <c r="G39" s="29">
        <v>0.15</v>
      </c>
      <c r="H39" s="30">
        <v>0.05</v>
      </c>
      <c r="I39" s="28">
        <v>0.02</v>
      </c>
      <c r="J39" s="25" t="s">
        <v>486</v>
      </c>
      <c r="K39" s="25" t="s">
        <v>511</v>
      </c>
      <c r="L39" s="30">
        <v>0.22</v>
      </c>
      <c r="M39" s="28">
        <v>0.01</v>
      </c>
      <c r="N39" s="29">
        <v>0.01</v>
      </c>
      <c r="O39" s="30">
        <v>0.03</v>
      </c>
      <c r="P39" s="24" t="s">
        <v>486</v>
      </c>
      <c r="Q39" s="25" t="s">
        <v>486</v>
      </c>
      <c r="R39" s="25" t="s">
        <v>486</v>
      </c>
      <c r="S39" s="29">
        <v>1</v>
      </c>
      <c r="T39" s="30">
        <v>1</v>
      </c>
      <c r="U39" s="28">
        <v>0.04</v>
      </c>
      <c r="V39" s="29">
        <v>0.01</v>
      </c>
      <c r="W39" s="29">
        <v>0.01</v>
      </c>
      <c r="X39" s="30">
        <v>0.04</v>
      </c>
      <c r="Y39" s="28">
        <v>0.01</v>
      </c>
      <c r="Z39" s="29">
        <v>0.01</v>
      </c>
      <c r="AA39" s="29">
        <v>0.02</v>
      </c>
      <c r="AB39" s="30">
        <v>0.06</v>
      </c>
      <c r="AC39" s="10"/>
    </row>
    <row r="40" spans="1:29" x14ac:dyDescent="0.35">
      <c r="A40" s="11"/>
      <c r="B40" s="22" t="s">
        <v>449</v>
      </c>
      <c r="C40" s="24" t="s">
        <v>527</v>
      </c>
      <c r="D40" s="24" t="s">
        <v>449</v>
      </c>
      <c r="E40" s="25" t="s">
        <v>449</v>
      </c>
      <c r="F40" s="25" t="s">
        <v>449</v>
      </c>
      <c r="G40" s="25" t="s">
        <v>449</v>
      </c>
      <c r="H40" s="26" t="s">
        <v>449</v>
      </c>
      <c r="I40" s="24" t="s">
        <v>525</v>
      </c>
      <c r="J40" s="25" t="s">
        <v>449</v>
      </c>
      <c r="K40" s="25" t="s">
        <v>449</v>
      </c>
      <c r="L40" s="26" t="s">
        <v>449</v>
      </c>
      <c r="M40" s="24" t="s">
        <v>449</v>
      </c>
      <c r="N40" s="25" t="s">
        <v>449</v>
      </c>
      <c r="O40" s="26" t="s">
        <v>518</v>
      </c>
      <c r="P40" s="24" t="s">
        <v>449</v>
      </c>
      <c r="Q40" s="25" t="s">
        <v>449</v>
      </c>
      <c r="R40" s="25" t="s">
        <v>449</v>
      </c>
      <c r="S40" s="25" t="s">
        <v>449</v>
      </c>
      <c r="T40" s="26" t="s">
        <v>449</v>
      </c>
      <c r="U40" s="24" t="s">
        <v>501</v>
      </c>
      <c r="V40" s="25" t="s">
        <v>449</v>
      </c>
      <c r="W40" s="25" t="s">
        <v>449</v>
      </c>
      <c r="X40" s="26" t="s">
        <v>449</v>
      </c>
      <c r="Y40" s="24" t="s">
        <v>449</v>
      </c>
      <c r="Z40" s="25" t="s">
        <v>449</v>
      </c>
      <c r="AA40" s="25" t="s">
        <v>449</v>
      </c>
      <c r="AB40" s="26" t="s">
        <v>449</v>
      </c>
      <c r="AC40" s="10"/>
    </row>
    <row r="41" spans="1:29" x14ac:dyDescent="0.35">
      <c r="A41" s="11"/>
      <c r="B41" s="8" t="s">
        <v>528</v>
      </c>
      <c r="C41" s="9">
        <v>14</v>
      </c>
      <c r="D41" s="10">
        <v>8</v>
      </c>
      <c r="E41" s="5">
        <v>5</v>
      </c>
      <c r="F41" s="5" t="s">
        <v>486</v>
      </c>
      <c r="G41" s="5">
        <v>1</v>
      </c>
      <c r="H41" s="11">
        <v>1</v>
      </c>
      <c r="I41" s="10">
        <v>4</v>
      </c>
      <c r="J41" s="5" t="s">
        <v>486</v>
      </c>
      <c r="K41" s="5">
        <v>1</v>
      </c>
      <c r="L41" s="11">
        <v>4</v>
      </c>
      <c r="M41" s="10">
        <v>9</v>
      </c>
      <c r="N41" s="5">
        <v>1</v>
      </c>
      <c r="O41" s="11">
        <v>4</v>
      </c>
      <c r="P41" s="10" t="s">
        <v>486</v>
      </c>
      <c r="Q41" s="5" t="s">
        <v>486</v>
      </c>
      <c r="R41" s="5" t="s">
        <v>486</v>
      </c>
      <c r="S41" s="5" t="s">
        <v>486</v>
      </c>
      <c r="T41" s="11">
        <v>14</v>
      </c>
      <c r="U41" s="10">
        <v>1</v>
      </c>
      <c r="V41" s="5">
        <v>1</v>
      </c>
      <c r="W41" s="5">
        <v>2</v>
      </c>
      <c r="X41" s="11" t="s">
        <v>486</v>
      </c>
      <c r="Y41" s="10">
        <v>5</v>
      </c>
      <c r="Z41" s="5">
        <v>8</v>
      </c>
      <c r="AA41" s="5" t="s">
        <v>486</v>
      </c>
      <c r="AB41" s="11" t="s">
        <v>486</v>
      </c>
      <c r="AC41" s="10"/>
    </row>
    <row r="42" spans="1:29" x14ac:dyDescent="0.35">
      <c r="A42" s="11"/>
      <c r="B42" s="8" t="s">
        <v>449</v>
      </c>
      <c r="C42" s="10" t="s">
        <v>511</v>
      </c>
      <c r="D42" s="10" t="s">
        <v>511</v>
      </c>
      <c r="E42" s="5" t="s">
        <v>511</v>
      </c>
      <c r="F42" s="5" t="s">
        <v>486</v>
      </c>
      <c r="G42" s="14">
        <v>0.15</v>
      </c>
      <c r="H42" s="15">
        <v>0.03</v>
      </c>
      <c r="I42" s="10" t="s">
        <v>511</v>
      </c>
      <c r="J42" s="5" t="s">
        <v>486</v>
      </c>
      <c r="K42" s="5" t="s">
        <v>511</v>
      </c>
      <c r="L42" s="15">
        <v>0.22</v>
      </c>
      <c r="M42" s="10" t="s">
        <v>511</v>
      </c>
      <c r="N42" s="5" t="s">
        <v>511</v>
      </c>
      <c r="O42" s="15">
        <v>0.01</v>
      </c>
      <c r="P42" s="10" t="s">
        <v>486</v>
      </c>
      <c r="Q42" s="5" t="s">
        <v>486</v>
      </c>
      <c r="R42" s="5" t="s">
        <v>486</v>
      </c>
      <c r="S42" s="5" t="s">
        <v>486</v>
      </c>
      <c r="T42" s="15">
        <v>1</v>
      </c>
      <c r="U42" s="10" t="s">
        <v>511</v>
      </c>
      <c r="V42" s="5" t="s">
        <v>511</v>
      </c>
      <c r="W42" s="5" t="s">
        <v>511</v>
      </c>
      <c r="X42" s="11" t="s">
        <v>486</v>
      </c>
      <c r="Y42" s="10" t="s">
        <v>511</v>
      </c>
      <c r="Z42" s="5" t="s">
        <v>511</v>
      </c>
      <c r="AA42" s="5" t="s">
        <v>486</v>
      </c>
      <c r="AB42" s="11" t="s">
        <v>486</v>
      </c>
      <c r="AC42" s="10"/>
    </row>
    <row r="43" spans="1:29" x14ac:dyDescent="0.35">
      <c r="A43" s="11"/>
      <c r="B43" s="31" t="s">
        <v>449</v>
      </c>
      <c r="C43" s="32" t="s">
        <v>516</v>
      </c>
      <c r="D43" s="32" t="s">
        <v>449</v>
      </c>
      <c r="E43" s="33" t="s">
        <v>449</v>
      </c>
      <c r="F43" s="33" t="s">
        <v>449</v>
      </c>
      <c r="G43" s="33" t="s">
        <v>449</v>
      </c>
      <c r="H43" s="34" t="s">
        <v>449</v>
      </c>
      <c r="I43" s="32" t="s">
        <v>449</v>
      </c>
      <c r="J43" s="33" t="s">
        <v>449</v>
      </c>
      <c r="K43" s="33" t="s">
        <v>449</v>
      </c>
      <c r="L43" s="34" t="s">
        <v>449</v>
      </c>
      <c r="M43" s="32" t="s">
        <v>517</v>
      </c>
      <c r="N43" s="33" t="s">
        <v>449</v>
      </c>
      <c r="O43" s="34" t="s">
        <v>518</v>
      </c>
      <c r="P43" s="32" t="s">
        <v>449</v>
      </c>
      <c r="Q43" s="33" t="s">
        <v>449</v>
      </c>
      <c r="R43" s="33" t="s">
        <v>449</v>
      </c>
      <c r="S43" s="33" t="s">
        <v>449</v>
      </c>
      <c r="T43" s="34" t="s">
        <v>449</v>
      </c>
      <c r="U43" s="32" t="s">
        <v>449</v>
      </c>
      <c r="V43" s="33" t="s">
        <v>449</v>
      </c>
      <c r="W43" s="33" t="s">
        <v>449</v>
      </c>
      <c r="X43" s="34" t="s">
        <v>449</v>
      </c>
      <c r="Y43" s="32" t="s">
        <v>449</v>
      </c>
      <c r="Z43" s="33" t="s">
        <v>449</v>
      </c>
      <c r="AA43" s="33" t="s">
        <v>449</v>
      </c>
      <c r="AB43" s="34" t="s">
        <v>449</v>
      </c>
      <c r="AC43" s="10"/>
    </row>
    <row r="44" spans="1:29" x14ac:dyDescent="0.35">
      <c r="B44" s="1" t="s">
        <v>1929</v>
      </c>
    </row>
    <row r="45" spans="1:29" x14ac:dyDescent="0.35">
      <c r="B45" s="1" t="s">
        <v>529</v>
      </c>
    </row>
    <row r="46" spans="1:29" x14ac:dyDescent="0.35">
      <c r="B46" s="1" t="s">
        <v>1932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5" display="Return to Index" xr:uid="{00000000-0004-0000-01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X46"/>
  <sheetViews>
    <sheetView showGridLines="0" zoomScale="85" zoomScaleNormal="85" workbookViewId="0">
      <pane ySplit="9" topLeftCell="A10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W4" s="4" t="s">
        <v>442</v>
      </c>
    </row>
    <row r="5" spans="1:24" x14ac:dyDescent="0.35">
      <c r="B5" s="4" t="s">
        <v>5</v>
      </c>
    </row>
    <row r="6" spans="1:24" x14ac:dyDescent="0.35">
      <c r="B6" s="1" t="s">
        <v>2</v>
      </c>
    </row>
    <row r="7" spans="1:24" x14ac:dyDescent="0.35">
      <c r="B7" s="1" t="s">
        <v>3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5487</v>
      </c>
      <c r="D10" s="10">
        <v>2154</v>
      </c>
      <c r="E10" s="5">
        <v>376</v>
      </c>
      <c r="F10" s="5">
        <v>1152</v>
      </c>
      <c r="G10" s="5">
        <v>651</v>
      </c>
      <c r="H10" s="5">
        <v>683</v>
      </c>
      <c r="I10" s="11">
        <v>352</v>
      </c>
      <c r="J10" s="10">
        <v>4560</v>
      </c>
      <c r="K10" s="11">
        <v>734</v>
      </c>
      <c r="L10" s="10">
        <v>864</v>
      </c>
      <c r="M10" s="5">
        <v>1238</v>
      </c>
      <c r="N10" s="5">
        <v>404</v>
      </c>
      <c r="O10" s="5">
        <v>1442</v>
      </c>
      <c r="P10" s="5">
        <v>819</v>
      </c>
      <c r="Q10" s="5">
        <v>261</v>
      </c>
      <c r="R10" s="11">
        <v>196</v>
      </c>
      <c r="S10" s="10">
        <v>931</v>
      </c>
      <c r="T10" s="5">
        <v>1447</v>
      </c>
      <c r="U10" s="5">
        <v>1554</v>
      </c>
      <c r="V10" s="5">
        <v>640</v>
      </c>
      <c r="W10" s="11">
        <v>302</v>
      </c>
    </row>
    <row r="11" spans="1:24" x14ac:dyDescent="0.35">
      <c r="B11" s="17" t="s">
        <v>1930</v>
      </c>
      <c r="C11" s="18">
        <v>5487</v>
      </c>
      <c r="D11" s="19">
        <v>2041</v>
      </c>
      <c r="E11" s="20">
        <v>412</v>
      </c>
      <c r="F11" s="20">
        <v>986</v>
      </c>
      <c r="G11" s="20">
        <v>680</v>
      </c>
      <c r="H11" s="20">
        <v>832</v>
      </c>
      <c r="I11" s="21">
        <v>384</v>
      </c>
      <c r="J11" s="19">
        <v>4285</v>
      </c>
      <c r="K11" s="21">
        <v>923</v>
      </c>
      <c r="L11" s="19">
        <v>998</v>
      </c>
      <c r="M11" s="20">
        <v>1206</v>
      </c>
      <c r="N11" s="20">
        <v>382</v>
      </c>
      <c r="O11" s="20">
        <v>1335</v>
      </c>
      <c r="P11" s="20">
        <v>758</v>
      </c>
      <c r="Q11" s="20">
        <v>211</v>
      </c>
      <c r="R11" s="21">
        <v>264</v>
      </c>
      <c r="S11" s="19">
        <v>1121</v>
      </c>
      <c r="T11" s="20">
        <v>1466</v>
      </c>
      <c r="U11" s="20">
        <v>1337</v>
      </c>
      <c r="V11" s="20">
        <v>517</v>
      </c>
      <c r="W11" s="21">
        <v>395</v>
      </c>
    </row>
    <row r="12" spans="1:24" x14ac:dyDescent="0.35">
      <c r="A12" s="11"/>
      <c r="B12" s="22" t="s">
        <v>485</v>
      </c>
      <c r="C12" s="23" t="s">
        <v>486</v>
      </c>
      <c r="D12" s="24" t="s">
        <v>486</v>
      </c>
      <c r="E12" s="25" t="s">
        <v>486</v>
      </c>
      <c r="F12" s="25" t="s">
        <v>486</v>
      </c>
      <c r="G12" s="25" t="s">
        <v>486</v>
      </c>
      <c r="H12" s="25" t="s">
        <v>486</v>
      </c>
      <c r="I12" s="26" t="s">
        <v>486</v>
      </c>
      <c r="J12" s="24" t="s">
        <v>486</v>
      </c>
      <c r="K12" s="26" t="s">
        <v>486</v>
      </c>
      <c r="L12" s="24" t="s">
        <v>486</v>
      </c>
      <c r="M12" s="25" t="s">
        <v>486</v>
      </c>
      <c r="N12" s="25" t="s">
        <v>486</v>
      </c>
      <c r="O12" s="25" t="s">
        <v>486</v>
      </c>
      <c r="P12" s="25" t="s">
        <v>486</v>
      </c>
      <c r="Q12" s="25" t="s">
        <v>486</v>
      </c>
      <c r="R12" s="26" t="s">
        <v>486</v>
      </c>
      <c r="S12" s="24" t="s">
        <v>486</v>
      </c>
      <c r="T12" s="25" t="s">
        <v>486</v>
      </c>
      <c r="U12" s="25" t="s">
        <v>486</v>
      </c>
      <c r="V12" s="25" t="s">
        <v>486</v>
      </c>
      <c r="W12" s="26" t="s">
        <v>486</v>
      </c>
      <c r="X12" s="10"/>
    </row>
    <row r="13" spans="1:24" x14ac:dyDescent="0.35">
      <c r="A13" s="11"/>
      <c r="B13" s="22" t="s">
        <v>449</v>
      </c>
      <c r="C13" s="23" t="s">
        <v>486</v>
      </c>
      <c r="D13" s="24" t="s">
        <v>486</v>
      </c>
      <c r="E13" s="25" t="s">
        <v>486</v>
      </c>
      <c r="F13" s="25" t="s">
        <v>486</v>
      </c>
      <c r="G13" s="25" t="s">
        <v>486</v>
      </c>
      <c r="H13" s="25" t="s">
        <v>486</v>
      </c>
      <c r="I13" s="26" t="s">
        <v>486</v>
      </c>
      <c r="J13" s="24" t="s">
        <v>486</v>
      </c>
      <c r="K13" s="26" t="s">
        <v>486</v>
      </c>
      <c r="L13" s="24" t="s">
        <v>486</v>
      </c>
      <c r="M13" s="25" t="s">
        <v>486</v>
      </c>
      <c r="N13" s="25" t="s">
        <v>486</v>
      </c>
      <c r="O13" s="25" t="s">
        <v>486</v>
      </c>
      <c r="P13" s="25" t="s">
        <v>486</v>
      </c>
      <c r="Q13" s="25" t="s">
        <v>486</v>
      </c>
      <c r="R13" s="26" t="s">
        <v>486</v>
      </c>
      <c r="S13" s="24" t="s">
        <v>486</v>
      </c>
      <c r="T13" s="25" t="s">
        <v>486</v>
      </c>
      <c r="U13" s="25" t="s">
        <v>486</v>
      </c>
      <c r="V13" s="25" t="s">
        <v>486</v>
      </c>
      <c r="W13" s="26" t="s">
        <v>486</v>
      </c>
      <c r="X13" s="10"/>
    </row>
    <row r="14" spans="1:24" x14ac:dyDescent="0.35">
      <c r="A14" s="11"/>
      <c r="B14" s="8" t="s">
        <v>487</v>
      </c>
      <c r="C14" s="9">
        <v>3593</v>
      </c>
      <c r="D14" s="10">
        <v>1416</v>
      </c>
      <c r="E14" s="5">
        <v>274</v>
      </c>
      <c r="F14" s="5">
        <v>641</v>
      </c>
      <c r="G14" s="5">
        <v>449</v>
      </c>
      <c r="H14" s="5">
        <v>474</v>
      </c>
      <c r="I14" s="11">
        <v>246</v>
      </c>
      <c r="J14" s="10">
        <v>2811</v>
      </c>
      <c r="K14" s="11">
        <v>624</v>
      </c>
      <c r="L14" s="10">
        <v>680</v>
      </c>
      <c r="M14" s="5">
        <v>786</v>
      </c>
      <c r="N14" s="5">
        <v>237</v>
      </c>
      <c r="O14" s="5">
        <v>899</v>
      </c>
      <c r="P14" s="5">
        <v>506</v>
      </c>
      <c r="Q14" s="5">
        <v>141</v>
      </c>
      <c r="R14" s="11">
        <v>148</v>
      </c>
      <c r="S14" s="10">
        <v>718</v>
      </c>
      <c r="T14" s="5">
        <v>973</v>
      </c>
      <c r="U14" s="5">
        <v>920</v>
      </c>
      <c r="V14" s="5">
        <v>336</v>
      </c>
      <c r="W14" s="11">
        <v>226</v>
      </c>
      <c r="X14" s="10"/>
    </row>
    <row r="15" spans="1:24" x14ac:dyDescent="0.35">
      <c r="A15" s="11"/>
      <c r="B15" s="8" t="s">
        <v>449</v>
      </c>
      <c r="C15" s="12">
        <v>0.65</v>
      </c>
      <c r="D15" s="13">
        <v>0.69</v>
      </c>
      <c r="E15" s="14">
        <v>0.67</v>
      </c>
      <c r="F15" s="14">
        <v>0.65</v>
      </c>
      <c r="G15" s="14">
        <v>0.66</v>
      </c>
      <c r="H15" s="14">
        <v>0.56999999999999995</v>
      </c>
      <c r="I15" s="15">
        <v>0.64</v>
      </c>
      <c r="J15" s="13">
        <v>0.66</v>
      </c>
      <c r="K15" s="15">
        <v>0.68</v>
      </c>
      <c r="L15" s="13">
        <v>0.68</v>
      </c>
      <c r="M15" s="14">
        <v>0.65</v>
      </c>
      <c r="N15" s="14">
        <v>0.62</v>
      </c>
      <c r="O15" s="14">
        <v>0.67</v>
      </c>
      <c r="P15" s="14">
        <v>0.67</v>
      </c>
      <c r="Q15" s="14">
        <v>0.67</v>
      </c>
      <c r="R15" s="15">
        <v>0.56000000000000005</v>
      </c>
      <c r="S15" s="13">
        <v>0.64</v>
      </c>
      <c r="T15" s="14">
        <v>0.66</v>
      </c>
      <c r="U15" s="14">
        <v>0.69</v>
      </c>
      <c r="V15" s="14">
        <v>0.65</v>
      </c>
      <c r="W15" s="15">
        <v>0.56999999999999995</v>
      </c>
      <c r="X15" s="10"/>
    </row>
    <row r="16" spans="1:24" x14ac:dyDescent="0.35">
      <c r="A16" s="11"/>
      <c r="B16" s="8" t="s">
        <v>449</v>
      </c>
      <c r="C16" s="10" t="s">
        <v>555</v>
      </c>
      <c r="D16" s="10" t="s">
        <v>556</v>
      </c>
      <c r="E16" s="5" t="s">
        <v>557</v>
      </c>
      <c r="F16" s="5" t="s">
        <v>557</v>
      </c>
      <c r="G16" s="5" t="s">
        <v>557</v>
      </c>
      <c r="H16" s="5" t="s">
        <v>449</v>
      </c>
      <c r="I16" s="11" t="s">
        <v>449</v>
      </c>
      <c r="J16" s="10" t="s">
        <v>449</v>
      </c>
      <c r="K16" s="11" t="s">
        <v>449</v>
      </c>
      <c r="L16" s="10" t="s">
        <v>558</v>
      </c>
      <c r="M16" s="5" t="s">
        <v>449</v>
      </c>
      <c r="N16" s="5" t="s">
        <v>449</v>
      </c>
      <c r="O16" s="5" t="s">
        <v>558</v>
      </c>
      <c r="P16" s="5" t="s">
        <v>558</v>
      </c>
      <c r="Q16" s="5" t="s">
        <v>449</v>
      </c>
      <c r="R16" s="11" t="s">
        <v>449</v>
      </c>
      <c r="S16" s="10" t="s">
        <v>449</v>
      </c>
      <c r="T16" s="5" t="s">
        <v>559</v>
      </c>
      <c r="U16" s="5" t="s">
        <v>501</v>
      </c>
      <c r="V16" s="5" t="s">
        <v>449</v>
      </c>
      <c r="W16" s="11" t="s">
        <v>449</v>
      </c>
      <c r="X16" s="10"/>
    </row>
    <row r="17" spans="1:24" x14ac:dyDescent="0.35">
      <c r="A17" s="11"/>
      <c r="B17" s="22" t="s">
        <v>495</v>
      </c>
      <c r="C17" s="23">
        <v>1588</v>
      </c>
      <c r="D17" s="24">
        <v>549</v>
      </c>
      <c r="E17" s="25">
        <v>109</v>
      </c>
      <c r="F17" s="25">
        <v>307</v>
      </c>
      <c r="G17" s="25">
        <v>199</v>
      </c>
      <c r="H17" s="25">
        <v>271</v>
      </c>
      <c r="I17" s="26">
        <v>108</v>
      </c>
      <c r="J17" s="24">
        <v>1247</v>
      </c>
      <c r="K17" s="26">
        <v>242</v>
      </c>
      <c r="L17" s="24">
        <v>255</v>
      </c>
      <c r="M17" s="25">
        <v>365</v>
      </c>
      <c r="N17" s="25">
        <v>118</v>
      </c>
      <c r="O17" s="25">
        <v>384</v>
      </c>
      <c r="P17" s="25">
        <v>225</v>
      </c>
      <c r="Q17" s="25">
        <v>60</v>
      </c>
      <c r="R17" s="26">
        <v>84</v>
      </c>
      <c r="S17" s="24">
        <v>318</v>
      </c>
      <c r="T17" s="25">
        <v>402</v>
      </c>
      <c r="U17" s="25">
        <v>378</v>
      </c>
      <c r="V17" s="25">
        <v>169</v>
      </c>
      <c r="W17" s="26">
        <v>137</v>
      </c>
      <c r="X17" s="10"/>
    </row>
    <row r="18" spans="1:24" x14ac:dyDescent="0.35">
      <c r="A18" s="11"/>
      <c r="B18" s="22" t="s">
        <v>449</v>
      </c>
      <c r="C18" s="27">
        <v>0.28999999999999998</v>
      </c>
      <c r="D18" s="28">
        <v>0.27</v>
      </c>
      <c r="E18" s="29">
        <v>0.26</v>
      </c>
      <c r="F18" s="29">
        <v>0.31</v>
      </c>
      <c r="G18" s="29">
        <v>0.28999999999999998</v>
      </c>
      <c r="H18" s="29">
        <v>0.33</v>
      </c>
      <c r="I18" s="30">
        <v>0.28000000000000003</v>
      </c>
      <c r="J18" s="28">
        <v>0.28999999999999998</v>
      </c>
      <c r="K18" s="30">
        <v>0.26</v>
      </c>
      <c r="L18" s="28">
        <v>0.26</v>
      </c>
      <c r="M18" s="29">
        <v>0.3</v>
      </c>
      <c r="N18" s="29">
        <v>0.31</v>
      </c>
      <c r="O18" s="29">
        <v>0.28999999999999998</v>
      </c>
      <c r="P18" s="29">
        <v>0.3</v>
      </c>
      <c r="Q18" s="29">
        <v>0.28000000000000003</v>
      </c>
      <c r="R18" s="30">
        <v>0.32</v>
      </c>
      <c r="S18" s="28">
        <v>0.28000000000000003</v>
      </c>
      <c r="T18" s="29">
        <v>0.27</v>
      </c>
      <c r="U18" s="29">
        <v>0.28000000000000003</v>
      </c>
      <c r="V18" s="29">
        <v>0.33</v>
      </c>
      <c r="W18" s="30">
        <v>0.35</v>
      </c>
      <c r="X18" s="10"/>
    </row>
    <row r="19" spans="1:24" x14ac:dyDescent="0.35">
      <c r="A19" s="11"/>
      <c r="B19" s="22" t="s">
        <v>449</v>
      </c>
      <c r="C19" s="24" t="s">
        <v>560</v>
      </c>
      <c r="D19" s="24" t="s">
        <v>449</v>
      </c>
      <c r="E19" s="25" t="s">
        <v>449</v>
      </c>
      <c r="F19" s="25" t="s">
        <v>560</v>
      </c>
      <c r="G19" s="25" t="s">
        <v>449</v>
      </c>
      <c r="H19" s="25" t="s">
        <v>560</v>
      </c>
      <c r="I19" s="26" t="s">
        <v>449</v>
      </c>
      <c r="J19" s="24" t="s">
        <v>449</v>
      </c>
      <c r="K19" s="26" t="s">
        <v>449</v>
      </c>
      <c r="L19" s="24" t="s">
        <v>449</v>
      </c>
      <c r="M19" s="25" t="s">
        <v>449</v>
      </c>
      <c r="N19" s="25" t="s">
        <v>449</v>
      </c>
      <c r="O19" s="25" t="s">
        <v>449</v>
      </c>
      <c r="P19" s="25" t="s">
        <v>449</v>
      </c>
      <c r="Q19" s="25" t="s">
        <v>449</v>
      </c>
      <c r="R19" s="26" t="s">
        <v>449</v>
      </c>
      <c r="S19" s="24" t="s">
        <v>449</v>
      </c>
      <c r="T19" s="25" t="s">
        <v>449</v>
      </c>
      <c r="U19" s="25" t="s">
        <v>449</v>
      </c>
      <c r="V19" s="25" t="s">
        <v>449</v>
      </c>
      <c r="W19" s="26" t="s">
        <v>561</v>
      </c>
      <c r="X19" s="10"/>
    </row>
    <row r="20" spans="1:24" x14ac:dyDescent="0.35">
      <c r="A20" s="11"/>
      <c r="B20" s="8" t="s">
        <v>503</v>
      </c>
      <c r="C20" s="9">
        <v>251</v>
      </c>
      <c r="D20" s="10">
        <v>57</v>
      </c>
      <c r="E20" s="5">
        <v>23</v>
      </c>
      <c r="F20" s="5">
        <v>31</v>
      </c>
      <c r="G20" s="5">
        <v>30</v>
      </c>
      <c r="H20" s="5">
        <v>73</v>
      </c>
      <c r="I20" s="11">
        <v>28</v>
      </c>
      <c r="J20" s="10">
        <v>185</v>
      </c>
      <c r="K20" s="11">
        <v>52</v>
      </c>
      <c r="L20" s="10">
        <v>47</v>
      </c>
      <c r="M20" s="5">
        <v>47</v>
      </c>
      <c r="N20" s="5">
        <v>25</v>
      </c>
      <c r="O20" s="5">
        <v>46</v>
      </c>
      <c r="P20" s="5">
        <v>21</v>
      </c>
      <c r="Q20" s="5">
        <v>10</v>
      </c>
      <c r="R20" s="11">
        <v>23</v>
      </c>
      <c r="S20" s="10">
        <v>71</v>
      </c>
      <c r="T20" s="5">
        <v>78</v>
      </c>
      <c r="U20" s="5">
        <v>33</v>
      </c>
      <c r="V20" s="5">
        <v>11</v>
      </c>
      <c r="W20" s="11">
        <v>22</v>
      </c>
      <c r="X20" s="10"/>
    </row>
    <row r="21" spans="1:24" x14ac:dyDescent="0.35">
      <c r="A21" s="11"/>
      <c r="B21" s="8" t="s">
        <v>449</v>
      </c>
      <c r="C21" s="12">
        <v>0.05</v>
      </c>
      <c r="D21" s="13">
        <v>0.03</v>
      </c>
      <c r="E21" s="14">
        <v>0.06</v>
      </c>
      <c r="F21" s="14">
        <v>0.03</v>
      </c>
      <c r="G21" s="14">
        <v>0.04</v>
      </c>
      <c r="H21" s="14">
        <v>0.09</v>
      </c>
      <c r="I21" s="15">
        <v>7.0000000000000007E-2</v>
      </c>
      <c r="J21" s="13">
        <v>0.04</v>
      </c>
      <c r="K21" s="15">
        <v>0.06</v>
      </c>
      <c r="L21" s="13">
        <v>0.05</v>
      </c>
      <c r="M21" s="14">
        <v>0.04</v>
      </c>
      <c r="N21" s="14">
        <v>7.0000000000000007E-2</v>
      </c>
      <c r="O21" s="14">
        <v>0.03</v>
      </c>
      <c r="P21" s="14">
        <v>0.03</v>
      </c>
      <c r="Q21" s="14">
        <v>0.05</v>
      </c>
      <c r="R21" s="15">
        <v>0.09</v>
      </c>
      <c r="S21" s="13">
        <v>0.06</v>
      </c>
      <c r="T21" s="14">
        <v>0.05</v>
      </c>
      <c r="U21" s="14">
        <v>0.03</v>
      </c>
      <c r="V21" s="14">
        <v>0.02</v>
      </c>
      <c r="W21" s="15">
        <v>0.06</v>
      </c>
      <c r="X21" s="10"/>
    </row>
    <row r="22" spans="1:24" x14ac:dyDescent="0.35">
      <c r="A22" s="11"/>
      <c r="B22" s="8" t="s">
        <v>449</v>
      </c>
      <c r="C22" s="10" t="s">
        <v>562</v>
      </c>
      <c r="D22" s="10" t="s">
        <v>449</v>
      </c>
      <c r="E22" s="5" t="s">
        <v>560</v>
      </c>
      <c r="F22" s="5" t="s">
        <v>449</v>
      </c>
      <c r="G22" s="5" t="s">
        <v>449</v>
      </c>
      <c r="H22" s="5" t="s">
        <v>563</v>
      </c>
      <c r="I22" s="11" t="s">
        <v>564</v>
      </c>
      <c r="J22" s="10" t="s">
        <v>449</v>
      </c>
      <c r="K22" s="11" t="s">
        <v>449</v>
      </c>
      <c r="L22" s="10" t="s">
        <v>449</v>
      </c>
      <c r="M22" s="5" t="s">
        <v>449</v>
      </c>
      <c r="N22" s="5" t="s">
        <v>565</v>
      </c>
      <c r="O22" s="5" t="s">
        <v>449</v>
      </c>
      <c r="P22" s="5" t="s">
        <v>449</v>
      </c>
      <c r="Q22" s="5" t="s">
        <v>449</v>
      </c>
      <c r="R22" s="11" t="s">
        <v>566</v>
      </c>
      <c r="S22" s="10" t="s">
        <v>494</v>
      </c>
      <c r="T22" s="5" t="s">
        <v>567</v>
      </c>
      <c r="U22" s="5" t="s">
        <v>449</v>
      </c>
      <c r="V22" s="5" t="s">
        <v>449</v>
      </c>
      <c r="W22" s="11" t="s">
        <v>567</v>
      </c>
      <c r="X22" s="10"/>
    </row>
    <row r="23" spans="1:24" x14ac:dyDescent="0.35">
      <c r="A23" s="11"/>
      <c r="B23" s="22" t="s">
        <v>510</v>
      </c>
      <c r="C23" s="23">
        <v>41</v>
      </c>
      <c r="D23" s="24">
        <v>15</v>
      </c>
      <c r="E23" s="25" t="s">
        <v>511</v>
      </c>
      <c r="F23" s="25">
        <v>6</v>
      </c>
      <c r="G23" s="25">
        <v>2</v>
      </c>
      <c r="H23" s="25">
        <v>10</v>
      </c>
      <c r="I23" s="26">
        <v>3</v>
      </c>
      <c r="J23" s="24">
        <v>34</v>
      </c>
      <c r="K23" s="26">
        <v>3</v>
      </c>
      <c r="L23" s="24">
        <v>10</v>
      </c>
      <c r="M23" s="25">
        <v>8</v>
      </c>
      <c r="N23" s="25">
        <v>1</v>
      </c>
      <c r="O23" s="25">
        <v>4</v>
      </c>
      <c r="P23" s="25">
        <v>6</v>
      </c>
      <c r="Q23" s="25" t="s">
        <v>486</v>
      </c>
      <c r="R23" s="26">
        <v>5</v>
      </c>
      <c r="S23" s="24">
        <v>10</v>
      </c>
      <c r="T23" s="25">
        <v>13</v>
      </c>
      <c r="U23" s="25">
        <v>2</v>
      </c>
      <c r="V23" s="25" t="s">
        <v>511</v>
      </c>
      <c r="W23" s="26">
        <v>7</v>
      </c>
      <c r="X23" s="10"/>
    </row>
    <row r="24" spans="1:24" x14ac:dyDescent="0.35">
      <c r="A24" s="11"/>
      <c r="B24" s="22" t="s">
        <v>449</v>
      </c>
      <c r="C24" s="27">
        <v>0.01</v>
      </c>
      <c r="D24" s="28">
        <v>0.01</v>
      </c>
      <c r="E24" s="25" t="s">
        <v>511</v>
      </c>
      <c r="F24" s="29">
        <v>0.01</v>
      </c>
      <c r="G24" s="25" t="s">
        <v>511</v>
      </c>
      <c r="H24" s="29">
        <v>0.01</v>
      </c>
      <c r="I24" s="30">
        <v>0.01</v>
      </c>
      <c r="J24" s="28">
        <v>0.01</v>
      </c>
      <c r="K24" s="26" t="s">
        <v>511</v>
      </c>
      <c r="L24" s="28">
        <v>0.01</v>
      </c>
      <c r="M24" s="29">
        <v>0.01</v>
      </c>
      <c r="N24" s="25" t="s">
        <v>511</v>
      </c>
      <c r="O24" s="25" t="s">
        <v>511</v>
      </c>
      <c r="P24" s="29">
        <v>0.01</v>
      </c>
      <c r="Q24" s="25" t="s">
        <v>486</v>
      </c>
      <c r="R24" s="30">
        <v>0.02</v>
      </c>
      <c r="S24" s="28">
        <v>0.01</v>
      </c>
      <c r="T24" s="29">
        <v>0.01</v>
      </c>
      <c r="U24" s="25" t="s">
        <v>511</v>
      </c>
      <c r="V24" s="25" t="s">
        <v>511</v>
      </c>
      <c r="W24" s="30">
        <v>0.02</v>
      </c>
      <c r="X24" s="10"/>
    </row>
    <row r="25" spans="1:24" x14ac:dyDescent="0.35">
      <c r="A25" s="11"/>
      <c r="B25" s="22" t="s">
        <v>449</v>
      </c>
      <c r="C25" s="24" t="s">
        <v>493</v>
      </c>
      <c r="D25" s="24" t="s">
        <v>449</v>
      </c>
      <c r="E25" s="25" t="s">
        <v>449</v>
      </c>
      <c r="F25" s="25" t="s">
        <v>449</v>
      </c>
      <c r="G25" s="25" t="s">
        <v>449</v>
      </c>
      <c r="H25" s="25" t="s">
        <v>449</v>
      </c>
      <c r="I25" s="26" t="s">
        <v>449</v>
      </c>
      <c r="J25" s="24" t="s">
        <v>449</v>
      </c>
      <c r="K25" s="26" t="s">
        <v>449</v>
      </c>
      <c r="L25" s="24" t="s">
        <v>449</v>
      </c>
      <c r="M25" s="25" t="s">
        <v>449</v>
      </c>
      <c r="N25" s="25" t="s">
        <v>449</v>
      </c>
      <c r="O25" s="25" t="s">
        <v>449</v>
      </c>
      <c r="P25" s="25" t="s">
        <v>449</v>
      </c>
      <c r="Q25" s="25" t="s">
        <v>449</v>
      </c>
      <c r="R25" s="26" t="s">
        <v>498</v>
      </c>
      <c r="S25" s="24" t="s">
        <v>493</v>
      </c>
      <c r="T25" s="25" t="s">
        <v>493</v>
      </c>
      <c r="U25" s="25" t="s">
        <v>449</v>
      </c>
      <c r="V25" s="25" t="s">
        <v>449</v>
      </c>
      <c r="W25" s="26" t="s">
        <v>567</v>
      </c>
      <c r="X25" s="10"/>
    </row>
    <row r="26" spans="1:24" x14ac:dyDescent="0.35">
      <c r="A26" s="11"/>
      <c r="B26" s="8" t="s">
        <v>515</v>
      </c>
      <c r="C26" s="9">
        <v>14</v>
      </c>
      <c r="D26" s="10">
        <v>4</v>
      </c>
      <c r="E26" s="5">
        <v>5</v>
      </c>
      <c r="F26" s="5">
        <v>2</v>
      </c>
      <c r="G26" s="5" t="s">
        <v>486</v>
      </c>
      <c r="H26" s="5">
        <v>3</v>
      </c>
      <c r="I26" s="11" t="s">
        <v>486</v>
      </c>
      <c r="J26" s="10">
        <v>9</v>
      </c>
      <c r="K26" s="11">
        <v>1</v>
      </c>
      <c r="L26" s="10">
        <v>6</v>
      </c>
      <c r="M26" s="5" t="s">
        <v>486</v>
      </c>
      <c r="N26" s="5" t="s">
        <v>486</v>
      </c>
      <c r="O26" s="5">
        <v>1</v>
      </c>
      <c r="P26" s="5">
        <v>1</v>
      </c>
      <c r="Q26" s="5" t="s">
        <v>486</v>
      </c>
      <c r="R26" s="11">
        <v>3</v>
      </c>
      <c r="S26" s="10">
        <v>3</v>
      </c>
      <c r="T26" s="5" t="s">
        <v>486</v>
      </c>
      <c r="U26" s="5">
        <v>4</v>
      </c>
      <c r="V26" s="5">
        <v>1</v>
      </c>
      <c r="W26" s="11">
        <v>3</v>
      </c>
      <c r="X26" s="10"/>
    </row>
    <row r="27" spans="1:24" x14ac:dyDescent="0.35">
      <c r="A27" s="11"/>
      <c r="B27" s="8" t="s">
        <v>449</v>
      </c>
      <c r="C27" s="9" t="s">
        <v>511</v>
      </c>
      <c r="D27" s="10" t="s">
        <v>511</v>
      </c>
      <c r="E27" s="14">
        <v>0.01</v>
      </c>
      <c r="F27" s="5" t="s">
        <v>511</v>
      </c>
      <c r="G27" s="5" t="s">
        <v>486</v>
      </c>
      <c r="H27" s="5" t="s">
        <v>511</v>
      </c>
      <c r="I27" s="11" t="s">
        <v>486</v>
      </c>
      <c r="J27" s="10" t="s">
        <v>511</v>
      </c>
      <c r="K27" s="11" t="s">
        <v>511</v>
      </c>
      <c r="L27" s="13">
        <v>0.01</v>
      </c>
      <c r="M27" s="5" t="s">
        <v>486</v>
      </c>
      <c r="N27" s="5" t="s">
        <v>486</v>
      </c>
      <c r="O27" s="5" t="s">
        <v>511</v>
      </c>
      <c r="P27" s="5" t="s">
        <v>511</v>
      </c>
      <c r="Q27" s="5" t="s">
        <v>486</v>
      </c>
      <c r="R27" s="15">
        <v>0.01</v>
      </c>
      <c r="S27" s="10" t="s">
        <v>511</v>
      </c>
      <c r="T27" s="5" t="s">
        <v>486</v>
      </c>
      <c r="U27" s="5" t="s">
        <v>511</v>
      </c>
      <c r="V27" s="5" t="s">
        <v>511</v>
      </c>
      <c r="W27" s="15">
        <v>0.01</v>
      </c>
      <c r="X27" s="10"/>
    </row>
    <row r="28" spans="1:24" x14ac:dyDescent="0.35">
      <c r="A28" s="11"/>
      <c r="B28" s="8" t="s">
        <v>449</v>
      </c>
      <c r="C28" s="10" t="s">
        <v>449</v>
      </c>
      <c r="D28" s="10" t="s">
        <v>449</v>
      </c>
      <c r="E28" s="5" t="s">
        <v>563</v>
      </c>
      <c r="F28" s="5" t="s">
        <v>449</v>
      </c>
      <c r="G28" s="5" t="s">
        <v>449</v>
      </c>
      <c r="H28" s="5" t="s">
        <v>449</v>
      </c>
      <c r="I28" s="11" t="s">
        <v>449</v>
      </c>
      <c r="J28" s="10" t="s">
        <v>449</v>
      </c>
      <c r="K28" s="11" t="s">
        <v>449</v>
      </c>
      <c r="L28" s="10" t="s">
        <v>568</v>
      </c>
      <c r="M28" s="5" t="s">
        <v>449</v>
      </c>
      <c r="N28" s="5" t="s">
        <v>449</v>
      </c>
      <c r="O28" s="5" t="s">
        <v>449</v>
      </c>
      <c r="P28" s="5" t="s">
        <v>449</v>
      </c>
      <c r="Q28" s="5" t="s">
        <v>449</v>
      </c>
      <c r="R28" s="11" t="s">
        <v>569</v>
      </c>
      <c r="S28" s="10" t="s">
        <v>449</v>
      </c>
      <c r="T28" s="5" t="s">
        <v>449</v>
      </c>
      <c r="U28" s="5" t="s">
        <v>449</v>
      </c>
      <c r="V28" s="5" t="s">
        <v>449</v>
      </c>
      <c r="W28" s="11" t="s">
        <v>561</v>
      </c>
      <c r="X28" s="10"/>
    </row>
    <row r="29" spans="1:24" x14ac:dyDescent="0.35">
      <c r="A29" s="11"/>
      <c r="B29" s="22" t="s">
        <v>519</v>
      </c>
      <c r="C29" s="23" t="s">
        <v>486</v>
      </c>
      <c r="D29" s="24" t="s">
        <v>486</v>
      </c>
      <c r="E29" s="25" t="s">
        <v>486</v>
      </c>
      <c r="F29" s="25" t="s">
        <v>486</v>
      </c>
      <c r="G29" s="25" t="s">
        <v>486</v>
      </c>
      <c r="H29" s="25" t="s">
        <v>486</v>
      </c>
      <c r="I29" s="26" t="s">
        <v>486</v>
      </c>
      <c r="J29" s="24" t="s">
        <v>486</v>
      </c>
      <c r="K29" s="26" t="s">
        <v>486</v>
      </c>
      <c r="L29" s="24" t="s">
        <v>486</v>
      </c>
      <c r="M29" s="25" t="s">
        <v>486</v>
      </c>
      <c r="N29" s="25" t="s">
        <v>486</v>
      </c>
      <c r="O29" s="25" t="s">
        <v>486</v>
      </c>
      <c r="P29" s="25" t="s">
        <v>486</v>
      </c>
      <c r="Q29" s="25" t="s">
        <v>486</v>
      </c>
      <c r="R29" s="26" t="s">
        <v>486</v>
      </c>
      <c r="S29" s="24" t="s">
        <v>486</v>
      </c>
      <c r="T29" s="25" t="s">
        <v>486</v>
      </c>
      <c r="U29" s="25" t="s">
        <v>486</v>
      </c>
      <c r="V29" s="25" t="s">
        <v>486</v>
      </c>
      <c r="W29" s="26" t="s">
        <v>486</v>
      </c>
      <c r="X29" s="10"/>
    </row>
    <row r="30" spans="1:24" x14ac:dyDescent="0.35">
      <c r="A30" s="11"/>
      <c r="B30" s="8" t="s">
        <v>520</v>
      </c>
      <c r="C30" s="9">
        <v>5487</v>
      </c>
      <c r="D30" s="10">
        <v>2041</v>
      </c>
      <c r="E30" s="5">
        <v>412</v>
      </c>
      <c r="F30" s="5">
        <v>986</v>
      </c>
      <c r="G30" s="5">
        <v>680</v>
      </c>
      <c r="H30" s="5">
        <v>832</v>
      </c>
      <c r="I30" s="11">
        <v>384</v>
      </c>
      <c r="J30" s="10">
        <v>4285</v>
      </c>
      <c r="K30" s="11">
        <v>923</v>
      </c>
      <c r="L30" s="10">
        <v>998</v>
      </c>
      <c r="M30" s="5">
        <v>1206</v>
      </c>
      <c r="N30" s="5">
        <v>382</v>
      </c>
      <c r="O30" s="5">
        <v>1335</v>
      </c>
      <c r="P30" s="5">
        <v>758</v>
      </c>
      <c r="Q30" s="5">
        <v>211</v>
      </c>
      <c r="R30" s="11">
        <v>264</v>
      </c>
      <c r="S30" s="10">
        <v>1121</v>
      </c>
      <c r="T30" s="5">
        <v>1466</v>
      </c>
      <c r="U30" s="5">
        <v>1337</v>
      </c>
      <c r="V30" s="5">
        <v>517</v>
      </c>
      <c r="W30" s="11">
        <v>395</v>
      </c>
      <c r="X30" s="10"/>
    </row>
    <row r="31" spans="1:24" x14ac:dyDescent="0.35">
      <c r="A31" s="11"/>
      <c r="B31" s="8" t="s">
        <v>449</v>
      </c>
      <c r="C31" s="12">
        <v>1</v>
      </c>
      <c r="D31" s="13">
        <v>1</v>
      </c>
      <c r="E31" s="14">
        <v>1</v>
      </c>
      <c r="F31" s="14">
        <v>1</v>
      </c>
      <c r="G31" s="14">
        <v>1</v>
      </c>
      <c r="H31" s="14">
        <v>1</v>
      </c>
      <c r="I31" s="15">
        <v>1</v>
      </c>
      <c r="J31" s="13">
        <v>1</v>
      </c>
      <c r="K31" s="15">
        <v>1</v>
      </c>
      <c r="L31" s="13">
        <v>1</v>
      </c>
      <c r="M31" s="14">
        <v>1</v>
      </c>
      <c r="N31" s="14">
        <v>1</v>
      </c>
      <c r="O31" s="14">
        <v>1</v>
      </c>
      <c r="P31" s="14">
        <v>1</v>
      </c>
      <c r="Q31" s="14">
        <v>1</v>
      </c>
      <c r="R31" s="15">
        <v>1</v>
      </c>
      <c r="S31" s="13">
        <v>1</v>
      </c>
      <c r="T31" s="14">
        <v>1</v>
      </c>
      <c r="U31" s="14">
        <v>1</v>
      </c>
      <c r="V31" s="14">
        <v>1</v>
      </c>
      <c r="W31" s="15">
        <v>1</v>
      </c>
      <c r="X31" s="10"/>
    </row>
    <row r="32" spans="1:24" x14ac:dyDescent="0.35">
      <c r="A32" s="11"/>
      <c r="B32" s="22" t="s">
        <v>521</v>
      </c>
      <c r="C32" s="23">
        <v>1894</v>
      </c>
      <c r="D32" s="24">
        <v>625</v>
      </c>
      <c r="E32" s="25">
        <v>138</v>
      </c>
      <c r="F32" s="25">
        <v>345</v>
      </c>
      <c r="G32" s="25">
        <v>231</v>
      </c>
      <c r="H32" s="25">
        <v>358</v>
      </c>
      <c r="I32" s="26">
        <v>138</v>
      </c>
      <c r="J32" s="24">
        <v>1475</v>
      </c>
      <c r="K32" s="26">
        <v>298</v>
      </c>
      <c r="L32" s="24">
        <v>318</v>
      </c>
      <c r="M32" s="25">
        <v>420</v>
      </c>
      <c r="N32" s="25">
        <v>145</v>
      </c>
      <c r="O32" s="25">
        <v>436</v>
      </c>
      <c r="P32" s="25">
        <v>253</v>
      </c>
      <c r="Q32" s="25">
        <v>70</v>
      </c>
      <c r="R32" s="26">
        <v>116</v>
      </c>
      <c r="S32" s="24">
        <v>403</v>
      </c>
      <c r="T32" s="25">
        <v>493</v>
      </c>
      <c r="U32" s="25">
        <v>418</v>
      </c>
      <c r="V32" s="25">
        <v>182</v>
      </c>
      <c r="W32" s="26">
        <v>169</v>
      </c>
      <c r="X32" s="10"/>
    </row>
    <row r="33" spans="1:24" x14ac:dyDescent="0.35">
      <c r="A33" s="11"/>
      <c r="B33" s="22" t="s">
        <v>449</v>
      </c>
      <c r="C33" s="27">
        <v>0.35</v>
      </c>
      <c r="D33" s="28">
        <v>0.31</v>
      </c>
      <c r="E33" s="29">
        <v>0.33</v>
      </c>
      <c r="F33" s="29">
        <v>0.35</v>
      </c>
      <c r="G33" s="29">
        <v>0.34</v>
      </c>
      <c r="H33" s="29">
        <v>0.43</v>
      </c>
      <c r="I33" s="30">
        <v>0.36</v>
      </c>
      <c r="J33" s="28">
        <v>0.34</v>
      </c>
      <c r="K33" s="30">
        <v>0.32</v>
      </c>
      <c r="L33" s="28">
        <v>0.32</v>
      </c>
      <c r="M33" s="29">
        <v>0.35</v>
      </c>
      <c r="N33" s="29">
        <v>0.38</v>
      </c>
      <c r="O33" s="29">
        <v>0.33</v>
      </c>
      <c r="P33" s="29">
        <v>0.33</v>
      </c>
      <c r="Q33" s="29">
        <v>0.33</v>
      </c>
      <c r="R33" s="30">
        <v>0.44</v>
      </c>
      <c r="S33" s="28">
        <v>0.36</v>
      </c>
      <c r="T33" s="29">
        <v>0.34</v>
      </c>
      <c r="U33" s="29">
        <v>0.31</v>
      </c>
      <c r="V33" s="29">
        <v>0.35</v>
      </c>
      <c r="W33" s="30">
        <v>0.43</v>
      </c>
      <c r="X33" s="10"/>
    </row>
    <row r="34" spans="1:24" x14ac:dyDescent="0.35">
      <c r="A34" s="11"/>
      <c r="B34" s="22" t="s">
        <v>449</v>
      </c>
      <c r="C34" s="24" t="s">
        <v>570</v>
      </c>
      <c r="D34" s="24" t="s">
        <v>449</v>
      </c>
      <c r="E34" s="25" t="s">
        <v>449</v>
      </c>
      <c r="F34" s="25" t="s">
        <v>560</v>
      </c>
      <c r="G34" s="25" t="s">
        <v>449</v>
      </c>
      <c r="H34" s="25" t="s">
        <v>571</v>
      </c>
      <c r="I34" s="26" t="s">
        <v>449</v>
      </c>
      <c r="J34" s="24" t="s">
        <v>449</v>
      </c>
      <c r="K34" s="26" t="s">
        <v>449</v>
      </c>
      <c r="L34" s="24" t="s">
        <v>449</v>
      </c>
      <c r="M34" s="25" t="s">
        <v>449</v>
      </c>
      <c r="N34" s="25" t="s">
        <v>449</v>
      </c>
      <c r="O34" s="25" t="s">
        <v>449</v>
      </c>
      <c r="P34" s="25" t="s">
        <v>449</v>
      </c>
      <c r="Q34" s="25" t="s">
        <v>449</v>
      </c>
      <c r="R34" s="26" t="s">
        <v>572</v>
      </c>
      <c r="S34" s="24" t="s">
        <v>449</v>
      </c>
      <c r="T34" s="25" t="s">
        <v>449</v>
      </c>
      <c r="U34" s="25" t="s">
        <v>449</v>
      </c>
      <c r="V34" s="25" t="s">
        <v>449</v>
      </c>
      <c r="W34" s="26" t="s">
        <v>573</v>
      </c>
      <c r="X34" s="10"/>
    </row>
    <row r="35" spans="1:24" x14ac:dyDescent="0.35">
      <c r="A35" s="11"/>
      <c r="B35" s="8" t="s">
        <v>524</v>
      </c>
      <c r="C35" s="9">
        <v>305</v>
      </c>
      <c r="D35" s="10">
        <v>76</v>
      </c>
      <c r="E35" s="5">
        <v>29</v>
      </c>
      <c r="F35" s="5">
        <v>39</v>
      </c>
      <c r="G35" s="5">
        <v>32</v>
      </c>
      <c r="H35" s="5">
        <v>86</v>
      </c>
      <c r="I35" s="11">
        <v>31</v>
      </c>
      <c r="J35" s="10">
        <v>227</v>
      </c>
      <c r="K35" s="11">
        <v>56</v>
      </c>
      <c r="L35" s="10">
        <v>63</v>
      </c>
      <c r="M35" s="5">
        <v>55</v>
      </c>
      <c r="N35" s="5">
        <v>26</v>
      </c>
      <c r="O35" s="5">
        <v>52</v>
      </c>
      <c r="P35" s="5">
        <v>28</v>
      </c>
      <c r="Q35" s="5">
        <v>10</v>
      </c>
      <c r="R35" s="11">
        <v>32</v>
      </c>
      <c r="S35" s="10">
        <v>85</v>
      </c>
      <c r="T35" s="5">
        <v>91</v>
      </c>
      <c r="U35" s="5">
        <v>39</v>
      </c>
      <c r="V35" s="5">
        <v>13</v>
      </c>
      <c r="W35" s="11">
        <v>32</v>
      </c>
      <c r="X35" s="10"/>
    </row>
    <row r="36" spans="1:24" x14ac:dyDescent="0.35">
      <c r="A36" s="11"/>
      <c r="B36" s="8" t="s">
        <v>449</v>
      </c>
      <c r="C36" s="12">
        <v>0.06</v>
      </c>
      <c r="D36" s="13">
        <v>0.04</v>
      </c>
      <c r="E36" s="14">
        <v>7.0000000000000007E-2</v>
      </c>
      <c r="F36" s="14">
        <v>0.04</v>
      </c>
      <c r="G36" s="14">
        <v>0.05</v>
      </c>
      <c r="H36" s="14">
        <v>0.1</v>
      </c>
      <c r="I36" s="15">
        <v>0.08</v>
      </c>
      <c r="J36" s="13">
        <v>0.05</v>
      </c>
      <c r="K36" s="15">
        <v>0.06</v>
      </c>
      <c r="L36" s="13">
        <v>0.06</v>
      </c>
      <c r="M36" s="14">
        <v>0.05</v>
      </c>
      <c r="N36" s="14">
        <v>7.0000000000000007E-2</v>
      </c>
      <c r="O36" s="14">
        <v>0.04</v>
      </c>
      <c r="P36" s="14">
        <v>0.04</v>
      </c>
      <c r="Q36" s="14">
        <v>0.05</v>
      </c>
      <c r="R36" s="15">
        <v>0.12</v>
      </c>
      <c r="S36" s="13">
        <v>0.08</v>
      </c>
      <c r="T36" s="14">
        <v>0.06</v>
      </c>
      <c r="U36" s="14">
        <v>0.03</v>
      </c>
      <c r="V36" s="14">
        <v>0.02</v>
      </c>
      <c r="W36" s="15">
        <v>0.08</v>
      </c>
      <c r="X36" s="10"/>
    </row>
    <row r="37" spans="1:24" x14ac:dyDescent="0.35">
      <c r="A37" s="11"/>
      <c r="B37" s="8" t="s">
        <v>449</v>
      </c>
      <c r="C37" s="10" t="s">
        <v>562</v>
      </c>
      <c r="D37" s="10" t="s">
        <v>449</v>
      </c>
      <c r="E37" s="5" t="s">
        <v>560</v>
      </c>
      <c r="F37" s="5" t="s">
        <v>449</v>
      </c>
      <c r="G37" s="5" t="s">
        <v>449</v>
      </c>
      <c r="H37" s="5" t="s">
        <v>563</v>
      </c>
      <c r="I37" s="11" t="s">
        <v>564</v>
      </c>
      <c r="J37" s="10" t="s">
        <v>449</v>
      </c>
      <c r="K37" s="11" t="s">
        <v>449</v>
      </c>
      <c r="L37" s="10" t="s">
        <v>498</v>
      </c>
      <c r="M37" s="5" t="s">
        <v>449</v>
      </c>
      <c r="N37" s="5" t="s">
        <v>565</v>
      </c>
      <c r="O37" s="5" t="s">
        <v>449</v>
      </c>
      <c r="P37" s="5" t="s">
        <v>449</v>
      </c>
      <c r="Q37" s="5" t="s">
        <v>449</v>
      </c>
      <c r="R37" s="11" t="s">
        <v>574</v>
      </c>
      <c r="S37" s="10" t="s">
        <v>494</v>
      </c>
      <c r="T37" s="5" t="s">
        <v>567</v>
      </c>
      <c r="U37" s="5" t="s">
        <v>449</v>
      </c>
      <c r="V37" s="5" t="s">
        <v>449</v>
      </c>
      <c r="W37" s="11" t="s">
        <v>567</v>
      </c>
      <c r="X37" s="10"/>
    </row>
    <row r="38" spans="1:24" x14ac:dyDescent="0.35">
      <c r="A38" s="11"/>
      <c r="B38" s="22" t="s">
        <v>526</v>
      </c>
      <c r="C38" s="23">
        <v>55</v>
      </c>
      <c r="D38" s="24">
        <v>19</v>
      </c>
      <c r="E38" s="25">
        <v>5</v>
      </c>
      <c r="F38" s="25">
        <v>8</v>
      </c>
      <c r="G38" s="25">
        <v>2</v>
      </c>
      <c r="H38" s="25">
        <v>13</v>
      </c>
      <c r="I38" s="26">
        <v>3</v>
      </c>
      <c r="J38" s="24">
        <v>43</v>
      </c>
      <c r="K38" s="26">
        <v>4</v>
      </c>
      <c r="L38" s="24">
        <v>16</v>
      </c>
      <c r="M38" s="25">
        <v>8</v>
      </c>
      <c r="N38" s="25">
        <v>1</v>
      </c>
      <c r="O38" s="25">
        <v>6</v>
      </c>
      <c r="P38" s="25">
        <v>7</v>
      </c>
      <c r="Q38" s="25" t="s">
        <v>486</v>
      </c>
      <c r="R38" s="26">
        <v>8</v>
      </c>
      <c r="S38" s="24">
        <v>14</v>
      </c>
      <c r="T38" s="25">
        <v>13</v>
      </c>
      <c r="U38" s="25">
        <v>6</v>
      </c>
      <c r="V38" s="25">
        <v>1</v>
      </c>
      <c r="W38" s="26">
        <v>10</v>
      </c>
      <c r="X38" s="10"/>
    </row>
    <row r="39" spans="1:24" x14ac:dyDescent="0.35">
      <c r="A39" s="11"/>
      <c r="B39" s="22" t="s">
        <v>449</v>
      </c>
      <c r="C39" s="27">
        <v>0.01</v>
      </c>
      <c r="D39" s="28">
        <v>0.01</v>
      </c>
      <c r="E39" s="29">
        <v>0.01</v>
      </c>
      <c r="F39" s="29">
        <v>0.01</v>
      </c>
      <c r="G39" s="25" t="s">
        <v>511</v>
      </c>
      <c r="H39" s="29">
        <v>0.02</v>
      </c>
      <c r="I39" s="30">
        <v>0.01</v>
      </c>
      <c r="J39" s="28">
        <v>0.01</v>
      </c>
      <c r="K39" s="26" t="s">
        <v>511</v>
      </c>
      <c r="L39" s="28">
        <v>0.02</v>
      </c>
      <c r="M39" s="29">
        <v>0.01</v>
      </c>
      <c r="N39" s="25" t="s">
        <v>511</v>
      </c>
      <c r="O39" s="25" t="s">
        <v>511</v>
      </c>
      <c r="P39" s="29">
        <v>0.01</v>
      </c>
      <c r="Q39" s="25" t="s">
        <v>486</v>
      </c>
      <c r="R39" s="30">
        <v>0.03</v>
      </c>
      <c r="S39" s="28">
        <v>0.01</v>
      </c>
      <c r="T39" s="29">
        <v>0.01</v>
      </c>
      <c r="U39" s="25" t="s">
        <v>511</v>
      </c>
      <c r="V39" s="25" t="s">
        <v>511</v>
      </c>
      <c r="W39" s="30">
        <v>0.02</v>
      </c>
      <c r="X39" s="10"/>
    </row>
    <row r="40" spans="1:24" x14ac:dyDescent="0.35">
      <c r="A40" s="11"/>
      <c r="B40" s="22" t="s">
        <v>449</v>
      </c>
      <c r="C40" s="24" t="s">
        <v>575</v>
      </c>
      <c r="D40" s="24" t="s">
        <v>449</v>
      </c>
      <c r="E40" s="25" t="s">
        <v>449</v>
      </c>
      <c r="F40" s="25" t="s">
        <v>449</v>
      </c>
      <c r="G40" s="25" t="s">
        <v>449</v>
      </c>
      <c r="H40" s="25" t="s">
        <v>449</v>
      </c>
      <c r="I40" s="26" t="s">
        <v>449</v>
      </c>
      <c r="J40" s="24" t="s">
        <v>449</v>
      </c>
      <c r="K40" s="26" t="s">
        <v>449</v>
      </c>
      <c r="L40" s="24" t="s">
        <v>498</v>
      </c>
      <c r="M40" s="25" t="s">
        <v>449</v>
      </c>
      <c r="N40" s="25" t="s">
        <v>449</v>
      </c>
      <c r="O40" s="25" t="s">
        <v>449</v>
      </c>
      <c r="P40" s="25" t="s">
        <v>449</v>
      </c>
      <c r="Q40" s="25" t="s">
        <v>449</v>
      </c>
      <c r="R40" s="26" t="s">
        <v>576</v>
      </c>
      <c r="S40" s="24" t="s">
        <v>449</v>
      </c>
      <c r="T40" s="25" t="s">
        <v>449</v>
      </c>
      <c r="U40" s="25" t="s">
        <v>449</v>
      </c>
      <c r="V40" s="25" t="s">
        <v>449</v>
      </c>
      <c r="W40" s="26" t="s">
        <v>494</v>
      </c>
      <c r="X40" s="10"/>
    </row>
    <row r="41" spans="1:24" x14ac:dyDescent="0.35">
      <c r="A41" s="11"/>
      <c r="B41" s="8" t="s">
        <v>528</v>
      </c>
      <c r="C41" s="9">
        <v>14</v>
      </c>
      <c r="D41" s="10">
        <v>4</v>
      </c>
      <c r="E41" s="5">
        <v>5</v>
      </c>
      <c r="F41" s="5">
        <v>2</v>
      </c>
      <c r="G41" s="5" t="s">
        <v>486</v>
      </c>
      <c r="H41" s="5">
        <v>3</v>
      </c>
      <c r="I41" s="11" t="s">
        <v>486</v>
      </c>
      <c r="J41" s="10">
        <v>9</v>
      </c>
      <c r="K41" s="11">
        <v>1</v>
      </c>
      <c r="L41" s="10">
        <v>6</v>
      </c>
      <c r="M41" s="5" t="s">
        <v>486</v>
      </c>
      <c r="N41" s="5" t="s">
        <v>486</v>
      </c>
      <c r="O41" s="5">
        <v>1</v>
      </c>
      <c r="P41" s="5">
        <v>1</v>
      </c>
      <c r="Q41" s="5" t="s">
        <v>486</v>
      </c>
      <c r="R41" s="11">
        <v>3</v>
      </c>
      <c r="S41" s="10">
        <v>3</v>
      </c>
      <c r="T41" s="5" t="s">
        <v>486</v>
      </c>
      <c r="U41" s="5">
        <v>4</v>
      </c>
      <c r="V41" s="5">
        <v>1</v>
      </c>
      <c r="W41" s="11">
        <v>3</v>
      </c>
      <c r="X41" s="10"/>
    </row>
    <row r="42" spans="1:24" x14ac:dyDescent="0.35">
      <c r="A42" s="11"/>
      <c r="B42" s="8" t="s">
        <v>449</v>
      </c>
      <c r="C42" s="9" t="s">
        <v>511</v>
      </c>
      <c r="D42" s="10" t="s">
        <v>511</v>
      </c>
      <c r="E42" s="14">
        <v>0.01</v>
      </c>
      <c r="F42" s="5" t="s">
        <v>511</v>
      </c>
      <c r="G42" s="5" t="s">
        <v>486</v>
      </c>
      <c r="H42" s="5" t="s">
        <v>511</v>
      </c>
      <c r="I42" s="11" t="s">
        <v>486</v>
      </c>
      <c r="J42" s="10" t="s">
        <v>511</v>
      </c>
      <c r="K42" s="11" t="s">
        <v>511</v>
      </c>
      <c r="L42" s="13">
        <v>0.01</v>
      </c>
      <c r="M42" s="5" t="s">
        <v>486</v>
      </c>
      <c r="N42" s="5" t="s">
        <v>486</v>
      </c>
      <c r="O42" s="5" t="s">
        <v>511</v>
      </c>
      <c r="P42" s="5" t="s">
        <v>511</v>
      </c>
      <c r="Q42" s="5" t="s">
        <v>486</v>
      </c>
      <c r="R42" s="15">
        <v>0.01</v>
      </c>
      <c r="S42" s="10" t="s">
        <v>511</v>
      </c>
      <c r="T42" s="5" t="s">
        <v>486</v>
      </c>
      <c r="U42" s="5" t="s">
        <v>511</v>
      </c>
      <c r="V42" s="5" t="s">
        <v>511</v>
      </c>
      <c r="W42" s="15">
        <v>0.01</v>
      </c>
      <c r="X42" s="10"/>
    </row>
    <row r="43" spans="1:24" x14ac:dyDescent="0.35">
      <c r="A43" s="11"/>
      <c r="B43" s="31" t="s">
        <v>449</v>
      </c>
      <c r="C43" s="32" t="s">
        <v>449</v>
      </c>
      <c r="D43" s="32" t="s">
        <v>449</v>
      </c>
      <c r="E43" s="33" t="s">
        <v>563</v>
      </c>
      <c r="F43" s="33" t="s">
        <v>449</v>
      </c>
      <c r="G43" s="33" t="s">
        <v>449</v>
      </c>
      <c r="H43" s="33" t="s">
        <v>449</v>
      </c>
      <c r="I43" s="34" t="s">
        <v>449</v>
      </c>
      <c r="J43" s="32" t="s">
        <v>449</v>
      </c>
      <c r="K43" s="34" t="s">
        <v>449</v>
      </c>
      <c r="L43" s="32" t="s">
        <v>568</v>
      </c>
      <c r="M43" s="33" t="s">
        <v>449</v>
      </c>
      <c r="N43" s="33" t="s">
        <v>449</v>
      </c>
      <c r="O43" s="33" t="s">
        <v>449</v>
      </c>
      <c r="P43" s="33" t="s">
        <v>449</v>
      </c>
      <c r="Q43" s="33" t="s">
        <v>449</v>
      </c>
      <c r="R43" s="34" t="s">
        <v>569</v>
      </c>
      <c r="S43" s="32" t="s">
        <v>449</v>
      </c>
      <c r="T43" s="33" t="s">
        <v>449</v>
      </c>
      <c r="U43" s="33" t="s">
        <v>449</v>
      </c>
      <c r="V43" s="33" t="s">
        <v>449</v>
      </c>
      <c r="W43" s="34" t="s">
        <v>561</v>
      </c>
      <c r="X43" s="10"/>
    </row>
    <row r="44" spans="1:24" x14ac:dyDescent="0.35">
      <c r="B44" s="1" t="s">
        <v>1929</v>
      </c>
    </row>
    <row r="45" spans="1:24" x14ac:dyDescent="0.35">
      <c r="B45" s="1" t="s">
        <v>577</v>
      </c>
    </row>
    <row r="46" spans="1:24" x14ac:dyDescent="0.35">
      <c r="B46" s="1" t="s">
        <v>578</v>
      </c>
    </row>
  </sheetData>
  <mergeCells count="4">
    <mergeCell ref="D8:I8"/>
    <mergeCell ref="J8:K8"/>
    <mergeCell ref="L8:R8"/>
    <mergeCell ref="S8:W8"/>
  </mergeCells>
  <hyperlinks>
    <hyperlink ref="C1" location="Index!A6" display="Return to Index" xr:uid="{00000000-0004-0000-02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1:H26"/>
  <sheetViews>
    <sheetView showGridLines="0" zoomScale="85" zoomScaleNormal="85" workbookViewId="0">
      <pane xSplit="2" ySplit="8" topLeftCell="C9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7" width="15.7265625" customWidth="1"/>
  </cols>
  <sheetData>
    <row r="1" spans="1:8" x14ac:dyDescent="0.35">
      <c r="C1" s="3" t="s">
        <v>440</v>
      </c>
    </row>
    <row r="2" spans="1:8" x14ac:dyDescent="0.35">
      <c r="E2" s="4" t="s">
        <v>1928</v>
      </c>
    </row>
    <row r="3" spans="1:8" x14ac:dyDescent="0.35">
      <c r="E3" s="4" t="s">
        <v>441</v>
      </c>
    </row>
    <row r="4" spans="1:8" x14ac:dyDescent="0.35">
      <c r="G4" s="4" t="s">
        <v>442</v>
      </c>
    </row>
    <row r="5" spans="1:8" x14ac:dyDescent="0.35">
      <c r="B5" s="4" t="s">
        <v>7</v>
      </c>
    </row>
    <row r="6" spans="1:8" x14ac:dyDescent="0.35">
      <c r="B6" s="1" t="s">
        <v>8</v>
      </c>
    </row>
    <row r="7" spans="1:8" x14ac:dyDescent="0.35">
      <c r="B7" s="1" t="s">
        <v>9</v>
      </c>
    </row>
    <row r="8" spans="1:8" x14ac:dyDescent="0.35">
      <c r="B8" s="5" t="s">
        <v>449</v>
      </c>
      <c r="C8" s="6" t="s">
        <v>579</v>
      </c>
      <c r="D8" s="7" t="s">
        <v>580</v>
      </c>
      <c r="E8" s="7" t="s">
        <v>581</v>
      </c>
      <c r="F8" s="7" t="s">
        <v>582</v>
      </c>
      <c r="G8" s="7" t="s">
        <v>583</v>
      </c>
    </row>
    <row r="9" spans="1:8" x14ac:dyDescent="0.35">
      <c r="B9" s="8" t="s">
        <v>476</v>
      </c>
      <c r="C9" s="5">
        <v>5467</v>
      </c>
      <c r="D9" s="5">
        <v>1898</v>
      </c>
      <c r="E9" s="5">
        <v>257</v>
      </c>
      <c r="F9" s="5">
        <v>37</v>
      </c>
      <c r="G9" s="11">
        <v>8</v>
      </c>
    </row>
    <row r="10" spans="1:8" x14ac:dyDescent="0.35">
      <c r="B10" s="17" t="s">
        <v>1930</v>
      </c>
      <c r="C10" s="20">
        <v>5461</v>
      </c>
      <c r="D10" s="20">
        <v>1874</v>
      </c>
      <c r="E10" s="20">
        <v>293</v>
      </c>
      <c r="F10" s="20">
        <v>48</v>
      </c>
      <c r="G10" s="21">
        <v>10</v>
      </c>
    </row>
    <row r="11" spans="1:8" x14ac:dyDescent="0.35">
      <c r="A11" s="11"/>
      <c r="B11" s="22" t="s">
        <v>584</v>
      </c>
      <c r="C11" s="25">
        <v>746</v>
      </c>
      <c r="D11" s="25">
        <v>322</v>
      </c>
      <c r="E11" s="25">
        <v>87</v>
      </c>
      <c r="F11" s="25">
        <v>19</v>
      </c>
      <c r="G11" s="26">
        <v>2</v>
      </c>
      <c r="H11" s="10"/>
    </row>
    <row r="12" spans="1:8" x14ac:dyDescent="0.35">
      <c r="A12" s="11"/>
      <c r="B12" s="22" t="s">
        <v>449</v>
      </c>
      <c r="C12" s="29">
        <v>0.14000000000000001</v>
      </c>
      <c r="D12" s="29">
        <v>0.17</v>
      </c>
      <c r="E12" s="29">
        <v>0.3</v>
      </c>
      <c r="F12" s="29">
        <v>0.39</v>
      </c>
      <c r="G12" s="30">
        <v>0.17</v>
      </c>
      <c r="H12" s="10"/>
    </row>
    <row r="13" spans="1:8" x14ac:dyDescent="0.35">
      <c r="A13" s="11"/>
      <c r="B13" s="8" t="s">
        <v>585</v>
      </c>
      <c r="C13" s="5">
        <v>730</v>
      </c>
      <c r="D13" s="5">
        <v>313</v>
      </c>
      <c r="E13" s="5">
        <v>43</v>
      </c>
      <c r="F13" s="5">
        <v>4</v>
      </c>
      <c r="G13" s="11">
        <v>4</v>
      </c>
      <c r="H13" s="10"/>
    </row>
    <row r="14" spans="1:8" x14ac:dyDescent="0.35">
      <c r="A14" s="11"/>
      <c r="B14" s="8" t="s">
        <v>449</v>
      </c>
      <c r="C14" s="14">
        <v>0.13</v>
      </c>
      <c r="D14" s="14">
        <v>0.17</v>
      </c>
      <c r="E14" s="14">
        <v>0.15</v>
      </c>
      <c r="F14" s="14">
        <v>0.09</v>
      </c>
      <c r="G14" s="15">
        <v>0.4</v>
      </c>
      <c r="H14" s="10"/>
    </row>
    <row r="15" spans="1:8" x14ac:dyDescent="0.35">
      <c r="A15" s="11"/>
      <c r="B15" s="22" t="s">
        <v>586</v>
      </c>
      <c r="C15" s="25">
        <v>767</v>
      </c>
      <c r="D15" s="25">
        <v>314</v>
      </c>
      <c r="E15" s="25">
        <v>40</v>
      </c>
      <c r="F15" s="25">
        <v>1</v>
      </c>
      <c r="G15" s="26">
        <v>2</v>
      </c>
      <c r="H15" s="10"/>
    </row>
    <row r="16" spans="1:8" x14ac:dyDescent="0.35">
      <c r="A16" s="11"/>
      <c r="B16" s="22" t="s">
        <v>449</v>
      </c>
      <c r="C16" s="29">
        <v>0.14000000000000001</v>
      </c>
      <c r="D16" s="29">
        <v>0.17</v>
      </c>
      <c r="E16" s="29">
        <v>0.14000000000000001</v>
      </c>
      <c r="F16" s="29">
        <v>0.02</v>
      </c>
      <c r="G16" s="30">
        <v>0.19</v>
      </c>
      <c r="H16" s="10"/>
    </row>
    <row r="17" spans="1:8" x14ac:dyDescent="0.35">
      <c r="A17" s="11"/>
      <c r="B17" s="8" t="s">
        <v>587</v>
      </c>
      <c r="C17" s="5">
        <v>787</v>
      </c>
      <c r="D17" s="5">
        <v>347</v>
      </c>
      <c r="E17" s="5">
        <v>32</v>
      </c>
      <c r="F17" s="5">
        <v>4</v>
      </c>
      <c r="G17" s="11">
        <v>1</v>
      </c>
      <c r="H17" s="10"/>
    </row>
    <row r="18" spans="1:8" x14ac:dyDescent="0.35">
      <c r="A18" s="11"/>
      <c r="B18" s="8" t="s">
        <v>449</v>
      </c>
      <c r="C18" s="14">
        <v>0.14000000000000001</v>
      </c>
      <c r="D18" s="14">
        <v>0.19</v>
      </c>
      <c r="E18" s="14">
        <v>0.11</v>
      </c>
      <c r="F18" s="14">
        <v>0.09</v>
      </c>
      <c r="G18" s="15">
        <v>7.0000000000000007E-2</v>
      </c>
      <c r="H18" s="10"/>
    </row>
    <row r="19" spans="1:8" x14ac:dyDescent="0.35">
      <c r="A19" s="11"/>
      <c r="B19" s="22" t="s">
        <v>588</v>
      </c>
      <c r="C19" s="25">
        <v>773</v>
      </c>
      <c r="D19" s="25">
        <v>283</v>
      </c>
      <c r="E19" s="25">
        <v>33</v>
      </c>
      <c r="F19" s="25">
        <v>5</v>
      </c>
      <c r="G19" s="26" t="s">
        <v>486</v>
      </c>
      <c r="H19" s="10"/>
    </row>
    <row r="20" spans="1:8" x14ac:dyDescent="0.35">
      <c r="A20" s="11"/>
      <c r="B20" s="22" t="s">
        <v>449</v>
      </c>
      <c r="C20" s="29">
        <v>0.14000000000000001</v>
      </c>
      <c r="D20" s="29">
        <v>0.15</v>
      </c>
      <c r="E20" s="29">
        <v>0.11</v>
      </c>
      <c r="F20" s="29">
        <v>0.1</v>
      </c>
      <c r="G20" s="26" t="s">
        <v>486</v>
      </c>
      <c r="H20" s="10"/>
    </row>
    <row r="21" spans="1:8" x14ac:dyDescent="0.35">
      <c r="A21" s="11"/>
      <c r="B21" s="8" t="s">
        <v>589</v>
      </c>
      <c r="C21" s="5">
        <v>869</v>
      </c>
      <c r="D21" s="5">
        <v>153</v>
      </c>
      <c r="E21" s="5">
        <v>28</v>
      </c>
      <c r="F21" s="5">
        <v>9</v>
      </c>
      <c r="G21" s="11" t="s">
        <v>486</v>
      </c>
      <c r="H21" s="10"/>
    </row>
    <row r="22" spans="1:8" x14ac:dyDescent="0.35">
      <c r="A22" s="11"/>
      <c r="B22" s="8" t="s">
        <v>449</v>
      </c>
      <c r="C22" s="14">
        <v>0.16</v>
      </c>
      <c r="D22" s="14">
        <v>0.08</v>
      </c>
      <c r="E22" s="14">
        <v>0.09</v>
      </c>
      <c r="F22" s="14">
        <v>0.18</v>
      </c>
      <c r="G22" s="11" t="s">
        <v>486</v>
      </c>
      <c r="H22" s="10"/>
    </row>
    <row r="23" spans="1:8" x14ac:dyDescent="0.35">
      <c r="A23" s="11"/>
      <c r="B23" s="22" t="s">
        <v>590</v>
      </c>
      <c r="C23" s="25">
        <v>790</v>
      </c>
      <c r="D23" s="25">
        <v>142</v>
      </c>
      <c r="E23" s="25">
        <v>30</v>
      </c>
      <c r="F23" s="25">
        <v>7</v>
      </c>
      <c r="G23" s="26">
        <v>2</v>
      </c>
      <c r="H23" s="10"/>
    </row>
    <row r="24" spans="1:8" x14ac:dyDescent="0.35">
      <c r="A24" s="11"/>
      <c r="B24" s="22" t="s">
        <v>449</v>
      </c>
      <c r="C24" s="29">
        <v>0.14000000000000001</v>
      </c>
      <c r="D24" s="29">
        <v>0.08</v>
      </c>
      <c r="E24" s="29">
        <v>0.1</v>
      </c>
      <c r="F24" s="29">
        <v>0.14000000000000001</v>
      </c>
      <c r="G24" s="30">
        <v>0.17</v>
      </c>
      <c r="H24" s="10"/>
    </row>
    <row r="25" spans="1:8" x14ac:dyDescent="0.35">
      <c r="A25" s="11"/>
      <c r="B25" s="31" t="s">
        <v>519</v>
      </c>
      <c r="C25" s="33">
        <v>26</v>
      </c>
      <c r="D25" s="33">
        <v>19</v>
      </c>
      <c r="E25" s="33">
        <v>13</v>
      </c>
      <c r="F25" s="33">
        <v>6</v>
      </c>
      <c r="G25" s="34">
        <v>4</v>
      </c>
      <c r="H25" s="10"/>
    </row>
    <row r="26" spans="1:8" x14ac:dyDescent="0.35">
      <c r="B26" s="1" t="s">
        <v>1929</v>
      </c>
    </row>
  </sheetData>
  <hyperlinks>
    <hyperlink ref="C1" location="Index!A7" display="Return to Index" xr:uid="{00000000-0004-0000-03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A1:AC38"/>
  <sheetViews>
    <sheetView showGridLines="0" zoomScale="85" zoomScaleNormal="85" workbookViewId="0">
      <pane xSplit="2" ySplit="9" topLeftCell="K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11</v>
      </c>
    </row>
    <row r="6" spans="1:29" x14ac:dyDescent="0.35">
      <c r="B6" s="1" t="s">
        <v>12</v>
      </c>
    </row>
    <row r="7" spans="1:29" x14ac:dyDescent="0.35">
      <c r="B7" s="1" t="s">
        <v>13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5467</v>
      </c>
      <c r="D10" s="10">
        <v>3579</v>
      </c>
      <c r="E10" s="5">
        <v>1139</v>
      </c>
      <c r="F10" s="5">
        <v>361</v>
      </c>
      <c r="G10" s="5">
        <v>6</v>
      </c>
      <c r="H10" s="11">
        <v>14</v>
      </c>
      <c r="I10" s="10">
        <v>2464</v>
      </c>
      <c r="J10" s="5">
        <v>432</v>
      </c>
      <c r="K10" s="5">
        <v>670</v>
      </c>
      <c r="L10" s="11">
        <v>13</v>
      </c>
      <c r="M10" s="10">
        <v>1917</v>
      </c>
      <c r="N10" s="5">
        <v>3245</v>
      </c>
      <c r="O10" s="11">
        <v>286</v>
      </c>
      <c r="P10" s="10">
        <v>3563</v>
      </c>
      <c r="Q10" s="5">
        <v>1638</v>
      </c>
      <c r="R10" s="5">
        <v>224</v>
      </c>
      <c r="S10" s="5">
        <v>32</v>
      </c>
      <c r="T10" s="11">
        <v>10</v>
      </c>
      <c r="U10" s="10">
        <v>505</v>
      </c>
      <c r="V10" s="5">
        <v>303</v>
      </c>
      <c r="W10" s="5">
        <v>2256</v>
      </c>
      <c r="X10" s="11">
        <v>38</v>
      </c>
      <c r="Y10" s="10">
        <v>1120</v>
      </c>
      <c r="Z10" s="5">
        <v>4127</v>
      </c>
      <c r="AA10" s="5">
        <v>120</v>
      </c>
      <c r="AB10" s="11">
        <v>39</v>
      </c>
    </row>
    <row r="11" spans="1:29" x14ac:dyDescent="0.35">
      <c r="B11" s="17" t="s">
        <v>1930</v>
      </c>
      <c r="C11" s="18">
        <v>5461</v>
      </c>
      <c r="D11" s="19">
        <v>3500</v>
      </c>
      <c r="E11" s="20">
        <v>1151</v>
      </c>
      <c r="F11" s="20">
        <v>363</v>
      </c>
      <c r="G11" s="20" t="s">
        <v>477</v>
      </c>
      <c r="H11" s="21" t="s">
        <v>478</v>
      </c>
      <c r="I11" s="19">
        <v>2456</v>
      </c>
      <c r="J11" s="20">
        <v>453</v>
      </c>
      <c r="K11" s="20">
        <v>573</v>
      </c>
      <c r="L11" s="21" t="s">
        <v>479</v>
      </c>
      <c r="M11" s="19">
        <v>2183</v>
      </c>
      <c r="N11" s="20">
        <v>2924</v>
      </c>
      <c r="O11" s="21">
        <v>330</v>
      </c>
      <c r="P11" s="19">
        <v>3581</v>
      </c>
      <c r="Q11" s="20">
        <v>1577</v>
      </c>
      <c r="R11" s="20">
        <v>248</v>
      </c>
      <c r="S11" s="20" t="s">
        <v>480</v>
      </c>
      <c r="T11" s="21" t="s">
        <v>481</v>
      </c>
      <c r="U11" s="19">
        <v>491</v>
      </c>
      <c r="V11" s="20">
        <v>295</v>
      </c>
      <c r="W11" s="20">
        <v>2156</v>
      </c>
      <c r="X11" s="21" t="s">
        <v>482</v>
      </c>
      <c r="Y11" s="19">
        <v>1275</v>
      </c>
      <c r="Z11" s="20">
        <v>3948</v>
      </c>
      <c r="AA11" s="20" t="s">
        <v>483</v>
      </c>
      <c r="AB11" s="21" t="s">
        <v>484</v>
      </c>
    </row>
    <row r="12" spans="1:29" x14ac:dyDescent="0.35">
      <c r="A12" s="11"/>
      <c r="B12" s="22" t="s">
        <v>584</v>
      </c>
      <c r="C12" s="23">
        <v>746</v>
      </c>
      <c r="D12" s="24">
        <v>409</v>
      </c>
      <c r="E12" s="25">
        <v>204</v>
      </c>
      <c r="F12" s="25">
        <v>32</v>
      </c>
      <c r="G12" s="25" t="s">
        <v>486</v>
      </c>
      <c r="H12" s="26">
        <v>4</v>
      </c>
      <c r="I12" s="24">
        <v>297</v>
      </c>
      <c r="J12" s="25">
        <v>58</v>
      </c>
      <c r="K12" s="25">
        <v>55</v>
      </c>
      <c r="L12" s="26" t="s">
        <v>486</v>
      </c>
      <c r="M12" s="24">
        <v>399</v>
      </c>
      <c r="N12" s="25">
        <v>279</v>
      </c>
      <c r="O12" s="26">
        <v>67</v>
      </c>
      <c r="P12" s="24">
        <v>542</v>
      </c>
      <c r="Q12" s="25">
        <v>147</v>
      </c>
      <c r="R12" s="25">
        <v>45</v>
      </c>
      <c r="S12" s="25">
        <v>9</v>
      </c>
      <c r="T12" s="26">
        <v>2</v>
      </c>
      <c r="U12" s="24">
        <v>45</v>
      </c>
      <c r="V12" s="25">
        <v>28</v>
      </c>
      <c r="W12" s="25">
        <v>271</v>
      </c>
      <c r="X12" s="26">
        <v>6</v>
      </c>
      <c r="Y12" s="24">
        <v>142</v>
      </c>
      <c r="Z12" s="25">
        <v>565</v>
      </c>
      <c r="AA12" s="25">
        <v>18</v>
      </c>
      <c r="AB12" s="26">
        <v>8</v>
      </c>
      <c r="AC12" s="10"/>
    </row>
    <row r="13" spans="1:29" x14ac:dyDescent="0.35">
      <c r="A13" s="11"/>
      <c r="B13" s="22" t="s">
        <v>449</v>
      </c>
      <c r="C13" s="27">
        <v>0.14000000000000001</v>
      </c>
      <c r="D13" s="28">
        <v>0.12</v>
      </c>
      <c r="E13" s="29">
        <v>0.18</v>
      </c>
      <c r="F13" s="29">
        <v>0.09</v>
      </c>
      <c r="G13" s="25" t="s">
        <v>486</v>
      </c>
      <c r="H13" s="30">
        <v>0.21</v>
      </c>
      <c r="I13" s="28">
        <v>0.12</v>
      </c>
      <c r="J13" s="29">
        <v>0.13</v>
      </c>
      <c r="K13" s="29">
        <v>0.1</v>
      </c>
      <c r="L13" s="26" t="s">
        <v>486</v>
      </c>
      <c r="M13" s="28">
        <v>0.18</v>
      </c>
      <c r="N13" s="29">
        <v>0.1</v>
      </c>
      <c r="O13" s="30">
        <v>0.2</v>
      </c>
      <c r="P13" s="28">
        <v>0.15</v>
      </c>
      <c r="Q13" s="29">
        <v>0.09</v>
      </c>
      <c r="R13" s="29">
        <v>0.18</v>
      </c>
      <c r="S13" s="29">
        <v>0.23</v>
      </c>
      <c r="T13" s="30">
        <v>0.14000000000000001</v>
      </c>
      <c r="U13" s="28">
        <v>0.09</v>
      </c>
      <c r="V13" s="29">
        <v>0.1</v>
      </c>
      <c r="W13" s="29">
        <v>0.13</v>
      </c>
      <c r="X13" s="30">
        <v>0.11</v>
      </c>
      <c r="Y13" s="28">
        <v>0.11</v>
      </c>
      <c r="Z13" s="29">
        <v>0.14000000000000001</v>
      </c>
      <c r="AA13" s="29">
        <v>0.15</v>
      </c>
      <c r="AB13" s="30">
        <v>0.18</v>
      </c>
      <c r="AC13" s="10"/>
    </row>
    <row r="14" spans="1:29" x14ac:dyDescent="0.35">
      <c r="A14" s="11"/>
      <c r="B14" s="22" t="s">
        <v>449</v>
      </c>
      <c r="C14" s="24" t="s">
        <v>591</v>
      </c>
      <c r="D14" s="24" t="s">
        <v>449</v>
      </c>
      <c r="E14" s="25" t="s">
        <v>592</v>
      </c>
      <c r="F14" s="25" t="s">
        <v>449</v>
      </c>
      <c r="G14" s="25" t="s">
        <v>449</v>
      </c>
      <c r="H14" s="26" t="s">
        <v>449</v>
      </c>
      <c r="I14" s="24" t="s">
        <v>449</v>
      </c>
      <c r="J14" s="25" t="s">
        <v>449</v>
      </c>
      <c r="K14" s="25" t="s">
        <v>449</v>
      </c>
      <c r="L14" s="26" t="s">
        <v>449</v>
      </c>
      <c r="M14" s="24" t="s">
        <v>518</v>
      </c>
      <c r="N14" s="25" t="s">
        <v>449</v>
      </c>
      <c r="O14" s="26" t="s">
        <v>518</v>
      </c>
      <c r="P14" s="24" t="s">
        <v>593</v>
      </c>
      <c r="Q14" s="25" t="s">
        <v>449</v>
      </c>
      <c r="R14" s="25" t="s">
        <v>594</v>
      </c>
      <c r="S14" s="25" t="s">
        <v>449</v>
      </c>
      <c r="T14" s="26" t="s">
        <v>449</v>
      </c>
      <c r="U14" s="24" t="s">
        <v>449</v>
      </c>
      <c r="V14" s="25" t="s">
        <v>449</v>
      </c>
      <c r="W14" s="25" t="s">
        <v>449</v>
      </c>
      <c r="X14" s="26" t="s">
        <v>449</v>
      </c>
      <c r="Y14" s="24" t="s">
        <v>449</v>
      </c>
      <c r="Z14" s="25" t="s">
        <v>502</v>
      </c>
      <c r="AA14" s="25" t="s">
        <v>449</v>
      </c>
      <c r="AB14" s="26" t="s">
        <v>449</v>
      </c>
      <c r="AC14" s="10"/>
    </row>
    <row r="15" spans="1:29" x14ac:dyDescent="0.35">
      <c r="A15" s="11"/>
      <c r="B15" s="22" t="s">
        <v>449</v>
      </c>
      <c r="C15" s="24" t="s">
        <v>595</v>
      </c>
      <c r="D15" s="24" t="s">
        <v>449</v>
      </c>
      <c r="E15" s="25" t="s">
        <v>449</v>
      </c>
      <c r="F15" s="25" t="s">
        <v>449</v>
      </c>
      <c r="G15" s="25" t="s">
        <v>449</v>
      </c>
      <c r="H15" s="26" t="s">
        <v>449</v>
      </c>
      <c r="I15" s="24" t="s">
        <v>449</v>
      </c>
      <c r="J15" s="25" t="s">
        <v>449</v>
      </c>
      <c r="K15" s="25" t="s">
        <v>449</v>
      </c>
      <c r="L15" s="26" t="s">
        <v>449</v>
      </c>
      <c r="M15" s="24" t="s">
        <v>449</v>
      </c>
      <c r="N15" s="25" t="s">
        <v>449</v>
      </c>
      <c r="O15" s="26" t="s">
        <v>449</v>
      </c>
      <c r="P15" s="24" t="s">
        <v>449</v>
      </c>
      <c r="Q15" s="25" t="s">
        <v>449</v>
      </c>
      <c r="R15" s="25" t="s">
        <v>449</v>
      </c>
      <c r="S15" s="25" t="s">
        <v>449</v>
      </c>
      <c r="T15" s="26" t="s">
        <v>449</v>
      </c>
      <c r="U15" s="24" t="s">
        <v>449</v>
      </c>
      <c r="V15" s="25" t="s">
        <v>449</v>
      </c>
      <c r="W15" s="25" t="s">
        <v>449</v>
      </c>
      <c r="X15" s="26" t="s">
        <v>449</v>
      </c>
      <c r="Y15" s="24" t="s">
        <v>449</v>
      </c>
      <c r="Z15" s="25" t="s">
        <v>449</v>
      </c>
      <c r="AA15" s="25" t="s">
        <v>449</v>
      </c>
      <c r="AB15" s="26" t="s">
        <v>449</v>
      </c>
      <c r="AC15" s="10"/>
    </row>
    <row r="16" spans="1:29" x14ac:dyDescent="0.35">
      <c r="A16" s="11"/>
      <c r="B16" s="8" t="s">
        <v>585</v>
      </c>
      <c r="C16" s="9">
        <v>730</v>
      </c>
      <c r="D16" s="10">
        <v>452</v>
      </c>
      <c r="E16" s="5">
        <v>172</v>
      </c>
      <c r="F16" s="5">
        <v>44</v>
      </c>
      <c r="G16" s="5" t="s">
        <v>486</v>
      </c>
      <c r="H16" s="11">
        <v>5</v>
      </c>
      <c r="I16" s="10">
        <v>329</v>
      </c>
      <c r="J16" s="5">
        <v>42</v>
      </c>
      <c r="K16" s="5">
        <v>76</v>
      </c>
      <c r="L16" s="11">
        <v>6</v>
      </c>
      <c r="M16" s="10">
        <v>388</v>
      </c>
      <c r="N16" s="5">
        <v>283</v>
      </c>
      <c r="O16" s="11">
        <v>57</v>
      </c>
      <c r="P16" s="10">
        <v>562</v>
      </c>
      <c r="Q16" s="5">
        <v>149</v>
      </c>
      <c r="R16" s="5">
        <v>15</v>
      </c>
      <c r="S16" s="5">
        <v>1</v>
      </c>
      <c r="T16" s="11">
        <v>3</v>
      </c>
      <c r="U16" s="10">
        <v>40</v>
      </c>
      <c r="V16" s="5">
        <v>38</v>
      </c>
      <c r="W16" s="5">
        <v>318</v>
      </c>
      <c r="X16" s="11">
        <v>6</v>
      </c>
      <c r="Y16" s="10">
        <v>175</v>
      </c>
      <c r="Z16" s="5">
        <v>521</v>
      </c>
      <c r="AA16" s="5">
        <v>25</v>
      </c>
      <c r="AB16" s="11">
        <v>5</v>
      </c>
      <c r="AC16" s="10"/>
    </row>
    <row r="17" spans="1:29" x14ac:dyDescent="0.35">
      <c r="A17" s="11"/>
      <c r="B17" s="8" t="s">
        <v>449</v>
      </c>
      <c r="C17" s="12">
        <v>0.13</v>
      </c>
      <c r="D17" s="13">
        <v>0.13</v>
      </c>
      <c r="E17" s="14">
        <v>0.15</v>
      </c>
      <c r="F17" s="14">
        <v>0.12</v>
      </c>
      <c r="G17" s="5" t="s">
        <v>486</v>
      </c>
      <c r="H17" s="15">
        <v>0.24</v>
      </c>
      <c r="I17" s="13">
        <v>0.13</v>
      </c>
      <c r="J17" s="14">
        <v>0.09</v>
      </c>
      <c r="K17" s="14">
        <v>0.13</v>
      </c>
      <c r="L17" s="15">
        <v>0.34</v>
      </c>
      <c r="M17" s="13">
        <v>0.18</v>
      </c>
      <c r="N17" s="14">
        <v>0.1</v>
      </c>
      <c r="O17" s="15">
        <v>0.17</v>
      </c>
      <c r="P17" s="13">
        <v>0.16</v>
      </c>
      <c r="Q17" s="14">
        <v>0.09</v>
      </c>
      <c r="R17" s="14">
        <v>0.06</v>
      </c>
      <c r="S17" s="14">
        <v>0.02</v>
      </c>
      <c r="T17" s="15">
        <v>0.21</v>
      </c>
      <c r="U17" s="13">
        <v>0.08</v>
      </c>
      <c r="V17" s="14">
        <v>0.13</v>
      </c>
      <c r="W17" s="14">
        <v>0.15</v>
      </c>
      <c r="X17" s="15">
        <v>0.11</v>
      </c>
      <c r="Y17" s="13">
        <v>0.14000000000000001</v>
      </c>
      <c r="Z17" s="14">
        <v>0.13</v>
      </c>
      <c r="AA17" s="14">
        <v>0.21</v>
      </c>
      <c r="AB17" s="15">
        <v>0.11</v>
      </c>
      <c r="AC17" s="10"/>
    </row>
    <row r="18" spans="1:29" x14ac:dyDescent="0.35">
      <c r="A18" s="11"/>
      <c r="B18" s="8" t="s">
        <v>449</v>
      </c>
      <c r="C18" s="10" t="s">
        <v>596</v>
      </c>
      <c r="D18" s="10" t="s">
        <v>449</v>
      </c>
      <c r="E18" s="5" t="s">
        <v>449</v>
      </c>
      <c r="F18" s="5" t="s">
        <v>449</v>
      </c>
      <c r="G18" s="5" t="s">
        <v>449</v>
      </c>
      <c r="H18" s="11" t="s">
        <v>449</v>
      </c>
      <c r="I18" s="10" t="s">
        <v>449</v>
      </c>
      <c r="J18" s="5" t="s">
        <v>449</v>
      </c>
      <c r="K18" s="5" t="s">
        <v>449</v>
      </c>
      <c r="L18" s="11" t="s">
        <v>449</v>
      </c>
      <c r="M18" s="10" t="s">
        <v>518</v>
      </c>
      <c r="N18" s="5" t="s">
        <v>449</v>
      </c>
      <c r="O18" s="11" t="s">
        <v>517</v>
      </c>
      <c r="P18" s="10" t="s">
        <v>492</v>
      </c>
      <c r="Q18" s="5" t="s">
        <v>449</v>
      </c>
      <c r="R18" s="5" t="s">
        <v>449</v>
      </c>
      <c r="S18" s="5" t="s">
        <v>449</v>
      </c>
      <c r="T18" s="11" t="s">
        <v>449</v>
      </c>
      <c r="U18" s="10" t="s">
        <v>449</v>
      </c>
      <c r="V18" s="5" t="s">
        <v>449</v>
      </c>
      <c r="W18" s="5" t="s">
        <v>597</v>
      </c>
      <c r="X18" s="11" t="s">
        <v>449</v>
      </c>
      <c r="Y18" s="10" t="s">
        <v>449</v>
      </c>
      <c r="Z18" s="5" t="s">
        <v>449</v>
      </c>
      <c r="AA18" s="5" t="s">
        <v>598</v>
      </c>
      <c r="AB18" s="11" t="s">
        <v>449</v>
      </c>
      <c r="AC18" s="10"/>
    </row>
    <row r="19" spans="1:29" x14ac:dyDescent="0.35">
      <c r="A19" s="11"/>
      <c r="B19" s="22" t="s">
        <v>586</v>
      </c>
      <c r="C19" s="23">
        <v>767</v>
      </c>
      <c r="D19" s="24">
        <v>516</v>
      </c>
      <c r="E19" s="25">
        <v>149</v>
      </c>
      <c r="F19" s="25">
        <v>50</v>
      </c>
      <c r="G19" s="25" t="s">
        <v>511</v>
      </c>
      <c r="H19" s="26">
        <v>1</v>
      </c>
      <c r="I19" s="24">
        <v>335</v>
      </c>
      <c r="J19" s="25">
        <v>88</v>
      </c>
      <c r="K19" s="25">
        <v>91</v>
      </c>
      <c r="L19" s="26">
        <v>2</v>
      </c>
      <c r="M19" s="24">
        <v>362</v>
      </c>
      <c r="N19" s="25">
        <v>337</v>
      </c>
      <c r="O19" s="26">
        <v>66</v>
      </c>
      <c r="P19" s="24">
        <v>536</v>
      </c>
      <c r="Q19" s="25">
        <v>212</v>
      </c>
      <c r="R19" s="25">
        <v>16</v>
      </c>
      <c r="S19" s="25">
        <v>2</v>
      </c>
      <c r="T19" s="26">
        <v>1</v>
      </c>
      <c r="U19" s="24">
        <v>67</v>
      </c>
      <c r="V19" s="25">
        <v>43</v>
      </c>
      <c r="W19" s="25">
        <v>304</v>
      </c>
      <c r="X19" s="26">
        <v>5</v>
      </c>
      <c r="Y19" s="24">
        <v>171</v>
      </c>
      <c r="Z19" s="25">
        <v>551</v>
      </c>
      <c r="AA19" s="25">
        <v>20</v>
      </c>
      <c r="AB19" s="26">
        <v>11</v>
      </c>
      <c r="AC19" s="10"/>
    </row>
    <row r="20" spans="1:29" x14ac:dyDescent="0.35">
      <c r="A20" s="11"/>
      <c r="B20" s="22" t="s">
        <v>449</v>
      </c>
      <c r="C20" s="27">
        <v>0.14000000000000001</v>
      </c>
      <c r="D20" s="28">
        <v>0.15</v>
      </c>
      <c r="E20" s="29">
        <v>0.13</v>
      </c>
      <c r="F20" s="29">
        <v>0.14000000000000001</v>
      </c>
      <c r="G20" s="29">
        <v>0.09</v>
      </c>
      <c r="H20" s="30">
        <v>0.03</v>
      </c>
      <c r="I20" s="28">
        <v>0.14000000000000001</v>
      </c>
      <c r="J20" s="29">
        <v>0.2</v>
      </c>
      <c r="K20" s="29">
        <v>0.16</v>
      </c>
      <c r="L20" s="30">
        <v>0.11</v>
      </c>
      <c r="M20" s="28">
        <v>0.17</v>
      </c>
      <c r="N20" s="29">
        <v>0.12</v>
      </c>
      <c r="O20" s="30">
        <v>0.2</v>
      </c>
      <c r="P20" s="28">
        <v>0.15</v>
      </c>
      <c r="Q20" s="29">
        <v>0.13</v>
      </c>
      <c r="R20" s="29">
        <v>7.0000000000000007E-2</v>
      </c>
      <c r="S20" s="29">
        <v>0.05</v>
      </c>
      <c r="T20" s="30">
        <v>0.04</v>
      </c>
      <c r="U20" s="28">
        <v>0.14000000000000001</v>
      </c>
      <c r="V20" s="29">
        <v>0.15</v>
      </c>
      <c r="W20" s="29">
        <v>0.14000000000000001</v>
      </c>
      <c r="X20" s="30">
        <v>0.08</v>
      </c>
      <c r="Y20" s="28">
        <v>0.13</v>
      </c>
      <c r="Z20" s="29">
        <v>0.14000000000000001</v>
      </c>
      <c r="AA20" s="29">
        <v>0.17</v>
      </c>
      <c r="AB20" s="30">
        <v>0.26</v>
      </c>
      <c r="AC20" s="10"/>
    </row>
    <row r="21" spans="1:29" x14ac:dyDescent="0.35">
      <c r="A21" s="11"/>
      <c r="B21" s="22" t="s">
        <v>449</v>
      </c>
      <c r="C21" s="24" t="s">
        <v>599</v>
      </c>
      <c r="D21" s="24" t="s">
        <v>449</v>
      </c>
      <c r="E21" s="25" t="s">
        <v>449</v>
      </c>
      <c r="F21" s="25" t="s">
        <v>449</v>
      </c>
      <c r="G21" s="25" t="s">
        <v>449</v>
      </c>
      <c r="H21" s="26" t="s">
        <v>449</v>
      </c>
      <c r="I21" s="24" t="s">
        <v>449</v>
      </c>
      <c r="J21" s="25" t="s">
        <v>600</v>
      </c>
      <c r="K21" s="25" t="s">
        <v>449</v>
      </c>
      <c r="L21" s="26" t="s">
        <v>449</v>
      </c>
      <c r="M21" s="24" t="s">
        <v>518</v>
      </c>
      <c r="N21" s="25" t="s">
        <v>449</v>
      </c>
      <c r="O21" s="26" t="s">
        <v>518</v>
      </c>
      <c r="P21" s="24" t="s">
        <v>601</v>
      </c>
      <c r="Q21" s="25" t="s">
        <v>558</v>
      </c>
      <c r="R21" s="25" t="s">
        <v>449</v>
      </c>
      <c r="S21" s="25" t="s">
        <v>449</v>
      </c>
      <c r="T21" s="26" t="s">
        <v>449</v>
      </c>
      <c r="U21" s="24" t="s">
        <v>449</v>
      </c>
      <c r="V21" s="25" t="s">
        <v>449</v>
      </c>
      <c r="W21" s="25" t="s">
        <v>449</v>
      </c>
      <c r="X21" s="26" t="s">
        <v>449</v>
      </c>
      <c r="Y21" s="24" t="s">
        <v>449</v>
      </c>
      <c r="Z21" s="25" t="s">
        <v>449</v>
      </c>
      <c r="AA21" s="25" t="s">
        <v>449</v>
      </c>
      <c r="AB21" s="26" t="s">
        <v>449</v>
      </c>
      <c r="AC21" s="10"/>
    </row>
    <row r="22" spans="1:29" x14ac:dyDescent="0.35">
      <c r="A22" s="11"/>
      <c r="B22" s="8" t="s">
        <v>587</v>
      </c>
      <c r="C22" s="9">
        <v>787</v>
      </c>
      <c r="D22" s="10">
        <v>507</v>
      </c>
      <c r="E22" s="5">
        <v>167</v>
      </c>
      <c r="F22" s="5">
        <v>46</v>
      </c>
      <c r="G22" s="5" t="s">
        <v>511</v>
      </c>
      <c r="H22" s="11">
        <v>5</v>
      </c>
      <c r="I22" s="10">
        <v>342</v>
      </c>
      <c r="J22" s="5">
        <v>69</v>
      </c>
      <c r="K22" s="5">
        <v>95</v>
      </c>
      <c r="L22" s="11">
        <v>1</v>
      </c>
      <c r="M22" s="10">
        <v>270</v>
      </c>
      <c r="N22" s="5">
        <v>473</v>
      </c>
      <c r="O22" s="11">
        <v>39</v>
      </c>
      <c r="P22" s="10">
        <v>510</v>
      </c>
      <c r="Q22" s="5">
        <v>256</v>
      </c>
      <c r="R22" s="5">
        <v>16</v>
      </c>
      <c r="S22" s="5">
        <v>3</v>
      </c>
      <c r="T22" s="11">
        <v>2</v>
      </c>
      <c r="U22" s="10">
        <v>77</v>
      </c>
      <c r="V22" s="5">
        <v>52</v>
      </c>
      <c r="W22" s="5">
        <v>298</v>
      </c>
      <c r="X22" s="11">
        <v>8</v>
      </c>
      <c r="Y22" s="10">
        <v>197</v>
      </c>
      <c r="Z22" s="5">
        <v>554</v>
      </c>
      <c r="AA22" s="5">
        <v>19</v>
      </c>
      <c r="AB22" s="11">
        <v>6</v>
      </c>
      <c r="AC22" s="10"/>
    </row>
    <row r="23" spans="1:29" x14ac:dyDescent="0.35">
      <c r="A23" s="11"/>
      <c r="B23" s="8" t="s">
        <v>449</v>
      </c>
      <c r="C23" s="12">
        <v>0.14000000000000001</v>
      </c>
      <c r="D23" s="13">
        <v>0.14000000000000001</v>
      </c>
      <c r="E23" s="14">
        <v>0.15</v>
      </c>
      <c r="F23" s="14">
        <v>0.13</v>
      </c>
      <c r="G23" s="14">
        <v>0.11</v>
      </c>
      <c r="H23" s="15">
        <v>0.24</v>
      </c>
      <c r="I23" s="13">
        <v>0.14000000000000001</v>
      </c>
      <c r="J23" s="14">
        <v>0.15</v>
      </c>
      <c r="K23" s="14">
        <v>0.16</v>
      </c>
      <c r="L23" s="15">
        <v>0.04</v>
      </c>
      <c r="M23" s="13">
        <v>0.12</v>
      </c>
      <c r="N23" s="14">
        <v>0.16</v>
      </c>
      <c r="O23" s="15">
        <v>0.12</v>
      </c>
      <c r="P23" s="13">
        <v>0.14000000000000001</v>
      </c>
      <c r="Q23" s="14">
        <v>0.16</v>
      </c>
      <c r="R23" s="14">
        <v>7.0000000000000007E-2</v>
      </c>
      <c r="S23" s="14">
        <v>7.0000000000000007E-2</v>
      </c>
      <c r="T23" s="15">
        <v>0.12</v>
      </c>
      <c r="U23" s="13">
        <v>0.16</v>
      </c>
      <c r="V23" s="14">
        <v>0.18</v>
      </c>
      <c r="W23" s="14">
        <v>0.14000000000000001</v>
      </c>
      <c r="X23" s="15">
        <v>0.15</v>
      </c>
      <c r="Y23" s="13">
        <v>0.15</v>
      </c>
      <c r="Z23" s="14">
        <v>0.14000000000000001</v>
      </c>
      <c r="AA23" s="14">
        <v>0.16</v>
      </c>
      <c r="AB23" s="15">
        <v>0.15</v>
      </c>
      <c r="AC23" s="10"/>
    </row>
    <row r="24" spans="1:29" x14ac:dyDescent="0.35">
      <c r="A24" s="11"/>
      <c r="B24" s="8" t="s">
        <v>449</v>
      </c>
      <c r="C24" s="10" t="s">
        <v>602</v>
      </c>
      <c r="D24" s="10" t="s">
        <v>449</v>
      </c>
      <c r="E24" s="5" t="s">
        <v>449</v>
      </c>
      <c r="F24" s="5" t="s">
        <v>449</v>
      </c>
      <c r="G24" s="5" t="s">
        <v>449</v>
      </c>
      <c r="H24" s="11" t="s">
        <v>449</v>
      </c>
      <c r="I24" s="10" t="s">
        <v>449</v>
      </c>
      <c r="J24" s="5" t="s">
        <v>449</v>
      </c>
      <c r="K24" s="5" t="s">
        <v>449</v>
      </c>
      <c r="L24" s="11" t="s">
        <v>449</v>
      </c>
      <c r="M24" s="10" t="s">
        <v>449</v>
      </c>
      <c r="N24" s="5" t="s">
        <v>603</v>
      </c>
      <c r="O24" s="11" t="s">
        <v>449</v>
      </c>
      <c r="P24" s="10" t="s">
        <v>558</v>
      </c>
      <c r="Q24" s="5" t="s">
        <v>558</v>
      </c>
      <c r="R24" s="5" t="s">
        <v>449</v>
      </c>
      <c r="S24" s="5" t="s">
        <v>449</v>
      </c>
      <c r="T24" s="11" t="s">
        <v>449</v>
      </c>
      <c r="U24" s="10" t="s">
        <v>449</v>
      </c>
      <c r="V24" s="5" t="s">
        <v>449</v>
      </c>
      <c r="W24" s="5" t="s">
        <v>449</v>
      </c>
      <c r="X24" s="11" t="s">
        <v>449</v>
      </c>
      <c r="Y24" s="10" t="s">
        <v>449</v>
      </c>
      <c r="Z24" s="5" t="s">
        <v>449</v>
      </c>
      <c r="AA24" s="5" t="s">
        <v>449</v>
      </c>
      <c r="AB24" s="11" t="s">
        <v>449</v>
      </c>
      <c r="AC24" s="10"/>
    </row>
    <row r="25" spans="1:29" x14ac:dyDescent="0.35">
      <c r="A25" s="11"/>
      <c r="B25" s="22" t="s">
        <v>588</v>
      </c>
      <c r="C25" s="23">
        <v>773</v>
      </c>
      <c r="D25" s="24">
        <v>515</v>
      </c>
      <c r="E25" s="25">
        <v>156</v>
      </c>
      <c r="F25" s="25">
        <v>49</v>
      </c>
      <c r="G25" s="25" t="s">
        <v>511</v>
      </c>
      <c r="H25" s="26">
        <v>4</v>
      </c>
      <c r="I25" s="24">
        <v>361</v>
      </c>
      <c r="J25" s="25">
        <v>66</v>
      </c>
      <c r="K25" s="25">
        <v>87</v>
      </c>
      <c r="L25" s="26">
        <v>2</v>
      </c>
      <c r="M25" s="24">
        <v>238</v>
      </c>
      <c r="N25" s="25">
        <v>482</v>
      </c>
      <c r="O25" s="26">
        <v>46</v>
      </c>
      <c r="P25" s="24">
        <v>501</v>
      </c>
      <c r="Q25" s="25">
        <v>242</v>
      </c>
      <c r="R25" s="25">
        <v>28</v>
      </c>
      <c r="S25" s="25">
        <v>2</v>
      </c>
      <c r="T25" s="26" t="s">
        <v>486</v>
      </c>
      <c r="U25" s="24">
        <v>70</v>
      </c>
      <c r="V25" s="25">
        <v>50</v>
      </c>
      <c r="W25" s="25">
        <v>310</v>
      </c>
      <c r="X25" s="26">
        <v>9</v>
      </c>
      <c r="Y25" s="24">
        <v>190</v>
      </c>
      <c r="Z25" s="25">
        <v>559</v>
      </c>
      <c r="AA25" s="25">
        <v>13</v>
      </c>
      <c r="AB25" s="26">
        <v>3</v>
      </c>
      <c r="AC25" s="10"/>
    </row>
    <row r="26" spans="1:29" x14ac:dyDescent="0.35">
      <c r="A26" s="11"/>
      <c r="B26" s="22" t="s">
        <v>449</v>
      </c>
      <c r="C26" s="27">
        <v>0.14000000000000001</v>
      </c>
      <c r="D26" s="28">
        <v>0.15</v>
      </c>
      <c r="E26" s="29">
        <v>0.14000000000000001</v>
      </c>
      <c r="F26" s="29">
        <v>0.13</v>
      </c>
      <c r="G26" s="29">
        <v>0.09</v>
      </c>
      <c r="H26" s="30">
        <v>0.18</v>
      </c>
      <c r="I26" s="28">
        <v>0.15</v>
      </c>
      <c r="J26" s="29">
        <v>0.15</v>
      </c>
      <c r="K26" s="29">
        <v>0.15</v>
      </c>
      <c r="L26" s="30">
        <v>0.09</v>
      </c>
      <c r="M26" s="28">
        <v>0.11</v>
      </c>
      <c r="N26" s="29">
        <v>0.16</v>
      </c>
      <c r="O26" s="30">
        <v>0.14000000000000001</v>
      </c>
      <c r="P26" s="28">
        <v>0.14000000000000001</v>
      </c>
      <c r="Q26" s="29">
        <v>0.15</v>
      </c>
      <c r="R26" s="29">
        <v>0.11</v>
      </c>
      <c r="S26" s="29">
        <v>0.05</v>
      </c>
      <c r="T26" s="26" t="s">
        <v>486</v>
      </c>
      <c r="U26" s="28">
        <v>0.14000000000000001</v>
      </c>
      <c r="V26" s="29">
        <v>0.17</v>
      </c>
      <c r="W26" s="29">
        <v>0.14000000000000001</v>
      </c>
      <c r="X26" s="30">
        <v>0.17</v>
      </c>
      <c r="Y26" s="28">
        <v>0.15</v>
      </c>
      <c r="Z26" s="29">
        <v>0.14000000000000001</v>
      </c>
      <c r="AA26" s="29">
        <v>0.11</v>
      </c>
      <c r="AB26" s="30">
        <v>0.08</v>
      </c>
      <c r="AC26" s="10"/>
    </row>
    <row r="27" spans="1:29" x14ac:dyDescent="0.35">
      <c r="A27" s="11"/>
      <c r="B27" s="22" t="s">
        <v>449</v>
      </c>
      <c r="C27" s="24" t="s">
        <v>568</v>
      </c>
      <c r="D27" s="24" t="s">
        <v>449</v>
      </c>
      <c r="E27" s="25" t="s">
        <v>449</v>
      </c>
      <c r="F27" s="25" t="s">
        <v>449</v>
      </c>
      <c r="G27" s="25" t="s">
        <v>449</v>
      </c>
      <c r="H27" s="26" t="s">
        <v>449</v>
      </c>
      <c r="I27" s="24" t="s">
        <v>449</v>
      </c>
      <c r="J27" s="25" t="s">
        <v>449</v>
      </c>
      <c r="K27" s="25" t="s">
        <v>449</v>
      </c>
      <c r="L27" s="26" t="s">
        <v>449</v>
      </c>
      <c r="M27" s="24" t="s">
        <v>449</v>
      </c>
      <c r="N27" s="25" t="s">
        <v>603</v>
      </c>
      <c r="O27" s="26" t="s">
        <v>449</v>
      </c>
      <c r="P27" s="24" t="s">
        <v>449</v>
      </c>
      <c r="Q27" s="25" t="s">
        <v>449</v>
      </c>
      <c r="R27" s="25" t="s">
        <v>449</v>
      </c>
      <c r="S27" s="25" t="s">
        <v>449</v>
      </c>
      <c r="T27" s="26" t="s">
        <v>449</v>
      </c>
      <c r="U27" s="24" t="s">
        <v>449</v>
      </c>
      <c r="V27" s="25" t="s">
        <v>449</v>
      </c>
      <c r="W27" s="25" t="s">
        <v>449</v>
      </c>
      <c r="X27" s="26" t="s">
        <v>449</v>
      </c>
      <c r="Y27" s="24" t="s">
        <v>449</v>
      </c>
      <c r="Z27" s="25" t="s">
        <v>449</v>
      </c>
      <c r="AA27" s="25" t="s">
        <v>449</v>
      </c>
      <c r="AB27" s="26" t="s">
        <v>449</v>
      </c>
      <c r="AC27" s="10"/>
    </row>
    <row r="28" spans="1:29" x14ac:dyDescent="0.35">
      <c r="A28" s="11"/>
      <c r="B28" s="8" t="s">
        <v>589</v>
      </c>
      <c r="C28" s="9">
        <v>869</v>
      </c>
      <c r="D28" s="10">
        <v>567</v>
      </c>
      <c r="E28" s="5">
        <v>173</v>
      </c>
      <c r="F28" s="5">
        <v>69</v>
      </c>
      <c r="G28" s="5">
        <v>2</v>
      </c>
      <c r="H28" s="11">
        <v>2</v>
      </c>
      <c r="I28" s="10">
        <v>411</v>
      </c>
      <c r="J28" s="5">
        <v>70</v>
      </c>
      <c r="K28" s="5">
        <v>85</v>
      </c>
      <c r="L28" s="11">
        <v>1</v>
      </c>
      <c r="M28" s="10">
        <v>257</v>
      </c>
      <c r="N28" s="5">
        <v>570</v>
      </c>
      <c r="O28" s="11">
        <v>37</v>
      </c>
      <c r="P28" s="10">
        <v>516</v>
      </c>
      <c r="Q28" s="5">
        <v>292</v>
      </c>
      <c r="R28" s="5">
        <v>54</v>
      </c>
      <c r="S28" s="5">
        <v>5</v>
      </c>
      <c r="T28" s="11">
        <v>1</v>
      </c>
      <c r="U28" s="10">
        <v>96</v>
      </c>
      <c r="V28" s="5">
        <v>50</v>
      </c>
      <c r="W28" s="5">
        <v>340</v>
      </c>
      <c r="X28" s="11">
        <v>4</v>
      </c>
      <c r="Y28" s="10">
        <v>216</v>
      </c>
      <c r="Z28" s="5">
        <v>628</v>
      </c>
      <c r="AA28" s="5">
        <v>12</v>
      </c>
      <c r="AB28" s="11">
        <v>5</v>
      </c>
      <c r="AC28" s="10"/>
    </row>
    <row r="29" spans="1:29" x14ac:dyDescent="0.35">
      <c r="A29" s="11"/>
      <c r="B29" s="8" t="s">
        <v>449</v>
      </c>
      <c r="C29" s="12">
        <v>0.16</v>
      </c>
      <c r="D29" s="13">
        <v>0.16</v>
      </c>
      <c r="E29" s="14">
        <v>0.15</v>
      </c>
      <c r="F29" s="14">
        <v>0.19</v>
      </c>
      <c r="G29" s="14">
        <v>0.37</v>
      </c>
      <c r="H29" s="15">
        <v>0.09</v>
      </c>
      <c r="I29" s="13">
        <v>0.17</v>
      </c>
      <c r="J29" s="14">
        <v>0.16</v>
      </c>
      <c r="K29" s="14">
        <v>0.15</v>
      </c>
      <c r="L29" s="15">
        <v>0.06</v>
      </c>
      <c r="M29" s="13">
        <v>0.12</v>
      </c>
      <c r="N29" s="14">
        <v>0.2</v>
      </c>
      <c r="O29" s="15">
        <v>0.11</v>
      </c>
      <c r="P29" s="13">
        <v>0.14000000000000001</v>
      </c>
      <c r="Q29" s="14">
        <v>0.19</v>
      </c>
      <c r="R29" s="14">
        <v>0.22</v>
      </c>
      <c r="S29" s="14">
        <v>0.13</v>
      </c>
      <c r="T29" s="15">
        <v>0.1</v>
      </c>
      <c r="U29" s="13">
        <v>0.2</v>
      </c>
      <c r="V29" s="14">
        <v>0.17</v>
      </c>
      <c r="W29" s="14">
        <v>0.16</v>
      </c>
      <c r="X29" s="15">
        <v>0.08</v>
      </c>
      <c r="Y29" s="13">
        <v>0.17</v>
      </c>
      <c r="Z29" s="14">
        <v>0.16</v>
      </c>
      <c r="AA29" s="14">
        <v>0.1</v>
      </c>
      <c r="AB29" s="15">
        <v>0.13</v>
      </c>
      <c r="AC29" s="10"/>
    </row>
    <row r="30" spans="1:29" x14ac:dyDescent="0.35">
      <c r="A30" s="11"/>
      <c r="B30" s="8" t="s">
        <v>449</v>
      </c>
      <c r="C30" s="10" t="s">
        <v>604</v>
      </c>
      <c r="D30" s="10" t="s">
        <v>449</v>
      </c>
      <c r="E30" s="5" t="s">
        <v>449</v>
      </c>
      <c r="F30" s="5" t="s">
        <v>449</v>
      </c>
      <c r="G30" s="5" t="s">
        <v>449</v>
      </c>
      <c r="H30" s="11" t="s">
        <v>449</v>
      </c>
      <c r="I30" s="10" t="s">
        <v>449</v>
      </c>
      <c r="J30" s="5" t="s">
        <v>449</v>
      </c>
      <c r="K30" s="5" t="s">
        <v>449</v>
      </c>
      <c r="L30" s="11" t="s">
        <v>449</v>
      </c>
      <c r="M30" s="10" t="s">
        <v>449</v>
      </c>
      <c r="N30" s="5" t="s">
        <v>499</v>
      </c>
      <c r="O30" s="11" t="s">
        <v>449</v>
      </c>
      <c r="P30" s="10" t="s">
        <v>449</v>
      </c>
      <c r="Q30" s="5" t="s">
        <v>523</v>
      </c>
      <c r="R30" s="5" t="s">
        <v>605</v>
      </c>
      <c r="S30" s="5" t="s">
        <v>449</v>
      </c>
      <c r="T30" s="11" t="s">
        <v>449</v>
      </c>
      <c r="U30" s="10" t="s">
        <v>449</v>
      </c>
      <c r="V30" s="5" t="s">
        <v>449</v>
      </c>
      <c r="W30" s="5" t="s">
        <v>449</v>
      </c>
      <c r="X30" s="11" t="s">
        <v>449</v>
      </c>
      <c r="Y30" s="10" t="s">
        <v>449</v>
      </c>
      <c r="Z30" s="5" t="s">
        <v>449</v>
      </c>
      <c r="AA30" s="5" t="s">
        <v>449</v>
      </c>
      <c r="AB30" s="11" t="s">
        <v>449</v>
      </c>
      <c r="AC30" s="10"/>
    </row>
    <row r="31" spans="1:29" x14ac:dyDescent="0.35">
      <c r="A31" s="11"/>
      <c r="B31" s="22" t="s">
        <v>590</v>
      </c>
      <c r="C31" s="23">
        <v>790</v>
      </c>
      <c r="D31" s="24">
        <v>533</v>
      </c>
      <c r="E31" s="25">
        <v>130</v>
      </c>
      <c r="F31" s="25">
        <v>73</v>
      </c>
      <c r="G31" s="25">
        <v>1</v>
      </c>
      <c r="H31" s="26" t="s">
        <v>511</v>
      </c>
      <c r="I31" s="24">
        <v>382</v>
      </c>
      <c r="J31" s="25">
        <v>59</v>
      </c>
      <c r="K31" s="25">
        <v>86</v>
      </c>
      <c r="L31" s="26">
        <v>6</v>
      </c>
      <c r="M31" s="24">
        <v>270</v>
      </c>
      <c r="N31" s="25">
        <v>500</v>
      </c>
      <c r="O31" s="26">
        <v>18</v>
      </c>
      <c r="P31" s="24">
        <v>414</v>
      </c>
      <c r="Q31" s="25">
        <v>279</v>
      </c>
      <c r="R31" s="25">
        <v>73</v>
      </c>
      <c r="S31" s="25">
        <v>18</v>
      </c>
      <c r="T31" s="26">
        <v>6</v>
      </c>
      <c r="U31" s="24">
        <v>96</v>
      </c>
      <c r="V31" s="25">
        <v>34</v>
      </c>
      <c r="W31" s="25">
        <v>314</v>
      </c>
      <c r="X31" s="26">
        <v>17</v>
      </c>
      <c r="Y31" s="24">
        <v>184</v>
      </c>
      <c r="Z31" s="25">
        <v>570</v>
      </c>
      <c r="AA31" s="25">
        <v>13</v>
      </c>
      <c r="AB31" s="26">
        <v>5</v>
      </c>
      <c r="AC31" s="10"/>
    </row>
    <row r="32" spans="1:29" x14ac:dyDescent="0.35">
      <c r="A32" s="11"/>
      <c r="B32" s="22" t="s">
        <v>449</v>
      </c>
      <c r="C32" s="27">
        <v>0.14000000000000001</v>
      </c>
      <c r="D32" s="28">
        <v>0.15</v>
      </c>
      <c r="E32" s="29">
        <v>0.11</v>
      </c>
      <c r="F32" s="29">
        <v>0.2</v>
      </c>
      <c r="G32" s="29">
        <v>0.33</v>
      </c>
      <c r="H32" s="30">
        <v>0.02</v>
      </c>
      <c r="I32" s="28">
        <v>0.16</v>
      </c>
      <c r="J32" s="29">
        <v>0.13</v>
      </c>
      <c r="K32" s="29">
        <v>0.15</v>
      </c>
      <c r="L32" s="30">
        <v>0.36</v>
      </c>
      <c r="M32" s="28">
        <v>0.12</v>
      </c>
      <c r="N32" s="29">
        <v>0.17</v>
      </c>
      <c r="O32" s="30">
        <v>0.06</v>
      </c>
      <c r="P32" s="28">
        <v>0.12</v>
      </c>
      <c r="Q32" s="29">
        <v>0.18</v>
      </c>
      <c r="R32" s="29">
        <v>0.28999999999999998</v>
      </c>
      <c r="S32" s="29">
        <v>0.45</v>
      </c>
      <c r="T32" s="30">
        <v>0.39</v>
      </c>
      <c r="U32" s="28">
        <v>0.2</v>
      </c>
      <c r="V32" s="29">
        <v>0.12</v>
      </c>
      <c r="W32" s="29">
        <v>0.15</v>
      </c>
      <c r="X32" s="30">
        <v>0.31</v>
      </c>
      <c r="Y32" s="28">
        <v>0.14000000000000001</v>
      </c>
      <c r="Z32" s="29">
        <v>0.14000000000000001</v>
      </c>
      <c r="AA32" s="29">
        <v>0.11</v>
      </c>
      <c r="AB32" s="30">
        <v>0.11</v>
      </c>
      <c r="AC32" s="10"/>
    </row>
    <row r="33" spans="1:29" x14ac:dyDescent="0.35">
      <c r="A33" s="11"/>
      <c r="B33" s="22" t="s">
        <v>449</v>
      </c>
      <c r="C33" s="24" t="s">
        <v>606</v>
      </c>
      <c r="D33" s="24" t="s">
        <v>607</v>
      </c>
      <c r="E33" s="25" t="s">
        <v>449</v>
      </c>
      <c r="F33" s="25" t="s">
        <v>513</v>
      </c>
      <c r="G33" s="25" t="s">
        <v>449</v>
      </c>
      <c r="H33" s="26" t="s">
        <v>449</v>
      </c>
      <c r="I33" s="24" t="s">
        <v>449</v>
      </c>
      <c r="J33" s="25" t="s">
        <v>449</v>
      </c>
      <c r="K33" s="25" t="s">
        <v>449</v>
      </c>
      <c r="L33" s="26" t="s">
        <v>449</v>
      </c>
      <c r="M33" s="24" t="s">
        <v>498</v>
      </c>
      <c r="N33" s="25" t="s">
        <v>499</v>
      </c>
      <c r="O33" s="26" t="s">
        <v>449</v>
      </c>
      <c r="P33" s="24" t="s">
        <v>449</v>
      </c>
      <c r="Q33" s="25" t="s">
        <v>523</v>
      </c>
      <c r="R33" s="25" t="s">
        <v>508</v>
      </c>
      <c r="S33" s="25" t="s">
        <v>449</v>
      </c>
      <c r="T33" s="26" t="s">
        <v>449</v>
      </c>
      <c r="U33" s="24" t="s">
        <v>509</v>
      </c>
      <c r="V33" s="25" t="s">
        <v>449</v>
      </c>
      <c r="W33" s="25" t="s">
        <v>449</v>
      </c>
      <c r="X33" s="26" t="s">
        <v>449</v>
      </c>
      <c r="Y33" s="24" t="s">
        <v>449</v>
      </c>
      <c r="Z33" s="25" t="s">
        <v>449</v>
      </c>
      <c r="AA33" s="25" t="s">
        <v>449</v>
      </c>
      <c r="AB33" s="26" t="s">
        <v>449</v>
      </c>
      <c r="AC33" s="10"/>
    </row>
    <row r="34" spans="1:29" x14ac:dyDescent="0.35">
      <c r="A34" s="11"/>
      <c r="B34" s="8" t="s">
        <v>519</v>
      </c>
      <c r="C34" s="10">
        <v>26</v>
      </c>
      <c r="D34" s="10">
        <v>14</v>
      </c>
      <c r="E34" s="5">
        <v>6</v>
      </c>
      <c r="F34" s="5">
        <v>1</v>
      </c>
      <c r="G34" s="5" t="s">
        <v>486</v>
      </c>
      <c r="H34" s="11" t="s">
        <v>486</v>
      </c>
      <c r="I34" s="10">
        <v>8</v>
      </c>
      <c r="J34" s="5">
        <v>2</v>
      </c>
      <c r="K34" s="5">
        <v>4</v>
      </c>
      <c r="L34" s="11" t="s">
        <v>486</v>
      </c>
      <c r="M34" s="10">
        <v>11</v>
      </c>
      <c r="N34" s="5">
        <v>12</v>
      </c>
      <c r="O34" s="11">
        <v>2</v>
      </c>
      <c r="P34" s="10">
        <v>12</v>
      </c>
      <c r="Q34" s="5">
        <v>11</v>
      </c>
      <c r="R34" s="5">
        <v>3</v>
      </c>
      <c r="S34" s="5" t="s">
        <v>486</v>
      </c>
      <c r="T34" s="11" t="s">
        <v>486</v>
      </c>
      <c r="U34" s="10">
        <v>3</v>
      </c>
      <c r="V34" s="5" t="s">
        <v>486</v>
      </c>
      <c r="W34" s="5">
        <v>3</v>
      </c>
      <c r="X34" s="11" t="s">
        <v>486</v>
      </c>
      <c r="Y34" s="10">
        <v>10</v>
      </c>
      <c r="Z34" s="5">
        <v>12</v>
      </c>
      <c r="AA34" s="5" t="s">
        <v>486</v>
      </c>
      <c r="AB34" s="11" t="s">
        <v>486</v>
      </c>
      <c r="AC34" s="10"/>
    </row>
    <row r="35" spans="1:29" x14ac:dyDescent="0.35">
      <c r="A35" s="11"/>
      <c r="B35" s="31" t="s">
        <v>449</v>
      </c>
      <c r="C35" s="32" t="s">
        <v>608</v>
      </c>
      <c r="D35" s="32" t="s">
        <v>449</v>
      </c>
      <c r="E35" s="33" t="s">
        <v>449</v>
      </c>
      <c r="F35" s="33" t="s">
        <v>449</v>
      </c>
      <c r="G35" s="33" t="s">
        <v>449</v>
      </c>
      <c r="H35" s="34" t="s">
        <v>449</v>
      </c>
      <c r="I35" s="32" t="s">
        <v>449</v>
      </c>
      <c r="J35" s="33" t="s">
        <v>449</v>
      </c>
      <c r="K35" s="33" t="s">
        <v>449</v>
      </c>
      <c r="L35" s="34" t="s">
        <v>449</v>
      </c>
      <c r="M35" s="32" t="s">
        <v>449</v>
      </c>
      <c r="N35" s="33" t="s">
        <v>449</v>
      </c>
      <c r="O35" s="34" t="s">
        <v>449</v>
      </c>
      <c r="P35" s="32" t="s">
        <v>449</v>
      </c>
      <c r="Q35" s="33" t="s">
        <v>449</v>
      </c>
      <c r="R35" s="33" t="s">
        <v>449</v>
      </c>
      <c r="S35" s="33" t="s">
        <v>449</v>
      </c>
      <c r="T35" s="34" t="s">
        <v>449</v>
      </c>
      <c r="U35" s="32" t="s">
        <v>449</v>
      </c>
      <c r="V35" s="33" t="s">
        <v>449</v>
      </c>
      <c r="W35" s="33" t="s">
        <v>449</v>
      </c>
      <c r="X35" s="34" t="s">
        <v>449</v>
      </c>
      <c r="Y35" s="32" t="s">
        <v>449</v>
      </c>
      <c r="Z35" s="33" t="s">
        <v>449</v>
      </c>
      <c r="AA35" s="33" t="s">
        <v>449</v>
      </c>
      <c r="AB35" s="34" t="s">
        <v>449</v>
      </c>
      <c r="AC35" s="10"/>
    </row>
    <row r="36" spans="1:29" x14ac:dyDescent="0.35">
      <c r="B36" s="1" t="s">
        <v>1929</v>
      </c>
    </row>
    <row r="37" spans="1:29" x14ac:dyDescent="0.35">
      <c r="B37" s="1" t="s">
        <v>529</v>
      </c>
    </row>
    <row r="38" spans="1:29" x14ac:dyDescent="0.35">
      <c r="B38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8" display="Return to Index" xr:uid="{00000000-0004-0000-04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A1:X36"/>
  <sheetViews>
    <sheetView showGridLines="0" zoomScale="85" zoomScaleNormal="85" workbookViewId="0">
      <pane xSplit="2" ySplit="9" topLeftCell="F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15</v>
      </c>
    </row>
    <row r="6" spans="1:24" x14ac:dyDescent="0.35">
      <c r="B6" s="1" t="s">
        <v>12</v>
      </c>
    </row>
    <row r="7" spans="1:24" x14ac:dyDescent="0.35">
      <c r="B7" s="1" t="s">
        <v>13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5467</v>
      </c>
      <c r="D10" s="10">
        <v>2147</v>
      </c>
      <c r="E10" s="5">
        <v>374</v>
      </c>
      <c r="F10" s="5">
        <v>1149</v>
      </c>
      <c r="G10" s="5">
        <v>650</v>
      </c>
      <c r="H10" s="5">
        <v>682</v>
      </c>
      <c r="I10" s="11">
        <v>350</v>
      </c>
      <c r="J10" s="10">
        <v>4546</v>
      </c>
      <c r="K10" s="11">
        <v>733</v>
      </c>
      <c r="L10" s="10">
        <v>862</v>
      </c>
      <c r="M10" s="5">
        <v>1235</v>
      </c>
      <c r="N10" s="5">
        <v>404</v>
      </c>
      <c r="O10" s="5">
        <v>1437</v>
      </c>
      <c r="P10" s="5">
        <v>815</v>
      </c>
      <c r="Q10" s="5">
        <v>261</v>
      </c>
      <c r="R10" s="11">
        <v>195</v>
      </c>
      <c r="S10" s="10">
        <v>929</v>
      </c>
      <c r="T10" s="5">
        <v>1442</v>
      </c>
      <c r="U10" s="5">
        <v>1551</v>
      </c>
      <c r="V10" s="5">
        <v>637</v>
      </c>
      <c r="W10" s="11">
        <v>301</v>
      </c>
    </row>
    <row r="11" spans="1:24" x14ac:dyDescent="0.35">
      <c r="B11" s="17" t="s">
        <v>1930</v>
      </c>
      <c r="C11" s="18">
        <v>5461</v>
      </c>
      <c r="D11" s="19">
        <v>2031</v>
      </c>
      <c r="E11" s="20">
        <v>410</v>
      </c>
      <c r="F11" s="20">
        <v>984</v>
      </c>
      <c r="G11" s="20">
        <v>679</v>
      </c>
      <c r="H11" s="20">
        <v>831</v>
      </c>
      <c r="I11" s="21">
        <v>383</v>
      </c>
      <c r="J11" s="19">
        <v>4266</v>
      </c>
      <c r="K11" s="21">
        <v>922</v>
      </c>
      <c r="L11" s="19">
        <v>995</v>
      </c>
      <c r="M11" s="20">
        <v>1202</v>
      </c>
      <c r="N11" s="20">
        <v>382</v>
      </c>
      <c r="O11" s="20">
        <v>1330</v>
      </c>
      <c r="P11" s="20">
        <v>754</v>
      </c>
      <c r="Q11" s="20">
        <v>211</v>
      </c>
      <c r="R11" s="21">
        <v>263</v>
      </c>
      <c r="S11" s="19">
        <v>1117</v>
      </c>
      <c r="T11" s="20">
        <v>1459</v>
      </c>
      <c r="U11" s="20">
        <v>1335</v>
      </c>
      <c r="V11" s="20">
        <v>515</v>
      </c>
      <c r="W11" s="21">
        <v>394</v>
      </c>
    </row>
    <row r="12" spans="1:24" x14ac:dyDescent="0.35">
      <c r="A12" s="11"/>
      <c r="B12" s="22" t="s">
        <v>584</v>
      </c>
      <c r="C12" s="23">
        <v>746</v>
      </c>
      <c r="D12" s="24">
        <v>281</v>
      </c>
      <c r="E12" s="25">
        <v>46</v>
      </c>
      <c r="F12" s="25">
        <v>142</v>
      </c>
      <c r="G12" s="25">
        <v>83</v>
      </c>
      <c r="H12" s="25">
        <v>131</v>
      </c>
      <c r="I12" s="26">
        <v>49</v>
      </c>
      <c r="J12" s="24">
        <v>573</v>
      </c>
      <c r="K12" s="26">
        <v>135</v>
      </c>
      <c r="L12" s="24">
        <v>119</v>
      </c>
      <c r="M12" s="25">
        <v>177</v>
      </c>
      <c r="N12" s="25">
        <v>38</v>
      </c>
      <c r="O12" s="25">
        <v>193</v>
      </c>
      <c r="P12" s="25">
        <v>101</v>
      </c>
      <c r="Q12" s="25">
        <v>31</v>
      </c>
      <c r="R12" s="26">
        <v>42</v>
      </c>
      <c r="S12" s="24">
        <v>145</v>
      </c>
      <c r="T12" s="25">
        <v>192</v>
      </c>
      <c r="U12" s="25">
        <v>206</v>
      </c>
      <c r="V12" s="25">
        <v>73</v>
      </c>
      <c r="W12" s="26">
        <v>50</v>
      </c>
      <c r="X12" s="10"/>
    </row>
    <row r="13" spans="1:24" x14ac:dyDescent="0.35">
      <c r="A13" s="11"/>
      <c r="B13" s="22" t="s">
        <v>449</v>
      </c>
      <c r="C13" s="27">
        <v>0.14000000000000001</v>
      </c>
      <c r="D13" s="28">
        <v>0.14000000000000001</v>
      </c>
      <c r="E13" s="29">
        <v>0.11</v>
      </c>
      <c r="F13" s="29">
        <v>0.14000000000000001</v>
      </c>
      <c r="G13" s="29">
        <v>0.12</v>
      </c>
      <c r="H13" s="29">
        <v>0.16</v>
      </c>
      <c r="I13" s="30">
        <v>0.13</v>
      </c>
      <c r="J13" s="28">
        <v>0.13</v>
      </c>
      <c r="K13" s="30">
        <v>0.15</v>
      </c>
      <c r="L13" s="28">
        <v>0.12</v>
      </c>
      <c r="M13" s="29">
        <v>0.15</v>
      </c>
      <c r="N13" s="29">
        <v>0.1</v>
      </c>
      <c r="O13" s="29">
        <v>0.15</v>
      </c>
      <c r="P13" s="29">
        <v>0.13</v>
      </c>
      <c r="Q13" s="29">
        <v>0.15</v>
      </c>
      <c r="R13" s="30">
        <v>0.16</v>
      </c>
      <c r="S13" s="28">
        <v>0.13</v>
      </c>
      <c r="T13" s="29">
        <v>0.13</v>
      </c>
      <c r="U13" s="29">
        <v>0.15</v>
      </c>
      <c r="V13" s="29">
        <v>0.14000000000000001</v>
      </c>
      <c r="W13" s="30">
        <v>0.13</v>
      </c>
      <c r="X13" s="10"/>
    </row>
    <row r="14" spans="1:24" x14ac:dyDescent="0.35">
      <c r="A14" s="11"/>
      <c r="B14" s="22" t="s">
        <v>449</v>
      </c>
      <c r="C14" s="24" t="s">
        <v>449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5" t="s">
        <v>449</v>
      </c>
      <c r="I14" s="26" t="s">
        <v>449</v>
      </c>
      <c r="J14" s="24" t="s">
        <v>449</v>
      </c>
      <c r="K14" s="26" t="s">
        <v>449</v>
      </c>
      <c r="L14" s="24" t="s">
        <v>449</v>
      </c>
      <c r="M14" s="25" t="s">
        <v>517</v>
      </c>
      <c r="N14" s="25" t="s">
        <v>449</v>
      </c>
      <c r="O14" s="25" t="s">
        <v>449</v>
      </c>
      <c r="P14" s="25" t="s">
        <v>449</v>
      </c>
      <c r="Q14" s="25" t="s">
        <v>449</v>
      </c>
      <c r="R14" s="26" t="s">
        <v>449</v>
      </c>
      <c r="S14" s="24" t="s">
        <v>449</v>
      </c>
      <c r="T14" s="25" t="s">
        <v>449</v>
      </c>
      <c r="U14" s="25" t="s">
        <v>449</v>
      </c>
      <c r="V14" s="25" t="s">
        <v>449</v>
      </c>
      <c r="W14" s="26" t="s">
        <v>449</v>
      </c>
      <c r="X14" s="10"/>
    </row>
    <row r="15" spans="1:24" x14ac:dyDescent="0.35">
      <c r="A15" s="11"/>
      <c r="B15" s="8" t="s">
        <v>585</v>
      </c>
      <c r="C15" s="9">
        <v>730</v>
      </c>
      <c r="D15" s="10">
        <v>276</v>
      </c>
      <c r="E15" s="5">
        <v>38</v>
      </c>
      <c r="F15" s="5">
        <v>126</v>
      </c>
      <c r="G15" s="5">
        <v>106</v>
      </c>
      <c r="H15" s="5">
        <v>114</v>
      </c>
      <c r="I15" s="11">
        <v>50</v>
      </c>
      <c r="J15" s="10">
        <v>548</v>
      </c>
      <c r="K15" s="11">
        <v>147</v>
      </c>
      <c r="L15" s="10">
        <v>122</v>
      </c>
      <c r="M15" s="5">
        <v>152</v>
      </c>
      <c r="N15" s="5">
        <v>56</v>
      </c>
      <c r="O15" s="5">
        <v>198</v>
      </c>
      <c r="P15" s="5">
        <v>100</v>
      </c>
      <c r="Q15" s="5">
        <v>21</v>
      </c>
      <c r="R15" s="11">
        <v>39</v>
      </c>
      <c r="S15" s="10">
        <v>154</v>
      </c>
      <c r="T15" s="5">
        <v>158</v>
      </c>
      <c r="U15" s="5">
        <v>201</v>
      </c>
      <c r="V15" s="5">
        <v>70</v>
      </c>
      <c r="W15" s="11">
        <v>60</v>
      </c>
      <c r="X15" s="10"/>
    </row>
    <row r="16" spans="1:24" x14ac:dyDescent="0.35">
      <c r="A16" s="11"/>
      <c r="B16" s="8" t="s">
        <v>449</v>
      </c>
      <c r="C16" s="12">
        <v>0.13</v>
      </c>
      <c r="D16" s="13">
        <v>0.14000000000000001</v>
      </c>
      <c r="E16" s="14">
        <v>0.09</v>
      </c>
      <c r="F16" s="14">
        <v>0.13</v>
      </c>
      <c r="G16" s="14">
        <v>0.16</v>
      </c>
      <c r="H16" s="14">
        <v>0.14000000000000001</v>
      </c>
      <c r="I16" s="15">
        <v>0.13</v>
      </c>
      <c r="J16" s="13">
        <v>0.13</v>
      </c>
      <c r="K16" s="15">
        <v>0.16</v>
      </c>
      <c r="L16" s="13">
        <v>0.12</v>
      </c>
      <c r="M16" s="14">
        <v>0.13</v>
      </c>
      <c r="N16" s="14">
        <v>0.15</v>
      </c>
      <c r="O16" s="14">
        <v>0.15</v>
      </c>
      <c r="P16" s="14">
        <v>0.13</v>
      </c>
      <c r="Q16" s="14">
        <v>0.1</v>
      </c>
      <c r="R16" s="15">
        <v>0.15</v>
      </c>
      <c r="S16" s="13">
        <v>0.14000000000000001</v>
      </c>
      <c r="T16" s="14">
        <v>0.11</v>
      </c>
      <c r="U16" s="14">
        <v>0.15</v>
      </c>
      <c r="V16" s="14">
        <v>0.14000000000000001</v>
      </c>
      <c r="W16" s="15">
        <v>0.15</v>
      </c>
      <c r="X16" s="10"/>
    </row>
    <row r="17" spans="1:24" x14ac:dyDescent="0.35">
      <c r="A17" s="11"/>
      <c r="B17" s="8" t="s">
        <v>449</v>
      </c>
      <c r="C17" s="10" t="s">
        <v>609</v>
      </c>
      <c r="D17" s="10" t="s">
        <v>449</v>
      </c>
      <c r="E17" s="5" t="s">
        <v>449</v>
      </c>
      <c r="F17" s="5" t="s">
        <v>449</v>
      </c>
      <c r="G17" s="5" t="s">
        <v>607</v>
      </c>
      <c r="H17" s="5" t="s">
        <v>449</v>
      </c>
      <c r="I17" s="11" t="s">
        <v>449</v>
      </c>
      <c r="J17" s="10" t="s">
        <v>449</v>
      </c>
      <c r="K17" s="11" t="s">
        <v>449</v>
      </c>
      <c r="L17" s="10" t="s">
        <v>449</v>
      </c>
      <c r="M17" s="5" t="s">
        <v>449</v>
      </c>
      <c r="N17" s="5" t="s">
        <v>449</v>
      </c>
      <c r="O17" s="5" t="s">
        <v>449</v>
      </c>
      <c r="P17" s="5" t="s">
        <v>449</v>
      </c>
      <c r="Q17" s="5" t="s">
        <v>449</v>
      </c>
      <c r="R17" s="11" t="s">
        <v>449</v>
      </c>
      <c r="S17" s="10" t="s">
        <v>449</v>
      </c>
      <c r="T17" s="5" t="s">
        <v>449</v>
      </c>
      <c r="U17" s="5" t="s">
        <v>561</v>
      </c>
      <c r="V17" s="5" t="s">
        <v>449</v>
      </c>
      <c r="W17" s="11" t="s">
        <v>449</v>
      </c>
      <c r="X17" s="10"/>
    </row>
    <row r="18" spans="1:24" x14ac:dyDescent="0.35">
      <c r="A18" s="11"/>
      <c r="B18" s="22" t="s">
        <v>586</v>
      </c>
      <c r="C18" s="23">
        <v>767</v>
      </c>
      <c r="D18" s="24">
        <v>316</v>
      </c>
      <c r="E18" s="25">
        <v>33</v>
      </c>
      <c r="F18" s="25">
        <v>148</v>
      </c>
      <c r="G18" s="25">
        <v>76</v>
      </c>
      <c r="H18" s="25">
        <v>119</v>
      </c>
      <c r="I18" s="26">
        <v>56</v>
      </c>
      <c r="J18" s="24">
        <v>589</v>
      </c>
      <c r="K18" s="26">
        <v>133</v>
      </c>
      <c r="L18" s="24">
        <v>115</v>
      </c>
      <c r="M18" s="25">
        <v>171</v>
      </c>
      <c r="N18" s="25">
        <v>54</v>
      </c>
      <c r="O18" s="25">
        <v>173</v>
      </c>
      <c r="P18" s="25">
        <v>126</v>
      </c>
      <c r="Q18" s="25">
        <v>39</v>
      </c>
      <c r="R18" s="26">
        <v>42</v>
      </c>
      <c r="S18" s="24">
        <v>143</v>
      </c>
      <c r="T18" s="25">
        <v>190</v>
      </c>
      <c r="U18" s="25">
        <v>195</v>
      </c>
      <c r="V18" s="25">
        <v>90</v>
      </c>
      <c r="W18" s="26">
        <v>54</v>
      </c>
      <c r="X18" s="10"/>
    </row>
    <row r="19" spans="1:24" x14ac:dyDescent="0.35">
      <c r="A19" s="11"/>
      <c r="B19" s="22" t="s">
        <v>449</v>
      </c>
      <c r="C19" s="27">
        <v>0.14000000000000001</v>
      </c>
      <c r="D19" s="28">
        <v>0.16</v>
      </c>
      <c r="E19" s="29">
        <v>0.08</v>
      </c>
      <c r="F19" s="29">
        <v>0.15</v>
      </c>
      <c r="G19" s="29">
        <v>0.11</v>
      </c>
      <c r="H19" s="29">
        <v>0.14000000000000001</v>
      </c>
      <c r="I19" s="30">
        <v>0.15</v>
      </c>
      <c r="J19" s="28">
        <v>0.14000000000000001</v>
      </c>
      <c r="K19" s="30">
        <v>0.14000000000000001</v>
      </c>
      <c r="L19" s="28">
        <v>0.12</v>
      </c>
      <c r="M19" s="29">
        <v>0.14000000000000001</v>
      </c>
      <c r="N19" s="29">
        <v>0.14000000000000001</v>
      </c>
      <c r="O19" s="29">
        <v>0.13</v>
      </c>
      <c r="P19" s="29">
        <v>0.17</v>
      </c>
      <c r="Q19" s="29">
        <v>0.19</v>
      </c>
      <c r="R19" s="30">
        <v>0.16</v>
      </c>
      <c r="S19" s="28">
        <v>0.13</v>
      </c>
      <c r="T19" s="29">
        <v>0.13</v>
      </c>
      <c r="U19" s="29">
        <v>0.15</v>
      </c>
      <c r="V19" s="29">
        <v>0.17</v>
      </c>
      <c r="W19" s="30">
        <v>0.14000000000000001</v>
      </c>
      <c r="X19" s="10"/>
    </row>
    <row r="20" spans="1:24" x14ac:dyDescent="0.35">
      <c r="A20" s="11"/>
      <c r="B20" s="22" t="s">
        <v>449</v>
      </c>
      <c r="C20" s="24" t="s">
        <v>607</v>
      </c>
      <c r="D20" s="24" t="s">
        <v>610</v>
      </c>
      <c r="E20" s="25" t="s">
        <v>449</v>
      </c>
      <c r="F20" s="25" t="s">
        <v>607</v>
      </c>
      <c r="G20" s="25" t="s">
        <v>449</v>
      </c>
      <c r="H20" s="25" t="s">
        <v>607</v>
      </c>
      <c r="I20" s="26" t="s">
        <v>607</v>
      </c>
      <c r="J20" s="24" t="s">
        <v>449</v>
      </c>
      <c r="K20" s="26" t="s">
        <v>449</v>
      </c>
      <c r="L20" s="24" t="s">
        <v>449</v>
      </c>
      <c r="M20" s="25" t="s">
        <v>449</v>
      </c>
      <c r="N20" s="25" t="s">
        <v>449</v>
      </c>
      <c r="O20" s="25" t="s">
        <v>449</v>
      </c>
      <c r="P20" s="25" t="s">
        <v>611</v>
      </c>
      <c r="Q20" s="25" t="s">
        <v>611</v>
      </c>
      <c r="R20" s="26" t="s">
        <v>449</v>
      </c>
      <c r="S20" s="24" t="s">
        <v>449</v>
      </c>
      <c r="T20" s="25" t="s">
        <v>449</v>
      </c>
      <c r="U20" s="25" t="s">
        <v>449</v>
      </c>
      <c r="V20" s="25" t="s">
        <v>612</v>
      </c>
      <c r="W20" s="26" t="s">
        <v>449</v>
      </c>
      <c r="X20" s="10"/>
    </row>
    <row r="21" spans="1:24" x14ac:dyDescent="0.35">
      <c r="A21" s="11"/>
      <c r="B21" s="8" t="s">
        <v>587</v>
      </c>
      <c r="C21" s="9">
        <v>787</v>
      </c>
      <c r="D21" s="10">
        <v>290</v>
      </c>
      <c r="E21" s="5">
        <v>64</v>
      </c>
      <c r="F21" s="5">
        <v>117</v>
      </c>
      <c r="G21" s="5">
        <v>96</v>
      </c>
      <c r="H21" s="5">
        <v>130</v>
      </c>
      <c r="I21" s="11">
        <v>70</v>
      </c>
      <c r="J21" s="10">
        <v>611</v>
      </c>
      <c r="K21" s="11">
        <v>136</v>
      </c>
      <c r="L21" s="10">
        <v>171</v>
      </c>
      <c r="M21" s="5">
        <v>179</v>
      </c>
      <c r="N21" s="5">
        <v>61</v>
      </c>
      <c r="O21" s="5">
        <v>164</v>
      </c>
      <c r="P21" s="5">
        <v>107</v>
      </c>
      <c r="Q21" s="5">
        <v>19</v>
      </c>
      <c r="R21" s="11">
        <v>41</v>
      </c>
      <c r="S21" s="10">
        <v>191</v>
      </c>
      <c r="T21" s="5">
        <v>222</v>
      </c>
      <c r="U21" s="5">
        <v>167</v>
      </c>
      <c r="V21" s="5">
        <v>59</v>
      </c>
      <c r="W21" s="11">
        <v>67</v>
      </c>
      <c r="X21" s="10"/>
    </row>
    <row r="22" spans="1:24" x14ac:dyDescent="0.35">
      <c r="A22" s="11"/>
      <c r="B22" s="8" t="s">
        <v>449</v>
      </c>
      <c r="C22" s="12">
        <v>0.14000000000000001</v>
      </c>
      <c r="D22" s="13">
        <v>0.14000000000000001</v>
      </c>
      <c r="E22" s="14">
        <v>0.16</v>
      </c>
      <c r="F22" s="14">
        <v>0.12</v>
      </c>
      <c r="G22" s="14">
        <v>0.14000000000000001</v>
      </c>
      <c r="H22" s="14">
        <v>0.16</v>
      </c>
      <c r="I22" s="15">
        <v>0.18</v>
      </c>
      <c r="J22" s="13">
        <v>0.14000000000000001</v>
      </c>
      <c r="K22" s="15">
        <v>0.15</v>
      </c>
      <c r="L22" s="13">
        <v>0.17</v>
      </c>
      <c r="M22" s="14">
        <v>0.15</v>
      </c>
      <c r="N22" s="14">
        <v>0.16</v>
      </c>
      <c r="O22" s="14">
        <v>0.12</v>
      </c>
      <c r="P22" s="14">
        <v>0.14000000000000001</v>
      </c>
      <c r="Q22" s="14">
        <v>0.09</v>
      </c>
      <c r="R22" s="15">
        <v>0.16</v>
      </c>
      <c r="S22" s="13">
        <v>0.17</v>
      </c>
      <c r="T22" s="14">
        <v>0.15</v>
      </c>
      <c r="U22" s="14">
        <v>0.13</v>
      </c>
      <c r="V22" s="14">
        <v>0.11</v>
      </c>
      <c r="W22" s="15">
        <v>0.17</v>
      </c>
      <c r="X22" s="10"/>
    </row>
    <row r="23" spans="1:24" x14ac:dyDescent="0.35">
      <c r="A23" s="11"/>
      <c r="B23" s="8" t="s">
        <v>449</v>
      </c>
      <c r="C23" s="10" t="s">
        <v>613</v>
      </c>
      <c r="D23" s="10" t="s">
        <v>449</v>
      </c>
      <c r="E23" s="5" t="s">
        <v>449</v>
      </c>
      <c r="F23" s="5" t="s">
        <v>449</v>
      </c>
      <c r="G23" s="5" t="s">
        <v>449</v>
      </c>
      <c r="H23" s="5" t="s">
        <v>449</v>
      </c>
      <c r="I23" s="11" t="s">
        <v>614</v>
      </c>
      <c r="J23" s="10" t="s">
        <v>449</v>
      </c>
      <c r="K23" s="11" t="s">
        <v>449</v>
      </c>
      <c r="L23" s="10" t="s">
        <v>615</v>
      </c>
      <c r="M23" s="5" t="s">
        <v>594</v>
      </c>
      <c r="N23" s="5" t="s">
        <v>594</v>
      </c>
      <c r="O23" s="5" t="s">
        <v>449</v>
      </c>
      <c r="P23" s="5" t="s">
        <v>449</v>
      </c>
      <c r="Q23" s="5" t="s">
        <v>449</v>
      </c>
      <c r="R23" s="11" t="s">
        <v>449</v>
      </c>
      <c r="S23" s="10" t="s">
        <v>494</v>
      </c>
      <c r="T23" s="5" t="s">
        <v>449</v>
      </c>
      <c r="U23" s="5" t="s">
        <v>449</v>
      </c>
      <c r="V23" s="5" t="s">
        <v>449</v>
      </c>
      <c r="W23" s="11" t="s">
        <v>449</v>
      </c>
      <c r="X23" s="10"/>
    </row>
    <row r="24" spans="1:24" x14ac:dyDescent="0.35">
      <c r="A24" s="11"/>
      <c r="B24" s="22" t="s">
        <v>588</v>
      </c>
      <c r="C24" s="23">
        <v>773</v>
      </c>
      <c r="D24" s="24">
        <v>274</v>
      </c>
      <c r="E24" s="25">
        <v>73</v>
      </c>
      <c r="F24" s="25">
        <v>138</v>
      </c>
      <c r="G24" s="25">
        <v>108</v>
      </c>
      <c r="H24" s="25">
        <v>111</v>
      </c>
      <c r="I24" s="26">
        <v>50</v>
      </c>
      <c r="J24" s="24">
        <v>622</v>
      </c>
      <c r="K24" s="26">
        <v>131</v>
      </c>
      <c r="L24" s="24">
        <v>156</v>
      </c>
      <c r="M24" s="25">
        <v>150</v>
      </c>
      <c r="N24" s="25">
        <v>49</v>
      </c>
      <c r="O24" s="25">
        <v>192</v>
      </c>
      <c r="P24" s="25">
        <v>113</v>
      </c>
      <c r="Q24" s="25">
        <v>36</v>
      </c>
      <c r="R24" s="26">
        <v>37</v>
      </c>
      <c r="S24" s="24">
        <v>152</v>
      </c>
      <c r="T24" s="25">
        <v>246</v>
      </c>
      <c r="U24" s="25">
        <v>178</v>
      </c>
      <c r="V24" s="25">
        <v>61</v>
      </c>
      <c r="W24" s="26">
        <v>39</v>
      </c>
      <c r="X24" s="10"/>
    </row>
    <row r="25" spans="1:24" x14ac:dyDescent="0.35">
      <c r="A25" s="11"/>
      <c r="B25" s="22" t="s">
        <v>449</v>
      </c>
      <c r="C25" s="27">
        <v>0.14000000000000001</v>
      </c>
      <c r="D25" s="28">
        <v>0.14000000000000001</v>
      </c>
      <c r="E25" s="29">
        <v>0.18</v>
      </c>
      <c r="F25" s="29">
        <v>0.14000000000000001</v>
      </c>
      <c r="G25" s="29">
        <v>0.16</v>
      </c>
      <c r="H25" s="29">
        <v>0.13</v>
      </c>
      <c r="I25" s="30">
        <v>0.13</v>
      </c>
      <c r="J25" s="28">
        <v>0.15</v>
      </c>
      <c r="K25" s="30">
        <v>0.14000000000000001</v>
      </c>
      <c r="L25" s="28">
        <v>0.16</v>
      </c>
      <c r="M25" s="29">
        <v>0.12</v>
      </c>
      <c r="N25" s="29">
        <v>0.13</v>
      </c>
      <c r="O25" s="29">
        <v>0.14000000000000001</v>
      </c>
      <c r="P25" s="29">
        <v>0.15</v>
      </c>
      <c r="Q25" s="29">
        <v>0.17</v>
      </c>
      <c r="R25" s="30">
        <v>0.14000000000000001</v>
      </c>
      <c r="S25" s="28">
        <v>0.14000000000000001</v>
      </c>
      <c r="T25" s="29">
        <v>0.17</v>
      </c>
      <c r="U25" s="29">
        <v>0.13</v>
      </c>
      <c r="V25" s="29">
        <v>0.12</v>
      </c>
      <c r="W25" s="30">
        <v>0.1</v>
      </c>
      <c r="X25" s="10"/>
    </row>
    <row r="26" spans="1:24" x14ac:dyDescent="0.35">
      <c r="A26" s="11"/>
      <c r="B26" s="22" t="s">
        <v>449</v>
      </c>
      <c r="C26" s="24" t="s">
        <v>449</v>
      </c>
      <c r="D26" s="24" t="s">
        <v>449</v>
      </c>
      <c r="E26" s="25" t="s">
        <v>449</v>
      </c>
      <c r="F26" s="25" t="s">
        <v>449</v>
      </c>
      <c r="G26" s="25" t="s">
        <v>449</v>
      </c>
      <c r="H26" s="25" t="s">
        <v>449</v>
      </c>
      <c r="I26" s="26" t="s">
        <v>449</v>
      </c>
      <c r="J26" s="24" t="s">
        <v>449</v>
      </c>
      <c r="K26" s="26" t="s">
        <v>449</v>
      </c>
      <c r="L26" s="24" t="s">
        <v>449</v>
      </c>
      <c r="M26" s="25" t="s">
        <v>449</v>
      </c>
      <c r="N26" s="25" t="s">
        <v>449</v>
      </c>
      <c r="O26" s="25" t="s">
        <v>449</v>
      </c>
      <c r="P26" s="25" t="s">
        <v>449</v>
      </c>
      <c r="Q26" s="25" t="s">
        <v>449</v>
      </c>
      <c r="R26" s="26" t="s">
        <v>449</v>
      </c>
      <c r="S26" s="24" t="s">
        <v>449</v>
      </c>
      <c r="T26" s="25" t="s">
        <v>616</v>
      </c>
      <c r="U26" s="25" t="s">
        <v>449</v>
      </c>
      <c r="V26" s="25" t="s">
        <v>449</v>
      </c>
      <c r="W26" s="26" t="s">
        <v>449</v>
      </c>
      <c r="X26" s="10"/>
    </row>
    <row r="27" spans="1:24" x14ac:dyDescent="0.35">
      <c r="A27" s="11"/>
      <c r="B27" s="8" t="s">
        <v>589</v>
      </c>
      <c r="C27" s="9">
        <v>869</v>
      </c>
      <c r="D27" s="10">
        <v>318</v>
      </c>
      <c r="E27" s="5">
        <v>83</v>
      </c>
      <c r="F27" s="5">
        <v>156</v>
      </c>
      <c r="G27" s="5">
        <v>114</v>
      </c>
      <c r="H27" s="5">
        <v>122</v>
      </c>
      <c r="I27" s="11">
        <v>57</v>
      </c>
      <c r="J27" s="10">
        <v>699</v>
      </c>
      <c r="K27" s="11">
        <v>120</v>
      </c>
      <c r="L27" s="10">
        <v>149</v>
      </c>
      <c r="M27" s="5">
        <v>183</v>
      </c>
      <c r="N27" s="5">
        <v>75</v>
      </c>
      <c r="O27" s="5">
        <v>236</v>
      </c>
      <c r="P27" s="5">
        <v>123</v>
      </c>
      <c r="Q27" s="5">
        <v>39</v>
      </c>
      <c r="R27" s="11">
        <v>16</v>
      </c>
      <c r="S27" s="10">
        <v>171</v>
      </c>
      <c r="T27" s="5">
        <v>219</v>
      </c>
      <c r="U27" s="5">
        <v>219</v>
      </c>
      <c r="V27" s="5">
        <v>106</v>
      </c>
      <c r="W27" s="11">
        <v>60</v>
      </c>
      <c r="X27" s="10"/>
    </row>
    <row r="28" spans="1:24" x14ac:dyDescent="0.35">
      <c r="A28" s="11"/>
      <c r="B28" s="8" t="s">
        <v>449</v>
      </c>
      <c r="C28" s="12">
        <v>0.16</v>
      </c>
      <c r="D28" s="13">
        <v>0.16</v>
      </c>
      <c r="E28" s="14">
        <v>0.2</v>
      </c>
      <c r="F28" s="14">
        <v>0.16</v>
      </c>
      <c r="G28" s="14">
        <v>0.17</v>
      </c>
      <c r="H28" s="14">
        <v>0.15</v>
      </c>
      <c r="I28" s="15">
        <v>0.15</v>
      </c>
      <c r="J28" s="13">
        <v>0.16</v>
      </c>
      <c r="K28" s="15">
        <v>0.13</v>
      </c>
      <c r="L28" s="13">
        <v>0.15</v>
      </c>
      <c r="M28" s="14">
        <v>0.15</v>
      </c>
      <c r="N28" s="14">
        <v>0.2</v>
      </c>
      <c r="O28" s="14">
        <v>0.18</v>
      </c>
      <c r="P28" s="14">
        <v>0.16</v>
      </c>
      <c r="Q28" s="14">
        <v>0.18</v>
      </c>
      <c r="R28" s="15">
        <v>0.06</v>
      </c>
      <c r="S28" s="13">
        <v>0.15</v>
      </c>
      <c r="T28" s="14">
        <v>0.15</v>
      </c>
      <c r="U28" s="14">
        <v>0.16</v>
      </c>
      <c r="V28" s="14">
        <v>0.21</v>
      </c>
      <c r="W28" s="15">
        <v>0.15</v>
      </c>
      <c r="X28" s="10"/>
    </row>
    <row r="29" spans="1:24" x14ac:dyDescent="0.35">
      <c r="A29" s="11"/>
      <c r="B29" s="8" t="s">
        <v>449</v>
      </c>
      <c r="C29" s="10" t="s">
        <v>558</v>
      </c>
      <c r="D29" s="10" t="s">
        <v>449</v>
      </c>
      <c r="E29" s="5" t="s">
        <v>449</v>
      </c>
      <c r="F29" s="5" t="s">
        <v>449</v>
      </c>
      <c r="G29" s="5" t="s">
        <v>449</v>
      </c>
      <c r="H29" s="5" t="s">
        <v>449</v>
      </c>
      <c r="I29" s="11" t="s">
        <v>449</v>
      </c>
      <c r="J29" s="10" t="s">
        <v>449</v>
      </c>
      <c r="K29" s="11" t="s">
        <v>449</v>
      </c>
      <c r="L29" s="10" t="s">
        <v>558</v>
      </c>
      <c r="M29" s="5" t="s">
        <v>558</v>
      </c>
      <c r="N29" s="5" t="s">
        <v>558</v>
      </c>
      <c r="O29" s="5" t="s">
        <v>558</v>
      </c>
      <c r="P29" s="5" t="s">
        <v>558</v>
      </c>
      <c r="Q29" s="5" t="s">
        <v>558</v>
      </c>
      <c r="R29" s="11" t="s">
        <v>449</v>
      </c>
      <c r="S29" s="10" t="s">
        <v>449</v>
      </c>
      <c r="T29" s="5" t="s">
        <v>449</v>
      </c>
      <c r="U29" s="5" t="s">
        <v>449</v>
      </c>
      <c r="V29" s="5" t="s">
        <v>617</v>
      </c>
      <c r="W29" s="11" t="s">
        <v>449</v>
      </c>
      <c r="X29" s="10"/>
    </row>
    <row r="30" spans="1:24" x14ac:dyDescent="0.35">
      <c r="A30" s="11"/>
      <c r="B30" s="22" t="s">
        <v>590</v>
      </c>
      <c r="C30" s="23">
        <v>790</v>
      </c>
      <c r="D30" s="24">
        <v>276</v>
      </c>
      <c r="E30" s="25">
        <v>74</v>
      </c>
      <c r="F30" s="25">
        <v>157</v>
      </c>
      <c r="G30" s="25">
        <v>95</v>
      </c>
      <c r="H30" s="25">
        <v>104</v>
      </c>
      <c r="I30" s="26">
        <v>52</v>
      </c>
      <c r="J30" s="24">
        <v>625</v>
      </c>
      <c r="K30" s="26">
        <v>120</v>
      </c>
      <c r="L30" s="24">
        <v>163</v>
      </c>
      <c r="M30" s="25">
        <v>191</v>
      </c>
      <c r="N30" s="25">
        <v>50</v>
      </c>
      <c r="O30" s="25">
        <v>174</v>
      </c>
      <c r="P30" s="25">
        <v>84</v>
      </c>
      <c r="Q30" s="25">
        <v>27</v>
      </c>
      <c r="R30" s="26">
        <v>45</v>
      </c>
      <c r="S30" s="24">
        <v>161</v>
      </c>
      <c r="T30" s="25">
        <v>232</v>
      </c>
      <c r="U30" s="25">
        <v>169</v>
      </c>
      <c r="V30" s="25">
        <v>57</v>
      </c>
      <c r="W30" s="26">
        <v>65</v>
      </c>
      <c r="X30" s="10"/>
    </row>
    <row r="31" spans="1:24" x14ac:dyDescent="0.35">
      <c r="A31" s="11"/>
      <c r="B31" s="22" t="s">
        <v>449</v>
      </c>
      <c r="C31" s="27">
        <v>0.14000000000000001</v>
      </c>
      <c r="D31" s="28">
        <v>0.14000000000000001</v>
      </c>
      <c r="E31" s="29">
        <v>0.18</v>
      </c>
      <c r="F31" s="29">
        <v>0.16</v>
      </c>
      <c r="G31" s="29">
        <v>0.14000000000000001</v>
      </c>
      <c r="H31" s="29">
        <v>0.13</v>
      </c>
      <c r="I31" s="30">
        <v>0.13</v>
      </c>
      <c r="J31" s="28">
        <v>0.15</v>
      </c>
      <c r="K31" s="30">
        <v>0.13</v>
      </c>
      <c r="L31" s="28">
        <v>0.16</v>
      </c>
      <c r="M31" s="29">
        <v>0.16</v>
      </c>
      <c r="N31" s="29">
        <v>0.13</v>
      </c>
      <c r="O31" s="29">
        <v>0.13</v>
      </c>
      <c r="P31" s="29">
        <v>0.11</v>
      </c>
      <c r="Q31" s="29">
        <v>0.13</v>
      </c>
      <c r="R31" s="30">
        <v>0.17</v>
      </c>
      <c r="S31" s="28">
        <v>0.14000000000000001</v>
      </c>
      <c r="T31" s="29">
        <v>0.16</v>
      </c>
      <c r="U31" s="29">
        <v>0.13</v>
      </c>
      <c r="V31" s="29">
        <v>0.11</v>
      </c>
      <c r="W31" s="30">
        <v>0.16</v>
      </c>
      <c r="X31" s="10"/>
    </row>
    <row r="32" spans="1:24" x14ac:dyDescent="0.35">
      <c r="A32" s="11"/>
      <c r="B32" s="22" t="s">
        <v>449</v>
      </c>
      <c r="C32" s="24" t="s">
        <v>618</v>
      </c>
      <c r="D32" s="24" t="s">
        <v>449</v>
      </c>
      <c r="E32" s="25" t="s">
        <v>449</v>
      </c>
      <c r="F32" s="25" t="s">
        <v>449</v>
      </c>
      <c r="G32" s="25" t="s">
        <v>449</v>
      </c>
      <c r="H32" s="25" t="s">
        <v>449</v>
      </c>
      <c r="I32" s="26" t="s">
        <v>449</v>
      </c>
      <c r="J32" s="24" t="s">
        <v>449</v>
      </c>
      <c r="K32" s="26" t="s">
        <v>449</v>
      </c>
      <c r="L32" s="24" t="s">
        <v>605</v>
      </c>
      <c r="M32" s="25" t="s">
        <v>605</v>
      </c>
      <c r="N32" s="25" t="s">
        <v>449</v>
      </c>
      <c r="O32" s="25" t="s">
        <v>449</v>
      </c>
      <c r="P32" s="25" t="s">
        <v>449</v>
      </c>
      <c r="Q32" s="25" t="s">
        <v>449</v>
      </c>
      <c r="R32" s="26" t="s">
        <v>449</v>
      </c>
      <c r="S32" s="24" t="s">
        <v>449</v>
      </c>
      <c r="T32" s="25" t="s">
        <v>567</v>
      </c>
      <c r="U32" s="25" t="s">
        <v>449</v>
      </c>
      <c r="V32" s="25" t="s">
        <v>449</v>
      </c>
      <c r="W32" s="26" t="s">
        <v>449</v>
      </c>
      <c r="X32" s="10"/>
    </row>
    <row r="33" spans="1:24" x14ac:dyDescent="0.35">
      <c r="A33" s="11"/>
      <c r="B33" s="31" t="s">
        <v>519</v>
      </c>
      <c r="C33" s="35">
        <v>26</v>
      </c>
      <c r="D33" s="32">
        <v>9</v>
      </c>
      <c r="E33" s="33">
        <v>2</v>
      </c>
      <c r="F33" s="33">
        <v>3</v>
      </c>
      <c r="G33" s="33">
        <v>1</v>
      </c>
      <c r="H33" s="33">
        <v>1</v>
      </c>
      <c r="I33" s="34">
        <v>1</v>
      </c>
      <c r="J33" s="32">
        <v>19</v>
      </c>
      <c r="K33" s="34">
        <v>1</v>
      </c>
      <c r="L33" s="32">
        <v>3</v>
      </c>
      <c r="M33" s="33">
        <v>4</v>
      </c>
      <c r="N33" s="33" t="s">
        <v>486</v>
      </c>
      <c r="O33" s="33">
        <v>5</v>
      </c>
      <c r="P33" s="33">
        <v>5</v>
      </c>
      <c r="Q33" s="33" t="s">
        <v>486</v>
      </c>
      <c r="R33" s="34">
        <v>1</v>
      </c>
      <c r="S33" s="32">
        <v>4</v>
      </c>
      <c r="T33" s="33">
        <v>7</v>
      </c>
      <c r="U33" s="33">
        <v>2</v>
      </c>
      <c r="V33" s="33">
        <v>2</v>
      </c>
      <c r="W33" s="34">
        <v>1</v>
      </c>
      <c r="X33" s="10"/>
    </row>
    <row r="34" spans="1:24" x14ac:dyDescent="0.35">
      <c r="B34" s="1" t="s">
        <v>1929</v>
      </c>
    </row>
    <row r="35" spans="1:24" x14ac:dyDescent="0.35">
      <c r="B35" s="1" t="s">
        <v>577</v>
      </c>
    </row>
    <row r="36" spans="1:24" x14ac:dyDescent="0.35">
      <c r="B36" s="1" t="s">
        <v>578</v>
      </c>
    </row>
  </sheetData>
  <mergeCells count="4">
    <mergeCell ref="D8:I8"/>
    <mergeCell ref="J8:K8"/>
    <mergeCell ref="L8:R8"/>
    <mergeCell ref="S8:W8"/>
  </mergeCells>
  <hyperlinks>
    <hyperlink ref="C1" location="Index!A9" display="Return to Index" xr:uid="{00000000-0004-0000-05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A1:AC36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17</v>
      </c>
    </row>
    <row r="6" spans="1:29" x14ac:dyDescent="0.35">
      <c r="B6" s="1" t="s">
        <v>18</v>
      </c>
    </row>
    <row r="7" spans="1:29" x14ac:dyDescent="0.35">
      <c r="B7" s="1" t="s">
        <v>19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1898</v>
      </c>
      <c r="D10" s="10">
        <v>1312</v>
      </c>
      <c r="E10" s="5">
        <v>346</v>
      </c>
      <c r="F10" s="5">
        <v>113</v>
      </c>
      <c r="G10" s="5">
        <v>4</v>
      </c>
      <c r="H10" s="11">
        <v>5</v>
      </c>
      <c r="I10" s="10">
        <v>921</v>
      </c>
      <c r="J10" s="5">
        <v>130</v>
      </c>
      <c r="K10" s="5">
        <v>256</v>
      </c>
      <c r="L10" s="11">
        <v>5</v>
      </c>
      <c r="M10" s="10">
        <v>613</v>
      </c>
      <c r="N10" s="5">
        <v>1206</v>
      </c>
      <c r="O10" s="11">
        <v>69</v>
      </c>
      <c r="P10" s="10" t="s">
        <v>486</v>
      </c>
      <c r="Q10" s="5">
        <v>1634</v>
      </c>
      <c r="R10" s="5">
        <v>224</v>
      </c>
      <c r="S10" s="5">
        <v>31</v>
      </c>
      <c r="T10" s="11">
        <v>9</v>
      </c>
      <c r="U10" s="10">
        <v>266</v>
      </c>
      <c r="V10" s="5">
        <v>130</v>
      </c>
      <c r="W10" s="5">
        <v>755</v>
      </c>
      <c r="X10" s="11">
        <v>15</v>
      </c>
      <c r="Y10" s="10">
        <v>348</v>
      </c>
      <c r="Z10" s="5">
        <v>1477</v>
      </c>
      <c r="AA10" s="5">
        <v>40</v>
      </c>
      <c r="AB10" s="11">
        <v>13</v>
      </c>
    </row>
    <row r="11" spans="1:29" x14ac:dyDescent="0.35">
      <c r="B11" s="17" t="s">
        <v>1930</v>
      </c>
      <c r="C11" s="18">
        <v>1874</v>
      </c>
      <c r="D11" s="19">
        <v>1266</v>
      </c>
      <c r="E11" s="20">
        <v>352</v>
      </c>
      <c r="F11" s="20" t="s">
        <v>483</v>
      </c>
      <c r="G11" s="20" t="s">
        <v>619</v>
      </c>
      <c r="H11" s="21" t="s">
        <v>620</v>
      </c>
      <c r="I11" s="19">
        <v>912</v>
      </c>
      <c r="J11" s="20" t="s">
        <v>621</v>
      </c>
      <c r="K11" s="20">
        <v>225</v>
      </c>
      <c r="L11" s="21" t="s">
        <v>622</v>
      </c>
      <c r="M11" s="19">
        <v>755</v>
      </c>
      <c r="N11" s="20">
        <v>1035</v>
      </c>
      <c r="O11" s="21" t="s">
        <v>623</v>
      </c>
      <c r="P11" s="19" t="s">
        <v>624</v>
      </c>
      <c r="Q11" s="20">
        <v>1573</v>
      </c>
      <c r="R11" s="20">
        <v>250</v>
      </c>
      <c r="S11" s="20" t="s">
        <v>625</v>
      </c>
      <c r="T11" s="21" t="s">
        <v>626</v>
      </c>
      <c r="U11" s="19">
        <v>275</v>
      </c>
      <c r="V11" s="20" t="s">
        <v>627</v>
      </c>
      <c r="W11" s="20">
        <v>698</v>
      </c>
      <c r="X11" s="21" t="s">
        <v>628</v>
      </c>
      <c r="Y11" s="19">
        <v>397</v>
      </c>
      <c r="Z11" s="20">
        <v>1394</v>
      </c>
      <c r="AA11" s="20" t="s">
        <v>629</v>
      </c>
      <c r="AB11" s="21" t="s">
        <v>481</v>
      </c>
    </row>
    <row r="12" spans="1:29" x14ac:dyDescent="0.35">
      <c r="A12" s="11"/>
      <c r="B12" s="22" t="s">
        <v>584</v>
      </c>
      <c r="C12" s="23">
        <v>322</v>
      </c>
      <c r="D12" s="24">
        <v>215</v>
      </c>
      <c r="E12" s="25">
        <v>60</v>
      </c>
      <c r="F12" s="25">
        <v>25</v>
      </c>
      <c r="G12" s="25">
        <v>1</v>
      </c>
      <c r="H12" s="26">
        <v>1</v>
      </c>
      <c r="I12" s="24">
        <v>123</v>
      </c>
      <c r="J12" s="25">
        <v>32</v>
      </c>
      <c r="K12" s="25">
        <v>60</v>
      </c>
      <c r="L12" s="26" t="s">
        <v>486</v>
      </c>
      <c r="M12" s="24">
        <v>135</v>
      </c>
      <c r="N12" s="25">
        <v>170</v>
      </c>
      <c r="O12" s="26">
        <v>12</v>
      </c>
      <c r="P12" s="24" t="s">
        <v>486</v>
      </c>
      <c r="Q12" s="25">
        <v>311</v>
      </c>
      <c r="R12" s="25">
        <v>8</v>
      </c>
      <c r="S12" s="25">
        <v>2</v>
      </c>
      <c r="T12" s="26">
        <v>1</v>
      </c>
      <c r="U12" s="24">
        <v>20</v>
      </c>
      <c r="V12" s="25">
        <v>29</v>
      </c>
      <c r="W12" s="25">
        <v>130</v>
      </c>
      <c r="X12" s="26">
        <v>4</v>
      </c>
      <c r="Y12" s="24">
        <v>66</v>
      </c>
      <c r="Z12" s="25">
        <v>249</v>
      </c>
      <c r="AA12" s="25">
        <v>4</v>
      </c>
      <c r="AB12" s="26">
        <v>2</v>
      </c>
      <c r="AC12" s="10"/>
    </row>
    <row r="13" spans="1:29" x14ac:dyDescent="0.35">
      <c r="A13" s="11"/>
      <c r="B13" s="22" t="s">
        <v>449</v>
      </c>
      <c r="C13" s="27">
        <v>0.17</v>
      </c>
      <c r="D13" s="28">
        <v>0.17</v>
      </c>
      <c r="E13" s="29">
        <v>0.17</v>
      </c>
      <c r="F13" s="29">
        <v>0.21</v>
      </c>
      <c r="G13" s="29">
        <v>0.52</v>
      </c>
      <c r="H13" s="30">
        <v>0.11</v>
      </c>
      <c r="I13" s="28">
        <v>0.14000000000000001</v>
      </c>
      <c r="J13" s="29">
        <v>0.26</v>
      </c>
      <c r="K13" s="29">
        <v>0.27</v>
      </c>
      <c r="L13" s="26" t="s">
        <v>486</v>
      </c>
      <c r="M13" s="28">
        <v>0.18</v>
      </c>
      <c r="N13" s="29">
        <v>0.16</v>
      </c>
      <c r="O13" s="30">
        <v>0.16</v>
      </c>
      <c r="P13" s="24" t="s">
        <v>486</v>
      </c>
      <c r="Q13" s="29">
        <v>0.2</v>
      </c>
      <c r="R13" s="29">
        <v>0.03</v>
      </c>
      <c r="S13" s="29">
        <v>0.04</v>
      </c>
      <c r="T13" s="30">
        <v>0.12</v>
      </c>
      <c r="U13" s="28">
        <v>7.0000000000000007E-2</v>
      </c>
      <c r="V13" s="29">
        <v>0.23</v>
      </c>
      <c r="W13" s="29">
        <v>0.19</v>
      </c>
      <c r="X13" s="30">
        <v>0.19</v>
      </c>
      <c r="Y13" s="28">
        <v>0.17</v>
      </c>
      <c r="Z13" s="29">
        <v>0.18</v>
      </c>
      <c r="AA13" s="29">
        <v>0.1</v>
      </c>
      <c r="AB13" s="30">
        <v>0.13</v>
      </c>
      <c r="AC13" s="10"/>
    </row>
    <row r="14" spans="1:29" x14ac:dyDescent="0.35">
      <c r="A14" s="11"/>
      <c r="B14" s="22" t="s">
        <v>449</v>
      </c>
      <c r="C14" s="24" t="s">
        <v>630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6" t="s">
        <v>449</v>
      </c>
      <c r="I14" s="24" t="s">
        <v>449</v>
      </c>
      <c r="J14" s="25" t="s">
        <v>600</v>
      </c>
      <c r="K14" s="25" t="s">
        <v>600</v>
      </c>
      <c r="L14" s="26" t="s">
        <v>449</v>
      </c>
      <c r="M14" s="24" t="s">
        <v>449</v>
      </c>
      <c r="N14" s="25" t="s">
        <v>449</v>
      </c>
      <c r="O14" s="26" t="s">
        <v>449</v>
      </c>
      <c r="P14" s="24" t="s">
        <v>449</v>
      </c>
      <c r="Q14" s="25" t="s">
        <v>601</v>
      </c>
      <c r="R14" s="25" t="s">
        <v>449</v>
      </c>
      <c r="S14" s="25" t="s">
        <v>449</v>
      </c>
      <c r="T14" s="26" t="s">
        <v>449</v>
      </c>
      <c r="U14" s="24" t="s">
        <v>449</v>
      </c>
      <c r="V14" s="25" t="s">
        <v>493</v>
      </c>
      <c r="W14" s="25" t="s">
        <v>493</v>
      </c>
      <c r="X14" s="26" t="s">
        <v>449</v>
      </c>
      <c r="Y14" s="24" t="s">
        <v>449</v>
      </c>
      <c r="Z14" s="25" t="s">
        <v>449</v>
      </c>
      <c r="AA14" s="25" t="s">
        <v>449</v>
      </c>
      <c r="AB14" s="26" t="s">
        <v>449</v>
      </c>
      <c r="AC14" s="10"/>
    </row>
    <row r="15" spans="1:29" x14ac:dyDescent="0.35">
      <c r="A15" s="11"/>
      <c r="B15" s="8" t="s">
        <v>585</v>
      </c>
      <c r="C15" s="9">
        <v>313</v>
      </c>
      <c r="D15" s="10">
        <v>196</v>
      </c>
      <c r="E15" s="5">
        <v>67</v>
      </c>
      <c r="F15" s="5">
        <v>19</v>
      </c>
      <c r="G15" s="5" t="s">
        <v>486</v>
      </c>
      <c r="H15" s="11">
        <v>1</v>
      </c>
      <c r="I15" s="10">
        <v>148</v>
      </c>
      <c r="J15" s="5">
        <v>16</v>
      </c>
      <c r="K15" s="5">
        <v>32</v>
      </c>
      <c r="L15" s="11" t="s">
        <v>486</v>
      </c>
      <c r="M15" s="10">
        <v>150</v>
      </c>
      <c r="N15" s="5">
        <v>150</v>
      </c>
      <c r="O15" s="11">
        <v>14</v>
      </c>
      <c r="P15" s="10" t="s">
        <v>486</v>
      </c>
      <c r="Q15" s="5">
        <v>275</v>
      </c>
      <c r="R15" s="5">
        <v>32</v>
      </c>
      <c r="S15" s="5">
        <v>6</v>
      </c>
      <c r="T15" s="11">
        <v>1</v>
      </c>
      <c r="U15" s="10">
        <v>31</v>
      </c>
      <c r="V15" s="5">
        <v>18</v>
      </c>
      <c r="W15" s="5">
        <v>126</v>
      </c>
      <c r="X15" s="11" t="s">
        <v>486</v>
      </c>
      <c r="Y15" s="10">
        <v>67</v>
      </c>
      <c r="Z15" s="5">
        <v>220</v>
      </c>
      <c r="AA15" s="5">
        <v>14</v>
      </c>
      <c r="AB15" s="11">
        <v>4</v>
      </c>
      <c r="AC15" s="10"/>
    </row>
    <row r="16" spans="1:29" x14ac:dyDescent="0.35">
      <c r="A16" s="11"/>
      <c r="B16" s="8" t="s">
        <v>449</v>
      </c>
      <c r="C16" s="12">
        <v>0.17</v>
      </c>
      <c r="D16" s="13">
        <v>0.15</v>
      </c>
      <c r="E16" s="14">
        <v>0.19</v>
      </c>
      <c r="F16" s="14">
        <v>0.16</v>
      </c>
      <c r="G16" s="5" t="s">
        <v>486</v>
      </c>
      <c r="H16" s="15">
        <v>0.09</v>
      </c>
      <c r="I16" s="13">
        <v>0.16</v>
      </c>
      <c r="J16" s="14">
        <v>0.13</v>
      </c>
      <c r="K16" s="14">
        <v>0.14000000000000001</v>
      </c>
      <c r="L16" s="11" t="s">
        <v>486</v>
      </c>
      <c r="M16" s="13">
        <v>0.2</v>
      </c>
      <c r="N16" s="14">
        <v>0.14000000000000001</v>
      </c>
      <c r="O16" s="15">
        <v>0.2</v>
      </c>
      <c r="P16" s="10" t="s">
        <v>486</v>
      </c>
      <c r="Q16" s="14">
        <v>0.17</v>
      </c>
      <c r="R16" s="14">
        <v>0.13</v>
      </c>
      <c r="S16" s="14">
        <v>0.14000000000000001</v>
      </c>
      <c r="T16" s="15">
        <v>0.1</v>
      </c>
      <c r="U16" s="13">
        <v>0.11</v>
      </c>
      <c r="V16" s="14">
        <v>0.14000000000000001</v>
      </c>
      <c r="W16" s="14">
        <v>0.18</v>
      </c>
      <c r="X16" s="11" t="s">
        <v>486</v>
      </c>
      <c r="Y16" s="13">
        <v>0.17</v>
      </c>
      <c r="Z16" s="14">
        <v>0.16</v>
      </c>
      <c r="AA16" s="14">
        <v>0.31</v>
      </c>
      <c r="AB16" s="15">
        <v>0.26</v>
      </c>
      <c r="AC16" s="10"/>
    </row>
    <row r="17" spans="1:29" x14ac:dyDescent="0.35">
      <c r="A17" s="11"/>
      <c r="B17" s="8" t="s">
        <v>449</v>
      </c>
      <c r="C17" s="10" t="s">
        <v>631</v>
      </c>
      <c r="D17" s="10" t="s">
        <v>449</v>
      </c>
      <c r="E17" s="5" t="s">
        <v>449</v>
      </c>
      <c r="F17" s="5" t="s">
        <v>449</v>
      </c>
      <c r="G17" s="5" t="s">
        <v>449</v>
      </c>
      <c r="H17" s="11" t="s">
        <v>449</v>
      </c>
      <c r="I17" s="10" t="s">
        <v>449</v>
      </c>
      <c r="J17" s="5" t="s">
        <v>449</v>
      </c>
      <c r="K17" s="5" t="s">
        <v>449</v>
      </c>
      <c r="L17" s="11" t="s">
        <v>449</v>
      </c>
      <c r="M17" s="10" t="s">
        <v>517</v>
      </c>
      <c r="N17" s="5" t="s">
        <v>449</v>
      </c>
      <c r="O17" s="11" t="s">
        <v>449</v>
      </c>
      <c r="P17" s="10" t="s">
        <v>449</v>
      </c>
      <c r="Q17" s="5" t="s">
        <v>449</v>
      </c>
      <c r="R17" s="5" t="s">
        <v>449</v>
      </c>
      <c r="S17" s="5" t="s">
        <v>449</v>
      </c>
      <c r="T17" s="11" t="s">
        <v>449</v>
      </c>
      <c r="U17" s="10" t="s">
        <v>449</v>
      </c>
      <c r="V17" s="5" t="s">
        <v>449</v>
      </c>
      <c r="W17" s="5" t="s">
        <v>449</v>
      </c>
      <c r="X17" s="11" t="s">
        <v>449</v>
      </c>
      <c r="Y17" s="10" t="s">
        <v>449</v>
      </c>
      <c r="Z17" s="5" t="s">
        <v>449</v>
      </c>
      <c r="AA17" s="5" t="s">
        <v>449</v>
      </c>
      <c r="AB17" s="11" t="s">
        <v>449</v>
      </c>
      <c r="AC17" s="10"/>
    </row>
    <row r="18" spans="1:29" x14ac:dyDescent="0.35">
      <c r="A18" s="11"/>
      <c r="B18" s="22" t="s">
        <v>586</v>
      </c>
      <c r="C18" s="23">
        <v>314</v>
      </c>
      <c r="D18" s="24">
        <v>223</v>
      </c>
      <c r="E18" s="25">
        <v>61</v>
      </c>
      <c r="F18" s="25">
        <v>17</v>
      </c>
      <c r="G18" s="25" t="s">
        <v>486</v>
      </c>
      <c r="H18" s="26" t="s">
        <v>486</v>
      </c>
      <c r="I18" s="24">
        <v>159</v>
      </c>
      <c r="J18" s="25">
        <v>23</v>
      </c>
      <c r="K18" s="25">
        <v>38</v>
      </c>
      <c r="L18" s="26">
        <v>2</v>
      </c>
      <c r="M18" s="24">
        <v>127</v>
      </c>
      <c r="N18" s="25">
        <v>174</v>
      </c>
      <c r="O18" s="26">
        <v>11</v>
      </c>
      <c r="P18" s="24" t="s">
        <v>486</v>
      </c>
      <c r="Q18" s="25">
        <v>262</v>
      </c>
      <c r="R18" s="25">
        <v>49</v>
      </c>
      <c r="S18" s="25">
        <v>3</v>
      </c>
      <c r="T18" s="26" t="s">
        <v>486</v>
      </c>
      <c r="U18" s="24">
        <v>56</v>
      </c>
      <c r="V18" s="25">
        <v>14</v>
      </c>
      <c r="W18" s="25">
        <v>125</v>
      </c>
      <c r="X18" s="26" t="s">
        <v>486</v>
      </c>
      <c r="Y18" s="24">
        <v>55</v>
      </c>
      <c r="Z18" s="25">
        <v>247</v>
      </c>
      <c r="AA18" s="25">
        <v>6</v>
      </c>
      <c r="AB18" s="26">
        <v>3</v>
      </c>
      <c r="AC18" s="10"/>
    </row>
    <row r="19" spans="1:29" x14ac:dyDescent="0.35">
      <c r="A19" s="11"/>
      <c r="B19" s="22" t="s">
        <v>449</v>
      </c>
      <c r="C19" s="27">
        <v>0.17</v>
      </c>
      <c r="D19" s="28">
        <v>0.18</v>
      </c>
      <c r="E19" s="29">
        <v>0.17</v>
      </c>
      <c r="F19" s="29">
        <v>0.14000000000000001</v>
      </c>
      <c r="G19" s="25" t="s">
        <v>486</v>
      </c>
      <c r="H19" s="26" t="s">
        <v>486</v>
      </c>
      <c r="I19" s="28">
        <v>0.17</v>
      </c>
      <c r="J19" s="29">
        <v>0.19</v>
      </c>
      <c r="K19" s="29">
        <v>0.17</v>
      </c>
      <c r="L19" s="30">
        <v>0.3</v>
      </c>
      <c r="M19" s="28">
        <v>0.17</v>
      </c>
      <c r="N19" s="29">
        <v>0.17</v>
      </c>
      <c r="O19" s="30">
        <v>0.14000000000000001</v>
      </c>
      <c r="P19" s="24" t="s">
        <v>486</v>
      </c>
      <c r="Q19" s="29">
        <v>0.17</v>
      </c>
      <c r="R19" s="29">
        <v>0.2</v>
      </c>
      <c r="S19" s="29">
        <v>7.0000000000000007E-2</v>
      </c>
      <c r="T19" s="26" t="s">
        <v>486</v>
      </c>
      <c r="U19" s="28">
        <v>0.2</v>
      </c>
      <c r="V19" s="29">
        <v>0.11</v>
      </c>
      <c r="W19" s="29">
        <v>0.18</v>
      </c>
      <c r="X19" s="26" t="s">
        <v>486</v>
      </c>
      <c r="Y19" s="28">
        <v>0.14000000000000001</v>
      </c>
      <c r="Z19" s="29">
        <v>0.18</v>
      </c>
      <c r="AA19" s="29">
        <v>0.14000000000000001</v>
      </c>
      <c r="AB19" s="30">
        <v>0.21</v>
      </c>
      <c r="AC19" s="10"/>
    </row>
    <row r="20" spans="1:29" x14ac:dyDescent="0.35">
      <c r="A20" s="11"/>
      <c r="B20" s="8" t="s">
        <v>587</v>
      </c>
      <c r="C20" s="9">
        <v>347</v>
      </c>
      <c r="D20" s="10">
        <v>250</v>
      </c>
      <c r="E20" s="5">
        <v>55</v>
      </c>
      <c r="F20" s="5">
        <v>22</v>
      </c>
      <c r="G20" s="5">
        <v>1</v>
      </c>
      <c r="H20" s="11">
        <v>3</v>
      </c>
      <c r="I20" s="10">
        <v>189</v>
      </c>
      <c r="J20" s="5">
        <v>15</v>
      </c>
      <c r="K20" s="5">
        <v>45</v>
      </c>
      <c r="L20" s="11">
        <v>1</v>
      </c>
      <c r="M20" s="10">
        <v>109</v>
      </c>
      <c r="N20" s="5">
        <v>226</v>
      </c>
      <c r="O20" s="11">
        <v>11</v>
      </c>
      <c r="P20" s="10" t="s">
        <v>486</v>
      </c>
      <c r="Q20" s="5">
        <v>259</v>
      </c>
      <c r="R20" s="5">
        <v>77</v>
      </c>
      <c r="S20" s="5">
        <v>8</v>
      </c>
      <c r="T20" s="11">
        <v>4</v>
      </c>
      <c r="U20" s="10">
        <v>69</v>
      </c>
      <c r="V20" s="5">
        <v>21</v>
      </c>
      <c r="W20" s="5">
        <v>134</v>
      </c>
      <c r="X20" s="11">
        <v>6</v>
      </c>
      <c r="Y20" s="10">
        <v>64</v>
      </c>
      <c r="Z20" s="5">
        <v>274</v>
      </c>
      <c r="AA20" s="5">
        <v>5</v>
      </c>
      <c r="AB20" s="11">
        <v>4</v>
      </c>
      <c r="AC20" s="10"/>
    </row>
    <row r="21" spans="1:29" x14ac:dyDescent="0.35">
      <c r="A21" s="11"/>
      <c r="B21" s="8" t="s">
        <v>449</v>
      </c>
      <c r="C21" s="12">
        <v>0.19</v>
      </c>
      <c r="D21" s="13">
        <v>0.2</v>
      </c>
      <c r="E21" s="14">
        <v>0.16</v>
      </c>
      <c r="F21" s="14">
        <v>0.18</v>
      </c>
      <c r="G21" s="14">
        <v>0.28000000000000003</v>
      </c>
      <c r="H21" s="15">
        <v>0.52</v>
      </c>
      <c r="I21" s="13">
        <v>0.21</v>
      </c>
      <c r="J21" s="14">
        <v>0.13</v>
      </c>
      <c r="K21" s="14">
        <v>0.2</v>
      </c>
      <c r="L21" s="15">
        <v>0.09</v>
      </c>
      <c r="M21" s="13">
        <v>0.14000000000000001</v>
      </c>
      <c r="N21" s="14">
        <v>0.22</v>
      </c>
      <c r="O21" s="15">
        <v>0.15</v>
      </c>
      <c r="P21" s="10" t="s">
        <v>486</v>
      </c>
      <c r="Q21" s="14">
        <v>0.16</v>
      </c>
      <c r="R21" s="14">
        <v>0.31</v>
      </c>
      <c r="S21" s="14">
        <v>0.2</v>
      </c>
      <c r="T21" s="15">
        <v>0.33</v>
      </c>
      <c r="U21" s="13">
        <v>0.25</v>
      </c>
      <c r="V21" s="14">
        <v>0.16</v>
      </c>
      <c r="W21" s="14">
        <v>0.19</v>
      </c>
      <c r="X21" s="15">
        <v>0.27</v>
      </c>
      <c r="Y21" s="13">
        <v>0.16</v>
      </c>
      <c r="Z21" s="14">
        <v>0.2</v>
      </c>
      <c r="AA21" s="14">
        <v>0.1</v>
      </c>
      <c r="AB21" s="15">
        <v>0.26</v>
      </c>
      <c r="AC21" s="10"/>
    </row>
    <row r="22" spans="1:29" x14ac:dyDescent="0.35">
      <c r="A22" s="11"/>
      <c r="B22" s="8" t="s">
        <v>449</v>
      </c>
      <c r="C22" s="10" t="s">
        <v>632</v>
      </c>
      <c r="D22" s="10" t="s">
        <v>449</v>
      </c>
      <c r="E22" s="5" t="s">
        <v>449</v>
      </c>
      <c r="F22" s="5" t="s">
        <v>449</v>
      </c>
      <c r="G22" s="5" t="s">
        <v>449</v>
      </c>
      <c r="H22" s="11" t="s">
        <v>449</v>
      </c>
      <c r="I22" s="10" t="s">
        <v>449</v>
      </c>
      <c r="J22" s="5" t="s">
        <v>449</v>
      </c>
      <c r="K22" s="5" t="s">
        <v>449</v>
      </c>
      <c r="L22" s="11" t="s">
        <v>449</v>
      </c>
      <c r="M22" s="10" t="s">
        <v>449</v>
      </c>
      <c r="N22" s="5" t="s">
        <v>603</v>
      </c>
      <c r="O22" s="11" t="s">
        <v>449</v>
      </c>
      <c r="P22" s="10" t="s">
        <v>449</v>
      </c>
      <c r="Q22" s="5" t="s">
        <v>449</v>
      </c>
      <c r="R22" s="5" t="s">
        <v>593</v>
      </c>
      <c r="S22" s="5" t="s">
        <v>449</v>
      </c>
      <c r="T22" s="11" t="s">
        <v>449</v>
      </c>
      <c r="U22" s="10" t="s">
        <v>505</v>
      </c>
      <c r="V22" s="5" t="s">
        <v>449</v>
      </c>
      <c r="W22" s="5" t="s">
        <v>449</v>
      </c>
      <c r="X22" s="11" t="s">
        <v>449</v>
      </c>
      <c r="Y22" s="10" t="s">
        <v>449</v>
      </c>
      <c r="Z22" s="5" t="s">
        <v>449</v>
      </c>
      <c r="AA22" s="5" t="s">
        <v>449</v>
      </c>
      <c r="AB22" s="11" t="s">
        <v>449</v>
      </c>
      <c r="AC22" s="10"/>
    </row>
    <row r="23" spans="1:29" x14ac:dyDescent="0.35">
      <c r="A23" s="11"/>
      <c r="B23" s="22" t="s">
        <v>588</v>
      </c>
      <c r="C23" s="23">
        <v>283</v>
      </c>
      <c r="D23" s="24">
        <v>204</v>
      </c>
      <c r="E23" s="25">
        <v>44</v>
      </c>
      <c r="F23" s="25">
        <v>15</v>
      </c>
      <c r="G23" s="25" t="s">
        <v>486</v>
      </c>
      <c r="H23" s="26">
        <v>1</v>
      </c>
      <c r="I23" s="24">
        <v>166</v>
      </c>
      <c r="J23" s="25">
        <v>13</v>
      </c>
      <c r="K23" s="25">
        <v>24</v>
      </c>
      <c r="L23" s="26">
        <v>1</v>
      </c>
      <c r="M23" s="24">
        <v>111</v>
      </c>
      <c r="N23" s="25">
        <v>162</v>
      </c>
      <c r="O23" s="26">
        <v>9</v>
      </c>
      <c r="P23" s="24" t="s">
        <v>486</v>
      </c>
      <c r="Q23" s="25">
        <v>198</v>
      </c>
      <c r="R23" s="25">
        <v>67</v>
      </c>
      <c r="S23" s="25">
        <v>18</v>
      </c>
      <c r="T23" s="26" t="s">
        <v>486</v>
      </c>
      <c r="U23" s="24">
        <v>54</v>
      </c>
      <c r="V23" s="25">
        <v>20</v>
      </c>
      <c r="W23" s="25">
        <v>106</v>
      </c>
      <c r="X23" s="26">
        <v>9</v>
      </c>
      <c r="Y23" s="24">
        <v>62</v>
      </c>
      <c r="Z23" s="25">
        <v>206</v>
      </c>
      <c r="AA23" s="25">
        <v>5</v>
      </c>
      <c r="AB23" s="26">
        <v>2</v>
      </c>
      <c r="AC23" s="10"/>
    </row>
    <row r="24" spans="1:29" x14ac:dyDescent="0.35">
      <c r="A24" s="11"/>
      <c r="B24" s="22" t="s">
        <v>449</v>
      </c>
      <c r="C24" s="27">
        <v>0.15</v>
      </c>
      <c r="D24" s="28">
        <v>0.16</v>
      </c>
      <c r="E24" s="29">
        <v>0.13</v>
      </c>
      <c r="F24" s="29">
        <v>0.13</v>
      </c>
      <c r="G24" s="25" t="s">
        <v>486</v>
      </c>
      <c r="H24" s="30">
        <v>0.21</v>
      </c>
      <c r="I24" s="28">
        <v>0.18</v>
      </c>
      <c r="J24" s="29">
        <v>0.11</v>
      </c>
      <c r="K24" s="29">
        <v>0.11</v>
      </c>
      <c r="L24" s="30">
        <v>0.09</v>
      </c>
      <c r="M24" s="28">
        <v>0.15</v>
      </c>
      <c r="N24" s="29">
        <v>0.16</v>
      </c>
      <c r="O24" s="30">
        <v>0.12</v>
      </c>
      <c r="P24" s="24" t="s">
        <v>486</v>
      </c>
      <c r="Q24" s="29">
        <v>0.13</v>
      </c>
      <c r="R24" s="29">
        <v>0.27</v>
      </c>
      <c r="S24" s="29">
        <v>0.45</v>
      </c>
      <c r="T24" s="26" t="s">
        <v>486</v>
      </c>
      <c r="U24" s="28">
        <v>0.2</v>
      </c>
      <c r="V24" s="29">
        <v>0.16</v>
      </c>
      <c r="W24" s="29">
        <v>0.15</v>
      </c>
      <c r="X24" s="30">
        <v>0.4</v>
      </c>
      <c r="Y24" s="28">
        <v>0.16</v>
      </c>
      <c r="Z24" s="29">
        <v>0.15</v>
      </c>
      <c r="AA24" s="29">
        <v>0.11</v>
      </c>
      <c r="AB24" s="30">
        <v>0.14000000000000001</v>
      </c>
      <c r="AC24" s="10"/>
    </row>
    <row r="25" spans="1:29" x14ac:dyDescent="0.35">
      <c r="A25" s="11"/>
      <c r="B25" s="22" t="s">
        <v>449</v>
      </c>
      <c r="C25" s="24" t="s">
        <v>594</v>
      </c>
      <c r="D25" s="24" t="s">
        <v>449</v>
      </c>
      <c r="E25" s="25" t="s">
        <v>449</v>
      </c>
      <c r="F25" s="25" t="s">
        <v>449</v>
      </c>
      <c r="G25" s="25" t="s">
        <v>449</v>
      </c>
      <c r="H25" s="26" t="s">
        <v>449</v>
      </c>
      <c r="I25" s="24" t="s">
        <v>514</v>
      </c>
      <c r="J25" s="25" t="s">
        <v>449</v>
      </c>
      <c r="K25" s="25" t="s">
        <v>449</v>
      </c>
      <c r="L25" s="26" t="s">
        <v>449</v>
      </c>
      <c r="M25" s="24" t="s">
        <v>449</v>
      </c>
      <c r="N25" s="25" t="s">
        <v>449</v>
      </c>
      <c r="O25" s="26" t="s">
        <v>449</v>
      </c>
      <c r="P25" s="24" t="s">
        <v>449</v>
      </c>
      <c r="Q25" s="25" t="s">
        <v>449</v>
      </c>
      <c r="R25" s="25" t="s">
        <v>593</v>
      </c>
      <c r="S25" s="25" t="s">
        <v>449</v>
      </c>
      <c r="T25" s="26" t="s">
        <v>449</v>
      </c>
      <c r="U25" s="24" t="s">
        <v>449</v>
      </c>
      <c r="V25" s="25" t="s">
        <v>449</v>
      </c>
      <c r="W25" s="25" t="s">
        <v>449</v>
      </c>
      <c r="X25" s="26" t="s">
        <v>449</v>
      </c>
      <c r="Y25" s="24" t="s">
        <v>449</v>
      </c>
      <c r="Z25" s="25" t="s">
        <v>449</v>
      </c>
      <c r="AA25" s="25" t="s">
        <v>449</v>
      </c>
      <c r="AB25" s="26" t="s">
        <v>449</v>
      </c>
      <c r="AC25" s="10"/>
    </row>
    <row r="26" spans="1:29" x14ac:dyDescent="0.35">
      <c r="A26" s="11"/>
      <c r="B26" s="8" t="s">
        <v>589</v>
      </c>
      <c r="C26" s="9">
        <v>153</v>
      </c>
      <c r="D26" s="10">
        <v>98</v>
      </c>
      <c r="E26" s="5">
        <v>32</v>
      </c>
      <c r="F26" s="5">
        <v>9</v>
      </c>
      <c r="G26" s="5" t="s">
        <v>511</v>
      </c>
      <c r="H26" s="11" t="s">
        <v>486</v>
      </c>
      <c r="I26" s="10">
        <v>66</v>
      </c>
      <c r="J26" s="5">
        <v>15</v>
      </c>
      <c r="K26" s="5">
        <v>17</v>
      </c>
      <c r="L26" s="11" t="s">
        <v>486</v>
      </c>
      <c r="M26" s="10">
        <v>58</v>
      </c>
      <c r="N26" s="5">
        <v>81</v>
      </c>
      <c r="O26" s="11">
        <v>10</v>
      </c>
      <c r="P26" s="10" t="s">
        <v>486</v>
      </c>
      <c r="Q26" s="5">
        <v>139</v>
      </c>
      <c r="R26" s="5">
        <v>9</v>
      </c>
      <c r="S26" s="5">
        <v>4</v>
      </c>
      <c r="T26" s="11">
        <v>1</v>
      </c>
      <c r="U26" s="10">
        <v>26</v>
      </c>
      <c r="V26" s="5">
        <v>16</v>
      </c>
      <c r="W26" s="5">
        <v>40</v>
      </c>
      <c r="X26" s="11">
        <v>1</v>
      </c>
      <c r="Y26" s="10">
        <v>40</v>
      </c>
      <c r="Z26" s="5">
        <v>103</v>
      </c>
      <c r="AA26" s="5">
        <v>7</v>
      </c>
      <c r="AB26" s="11" t="s">
        <v>486</v>
      </c>
      <c r="AC26" s="10"/>
    </row>
    <row r="27" spans="1:29" x14ac:dyDescent="0.35">
      <c r="A27" s="11"/>
      <c r="B27" s="8" t="s">
        <v>449</v>
      </c>
      <c r="C27" s="12">
        <v>0.08</v>
      </c>
      <c r="D27" s="13">
        <v>0.08</v>
      </c>
      <c r="E27" s="14">
        <v>0.09</v>
      </c>
      <c r="F27" s="14">
        <v>7.0000000000000007E-2</v>
      </c>
      <c r="G27" s="14">
        <v>0.2</v>
      </c>
      <c r="H27" s="11" t="s">
        <v>486</v>
      </c>
      <c r="I27" s="13">
        <v>7.0000000000000007E-2</v>
      </c>
      <c r="J27" s="14">
        <v>0.12</v>
      </c>
      <c r="K27" s="14">
        <v>7.0000000000000007E-2</v>
      </c>
      <c r="L27" s="11" t="s">
        <v>486</v>
      </c>
      <c r="M27" s="13">
        <v>0.08</v>
      </c>
      <c r="N27" s="14">
        <v>0.08</v>
      </c>
      <c r="O27" s="15">
        <v>0.14000000000000001</v>
      </c>
      <c r="P27" s="10" t="s">
        <v>486</v>
      </c>
      <c r="Q27" s="14">
        <v>0.09</v>
      </c>
      <c r="R27" s="14">
        <v>0.04</v>
      </c>
      <c r="S27" s="14">
        <v>0.09</v>
      </c>
      <c r="T27" s="15">
        <v>0.09</v>
      </c>
      <c r="U27" s="13">
        <v>0.1</v>
      </c>
      <c r="V27" s="14">
        <v>0.12</v>
      </c>
      <c r="W27" s="14">
        <v>0.06</v>
      </c>
      <c r="X27" s="15">
        <v>0.04</v>
      </c>
      <c r="Y27" s="13">
        <v>0.1</v>
      </c>
      <c r="Z27" s="14">
        <v>7.0000000000000007E-2</v>
      </c>
      <c r="AA27" s="14">
        <v>0.17</v>
      </c>
      <c r="AB27" s="11" t="s">
        <v>486</v>
      </c>
      <c r="AC27" s="10"/>
    </row>
    <row r="28" spans="1:29" x14ac:dyDescent="0.35">
      <c r="A28" s="11"/>
      <c r="B28" s="8" t="s">
        <v>449</v>
      </c>
      <c r="C28" s="10" t="s">
        <v>633</v>
      </c>
      <c r="D28" s="10" t="s">
        <v>449</v>
      </c>
      <c r="E28" s="5" t="s">
        <v>449</v>
      </c>
      <c r="F28" s="5" t="s">
        <v>449</v>
      </c>
      <c r="G28" s="5" t="s">
        <v>449</v>
      </c>
      <c r="H28" s="11" t="s">
        <v>449</v>
      </c>
      <c r="I28" s="10" t="s">
        <v>449</v>
      </c>
      <c r="J28" s="5" t="s">
        <v>449</v>
      </c>
      <c r="K28" s="5" t="s">
        <v>449</v>
      </c>
      <c r="L28" s="11" t="s">
        <v>449</v>
      </c>
      <c r="M28" s="10" t="s">
        <v>449</v>
      </c>
      <c r="N28" s="5" t="s">
        <v>449</v>
      </c>
      <c r="O28" s="11" t="s">
        <v>449</v>
      </c>
      <c r="P28" s="10" t="s">
        <v>449</v>
      </c>
      <c r="Q28" s="5" t="s">
        <v>505</v>
      </c>
      <c r="R28" s="5" t="s">
        <v>449</v>
      </c>
      <c r="S28" s="5" t="s">
        <v>449</v>
      </c>
      <c r="T28" s="11" t="s">
        <v>449</v>
      </c>
      <c r="U28" s="10" t="s">
        <v>449</v>
      </c>
      <c r="V28" s="5" t="s">
        <v>559</v>
      </c>
      <c r="W28" s="5" t="s">
        <v>449</v>
      </c>
      <c r="X28" s="11" t="s">
        <v>449</v>
      </c>
      <c r="Y28" s="10" t="s">
        <v>449</v>
      </c>
      <c r="Z28" s="5" t="s">
        <v>449</v>
      </c>
      <c r="AA28" s="5" t="s">
        <v>449</v>
      </c>
      <c r="AB28" s="11" t="s">
        <v>449</v>
      </c>
      <c r="AC28" s="10"/>
    </row>
    <row r="29" spans="1:29" x14ac:dyDescent="0.35">
      <c r="A29" s="11"/>
      <c r="B29" s="22" t="s">
        <v>590</v>
      </c>
      <c r="C29" s="23">
        <v>142</v>
      </c>
      <c r="D29" s="24">
        <v>81</v>
      </c>
      <c r="E29" s="25">
        <v>32</v>
      </c>
      <c r="F29" s="25">
        <v>12</v>
      </c>
      <c r="G29" s="25" t="s">
        <v>486</v>
      </c>
      <c r="H29" s="26" t="s">
        <v>511</v>
      </c>
      <c r="I29" s="24">
        <v>60</v>
      </c>
      <c r="J29" s="25">
        <v>8</v>
      </c>
      <c r="K29" s="25">
        <v>9</v>
      </c>
      <c r="L29" s="26">
        <v>4</v>
      </c>
      <c r="M29" s="24">
        <v>64</v>
      </c>
      <c r="N29" s="25">
        <v>72</v>
      </c>
      <c r="O29" s="26">
        <v>6</v>
      </c>
      <c r="P29" s="24" t="s">
        <v>486</v>
      </c>
      <c r="Q29" s="25">
        <v>130</v>
      </c>
      <c r="R29" s="25">
        <v>8</v>
      </c>
      <c r="S29" s="25">
        <v>1</v>
      </c>
      <c r="T29" s="26">
        <v>4</v>
      </c>
      <c r="U29" s="24">
        <v>19</v>
      </c>
      <c r="V29" s="25">
        <v>10</v>
      </c>
      <c r="W29" s="25">
        <v>38</v>
      </c>
      <c r="X29" s="26">
        <v>2</v>
      </c>
      <c r="Y29" s="24">
        <v>42</v>
      </c>
      <c r="Z29" s="25">
        <v>95</v>
      </c>
      <c r="AA29" s="25">
        <v>3</v>
      </c>
      <c r="AB29" s="26" t="s">
        <v>486</v>
      </c>
      <c r="AC29" s="10"/>
    </row>
    <row r="30" spans="1:29" x14ac:dyDescent="0.35">
      <c r="A30" s="11"/>
      <c r="B30" s="22" t="s">
        <v>449</v>
      </c>
      <c r="C30" s="27">
        <v>0.08</v>
      </c>
      <c r="D30" s="28">
        <v>0.06</v>
      </c>
      <c r="E30" s="29">
        <v>0.09</v>
      </c>
      <c r="F30" s="29">
        <v>0.1</v>
      </c>
      <c r="G30" s="25" t="s">
        <v>486</v>
      </c>
      <c r="H30" s="30">
        <v>7.0000000000000007E-2</v>
      </c>
      <c r="I30" s="28">
        <v>7.0000000000000007E-2</v>
      </c>
      <c r="J30" s="29">
        <v>7.0000000000000007E-2</v>
      </c>
      <c r="K30" s="29">
        <v>0.04</v>
      </c>
      <c r="L30" s="30">
        <v>0.51</v>
      </c>
      <c r="M30" s="28">
        <v>0.08</v>
      </c>
      <c r="N30" s="29">
        <v>7.0000000000000007E-2</v>
      </c>
      <c r="O30" s="30">
        <v>0.09</v>
      </c>
      <c r="P30" s="24" t="s">
        <v>486</v>
      </c>
      <c r="Q30" s="29">
        <v>0.08</v>
      </c>
      <c r="R30" s="29">
        <v>0.03</v>
      </c>
      <c r="S30" s="29">
        <v>0.02</v>
      </c>
      <c r="T30" s="30">
        <v>0.35</v>
      </c>
      <c r="U30" s="28">
        <v>7.0000000000000007E-2</v>
      </c>
      <c r="V30" s="29">
        <v>0.08</v>
      </c>
      <c r="W30" s="29">
        <v>0.05</v>
      </c>
      <c r="X30" s="30">
        <v>0.1</v>
      </c>
      <c r="Y30" s="28">
        <v>0.11</v>
      </c>
      <c r="Z30" s="29">
        <v>7.0000000000000007E-2</v>
      </c>
      <c r="AA30" s="29">
        <v>7.0000000000000007E-2</v>
      </c>
      <c r="AB30" s="26" t="s">
        <v>486</v>
      </c>
      <c r="AC30" s="10"/>
    </row>
    <row r="31" spans="1:29" x14ac:dyDescent="0.35">
      <c r="A31" s="11"/>
      <c r="B31" s="22" t="s">
        <v>449</v>
      </c>
      <c r="C31" s="24" t="s">
        <v>634</v>
      </c>
      <c r="D31" s="24" t="s">
        <v>449</v>
      </c>
      <c r="E31" s="25" t="s">
        <v>449</v>
      </c>
      <c r="F31" s="25" t="s">
        <v>449</v>
      </c>
      <c r="G31" s="25" t="s">
        <v>449</v>
      </c>
      <c r="H31" s="26" t="s">
        <v>449</v>
      </c>
      <c r="I31" s="24" t="s">
        <v>449</v>
      </c>
      <c r="J31" s="25" t="s">
        <v>449</v>
      </c>
      <c r="K31" s="25" t="s">
        <v>449</v>
      </c>
      <c r="L31" s="26" t="s">
        <v>449</v>
      </c>
      <c r="M31" s="24" t="s">
        <v>449</v>
      </c>
      <c r="N31" s="25" t="s">
        <v>449</v>
      </c>
      <c r="O31" s="26" t="s">
        <v>449</v>
      </c>
      <c r="P31" s="24" t="s">
        <v>449</v>
      </c>
      <c r="Q31" s="25" t="s">
        <v>601</v>
      </c>
      <c r="R31" s="25" t="s">
        <v>449</v>
      </c>
      <c r="S31" s="25" t="s">
        <v>449</v>
      </c>
      <c r="T31" s="26" t="s">
        <v>449</v>
      </c>
      <c r="U31" s="24" t="s">
        <v>449</v>
      </c>
      <c r="V31" s="25" t="s">
        <v>449</v>
      </c>
      <c r="W31" s="25" t="s">
        <v>449</v>
      </c>
      <c r="X31" s="26" t="s">
        <v>449</v>
      </c>
      <c r="Y31" s="24" t="s">
        <v>449</v>
      </c>
      <c r="Z31" s="25" t="s">
        <v>449</v>
      </c>
      <c r="AA31" s="25" t="s">
        <v>449</v>
      </c>
      <c r="AB31" s="26" t="s">
        <v>449</v>
      </c>
      <c r="AC31" s="10"/>
    </row>
    <row r="32" spans="1:29" x14ac:dyDescent="0.35">
      <c r="A32" s="11"/>
      <c r="B32" s="8" t="s">
        <v>519</v>
      </c>
      <c r="C32" s="10">
        <v>19</v>
      </c>
      <c r="D32" s="10">
        <v>12</v>
      </c>
      <c r="E32" s="5">
        <v>6</v>
      </c>
      <c r="F32" s="5">
        <v>1</v>
      </c>
      <c r="G32" s="5" t="s">
        <v>486</v>
      </c>
      <c r="H32" s="11" t="s">
        <v>511</v>
      </c>
      <c r="I32" s="10">
        <v>7</v>
      </c>
      <c r="J32" s="5">
        <v>2</v>
      </c>
      <c r="K32" s="5">
        <v>4</v>
      </c>
      <c r="L32" s="11" t="s">
        <v>486</v>
      </c>
      <c r="M32" s="10">
        <v>12</v>
      </c>
      <c r="N32" s="5">
        <v>3</v>
      </c>
      <c r="O32" s="11">
        <v>4</v>
      </c>
      <c r="P32" s="10" t="s">
        <v>486</v>
      </c>
      <c r="Q32" s="5">
        <v>15</v>
      </c>
      <c r="R32" s="5">
        <v>1</v>
      </c>
      <c r="S32" s="5" t="s">
        <v>511</v>
      </c>
      <c r="T32" s="11">
        <v>3</v>
      </c>
      <c r="U32" s="10" t="s">
        <v>511</v>
      </c>
      <c r="V32" s="5" t="s">
        <v>486</v>
      </c>
      <c r="W32" s="5">
        <v>3</v>
      </c>
      <c r="X32" s="11" t="s">
        <v>486</v>
      </c>
      <c r="Y32" s="10">
        <v>10</v>
      </c>
      <c r="Z32" s="5">
        <v>6</v>
      </c>
      <c r="AA32" s="5" t="s">
        <v>486</v>
      </c>
      <c r="AB32" s="11">
        <v>2</v>
      </c>
      <c r="AC32" s="10"/>
    </row>
    <row r="33" spans="1:29" x14ac:dyDescent="0.35">
      <c r="A33" s="11"/>
      <c r="B33" s="31" t="s">
        <v>449</v>
      </c>
      <c r="C33" s="32" t="s">
        <v>635</v>
      </c>
      <c r="D33" s="32" t="s">
        <v>449</v>
      </c>
      <c r="E33" s="33" t="s">
        <v>449</v>
      </c>
      <c r="F33" s="33" t="s">
        <v>449</v>
      </c>
      <c r="G33" s="33" t="s">
        <v>449</v>
      </c>
      <c r="H33" s="34" t="s">
        <v>449</v>
      </c>
      <c r="I33" s="32" t="s">
        <v>449</v>
      </c>
      <c r="J33" s="33" t="s">
        <v>449</v>
      </c>
      <c r="K33" s="33" t="s">
        <v>449</v>
      </c>
      <c r="L33" s="34" t="s">
        <v>449</v>
      </c>
      <c r="M33" s="32" t="s">
        <v>517</v>
      </c>
      <c r="N33" s="33" t="s">
        <v>449</v>
      </c>
      <c r="O33" s="34" t="s">
        <v>518</v>
      </c>
      <c r="P33" s="32" t="s">
        <v>449</v>
      </c>
      <c r="Q33" s="33" t="s">
        <v>449</v>
      </c>
      <c r="R33" s="33" t="s">
        <v>449</v>
      </c>
      <c r="S33" s="33" t="s">
        <v>449</v>
      </c>
      <c r="T33" s="34" t="s">
        <v>449</v>
      </c>
      <c r="U33" s="32" t="s">
        <v>449</v>
      </c>
      <c r="V33" s="33" t="s">
        <v>449</v>
      </c>
      <c r="W33" s="33" t="s">
        <v>449</v>
      </c>
      <c r="X33" s="34" t="s">
        <v>449</v>
      </c>
      <c r="Y33" s="32" t="s">
        <v>636</v>
      </c>
      <c r="Z33" s="33" t="s">
        <v>449</v>
      </c>
      <c r="AA33" s="33" t="s">
        <v>449</v>
      </c>
      <c r="AB33" s="34" t="s">
        <v>449</v>
      </c>
      <c r="AC33" s="10"/>
    </row>
    <row r="34" spans="1:29" x14ac:dyDescent="0.35">
      <c r="B34" s="1" t="s">
        <v>1929</v>
      </c>
    </row>
    <row r="35" spans="1:29" x14ac:dyDescent="0.35">
      <c r="B35" s="1" t="s">
        <v>529</v>
      </c>
    </row>
    <row r="36" spans="1:29" x14ac:dyDescent="0.35">
      <c r="B36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10" display="Return to Index" xr:uid="{00000000-0004-0000-06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X36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21</v>
      </c>
    </row>
    <row r="6" spans="1:24" x14ac:dyDescent="0.35">
      <c r="B6" s="1" t="s">
        <v>18</v>
      </c>
    </row>
    <row r="7" spans="1:24" x14ac:dyDescent="0.35">
      <c r="B7" s="1" t="s">
        <v>19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1898</v>
      </c>
      <c r="D10" s="10">
        <v>713</v>
      </c>
      <c r="E10" s="5">
        <v>124</v>
      </c>
      <c r="F10" s="5">
        <v>402</v>
      </c>
      <c r="G10" s="5">
        <v>214</v>
      </c>
      <c r="H10" s="5">
        <v>277</v>
      </c>
      <c r="I10" s="11">
        <v>127</v>
      </c>
      <c r="J10" s="10">
        <v>1554</v>
      </c>
      <c r="K10" s="11">
        <v>259</v>
      </c>
      <c r="L10" s="10">
        <v>279</v>
      </c>
      <c r="M10" s="5">
        <v>416</v>
      </c>
      <c r="N10" s="5">
        <v>148</v>
      </c>
      <c r="O10" s="5">
        <v>507</v>
      </c>
      <c r="P10" s="5">
        <v>299</v>
      </c>
      <c r="Q10" s="5">
        <v>84</v>
      </c>
      <c r="R10" s="11">
        <v>78</v>
      </c>
      <c r="S10" s="10">
        <v>308</v>
      </c>
      <c r="T10" s="5">
        <v>494</v>
      </c>
      <c r="U10" s="5">
        <v>527</v>
      </c>
      <c r="V10" s="5">
        <v>247</v>
      </c>
      <c r="W10" s="11">
        <v>126</v>
      </c>
    </row>
    <row r="11" spans="1:24" x14ac:dyDescent="0.35">
      <c r="B11" s="17" t="s">
        <v>1930</v>
      </c>
      <c r="C11" s="18">
        <v>1874</v>
      </c>
      <c r="D11" s="19">
        <v>622</v>
      </c>
      <c r="E11" s="20" t="s">
        <v>637</v>
      </c>
      <c r="F11" s="20">
        <v>342</v>
      </c>
      <c r="G11" s="20">
        <v>231</v>
      </c>
      <c r="H11" s="20">
        <v>357</v>
      </c>
      <c r="I11" s="21" t="s">
        <v>638</v>
      </c>
      <c r="J11" s="19">
        <v>1461</v>
      </c>
      <c r="K11" s="21">
        <v>298</v>
      </c>
      <c r="L11" s="19">
        <v>317</v>
      </c>
      <c r="M11" s="20">
        <v>416</v>
      </c>
      <c r="N11" s="20" t="s">
        <v>639</v>
      </c>
      <c r="O11" s="20">
        <v>435</v>
      </c>
      <c r="P11" s="20">
        <v>252</v>
      </c>
      <c r="Q11" s="20" t="s">
        <v>640</v>
      </c>
      <c r="R11" s="21" t="s">
        <v>641</v>
      </c>
      <c r="S11" s="19">
        <v>399</v>
      </c>
      <c r="T11" s="20">
        <v>492</v>
      </c>
      <c r="U11" s="20">
        <v>417</v>
      </c>
      <c r="V11" s="20">
        <v>181</v>
      </c>
      <c r="W11" s="21" t="s">
        <v>642</v>
      </c>
    </row>
    <row r="12" spans="1:24" x14ac:dyDescent="0.35">
      <c r="A12" s="11"/>
      <c r="B12" s="22" t="s">
        <v>584</v>
      </c>
      <c r="C12" s="23">
        <v>322</v>
      </c>
      <c r="D12" s="24">
        <v>120</v>
      </c>
      <c r="E12" s="25">
        <v>35</v>
      </c>
      <c r="F12" s="25">
        <v>58</v>
      </c>
      <c r="G12" s="25">
        <v>32</v>
      </c>
      <c r="H12" s="25">
        <v>48</v>
      </c>
      <c r="I12" s="26">
        <v>26</v>
      </c>
      <c r="J12" s="24">
        <v>266</v>
      </c>
      <c r="K12" s="26">
        <v>42</v>
      </c>
      <c r="L12" s="24">
        <v>50</v>
      </c>
      <c r="M12" s="25">
        <v>73</v>
      </c>
      <c r="N12" s="25">
        <v>26</v>
      </c>
      <c r="O12" s="25">
        <v>90</v>
      </c>
      <c r="P12" s="25">
        <v>44</v>
      </c>
      <c r="Q12" s="25">
        <v>16</v>
      </c>
      <c r="R12" s="26">
        <v>10</v>
      </c>
      <c r="S12" s="24">
        <v>54</v>
      </c>
      <c r="T12" s="25">
        <v>98</v>
      </c>
      <c r="U12" s="25">
        <v>88</v>
      </c>
      <c r="V12" s="25">
        <v>32</v>
      </c>
      <c r="W12" s="26">
        <v>22</v>
      </c>
      <c r="X12" s="10"/>
    </row>
    <row r="13" spans="1:24" x14ac:dyDescent="0.35">
      <c r="A13" s="11"/>
      <c r="B13" s="22" t="s">
        <v>449</v>
      </c>
      <c r="C13" s="27">
        <v>0.17</v>
      </c>
      <c r="D13" s="28">
        <v>0.19</v>
      </c>
      <c r="E13" s="29">
        <v>0.26</v>
      </c>
      <c r="F13" s="29">
        <v>0.17</v>
      </c>
      <c r="G13" s="29">
        <v>0.14000000000000001</v>
      </c>
      <c r="H13" s="29">
        <v>0.14000000000000001</v>
      </c>
      <c r="I13" s="30">
        <v>0.19</v>
      </c>
      <c r="J13" s="28">
        <v>0.18</v>
      </c>
      <c r="K13" s="30">
        <v>0.14000000000000001</v>
      </c>
      <c r="L13" s="28">
        <v>0.16</v>
      </c>
      <c r="M13" s="29">
        <v>0.18</v>
      </c>
      <c r="N13" s="29">
        <v>0.18</v>
      </c>
      <c r="O13" s="29">
        <v>0.21</v>
      </c>
      <c r="P13" s="29">
        <v>0.17</v>
      </c>
      <c r="Q13" s="29">
        <v>0.23</v>
      </c>
      <c r="R13" s="30">
        <v>0.09</v>
      </c>
      <c r="S13" s="28">
        <v>0.14000000000000001</v>
      </c>
      <c r="T13" s="29">
        <v>0.2</v>
      </c>
      <c r="U13" s="29">
        <v>0.21</v>
      </c>
      <c r="V13" s="29">
        <v>0.17</v>
      </c>
      <c r="W13" s="30">
        <v>0.13</v>
      </c>
      <c r="X13" s="10"/>
    </row>
    <row r="14" spans="1:24" x14ac:dyDescent="0.35">
      <c r="A14" s="11"/>
      <c r="B14" s="22" t="s">
        <v>449</v>
      </c>
      <c r="C14" s="24" t="s">
        <v>449</v>
      </c>
      <c r="D14" s="24" t="s">
        <v>449</v>
      </c>
      <c r="E14" s="25" t="s">
        <v>643</v>
      </c>
      <c r="F14" s="25" t="s">
        <v>449</v>
      </c>
      <c r="G14" s="25" t="s">
        <v>449</v>
      </c>
      <c r="H14" s="25" t="s">
        <v>449</v>
      </c>
      <c r="I14" s="26" t="s">
        <v>449</v>
      </c>
      <c r="J14" s="24" t="s">
        <v>449</v>
      </c>
      <c r="K14" s="26" t="s">
        <v>449</v>
      </c>
      <c r="L14" s="24" t="s">
        <v>449</v>
      </c>
      <c r="M14" s="25" t="s">
        <v>449</v>
      </c>
      <c r="N14" s="25" t="s">
        <v>449</v>
      </c>
      <c r="O14" s="25" t="s">
        <v>601</v>
      </c>
      <c r="P14" s="25" t="s">
        <v>449</v>
      </c>
      <c r="Q14" s="25" t="s">
        <v>558</v>
      </c>
      <c r="R14" s="26" t="s">
        <v>449</v>
      </c>
      <c r="S14" s="24" t="s">
        <v>449</v>
      </c>
      <c r="T14" s="25" t="s">
        <v>449</v>
      </c>
      <c r="U14" s="25" t="s">
        <v>644</v>
      </c>
      <c r="V14" s="25" t="s">
        <v>449</v>
      </c>
      <c r="W14" s="26" t="s">
        <v>449</v>
      </c>
      <c r="X14" s="10"/>
    </row>
    <row r="15" spans="1:24" x14ac:dyDescent="0.35">
      <c r="A15" s="11"/>
      <c r="B15" s="8" t="s">
        <v>585</v>
      </c>
      <c r="C15" s="9">
        <v>313</v>
      </c>
      <c r="D15" s="10">
        <v>100</v>
      </c>
      <c r="E15" s="5">
        <v>21</v>
      </c>
      <c r="F15" s="5">
        <v>58</v>
      </c>
      <c r="G15" s="5">
        <v>31</v>
      </c>
      <c r="H15" s="5">
        <v>80</v>
      </c>
      <c r="I15" s="11">
        <v>19</v>
      </c>
      <c r="J15" s="10">
        <v>220</v>
      </c>
      <c r="K15" s="11">
        <v>70</v>
      </c>
      <c r="L15" s="10">
        <v>56</v>
      </c>
      <c r="M15" s="5">
        <v>78</v>
      </c>
      <c r="N15" s="5">
        <v>22</v>
      </c>
      <c r="O15" s="5">
        <v>66</v>
      </c>
      <c r="P15" s="5">
        <v>30</v>
      </c>
      <c r="Q15" s="5">
        <v>7</v>
      </c>
      <c r="R15" s="11">
        <v>26</v>
      </c>
      <c r="S15" s="10">
        <v>66</v>
      </c>
      <c r="T15" s="5">
        <v>87</v>
      </c>
      <c r="U15" s="5">
        <v>65</v>
      </c>
      <c r="V15" s="5">
        <v>21</v>
      </c>
      <c r="W15" s="11">
        <v>41</v>
      </c>
      <c r="X15" s="10"/>
    </row>
    <row r="16" spans="1:24" x14ac:dyDescent="0.35">
      <c r="A16" s="11"/>
      <c r="B16" s="8" t="s">
        <v>449</v>
      </c>
      <c r="C16" s="12">
        <v>0.17</v>
      </c>
      <c r="D16" s="13">
        <v>0.16</v>
      </c>
      <c r="E16" s="14">
        <v>0.16</v>
      </c>
      <c r="F16" s="14">
        <v>0.17</v>
      </c>
      <c r="G16" s="14">
        <v>0.13</v>
      </c>
      <c r="H16" s="14">
        <v>0.22</v>
      </c>
      <c r="I16" s="15">
        <v>0.14000000000000001</v>
      </c>
      <c r="J16" s="13">
        <v>0.15</v>
      </c>
      <c r="K16" s="15">
        <v>0.23</v>
      </c>
      <c r="L16" s="13">
        <v>0.18</v>
      </c>
      <c r="M16" s="14">
        <v>0.19</v>
      </c>
      <c r="N16" s="14">
        <v>0.15</v>
      </c>
      <c r="O16" s="14">
        <v>0.15</v>
      </c>
      <c r="P16" s="14">
        <v>0.12</v>
      </c>
      <c r="Q16" s="14">
        <v>0.11</v>
      </c>
      <c r="R16" s="15">
        <v>0.23</v>
      </c>
      <c r="S16" s="13">
        <v>0.17</v>
      </c>
      <c r="T16" s="14">
        <v>0.18</v>
      </c>
      <c r="U16" s="14">
        <v>0.16</v>
      </c>
      <c r="V16" s="14">
        <v>0.12</v>
      </c>
      <c r="W16" s="15">
        <v>0.24</v>
      </c>
      <c r="X16" s="10"/>
    </row>
    <row r="17" spans="1:24" x14ac:dyDescent="0.35">
      <c r="A17" s="11"/>
      <c r="B17" s="8" t="s">
        <v>449</v>
      </c>
      <c r="C17" s="10" t="s">
        <v>645</v>
      </c>
      <c r="D17" s="10" t="s">
        <v>449</v>
      </c>
      <c r="E17" s="5" t="s">
        <v>449</v>
      </c>
      <c r="F17" s="5" t="s">
        <v>449</v>
      </c>
      <c r="G17" s="5" t="s">
        <v>449</v>
      </c>
      <c r="H17" s="5" t="s">
        <v>646</v>
      </c>
      <c r="I17" s="11" t="s">
        <v>449</v>
      </c>
      <c r="J17" s="10" t="s">
        <v>449</v>
      </c>
      <c r="K17" s="11" t="s">
        <v>506</v>
      </c>
      <c r="L17" s="10" t="s">
        <v>449</v>
      </c>
      <c r="M17" s="5" t="s">
        <v>449</v>
      </c>
      <c r="N17" s="5" t="s">
        <v>449</v>
      </c>
      <c r="O17" s="5" t="s">
        <v>449</v>
      </c>
      <c r="P17" s="5" t="s">
        <v>449</v>
      </c>
      <c r="Q17" s="5" t="s">
        <v>449</v>
      </c>
      <c r="R17" s="11" t="s">
        <v>449</v>
      </c>
      <c r="S17" s="10" t="s">
        <v>449</v>
      </c>
      <c r="T17" s="5" t="s">
        <v>449</v>
      </c>
      <c r="U17" s="5" t="s">
        <v>449</v>
      </c>
      <c r="V17" s="5" t="s">
        <v>449</v>
      </c>
      <c r="W17" s="11" t="s">
        <v>647</v>
      </c>
      <c r="X17" s="10"/>
    </row>
    <row r="18" spans="1:24" x14ac:dyDescent="0.35">
      <c r="A18" s="11"/>
      <c r="B18" s="22" t="s">
        <v>586</v>
      </c>
      <c r="C18" s="23">
        <v>314</v>
      </c>
      <c r="D18" s="24">
        <v>89</v>
      </c>
      <c r="E18" s="25">
        <v>16</v>
      </c>
      <c r="F18" s="25">
        <v>77</v>
      </c>
      <c r="G18" s="25">
        <v>50</v>
      </c>
      <c r="H18" s="25">
        <v>54</v>
      </c>
      <c r="I18" s="26">
        <v>23</v>
      </c>
      <c r="J18" s="24">
        <v>249</v>
      </c>
      <c r="K18" s="26">
        <v>41</v>
      </c>
      <c r="L18" s="24">
        <v>39</v>
      </c>
      <c r="M18" s="25">
        <v>63</v>
      </c>
      <c r="N18" s="25">
        <v>26</v>
      </c>
      <c r="O18" s="25">
        <v>69</v>
      </c>
      <c r="P18" s="25">
        <v>66</v>
      </c>
      <c r="Q18" s="25">
        <v>17</v>
      </c>
      <c r="R18" s="26">
        <v>13</v>
      </c>
      <c r="S18" s="24">
        <v>60</v>
      </c>
      <c r="T18" s="25">
        <v>79</v>
      </c>
      <c r="U18" s="25">
        <v>66</v>
      </c>
      <c r="V18" s="25">
        <v>36</v>
      </c>
      <c r="W18" s="26">
        <v>36</v>
      </c>
      <c r="X18" s="10"/>
    </row>
    <row r="19" spans="1:24" x14ac:dyDescent="0.35">
      <c r="A19" s="11"/>
      <c r="B19" s="22" t="s">
        <v>449</v>
      </c>
      <c r="C19" s="27">
        <v>0.17</v>
      </c>
      <c r="D19" s="28">
        <v>0.14000000000000001</v>
      </c>
      <c r="E19" s="29">
        <v>0.12</v>
      </c>
      <c r="F19" s="29">
        <v>0.22</v>
      </c>
      <c r="G19" s="29">
        <v>0.22</v>
      </c>
      <c r="H19" s="29">
        <v>0.15</v>
      </c>
      <c r="I19" s="30">
        <v>0.16</v>
      </c>
      <c r="J19" s="28">
        <v>0.17</v>
      </c>
      <c r="K19" s="30">
        <v>0.14000000000000001</v>
      </c>
      <c r="L19" s="28">
        <v>0.12</v>
      </c>
      <c r="M19" s="29">
        <v>0.15</v>
      </c>
      <c r="N19" s="29">
        <v>0.18</v>
      </c>
      <c r="O19" s="29">
        <v>0.16</v>
      </c>
      <c r="P19" s="29">
        <v>0.26</v>
      </c>
      <c r="Q19" s="29">
        <v>0.24</v>
      </c>
      <c r="R19" s="30">
        <v>0.11</v>
      </c>
      <c r="S19" s="28">
        <v>0.15</v>
      </c>
      <c r="T19" s="29">
        <v>0.16</v>
      </c>
      <c r="U19" s="29">
        <v>0.16</v>
      </c>
      <c r="V19" s="29">
        <v>0.2</v>
      </c>
      <c r="W19" s="30">
        <v>0.21</v>
      </c>
      <c r="X19" s="10"/>
    </row>
    <row r="20" spans="1:24" x14ac:dyDescent="0.35">
      <c r="A20" s="11"/>
      <c r="B20" s="22" t="s">
        <v>449</v>
      </c>
      <c r="C20" s="24" t="s">
        <v>449</v>
      </c>
      <c r="D20" s="24" t="s">
        <v>449</v>
      </c>
      <c r="E20" s="25" t="s">
        <v>449</v>
      </c>
      <c r="F20" s="25" t="s">
        <v>648</v>
      </c>
      <c r="G20" s="25" t="s">
        <v>560</v>
      </c>
      <c r="H20" s="25" t="s">
        <v>449</v>
      </c>
      <c r="I20" s="26" t="s">
        <v>449</v>
      </c>
      <c r="J20" s="24" t="s">
        <v>449</v>
      </c>
      <c r="K20" s="26" t="s">
        <v>449</v>
      </c>
      <c r="L20" s="24" t="s">
        <v>449</v>
      </c>
      <c r="M20" s="25" t="s">
        <v>449</v>
      </c>
      <c r="N20" s="25" t="s">
        <v>449</v>
      </c>
      <c r="O20" s="25" t="s">
        <v>449</v>
      </c>
      <c r="P20" s="25" t="s">
        <v>649</v>
      </c>
      <c r="Q20" s="25" t="s">
        <v>611</v>
      </c>
      <c r="R20" s="26" t="s">
        <v>449</v>
      </c>
      <c r="S20" s="24" t="s">
        <v>449</v>
      </c>
      <c r="T20" s="25" t="s">
        <v>449</v>
      </c>
      <c r="U20" s="25" t="s">
        <v>449</v>
      </c>
      <c r="V20" s="25" t="s">
        <v>449</v>
      </c>
      <c r="W20" s="26" t="s">
        <v>449</v>
      </c>
      <c r="X20" s="10"/>
    </row>
    <row r="21" spans="1:24" x14ac:dyDescent="0.35">
      <c r="A21" s="11"/>
      <c r="B21" s="8" t="s">
        <v>587</v>
      </c>
      <c r="C21" s="9">
        <v>347</v>
      </c>
      <c r="D21" s="10">
        <v>109</v>
      </c>
      <c r="E21" s="5">
        <v>29</v>
      </c>
      <c r="F21" s="5">
        <v>62</v>
      </c>
      <c r="G21" s="5">
        <v>46</v>
      </c>
      <c r="H21" s="5">
        <v>66</v>
      </c>
      <c r="I21" s="11">
        <v>22</v>
      </c>
      <c r="J21" s="10">
        <v>258</v>
      </c>
      <c r="K21" s="11">
        <v>66</v>
      </c>
      <c r="L21" s="10">
        <v>49</v>
      </c>
      <c r="M21" s="5">
        <v>87</v>
      </c>
      <c r="N21" s="5">
        <v>24</v>
      </c>
      <c r="O21" s="5">
        <v>80</v>
      </c>
      <c r="P21" s="5">
        <v>41</v>
      </c>
      <c r="Q21" s="5">
        <v>15</v>
      </c>
      <c r="R21" s="11">
        <v>22</v>
      </c>
      <c r="S21" s="10">
        <v>83</v>
      </c>
      <c r="T21" s="5">
        <v>92</v>
      </c>
      <c r="U21" s="5">
        <v>81</v>
      </c>
      <c r="V21" s="5">
        <v>26</v>
      </c>
      <c r="W21" s="11">
        <v>34</v>
      </c>
      <c r="X21" s="10"/>
    </row>
    <row r="22" spans="1:24" x14ac:dyDescent="0.35">
      <c r="A22" s="11"/>
      <c r="B22" s="8" t="s">
        <v>449</v>
      </c>
      <c r="C22" s="12">
        <v>0.19</v>
      </c>
      <c r="D22" s="13">
        <v>0.17</v>
      </c>
      <c r="E22" s="14">
        <v>0.22</v>
      </c>
      <c r="F22" s="14">
        <v>0.18</v>
      </c>
      <c r="G22" s="14">
        <v>0.2</v>
      </c>
      <c r="H22" s="14">
        <v>0.18</v>
      </c>
      <c r="I22" s="15">
        <v>0.16</v>
      </c>
      <c r="J22" s="13">
        <v>0.18</v>
      </c>
      <c r="K22" s="15">
        <v>0.22</v>
      </c>
      <c r="L22" s="13">
        <v>0.15</v>
      </c>
      <c r="M22" s="14">
        <v>0.21</v>
      </c>
      <c r="N22" s="14">
        <v>0.16</v>
      </c>
      <c r="O22" s="14">
        <v>0.18</v>
      </c>
      <c r="P22" s="14">
        <v>0.16</v>
      </c>
      <c r="Q22" s="14">
        <v>0.22</v>
      </c>
      <c r="R22" s="15">
        <v>0.2</v>
      </c>
      <c r="S22" s="13">
        <v>0.21</v>
      </c>
      <c r="T22" s="14">
        <v>0.19</v>
      </c>
      <c r="U22" s="14">
        <v>0.2</v>
      </c>
      <c r="V22" s="14">
        <v>0.14000000000000001</v>
      </c>
      <c r="W22" s="15">
        <v>0.2</v>
      </c>
      <c r="X22" s="10"/>
    </row>
    <row r="23" spans="1:24" x14ac:dyDescent="0.35">
      <c r="A23" s="11"/>
      <c r="B23" s="22" t="s">
        <v>588</v>
      </c>
      <c r="C23" s="23">
        <v>283</v>
      </c>
      <c r="D23" s="24">
        <v>99</v>
      </c>
      <c r="E23" s="25">
        <v>19</v>
      </c>
      <c r="F23" s="25">
        <v>42</v>
      </c>
      <c r="G23" s="25">
        <v>34</v>
      </c>
      <c r="H23" s="25">
        <v>54</v>
      </c>
      <c r="I23" s="26">
        <v>18</v>
      </c>
      <c r="J23" s="24">
        <v>222</v>
      </c>
      <c r="K23" s="26">
        <v>37</v>
      </c>
      <c r="L23" s="24">
        <v>52</v>
      </c>
      <c r="M23" s="25">
        <v>52</v>
      </c>
      <c r="N23" s="25">
        <v>29</v>
      </c>
      <c r="O23" s="25">
        <v>65</v>
      </c>
      <c r="P23" s="25">
        <v>30</v>
      </c>
      <c r="Q23" s="25">
        <v>8</v>
      </c>
      <c r="R23" s="26">
        <v>25</v>
      </c>
      <c r="S23" s="24">
        <v>64</v>
      </c>
      <c r="T23" s="25">
        <v>68</v>
      </c>
      <c r="U23" s="25">
        <v>53</v>
      </c>
      <c r="V23" s="25">
        <v>28</v>
      </c>
      <c r="W23" s="26">
        <v>12</v>
      </c>
      <c r="X23" s="10"/>
    </row>
    <row r="24" spans="1:24" x14ac:dyDescent="0.35">
      <c r="A24" s="11"/>
      <c r="B24" s="22" t="s">
        <v>449</v>
      </c>
      <c r="C24" s="27">
        <v>0.15</v>
      </c>
      <c r="D24" s="28">
        <v>0.16</v>
      </c>
      <c r="E24" s="29">
        <v>0.15</v>
      </c>
      <c r="F24" s="29">
        <v>0.12</v>
      </c>
      <c r="G24" s="29">
        <v>0.15</v>
      </c>
      <c r="H24" s="29">
        <v>0.15</v>
      </c>
      <c r="I24" s="30">
        <v>0.13</v>
      </c>
      <c r="J24" s="28">
        <v>0.15</v>
      </c>
      <c r="K24" s="30">
        <v>0.12</v>
      </c>
      <c r="L24" s="28">
        <v>0.16</v>
      </c>
      <c r="M24" s="29">
        <v>0.13</v>
      </c>
      <c r="N24" s="29">
        <v>0.2</v>
      </c>
      <c r="O24" s="29">
        <v>0.15</v>
      </c>
      <c r="P24" s="29">
        <v>0.12</v>
      </c>
      <c r="Q24" s="29">
        <v>0.12</v>
      </c>
      <c r="R24" s="30">
        <v>0.23</v>
      </c>
      <c r="S24" s="28">
        <v>0.16</v>
      </c>
      <c r="T24" s="29">
        <v>0.14000000000000001</v>
      </c>
      <c r="U24" s="29">
        <v>0.13</v>
      </c>
      <c r="V24" s="29">
        <v>0.16</v>
      </c>
      <c r="W24" s="30">
        <v>7.0000000000000007E-2</v>
      </c>
      <c r="X24" s="10"/>
    </row>
    <row r="25" spans="1:24" x14ac:dyDescent="0.35">
      <c r="A25" s="11"/>
      <c r="B25" s="22" t="s">
        <v>449</v>
      </c>
      <c r="C25" s="24" t="s">
        <v>559</v>
      </c>
      <c r="D25" s="24" t="s">
        <v>449</v>
      </c>
      <c r="E25" s="25" t="s">
        <v>449</v>
      </c>
      <c r="F25" s="25" t="s">
        <v>449</v>
      </c>
      <c r="G25" s="25" t="s">
        <v>449</v>
      </c>
      <c r="H25" s="25" t="s">
        <v>449</v>
      </c>
      <c r="I25" s="26" t="s">
        <v>449</v>
      </c>
      <c r="J25" s="24" t="s">
        <v>449</v>
      </c>
      <c r="K25" s="26" t="s">
        <v>449</v>
      </c>
      <c r="L25" s="24" t="s">
        <v>449</v>
      </c>
      <c r="M25" s="25" t="s">
        <v>449</v>
      </c>
      <c r="N25" s="25" t="s">
        <v>449</v>
      </c>
      <c r="O25" s="25" t="s">
        <v>449</v>
      </c>
      <c r="P25" s="25" t="s">
        <v>449</v>
      </c>
      <c r="Q25" s="25" t="s">
        <v>449</v>
      </c>
      <c r="R25" s="26" t="s">
        <v>449</v>
      </c>
      <c r="S25" s="24" t="s">
        <v>559</v>
      </c>
      <c r="T25" s="25" t="s">
        <v>449</v>
      </c>
      <c r="U25" s="25" t="s">
        <v>449</v>
      </c>
      <c r="V25" s="25" t="s">
        <v>559</v>
      </c>
      <c r="W25" s="26" t="s">
        <v>449</v>
      </c>
      <c r="X25" s="10"/>
    </row>
    <row r="26" spans="1:24" x14ac:dyDescent="0.35">
      <c r="A26" s="11"/>
      <c r="B26" s="8" t="s">
        <v>589</v>
      </c>
      <c r="C26" s="9">
        <v>153</v>
      </c>
      <c r="D26" s="10">
        <v>53</v>
      </c>
      <c r="E26" s="5">
        <v>5</v>
      </c>
      <c r="F26" s="5">
        <v>30</v>
      </c>
      <c r="G26" s="5">
        <v>23</v>
      </c>
      <c r="H26" s="5">
        <v>31</v>
      </c>
      <c r="I26" s="11">
        <v>9</v>
      </c>
      <c r="J26" s="10">
        <v>131</v>
      </c>
      <c r="K26" s="11">
        <v>21</v>
      </c>
      <c r="L26" s="10">
        <v>38</v>
      </c>
      <c r="M26" s="5">
        <v>31</v>
      </c>
      <c r="N26" s="5">
        <v>8</v>
      </c>
      <c r="O26" s="5">
        <v>27</v>
      </c>
      <c r="P26" s="5">
        <v>27</v>
      </c>
      <c r="Q26" s="5">
        <v>3</v>
      </c>
      <c r="R26" s="11">
        <v>11</v>
      </c>
      <c r="S26" s="10">
        <v>33</v>
      </c>
      <c r="T26" s="5">
        <v>36</v>
      </c>
      <c r="U26" s="5">
        <v>30</v>
      </c>
      <c r="V26" s="5">
        <v>28</v>
      </c>
      <c r="W26" s="11">
        <v>13</v>
      </c>
      <c r="X26" s="10"/>
    </row>
    <row r="27" spans="1:24" x14ac:dyDescent="0.35">
      <c r="A27" s="11"/>
      <c r="B27" s="8" t="s">
        <v>449</v>
      </c>
      <c r="C27" s="12">
        <v>0.08</v>
      </c>
      <c r="D27" s="13">
        <v>0.08</v>
      </c>
      <c r="E27" s="14">
        <v>0.04</v>
      </c>
      <c r="F27" s="14">
        <v>0.09</v>
      </c>
      <c r="G27" s="14">
        <v>0.1</v>
      </c>
      <c r="H27" s="14">
        <v>0.09</v>
      </c>
      <c r="I27" s="15">
        <v>7.0000000000000007E-2</v>
      </c>
      <c r="J27" s="13">
        <v>0.09</v>
      </c>
      <c r="K27" s="15">
        <v>7.0000000000000007E-2</v>
      </c>
      <c r="L27" s="13">
        <v>0.12</v>
      </c>
      <c r="M27" s="14">
        <v>7.0000000000000007E-2</v>
      </c>
      <c r="N27" s="14">
        <v>0.06</v>
      </c>
      <c r="O27" s="14">
        <v>0.06</v>
      </c>
      <c r="P27" s="14">
        <v>0.11</v>
      </c>
      <c r="Q27" s="14">
        <v>0.04</v>
      </c>
      <c r="R27" s="15">
        <v>0.1</v>
      </c>
      <c r="S27" s="13">
        <v>0.08</v>
      </c>
      <c r="T27" s="14">
        <v>7.0000000000000007E-2</v>
      </c>
      <c r="U27" s="14">
        <v>7.0000000000000007E-2</v>
      </c>
      <c r="V27" s="14">
        <v>0.16</v>
      </c>
      <c r="W27" s="15">
        <v>0.08</v>
      </c>
      <c r="X27" s="10"/>
    </row>
    <row r="28" spans="1:24" x14ac:dyDescent="0.35">
      <c r="A28" s="11"/>
      <c r="B28" s="8" t="s">
        <v>449</v>
      </c>
      <c r="C28" s="10" t="s">
        <v>449</v>
      </c>
      <c r="D28" s="10" t="s">
        <v>449</v>
      </c>
      <c r="E28" s="5" t="s">
        <v>449</v>
      </c>
      <c r="F28" s="5" t="s">
        <v>449</v>
      </c>
      <c r="G28" s="5" t="s">
        <v>449</v>
      </c>
      <c r="H28" s="5" t="s">
        <v>449</v>
      </c>
      <c r="I28" s="11" t="s">
        <v>449</v>
      </c>
      <c r="J28" s="10" t="s">
        <v>505</v>
      </c>
      <c r="K28" s="11" t="s">
        <v>449</v>
      </c>
      <c r="L28" s="10" t="s">
        <v>498</v>
      </c>
      <c r="M28" s="5" t="s">
        <v>449</v>
      </c>
      <c r="N28" s="5" t="s">
        <v>449</v>
      </c>
      <c r="O28" s="5" t="s">
        <v>449</v>
      </c>
      <c r="P28" s="5" t="s">
        <v>449</v>
      </c>
      <c r="Q28" s="5" t="s">
        <v>449</v>
      </c>
      <c r="R28" s="11" t="s">
        <v>449</v>
      </c>
      <c r="S28" s="10" t="s">
        <v>449</v>
      </c>
      <c r="T28" s="5" t="s">
        <v>449</v>
      </c>
      <c r="U28" s="5" t="s">
        <v>449</v>
      </c>
      <c r="V28" s="5" t="s">
        <v>650</v>
      </c>
      <c r="W28" s="11" t="s">
        <v>449</v>
      </c>
      <c r="X28" s="10"/>
    </row>
    <row r="29" spans="1:24" x14ac:dyDescent="0.35">
      <c r="A29" s="11"/>
      <c r="B29" s="22" t="s">
        <v>590</v>
      </c>
      <c r="C29" s="23">
        <v>142</v>
      </c>
      <c r="D29" s="24">
        <v>53</v>
      </c>
      <c r="E29" s="25">
        <v>9</v>
      </c>
      <c r="F29" s="25">
        <v>15</v>
      </c>
      <c r="G29" s="25">
        <v>15</v>
      </c>
      <c r="H29" s="25">
        <v>24</v>
      </c>
      <c r="I29" s="26">
        <v>20</v>
      </c>
      <c r="J29" s="24">
        <v>115</v>
      </c>
      <c r="K29" s="26">
        <v>21</v>
      </c>
      <c r="L29" s="24">
        <v>33</v>
      </c>
      <c r="M29" s="25">
        <v>31</v>
      </c>
      <c r="N29" s="25">
        <v>10</v>
      </c>
      <c r="O29" s="25">
        <v>37</v>
      </c>
      <c r="P29" s="25">
        <v>14</v>
      </c>
      <c r="Q29" s="25">
        <v>3</v>
      </c>
      <c r="R29" s="26">
        <v>6</v>
      </c>
      <c r="S29" s="24">
        <v>38</v>
      </c>
      <c r="T29" s="25">
        <v>30</v>
      </c>
      <c r="U29" s="25">
        <v>33</v>
      </c>
      <c r="V29" s="25">
        <v>10</v>
      </c>
      <c r="W29" s="26">
        <v>12</v>
      </c>
      <c r="X29" s="10"/>
    </row>
    <row r="30" spans="1:24" x14ac:dyDescent="0.35">
      <c r="A30" s="11"/>
      <c r="B30" s="22" t="s">
        <v>449</v>
      </c>
      <c r="C30" s="27">
        <v>0.08</v>
      </c>
      <c r="D30" s="28">
        <v>0.08</v>
      </c>
      <c r="E30" s="29">
        <v>7.0000000000000007E-2</v>
      </c>
      <c r="F30" s="29">
        <v>0.04</v>
      </c>
      <c r="G30" s="29">
        <v>0.06</v>
      </c>
      <c r="H30" s="29">
        <v>7.0000000000000007E-2</v>
      </c>
      <c r="I30" s="30">
        <v>0.15</v>
      </c>
      <c r="J30" s="28">
        <v>0.08</v>
      </c>
      <c r="K30" s="30">
        <v>7.0000000000000007E-2</v>
      </c>
      <c r="L30" s="28">
        <v>0.1</v>
      </c>
      <c r="M30" s="29">
        <v>0.08</v>
      </c>
      <c r="N30" s="29">
        <v>7.0000000000000007E-2</v>
      </c>
      <c r="O30" s="29">
        <v>0.09</v>
      </c>
      <c r="P30" s="29">
        <v>0.05</v>
      </c>
      <c r="Q30" s="29">
        <v>0.05</v>
      </c>
      <c r="R30" s="30">
        <v>0.05</v>
      </c>
      <c r="S30" s="28">
        <v>0.09</v>
      </c>
      <c r="T30" s="29">
        <v>0.06</v>
      </c>
      <c r="U30" s="29">
        <v>0.08</v>
      </c>
      <c r="V30" s="29">
        <v>0.06</v>
      </c>
      <c r="W30" s="30">
        <v>7.0000000000000007E-2</v>
      </c>
      <c r="X30" s="10"/>
    </row>
    <row r="31" spans="1:24" x14ac:dyDescent="0.35">
      <c r="A31" s="11"/>
      <c r="B31" s="22" t="s">
        <v>449</v>
      </c>
      <c r="C31" s="24" t="s">
        <v>614</v>
      </c>
      <c r="D31" s="24" t="s">
        <v>614</v>
      </c>
      <c r="E31" s="25" t="s">
        <v>449</v>
      </c>
      <c r="F31" s="25" t="s">
        <v>449</v>
      </c>
      <c r="G31" s="25" t="s">
        <v>449</v>
      </c>
      <c r="H31" s="25" t="s">
        <v>449</v>
      </c>
      <c r="I31" s="26" t="s">
        <v>651</v>
      </c>
      <c r="J31" s="24" t="s">
        <v>449</v>
      </c>
      <c r="K31" s="26" t="s">
        <v>449</v>
      </c>
      <c r="L31" s="24" t="s">
        <v>449</v>
      </c>
      <c r="M31" s="25" t="s">
        <v>449</v>
      </c>
      <c r="N31" s="25" t="s">
        <v>449</v>
      </c>
      <c r="O31" s="25" t="s">
        <v>449</v>
      </c>
      <c r="P31" s="25" t="s">
        <v>449</v>
      </c>
      <c r="Q31" s="25" t="s">
        <v>449</v>
      </c>
      <c r="R31" s="26" t="s">
        <v>449</v>
      </c>
      <c r="S31" s="24" t="s">
        <v>449</v>
      </c>
      <c r="T31" s="25" t="s">
        <v>449</v>
      </c>
      <c r="U31" s="25" t="s">
        <v>449</v>
      </c>
      <c r="V31" s="25" t="s">
        <v>449</v>
      </c>
      <c r="W31" s="26" t="s">
        <v>449</v>
      </c>
      <c r="X31" s="10"/>
    </row>
    <row r="32" spans="1:24" x14ac:dyDescent="0.35">
      <c r="A32" s="11"/>
      <c r="B32" s="8" t="s">
        <v>519</v>
      </c>
      <c r="C32" s="9">
        <v>19</v>
      </c>
      <c r="D32" s="10">
        <v>2</v>
      </c>
      <c r="E32" s="5">
        <v>4</v>
      </c>
      <c r="F32" s="5">
        <v>3</v>
      </c>
      <c r="G32" s="5" t="s">
        <v>486</v>
      </c>
      <c r="H32" s="5" t="s">
        <v>511</v>
      </c>
      <c r="I32" s="11">
        <v>1</v>
      </c>
      <c r="J32" s="10">
        <v>14</v>
      </c>
      <c r="K32" s="11">
        <v>1</v>
      </c>
      <c r="L32" s="10">
        <v>1</v>
      </c>
      <c r="M32" s="5">
        <v>4</v>
      </c>
      <c r="N32" s="5" t="s">
        <v>486</v>
      </c>
      <c r="O32" s="5">
        <v>1</v>
      </c>
      <c r="P32" s="5">
        <v>1</v>
      </c>
      <c r="Q32" s="5" t="s">
        <v>486</v>
      </c>
      <c r="R32" s="11">
        <v>3</v>
      </c>
      <c r="S32" s="10">
        <v>5</v>
      </c>
      <c r="T32" s="5">
        <v>1</v>
      </c>
      <c r="U32" s="5">
        <v>1</v>
      </c>
      <c r="V32" s="5">
        <v>1</v>
      </c>
      <c r="W32" s="11" t="s">
        <v>486</v>
      </c>
      <c r="X32" s="10"/>
    </row>
    <row r="33" spans="1:24" x14ac:dyDescent="0.35">
      <c r="A33" s="11"/>
      <c r="B33" s="31" t="s">
        <v>449</v>
      </c>
      <c r="C33" s="32" t="s">
        <v>449</v>
      </c>
      <c r="D33" s="32" t="s">
        <v>449</v>
      </c>
      <c r="E33" s="33" t="s">
        <v>652</v>
      </c>
      <c r="F33" s="33" t="s">
        <v>449</v>
      </c>
      <c r="G33" s="33" t="s">
        <v>449</v>
      </c>
      <c r="H33" s="33" t="s">
        <v>449</v>
      </c>
      <c r="I33" s="34" t="s">
        <v>449</v>
      </c>
      <c r="J33" s="32" t="s">
        <v>449</v>
      </c>
      <c r="K33" s="34" t="s">
        <v>449</v>
      </c>
      <c r="L33" s="32" t="s">
        <v>449</v>
      </c>
      <c r="M33" s="33" t="s">
        <v>449</v>
      </c>
      <c r="N33" s="33" t="s">
        <v>449</v>
      </c>
      <c r="O33" s="33" t="s">
        <v>449</v>
      </c>
      <c r="P33" s="33" t="s">
        <v>449</v>
      </c>
      <c r="Q33" s="33" t="s">
        <v>449</v>
      </c>
      <c r="R33" s="34" t="s">
        <v>498</v>
      </c>
      <c r="S33" s="32" t="s">
        <v>449</v>
      </c>
      <c r="T33" s="33" t="s">
        <v>449</v>
      </c>
      <c r="U33" s="33" t="s">
        <v>449</v>
      </c>
      <c r="V33" s="33" t="s">
        <v>449</v>
      </c>
      <c r="W33" s="34" t="s">
        <v>449</v>
      </c>
      <c r="X33" s="10"/>
    </row>
    <row r="34" spans="1:24" x14ac:dyDescent="0.35">
      <c r="B34" s="1" t="s">
        <v>1929</v>
      </c>
    </row>
    <row r="35" spans="1:24" x14ac:dyDescent="0.35">
      <c r="B35" s="1" t="s">
        <v>577</v>
      </c>
    </row>
    <row r="36" spans="1:24" x14ac:dyDescent="0.35">
      <c r="B36" s="1" t="s">
        <v>653</v>
      </c>
    </row>
  </sheetData>
  <mergeCells count="4">
    <mergeCell ref="D8:I8"/>
    <mergeCell ref="J8:K8"/>
    <mergeCell ref="L8:R8"/>
    <mergeCell ref="S8:W8"/>
  </mergeCells>
  <hyperlinks>
    <hyperlink ref="C1" location="Index!A11" display="Return to Index" xr:uid="{00000000-0004-0000-07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A1:AC33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23</v>
      </c>
    </row>
    <row r="6" spans="1:29" x14ac:dyDescent="0.35">
      <c r="B6" s="1" t="s">
        <v>24</v>
      </c>
    </row>
    <row r="7" spans="1:29" x14ac:dyDescent="0.35">
      <c r="B7" s="1" t="s">
        <v>25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257</v>
      </c>
      <c r="D10" s="10">
        <v>192</v>
      </c>
      <c r="E10" s="5">
        <v>38</v>
      </c>
      <c r="F10" s="5">
        <v>9</v>
      </c>
      <c r="G10" s="5">
        <v>1</v>
      </c>
      <c r="H10" s="11">
        <v>1</v>
      </c>
      <c r="I10" s="10">
        <v>160</v>
      </c>
      <c r="J10" s="5">
        <v>7</v>
      </c>
      <c r="K10" s="5">
        <v>24</v>
      </c>
      <c r="L10" s="11">
        <v>1</v>
      </c>
      <c r="M10" s="10">
        <v>112</v>
      </c>
      <c r="N10" s="5">
        <v>134</v>
      </c>
      <c r="O10" s="11">
        <v>10</v>
      </c>
      <c r="P10" s="10" t="s">
        <v>486</v>
      </c>
      <c r="Q10" s="5" t="s">
        <v>486</v>
      </c>
      <c r="R10" s="5">
        <v>218</v>
      </c>
      <c r="S10" s="5">
        <v>31</v>
      </c>
      <c r="T10" s="11">
        <v>8</v>
      </c>
      <c r="U10" s="10">
        <v>65</v>
      </c>
      <c r="V10" s="5">
        <v>16</v>
      </c>
      <c r="W10" s="5">
        <v>94</v>
      </c>
      <c r="X10" s="11">
        <v>5</v>
      </c>
      <c r="Y10" s="10">
        <v>57</v>
      </c>
      <c r="Z10" s="5">
        <v>187</v>
      </c>
      <c r="AA10" s="5">
        <v>3</v>
      </c>
      <c r="AB10" s="11">
        <v>3</v>
      </c>
    </row>
    <row r="11" spans="1:29" x14ac:dyDescent="0.35">
      <c r="B11" s="17" t="s">
        <v>1930</v>
      </c>
      <c r="C11" s="18">
        <v>293</v>
      </c>
      <c r="D11" s="19">
        <v>219</v>
      </c>
      <c r="E11" s="20" t="s">
        <v>484</v>
      </c>
      <c r="F11" s="20" t="s">
        <v>479</v>
      </c>
      <c r="G11" s="20" t="s">
        <v>654</v>
      </c>
      <c r="H11" s="21" t="s">
        <v>654</v>
      </c>
      <c r="I11" s="19" t="s">
        <v>655</v>
      </c>
      <c r="J11" s="20" t="s">
        <v>656</v>
      </c>
      <c r="K11" s="20" t="s">
        <v>478</v>
      </c>
      <c r="L11" s="21" t="s">
        <v>477</v>
      </c>
      <c r="M11" s="19" t="s">
        <v>657</v>
      </c>
      <c r="N11" s="20" t="s">
        <v>621</v>
      </c>
      <c r="O11" s="21" t="s">
        <v>658</v>
      </c>
      <c r="P11" s="19" t="s">
        <v>624</v>
      </c>
      <c r="Q11" s="20" t="s">
        <v>624</v>
      </c>
      <c r="R11" s="20">
        <v>243</v>
      </c>
      <c r="S11" s="20" t="s">
        <v>625</v>
      </c>
      <c r="T11" s="21" t="s">
        <v>659</v>
      </c>
      <c r="U11" s="19" t="s">
        <v>660</v>
      </c>
      <c r="V11" s="20" t="s">
        <v>661</v>
      </c>
      <c r="W11" s="20" t="s">
        <v>662</v>
      </c>
      <c r="X11" s="21" t="s">
        <v>622</v>
      </c>
      <c r="Y11" s="19" t="s">
        <v>663</v>
      </c>
      <c r="Z11" s="20">
        <v>208</v>
      </c>
      <c r="AA11" s="20" t="s">
        <v>664</v>
      </c>
      <c r="AB11" s="21" t="s">
        <v>477</v>
      </c>
    </row>
    <row r="12" spans="1:29" x14ac:dyDescent="0.35">
      <c r="A12" s="11"/>
      <c r="B12" s="22" t="s">
        <v>584</v>
      </c>
      <c r="C12" s="23">
        <v>87</v>
      </c>
      <c r="D12" s="24">
        <v>64</v>
      </c>
      <c r="E12" s="25">
        <v>11</v>
      </c>
      <c r="F12" s="25">
        <v>10</v>
      </c>
      <c r="G12" s="25" t="s">
        <v>486</v>
      </c>
      <c r="H12" s="26" t="s">
        <v>486</v>
      </c>
      <c r="I12" s="24">
        <v>57</v>
      </c>
      <c r="J12" s="25">
        <v>2</v>
      </c>
      <c r="K12" s="25">
        <v>5</v>
      </c>
      <c r="L12" s="26" t="s">
        <v>486</v>
      </c>
      <c r="M12" s="24">
        <v>59</v>
      </c>
      <c r="N12" s="25">
        <v>24</v>
      </c>
      <c r="O12" s="26">
        <v>4</v>
      </c>
      <c r="P12" s="24" t="s">
        <v>486</v>
      </c>
      <c r="Q12" s="25" t="s">
        <v>486</v>
      </c>
      <c r="R12" s="25">
        <v>84</v>
      </c>
      <c r="S12" s="25">
        <v>1</v>
      </c>
      <c r="T12" s="26">
        <v>1</v>
      </c>
      <c r="U12" s="24">
        <v>12</v>
      </c>
      <c r="V12" s="25">
        <v>8</v>
      </c>
      <c r="W12" s="25">
        <v>35</v>
      </c>
      <c r="X12" s="26">
        <v>5</v>
      </c>
      <c r="Y12" s="24">
        <v>20</v>
      </c>
      <c r="Z12" s="25">
        <v>61</v>
      </c>
      <c r="AA12" s="25" t="s">
        <v>486</v>
      </c>
      <c r="AB12" s="26">
        <v>1</v>
      </c>
      <c r="AC12" s="10"/>
    </row>
    <row r="13" spans="1:29" x14ac:dyDescent="0.35">
      <c r="A13" s="11"/>
      <c r="B13" s="22" t="s">
        <v>449</v>
      </c>
      <c r="C13" s="27">
        <v>0.3</v>
      </c>
      <c r="D13" s="28">
        <v>0.28999999999999998</v>
      </c>
      <c r="E13" s="29">
        <v>0.24</v>
      </c>
      <c r="F13" s="29">
        <v>0.55000000000000004</v>
      </c>
      <c r="G13" s="25" t="s">
        <v>486</v>
      </c>
      <c r="H13" s="26" t="s">
        <v>486</v>
      </c>
      <c r="I13" s="28">
        <v>0.3</v>
      </c>
      <c r="J13" s="29">
        <v>0.37</v>
      </c>
      <c r="K13" s="29">
        <v>0.27</v>
      </c>
      <c r="L13" s="26" t="s">
        <v>486</v>
      </c>
      <c r="M13" s="28">
        <v>0.38</v>
      </c>
      <c r="N13" s="29">
        <v>0.2</v>
      </c>
      <c r="O13" s="30">
        <v>0.27</v>
      </c>
      <c r="P13" s="24" t="s">
        <v>486</v>
      </c>
      <c r="Q13" s="25" t="s">
        <v>486</v>
      </c>
      <c r="R13" s="29">
        <v>0.35</v>
      </c>
      <c r="S13" s="29">
        <v>0.02</v>
      </c>
      <c r="T13" s="30">
        <v>0.15</v>
      </c>
      <c r="U13" s="28">
        <v>0.15</v>
      </c>
      <c r="V13" s="29">
        <v>0.56000000000000005</v>
      </c>
      <c r="W13" s="29">
        <v>0.35</v>
      </c>
      <c r="X13" s="30">
        <v>0.62</v>
      </c>
      <c r="Y13" s="28">
        <v>0.28999999999999998</v>
      </c>
      <c r="Z13" s="29">
        <v>0.28999999999999998</v>
      </c>
      <c r="AA13" s="25" t="s">
        <v>486</v>
      </c>
      <c r="AB13" s="30">
        <v>0.27</v>
      </c>
      <c r="AC13" s="10"/>
    </row>
    <row r="14" spans="1:29" x14ac:dyDescent="0.35">
      <c r="A14" s="11"/>
      <c r="B14" s="22" t="s">
        <v>449</v>
      </c>
      <c r="C14" s="24" t="s">
        <v>631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6" t="s">
        <v>449</v>
      </c>
      <c r="I14" s="24" t="s">
        <v>449</v>
      </c>
      <c r="J14" s="25" t="s">
        <v>449</v>
      </c>
      <c r="K14" s="25" t="s">
        <v>449</v>
      </c>
      <c r="L14" s="26" t="s">
        <v>449</v>
      </c>
      <c r="M14" s="24" t="s">
        <v>517</v>
      </c>
      <c r="N14" s="25" t="s">
        <v>449</v>
      </c>
      <c r="O14" s="26" t="s">
        <v>449</v>
      </c>
      <c r="P14" s="24" t="s">
        <v>449</v>
      </c>
      <c r="Q14" s="25" t="s">
        <v>449</v>
      </c>
      <c r="R14" s="25" t="s">
        <v>505</v>
      </c>
      <c r="S14" s="25" t="s">
        <v>449</v>
      </c>
      <c r="T14" s="26" t="s">
        <v>449</v>
      </c>
      <c r="U14" s="24" t="s">
        <v>449</v>
      </c>
      <c r="V14" s="25" t="s">
        <v>449</v>
      </c>
      <c r="W14" s="25" t="s">
        <v>493</v>
      </c>
      <c r="X14" s="26" t="s">
        <v>449</v>
      </c>
      <c r="Y14" s="24" t="s">
        <v>449</v>
      </c>
      <c r="Z14" s="25" t="s">
        <v>449</v>
      </c>
      <c r="AA14" s="25" t="s">
        <v>449</v>
      </c>
      <c r="AB14" s="26" t="s">
        <v>449</v>
      </c>
      <c r="AC14" s="10"/>
    </row>
    <row r="15" spans="1:29" x14ac:dyDescent="0.35">
      <c r="A15" s="11"/>
      <c r="B15" s="8" t="s">
        <v>585</v>
      </c>
      <c r="C15" s="9">
        <v>43</v>
      </c>
      <c r="D15" s="10">
        <v>35</v>
      </c>
      <c r="E15" s="5">
        <v>3</v>
      </c>
      <c r="F15" s="5">
        <v>1</v>
      </c>
      <c r="G15" s="5" t="s">
        <v>486</v>
      </c>
      <c r="H15" s="11" t="s">
        <v>486</v>
      </c>
      <c r="I15" s="10">
        <v>33</v>
      </c>
      <c r="J15" s="5" t="s">
        <v>486</v>
      </c>
      <c r="K15" s="5">
        <v>2</v>
      </c>
      <c r="L15" s="11" t="s">
        <v>486</v>
      </c>
      <c r="M15" s="10">
        <v>15</v>
      </c>
      <c r="N15" s="5">
        <v>26</v>
      </c>
      <c r="O15" s="11">
        <v>2</v>
      </c>
      <c r="P15" s="10" t="s">
        <v>486</v>
      </c>
      <c r="Q15" s="5" t="s">
        <v>486</v>
      </c>
      <c r="R15" s="5">
        <v>37</v>
      </c>
      <c r="S15" s="5">
        <v>5</v>
      </c>
      <c r="T15" s="11" t="s">
        <v>486</v>
      </c>
      <c r="U15" s="10">
        <v>11</v>
      </c>
      <c r="V15" s="5">
        <v>2</v>
      </c>
      <c r="W15" s="5">
        <v>22</v>
      </c>
      <c r="X15" s="11">
        <v>1</v>
      </c>
      <c r="Y15" s="10">
        <v>7</v>
      </c>
      <c r="Z15" s="5">
        <v>33</v>
      </c>
      <c r="AA15" s="5">
        <v>1</v>
      </c>
      <c r="AB15" s="11" t="s">
        <v>486</v>
      </c>
      <c r="AC15" s="10"/>
    </row>
    <row r="16" spans="1:29" x14ac:dyDescent="0.35">
      <c r="A16" s="11"/>
      <c r="B16" s="8" t="s">
        <v>449</v>
      </c>
      <c r="C16" s="12">
        <v>0.15</v>
      </c>
      <c r="D16" s="13">
        <v>0.16</v>
      </c>
      <c r="E16" s="14">
        <v>7.0000000000000007E-2</v>
      </c>
      <c r="F16" s="14">
        <v>0.08</v>
      </c>
      <c r="G16" s="5" t="s">
        <v>486</v>
      </c>
      <c r="H16" s="11" t="s">
        <v>486</v>
      </c>
      <c r="I16" s="13">
        <v>0.18</v>
      </c>
      <c r="J16" s="5" t="s">
        <v>486</v>
      </c>
      <c r="K16" s="14">
        <v>0.12</v>
      </c>
      <c r="L16" s="11" t="s">
        <v>486</v>
      </c>
      <c r="M16" s="13">
        <v>0.09</v>
      </c>
      <c r="N16" s="14">
        <v>0.21</v>
      </c>
      <c r="O16" s="15">
        <v>0.18</v>
      </c>
      <c r="P16" s="10" t="s">
        <v>486</v>
      </c>
      <c r="Q16" s="5" t="s">
        <v>486</v>
      </c>
      <c r="R16" s="14">
        <v>0.15</v>
      </c>
      <c r="S16" s="14">
        <v>0.13</v>
      </c>
      <c r="T16" s="11" t="s">
        <v>486</v>
      </c>
      <c r="U16" s="13">
        <v>0.13</v>
      </c>
      <c r="V16" s="14">
        <v>0.11</v>
      </c>
      <c r="W16" s="14">
        <v>0.22</v>
      </c>
      <c r="X16" s="15">
        <v>0.12</v>
      </c>
      <c r="Y16" s="13">
        <v>0.1</v>
      </c>
      <c r="Z16" s="14">
        <v>0.16</v>
      </c>
      <c r="AA16" s="14">
        <v>0.49</v>
      </c>
      <c r="AB16" s="11" t="s">
        <v>486</v>
      </c>
      <c r="AC16" s="10"/>
    </row>
    <row r="17" spans="1:29" x14ac:dyDescent="0.35">
      <c r="A17" s="11"/>
      <c r="B17" s="8" t="s">
        <v>449</v>
      </c>
      <c r="C17" s="10" t="s">
        <v>449</v>
      </c>
      <c r="D17" s="10" t="s">
        <v>449</v>
      </c>
      <c r="E17" s="5" t="s">
        <v>449</v>
      </c>
      <c r="F17" s="5" t="s">
        <v>449</v>
      </c>
      <c r="G17" s="5" t="s">
        <v>449</v>
      </c>
      <c r="H17" s="11" t="s">
        <v>449</v>
      </c>
      <c r="I17" s="10" t="s">
        <v>449</v>
      </c>
      <c r="J17" s="5" t="s">
        <v>449</v>
      </c>
      <c r="K17" s="5" t="s">
        <v>449</v>
      </c>
      <c r="L17" s="11" t="s">
        <v>449</v>
      </c>
      <c r="M17" s="10" t="s">
        <v>449</v>
      </c>
      <c r="N17" s="5" t="s">
        <v>603</v>
      </c>
      <c r="O17" s="11" t="s">
        <v>449</v>
      </c>
      <c r="P17" s="10" t="s">
        <v>449</v>
      </c>
      <c r="Q17" s="5" t="s">
        <v>449</v>
      </c>
      <c r="R17" s="5" t="s">
        <v>449</v>
      </c>
      <c r="S17" s="5" t="s">
        <v>449</v>
      </c>
      <c r="T17" s="11" t="s">
        <v>449</v>
      </c>
      <c r="U17" s="10" t="s">
        <v>449</v>
      </c>
      <c r="V17" s="5" t="s">
        <v>449</v>
      </c>
      <c r="W17" s="5" t="s">
        <v>449</v>
      </c>
      <c r="X17" s="11" t="s">
        <v>449</v>
      </c>
      <c r="Y17" s="10" t="s">
        <v>449</v>
      </c>
      <c r="Z17" s="5" t="s">
        <v>449</v>
      </c>
      <c r="AA17" s="5" t="s">
        <v>449</v>
      </c>
      <c r="AB17" s="11" t="s">
        <v>449</v>
      </c>
      <c r="AC17" s="10"/>
    </row>
    <row r="18" spans="1:29" x14ac:dyDescent="0.35">
      <c r="A18" s="11"/>
      <c r="B18" s="22" t="s">
        <v>586</v>
      </c>
      <c r="C18" s="23">
        <v>40</v>
      </c>
      <c r="D18" s="24">
        <v>27</v>
      </c>
      <c r="E18" s="25">
        <v>7</v>
      </c>
      <c r="F18" s="25">
        <v>3</v>
      </c>
      <c r="G18" s="25" t="s">
        <v>486</v>
      </c>
      <c r="H18" s="26" t="s">
        <v>486</v>
      </c>
      <c r="I18" s="24">
        <v>25</v>
      </c>
      <c r="J18" s="25" t="s">
        <v>486</v>
      </c>
      <c r="K18" s="25">
        <v>2</v>
      </c>
      <c r="L18" s="26" t="s">
        <v>486</v>
      </c>
      <c r="M18" s="24">
        <v>23</v>
      </c>
      <c r="N18" s="25">
        <v>12</v>
      </c>
      <c r="O18" s="26">
        <v>4</v>
      </c>
      <c r="P18" s="24" t="s">
        <v>486</v>
      </c>
      <c r="Q18" s="25" t="s">
        <v>486</v>
      </c>
      <c r="R18" s="25">
        <v>22</v>
      </c>
      <c r="S18" s="25">
        <v>17</v>
      </c>
      <c r="T18" s="26">
        <v>1</v>
      </c>
      <c r="U18" s="24">
        <v>9</v>
      </c>
      <c r="V18" s="25">
        <v>2</v>
      </c>
      <c r="W18" s="25">
        <v>16</v>
      </c>
      <c r="X18" s="26" t="s">
        <v>486</v>
      </c>
      <c r="Y18" s="24">
        <v>12</v>
      </c>
      <c r="Z18" s="25">
        <v>26</v>
      </c>
      <c r="AA18" s="25">
        <v>1</v>
      </c>
      <c r="AB18" s="26">
        <v>1</v>
      </c>
      <c r="AC18" s="10"/>
    </row>
    <row r="19" spans="1:29" x14ac:dyDescent="0.35">
      <c r="A19" s="11"/>
      <c r="B19" s="22" t="s">
        <v>449</v>
      </c>
      <c r="C19" s="27">
        <v>0.14000000000000001</v>
      </c>
      <c r="D19" s="28">
        <v>0.12</v>
      </c>
      <c r="E19" s="29">
        <v>0.16</v>
      </c>
      <c r="F19" s="29">
        <v>0.15</v>
      </c>
      <c r="G19" s="25" t="s">
        <v>486</v>
      </c>
      <c r="H19" s="26" t="s">
        <v>486</v>
      </c>
      <c r="I19" s="28">
        <v>0.13</v>
      </c>
      <c r="J19" s="25" t="s">
        <v>486</v>
      </c>
      <c r="K19" s="29">
        <v>0.11</v>
      </c>
      <c r="L19" s="26" t="s">
        <v>486</v>
      </c>
      <c r="M19" s="28">
        <v>0.15</v>
      </c>
      <c r="N19" s="29">
        <v>0.1</v>
      </c>
      <c r="O19" s="30">
        <v>0.32</v>
      </c>
      <c r="P19" s="24" t="s">
        <v>486</v>
      </c>
      <c r="Q19" s="25" t="s">
        <v>486</v>
      </c>
      <c r="R19" s="29">
        <v>0.09</v>
      </c>
      <c r="S19" s="29">
        <v>0.41</v>
      </c>
      <c r="T19" s="30">
        <v>0.15</v>
      </c>
      <c r="U19" s="28">
        <v>0.1</v>
      </c>
      <c r="V19" s="29">
        <v>0.12</v>
      </c>
      <c r="W19" s="29">
        <v>0.16</v>
      </c>
      <c r="X19" s="26" t="s">
        <v>486</v>
      </c>
      <c r="Y19" s="28">
        <v>0.18</v>
      </c>
      <c r="Z19" s="29">
        <v>0.13</v>
      </c>
      <c r="AA19" s="29">
        <v>0.21</v>
      </c>
      <c r="AB19" s="30">
        <v>0.23</v>
      </c>
      <c r="AC19" s="10"/>
    </row>
    <row r="20" spans="1:29" x14ac:dyDescent="0.35">
      <c r="A20" s="11"/>
      <c r="B20" s="22" t="s">
        <v>449</v>
      </c>
      <c r="C20" s="24" t="s">
        <v>558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6" t="s">
        <v>449</v>
      </c>
      <c r="I20" s="24" t="s">
        <v>449</v>
      </c>
      <c r="J20" s="25" t="s">
        <v>449</v>
      </c>
      <c r="K20" s="25" t="s">
        <v>449</v>
      </c>
      <c r="L20" s="26" t="s">
        <v>449</v>
      </c>
      <c r="M20" s="24" t="s">
        <v>449</v>
      </c>
      <c r="N20" s="25" t="s">
        <v>449</v>
      </c>
      <c r="O20" s="26" t="s">
        <v>449</v>
      </c>
      <c r="P20" s="24" t="s">
        <v>449</v>
      </c>
      <c r="Q20" s="25" t="s">
        <v>449</v>
      </c>
      <c r="R20" s="25" t="s">
        <v>449</v>
      </c>
      <c r="S20" s="25" t="s">
        <v>449</v>
      </c>
      <c r="T20" s="26" t="s">
        <v>449</v>
      </c>
      <c r="U20" s="24" t="s">
        <v>449</v>
      </c>
      <c r="V20" s="25" t="s">
        <v>449</v>
      </c>
      <c r="W20" s="25" t="s">
        <v>449</v>
      </c>
      <c r="X20" s="26" t="s">
        <v>449</v>
      </c>
      <c r="Y20" s="24" t="s">
        <v>449</v>
      </c>
      <c r="Z20" s="25" t="s">
        <v>449</v>
      </c>
      <c r="AA20" s="25" t="s">
        <v>449</v>
      </c>
      <c r="AB20" s="26" t="s">
        <v>449</v>
      </c>
      <c r="AC20" s="10"/>
    </row>
    <row r="21" spans="1:29" x14ac:dyDescent="0.35">
      <c r="A21" s="11"/>
      <c r="B21" s="8" t="s">
        <v>587</v>
      </c>
      <c r="C21" s="9">
        <v>32</v>
      </c>
      <c r="D21" s="10">
        <v>28</v>
      </c>
      <c r="E21" s="5">
        <v>2</v>
      </c>
      <c r="F21" s="5" t="s">
        <v>486</v>
      </c>
      <c r="G21" s="5">
        <v>1</v>
      </c>
      <c r="H21" s="11">
        <v>1</v>
      </c>
      <c r="I21" s="10">
        <v>24</v>
      </c>
      <c r="J21" s="5">
        <v>3</v>
      </c>
      <c r="K21" s="5">
        <v>1</v>
      </c>
      <c r="L21" s="11" t="s">
        <v>486</v>
      </c>
      <c r="M21" s="10">
        <v>14</v>
      </c>
      <c r="N21" s="5">
        <v>18</v>
      </c>
      <c r="O21" s="11" t="s">
        <v>486</v>
      </c>
      <c r="P21" s="10" t="s">
        <v>486</v>
      </c>
      <c r="Q21" s="5" t="s">
        <v>486</v>
      </c>
      <c r="R21" s="5">
        <v>24</v>
      </c>
      <c r="S21" s="5">
        <v>8</v>
      </c>
      <c r="T21" s="11">
        <v>1</v>
      </c>
      <c r="U21" s="10">
        <v>13</v>
      </c>
      <c r="V21" s="5">
        <v>1</v>
      </c>
      <c r="W21" s="5">
        <v>9</v>
      </c>
      <c r="X21" s="11">
        <v>1</v>
      </c>
      <c r="Y21" s="10">
        <v>9</v>
      </c>
      <c r="Z21" s="5">
        <v>22</v>
      </c>
      <c r="AA21" s="5" t="s">
        <v>486</v>
      </c>
      <c r="AB21" s="11" t="s">
        <v>486</v>
      </c>
      <c r="AC21" s="10"/>
    </row>
    <row r="22" spans="1:29" x14ac:dyDescent="0.35">
      <c r="A22" s="11"/>
      <c r="B22" s="8" t="s">
        <v>449</v>
      </c>
      <c r="C22" s="12">
        <v>0.11</v>
      </c>
      <c r="D22" s="13">
        <v>0.13</v>
      </c>
      <c r="E22" s="14">
        <v>0.05</v>
      </c>
      <c r="F22" s="5" t="s">
        <v>486</v>
      </c>
      <c r="G22" s="14">
        <v>1</v>
      </c>
      <c r="H22" s="15">
        <v>1</v>
      </c>
      <c r="I22" s="13">
        <v>0.13</v>
      </c>
      <c r="J22" s="14">
        <v>0.47</v>
      </c>
      <c r="K22" s="14">
        <v>7.0000000000000007E-2</v>
      </c>
      <c r="L22" s="11" t="s">
        <v>486</v>
      </c>
      <c r="M22" s="13">
        <v>0.09</v>
      </c>
      <c r="N22" s="14">
        <v>0.15</v>
      </c>
      <c r="O22" s="11" t="s">
        <v>486</v>
      </c>
      <c r="P22" s="10" t="s">
        <v>486</v>
      </c>
      <c r="Q22" s="5" t="s">
        <v>486</v>
      </c>
      <c r="R22" s="14">
        <v>0.1</v>
      </c>
      <c r="S22" s="14">
        <v>0.19</v>
      </c>
      <c r="T22" s="15">
        <v>0.12</v>
      </c>
      <c r="U22" s="13">
        <v>0.16</v>
      </c>
      <c r="V22" s="14">
        <v>7.0000000000000007E-2</v>
      </c>
      <c r="W22" s="14">
        <v>0.09</v>
      </c>
      <c r="X22" s="15">
        <v>0.18</v>
      </c>
      <c r="Y22" s="13">
        <v>0.13</v>
      </c>
      <c r="Z22" s="14">
        <v>0.1</v>
      </c>
      <c r="AA22" s="5" t="s">
        <v>486</v>
      </c>
      <c r="AB22" s="11" t="s">
        <v>486</v>
      </c>
      <c r="AC22" s="10"/>
    </row>
    <row r="23" spans="1:29" x14ac:dyDescent="0.35">
      <c r="A23" s="11"/>
      <c r="B23" s="22" t="s">
        <v>588</v>
      </c>
      <c r="C23" s="23">
        <v>33</v>
      </c>
      <c r="D23" s="24">
        <v>23</v>
      </c>
      <c r="E23" s="25">
        <v>10</v>
      </c>
      <c r="F23" s="25" t="s">
        <v>486</v>
      </c>
      <c r="G23" s="25" t="s">
        <v>486</v>
      </c>
      <c r="H23" s="26" t="s">
        <v>486</v>
      </c>
      <c r="I23" s="24">
        <v>18</v>
      </c>
      <c r="J23" s="25" t="s">
        <v>511</v>
      </c>
      <c r="K23" s="25">
        <v>5</v>
      </c>
      <c r="L23" s="26" t="s">
        <v>486</v>
      </c>
      <c r="M23" s="24">
        <v>14</v>
      </c>
      <c r="N23" s="25">
        <v>19</v>
      </c>
      <c r="O23" s="26">
        <v>1</v>
      </c>
      <c r="P23" s="24" t="s">
        <v>486</v>
      </c>
      <c r="Q23" s="25" t="s">
        <v>486</v>
      </c>
      <c r="R23" s="25">
        <v>27</v>
      </c>
      <c r="S23" s="25">
        <v>5</v>
      </c>
      <c r="T23" s="26">
        <v>2</v>
      </c>
      <c r="U23" s="24">
        <v>11</v>
      </c>
      <c r="V23" s="25">
        <v>2</v>
      </c>
      <c r="W23" s="25">
        <v>10</v>
      </c>
      <c r="X23" s="26" t="s">
        <v>486</v>
      </c>
      <c r="Y23" s="24">
        <v>5</v>
      </c>
      <c r="Z23" s="25">
        <v>28</v>
      </c>
      <c r="AA23" s="25" t="s">
        <v>486</v>
      </c>
      <c r="AB23" s="26" t="s">
        <v>486</v>
      </c>
      <c r="AC23" s="10"/>
    </row>
    <row r="24" spans="1:29" x14ac:dyDescent="0.35">
      <c r="A24" s="11"/>
      <c r="B24" s="22" t="s">
        <v>449</v>
      </c>
      <c r="C24" s="27">
        <v>0.11</v>
      </c>
      <c r="D24" s="28">
        <v>0.11</v>
      </c>
      <c r="E24" s="29">
        <v>0.23</v>
      </c>
      <c r="F24" s="25" t="s">
        <v>486</v>
      </c>
      <c r="G24" s="25" t="s">
        <v>486</v>
      </c>
      <c r="H24" s="26" t="s">
        <v>486</v>
      </c>
      <c r="I24" s="28">
        <v>0.09</v>
      </c>
      <c r="J24" s="29">
        <v>0.09</v>
      </c>
      <c r="K24" s="29">
        <v>0.25</v>
      </c>
      <c r="L24" s="26" t="s">
        <v>486</v>
      </c>
      <c r="M24" s="28">
        <v>0.09</v>
      </c>
      <c r="N24" s="29">
        <v>0.15</v>
      </c>
      <c r="O24" s="30">
        <v>0.05</v>
      </c>
      <c r="P24" s="24" t="s">
        <v>486</v>
      </c>
      <c r="Q24" s="25" t="s">
        <v>486</v>
      </c>
      <c r="R24" s="29">
        <v>0.11</v>
      </c>
      <c r="S24" s="29">
        <v>0.13</v>
      </c>
      <c r="T24" s="30">
        <v>0.17</v>
      </c>
      <c r="U24" s="28">
        <v>0.13</v>
      </c>
      <c r="V24" s="29">
        <v>0.13</v>
      </c>
      <c r="W24" s="29">
        <v>0.1</v>
      </c>
      <c r="X24" s="26" t="s">
        <v>486</v>
      </c>
      <c r="Y24" s="28">
        <v>0.08</v>
      </c>
      <c r="Z24" s="29">
        <v>0.14000000000000001</v>
      </c>
      <c r="AA24" s="25" t="s">
        <v>486</v>
      </c>
      <c r="AB24" s="26" t="s">
        <v>486</v>
      </c>
      <c r="AC24" s="10"/>
    </row>
    <row r="25" spans="1:29" x14ac:dyDescent="0.35">
      <c r="A25" s="11"/>
      <c r="B25" s="8" t="s">
        <v>589</v>
      </c>
      <c r="C25" s="9">
        <v>28</v>
      </c>
      <c r="D25" s="10">
        <v>18</v>
      </c>
      <c r="E25" s="5">
        <v>6</v>
      </c>
      <c r="F25" s="5">
        <v>4</v>
      </c>
      <c r="G25" s="5" t="s">
        <v>486</v>
      </c>
      <c r="H25" s="11" t="s">
        <v>486</v>
      </c>
      <c r="I25" s="10">
        <v>17</v>
      </c>
      <c r="J25" s="5" t="s">
        <v>511</v>
      </c>
      <c r="K25" s="5">
        <v>1</v>
      </c>
      <c r="L25" s="11" t="s">
        <v>486</v>
      </c>
      <c r="M25" s="10">
        <v>13</v>
      </c>
      <c r="N25" s="5">
        <v>12</v>
      </c>
      <c r="O25" s="11" t="s">
        <v>486</v>
      </c>
      <c r="P25" s="10" t="s">
        <v>486</v>
      </c>
      <c r="Q25" s="5" t="s">
        <v>486</v>
      </c>
      <c r="R25" s="5">
        <v>24</v>
      </c>
      <c r="S25" s="5">
        <v>4</v>
      </c>
      <c r="T25" s="11" t="s">
        <v>486</v>
      </c>
      <c r="U25" s="10">
        <v>13</v>
      </c>
      <c r="V25" s="5" t="s">
        <v>486</v>
      </c>
      <c r="W25" s="5">
        <v>5</v>
      </c>
      <c r="X25" s="11" t="s">
        <v>486</v>
      </c>
      <c r="Y25" s="10">
        <v>6</v>
      </c>
      <c r="Z25" s="5">
        <v>20</v>
      </c>
      <c r="AA25" s="5" t="s">
        <v>486</v>
      </c>
      <c r="AB25" s="11">
        <v>2</v>
      </c>
      <c r="AC25" s="10"/>
    </row>
    <row r="26" spans="1:29" x14ac:dyDescent="0.35">
      <c r="A26" s="11"/>
      <c r="B26" s="8" t="s">
        <v>449</v>
      </c>
      <c r="C26" s="12">
        <v>0.09</v>
      </c>
      <c r="D26" s="13">
        <v>0.08</v>
      </c>
      <c r="E26" s="14">
        <v>0.14000000000000001</v>
      </c>
      <c r="F26" s="14">
        <v>0.22</v>
      </c>
      <c r="G26" s="5" t="s">
        <v>486</v>
      </c>
      <c r="H26" s="11" t="s">
        <v>486</v>
      </c>
      <c r="I26" s="13">
        <v>0.09</v>
      </c>
      <c r="J26" s="14">
        <v>0.08</v>
      </c>
      <c r="K26" s="14">
        <v>0.04</v>
      </c>
      <c r="L26" s="11" t="s">
        <v>486</v>
      </c>
      <c r="M26" s="13">
        <v>0.09</v>
      </c>
      <c r="N26" s="14">
        <v>0.1</v>
      </c>
      <c r="O26" s="11" t="s">
        <v>486</v>
      </c>
      <c r="P26" s="10" t="s">
        <v>486</v>
      </c>
      <c r="Q26" s="5" t="s">
        <v>486</v>
      </c>
      <c r="R26" s="14">
        <v>0.1</v>
      </c>
      <c r="S26" s="14">
        <v>0.1</v>
      </c>
      <c r="T26" s="11" t="s">
        <v>486</v>
      </c>
      <c r="U26" s="13">
        <v>0.16</v>
      </c>
      <c r="V26" s="5" t="s">
        <v>486</v>
      </c>
      <c r="W26" s="14">
        <v>0.05</v>
      </c>
      <c r="X26" s="11" t="s">
        <v>486</v>
      </c>
      <c r="Y26" s="13">
        <v>0.09</v>
      </c>
      <c r="Z26" s="14">
        <v>0.09</v>
      </c>
      <c r="AA26" s="5" t="s">
        <v>486</v>
      </c>
      <c r="AB26" s="15">
        <v>0.5</v>
      </c>
      <c r="AC26" s="10"/>
    </row>
    <row r="27" spans="1:29" x14ac:dyDescent="0.35">
      <c r="A27" s="11"/>
      <c r="B27" s="22" t="s">
        <v>590</v>
      </c>
      <c r="C27" s="23">
        <v>30</v>
      </c>
      <c r="D27" s="24">
        <v>23</v>
      </c>
      <c r="E27" s="25">
        <v>5</v>
      </c>
      <c r="F27" s="25" t="s">
        <v>486</v>
      </c>
      <c r="G27" s="25" t="s">
        <v>486</v>
      </c>
      <c r="H27" s="26" t="s">
        <v>486</v>
      </c>
      <c r="I27" s="24">
        <v>17</v>
      </c>
      <c r="J27" s="25" t="s">
        <v>486</v>
      </c>
      <c r="K27" s="25">
        <v>3</v>
      </c>
      <c r="L27" s="26">
        <v>4</v>
      </c>
      <c r="M27" s="24">
        <v>18</v>
      </c>
      <c r="N27" s="25">
        <v>10</v>
      </c>
      <c r="O27" s="26">
        <v>2</v>
      </c>
      <c r="P27" s="24" t="s">
        <v>486</v>
      </c>
      <c r="Q27" s="25" t="s">
        <v>486</v>
      </c>
      <c r="R27" s="25">
        <v>25</v>
      </c>
      <c r="S27" s="25">
        <v>1</v>
      </c>
      <c r="T27" s="26">
        <v>4</v>
      </c>
      <c r="U27" s="24">
        <v>13</v>
      </c>
      <c r="V27" s="25" t="s">
        <v>486</v>
      </c>
      <c r="W27" s="25">
        <v>5</v>
      </c>
      <c r="X27" s="26">
        <v>1</v>
      </c>
      <c r="Y27" s="24">
        <v>9</v>
      </c>
      <c r="Z27" s="25">
        <v>18</v>
      </c>
      <c r="AA27" s="25">
        <v>1</v>
      </c>
      <c r="AB27" s="26" t="s">
        <v>486</v>
      </c>
      <c r="AC27" s="10"/>
    </row>
    <row r="28" spans="1:29" x14ac:dyDescent="0.35">
      <c r="A28" s="11"/>
      <c r="B28" s="22" t="s">
        <v>449</v>
      </c>
      <c r="C28" s="27">
        <v>0.1</v>
      </c>
      <c r="D28" s="28">
        <v>0.11</v>
      </c>
      <c r="E28" s="29">
        <v>0.1</v>
      </c>
      <c r="F28" s="25" t="s">
        <v>486</v>
      </c>
      <c r="G28" s="25" t="s">
        <v>486</v>
      </c>
      <c r="H28" s="26" t="s">
        <v>486</v>
      </c>
      <c r="I28" s="28">
        <v>0.09</v>
      </c>
      <c r="J28" s="25" t="s">
        <v>486</v>
      </c>
      <c r="K28" s="29">
        <v>0.15</v>
      </c>
      <c r="L28" s="30">
        <v>1</v>
      </c>
      <c r="M28" s="28">
        <v>0.11</v>
      </c>
      <c r="N28" s="29">
        <v>0.08</v>
      </c>
      <c r="O28" s="30">
        <v>0.18</v>
      </c>
      <c r="P28" s="24" t="s">
        <v>486</v>
      </c>
      <c r="Q28" s="25" t="s">
        <v>486</v>
      </c>
      <c r="R28" s="29">
        <v>0.1</v>
      </c>
      <c r="S28" s="29">
        <v>0.02</v>
      </c>
      <c r="T28" s="30">
        <v>0.41</v>
      </c>
      <c r="U28" s="28">
        <v>0.16</v>
      </c>
      <c r="V28" s="25" t="s">
        <v>486</v>
      </c>
      <c r="W28" s="29">
        <v>0.05</v>
      </c>
      <c r="X28" s="30">
        <v>0.08</v>
      </c>
      <c r="Y28" s="28">
        <v>0.13</v>
      </c>
      <c r="Z28" s="29">
        <v>0.08</v>
      </c>
      <c r="AA28" s="29">
        <v>0.3</v>
      </c>
      <c r="AB28" s="26" t="s">
        <v>486</v>
      </c>
      <c r="AC28" s="10"/>
    </row>
    <row r="29" spans="1:29" x14ac:dyDescent="0.35">
      <c r="A29" s="11"/>
      <c r="B29" s="8" t="s">
        <v>519</v>
      </c>
      <c r="C29" s="10">
        <v>13</v>
      </c>
      <c r="D29" s="10">
        <v>6</v>
      </c>
      <c r="E29" s="5">
        <v>5</v>
      </c>
      <c r="F29" s="5" t="s">
        <v>486</v>
      </c>
      <c r="G29" s="5" t="s">
        <v>486</v>
      </c>
      <c r="H29" s="11" t="s">
        <v>511</v>
      </c>
      <c r="I29" s="10">
        <v>3</v>
      </c>
      <c r="J29" s="5">
        <v>1</v>
      </c>
      <c r="K29" s="5">
        <v>2</v>
      </c>
      <c r="L29" s="11" t="s">
        <v>486</v>
      </c>
      <c r="M29" s="10">
        <v>7</v>
      </c>
      <c r="N29" s="5">
        <v>2</v>
      </c>
      <c r="O29" s="11">
        <v>3</v>
      </c>
      <c r="P29" s="10" t="s">
        <v>486</v>
      </c>
      <c r="Q29" s="5" t="s">
        <v>486</v>
      </c>
      <c r="R29" s="5">
        <v>8</v>
      </c>
      <c r="S29" s="5" t="s">
        <v>511</v>
      </c>
      <c r="T29" s="11">
        <v>5</v>
      </c>
      <c r="U29" s="10" t="s">
        <v>486</v>
      </c>
      <c r="V29" s="5">
        <v>1</v>
      </c>
      <c r="W29" s="5">
        <v>5</v>
      </c>
      <c r="X29" s="11" t="s">
        <v>486</v>
      </c>
      <c r="Y29" s="10">
        <v>4</v>
      </c>
      <c r="Z29" s="5">
        <v>6</v>
      </c>
      <c r="AA29" s="5">
        <v>1</v>
      </c>
      <c r="AB29" s="11" t="s">
        <v>486</v>
      </c>
      <c r="AC29" s="10"/>
    </row>
    <row r="30" spans="1:29" x14ac:dyDescent="0.35">
      <c r="A30" s="11"/>
      <c r="B30" s="31" t="s">
        <v>449</v>
      </c>
      <c r="C30" s="32" t="s">
        <v>665</v>
      </c>
      <c r="D30" s="32" t="s">
        <v>449</v>
      </c>
      <c r="E30" s="33" t="s">
        <v>449</v>
      </c>
      <c r="F30" s="33" t="s">
        <v>449</v>
      </c>
      <c r="G30" s="33" t="s">
        <v>449</v>
      </c>
      <c r="H30" s="34" t="s">
        <v>449</v>
      </c>
      <c r="I30" s="32" t="s">
        <v>449</v>
      </c>
      <c r="J30" s="33" t="s">
        <v>449</v>
      </c>
      <c r="K30" s="33" t="s">
        <v>449</v>
      </c>
      <c r="L30" s="34" t="s">
        <v>449</v>
      </c>
      <c r="M30" s="32" t="s">
        <v>449</v>
      </c>
      <c r="N30" s="33" t="s">
        <v>449</v>
      </c>
      <c r="O30" s="34" t="s">
        <v>449</v>
      </c>
      <c r="P30" s="32" t="s">
        <v>449</v>
      </c>
      <c r="Q30" s="33" t="s">
        <v>449</v>
      </c>
      <c r="R30" s="33" t="s">
        <v>449</v>
      </c>
      <c r="S30" s="33" t="s">
        <v>449</v>
      </c>
      <c r="T30" s="34" t="s">
        <v>449</v>
      </c>
      <c r="U30" s="32" t="s">
        <v>449</v>
      </c>
      <c r="V30" s="33" t="s">
        <v>449</v>
      </c>
      <c r="W30" s="33" t="s">
        <v>449</v>
      </c>
      <c r="X30" s="34" t="s">
        <v>449</v>
      </c>
      <c r="Y30" s="32" t="s">
        <v>449</v>
      </c>
      <c r="Z30" s="33" t="s">
        <v>449</v>
      </c>
      <c r="AA30" s="33" t="s">
        <v>449</v>
      </c>
      <c r="AB30" s="34" t="s">
        <v>449</v>
      </c>
      <c r="AC30" s="10"/>
    </row>
    <row r="31" spans="1:29" x14ac:dyDescent="0.35">
      <c r="B31" s="1" t="s">
        <v>1929</v>
      </c>
    </row>
    <row r="32" spans="1:29" x14ac:dyDescent="0.35">
      <c r="B32" s="1" t="s">
        <v>529</v>
      </c>
    </row>
    <row r="33" spans="2:2" x14ac:dyDescent="0.35">
      <c r="B33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12" display="Return to Index" xr:uid="{00000000-0004-0000-08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dimension ref="A1:X32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27</v>
      </c>
    </row>
    <row r="6" spans="1:24" x14ac:dyDescent="0.35">
      <c r="B6" s="1" t="s">
        <v>24</v>
      </c>
    </row>
    <row r="7" spans="1:24" x14ac:dyDescent="0.35">
      <c r="B7" s="1" t="s">
        <v>25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257</v>
      </c>
      <c r="D10" s="10">
        <v>74</v>
      </c>
      <c r="E10" s="5">
        <v>17</v>
      </c>
      <c r="F10" s="5">
        <v>40</v>
      </c>
      <c r="G10" s="5">
        <v>29</v>
      </c>
      <c r="H10" s="5">
        <v>63</v>
      </c>
      <c r="I10" s="11">
        <v>26</v>
      </c>
      <c r="J10" s="10">
        <v>200</v>
      </c>
      <c r="K10" s="11">
        <v>44</v>
      </c>
      <c r="L10" s="10">
        <v>50</v>
      </c>
      <c r="M10" s="5">
        <v>52</v>
      </c>
      <c r="N10" s="5">
        <v>23</v>
      </c>
      <c r="O10" s="5">
        <v>52</v>
      </c>
      <c r="P10" s="5">
        <v>33</v>
      </c>
      <c r="Q10" s="5">
        <v>10</v>
      </c>
      <c r="R10" s="11">
        <v>18</v>
      </c>
      <c r="S10" s="10">
        <v>59</v>
      </c>
      <c r="T10" s="5">
        <v>72</v>
      </c>
      <c r="U10" s="5">
        <v>47</v>
      </c>
      <c r="V10" s="5">
        <v>24</v>
      </c>
      <c r="W10" s="11">
        <v>23</v>
      </c>
    </row>
    <row r="11" spans="1:24" x14ac:dyDescent="0.35">
      <c r="B11" s="17" t="s">
        <v>1930</v>
      </c>
      <c r="C11" s="18">
        <v>293</v>
      </c>
      <c r="D11" s="19" t="s">
        <v>666</v>
      </c>
      <c r="E11" s="20" t="s">
        <v>667</v>
      </c>
      <c r="F11" s="20" t="s">
        <v>668</v>
      </c>
      <c r="G11" s="20" t="s">
        <v>669</v>
      </c>
      <c r="H11" s="20" t="s">
        <v>670</v>
      </c>
      <c r="I11" s="21" t="s">
        <v>671</v>
      </c>
      <c r="J11" s="19">
        <v>220</v>
      </c>
      <c r="K11" s="21" t="s">
        <v>482</v>
      </c>
      <c r="L11" s="19" t="s">
        <v>672</v>
      </c>
      <c r="M11" s="20" t="s">
        <v>673</v>
      </c>
      <c r="N11" s="20" t="s">
        <v>674</v>
      </c>
      <c r="O11" s="20" t="s">
        <v>673</v>
      </c>
      <c r="P11" s="20" t="s">
        <v>675</v>
      </c>
      <c r="Q11" s="20" t="s">
        <v>659</v>
      </c>
      <c r="R11" s="21" t="s">
        <v>671</v>
      </c>
      <c r="S11" s="19" t="s">
        <v>676</v>
      </c>
      <c r="T11" s="20" t="s">
        <v>677</v>
      </c>
      <c r="U11" s="20" t="s">
        <v>678</v>
      </c>
      <c r="V11" s="20" t="s">
        <v>679</v>
      </c>
      <c r="W11" s="21" t="s">
        <v>671</v>
      </c>
    </row>
    <row r="12" spans="1:24" x14ac:dyDescent="0.35">
      <c r="A12" s="11"/>
      <c r="B12" s="22" t="s">
        <v>584</v>
      </c>
      <c r="C12" s="23">
        <v>87</v>
      </c>
      <c r="D12" s="24">
        <v>14</v>
      </c>
      <c r="E12" s="25">
        <v>7</v>
      </c>
      <c r="F12" s="25">
        <v>13</v>
      </c>
      <c r="G12" s="25">
        <v>17</v>
      </c>
      <c r="H12" s="25">
        <v>26</v>
      </c>
      <c r="I12" s="26">
        <v>8</v>
      </c>
      <c r="J12" s="24">
        <v>58</v>
      </c>
      <c r="K12" s="26">
        <v>21</v>
      </c>
      <c r="L12" s="24">
        <v>22</v>
      </c>
      <c r="M12" s="25">
        <v>13</v>
      </c>
      <c r="N12" s="25">
        <v>9</v>
      </c>
      <c r="O12" s="25">
        <v>14</v>
      </c>
      <c r="P12" s="25">
        <v>7</v>
      </c>
      <c r="Q12" s="25">
        <v>4</v>
      </c>
      <c r="R12" s="26">
        <v>10</v>
      </c>
      <c r="S12" s="24">
        <v>30</v>
      </c>
      <c r="T12" s="25">
        <v>20</v>
      </c>
      <c r="U12" s="25">
        <v>11</v>
      </c>
      <c r="V12" s="25">
        <v>6</v>
      </c>
      <c r="W12" s="26">
        <v>8</v>
      </c>
      <c r="X12" s="10"/>
    </row>
    <row r="13" spans="1:24" x14ac:dyDescent="0.35">
      <c r="A13" s="11"/>
      <c r="B13" s="22" t="s">
        <v>449</v>
      </c>
      <c r="C13" s="27">
        <v>0.3</v>
      </c>
      <c r="D13" s="28">
        <v>0.19</v>
      </c>
      <c r="E13" s="29">
        <v>0.28000000000000003</v>
      </c>
      <c r="F13" s="29">
        <v>0.33</v>
      </c>
      <c r="G13" s="29">
        <v>0.54</v>
      </c>
      <c r="H13" s="29">
        <v>0.32</v>
      </c>
      <c r="I13" s="30">
        <v>0.28000000000000003</v>
      </c>
      <c r="J13" s="28">
        <v>0.26</v>
      </c>
      <c r="K13" s="30">
        <v>0.39</v>
      </c>
      <c r="L13" s="28">
        <v>0.35</v>
      </c>
      <c r="M13" s="29">
        <v>0.26</v>
      </c>
      <c r="N13" s="29">
        <v>0.37</v>
      </c>
      <c r="O13" s="29">
        <v>0.28000000000000003</v>
      </c>
      <c r="P13" s="29">
        <v>0.25</v>
      </c>
      <c r="Q13" s="29">
        <v>0.42</v>
      </c>
      <c r="R13" s="30">
        <v>0.34</v>
      </c>
      <c r="S13" s="28">
        <v>0.35</v>
      </c>
      <c r="T13" s="29">
        <v>0.23</v>
      </c>
      <c r="U13" s="29">
        <v>0.28000000000000003</v>
      </c>
      <c r="V13" s="29">
        <v>0.49</v>
      </c>
      <c r="W13" s="30">
        <v>0.28000000000000003</v>
      </c>
      <c r="X13" s="10"/>
    </row>
    <row r="14" spans="1:24" x14ac:dyDescent="0.35">
      <c r="A14" s="11"/>
      <c r="B14" s="8" t="s">
        <v>585</v>
      </c>
      <c r="C14" s="9">
        <v>43</v>
      </c>
      <c r="D14" s="10">
        <v>13</v>
      </c>
      <c r="E14" s="5">
        <v>8</v>
      </c>
      <c r="F14" s="5">
        <v>4</v>
      </c>
      <c r="G14" s="5">
        <v>4</v>
      </c>
      <c r="H14" s="5">
        <v>8</v>
      </c>
      <c r="I14" s="11">
        <v>4</v>
      </c>
      <c r="J14" s="10">
        <v>32</v>
      </c>
      <c r="K14" s="11">
        <v>9</v>
      </c>
      <c r="L14" s="10">
        <v>4</v>
      </c>
      <c r="M14" s="5">
        <v>11</v>
      </c>
      <c r="N14" s="5">
        <v>2</v>
      </c>
      <c r="O14" s="5">
        <v>17</v>
      </c>
      <c r="P14" s="5">
        <v>6</v>
      </c>
      <c r="Q14" s="5">
        <v>2</v>
      </c>
      <c r="R14" s="11">
        <v>1</v>
      </c>
      <c r="S14" s="10">
        <v>9</v>
      </c>
      <c r="T14" s="5">
        <v>18</v>
      </c>
      <c r="U14" s="5">
        <v>8</v>
      </c>
      <c r="V14" s="5">
        <v>1</v>
      </c>
      <c r="W14" s="11">
        <v>2</v>
      </c>
      <c r="X14" s="10"/>
    </row>
    <row r="15" spans="1:24" x14ac:dyDescent="0.35">
      <c r="A15" s="11"/>
      <c r="B15" s="8" t="s">
        <v>449</v>
      </c>
      <c r="C15" s="12">
        <v>0.15</v>
      </c>
      <c r="D15" s="13">
        <v>0.17</v>
      </c>
      <c r="E15" s="14">
        <v>0.32</v>
      </c>
      <c r="F15" s="14">
        <v>0.12</v>
      </c>
      <c r="G15" s="14">
        <v>0.12</v>
      </c>
      <c r="H15" s="14">
        <v>0.1</v>
      </c>
      <c r="I15" s="15">
        <v>0.14000000000000001</v>
      </c>
      <c r="J15" s="13">
        <v>0.14000000000000001</v>
      </c>
      <c r="K15" s="15">
        <v>0.16</v>
      </c>
      <c r="L15" s="13">
        <v>0.06</v>
      </c>
      <c r="M15" s="14">
        <v>0.21</v>
      </c>
      <c r="N15" s="14">
        <v>7.0000000000000007E-2</v>
      </c>
      <c r="O15" s="14">
        <v>0.33</v>
      </c>
      <c r="P15" s="14">
        <v>0.21</v>
      </c>
      <c r="Q15" s="14">
        <v>0.23</v>
      </c>
      <c r="R15" s="15">
        <v>0.03</v>
      </c>
      <c r="S15" s="13">
        <v>0.11</v>
      </c>
      <c r="T15" s="14">
        <v>0.21</v>
      </c>
      <c r="U15" s="14">
        <v>0.2</v>
      </c>
      <c r="V15" s="14">
        <v>0.11</v>
      </c>
      <c r="W15" s="15">
        <v>0.08</v>
      </c>
      <c r="X15" s="10"/>
    </row>
    <row r="16" spans="1:24" x14ac:dyDescent="0.35">
      <c r="A16" s="11"/>
      <c r="B16" s="8" t="s">
        <v>449</v>
      </c>
      <c r="C16" s="10" t="s">
        <v>449</v>
      </c>
      <c r="D16" s="10" t="s">
        <v>449</v>
      </c>
      <c r="E16" s="5" t="s">
        <v>449</v>
      </c>
      <c r="F16" s="5" t="s">
        <v>449</v>
      </c>
      <c r="G16" s="5" t="s">
        <v>449</v>
      </c>
      <c r="H16" s="5" t="s">
        <v>449</v>
      </c>
      <c r="I16" s="11" t="s">
        <v>449</v>
      </c>
      <c r="J16" s="10" t="s">
        <v>449</v>
      </c>
      <c r="K16" s="11" t="s">
        <v>449</v>
      </c>
      <c r="L16" s="10" t="s">
        <v>449</v>
      </c>
      <c r="M16" s="5" t="s">
        <v>449</v>
      </c>
      <c r="N16" s="5" t="s">
        <v>449</v>
      </c>
      <c r="O16" s="5" t="s">
        <v>505</v>
      </c>
      <c r="P16" s="5" t="s">
        <v>449</v>
      </c>
      <c r="Q16" s="5" t="s">
        <v>449</v>
      </c>
      <c r="R16" s="11" t="s">
        <v>449</v>
      </c>
      <c r="S16" s="10" t="s">
        <v>449</v>
      </c>
      <c r="T16" s="5" t="s">
        <v>449</v>
      </c>
      <c r="U16" s="5" t="s">
        <v>449</v>
      </c>
      <c r="V16" s="5" t="s">
        <v>449</v>
      </c>
      <c r="W16" s="11" t="s">
        <v>449</v>
      </c>
      <c r="X16" s="10"/>
    </row>
    <row r="17" spans="1:24" x14ac:dyDescent="0.35">
      <c r="A17" s="11"/>
      <c r="B17" s="22" t="s">
        <v>586</v>
      </c>
      <c r="C17" s="23">
        <v>40</v>
      </c>
      <c r="D17" s="24">
        <v>8</v>
      </c>
      <c r="E17" s="25">
        <v>1</v>
      </c>
      <c r="F17" s="25">
        <v>9</v>
      </c>
      <c r="G17" s="25">
        <v>5</v>
      </c>
      <c r="H17" s="25">
        <v>9</v>
      </c>
      <c r="I17" s="26">
        <v>5</v>
      </c>
      <c r="J17" s="24">
        <v>34</v>
      </c>
      <c r="K17" s="26">
        <v>3</v>
      </c>
      <c r="L17" s="24">
        <v>10</v>
      </c>
      <c r="M17" s="25">
        <v>8</v>
      </c>
      <c r="N17" s="25">
        <v>1</v>
      </c>
      <c r="O17" s="25">
        <v>7</v>
      </c>
      <c r="P17" s="25">
        <v>3</v>
      </c>
      <c r="Q17" s="25" t="s">
        <v>486</v>
      </c>
      <c r="R17" s="26">
        <v>4</v>
      </c>
      <c r="S17" s="24">
        <v>9</v>
      </c>
      <c r="T17" s="25">
        <v>11</v>
      </c>
      <c r="U17" s="25">
        <v>5</v>
      </c>
      <c r="V17" s="25">
        <v>1</v>
      </c>
      <c r="W17" s="26">
        <v>6</v>
      </c>
      <c r="X17" s="10"/>
    </row>
    <row r="18" spans="1:24" x14ac:dyDescent="0.35">
      <c r="A18" s="11"/>
      <c r="B18" s="22" t="s">
        <v>449</v>
      </c>
      <c r="C18" s="27">
        <v>0.14000000000000001</v>
      </c>
      <c r="D18" s="28">
        <v>0.11</v>
      </c>
      <c r="E18" s="29">
        <v>0.06</v>
      </c>
      <c r="F18" s="29">
        <v>0.23</v>
      </c>
      <c r="G18" s="29">
        <v>0.15</v>
      </c>
      <c r="H18" s="29">
        <v>0.11</v>
      </c>
      <c r="I18" s="30">
        <v>0.17</v>
      </c>
      <c r="J18" s="28">
        <v>0.16</v>
      </c>
      <c r="K18" s="30">
        <v>0.05</v>
      </c>
      <c r="L18" s="28">
        <v>0.17</v>
      </c>
      <c r="M18" s="29">
        <v>0.15</v>
      </c>
      <c r="N18" s="29">
        <v>0.03</v>
      </c>
      <c r="O18" s="29">
        <v>0.13</v>
      </c>
      <c r="P18" s="29">
        <v>0.11</v>
      </c>
      <c r="Q18" s="25" t="s">
        <v>486</v>
      </c>
      <c r="R18" s="30">
        <v>0.14000000000000001</v>
      </c>
      <c r="S18" s="28">
        <v>0.11</v>
      </c>
      <c r="T18" s="29">
        <v>0.13</v>
      </c>
      <c r="U18" s="29">
        <v>0.12</v>
      </c>
      <c r="V18" s="29">
        <v>0.11</v>
      </c>
      <c r="W18" s="30">
        <v>0.19</v>
      </c>
      <c r="X18" s="10"/>
    </row>
    <row r="19" spans="1:24" x14ac:dyDescent="0.35">
      <c r="A19" s="11"/>
      <c r="B19" s="8" t="s">
        <v>587</v>
      </c>
      <c r="C19" s="9">
        <v>32</v>
      </c>
      <c r="D19" s="10">
        <v>7</v>
      </c>
      <c r="E19" s="5">
        <v>5</v>
      </c>
      <c r="F19" s="5">
        <v>3</v>
      </c>
      <c r="G19" s="5">
        <v>2</v>
      </c>
      <c r="H19" s="5">
        <v>13</v>
      </c>
      <c r="I19" s="11">
        <v>1</v>
      </c>
      <c r="J19" s="10">
        <v>21</v>
      </c>
      <c r="K19" s="11">
        <v>11</v>
      </c>
      <c r="L19" s="10">
        <v>3</v>
      </c>
      <c r="M19" s="5">
        <v>5</v>
      </c>
      <c r="N19" s="5">
        <v>1</v>
      </c>
      <c r="O19" s="5">
        <v>6</v>
      </c>
      <c r="P19" s="5">
        <v>1</v>
      </c>
      <c r="Q19" s="5" t="s">
        <v>486</v>
      </c>
      <c r="R19" s="11">
        <v>3</v>
      </c>
      <c r="S19" s="10">
        <v>12</v>
      </c>
      <c r="T19" s="5">
        <v>5</v>
      </c>
      <c r="U19" s="5">
        <v>2</v>
      </c>
      <c r="V19" s="5">
        <v>1</v>
      </c>
      <c r="W19" s="11">
        <v>8</v>
      </c>
      <c r="X19" s="10"/>
    </row>
    <row r="20" spans="1:24" x14ac:dyDescent="0.35">
      <c r="A20" s="11"/>
      <c r="B20" s="8" t="s">
        <v>449</v>
      </c>
      <c r="C20" s="12">
        <v>0.11</v>
      </c>
      <c r="D20" s="13">
        <v>0.09</v>
      </c>
      <c r="E20" s="14">
        <v>0.2</v>
      </c>
      <c r="F20" s="14">
        <v>7.0000000000000007E-2</v>
      </c>
      <c r="G20" s="14">
        <v>7.0000000000000007E-2</v>
      </c>
      <c r="H20" s="14">
        <v>0.17</v>
      </c>
      <c r="I20" s="15">
        <v>0.02</v>
      </c>
      <c r="J20" s="13">
        <v>0.1</v>
      </c>
      <c r="K20" s="15">
        <v>0.19</v>
      </c>
      <c r="L20" s="13">
        <v>0.06</v>
      </c>
      <c r="M20" s="14">
        <v>0.1</v>
      </c>
      <c r="N20" s="14">
        <v>0.05</v>
      </c>
      <c r="O20" s="14">
        <v>0.13</v>
      </c>
      <c r="P20" s="14">
        <v>0.03</v>
      </c>
      <c r="Q20" s="5" t="s">
        <v>486</v>
      </c>
      <c r="R20" s="15">
        <v>0.1</v>
      </c>
      <c r="S20" s="13">
        <v>0.14000000000000001</v>
      </c>
      <c r="T20" s="14">
        <v>0.06</v>
      </c>
      <c r="U20" s="14">
        <v>0.06</v>
      </c>
      <c r="V20" s="14">
        <v>0.09</v>
      </c>
      <c r="W20" s="15">
        <v>0.27</v>
      </c>
      <c r="X20" s="10"/>
    </row>
    <row r="21" spans="1:24" x14ac:dyDescent="0.35">
      <c r="A21" s="11"/>
      <c r="B21" s="22" t="s">
        <v>588</v>
      </c>
      <c r="C21" s="23">
        <v>33</v>
      </c>
      <c r="D21" s="24">
        <v>12</v>
      </c>
      <c r="E21" s="25">
        <v>1</v>
      </c>
      <c r="F21" s="25">
        <v>5</v>
      </c>
      <c r="G21" s="25">
        <v>1</v>
      </c>
      <c r="H21" s="25">
        <v>8</v>
      </c>
      <c r="I21" s="26">
        <v>6</v>
      </c>
      <c r="J21" s="24">
        <v>30</v>
      </c>
      <c r="K21" s="26">
        <v>2</v>
      </c>
      <c r="L21" s="24">
        <v>11</v>
      </c>
      <c r="M21" s="25">
        <v>6</v>
      </c>
      <c r="N21" s="25">
        <v>5</v>
      </c>
      <c r="O21" s="25">
        <v>2</v>
      </c>
      <c r="P21" s="25">
        <v>5</v>
      </c>
      <c r="Q21" s="25" t="s">
        <v>486</v>
      </c>
      <c r="R21" s="26">
        <v>2</v>
      </c>
      <c r="S21" s="24">
        <v>8</v>
      </c>
      <c r="T21" s="25">
        <v>14</v>
      </c>
      <c r="U21" s="25">
        <v>3</v>
      </c>
      <c r="V21" s="25">
        <v>2</v>
      </c>
      <c r="W21" s="26">
        <v>3</v>
      </c>
      <c r="X21" s="10"/>
    </row>
    <row r="22" spans="1:24" x14ac:dyDescent="0.35">
      <c r="A22" s="11"/>
      <c r="B22" s="22" t="s">
        <v>449</v>
      </c>
      <c r="C22" s="27">
        <v>0.11</v>
      </c>
      <c r="D22" s="28">
        <v>0.15</v>
      </c>
      <c r="E22" s="29">
        <v>0.05</v>
      </c>
      <c r="F22" s="29">
        <v>0.12</v>
      </c>
      <c r="G22" s="29">
        <v>0.02</v>
      </c>
      <c r="H22" s="29">
        <v>0.1</v>
      </c>
      <c r="I22" s="30">
        <v>0.21</v>
      </c>
      <c r="J22" s="28">
        <v>0.14000000000000001</v>
      </c>
      <c r="K22" s="30">
        <v>0.04</v>
      </c>
      <c r="L22" s="28">
        <v>0.18</v>
      </c>
      <c r="M22" s="29">
        <v>0.12</v>
      </c>
      <c r="N22" s="29">
        <v>0.2</v>
      </c>
      <c r="O22" s="29">
        <v>0.05</v>
      </c>
      <c r="P22" s="29">
        <v>0.2</v>
      </c>
      <c r="Q22" s="25" t="s">
        <v>486</v>
      </c>
      <c r="R22" s="30">
        <v>0.05</v>
      </c>
      <c r="S22" s="28">
        <v>0.09</v>
      </c>
      <c r="T22" s="29">
        <v>0.16</v>
      </c>
      <c r="U22" s="29">
        <v>0.08</v>
      </c>
      <c r="V22" s="29">
        <v>0.17</v>
      </c>
      <c r="W22" s="30">
        <v>0.11</v>
      </c>
      <c r="X22" s="10"/>
    </row>
    <row r="23" spans="1:24" x14ac:dyDescent="0.35">
      <c r="A23" s="11"/>
      <c r="B23" s="8" t="s">
        <v>589</v>
      </c>
      <c r="C23" s="9">
        <v>28</v>
      </c>
      <c r="D23" s="10">
        <v>14</v>
      </c>
      <c r="E23" s="5" t="s">
        <v>486</v>
      </c>
      <c r="F23" s="5">
        <v>3</v>
      </c>
      <c r="G23" s="5">
        <v>1</v>
      </c>
      <c r="H23" s="5">
        <v>3</v>
      </c>
      <c r="I23" s="11">
        <v>2</v>
      </c>
      <c r="J23" s="10">
        <v>18</v>
      </c>
      <c r="K23" s="11">
        <v>6</v>
      </c>
      <c r="L23" s="10">
        <v>2</v>
      </c>
      <c r="M23" s="5">
        <v>3</v>
      </c>
      <c r="N23" s="5">
        <v>6</v>
      </c>
      <c r="O23" s="5">
        <v>4</v>
      </c>
      <c r="P23" s="5">
        <v>4</v>
      </c>
      <c r="Q23" s="5">
        <v>2</v>
      </c>
      <c r="R23" s="11">
        <v>6</v>
      </c>
      <c r="S23" s="10">
        <v>9</v>
      </c>
      <c r="T23" s="5">
        <v>12</v>
      </c>
      <c r="U23" s="5">
        <v>1</v>
      </c>
      <c r="V23" s="5" t="s">
        <v>511</v>
      </c>
      <c r="W23" s="11">
        <v>1</v>
      </c>
      <c r="X23" s="10"/>
    </row>
    <row r="24" spans="1:24" x14ac:dyDescent="0.35">
      <c r="A24" s="11"/>
      <c r="B24" s="8" t="s">
        <v>449</v>
      </c>
      <c r="C24" s="12">
        <v>0.09</v>
      </c>
      <c r="D24" s="13">
        <v>0.18</v>
      </c>
      <c r="E24" s="5" t="s">
        <v>486</v>
      </c>
      <c r="F24" s="14">
        <v>7.0000000000000007E-2</v>
      </c>
      <c r="G24" s="14">
        <v>0.04</v>
      </c>
      <c r="H24" s="14">
        <v>0.04</v>
      </c>
      <c r="I24" s="15">
        <v>0.08</v>
      </c>
      <c r="J24" s="13">
        <v>0.08</v>
      </c>
      <c r="K24" s="15">
        <v>0.12</v>
      </c>
      <c r="L24" s="13">
        <v>0.04</v>
      </c>
      <c r="M24" s="14">
        <v>0.05</v>
      </c>
      <c r="N24" s="14">
        <v>0.23</v>
      </c>
      <c r="O24" s="14">
        <v>7.0000000000000007E-2</v>
      </c>
      <c r="P24" s="14">
        <v>0.14000000000000001</v>
      </c>
      <c r="Q24" s="14">
        <v>0.24</v>
      </c>
      <c r="R24" s="15">
        <v>0.2</v>
      </c>
      <c r="S24" s="13">
        <v>0.11</v>
      </c>
      <c r="T24" s="14">
        <v>0.14000000000000001</v>
      </c>
      <c r="U24" s="14">
        <v>0.02</v>
      </c>
      <c r="V24" s="14">
        <v>0.03</v>
      </c>
      <c r="W24" s="15">
        <v>0.05</v>
      </c>
      <c r="X24" s="10"/>
    </row>
    <row r="25" spans="1:24" x14ac:dyDescent="0.35">
      <c r="A25" s="11"/>
      <c r="B25" s="8" t="s">
        <v>449</v>
      </c>
      <c r="C25" s="10" t="s">
        <v>449</v>
      </c>
      <c r="D25" s="10" t="s">
        <v>680</v>
      </c>
      <c r="E25" s="5" t="s">
        <v>449</v>
      </c>
      <c r="F25" s="5" t="s">
        <v>449</v>
      </c>
      <c r="G25" s="5" t="s">
        <v>449</v>
      </c>
      <c r="H25" s="5" t="s">
        <v>449</v>
      </c>
      <c r="I25" s="11" t="s">
        <v>449</v>
      </c>
      <c r="J25" s="10" t="s">
        <v>449</v>
      </c>
      <c r="K25" s="11" t="s">
        <v>449</v>
      </c>
      <c r="L25" s="10" t="s">
        <v>449</v>
      </c>
      <c r="M25" s="5" t="s">
        <v>449</v>
      </c>
      <c r="N25" s="5" t="s">
        <v>449</v>
      </c>
      <c r="O25" s="5" t="s">
        <v>449</v>
      </c>
      <c r="P25" s="5" t="s">
        <v>449</v>
      </c>
      <c r="Q25" s="5" t="s">
        <v>449</v>
      </c>
      <c r="R25" s="11" t="s">
        <v>449</v>
      </c>
      <c r="S25" s="10" t="s">
        <v>449</v>
      </c>
      <c r="T25" s="5" t="s">
        <v>449</v>
      </c>
      <c r="U25" s="5" t="s">
        <v>449</v>
      </c>
      <c r="V25" s="5" t="s">
        <v>449</v>
      </c>
      <c r="W25" s="11" t="s">
        <v>449</v>
      </c>
      <c r="X25" s="10"/>
    </row>
    <row r="26" spans="1:24" x14ac:dyDescent="0.35">
      <c r="A26" s="11"/>
      <c r="B26" s="22" t="s">
        <v>590</v>
      </c>
      <c r="C26" s="23">
        <v>30</v>
      </c>
      <c r="D26" s="24">
        <v>8</v>
      </c>
      <c r="E26" s="25">
        <v>2</v>
      </c>
      <c r="F26" s="25">
        <v>2</v>
      </c>
      <c r="G26" s="25">
        <v>1</v>
      </c>
      <c r="H26" s="25">
        <v>13</v>
      </c>
      <c r="I26" s="26">
        <v>3</v>
      </c>
      <c r="J26" s="24">
        <v>27</v>
      </c>
      <c r="K26" s="26">
        <v>2</v>
      </c>
      <c r="L26" s="24">
        <v>9</v>
      </c>
      <c r="M26" s="25">
        <v>5</v>
      </c>
      <c r="N26" s="25">
        <v>1</v>
      </c>
      <c r="O26" s="25" t="s">
        <v>511</v>
      </c>
      <c r="P26" s="25">
        <v>2</v>
      </c>
      <c r="Q26" s="25">
        <v>1</v>
      </c>
      <c r="R26" s="26">
        <v>4</v>
      </c>
      <c r="S26" s="24">
        <v>8</v>
      </c>
      <c r="T26" s="25">
        <v>6</v>
      </c>
      <c r="U26" s="25">
        <v>10</v>
      </c>
      <c r="V26" s="25" t="s">
        <v>486</v>
      </c>
      <c r="W26" s="26">
        <v>1</v>
      </c>
      <c r="X26" s="10"/>
    </row>
    <row r="27" spans="1:24" x14ac:dyDescent="0.35">
      <c r="A27" s="11"/>
      <c r="B27" s="22" t="s">
        <v>449</v>
      </c>
      <c r="C27" s="27">
        <v>0.1</v>
      </c>
      <c r="D27" s="28">
        <v>0.1</v>
      </c>
      <c r="E27" s="29">
        <v>0.09</v>
      </c>
      <c r="F27" s="29">
        <v>7.0000000000000007E-2</v>
      </c>
      <c r="G27" s="29">
        <v>0.05</v>
      </c>
      <c r="H27" s="29">
        <v>0.16</v>
      </c>
      <c r="I27" s="30">
        <v>0.1</v>
      </c>
      <c r="J27" s="28">
        <v>0.12</v>
      </c>
      <c r="K27" s="30">
        <v>0.04</v>
      </c>
      <c r="L27" s="28">
        <v>0.15</v>
      </c>
      <c r="M27" s="29">
        <v>0.1</v>
      </c>
      <c r="N27" s="29">
        <v>0.05</v>
      </c>
      <c r="O27" s="29">
        <v>0.01</v>
      </c>
      <c r="P27" s="29">
        <v>0.08</v>
      </c>
      <c r="Q27" s="29">
        <v>0.11</v>
      </c>
      <c r="R27" s="30">
        <v>0.14000000000000001</v>
      </c>
      <c r="S27" s="28">
        <v>0.09</v>
      </c>
      <c r="T27" s="29">
        <v>7.0000000000000007E-2</v>
      </c>
      <c r="U27" s="29">
        <v>0.25</v>
      </c>
      <c r="V27" s="25" t="s">
        <v>486</v>
      </c>
      <c r="W27" s="30">
        <v>0.03</v>
      </c>
      <c r="X27" s="10"/>
    </row>
    <row r="28" spans="1:24" x14ac:dyDescent="0.35">
      <c r="A28" s="11"/>
      <c r="B28" s="22" t="s">
        <v>449</v>
      </c>
      <c r="C28" s="24" t="s">
        <v>498</v>
      </c>
      <c r="D28" s="24" t="s">
        <v>449</v>
      </c>
      <c r="E28" s="25" t="s">
        <v>449</v>
      </c>
      <c r="F28" s="25" t="s">
        <v>449</v>
      </c>
      <c r="G28" s="25" t="s">
        <v>449</v>
      </c>
      <c r="H28" s="25" t="s">
        <v>449</v>
      </c>
      <c r="I28" s="26" t="s">
        <v>449</v>
      </c>
      <c r="J28" s="24" t="s">
        <v>449</v>
      </c>
      <c r="K28" s="26" t="s">
        <v>449</v>
      </c>
      <c r="L28" s="24" t="s">
        <v>449</v>
      </c>
      <c r="M28" s="25" t="s">
        <v>449</v>
      </c>
      <c r="N28" s="25" t="s">
        <v>449</v>
      </c>
      <c r="O28" s="25" t="s">
        <v>449</v>
      </c>
      <c r="P28" s="25" t="s">
        <v>449</v>
      </c>
      <c r="Q28" s="25" t="s">
        <v>449</v>
      </c>
      <c r="R28" s="26" t="s">
        <v>449</v>
      </c>
      <c r="S28" s="24" t="s">
        <v>449</v>
      </c>
      <c r="T28" s="25" t="s">
        <v>449</v>
      </c>
      <c r="U28" s="25" t="s">
        <v>449</v>
      </c>
      <c r="V28" s="25" t="s">
        <v>449</v>
      </c>
      <c r="W28" s="26" t="s">
        <v>449</v>
      </c>
      <c r="X28" s="10"/>
    </row>
    <row r="29" spans="1:24" x14ac:dyDescent="0.35">
      <c r="A29" s="11"/>
      <c r="B29" s="31" t="s">
        <v>519</v>
      </c>
      <c r="C29" s="35">
        <v>13</v>
      </c>
      <c r="D29" s="32">
        <v>1</v>
      </c>
      <c r="E29" s="33">
        <v>4</v>
      </c>
      <c r="F29" s="33">
        <v>1</v>
      </c>
      <c r="G29" s="33">
        <v>1</v>
      </c>
      <c r="H29" s="33">
        <v>6</v>
      </c>
      <c r="I29" s="34">
        <v>1</v>
      </c>
      <c r="J29" s="32">
        <v>8</v>
      </c>
      <c r="K29" s="34">
        <v>2</v>
      </c>
      <c r="L29" s="32" t="s">
        <v>511</v>
      </c>
      <c r="M29" s="33">
        <v>4</v>
      </c>
      <c r="N29" s="33">
        <v>1</v>
      </c>
      <c r="O29" s="33">
        <v>1</v>
      </c>
      <c r="P29" s="33" t="s">
        <v>486</v>
      </c>
      <c r="Q29" s="33" t="s">
        <v>486</v>
      </c>
      <c r="R29" s="34">
        <v>2</v>
      </c>
      <c r="S29" s="32" t="s">
        <v>486</v>
      </c>
      <c r="T29" s="33">
        <v>4</v>
      </c>
      <c r="U29" s="33">
        <v>1</v>
      </c>
      <c r="V29" s="33">
        <v>1</v>
      </c>
      <c r="W29" s="34">
        <v>2</v>
      </c>
      <c r="X29" s="10"/>
    </row>
    <row r="30" spans="1:24" x14ac:dyDescent="0.35">
      <c r="B30" s="1" t="s">
        <v>1929</v>
      </c>
    </row>
    <row r="31" spans="1:24" x14ac:dyDescent="0.35">
      <c r="B31" s="1" t="s">
        <v>577</v>
      </c>
    </row>
    <row r="32" spans="1:24" x14ac:dyDescent="0.35">
      <c r="B32" s="1" t="s">
        <v>530</v>
      </c>
    </row>
  </sheetData>
  <mergeCells count="4">
    <mergeCell ref="D8:I8"/>
    <mergeCell ref="J8:K8"/>
    <mergeCell ref="L8:R8"/>
    <mergeCell ref="S8:W8"/>
  </mergeCells>
  <hyperlinks>
    <hyperlink ref="C1" location="Index!A13" display="Return to Index" xr:uid="{00000000-0004-0000-09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dimension ref="A1:AC29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29</v>
      </c>
    </row>
    <row r="6" spans="1:29" x14ac:dyDescent="0.35">
      <c r="B6" s="1" t="s">
        <v>30</v>
      </c>
    </row>
    <row r="7" spans="1:29" x14ac:dyDescent="0.35">
      <c r="B7" s="1" t="s">
        <v>31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37</v>
      </c>
      <c r="D10" s="10">
        <v>29</v>
      </c>
      <c r="E10" s="5">
        <v>4</v>
      </c>
      <c r="F10" s="5" t="s">
        <v>486</v>
      </c>
      <c r="G10" s="5">
        <v>1</v>
      </c>
      <c r="H10" s="11">
        <v>1</v>
      </c>
      <c r="I10" s="10">
        <v>27</v>
      </c>
      <c r="J10" s="5" t="s">
        <v>486</v>
      </c>
      <c r="K10" s="5">
        <v>1</v>
      </c>
      <c r="L10" s="11">
        <v>1</v>
      </c>
      <c r="M10" s="10">
        <v>18</v>
      </c>
      <c r="N10" s="5">
        <v>16</v>
      </c>
      <c r="O10" s="11">
        <v>3</v>
      </c>
      <c r="P10" s="10" t="s">
        <v>486</v>
      </c>
      <c r="Q10" s="5" t="s">
        <v>486</v>
      </c>
      <c r="R10" s="5" t="s">
        <v>486</v>
      </c>
      <c r="S10" s="5">
        <v>29</v>
      </c>
      <c r="T10" s="11">
        <v>8</v>
      </c>
      <c r="U10" s="10">
        <v>10</v>
      </c>
      <c r="V10" s="5">
        <v>4</v>
      </c>
      <c r="W10" s="5">
        <v>13</v>
      </c>
      <c r="X10" s="11">
        <v>1</v>
      </c>
      <c r="Y10" s="10">
        <v>11</v>
      </c>
      <c r="Z10" s="5">
        <v>21</v>
      </c>
      <c r="AA10" s="5">
        <v>2</v>
      </c>
      <c r="AB10" s="11">
        <v>2</v>
      </c>
    </row>
    <row r="11" spans="1:29" x14ac:dyDescent="0.35">
      <c r="B11" s="17" t="s">
        <v>1930</v>
      </c>
      <c r="C11" s="18" t="s">
        <v>681</v>
      </c>
      <c r="D11" s="19" t="s">
        <v>480</v>
      </c>
      <c r="E11" s="20" t="s">
        <v>664</v>
      </c>
      <c r="F11" s="20" t="s">
        <v>624</v>
      </c>
      <c r="G11" s="20" t="s">
        <v>654</v>
      </c>
      <c r="H11" s="21" t="s">
        <v>654</v>
      </c>
      <c r="I11" s="19" t="s">
        <v>682</v>
      </c>
      <c r="J11" s="20" t="s">
        <v>624</v>
      </c>
      <c r="K11" s="20" t="s">
        <v>654</v>
      </c>
      <c r="L11" s="21" t="s">
        <v>477</v>
      </c>
      <c r="M11" s="19" t="s">
        <v>628</v>
      </c>
      <c r="N11" s="20" t="s">
        <v>478</v>
      </c>
      <c r="O11" s="21" t="s">
        <v>620</v>
      </c>
      <c r="P11" s="19" t="s">
        <v>624</v>
      </c>
      <c r="Q11" s="20" t="s">
        <v>624</v>
      </c>
      <c r="R11" s="20" t="s">
        <v>624</v>
      </c>
      <c r="S11" s="20" t="s">
        <v>678</v>
      </c>
      <c r="T11" s="21" t="s">
        <v>659</v>
      </c>
      <c r="U11" s="19" t="s">
        <v>479</v>
      </c>
      <c r="V11" s="20" t="s">
        <v>664</v>
      </c>
      <c r="W11" s="20" t="s">
        <v>481</v>
      </c>
      <c r="X11" s="21" t="s">
        <v>654</v>
      </c>
      <c r="Y11" s="19" t="s">
        <v>683</v>
      </c>
      <c r="Z11" s="20" t="s">
        <v>684</v>
      </c>
      <c r="AA11" s="20" t="s">
        <v>619</v>
      </c>
      <c r="AB11" s="21" t="s">
        <v>664</v>
      </c>
    </row>
    <row r="12" spans="1:29" x14ac:dyDescent="0.35">
      <c r="A12" s="11"/>
      <c r="B12" s="22" t="s">
        <v>584</v>
      </c>
      <c r="C12" s="23">
        <v>19</v>
      </c>
      <c r="D12" s="24">
        <v>17</v>
      </c>
      <c r="E12" s="25">
        <v>1</v>
      </c>
      <c r="F12" s="25" t="s">
        <v>486</v>
      </c>
      <c r="G12" s="25" t="s">
        <v>486</v>
      </c>
      <c r="H12" s="26" t="s">
        <v>486</v>
      </c>
      <c r="I12" s="24">
        <v>17</v>
      </c>
      <c r="J12" s="25" t="s">
        <v>486</v>
      </c>
      <c r="K12" s="25" t="s">
        <v>486</v>
      </c>
      <c r="L12" s="26" t="s">
        <v>486</v>
      </c>
      <c r="M12" s="24">
        <v>9</v>
      </c>
      <c r="N12" s="25">
        <v>7</v>
      </c>
      <c r="O12" s="26">
        <v>3</v>
      </c>
      <c r="P12" s="24" t="s">
        <v>486</v>
      </c>
      <c r="Q12" s="25" t="s">
        <v>486</v>
      </c>
      <c r="R12" s="25" t="s">
        <v>486</v>
      </c>
      <c r="S12" s="25">
        <v>17</v>
      </c>
      <c r="T12" s="26">
        <v>1</v>
      </c>
      <c r="U12" s="24">
        <v>9</v>
      </c>
      <c r="V12" s="25">
        <v>2</v>
      </c>
      <c r="W12" s="25">
        <v>6</v>
      </c>
      <c r="X12" s="26" t="s">
        <v>486</v>
      </c>
      <c r="Y12" s="24">
        <v>7</v>
      </c>
      <c r="Z12" s="25">
        <v>10</v>
      </c>
      <c r="AA12" s="25">
        <v>2</v>
      </c>
      <c r="AB12" s="26" t="s">
        <v>486</v>
      </c>
      <c r="AC12" s="10"/>
    </row>
    <row r="13" spans="1:29" x14ac:dyDescent="0.35">
      <c r="A13" s="11"/>
      <c r="B13" s="22" t="s">
        <v>449</v>
      </c>
      <c r="C13" s="27">
        <v>0.39</v>
      </c>
      <c r="D13" s="28">
        <v>0.41</v>
      </c>
      <c r="E13" s="29">
        <v>0.47</v>
      </c>
      <c r="F13" s="25" t="s">
        <v>486</v>
      </c>
      <c r="G13" s="25" t="s">
        <v>486</v>
      </c>
      <c r="H13" s="26" t="s">
        <v>486</v>
      </c>
      <c r="I13" s="28">
        <v>0.46</v>
      </c>
      <c r="J13" s="25" t="s">
        <v>486</v>
      </c>
      <c r="K13" s="25" t="s">
        <v>486</v>
      </c>
      <c r="L13" s="26" t="s">
        <v>486</v>
      </c>
      <c r="M13" s="28">
        <v>0.39</v>
      </c>
      <c r="N13" s="29">
        <v>0.36</v>
      </c>
      <c r="O13" s="30">
        <v>0.5</v>
      </c>
      <c r="P13" s="24" t="s">
        <v>486</v>
      </c>
      <c r="Q13" s="25" t="s">
        <v>486</v>
      </c>
      <c r="R13" s="25" t="s">
        <v>486</v>
      </c>
      <c r="S13" s="29">
        <v>0.45</v>
      </c>
      <c r="T13" s="30">
        <v>0.15</v>
      </c>
      <c r="U13" s="28">
        <v>0.5</v>
      </c>
      <c r="V13" s="29">
        <v>0.57999999999999996</v>
      </c>
      <c r="W13" s="29">
        <v>0.42</v>
      </c>
      <c r="X13" s="26" t="s">
        <v>486</v>
      </c>
      <c r="Y13" s="28">
        <v>0.42</v>
      </c>
      <c r="Z13" s="29">
        <v>0.37</v>
      </c>
      <c r="AA13" s="29">
        <v>1</v>
      </c>
      <c r="AB13" s="26" t="s">
        <v>486</v>
      </c>
      <c r="AC13" s="10"/>
    </row>
    <row r="14" spans="1:29" x14ac:dyDescent="0.35">
      <c r="A14" s="11"/>
      <c r="B14" s="8" t="s">
        <v>585</v>
      </c>
      <c r="C14" s="9">
        <v>4</v>
      </c>
      <c r="D14" s="10">
        <v>1</v>
      </c>
      <c r="E14" s="5" t="s">
        <v>486</v>
      </c>
      <c r="F14" s="5" t="s">
        <v>486</v>
      </c>
      <c r="G14" s="5" t="s">
        <v>486</v>
      </c>
      <c r="H14" s="11" t="s">
        <v>486</v>
      </c>
      <c r="I14" s="10">
        <v>1</v>
      </c>
      <c r="J14" s="5" t="s">
        <v>486</v>
      </c>
      <c r="K14" s="5" t="s">
        <v>486</v>
      </c>
      <c r="L14" s="11" t="s">
        <v>486</v>
      </c>
      <c r="M14" s="10">
        <v>1</v>
      </c>
      <c r="N14" s="5" t="s">
        <v>486</v>
      </c>
      <c r="O14" s="11">
        <v>3</v>
      </c>
      <c r="P14" s="10" t="s">
        <v>486</v>
      </c>
      <c r="Q14" s="5" t="s">
        <v>486</v>
      </c>
      <c r="R14" s="5" t="s">
        <v>486</v>
      </c>
      <c r="S14" s="5">
        <v>3</v>
      </c>
      <c r="T14" s="11">
        <v>1</v>
      </c>
      <c r="U14" s="10">
        <v>1</v>
      </c>
      <c r="V14" s="5" t="s">
        <v>486</v>
      </c>
      <c r="W14" s="5" t="s">
        <v>486</v>
      </c>
      <c r="X14" s="11" t="s">
        <v>486</v>
      </c>
      <c r="Y14" s="10">
        <v>1</v>
      </c>
      <c r="Z14" s="5">
        <v>3</v>
      </c>
      <c r="AA14" s="5" t="s">
        <v>486</v>
      </c>
      <c r="AB14" s="11" t="s">
        <v>486</v>
      </c>
      <c r="AC14" s="10"/>
    </row>
    <row r="15" spans="1:29" x14ac:dyDescent="0.35">
      <c r="A15" s="11"/>
      <c r="B15" s="8" t="s">
        <v>449</v>
      </c>
      <c r="C15" s="12">
        <v>0.09</v>
      </c>
      <c r="D15" s="13">
        <v>0.03</v>
      </c>
      <c r="E15" s="5" t="s">
        <v>486</v>
      </c>
      <c r="F15" s="5" t="s">
        <v>486</v>
      </c>
      <c r="G15" s="5" t="s">
        <v>486</v>
      </c>
      <c r="H15" s="11" t="s">
        <v>486</v>
      </c>
      <c r="I15" s="13">
        <v>0.04</v>
      </c>
      <c r="J15" s="5" t="s">
        <v>486</v>
      </c>
      <c r="K15" s="5" t="s">
        <v>486</v>
      </c>
      <c r="L15" s="11" t="s">
        <v>486</v>
      </c>
      <c r="M15" s="13">
        <v>0.06</v>
      </c>
      <c r="N15" s="5" t="s">
        <v>486</v>
      </c>
      <c r="O15" s="15">
        <v>0.5</v>
      </c>
      <c r="P15" s="10" t="s">
        <v>486</v>
      </c>
      <c r="Q15" s="5" t="s">
        <v>486</v>
      </c>
      <c r="R15" s="5" t="s">
        <v>486</v>
      </c>
      <c r="S15" s="14">
        <v>7.0000000000000007E-2</v>
      </c>
      <c r="T15" s="15">
        <v>0.15</v>
      </c>
      <c r="U15" s="13">
        <v>0.08</v>
      </c>
      <c r="V15" s="5" t="s">
        <v>486</v>
      </c>
      <c r="W15" s="5" t="s">
        <v>486</v>
      </c>
      <c r="X15" s="11" t="s">
        <v>486</v>
      </c>
      <c r="Y15" s="13">
        <v>0.08</v>
      </c>
      <c r="Z15" s="14">
        <v>0.11</v>
      </c>
      <c r="AA15" s="5" t="s">
        <v>486</v>
      </c>
      <c r="AB15" s="11" t="s">
        <v>486</v>
      </c>
      <c r="AC15" s="10"/>
    </row>
    <row r="16" spans="1:29" x14ac:dyDescent="0.35">
      <c r="A16" s="11"/>
      <c r="B16" s="22" t="s">
        <v>586</v>
      </c>
      <c r="C16" s="23">
        <v>1</v>
      </c>
      <c r="D16" s="24">
        <v>1</v>
      </c>
      <c r="E16" s="25" t="s">
        <v>511</v>
      </c>
      <c r="F16" s="25" t="s">
        <v>486</v>
      </c>
      <c r="G16" s="25" t="s">
        <v>486</v>
      </c>
      <c r="H16" s="26" t="s">
        <v>486</v>
      </c>
      <c r="I16" s="24" t="s">
        <v>486</v>
      </c>
      <c r="J16" s="25" t="s">
        <v>486</v>
      </c>
      <c r="K16" s="25">
        <v>1</v>
      </c>
      <c r="L16" s="26" t="s">
        <v>486</v>
      </c>
      <c r="M16" s="24" t="s">
        <v>511</v>
      </c>
      <c r="N16" s="25">
        <v>1</v>
      </c>
      <c r="O16" s="26" t="s">
        <v>486</v>
      </c>
      <c r="P16" s="24" t="s">
        <v>486</v>
      </c>
      <c r="Q16" s="25" t="s">
        <v>486</v>
      </c>
      <c r="R16" s="25" t="s">
        <v>486</v>
      </c>
      <c r="S16" s="25" t="s">
        <v>511</v>
      </c>
      <c r="T16" s="26">
        <v>1</v>
      </c>
      <c r="U16" s="24" t="s">
        <v>486</v>
      </c>
      <c r="V16" s="25">
        <v>1</v>
      </c>
      <c r="W16" s="25" t="s">
        <v>486</v>
      </c>
      <c r="X16" s="26" t="s">
        <v>486</v>
      </c>
      <c r="Y16" s="24" t="s">
        <v>486</v>
      </c>
      <c r="Z16" s="25">
        <v>1</v>
      </c>
      <c r="AA16" s="25" t="s">
        <v>486</v>
      </c>
      <c r="AB16" s="26" t="s">
        <v>486</v>
      </c>
      <c r="AC16" s="10"/>
    </row>
    <row r="17" spans="1:29" x14ac:dyDescent="0.35">
      <c r="A17" s="11"/>
      <c r="B17" s="22" t="s">
        <v>449</v>
      </c>
      <c r="C17" s="27">
        <v>0.02</v>
      </c>
      <c r="D17" s="28">
        <v>0.01</v>
      </c>
      <c r="E17" s="29">
        <v>0.13</v>
      </c>
      <c r="F17" s="25" t="s">
        <v>486</v>
      </c>
      <c r="G17" s="25" t="s">
        <v>486</v>
      </c>
      <c r="H17" s="26" t="s">
        <v>486</v>
      </c>
      <c r="I17" s="24" t="s">
        <v>486</v>
      </c>
      <c r="J17" s="25" t="s">
        <v>486</v>
      </c>
      <c r="K17" s="29">
        <v>1</v>
      </c>
      <c r="L17" s="26" t="s">
        <v>486</v>
      </c>
      <c r="M17" s="28">
        <v>0.02</v>
      </c>
      <c r="N17" s="29">
        <v>0.03</v>
      </c>
      <c r="O17" s="26" t="s">
        <v>486</v>
      </c>
      <c r="P17" s="24" t="s">
        <v>486</v>
      </c>
      <c r="Q17" s="25" t="s">
        <v>486</v>
      </c>
      <c r="R17" s="25" t="s">
        <v>486</v>
      </c>
      <c r="S17" s="29">
        <v>0.01</v>
      </c>
      <c r="T17" s="30">
        <v>0.05</v>
      </c>
      <c r="U17" s="24" t="s">
        <v>486</v>
      </c>
      <c r="V17" s="29">
        <v>0.17</v>
      </c>
      <c r="W17" s="25" t="s">
        <v>486</v>
      </c>
      <c r="X17" s="26" t="s">
        <v>486</v>
      </c>
      <c r="Y17" s="24" t="s">
        <v>486</v>
      </c>
      <c r="Z17" s="29">
        <v>0.03</v>
      </c>
      <c r="AA17" s="25" t="s">
        <v>486</v>
      </c>
      <c r="AB17" s="26" t="s">
        <v>486</v>
      </c>
      <c r="AC17" s="10"/>
    </row>
    <row r="18" spans="1:29" x14ac:dyDescent="0.35">
      <c r="A18" s="11"/>
      <c r="B18" s="8" t="s">
        <v>587</v>
      </c>
      <c r="C18" s="9">
        <v>4</v>
      </c>
      <c r="D18" s="10">
        <v>4</v>
      </c>
      <c r="E18" s="5" t="s">
        <v>486</v>
      </c>
      <c r="F18" s="5" t="s">
        <v>486</v>
      </c>
      <c r="G18" s="5">
        <v>1</v>
      </c>
      <c r="H18" s="11" t="s">
        <v>486</v>
      </c>
      <c r="I18" s="10">
        <v>4</v>
      </c>
      <c r="J18" s="5" t="s">
        <v>486</v>
      </c>
      <c r="K18" s="5" t="s">
        <v>486</v>
      </c>
      <c r="L18" s="11" t="s">
        <v>486</v>
      </c>
      <c r="M18" s="10">
        <v>3</v>
      </c>
      <c r="N18" s="5">
        <v>2</v>
      </c>
      <c r="O18" s="11" t="s">
        <v>486</v>
      </c>
      <c r="P18" s="10" t="s">
        <v>486</v>
      </c>
      <c r="Q18" s="5" t="s">
        <v>486</v>
      </c>
      <c r="R18" s="5" t="s">
        <v>486</v>
      </c>
      <c r="S18" s="5">
        <v>4</v>
      </c>
      <c r="T18" s="11">
        <v>1</v>
      </c>
      <c r="U18" s="10">
        <v>2</v>
      </c>
      <c r="V18" s="5" t="s">
        <v>486</v>
      </c>
      <c r="W18" s="5">
        <v>1</v>
      </c>
      <c r="X18" s="11">
        <v>1</v>
      </c>
      <c r="Y18" s="10">
        <v>2</v>
      </c>
      <c r="Z18" s="5">
        <v>3</v>
      </c>
      <c r="AA18" s="5" t="s">
        <v>486</v>
      </c>
      <c r="AB18" s="11" t="s">
        <v>486</v>
      </c>
      <c r="AC18" s="10"/>
    </row>
    <row r="19" spans="1:29" x14ac:dyDescent="0.35">
      <c r="A19" s="11"/>
      <c r="B19" s="8" t="s">
        <v>449</v>
      </c>
      <c r="C19" s="12">
        <v>0.09</v>
      </c>
      <c r="D19" s="13">
        <v>0.09</v>
      </c>
      <c r="E19" s="5" t="s">
        <v>486</v>
      </c>
      <c r="F19" s="5" t="s">
        <v>486</v>
      </c>
      <c r="G19" s="14">
        <v>1</v>
      </c>
      <c r="H19" s="11" t="s">
        <v>486</v>
      </c>
      <c r="I19" s="13">
        <v>0.1</v>
      </c>
      <c r="J19" s="5" t="s">
        <v>486</v>
      </c>
      <c r="K19" s="5" t="s">
        <v>486</v>
      </c>
      <c r="L19" s="11" t="s">
        <v>486</v>
      </c>
      <c r="M19" s="13">
        <v>0.11</v>
      </c>
      <c r="N19" s="14">
        <v>0.09</v>
      </c>
      <c r="O19" s="11" t="s">
        <v>486</v>
      </c>
      <c r="P19" s="10" t="s">
        <v>486</v>
      </c>
      <c r="Q19" s="5" t="s">
        <v>486</v>
      </c>
      <c r="R19" s="5" t="s">
        <v>486</v>
      </c>
      <c r="S19" s="14">
        <v>0.1</v>
      </c>
      <c r="T19" s="15">
        <v>7.0000000000000007E-2</v>
      </c>
      <c r="U19" s="13">
        <v>0.08</v>
      </c>
      <c r="V19" s="5" t="s">
        <v>486</v>
      </c>
      <c r="W19" s="14">
        <v>0.05</v>
      </c>
      <c r="X19" s="15">
        <v>1</v>
      </c>
      <c r="Y19" s="13">
        <v>0.11</v>
      </c>
      <c r="Z19" s="14">
        <v>0.1</v>
      </c>
      <c r="AA19" s="5" t="s">
        <v>486</v>
      </c>
      <c r="AB19" s="11" t="s">
        <v>486</v>
      </c>
      <c r="AC19" s="10"/>
    </row>
    <row r="20" spans="1:29" x14ac:dyDescent="0.35">
      <c r="A20" s="11"/>
      <c r="B20" s="22" t="s">
        <v>588</v>
      </c>
      <c r="C20" s="23">
        <v>5</v>
      </c>
      <c r="D20" s="24">
        <v>5</v>
      </c>
      <c r="E20" s="25" t="s">
        <v>486</v>
      </c>
      <c r="F20" s="25" t="s">
        <v>486</v>
      </c>
      <c r="G20" s="25" t="s">
        <v>486</v>
      </c>
      <c r="H20" s="26" t="s">
        <v>486</v>
      </c>
      <c r="I20" s="24">
        <v>5</v>
      </c>
      <c r="J20" s="25" t="s">
        <v>486</v>
      </c>
      <c r="K20" s="25" t="s">
        <v>486</v>
      </c>
      <c r="L20" s="26" t="s">
        <v>486</v>
      </c>
      <c r="M20" s="24">
        <v>3</v>
      </c>
      <c r="N20" s="25">
        <v>1</v>
      </c>
      <c r="O20" s="26" t="s">
        <v>486</v>
      </c>
      <c r="P20" s="24" t="s">
        <v>486</v>
      </c>
      <c r="Q20" s="25" t="s">
        <v>486</v>
      </c>
      <c r="R20" s="25" t="s">
        <v>486</v>
      </c>
      <c r="S20" s="25">
        <v>4</v>
      </c>
      <c r="T20" s="26">
        <v>1</v>
      </c>
      <c r="U20" s="24" t="s">
        <v>486</v>
      </c>
      <c r="V20" s="25">
        <v>1</v>
      </c>
      <c r="W20" s="25">
        <v>4</v>
      </c>
      <c r="X20" s="26" t="s">
        <v>486</v>
      </c>
      <c r="Y20" s="24" t="s">
        <v>486</v>
      </c>
      <c r="Z20" s="25">
        <v>5</v>
      </c>
      <c r="AA20" s="25" t="s">
        <v>486</v>
      </c>
      <c r="AB20" s="26" t="s">
        <v>486</v>
      </c>
      <c r="AC20" s="10"/>
    </row>
    <row r="21" spans="1:29" x14ac:dyDescent="0.35">
      <c r="A21" s="11"/>
      <c r="B21" s="22" t="s">
        <v>449</v>
      </c>
      <c r="C21" s="27">
        <v>0.1</v>
      </c>
      <c r="D21" s="28">
        <v>0.11</v>
      </c>
      <c r="E21" s="25" t="s">
        <v>486</v>
      </c>
      <c r="F21" s="25" t="s">
        <v>486</v>
      </c>
      <c r="G21" s="25" t="s">
        <v>486</v>
      </c>
      <c r="H21" s="26" t="s">
        <v>486</v>
      </c>
      <c r="I21" s="28">
        <v>0.13</v>
      </c>
      <c r="J21" s="25" t="s">
        <v>486</v>
      </c>
      <c r="K21" s="25" t="s">
        <v>486</v>
      </c>
      <c r="L21" s="26" t="s">
        <v>486</v>
      </c>
      <c r="M21" s="28">
        <v>0.15</v>
      </c>
      <c r="N21" s="29">
        <v>0.06</v>
      </c>
      <c r="O21" s="26" t="s">
        <v>486</v>
      </c>
      <c r="P21" s="24" t="s">
        <v>486</v>
      </c>
      <c r="Q21" s="25" t="s">
        <v>486</v>
      </c>
      <c r="R21" s="25" t="s">
        <v>486</v>
      </c>
      <c r="S21" s="29">
        <v>0.11</v>
      </c>
      <c r="T21" s="30">
        <v>0.05</v>
      </c>
      <c r="U21" s="24" t="s">
        <v>486</v>
      </c>
      <c r="V21" s="29">
        <v>0.25</v>
      </c>
      <c r="W21" s="29">
        <v>0.27</v>
      </c>
      <c r="X21" s="26" t="s">
        <v>486</v>
      </c>
      <c r="Y21" s="24" t="s">
        <v>486</v>
      </c>
      <c r="Z21" s="29">
        <v>0.17</v>
      </c>
      <c r="AA21" s="25" t="s">
        <v>486</v>
      </c>
      <c r="AB21" s="26" t="s">
        <v>486</v>
      </c>
      <c r="AC21" s="10"/>
    </row>
    <row r="22" spans="1:29" x14ac:dyDescent="0.35">
      <c r="A22" s="11"/>
      <c r="B22" s="8" t="s">
        <v>589</v>
      </c>
      <c r="C22" s="9">
        <v>9</v>
      </c>
      <c r="D22" s="10">
        <v>8</v>
      </c>
      <c r="E22" s="5">
        <v>1</v>
      </c>
      <c r="F22" s="5" t="s">
        <v>486</v>
      </c>
      <c r="G22" s="5" t="s">
        <v>486</v>
      </c>
      <c r="H22" s="11" t="s">
        <v>486</v>
      </c>
      <c r="I22" s="10">
        <v>4</v>
      </c>
      <c r="J22" s="5" t="s">
        <v>486</v>
      </c>
      <c r="K22" s="5" t="s">
        <v>486</v>
      </c>
      <c r="L22" s="11">
        <v>4</v>
      </c>
      <c r="M22" s="10">
        <v>4</v>
      </c>
      <c r="N22" s="5">
        <v>4</v>
      </c>
      <c r="O22" s="11" t="s">
        <v>486</v>
      </c>
      <c r="P22" s="10" t="s">
        <v>486</v>
      </c>
      <c r="Q22" s="5" t="s">
        <v>486</v>
      </c>
      <c r="R22" s="5" t="s">
        <v>486</v>
      </c>
      <c r="S22" s="5">
        <v>5</v>
      </c>
      <c r="T22" s="11">
        <v>4</v>
      </c>
      <c r="U22" s="10">
        <v>3</v>
      </c>
      <c r="V22" s="5" t="s">
        <v>486</v>
      </c>
      <c r="W22" s="5">
        <v>1</v>
      </c>
      <c r="X22" s="11" t="s">
        <v>486</v>
      </c>
      <c r="Y22" s="10">
        <v>4</v>
      </c>
      <c r="Z22" s="5">
        <v>4</v>
      </c>
      <c r="AA22" s="5" t="s">
        <v>486</v>
      </c>
      <c r="AB22" s="11" t="s">
        <v>486</v>
      </c>
      <c r="AC22" s="10"/>
    </row>
    <row r="23" spans="1:29" x14ac:dyDescent="0.35">
      <c r="A23" s="11"/>
      <c r="B23" s="8" t="s">
        <v>449</v>
      </c>
      <c r="C23" s="12">
        <v>0.18</v>
      </c>
      <c r="D23" s="13">
        <v>0.2</v>
      </c>
      <c r="E23" s="14">
        <v>0.18</v>
      </c>
      <c r="F23" s="5" t="s">
        <v>486</v>
      </c>
      <c r="G23" s="5" t="s">
        <v>486</v>
      </c>
      <c r="H23" s="11" t="s">
        <v>486</v>
      </c>
      <c r="I23" s="13">
        <v>0.12</v>
      </c>
      <c r="J23" s="5" t="s">
        <v>486</v>
      </c>
      <c r="K23" s="5" t="s">
        <v>486</v>
      </c>
      <c r="L23" s="15">
        <v>1</v>
      </c>
      <c r="M23" s="13">
        <v>0.19</v>
      </c>
      <c r="N23" s="14">
        <v>0.22</v>
      </c>
      <c r="O23" s="11" t="s">
        <v>486</v>
      </c>
      <c r="P23" s="10" t="s">
        <v>486</v>
      </c>
      <c r="Q23" s="5" t="s">
        <v>486</v>
      </c>
      <c r="R23" s="5" t="s">
        <v>486</v>
      </c>
      <c r="S23" s="14">
        <v>0.13</v>
      </c>
      <c r="T23" s="15">
        <v>0.41</v>
      </c>
      <c r="U23" s="13">
        <v>0.19</v>
      </c>
      <c r="V23" s="5" t="s">
        <v>486</v>
      </c>
      <c r="W23" s="14">
        <v>0.06</v>
      </c>
      <c r="X23" s="11" t="s">
        <v>486</v>
      </c>
      <c r="Y23" s="13">
        <v>0.27</v>
      </c>
      <c r="Z23" s="14">
        <v>0.16</v>
      </c>
      <c r="AA23" s="5" t="s">
        <v>486</v>
      </c>
      <c r="AB23" s="11" t="s">
        <v>486</v>
      </c>
      <c r="AC23" s="10"/>
    </row>
    <row r="24" spans="1:29" x14ac:dyDescent="0.35">
      <c r="A24" s="11"/>
      <c r="B24" s="22" t="s">
        <v>590</v>
      </c>
      <c r="C24" s="23">
        <v>7</v>
      </c>
      <c r="D24" s="24">
        <v>6</v>
      </c>
      <c r="E24" s="25">
        <v>1</v>
      </c>
      <c r="F24" s="25" t="s">
        <v>486</v>
      </c>
      <c r="G24" s="25" t="s">
        <v>486</v>
      </c>
      <c r="H24" s="26">
        <v>1</v>
      </c>
      <c r="I24" s="24">
        <v>6</v>
      </c>
      <c r="J24" s="25" t="s">
        <v>486</v>
      </c>
      <c r="K24" s="25" t="s">
        <v>486</v>
      </c>
      <c r="L24" s="26" t="s">
        <v>486</v>
      </c>
      <c r="M24" s="24">
        <v>2</v>
      </c>
      <c r="N24" s="25">
        <v>5</v>
      </c>
      <c r="O24" s="26" t="s">
        <v>486</v>
      </c>
      <c r="P24" s="24" t="s">
        <v>486</v>
      </c>
      <c r="Q24" s="25" t="s">
        <v>486</v>
      </c>
      <c r="R24" s="25" t="s">
        <v>486</v>
      </c>
      <c r="S24" s="25">
        <v>6</v>
      </c>
      <c r="T24" s="26">
        <v>1</v>
      </c>
      <c r="U24" s="24">
        <v>3</v>
      </c>
      <c r="V24" s="25" t="s">
        <v>486</v>
      </c>
      <c r="W24" s="25">
        <v>3</v>
      </c>
      <c r="X24" s="26" t="s">
        <v>486</v>
      </c>
      <c r="Y24" s="24">
        <v>2</v>
      </c>
      <c r="Z24" s="25">
        <v>1</v>
      </c>
      <c r="AA24" s="25" t="s">
        <v>486</v>
      </c>
      <c r="AB24" s="26">
        <v>3</v>
      </c>
      <c r="AC24" s="10"/>
    </row>
    <row r="25" spans="1:29" x14ac:dyDescent="0.35">
      <c r="A25" s="11"/>
      <c r="B25" s="22" t="s">
        <v>449</v>
      </c>
      <c r="C25" s="27">
        <v>0.14000000000000001</v>
      </c>
      <c r="D25" s="28">
        <v>0.13</v>
      </c>
      <c r="E25" s="29">
        <v>0.21</v>
      </c>
      <c r="F25" s="25" t="s">
        <v>486</v>
      </c>
      <c r="G25" s="25" t="s">
        <v>486</v>
      </c>
      <c r="H25" s="30">
        <v>1</v>
      </c>
      <c r="I25" s="28">
        <v>0.15</v>
      </c>
      <c r="J25" s="25" t="s">
        <v>486</v>
      </c>
      <c r="K25" s="25" t="s">
        <v>486</v>
      </c>
      <c r="L25" s="26" t="s">
        <v>486</v>
      </c>
      <c r="M25" s="28">
        <v>0.09</v>
      </c>
      <c r="N25" s="29">
        <v>0.24</v>
      </c>
      <c r="O25" s="26" t="s">
        <v>486</v>
      </c>
      <c r="P25" s="24" t="s">
        <v>486</v>
      </c>
      <c r="Q25" s="25" t="s">
        <v>486</v>
      </c>
      <c r="R25" s="25" t="s">
        <v>486</v>
      </c>
      <c r="S25" s="29">
        <v>0.14000000000000001</v>
      </c>
      <c r="T25" s="30">
        <v>0.12</v>
      </c>
      <c r="U25" s="28">
        <v>0.15</v>
      </c>
      <c r="V25" s="25" t="s">
        <v>486</v>
      </c>
      <c r="W25" s="29">
        <v>0.19</v>
      </c>
      <c r="X25" s="26" t="s">
        <v>486</v>
      </c>
      <c r="Y25" s="28">
        <v>0.12</v>
      </c>
      <c r="Z25" s="29">
        <v>0.05</v>
      </c>
      <c r="AA25" s="25" t="s">
        <v>486</v>
      </c>
      <c r="AB25" s="30">
        <v>1</v>
      </c>
      <c r="AC25" s="10"/>
    </row>
    <row r="26" spans="1:29" x14ac:dyDescent="0.35">
      <c r="A26" s="11"/>
      <c r="B26" s="31" t="s">
        <v>519</v>
      </c>
      <c r="C26" s="35">
        <v>6</v>
      </c>
      <c r="D26" s="32">
        <v>3</v>
      </c>
      <c r="E26" s="33">
        <v>3</v>
      </c>
      <c r="F26" s="33" t="s">
        <v>486</v>
      </c>
      <c r="G26" s="33" t="s">
        <v>486</v>
      </c>
      <c r="H26" s="34" t="s">
        <v>511</v>
      </c>
      <c r="I26" s="32">
        <v>3</v>
      </c>
      <c r="J26" s="33" t="s">
        <v>486</v>
      </c>
      <c r="K26" s="33" t="s">
        <v>511</v>
      </c>
      <c r="L26" s="34" t="s">
        <v>486</v>
      </c>
      <c r="M26" s="32">
        <v>3</v>
      </c>
      <c r="N26" s="33" t="s">
        <v>486</v>
      </c>
      <c r="O26" s="34">
        <v>4</v>
      </c>
      <c r="P26" s="32" t="s">
        <v>486</v>
      </c>
      <c r="Q26" s="33" t="s">
        <v>486</v>
      </c>
      <c r="R26" s="33" t="s">
        <v>486</v>
      </c>
      <c r="S26" s="33">
        <v>2</v>
      </c>
      <c r="T26" s="34">
        <v>5</v>
      </c>
      <c r="U26" s="32" t="s">
        <v>486</v>
      </c>
      <c r="V26" s="33" t="s">
        <v>486</v>
      </c>
      <c r="W26" s="33">
        <v>2</v>
      </c>
      <c r="X26" s="34" t="s">
        <v>511</v>
      </c>
      <c r="Y26" s="32">
        <v>1</v>
      </c>
      <c r="Z26" s="33">
        <v>5</v>
      </c>
      <c r="AA26" s="33" t="s">
        <v>486</v>
      </c>
      <c r="AB26" s="34" t="s">
        <v>486</v>
      </c>
      <c r="AC26" s="10"/>
    </row>
    <row r="27" spans="1:29" x14ac:dyDescent="0.35">
      <c r="B27" s="1" t="s">
        <v>1929</v>
      </c>
    </row>
    <row r="28" spans="1:29" x14ac:dyDescent="0.35">
      <c r="B28" s="1" t="s">
        <v>529</v>
      </c>
    </row>
    <row r="29" spans="1:29" x14ac:dyDescent="0.35">
      <c r="B29" s="1" t="s">
        <v>685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14" display="Return to Index" xr:uid="{00000000-0004-0000-0A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dimension ref="A1:X29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33</v>
      </c>
    </row>
    <row r="6" spans="1:24" x14ac:dyDescent="0.35">
      <c r="B6" s="1" t="s">
        <v>30</v>
      </c>
    </row>
    <row r="7" spans="1:24" x14ac:dyDescent="0.35">
      <c r="B7" s="1" t="s">
        <v>31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37</v>
      </c>
      <c r="D10" s="10">
        <v>10</v>
      </c>
      <c r="E10" s="5">
        <v>3</v>
      </c>
      <c r="F10" s="5">
        <v>7</v>
      </c>
      <c r="G10" s="5">
        <v>2</v>
      </c>
      <c r="H10" s="5">
        <v>11</v>
      </c>
      <c r="I10" s="11">
        <v>2</v>
      </c>
      <c r="J10" s="10">
        <v>29</v>
      </c>
      <c r="K10" s="11">
        <v>5</v>
      </c>
      <c r="L10" s="10">
        <v>11</v>
      </c>
      <c r="M10" s="5">
        <v>6</v>
      </c>
      <c r="N10" s="5">
        <v>1</v>
      </c>
      <c r="O10" s="5">
        <v>5</v>
      </c>
      <c r="P10" s="5">
        <v>6</v>
      </c>
      <c r="Q10" s="5" t="s">
        <v>486</v>
      </c>
      <c r="R10" s="11">
        <v>5</v>
      </c>
      <c r="S10" s="10">
        <v>11</v>
      </c>
      <c r="T10" s="5">
        <v>8</v>
      </c>
      <c r="U10" s="5">
        <v>4</v>
      </c>
      <c r="V10" s="5">
        <v>3</v>
      </c>
      <c r="W10" s="11">
        <v>6</v>
      </c>
    </row>
    <row r="11" spans="1:24" x14ac:dyDescent="0.35">
      <c r="B11" s="17" t="s">
        <v>1930</v>
      </c>
      <c r="C11" s="18" t="s">
        <v>681</v>
      </c>
      <c r="D11" s="19" t="s">
        <v>479</v>
      </c>
      <c r="E11" s="20" t="s">
        <v>619</v>
      </c>
      <c r="F11" s="20" t="s">
        <v>622</v>
      </c>
      <c r="G11" s="20" t="s">
        <v>619</v>
      </c>
      <c r="H11" s="20" t="s">
        <v>626</v>
      </c>
      <c r="I11" s="21" t="s">
        <v>664</v>
      </c>
      <c r="J11" s="19" t="s">
        <v>678</v>
      </c>
      <c r="K11" s="21" t="s">
        <v>477</v>
      </c>
      <c r="L11" s="19" t="s">
        <v>686</v>
      </c>
      <c r="M11" s="20" t="s">
        <v>622</v>
      </c>
      <c r="N11" s="20" t="s">
        <v>654</v>
      </c>
      <c r="O11" s="20" t="s">
        <v>620</v>
      </c>
      <c r="P11" s="20" t="s">
        <v>687</v>
      </c>
      <c r="Q11" s="20" t="s">
        <v>624</v>
      </c>
      <c r="R11" s="21" t="s">
        <v>620</v>
      </c>
      <c r="S11" s="19" t="s">
        <v>481</v>
      </c>
      <c r="T11" s="20" t="s">
        <v>658</v>
      </c>
      <c r="U11" s="20" t="s">
        <v>620</v>
      </c>
      <c r="V11" s="20" t="s">
        <v>654</v>
      </c>
      <c r="W11" s="21" t="s">
        <v>687</v>
      </c>
    </row>
    <row r="12" spans="1:24" x14ac:dyDescent="0.35">
      <c r="A12" s="11"/>
      <c r="B12" s="22" t="s">
        <v>584</v>
      </c>
      <c r="C12" s="23">
        <v>19</v>
      </c>
      <c r="D12" s="24">
        <v>5</v>
      </c>
      <c r="E12" s="25">
        <v>2</v>
      </c>
      <c r="F12" s="25">
        <v>2</v>
      </c>
      <c r="G12" s="25">
        <v>2</v>
      </c>
      <c r="H12" s="25">
        <v>4</v>
      </c>
      <c r="I12" s="26">
        <v>2</v>
      </c>
      <c r="J12" s="24">
        <v>15</v>
      </c>
      <c r="K12" s="26">
        <v>2</v>
      </c>
      <c r="L12" s="24">
        <v>3</v>
      </c>
      <c r="M12" s="25">
        <v>5</v>
      </c>
      <c r="N12" s="25">
        <v>1</v>
      </c>
      <c r="O12" s="25">
        <v>3</v>
      </c>
      <c r="P12" s="25">
        <v>2</v>
      </c>
      <c r="Q12" s="25" t="s">
        <v>486</v>
      </c>
      <c r="R12" s="26">
        <v>4</v>
      </c>
      <c r="S12" s="24">
        <v>5</v>
      </c>
      <c r="T12" s="25">
        <v>8</v>
      </c>
      <c r="U12" s="25">
        <v>1</v>
      </c>
      <c r="V12" s="25" t="s">
        <v>511</v>
      </c>
      <c r="W12" s="26">
        <v>1</v>
      </c>
      <c r="X12" s="10"/>
    </row>
    <row r="13" spans="1:24" x14ac:dyDescent="0.35">
      <c r="A13" s="11"/>
      <c r="B13" s="22" t="s">
        <v>449</v>
      </c>
      <c r="C13" s="27">
        <v>0.39</v>
      </c>
      <c r="D13" s="28">
        <v>0.28999999999999998</v>
      </c>
      <c r="E13" s="29">
        <v>0.73</v>
      </c>
      <c r="F13" s="29">
        <v>0.25</v>
      </c>
      <c r="G13" s="29">
        <v>1</v>
      </c>
      <c r="H13" s="29">
        <v>0.41</v>
      </c>
      <c r="I13" s="30">
        <v>0.71</v>
      </c>
      <c r="J13" s="28">
        <v>0.38</v>
      </c>
      <c r="K13" s="30">
        <v>0.38</v>
      </c>
      <c r="L13" s="28">
        <v>0.2</v>
      </c>
      <c r="M13" s="29">
        <v>0.64</v>
      </c>
      <c r="N13" s="29">
        <v>1</v>
      </c>
      <c r="O13" s="29">
        <v>0.45</v>
      </c>
      <c r="P13" s="29">
        <v>0.28000000000000003</v>
      </c>
      <c r="Q13" s="25" t="s">
        <v>486</v>
      </c>
      <c r="R13" s="30">
        <v>0.72</v>
      </c>
      <c r="S13" s="28">
        <v>0.39</v>
      </c>
      <c r="T13" s="29">
        <v>0.62</v>
      </c>
      <c r="U13" s="29">
        <v>0.1</v>
      </c>
      <c r="V13" s="29">
        <v>0.25</v>
      </c>
      <c r="W13" s="30">
        <v>0.1</v>
      </c>
      <c r="X13" s="10"/>
    </row>
    <row r="14" spans="1:24" x14ac:dyDescent="0.35">
      <c r="A14" s="11"/>
      <c r="B14" s="8" t="s">
        <v>585</v>
      </c>
      <c r="C14" s="9">
        <v>4</v>
      </c>
      <c r="D14" s="10" t="s">
        <v>486</v>
      </c>
      <c r="E14" s="5" t="s">
        <v>486</v>
      </c>
      <c r="F14" s="5">
        <v>1</v>
      </c>
      <c r="G14" s="5" t="s">
        <v>486</v>
      </c>
      <c r="H14" s="5" t="s">
        <v>486</v>
      </c>
      <c r="I14" s="11" t="s">
        <v>486</v>
      </c>
      <c r="J14" s="10">
        <v>3</v>
      </c>
      <c r="K14" s="11" t="s">
        <v>486</v>
      </c>
      <c r="L14" s="10">
        <v>4</v>
      </c>
      <c r="M14" s="5" t="s">
        <v>486</v>
      </c>
      <c r="N14" s="5" t="s">
        <v>486</v>
      </c>
      <c r="O14" s="5" t="s">
        <v>486</v>
      </c>
      <c r="P14" s="5" t="s">
        <v>486</v>
      </c>
      <c r="Q14" s="5" t="s">
        <v>486</v>
      </c>
      <c r="R14" s="11" t="s">
        <v>486</v>
      </c>
      <c r="S14" s="10">
        <v>4</v>
      </c>
      <c r="T14" s="5" t="s">
        <v>486</v>
      </c>
      <c r="U14" s="5" t="s">
        <v>486</v>
      </c>
      <c r="V14" s="5" t="s">
        <v>486</v>
      </c>
      <c r="W14" s="11" t="s">
        <v>486</v>
      </c>
      <c r="X14" s="10"/>
    </row>
    <row r="15" spans="1:24" x14ac:dyDescent="0.35">
      <c r="A15" s="11"/>
      <c r="B15" s="8" t="s">
        <v>449</v>
      </c>
      <c r="C15" s="12">
        <v>0.09</v>
      </c>
      <c r="D15" s="10" t="s">
        <v>486</v>
      </c>
      <c r="E15" s="5" t="s">
        <v>486</v>
      </c>
      <c r="F15" s="14">
        <v>0.18</v>
      </c>
      <c r="G15" s="5" t="s">
        <v>486</v>
      </c>
      <c r="H15" s="5" t="s">
        <v>486</v>
      </c>
      <c r="I15" s="11" t="s">
        <v>486</v>
      </c>
      <c r="J15" s="13">
        <v>7.0000000000000007E-2</v>
      </c>
      <c r="K15" s="11" t="s">
        <v>486</v>
      </c>
      <c r="L15" s="13">
        <v>0.27</v>
      </c>
      <c r="M15" s="5" t="s">
        <v>486</v>
      </c>
      <c r="N15" s="5" t="s">
        <v>486</v>
      </c>
      <c r="O15" s="5" t="s">
        <v>486</v>
      </c>
      <c r="P15" s="5" t="s">
        <v>486</v>
      </c>
      <c r="Q15" s="5" t="s">
        <v>486</v>
      </c>
      <c r="R15" s="11" t="s">
        <v>486</v>
      </c>
      <c r="S15" s="13">
        <v>0.31</v>
      </c>
      <c r="T15" s="5" t="s">
        <v>486</v>
      </c>
      <c r="U15" s="5" t="s">
        <v>486</v>
      </c>
      <c r="V15" s="5" t="s">
        <v>486</v>
      </c>
      <c r="W15" s="11" t="s">
        <v>486</v>
      </c>
      <c r="X15" s="10"/>
    </row>
    <row r="16" spans="1:24" x14ac:dyDescent="0.35">
      <c r="A16" s="11"/>
      <c r="B16" s="22" t="s">
        <v>586</v>
      </c>
      <c r="C16" s="23">
        <v>1</v>
      </c>
      <c r="D16" s="24" t="s">
        <v>486</v>
      </c>
      <c r="E16" s="25" t="s">
        <v>486</v>
      </c>
      <c r="F16" s="25">
        <v>1</v>
      </c>
      <c r="G16" s="25" t="s">
        <v>486</v>
      </c>
      <c r="H16" s="25" t="s">
        <v>511</v>
      </c>
      <c r="I16" s="26" t="s">
        <v>486</v>
      </c>
      <c r="J16" s="24">
        <v>1</v>
      </c>
      <c r="K16" s="26" t="s">
        <v>486</v>
      </c>
      <c r="L16" s="24" t="s">
        <v>486</v>
      </c>
      <c r="M16" s="25" t="s">
        <v>486</v>
      </c>
      <c r="N16" s="25" t="s">
        <v>486</v>
      </c>
      <c r="O16" s="25" t="s">
        <v>486</v>
      </c>
      <c r="P16" s="25">
        <v>1</v>
      </c>
      <c r="Q16" s="25" t="s">
        <v>486</v>
      </c>
      <c r="R16" s="26" t="s">
        <v>511</v>
      </c>
      <c r="S16" s="24" t="s">
        <v>486</v>
      </c>
      <c r="T16" s="25" t="s">
        <v>486</v>
      </c>
      <c r="U16" s="25" t="s">
        <v>486</v>
      </c>
      <c r="V16" s="25">
        <v>1</v>
      </c>
      <c r="W16" s="26" t="s">
        <v>511</v>
      </c>
      <c r="X16" s="10"/>
    </row>
    <row r="17" spans="1:24" x14ac:dyDescent="0.35">
      <c r="A17" s="11"/>
      <c r="B17" s="22" t="s">
        <v>449</v>
      </c>
      <c r="C17" s="27">
        <v>0.02</v>
      </c>
      <c r="D17" s="24" t="s">
        <v>486</v>
      </c>
      <c r="E17" s="25" t="s">
        <v>486</v>
      </c>
      <c r="F17" s="29">
        <v>7.0000000000000007E-2</v>
      </c>
      <c r="G17" s="25" t="s">
        <v>486</v>
      </c>
      <c r="H17" s="29">
        <v>0.04</v>
      </c>
      <c r="I17" s="26" t="s">
        <v>486</v>
      </c>
      <c r="J17" s="28">
        <v>0.02</v>
      </c>
      <c r="K17" s="26" t="s">
        <v>486</v>
      </c>
      <c r="L17" s="24" t="s">
        <v>486</v>
      </c>
      <c r="M17" s="25" t="s">
        <v>486</v>
      </c>
      <c r="N17" s="25" t="s">
        <v>486</v>
      </c>
      <c r="O17" s="25" t="s">
        <v>486</v>
      </c>
      <c r="P17" s="29">
        <v>7.0000000000000007E-2</v>
      </c>
      <c r="Q17" s="25" t="s">
        <v>486</v>
      </c>
      <c r="R17" s="30">
        <v>7.0000000000000007E-2</v>
      </c>
      <c r="S17" s="24" t="s">
        <v>486</v>
      </c>
      <c r="T17" s="25" t="s">
        <v>486</v>
      </c>
      <c r="U17" s="25" t="s">
        <v>486</v>
      </c>
      <c r="V17" s="29">
        <v>0.38</v>
      </c>
      <c r="W17" s="30">
        <v>0.06</v>
      </c>
      <c r="X17" s="10"/>
    </row>
    <row r="18" spans="1:24" x14ac:dyDescent="0.35">
      <c r="A18" s="11"/>
      <c r="B18" s="8" t="s">
        <v>587</v>
      </c>
      <c r="C18" s="9">
        <v>4</v>
      </c>
      <c r="D18" s="10" t="s">
        <v>486</v>
      </c>
      <c r="E18" s="5" t="s">
        <v>486</v>
      </c>
      <c r="F18" s="5" t="s">
        <v>511</v>
      </c>
      <c r="G18" s="5" t="s">
        <v>486</v>
      </c>
      <c r="H18" s="5">
        <v>4</v>
      </c>
      <c r="I18" s="11" t="s">
        <v>486</v>
      </c>
      <c r="J18" s="10">
        <v>2</v>
      </c>
      <c r="K18" s="11">
        <v>2</v>
      </c>
      <c r="L18" s="10">
        <v>2</v>
      </c>
      <c r="M18" s="5" t="s">
        <v>486</v>
      </c>
      <c r="N18" s="5" t="s">
        <v>486</v>
      </c>
      <c r="O18" s="5" t="s">
        <v>511</v>
      </c>
      <c r="P18" s="5" t="s">
        <v>486</v>
      </c>
      <c r="Q18" s="5" t="s">
        <v>486</v>
      </c>
      <c r="R18" s="11">
        <v>1</v>
      </c>
      <c r="S18" s="10">
        <v>1</v>
      </c>
      <c r="T18" s="5" t="s">
        <v>486</v>
      </c>
      <c r="U18" s="5" t="s">
        <v>511</v>
      </c>
      <c r="V18" s="5" t="s">
        <v>486</v>
      </c>
      <c r="W18" s="11">
        <v>2</v>
      </c>
      <c r="X18" s="10"/>
    </row>
    <row r="19" spans="1:24" x14ac:dyDescent="0.35">
      <c r="A19" s="11"/>
      <c r="B19" s="8" t="s">
        <v>449</v>
      </c>
      <c r="C19" s="12">
        <v>0.09</v>
      </c>
      <c r="D19" s="10" t="s">
        <v>486</v>
      </c>
      <c r="E19" s="5" t="s">
        <v>486</v>
      </c>
      <c r="F19" s="14">
        <v>0.06</v>
      </c>
      <c r="G19" s="5" t="s">
        <v>486</v>
      </c>
      <c r="H19" s="14">
        <v>0.36</v>
      </c>
      <c r="I19" s="11" t="s">
        <v>486</v>
      </c>
      <c r="J19" s="13">
        <v>0.06</v>
      </c>
      <c r="K19" s="15">
        <v>0.49</v>
      </c>
      <c r="L19" s="13">
        <v>0.14000000000000001</v>
      </c>
      <c r="M19" s="5" t="s">
        <v>486</v>
      </c>
      <c r="N19" s="5" t="s">
        <v>486</v>
      </c>
      <c r="O19" s="14">
        <v>0.08</v>
      </c>
      <c r="P19" s="5" t="s">
        <v>486</v>
      </c>
      <c r="Q19" s="5" t="s">
        <v>486</v>
      </c>
      <c r="R19" s="15">
        <v>0.12</v>
      </c>
      <c r="S19" s="13">
        <v>0.06</v>
      </c>
      <c r="T19" s="5" t="s">
        <v>486</v>
      </c>
      <c r="U19" s="14">
        <v>0.08</v>
      </c>
      <c r="V19" s="5" t="s">
        <v>486</v>
      </c>
      <c r="W19" s="15">
        <v>0.3</v>
      </c>
      <c r="X19" s="10"/>
    </row>
    <row r="20" spans="1:24" x14ac:dyDescent="0.35">
      <c r="A20" s="11"/>
      <c r="B20" s="22" t="s">
        <v>588</v>
      </c>
      <c r="C20" s="23">
        <v>5</v>
      </c>
      <c r="D20" s="24">
        <v>1</v>
      </c>
      <c r="E20" s="25" t="s">
        <v>486</v>
      </c>
      <c r="F20" s="25">
        <v>3</v>
      </c>
      <c r="G20" s="25" t="s">
        <v>486</v>
      </c>
      <c r="H20" s="25">
        <v>1</v>
      </c>
      <c r="I20" s="26" t="s">
        <v>486</v>
      </c>
      <c r="J20" s="24">
        <v>5</v>
      </c>
      <c r="K20" s="26" t="s">
        <v>486</v>
      </c>
      <c r="L20" s="24" t="s">
        <v>486</v>
      </c>
      <c r="M20" s="25">
        <v>1</v>
      </c>
      <c r="N20" s="25" t="s">
        <v>486</v>
      </c>
      <c r="O20" s="25" t="s">
        <v>486</v>
      </c>
      <c r="P20" s="25">
        <v>1</v>
      </c>
      <c r="Q20" s="25" t="s">
        <v>486</v>
      </c>
      <c r="R20" s="26" t="s">
        <v>486</v>
      </c>
      <c r="S20" s="24" t="s">
        <v>486</v>
      </c>
      <c r="T20" s="25">
        <v>1</v>
      </c>
      <c r="U20" s="25" t="s">
        <v>486</v>
      </c>
      <c r="V20" s="25">
        <v>1</v>
      </c>
      <c r="W20" s="26">
        <v>3</v>
      </c>
      <c r="X20" s="10"/>
    </row>
    <row r="21" spans="1:24" x14ac:dyDescent="0.35">
      <c r="A21" s="11"/>
      <c r="B21" s="22" t="s">
        <v>449</v>
      </c>
      <c r="C21" s="27">
        <v>0.1</v>
      </c>
      <c r="D21" s="28">
        <v>0.03</v>
      </c>
      <c r="E21" s="25" t="s">
        <v>486</v>
      </c>
      <c r="F21" s="29">
        <v>0.44</v>
      </c>
      <c r="G21" s="25" t="s">
        <v>486</v>
      </c>
      <c r="H21" s="29">
        <v>7.0000000000000007E-2</v>
      </c>
      <c r="I21" s="26" t="s">
        <v>486</v>
      </c>
      <c r="J21" s="28">
        <v>0.12</v>
      </c>
      <c r="K21" s="26" t="s">
        <v>486</v>
      </c>
      <c r="L21" s="24" t="s">
        <v>486</v>
      </c>
      <c r="M21" s="29">
        <v>0.1</v>
      </c>
      <c r="N21" s="25" t="s">
        <v>486</v>
      </c>
      <c r="O21" s="25" t="s">
        <v>486</v>
      </c>
      <c r="P21" s="29">
        <v>7.0000000000000007E-2</v>
      </c>
      <c r="Q21" s="25" t="s">
        <v>486</v>
      </c>
      <c r="R21" s="26" t="s">
        <v>486</v>
      </c>
      <c r="S21" s="24" t="s">
        <v>486</v>
      </c>
      <c r="T21" s="29">
        <v>0.06</v>
      </c>
      <c r="U21" s="25" t="s">
        <v>486</v>
      </c>
      <c r="V21" s="29">
        <v>0.38</v>
      </c>
      <c r="W21" s="30">
        <v>0.48</v>
      </c>
      <c r="X21" s="10"/>
    </row>
    <row r="22" spans="1:24" x14ac:dyDescent="0.35">
      <c r="A22" s="11"/>
      <c r="B22" s="8" t="s">
        <v>589</v>
      </c>
      <c r="C22" s="9">
        <v>9</v>
      </c>
      <c r="D22" s="10">
        <v>9</v>
      </c>
      <c r="E22" s="5" t="s">
        <v>486</v>
      </c>
      <c r="F22" s="5" t="s">
        <v>486</v>
      </c>
      <c r="G22" s="5" t="s">
        <v>486</v>
      </c>
      <c r="H22" s="5" t="s">
        <v>486</v>
      </c>
      <c r="I22" s="11" t="s">
        <v>486</v>
      </c>
      <c r="J22" s="10">
        <v>9</v>
      </c>
      <c r="K22" s="11" t="s">
        <v>486</v>
      </c>
      <c r="L22" s="10">
        <v>4</v>
      </c>
      <c r="M22" s="5" t="s">
        <v>486</v>
      </c>
      <c r="N22" s="5" t="s">
        <v>486</v>
      </c>
      <c r="O22" s="5">
        <v>1</v>
      </c>
      <c r="P22" s="5">
        <v>4</v>
      </c>
      <c r="Q22" s="5" t="s">
        <v>486</v>
      </c>
      <c r="R22" s="11" t="s">
        <v>486</v>
      </c>
      <c r="S22" s="10" t="s">
        <v>486</v>
      </c>
      <c r="T22" s="5">
        <v>4</v>
      </c>
      <c r="U22" s="5">
        <v>5</v>
      </c>
      <c r="V22" s="5" t="s">
        <v>486</v>
      </c>
      <c r="W22" s="11" t="s">
        <v>486</v>
      </c>
      <c r="X22" s="10"/>
    </row>
    <row r="23" spans="1:24" x14ac:dyDescent="0.35">
      <c r="A23" s="11"/>
      <c r="B23" s="8" t="s">
        <v>449</v>
      </c>
      <c r="C23" s="12">
        <v>0.18</v>
      </c>
      <c r="D23" s="13">
        <v>0.48</v>
      </c>
      <c r="E23" s="5" t="s">
        <v>486</v>
      </c>
      <c r="F23" s="5" t="s">
        <v>486</v>
      </c>
      <c r="G23" s="5" t="s">
        <v>486</v>
      </c>
      <c r="H23" s="5" t="s">
        <v>486</v>
      </c>
      <c r="I23" s="11" t="s">
        <v>486</v>
      </c>
      <c r="J23" s="13">
        <v>0.22</v>
      </c>
      <c r="K23" s="11" t="s">
        <v>486</v>
      </c>
      <c r="L23" s="13">
        <v>0.25</v>
      </c>
      <c r="M23" s="5" t="s">
        <v>486</v>
      </c>
      <c r="N23" s="5" t="s">
        <v>486</v>
      </c>
      <c r="O23" s="14">
        <v>0.15</v>
      </c>
      <c r="P23" s="14">
        <v>0.56999999999999995</v>
      </c>
      <c r="Q23" s="5" t="s">
        <v>486</v>
      </c>
      <c r="R23" s="11" t="s">
        <v>486</v>
      </c>
      <c r="S23" s="10" t="s">
        <v>486</v>
      </c>
      <c r="T23" s="14">
        <v>0.32</v>
      </c>
      <c r="U23" s="14">
        <v>0.82</v>
      </c>
      <c r="V23" s="5" t="s">
        <v>486</v>
      </c>
      <c r="W23" s="11" t="s">
        <v>486</v>
      </c>
      <c r="X23" s="10"/>
    </row>
    <row r="24" spans="1:24" x14ac:dyDescent="0.35">
      <c r="A24" s="11"/>
      <c r="B24" s="22" t="s">
        <v>590</v>
      </c>
      <c r="C24" s="23">
        <v>7</v>
      </c>
      <c r="D24" s="24">
        <v>4</v>
      </c>
      <c r="E24" s="25">
        <v>1</v>
      </c>
      <c r="F24" s="25" t="s">
        <v>486</v>
      </c>
      <c r="G24" s="25" t="s">
        <v>486</v>
      </c>
      <c r="H24" s="25">
        <v>1</v>
      </c>
      <c r="I24" s="26">
        <v>1</v>
      </c>
      <c r="J24" s="24">
        <v>5</v>
      </c>
      <c r="K24" s="26">
        <v>1</v>
      </c>
      <c r="L24" s="24">
        <v>2</v>
      </c>
      <c r="M24" s="25">
        <v>2</v>
      </c>
      <c r="N24" s="25" t="s">
        <v>486</v>
      </c>
      <c r="O24" s="25">
        <v>2</v>
      </c>
      <c r="P24" s="25" t="s">
        <v>486</v>
      </c>
      <c r="Q24" s="25" t="s">
        <v>486</v>
      </c>
      <c r="R24" s="26">
        <v>1</v>
      </c>
      <c r="S24" s="24">
        <v>3</v>
      </c>
      <c r="T24" s="25" t="s">
        <v>486</v>
      </c>
      <c r="U24" s="25" t="s">
        <v>486</v>
      </c>
      <c r="V24" s="25" t="s">
        <v>486</v>
      </c>
      <c r="W24" s="26">
        <v>1</v>
      </c>
      <c r="X24" s="10"/>
    </row>
    <row r="25" spans="1:24" x14ac:dyDescent="0.35">
      <c r="A25" s="11"/>
      <c r="B25" s="22" t="s">
        <v>449</v>
      </c>
      <c r="C25" s="27">
        <v>0.14000000000000001</v>
      </c>
      <c r="D25" s="28">
        <v>0.21</v>
      </c>
      <c r="E25" s="29">
        <v>0.27</v>
      </c>
      <c r="F25" s="25" t="s">
        <v>486</v>
      </c>
      <c r="G25" s="25" t="s">
        <v>486</v>
      </c>
      <c r="H25" s="29">
        <v>0.12</v>
      </c>
      <c r="I25" s="30">
        <v>0.28999999999999998</v>
      </c>
      <c r="J25" s="28">
        <v>0.12</v>
      </c>
      <c r="K25" s="30">
        <v>0.13</v>
      </c>
      <c r="L25" s="28">
        <v>0.15</v>
      </c>
      <c r="M25" s="29">
        <v>0.26</v>
      </c>
      <c r="N25" s="25" t="s">
        <v>486</v>
      </c>
      <c r="O25" s="29">
        <v>0.32</v>
      </c>
      <c r="P25" s="25" t="s">
        <v>486</v>
      </c>
      <c r="Q25" s="25" t="s">
        <v>486</v>
      </c>
      <c r="R25" s="30">
        <v>0.09</v>
      </c>
      <c r="S25" s="28">
        <v>0.25</v>
      </c>
      <c r="T25" s="25" t="s">
        <v>486</v>
      </c>
      <c r="U25" s="25" t="s">
        <v>486</v>
      </c>
      <c r="V25" s="25" t="s">
        <v>486</v>
      </c>
      <c r="W25" s="30">
        <v>0.08</v>
      </c>
      <c r="X25" s="10"/>
    </row>
    <row r="26" spans="1:24" x14ac:dyDescent="0.35">
      <c r="A26" s="11"/>
      <c r="B26" s="31" t="s">
        <v>519</v>
      </c>
      <c r="C26" s="35">
        <v>6</v>
      </c>
      <c r="D26" s="32" t="s">
        <v>511</v>
      </c>
      <c r="E26" s="33">
        <v>3</v>
      </c>
      <c r="F26" s="33" t="s">
        <v>486</v>
      </c>
      <c r="G26" s="33" t="s">
        <v>486</v>
      </c>
      <c r="H26" s="33">
        <v>3</v>
      </c>
      <c r="I26" s="34" t="s">
        <v>511</v>
      </c>
      <c r="J26" s="32">
        <v>3</v>
      </c>
      <c r="K26" s="34" t="s">
        <v>486</v>
      </c>
      <c r="L26" s="32" t="s">
        <v>511</v>
      </c>
      <c r="M26" s="33" t="s">
        <v>511</v>
      </c>
      <c r="N26" s="33" t="s">
        <v>486</v>
      </c>
      <c r="O26" s="33" t="s">
        <v>486</v>
      </c>
      <c r="P26" s="33" t="s">
        <v>486</v>
      </c>
      <c r="Q26" s="33" t="s">
        <v>486</v>
      </c>
      <c r="R26" s="34">
        <v>3</v>
      </c>
      <c r="S26" s="32" t="s">
        <v>486</v>
      </c>
      <c r="T26" s="33" t="s">
        <v>511</v>
      </c>
      <c r="U26" s="33" t="s">
        <v>486</v>
      </c>
      <c r="V26" s="33" t="s">
        <v>486</v>
      </c>
      <c r="W26" s="34">
        <v>3</v>
      </c>
      <c r="X26" s="10"/>
    </row>
    <row r="27" spans="1:24" x14ac:dyDescent="0.35">
      <c r="B27" s="1" t="s">
        <v>1929</v>
      </c>
    </row>
    <row r="28" spans="1:24" x14ac:dyDescent="0.35">
      <c r="B28" s="1" t="s">
        <v>577</v>
      </c>
    </row>
    <row r="29" spans="1:24" x14ac:dyDescent="0.35">
      <c r="B29" s="1" t="s">
        <v>685</v>
      </c>
    </row>
  </sheetData>
  <mergeCells count="4">
    <mergeCell ref="D8:I8"/>
    <mergeCell ref="J8:K8"/>
    <mergeCell ref="L8:R8"/>
    <mergeCell ref="S8:W8"/>
  </mergeCells>
  <hyperlinks>
    <hyperlink ref="C1" location="Index!A15" display="Return to Index" xr:uid="{00000000-0004-0000-0B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dimension ref="A1:AC30"/>
  <sheetViews>
    <sheetView showGridLines="0" zoomScale="85" zoomScaleNormal="85" workbookViewId="0">
      <pane xSplit="2" ySplit="10" topLeftCell="C11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35</v>
      </c>
    </row>
    <row r="6" spans="1:29" x14ac:dyDescent="0.35">
      <c r="B6" s="1" t="s">
        <v>36</v>
      </c>
    </row>
    <row r="7" spans="1:29" x14ac:dyDescent="0.35">
      <c r="B7" s="1" t="s">
        <v>37</v>
      </c>
    </row>
    <row r="9" spans="1:29" x14ac:dyDescent="0.35">
      <c r="D9" s="57" t="s">
        <v>443</v>
      </c>
      <c r="E9" s="57"/>
      <c r="F9" s="57"/>
      <c r="G9" s="57"/>
      <c r="H9" s="57"/>
      <c r="I9" s="57" t="s">
        <v>444</v>
      </c>
      <c r="J9" s="57"/>
      <c r="K9" s="57"/>
      <c r="L9" s="57"/>
      <c r="M9" s="57" t="s">
        <v>445</v>
      </c>
      <c r="N9" s="57"/>
      <c r="O9" s="57"/>
      <c r="P9" s="57" t="s">
        <v>446</v>
      </c>
      <c r="Q9" s="57"/>
      <c r="R9" s="57"/>
      <c r="S9" s="57"/>
      <c r="T9" s="57"/>
      <c r="U9" s="57" t="s">
        <v>447</v>
      </c>
      <c r="V9" s="57"/>
      <c r="W9" s="57"/>
      <c r="X9" s="57"/>
      <c r="Y9" s="57" t="s">
        <v>448</v>
      </c>
      <c r="Z9" s="57"/>
      <c r="AA9" s="57"/>
      <c r="AB9" s="57"/>
    </row>
    <row r="10" spans="1:29" ht="58" x14ac:dyDescent="0.35">
      <c r="B10" s="5" t="s">
        <v>449</v>
      </c>
      <c r="C10" s="6" t="s">
        <v>450</v>
      </c>
      <c r="D10" s="6" t="s">
        <v>451</v>
      </c>
      <c r="E10" s="7" t="s">
        <v>452</v>
      </c>
      <c r="F10" s="7" t="s">
        <v>453</v>
      </c>
      <c r="G10" s="7" t="s">
        <v>454</v>
      </c>
      <c r="H10" s="7" t="s">
        <v>455</v>
      </c>
      <c r="I10" s="6" t="s">
        <v>456</v>
      </c>
      <c r="J10" s="7" t="s">
        <v>457</v>
      </c>
      <c r="K10" s="7" t="s">
        <v>458</v>
      </c>
      <c r="L10" s="7" t="s">
        <v>459</v>
      </c>
      <c r="M10" s="6" t="s">
        <v>460</v>
      </c>
      <c r="N10" s="7" t="s">
        <v>461</v>
      </c>
      <c r="O10" s="7" t="s">
        <v>462</v>
      </c>
      <c r="P10" s="6" t="s">
        <v>463</v>
      </c>
      <c r="Q10" s="7" t="s">
        <v>464</v>
      </c>
      <c r="R10" s="7" t="s">
        <v>465</v>
      </c>
      <c r="S10" s="7" t="s">
        <v>466</v>
      </c>
      <c r="T10" s="7" t="s">
        <v>467</v>
      </c>
      <c r="U10" s="6" t="s">
        <v>468</v>
      </c>
      <c r="V10" s="7" t="s">
        <v>469</v>
      </c>
      <c r="W10" s="7" t="s">
        <v>470</v>
      </c>
      <c r="X10" s="7" t="s">
        <v>471</v>
      </c>
      <c r="Y10" s="6" t="s">
        <v>472</v>
      </c>
      <c r="Z10" s="7" t="s">
        <v>473</v>
      </c>
      <c r="AA10" s="7" t="s">
        <v>474</v>
      </c>
      <c r="AB10" s="7" t="s">
        <v>475</v>
      </c>
    </row>
    <row r="11" spans="1:29" x14ac:dyDescent="0.35">
      <c r="B11" s="8" t="s">
        <v>476</v>
      </c>
      <c r="C11" s="9">
        <v>8</v>
      </c>
      <c r="D11" s="10">
        <v>5</v>
      </c>
      <c r="E11" s="5">
        <v>1</v>
      </c>
      <c r="F11" s="5" t="s">
        <v>486</v>
      </c>
      <c r="G11" s="5">
        <v>1</v>
      </c>
      <c r="H11" s="11">
        <v>1</v>
      </c>
      <c r="I11" s="10">
        <v>3</v>
      </c>
      <c r="J11" s="5" t="s">
        <v>486</v>
      </c>
      <c r="K11" s="5">
        <v>1</v>
      </c>
      <c r="L11" s="11">
        <v>1</v>
      </c>
      <c r="M11" s="10">
        <v>6</v>
      </c>
      <c r="N11" s="5">
        <v>2</v>
      </c>
      <c r="O11" s="11" t="s">
        <v>486</v>
      </c>
      <c r="P11" s="10" t="s">
        <v>486</v>
      </c>
      <c r="Q11" s="5" t="s">
        <v>486</v>
      </c>
      <c r="R11" s="5" t="s">
        <v>486</v>
      </c>
      <c r="S11" s="5" t="s">
        <v>486</v>
      </c>
      <c r="T11" s="11">
        <v>8</v>
      </c>
      <c r="U11" s="10">
        <v>1</v>
      </c>
      <c r="V11" s="5">
        <v>1</v>
      </c>
      <c r="W11" s="5">
        <v>2</v>
      </c>
      <c r="X11" s="11" t="s">
        <v>486</v>
      </c>
      <c r="Y11" s="10">
        <v>2</v>
      </c>
      <c r="Z11" s="5">
        <v>5</v>
      </c>
      <c r="AA11" s="5" t="s">
        <v>486</v>
      </c>
      <c r="AB11" s="11" t="s">
        <v>486</v>
      </c>
    </row>
    <row r="12" spans="1:29" x14ac:dyDescent="0.35">
      <c r="B12" s="17" t="s">
        <v>1930</v>
      </c>
      <c r="C12" s="18" t="s">
        <v>659</v>
      </c>
      <c r="D12" s="19" t="s">
        <v>622</v>
      </c>
      <c r="E12" s="20" t="s">
        <v>654</v>
      </c>
      <c r="F12" s="20" t="s">
        <v>624</v>
      </c>
      <c r="G12" s="20" t="s">
        <v>654</v>
      </c>
      <c r="H12" s="21" t="s">
        <v>654</v>
      </c>
      <c r="I12" s="19" t="s">
        <v>477</v>
      </c>
      <c r="J12" s="20" t="s">
        <v>624</v>
      </c>
      <c r="K12" s="20" t="s">
        <v>654</v>
      </c>
      <c r="L12" s="21" t="s">
        <v>477</v>
      </c>
      <c r="M12" s="19" t="s">
        <v>688</v>
      </c>
      <c r="N12" s="20" t="s">
        <v>654</v>
      </c>
      <c r="O12" s="21" t="s">
        <v>624</v>
      </c>
      <c r="P12" s="19" t="s">
        <v>624</v>
      </c>
      <c r="Q12" s="20" t="s">
        <v>624</v>
      </c>
      <c r="R12" s="20" t="s">
        <v>624</v>
      </c>
      <c r="S12" s="20" t="s">
        <v>624</v>
      </c>
      <c r="T12" s="21" t="s">
        <v>659</v>
      </c>
      <c r="U12" s="19" t="s">
        <v>654</v>
      </c>
      <c r="V12" s="20" t="s">
        <v>654</v>
      </c>
      <c r="W12" s="20" t="s">
        <v>619</v>
      </c>
      <c r="X12" s="21" t="s">
        <v>624</v>
      </c>
      <c r="Y12" s="19" t="s">
        <v>656</v>
      </c>
      <c r="Z12" s="20" t="s">
        <v>477</v>
      </c>
      <c r="AA12" s="20" t="s">
        <v>624</v>
      </c>
      <c r="AB12" s="21" t="s">
        <v>624</v>
      </c>
    </row>
    <row r="13" spans="1:29" x14ac:dyDescent="0.35">
      <c r="A13" s="11"/>
      <c r="B13" s="22" t="s">
        <v>584</v>
      </c>
      <c r="C13" s="23">
        <v>2</v>
      </c>
      <c r="D13" s="24">
        <v>1</v>
      </c>
      <c r="E13" s="25">
        <v>1</v>
      </c>
      <c r="F13" s="25" t="s">
        <v>486</v>
      </c>
      <c r="G13" s="25" t="s">
        <v>486</v>
      </c>
      <c r="H13" s="26">
        <v>1</v>
      </c>
      <c r="I13" s="24" t="s">
        <v>486</v>
      </c>
      <c r="J13" s="25" t="s">
        <v>486</v>
      </c>
      <c r="K13" s="25">
        <v>1</v>
      </c>
      <c r="L13" s="26" t="s">
        <v>486</v>
      </c>
      <c r="M13" s="24">
        <v>1</v>
      </c>
      <c r="N13" s="25">
        <v>1</v>
      </c>
      <c r="O13" s="26" t="s">
        <v>486</v>
      </c>
      <c r="P13" s="24" t="s">
        <v>486</v>
      </c>
      <c r="Q13" s="25" t="s">
        <v>486</v>
      </c>
      <c r="R13" s="25" t="s">
        <v>486</v>
      </c>
      <c r="S13" s="25" t="s">
        <v>486</v>
      </c>
      <c r="T13" s="26">
        <v>2</v>
      </c>
      <c r="U13" s="24" t="s">
        <v>486</v>
      </c>
      <c r="V13" s="25">
        <v>1</v>
      </c>
      <c r="W13" s="25" t="s">
        <v>486</v>
      </c>
      <c r="X13" s="26" t="s">
        <v>486</v>
      </c>
      <c r="Y13" s="24" t="s">
        <v>486</v>
      </c>
      <c r="Z13" s="25">
        <v>1</v>
      </c>
      <c r="AA13" s="25" t="s">
        <v>486</v>
      </c>
      <c r="AB13" s="26" t="s">
        <v>486</v>
      </c>
      <c r="AC13" s="10"/>
    </row>
    <row r="14" spans="1:29" x14ac:dyDescent="0.35">
      <c r="A14" s="11"/>
      <c r="B14" s="22" t="s">
        <v>449</v>
      </c>
      <c r="C14" s="27">
        <v>0.17</v>
      </c>
      <c r="D14" s="28">
        <v>0.06</v>
      </c>
      <c r="E14" s="29">
        <v>1</v>
      </c>
      <c r="F14" s="25" t="s">
        <v>486</v>
      </c>
      <c r="G14" s="25" t="s">
        <v>486</v>
      </c>
      <c r="H14" s="30">
        <v>1</v>
      </c>
      <c r="I14" s="24" t="s">
        <v>486</v>
      </c>
      <c r="J14" s="25" t="s">
        <v>486</v>
      </c>
      <c r="K14" s="29">
        <v>1</v>
      </c>
      <c r="L14" s="26" t="s">
        <v>486</v>
      </c>
      <c r="M14" s="28">
        <v>0.13</v>
      </c>
      <c r="N14" s="29">
        <v>0.5</v>
      </c>
      <c r="O14" s="26" t="s">
        <v>486</v>
      </c>
      <c r="P14" s="24" t="s">
        <v>486</v>
      </c>
      <c r="Q14" s="25" t="s">
        <v>486</v>
      </c>
      <c r="R14" s="25" t="s">
        <v>486</v>
      </c>
      <c r="S14" s="25" t="s">
        <v>486</v>
      </c>
      <c r="T14" s="30">
        <v>0.17</v>
      </c>
      <c r="U14" s="24" t="s">
        <v>486</v>
      </c>
      <c r="V14" s="29">
        <v>1</v>
      </c>
      <c r="W14" s="25" t="s">
        <v>486</v>
      </c>
      <c r="X14" s="26" t="s">
        <v>486</v>
      </c>
      <c r="Y14" s="24" t="s">
        <v>486</v>
      </c>
      <c r="Z14" s="29">
        <v>0.28999999999999998</v>
      </c>
      <c r="AA14" s="25" t="s">
        <v>486</v>
      </c>
      <c r="AB14" s="26" t="s">
        <v>486</v>
      </c>
      <c r="AC14" s="10"/>
    </row>
    <row r="15" spans="1:29" x14ac:dyDescent="0.35">
      <c r="A15" s="11"/>
      <c r="B15" s="8" t="s">
        <v>585</v>
      </c>
      <c r="C15" s="9">
        <v>4</v>
      </c>
      <c r="D15" s="10">
        <v>4</v>
      </c>
      <c r="E15" s="5" t="s">
        <v>486</v>
      </c>
      <c r="F15" s="5" t="s">
        <v>486</v>
      </c>
      <c r="G15" s="5" t="s">
        <v>486</v>
      </c>
      <c r="H15" s="11" t="s">
        <v>486</v>
      </c>
      <c r="I15" s="10" t="s">
        <v>486</v>
      </c>
      <c r="J15" s="5" t="s">
        <v>486</v>
      </c>
      <c r="K15" s="5" t="s">
        <v>486</v>
      </c>
      <c r="L15" s="11">
        <v>4</v>
      </c>
      <c r="M15" s="10">
        <v>4</v>
      </c>
      <c r="N15" s="5" t="s">
        <v>486</v>
      </c>
      <c r="O15" s="11" t="s">
        <v>486</v>
      </c>
      <c r="P15" s="10" t="s">
        <v>486</v>
      </c>
      <c r="Q15" s="5" t="s">
        <v>486</v>
      </c>
      <c r="R15" s="5" t="s">
        <v>486</v>
      </c>
      <c r="S15" s="5" t="s">
        <v>486</v>
      </c>
      <c r="T15" s="11">
        <v>4</v>
      </c>
      <c r="U15" s="10" t="s">
        <v>486</v>
      </c>
      <c r="V15" s="5" t="s">
        <v>486</v>
      </c>
      <c r="W15" s="5" t="s">
        <v>486</v>
      </c>
      <c r="X15" s="11" t="s">
        <v>486</v>
      </c>
      <c r="Y15" s="10">
        <v>4</v>
      </c>
      <c r="Z15" s="5" t="s">
        <v>486</v>
      </c>
      <c r="AA15" s="5" t="s">
        <v>486</v>
      </c>
      <c r="AB15" s="11" t="s">
        <v>486</v>
      </c>
      <c r="AC15" s="10"/>
    </row>
    <row r="16" spans="1:29" x14ac:dyDescent="0.35">
      <c r="A16" s="11"/>
      <c r="B16" s="8" t="s">
        <v>449</v>
      </c>
      <c r="C16" s="12">
        <v>0.4</v>
      </c>
      <c r="D16" s="13">
        <v>0.49</v>
      </c>
      <c r="E16" s="5" t="s">
        <v>486</v>
      </c>
      <c r="F16" s="5" t="s">
        <v>486</v>
      </c>
      <c r="G16" s="5" t="s">
        <v>486</v>
      </c>
      <c r="H16" s="11" t="s">
        <v>486</v>
      </c>
      <c r="I16" s="10" t="s">
        <v>486</v>
      </c>
      <c r="J16" s="5" t="s">
        <v>486</v>
      </c>
      <c r="K16" s="5" t="s">
        <v>486</v>
      </c>
      <c r="L16" s="15">
        <v>1</v>
      </c>
      <c r="M16" s="13">
        <v>0.45</v>
      </c>
      <c r="N16" s="5" t="s">
        <v>486</v>
      </c>
      <c r="O16" s="11" t="s">
        <v>486</v>
      </c>
      <c r="P16" s="10" t="s">
        <v>486</v>
      </c>
      <c r="Q16" s="5" t="s">
        <v>486</v>
      </c>
      <c r="R16" s="5" t="s">
        <v>486</v>
      </c>
      <c r="S16" s="5" t="s">
        <v>486</v>
      </c>
      <c r="T16" s="15">
        <v>0.4</v>
      </c>
      <c r="U16" s="10" t="s">
        <v>486</v>
      </c>
      <c r="V16" s="5" t="s">
        <v>486</v>
      </c>
      <c r="W16" s="5" t="s">
        <v>486</v>
      </c>
      <c r="X16" s="11" t="s">
        <v>486</v>
      </c>
      <c r="Y16" s="13">
        <v>0.74</v>
      </c>
      <c r="Z16" s="5" t="s">
        <v>486</v>
      </c>
      <c r="AA16" s="5" t="s">
        <v>486</v>
      </c>
      <c r="AB16" s="11" t="s">
        <v>486</v>
      </c>
      <c r="AC16" s="10"/>
    </row>
    <row r="17" spans="1:29" x14ac:dyDescent="0.35">
      <c r="A17" s="11"/>
      <c r="B17" s="22" t="s">
        <v>586</v>
      </c>
      <c r="C17" s="23">
        <v>2</v>
      </c>
      <c r="D17" s="24">
        <v>2</v>
      </c>
      <c r="E17" s="25" t="s">
        <v>486</v>
      </c>
      <c r="F17" s="25" t="s">
        <v>486</v>
      </c>
      <c r="G17" s="25" t="s">
        <v>486</v>
      </c>
      <c r="H17" s="26" t="s">
        <v>486</v>
      </c>
      <c r="I17" s="24">
        <v>2</v>
      </c>
      <c r="J17" s="25" t="s">
        <v>486</v>
      </c>
      <c r="K17" s="25" t="s">
        <v>486</v>
      </c>
      <c r="L17" s="26" t="s">
        <v>486</v>
      </c>
      <c r="M17" s="24">
        <v>1</v>
      </c>
      <c r="N17" s="25">
        <v>1</v>
      </c>
      <c r="O17" s="26" t="s">
        <v>486</v>
      </c>
      <c r="P17" s="24" t="s">
        <v>486</v>
      </c>
      <c r="Q17" s="25" t="s">
        <v>486</v>
      </c>
      <c r="R17" s="25" t="s">
        <v>486</v>
      </c>
      <c r="S17" s="25" t="s">
        <v>486</v>
      </c>
      <c r="T17" s="26">
        <v>2</v>
      </c>
      <c r="U17" s="24">
        <v>1</v>
      </c>
      <c r="V17" s="25" t="s">
        <v>486</v>
      </c>
      <c r="W17" s="25">
        <v>1</v>
      </c>
      <c r="X17" s="26" t="s">
        <v>486</v>
      </c>
      <c r="Y17" s="24">
        <v>1</v>
      </c>
      <c r="Z17" s="25">
        <v>1</v>
      </c>
      <c r="AA17" s="25" t="s">
        <v>486</v>
      </c>
      <c r="AB17" s="26" t="s">
        <v>486</v>
      </c>
      <c r="AC17" s="10"/>
    </row>
    <row r="18" spans="1:29" x14ac:dyDescent="0.35">
      <c r="A18" s="11"/>
      <c r="B18" s="22" t="s">
        <v>449</v>
      </c>
      <c r="C18" s="27">
        <v>0.19</v>
      </c>
      <c r="D18" s="28">
        <v>0.24</v>
      </c>
      <c r="E18" s="25" t="s">
        <v>486</v>
      </c>
      <c r="F18" s="25" t="s">
        <v>486</v>
      </c>
      <c r="G18" s="25" t="s">
        <v>486</v>
      </c>
      <c r="H18" s="26" t="s">
        <v>486</v>
      </c>
      <c r="I18" s="28">
        <v>0.53</v>
      </c>
      <c r="J18" s="25" t="s">
        <v>486</v>
      </c>
      <c r="K18" s="25" t="s">
        <v>486</v>
      </c>
      <c r="L18" s="26" t="s">
        <v>486</v>
      </c>
      <c r="M18" s="28">
        <v>0.16</v>
      </c>
      <c r="N18" s="29">
        <v>0.5</v>
      </c>
      <c r="O18" s="26" t="s">
        <v>486</v>
      </c>
      <c r="P18" s="24" t="s">
        <v>486</v>
      </c>
      <c r="Q18" s="25" t="s">
        <v>486</v>
      </c>
      <c r="R18" s="25" t="s">
        <v>486</v>
      </c>
      <c r="S18" s="25" t="s">
        <v>486</v>
      </c>
      <c r="T18" s="30">
        <v>0.19</v>
      </c>
      <c r="U18" s="28">
        <v>1</v>
      </c>
      <c r="V18" s="25" t="s">
        <v>486</v>
      </c>
      <c r="W18" s="29">
        <v>0.23</v>
      </c>
      <c r="X18" s="26" t="s">
        <v>486</v>
      </c>
      <c r="Y18" s="28">
        <v>0.26</v>
      </c>
      <c r="Z18" s="29">
        <v>0.13</v>
      </c>
      <c r="AA18" s="25" t="s">
        <v>486</v>
      </c>
      <c r="AB18" s="26" t="s">
        <v>486</v>
      </c>
      <c r="AC18" s="10"/>
    </row>
    <row r="19" spans="1:29" x14ac:dyDescent="0.35">
      <c r="A19" s="11"/>
      <c r="B19" s="8" t="s">
        <v>587</v>
      </c>
      <c r="C19" s="9">
        <v>1</v>
      </c>
      <c r="D19" s="10" t="s">
        <v>486</v>
      </c>
      <c r="E19" s="5" t="s">
        <v>486</v>
      </c>
      <c r="F19" s="5" t="s">
        <v>486</v>
      </c>
      <c r="G19" s="5">
        <v>1</v>
      </c>
      <c r="H19" s="11" t="s">
        <v>486</v>
      </c>
      <c r="I19" s="10" t="s">
        <v>486</v>
      </c>
      <c r="J19" s="5" t="s">
        <v>486</v>
      </c>
      <c r="K19" s="5" t="s">
        <v>486</v>
      </c>
      <c r="L19" s="11" t="s">
        <v>486</v>
      </c>
      <c r="M19" s="10">
        <v>1</v>
      </c>
      <c r="N19" s="5" t="s">
        <v>486</v>
      </c>
      <c r="O19" s="11" t="s">
        <v>486</v>
      </c>
      <c r="P19" s="10" t="s">
        <v>486</v>
      </c>
      <c r="Q19" s="5" t="s">
        <v>486</v>
      </c>
      <c r="R19" s="5" t="s">
        <v>486</v>
      </c>
      <c r="S19" s="5" t="s">
        <v>486</v>
      </c>
      <c r="T19" s="11">
        <v>1</v>
      </c>
      <c r="U19" s="10" t="s">
        <v>486</v>
      </c>
      <c r="V19" s="5" t="s">
        <v>486</v>
      </c>
      <c r="W19" s="5" t="s">
        <v>486</v>
      </c>
      <c r="X19" s="11" t="s">
        <v>486</v>
      </c>
      <c r="Y19" s="10" t="s">
        <v>486</v>
      </c>
      <c r="Z19" s="5">
        <v>1</v>
      </c>
      <c r="AA19" s="5" t="s">
        <v>486</v>
      </c>
      <c r="AB19" s="11" t="s">
        <v>486</v>
      </c>
      <c r="AC19" s="10"/>
    </row>
    <row r="20" spans="1:29" x14ac:dyDescent="0.35">
      <c r="A20" s="11"/>
      <c r="B20" s="8" t="s">
        <v>449</v>
      </c>
      <c r="C20" s="12">
        <v>7.0000000000000007E-2</v>
      </c>
      <c r="D20" s="10" t="s">
        <v>486</v>
      </c>
      <c r="E20" s="5" t="s">
        <v>486</v>
      </c>
      <c r="F20" s="5" t="s">
        <v>486</v>
      </c>
      <c r="G20" s="14">
        <v>1</v>
      </c>
      <c r="H20" s="11" t="s">
        <v>486</v>
      </c>
      <c r="I20" s="10" t="s">
        <v>486</v>
      </c>
      <c r="J20" s="5" t="s">
        <v>486</v>
      </c>
      <c r="K20" s="5" t="s">
        <v>486</v>
      </c>
      <c r="L20" s="11" t="s">
        <v>486</v>
      </c>
      <c r="M20" s="13">
        <v>7.0000000000000007E-2</v>
      </c>
      <c r="N20" s="5" t="s">
        <v>486</v>
      </c>
      <c r="O20" s="11" t="s">
        <v>486</v>
      </c>
      <c r="P20" s="10" t="s">
        <v>486</v>
      </c>
      <c r="Q20" s="5" t="s">
        <v>486</v>
      </c>
      <c r="R20" s="5" t="s">
        <v>486</v>
      </c>
      <c r="S20" s="5" t="s">
        <v>486</v>
      </c>
      <c r="T20" s="15">
        <v>7.0000000000000007E-2</v>
      </c>
      <c r="U20" s="10" t="s">
        <v>486</v>
      </c>
      <c r="V20" s="5" t="s">
        <v>486</v>
      </c>
      <c r="W20" s="5" t="s">
        <v>486</v>
      </c>
      <c r="X20" s="11" t="s">
        <v>486</v>
      </c>
      <c r="Y20" s="10" t="s">
        <v>486</v>
      </c>
      <c r="Z20" s="14">
        <v>0.16</v>
      </c>
      <c r="AA20" s="5" t="s">
        <v>486</v>
      </c>
      <c r="AB20" s="11" t="s">
        <v>486</v>
      </c>
      <c r="AC20" s="10"/>
    </row>
    <row r="21" spans="1:29" x14ac:dyDescent="0.35">
      <c r="A21" s="11"/>
      <c r="B21" s="22" t="s">
        <v>588</v>
      </c>
      <c r="C21" s="23" t="s">
        <v>486</v>
      </c>
      <c r="D21" s="24" t="s">
        <v>486</v>
      </c>
      <c r="E21" s="25" t="s">
        <v>486</v>
      </c>
      <c r="F21" s="25" t="s">
        <v>486</v>
      </c>
      <c r="G21" s="25" t="s">
        <v>486</v>
      </c>
      <c r="H21" s="26" t="s">
        <v>486</v>
      </c>
      <c r="I21" s="24" t="s">
        <v>486</v>
      </c>
      <c r="J21" s="25" t="s">
        <v>486</v>
      </c>
      <c r="K21" s="25" t="s">
        <v>486</v>
      </c>
      <c r="L21" s="26" t="s">
        <v>486</v>
      </c>
      <c r="M21" s="24" t="s">
        <v>486</v>
      </c>
      <c r="N21" s="25" t="s">
        <v>486</v>
      </c>
      <c r="O21" s="26" t="s">
        <v>486</v>
      </c>
      <c r="P21" s="24" t="s">
        <v>486</v>
      </c>
      <c r="Q21" s="25" t="s">
        <v>486</v>
      </c>
      <c r="R21" s="25" t="s">
        <v>486</v>
      </c>
      <c r="S21" s="25" t="s">
        <v>486</v>
      </c>
      <c r="T21" s="26" t="s">
        <v>486</v>
      </c>
      <c r="U21" s="24" t="s">
        <v>486</v>
      </c>
      <c r="V21" s="25" t="s">
        <v>486</v>
      </c>
      <c r="W21" s="25" t="s">
        <v>486</v>
      </c>
      <c r="X21" s="26" t="s">
        <v>486</v>
      </c>
      <c r="Y21" s="24" t="s">
        <v>486</v>
      </c>
      <c r="Z21" s="25" t="s">
        <v>486</v>
      </c>
      <c r="AA21" s="25" t="s">
        <v>486</v>
      </c>
      <c r="AB21" s="26" t="s">
        <v>486</v>
      </c>
      <c r="AC21" s="10"/>
    </row>
    <row r="22" spans="1:29" x14ac:dyDescent="0.35">
      <c r="A22" s="11"/>
      <c r="B22" s="22" t="s">
        <v>449</v>
      </c>
      <c r="C22" s="23" t="s">
        <v>486</v>
      </c>
      <c r="D22" s="24" t="s">
        <v>486</v>
      </c>
      <c r="E22" s="25" t="s">
        <v>486</v>
      </c>
      <c r="F22" s="25" t="s">
        <v>486</v>
      </c>
      <c r="G22" s="25" t="s">
        <v>486</v>
      </c>
      <c r="H22" s="26" t="s">
        <v>486</v>
      </c>
      <c r="I22" s="24" t="s">
        <v>486</v>
      </c>
      <c r="J22" s="25" t="s">
        <v>486</v>
      </c>
      <c r="K22" s="25" t="s">
        <v>486</v>
      </c>
      <c r="L22" s="26" t="s">
        <v>486</v>
      </c>
      <c r="M22" s="24" t="s">
        <v>486</v>
      </c>
      <c r="N22" s="25" t="s">
        <v>486</v>
      </c>
      <c r="O22" s="26" t="s">
        <v>486</v>
      </c>
      <c r="P22" s="24" t="s">
        <v>486</v>
      </c>
      <c r="Q22" s="25" t="s">
        <v>486</v>
      </c>
      <c r="R22" s="25" t="s">
        <v>486</v>
      </c>
      <c r="S22" s="25" t="s">
        <v>486</v>
      </c>
      <c r="T22" s="26" t="s">
        <v>486</v>
      </c>
      <c r="U22" s="24" t="s">
        <v>486</v>
      </c>
      <c r="V22" s="25" t="s">
        <v>486</v>
      </c>
      <c r="W22" s="25" t="s">
        <v>486</v>
      </c>
      <c r="X22" s="26" t="s">
        <v>486</v>
      </c>
      <c r="Y22" s="24" t="s">
        <v>486</v>
      </c>
      <c r="Z22" s="25" t="s">
        <v>486</v>
      </c>
      <c r="AA22" s="25" t="s">
        <v>486</v>
      </c>
      <c r="AB22" s="26" t="s">
        <v>486</v>
      </c>
      <c r="AC22" s="10"/>
    </row>
    <row r="23" spans="1:29" x14ac:dyDescent="0.35">
      <c r="A23" s="11"/>
      <c r="B23" s="8" t="s">
        <v>589</v>
      </c>
      <c r="C23" s="9" t="s">
        <v>486</v>
      </c>
      <c r="D23" s="10" t="s">
        <v>486</v>
      </c>
      <c r="E23" s="5" t="s">
        <v>486</v>
      </c>
      <c r="F23" s="5" t="s">
        <v>486</v>
      </c>
      <c r="G23" s="5" t="s">
        <v>486</v>
      </c>
      <c r="H23" s="11" t="s">
        <v>486</v>
      </c>
      <c r="I23" s="10" t="s">
        <v>486</v>
      </c>
      <c r="J23" s="5" t="s">
        <v>486</v>
      </c>
      <c r="K23" s="5" t="s">
        <v>486</v>
      </c>
      <c r="L23" s="11" t="s">
        <v>486</v>
      </c>
      <c r="M23" s="10" t="s">
        <v>486</v>
      </c>
      <c r="N23" s="5" t="s">
        <v>486</v>
      </c>
      <c r="O23" s="11" t="s">
        <v>486</v>
      </c>
      <c r="P23" s="10" t="s">
        <v>486</v>
      </c>
      <c r="Q23" s="5" t="s">
        <v>486</v>
      </c>
      <c r="R23" s="5" t="s">
        <v>486</v>
      </c>
      <c r="S23" s="5" t="s">
        <v>486</v>
      </c>
      <c r="T23" s="11" t="s">
        <v>486</v>
      </c>
      <c r="U23" s="10" t="s">
        <v>486</v>
      </c>
      <c r="V23" s="5" t="s">
        <v>486</v>
      </c>
      <c r="W23" s="5" t="s">
        <v>486</v>
      </c>
      <c r="X23" s="11" t="s">
        <v>486</v>
      </c>
      <c r="Y23" s="10" t="s">
        <v>486</v>
      </c>
      <c r="Z23" s="5" t="s">
        <v>486</v>
      </c>
      <c r="AA23" s="5" t="s">
        <v>486</v>
      </c>
      <c r="AB23" s="11" t="s">
        <v>486</v>
      </c>
      <c r="AC23" s="10"/>
    </row>
    <row r="24" spans="1:29" x14ac:dyDescent="0.35">
      <c r="A24" s="11"/>
      <c r="B24" s="8" t="s">
        <v>449</v>
      </c>
      <c r="C24" s="9" t="s">
        <v>486</v>
      </c>
      <c r="D24" s="10" t="s">
        <v>486</v>
      </c>
      <c r="E24" s="5" t="s">
        <v>486</v>
      </c>
      <c r="F24" s="5" t="s">
        <v>486</v>
      </c>
      <c r="G24" s="5" t="s">
        <v>486</v>
      </c>
      <c r="H24" s="11" t="s">
        <v>486</v>
      </c>
      <c r="I24" s="10" t="s">
        <v>486</v>
      </c>
      <c r="J24" s="5" t="s">
        <v>486</v>
      </c>
      <c r="K24" s="5" t="s">
        <v>486</v>
      </c>
      <c r="L24" s="11" t="s">
        <v>486</v>
      </c>
      <c r="M24" s="10" t="s">
        <v>486</v>
      </c>
      <c r="N24" s="5" t="s">
        <v>486</v>
      </c>
      <c r="O24" s="11" t="s">
        <v>486</v>
      </c>
      <c r="P24" s="10" t="s">
        <v>486</v>
      </c>
      <c r="Q24" s="5" t="s">
        <v>486</v>
      </c>
      <c r="R24" s="5" t="s">
        <v>486</v>
      </c>
      <c r="S24" s="5" t="s">
        <v>486</v>
      </c>
      <c r="T24" s="11" t="s">
        <v>486</v>
      </c>
      <c r="U24" s="10" t="s">
        <v>486</v>
      </c>
      <c r="V24" s="5" t="s">
        <v>486</v>
      </c>
      <c r="W24" s="5" t="s">
        <v>486</v>
      </c>
      <c r="X24" s="11" t="s">
        <v>486</v>
      </c>
      <c r="Y24" s="10" t="s">
        <v>486</v>
      </c>
      <c r="Z24" s="5" t="s">
        <v>486</v>
      </c>
      <c r="AA24" s="5" t="s">
        <v>486</v>
      </c>
      <c r="AB24" s="11" t="s">
        <v>486</v>
      </c>
      <c r="AC24" s="10"/>
    </row>
    <row r="25" spans="1:29" x14ac:dyDescent="0.35">
      <c r="A25" s="11"/>
      <c r="B25" s="22" t="s">
        <v>590</v>
      </c>
      <c r="C25" s="23">
        <v>2</v>
      </c>
      <c r="D25" s="24">
        <v>2</v>
      </c>
      <c r="E25" s="25" t="s">
        <v>486</v>
      </c>
      <c r="F25" s="25" t="s">
        <v>486</v>
      </c>
      <c r="G25" s="25" t="s">
        <v>486</v>
      </c>
      <c r="H25" s="26" t="s">
        <v>486</v>
      </c>
      <c r="I25" s="24">
        <v>2</v>
      </c>
      <c r="J25" s="25" t="s">
        <v>486</v>
      </c>
      <c r="K25" s="25" t="s">
        <v>486</v>
      </c>
      <c r="L25" s="26" t="s">
        <v>486</v>
      </c>
      <c r="M25" s="24">
        <v>2</v>
      </c>
      <c r="N25" s="25" t="s">
        <v>486</v>
      </c>
      <c r="O25" s="26" t="s">
        <v>486</v>
      </c>
      <c r="P25" s="24" t="s">
        <v>486</v>
      </c>
      <c r="Q25" s="25" t="s">
        <v>486</v>
      </c>
      <c r="R25" s="25" t="s">
        <v>486</v>
      </c>
      <c r="S25" s="25" t="s">
        <v>486</v>
      </c>
      <c r="T25" s="26">
        <v>2</v>
      </c>
      <c r="U25" s="24" t="s">
        <v>486</v>
      </c>
      <c r="V25" s="25" t="s">
        <v>486</v>
      </c>
      <c r="W25" s="25">
        <v>2</v>
      </c>
      <c r="X25" s="26" t="s">
        <v>486</v>
      </c>
      <c r="Y25" s="24" t="s">
        <v>486</v>
      </c>
      <c r="Z25" s="25">
        <v>2</v>
      </c>
      <c r="AA25" s="25" t="s">
        <v>486</v>
      </c>
      <c r="AB25" s="26" t="s">
        <v>486</v>
      </c>
      <c r="AC25" s="10"/>
    </row>
    <row r="26" spans="1:29" x14ac:dyDescent="0.35">
      <c r="A26" s="11"/>
      <c r="B26" s="22" t="s">
        <v>449</v>
      </c>
      <c r="C26" s="27">
        <v>0.17</v>
      </c>
      <c r="D26" s="28">
        <v>0.21</v>
      </c>
      <c r="E26" s="25" t="s">
        <v>486</v>
      </c>
      <c r="F26" s="25" t="s">
        <v>486</v>
      </c>
      <c r="G26" s="25" t="s">
        <v>486</v>
      </c>
      <c r="H26" s="26" t="s">
        <v>486</v>
      </c>
      <c r="I26" s="28">
        <v>0.47</v>
      </c>
      <c r="J26" s="25" t="s">
        <v>486</v>
      </c>
      <c r="K26" s="25" t="s">
        <v>486</v>
      </c>
      <c r="L26" s="26" t="s">
        <v>486</v>
      </c>
      <c r="M26" s="28">
        <v>0.19</v>
      </c>
      <c r="N26" s="25" t="s">
        <v>486</v>
      </c>
      <c r="O26" s="26" t="s">
        <v>486</v>
      </c>
      <c r="P26" s="24" t="s">
        <v>486</v>
      </c>
      <c r="Q26" s="25" t="s">
        <v>486</v>
      </c>
      <c r="R26" s="25" t="s">
        <v>486</v>
      </c>
      <c r="S26" s="25" t="s">
        <v>486</v>
      </c>
      <c r="T26" s="30">
        <v>0.17</v>
      </c>
      <c r="U26" s="24" t="s">
        <v>486</v>
      </c>
      <c r="V26" s="25" t="s">
        <v>486</v>
      </c>
      <c r="W26" s="29">
        <v>0.77</v>
      </c>
      <c r="X26" s="26" t="s">
        <v>486</v>
      </c>
      <c r="Y26" s="24" t="s">
        <v>486</v>
      </c>
      <c r="Z26" s="29">
        <v>0.42</v>
      </c>
      <c r="AA26" s="25" t="s">
        <v>486</v>
      </c>
      <c r="AB26" s="26" t="s">
        <v>486</v>
      </c>
      <c r="AC26" s="10"/>
    </row>
    <row r="27" spans="1:29" x14ac:dyDescent="0.35">
      <c r="A27" s="11"/>
      <c r="B27" s="31" t="s">
        <v>519</v>
      </c>
      <c r="C27" s="35">
        <v>4</v>
      </c>
      <c r="D27" s="32" t="s">
        <v>486</v>
      </c>
      <c r="E27" s="33">
        <v>4</v>
      </c>
      <c r="F27" s="33" t="s">
        <v>486</v>
      </c>
      <c r="G27" s="33" t="s">
        <v>486</v>
      </c>
      <c r="H27" s="34" t="s">
        <v>486</v>
      </c>
      <c r="I27" s="32" t="s">
        <v>486</v>
      </c>
      <c r="J27" s="33" t="s">
        <v>486</v>
      </c>
      <c r="K27" s="33" t="s">
        <v>486</v>
      </c>
      <c r="L27" s="34" t="s">
        <v>486</v>
      </c>
      <c r="M27" s="32" t="s">
        <v>486</v>
      </c>
      <c r="N27" s="33" t="s">
        <v>486</v>
      </c>
      <c r="O27" s="34">
        <v>4</v>
      </c>
      <c r="P27" s="32" t="s">
        <v>486</v>
      </c>
      <c r="Q27" s="33" t="s">
        <v>486</v>
      </c>
      <c r="R27" s="33" t="s">
        <v>486</v>
      </c>
      <c r="S27" s="33" t="s">
        <v>486</v>
      </c>
      <c r="T27" s="34">
        <v>4</v>
      </c>
      <c r="U27" s="32" t="s">
        <v>486</v>
      </c>
      <c r="V27" s="33" t="s">
        <v>486</v>
      </c>
      <c r="W27" s="33" t="s">
        <v>486</v>
      </c>
      <c r="X27" s="34" t="s">
        <v>486</v>
      </c>
      <c r="Y27" s="32" t="s">
        <v>486</v>
      </c>
      <c r="Z27" s="33">
        <v>4</v>
      </c>
      <c r="AA27" s="33" t="s">
        <v>486</v>
      </c>
      <c r="AB27" s="34" t="s">
        <v>486</v>
      </c>
      <c r="AC27" s="10"/>
    </row>
    <row r="28" spans="1:29" x14ac:dyDescent="0.35">
      <c r="B28" s="1" t="s">
        <v>1929</v>
      </c>
    </row>
    <row r="29" spans="1:29" x14ac:dyDescent="0.35">
      <c r="B29" s="1" t="s">
        <v>529</v>
      </c>
    </row>
    <row r="30" spans="1:29" x14ac:dyDescent="0.35">
      <c r="B30" s="1" t="s">
        <v>530</v>
      </c>
    </row>
  </sheetData>
  <mergeCells count="6">
    <mergeCell ref="Y9:AB9"/>
    <mergeCell ref="D9:H9"/>
    <mergeCell ref="I9:L9"/>
    <mergeCell ref="M9:O9"/>
    <mergeCell ref="P9:T9"/>
    <mergeCell ref="U9:X9"/>
  </mergeCells>
  <hyperlinks>
    <hyperlink ref="C1" location="Index!A16" display="Return to Index" xr:uid="{00000000-0004-0000-0C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dimension ref="A1:X29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39</v>
      </c>
    </row>
    <row r="6" spans="1:24" x14ac:dyDescent="0.35">
      <c r="B6" s="1" t="s">
        <v>36</v>
      </c>
    </row>
    <row r="7" spans="1:24" x14ac:dyDescent="0.35">
      <c r="B7" s="1" t="s">
        <v>37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8</v>
      </c>
      <c r="D10" s="10">
        <v>2</v>
      </c>
      <c r="E10" s="5">
        <v>1</v>
      </c>
      <c r="F10" s="5">
        <v>2</v>
      </c>
      <c r="G10" s="5" t="s">
        <v>486</v>
      </c>
      <c r="H10" s="5">
        <v>3</v>
      </c>
      <c r="I10" s="11" t="s">
        <v>486</v>
      </c>
      <c r="J10" s="10">
        <v>6</v>
      </c>
      <c r="K10" s="11">
        <v>2</v>
      </c>
      <c r="L10" s="10">
        <v>3</v>
      </c>
      <c r="M10" s="5" t="s">
        <v>486</v>
      </c>
      <c r="N10" s="5" t="s">
        <v>486</v>
      </c>
      <c r="O10" s="5" t="s">
        <v>486</v>
      </c>
      <c r="P10" s="5">
        <v>2</v>
      </c>
      <c r="Q10" s="5" t="s">
        <v>486</v>
      </c>
      <c r="R10" s="11">
        <v>3</v>
      </c>
      <c r="S10" s="10">
        <v>2</v>
      </c>
      <c r="T10" s="5" t="s">
        <v>486</v>
      </c>
      <c r="U10" s="5">
        <v>1</v>
      </c>
      <c r="V10" s="5">
        <v>2</v>
      </c>
      <c r="W10" s="11">
        <v>3</v>
      </c>
    </row>
    <row r="11" spans="1:24" x14ac:dyDescent="0.35">
      <c r="B11" s="17" t="s">
        <v>1930</v>
      </c>
      <c r="C11" s="18" t="s">
        <v>659</v>
      </c>
      <c r="D11" s="19" t="s">
        <v>477</v>
      </c>
      <c r="E11" s="20" t="s">
        <v>654</v>
      </c>
      <c r="F11" s="20" t="s">
        <v>619</v>
      </c>
      <c r="G11" s="20" t="s">
        <v>624</v>
      </c>
      <c r="H11" s="20" t="s">
        <v>664</v>
      </c>
      <c r="I11" s="21" t="s">
        <v>624</v>
      </c>
      <c r="J11" s="19" t="s">
        <v>622</v>
      </c>
      <c r="K11" s="21" t="s">
        <v>654</v>
      </c>
      <c r="L11" s="19" t="s">
        <v>620</v>
      </c>
      <c r="M11" s="20" t="s">
        <v>624</v>
      </c>
      <c r="N11" s="20" t="s">
        <v>624</v>
      </c>
      <c r="O11" s="20" t="s">
        <v>624</v>
      </c>
      <c r="P11" s="20" t="s">
        <v>654</v>
      </c>
      <c r="Q11" s="20" t="s">
        <v>624</v>
      </c>
      <c r="R11" s="21" t="s">
        <v>664</v>
      </c>
      <c r="S11" s="19" t="s">
        <v>619</v>
      </c>
      <c r="T11" s="20" t="s">
        <v>624</v>
      </c>
      <c r="U11" s="20" t="s">
        <v>477</v>
      </c>
      <c r="V11" s="20" t="s">
        <v>654</v>
      </c>
      <c r="W11" s="21" t="s">
        <v>664</v>
      </c>
    </row>
    <row r="12" spans="1:24" x14ac:dyDescent="0.35">
      <c r="A12" s="11"/>
      <c r="B12" s="22" t="s">
        <v>584</v>
      </c>
      <c r="C12" s="23">
        <v>2</v>
      </c>
      <c r="D12" s="24" t="s">
        <v>486</v>
      </c>
      <c r="E12" s="25">
        <v>1</v>
      </c>
      <c r="F12" s="25">
        <v>1</v>
      </c>
      <c r="G12" s="25" t="s">
        <v>486</v>
      </c>
      <c r="H12" s="25">
        <v>1</v>
      </c>
      <c r="I12" s="26" t="s">
        <v>486</v>
      </c>
      <c r="J12" s="24">
        <v>2</v>
      </c>
      <c r="K12" s="26">
        <v>1</v>
      </c>
      <c r="L12" s="24">
        <v>1</v>
      </c>
      <c r="M12" s="25" t="s">
        <v>486</v>
      </c>
      <c r="N12" s="25" t="s">
        <v>486</v>
      </c>
      <c r="O12" s="25" t="s">
        <v>486</v>
      </c>
      <c r="P12" s="25">
        <v>1</v>
      </c>
      <c r="Q12" s="25" t="s">
        <v>486</v>
      </c>
      <c r="R12" s="26">
        <v>1</v>
      </c>
      <c r="S12" s="24">
        <v>1</v>
      </c>
      <c r="T12" s="25" t="s">
        <v>486</v>
      </c>
      <c r="U12" s="25" t="s">
        <v>486</v>
      </c>
      <c r="V12" s="25">
        <v>1</v>
      </c>
      <c r="W12" s="26">
        <v>1</v>
      </c>
      <c r="X12" s="10"/>
    </row>
    <row r="13" spans="1:24" x14ac:dyDescent="0.35">
      <c r="A13" s="11"/>
      <c r="B13" s="22" t="s">
        <v>449</v>
      </c>
      <c r="C13" s="27">
        <v>0.17</v>
      </c>
      <c r="D13" s="24" t="s">
        <v>486</v>
      </c>
      <c r="E13" s="29">
        <v>1</v>
      </c>
      <c r="F13" s="29">
        <v>0.27</v>
      </c>
      <c r="G13" s="25" t="s">
        <v>486</v>
      </c>
      <c r="H13" s="29">
        <v>0.19</v>
      </c>
      <c r="I13" s="26" t="s">
        <v>486</v>
      </c>
      <c r="J13" s="28">
        <v>0.22</v>
      </c>
      <c r="K13" s="30">
        <v>0.45</v>
      </c>
      <c r="L13" s="28">
        <v>0.11</v>
      </c>
      <c r="M13" s="25" t="s">
        <v>486</v>
      </c>
      <c r="N13" s="25" t="s">
        <v>486</v>
      </c>
      <c r="O13" s="25" t="s">
        <v>486</v>
      </c>
      <c r="P13" s="29">
        <v>0.5</v>
      </c>
      <c r="Q13" s="25" t="s">
        <v>486</v>
      </c>
      <c r="R13" s="30">
        <v>0.19</v>
      </c>
      <c r="S13" s="28">
        <v>0.31</v>
      </c>
      <c r="T13" s="25" t="s">
        <v>486</v>
      </c>
      <c r="U13" s="25" t="s">
        <v>486</v>
      </c>
      <c r="V13" s="29">
        <v>0.5</v>
      </c>
      <c r="W13" s="30">
        <v>0.19</v>
      </c>
      <c r="X13" s="10"/>
    </row>
    <row r="14" spans="1:24" x14ac:dyDescent="0.35">
      <c r="A14" s="11"/>
      <c r="B14" s="8" t="s">
        <v>585</v>
      </c>
      <c r="C14" s="9">
        <v>4</v>
      </c>
      <c r="D14" s="10">
        <v>4</v>
      </c>
      <c r="E14" s="5" t="s">
        <v>486</v>
      </c>
      <c r="F14" s="5" t="s">
        <v>486</v>
      </c>
      <c r="G14" s="5" t="s">
        <v>486</v>
      </c>
      <c r="H14" s="5" t="s">
        <v>486</v>
      </c>
      <c r="I14" s="11" t="s">
        <v>486</v>
      </c>
      <c r="J14" s="10">
        <v>4</v>
      </c>
      <c r="K14" s="11" t="s">
        <v>486</v>
      </c>
      <c r="L14" s="10">
        <v>4</v>
      </c>
      <c r="M14" s="5" t="s">
        <v>486</v>
      </c>
      <c r="N14" s="5" t="s">
        <v>486</v>
      </c>
      <c r="O14" s="5" t="s">
        <v>486</v>
      </c>
      <c r="P14" s="5" t="s">
        <v>486</v>
      </c>
      <c r="Q14" s="5" t="s">
        <v>486</v>
      </c>
      <c r="R14" s="11" t="s">
        <v>486</v>
      </c>
      <c r="S14" s="10" t="s">
        <v>486</v>
      </c>
      <c r="T14" s="5" t="s">
        <v>486</v>
      </c>
      <c r="U14" s="5">
        <v>4</v>
      </c>
      <c r="V14" s="5" t="s">
        <v>486</v>
      </c>
      <c r="W14" s="11" t="s">
        <v>486</v>
      </c>
      <c r="X14" s="10"/>
    </row>
    <row r="15" spans="1:24" x14ac:dyDescent="0.35">
      <c r="A15" s="11"/>
      <c r="B15" s="8" t="s">
        <v>449</v>
      </c>
      <c r="C15" s="12">
        <v>0.4</v>
      </c>
      <c r="D15" s="13">
        <v>0.89</v>
      </c>
      <c r="E15" s="5" t="s">
        <v>486</v>
      </c>
      <c r="F15" s="5" t="s">
        <v>486</v>
      </c>
      <c r="G15" s="5" t="s">
        <v>486</v>
      </c>
      <c r="H15" s="5" t="s">
        <v>486</v>
      </c>
      <c r="I15" s="11" t="s">
        <v>486</v>
      </c>
      <c r="J15" s="13">
        <v>0.5</v>
      </c>
      <c r="K15" s="11" t="s">
        <v>486</v>
      </c>
      <c r="L15" s="13">
        <v>0.66</v>
      </c>
      <c r="M15" s="5" t="s">
        <v>486</v>
      </c>
      <c r="N15" s="5" t="s">
        <v>486</v>
      </c>
      <c r="O15" s="5" t="s">
        <v>486</v>
      </c>
      <c r="P15" s="5" t="s">
        <v>486</v>
      </c>
      <c r="Q15" s="5" t="s">
        <v>486</v>
      </c>
      <c r="R15" s="11" t="s">
        <v>486</v>
      </c>
      <c r="S15" s="10" t="s">
        <v>486</v>
      </c>
      <c r="T15" s="5" t="s">
        <v>486</v>
      </c>
      <c r="U15" s="14">
        <v>1</v>
      </c>
      <c r="V15" s="5" t="s">
        <v>486</v>
      </c>
      <c r="W15" s="11" t="s">
        <v>486</v>
      </c>
      <c r="X15" s="10"/>
    </row>
    <row r="16" spans="1:24" x14ac:dyDescent="0.35">
      <c r="A16" s="11"/>
      <c r="B16" s="22" t="s">
        <v>586</v>
      </c>
      <c r="C16" s="23">
        <v>2</v>
      </c>
      <c r="D16" s="24">
        <v>1</v>
      </c>
      <c r="E16" s="25" t="s">
        <v>486</v>
      </c>
      <c r="F16" s="25">
        <v>1</v>
      </c>
      <c r="G16" s="25" t="s">
        <v>486</v>
      </c>
      <c r="H16" s="25" t="s">
        <v>486</v>
      </c>
      <c r="I16" s="26" t="s">
        <v>486</v>
      </c>
      <c r="J16" s="24">
        <v>1</v>
      </c>
      <c r="K16" s="26" t="s">
        <v>486</v>
      </c>
      <c r="L16" s="24">
        <v>1</v>
      </c>
      <c r="M16" s="25" t="s">
        <v>486</v>
      </c>
      <c r="N16" s="25" t="s">
        <v>486</v>
      </c>
      <c r="O16" s="25" t="s">
        <v>486</v>
      </c>
      <c r="P16" s="25">
        <v>1</v>
      </c>
      <c r="Q16" s="25" t="s">
        <v>486</v>
      </c>
      <c r="R16" s="26" t="s">
        <v>486</v>
      </c>
      <c r="S16" s="24">
        <v>1</v>
      </c>
      <c r="T16" s="25" t="s">
        <v>486</v>
      </c>
      <c r="U16" s="25" t="s">
        <v>486</v>
      </c>
      <c r="V16" s="25">
        <v>1</v>
      </c>
      <c r="W16" s="26" t="s">
        <v>486</v>
      </c>
      <c r="X16" s="10"/>
    </row>
    <row r="17" spans="1:24" x14ac:dyDescent="0.35">
      <c r="A17" s="11"/>
      <c r="B17" s="22" t="s">
        <v>449</v>
      </c>
      <c r="C17" s="27">
        <v>0.19</v>
      </c>
      <c r="D17" s="28">
        <v>0.11</v>
      </c>
      <c r="E17" s="25" t="s">
        <v>486</v>
      </c>
      <c r="F17" s="29">
        <v>0.73</v>
      </c>
      <c r="G17" s="25" t="s">
        <v>486</v>
      </c>
      <c r="H17" s="25" t="s">
        <v>486</v>
      </c>
      <c r="I17" s="26" t="s">
        <v>486</v>
      </c>
      <c r="J17" s="28">
        <v>7.0000000000000007E-2</v>
      </c>
      <c r="K17" s="26" t="s">
        <v>486</v>
      </c>
      <c r="L17" s="28">
        <v>0.23</v>
      </c>
      <c r="M17" s="25" t="s">
        <v>486</v>
      </c>
      <c r="N17" s="25" t="s">
        <v>486</v>
      </c>
      <c r="O17" s="25" t="s">
        <v>486</v>
      </c>
      <c r="P17" s="29">
        <v>0.5</v>
      </c>
      <c r="Q17" s="25" t="s">
        <v>486</v>
      </c>
      <c r="R17" s="26" t="s">
        <v>486</v>
      </c>
      <c r="S17" s="28">
        <v>0.69</v>
      </c>
      <c r="T17" s="25" t="s">
        <v>486</v>
      </c>
      <c r="U17" s="25" t="s">
        <v>486</v>
      </c>
      <c r="V17" s="29">
        <v>0.5</v>
      </c>
      <c r="W17" s="26" t="s">
        <v>486</v>
      </c>
      <c r="X17" s="10"/>
    </row>
    <row r="18" spans="1:24" x14ac:dyDescent="0.35">
      <c r="A18" s="11"/>
      <c r="B18" s="8" t="s">
        <v>587</v>
      </c>
      <c r="C18" s="9">
        <v>1</v>
      </c>
      <c r="D18" s="10" t="s">
        <v>486</v>
      </c>
      <c r="E18" s="5" t="s">
        <v>486</v>
      </c>
      <c r="F18" s="5" t="s">
        <v>486</v>
      </c>
      <c r="G18" s="5" t="s">
        <v>486</v>
      </c>
      <c r="H18" s="5">
        <v>1</v>
      </c>
      <c r="I18" s="11" t="s">
        <v>486</v>
      </c>
      <c r="J18" s="10" t="s">
        <v>486</v>
      </c>
      <c r="K18" s="11">
        <v>1</v>
      </c>
      <c r="L18" s="10" t="s">
        <v>486</v>
      </c>
      <c r="M18" s="5" t="s">
        <v>486</v>
      </c>
      <c r="N18" s="5" t="s">
        <v>486</v>
      </c>
      <c r="O18" s="5" t="s">
        <v>486</v>
      </c>
      <c r="P18" s="5" t="s">
        <v>486</v>
      </c>
      <c r="Q18" s="5" t="s">
        <v>486</v>
      </c>
      <c r="R18" s="11">
        <v>1</v>
      </c>
      <c r="S18" s="10" t="s">
        <v>486</v>
      </c>
      <c r="T18" s="5" t="s">
        <v>486</v>
      </c>
      <c r="U18" s="5" t="s">
        <v>486</v>
      </c>
      <c r="V18" s="5" t="s">
        <v>486</v>
      </c>
      <c r="W18" s="11">
        <v>1</v>
      </c>
      <c r="X18" s="10"/>
    </row>
    <row r="19" spans="1:24" x14ac:dyDescent="0.35">
      <c r="A19" s="11"/>
      <c r="B19" s="8" t="s">
        <v>449</v>
      </c>
      <c r="C19" s="12">
        <v>7.0000000000000007E-2</v>
      </c>
      <c r="D19" s="10" t="s">
        <v>486</v>
      </c>
      <c r="E19" s="5" t="s">
        <v>486</v>
      </c>
      <c r="F19" s="5" t="s">
        <v>486</v>
      </c>
      <c r="G19" s="5" t="s">
        <v>486</v>
      </c>
      <c r="H19" s="14">
        <v>0.23</v>
      </c>
      <c r="I19" s="11" t="s">
        <v>486</v>
      </c>
      <c r="J19" s="10" t="s">
        <v>486</v>
      </c>
      <c r="K19" s="15">
        <v>0.55000000000000004</v>
      </c>
      <c r="L19" s="10" t="s">
        <v>486</v>
      </c>
      <c r="M19" s="5" t="s">
        <v>486</v>
      </c>
      <c r="N19" s="5" t="s">
        <v>486</v>
      </c>
      <c r="O19" s="5" t="s">
        <v>486</v>
      </c>
      <c r="P19" s="5" t="s">
        <v>486</v>
      </c>
      <c r="Q19" s="5" t="s">
        <v>486</v>
      </c>
      <c r="R19" s="15">
        <v>0.23</v>
      </c>
      <c r="S19" s="10" t="s">
        <v>486</v>
      </c>
      <c r="T19" s="5" t="s">
        <v>486</v>
      </c>
      <c r="U19" s="5" t="s">
        <v>486</v>
      </c>
      <c r="V19" s="5" t="s">
        <v>486</v>
      </c>
      <c r="W19" s="15">
        <v>0.23</v>
      </c>
      <c r="X19" s="10"/>
    </row>
    <row r="20" spans="1:24" x14ac:dyDescent="0.35">
      <c r="A20" s="11"/>
      <c r="B20" s="22" t="s">
        <v>588</v>
      </c>
      <c r="C20" s="23" t="s">
        <v>486</v>
      </c>
      <c r="D20" s="24" t="s">
        <v>486</v>
      </c>
      <c r="E20" s="25" t="s">
        <v>486</v>
      </c>
      <c r="F20" s="25" t="s">
        <v>486</v>
      </c>
      <c r="G20" s="25" t="s">
        <v>486</v>
      </c>
      <c r="H20" s="25" t="s">
        <v>486</v>
      </c>
      <c r="I20" s="26" t="s">
        <v>486</v>
      </c>
      <c r="J20" s="24" t="s">
        <v>486</v>
      </c>
      <c r="K20" s="26" t="s">
        <v>486</v>
      </c>
      <c r="L20" s="24" t="s">
        <v>486</v>
      </c>
      <c r="M20" s="25" t="s">
        <v>486</v>
      </c>
      <c r="N20" s="25" t="s">
        <v>486</v>
      </c>
      <c r="O20" s="25" t="s">
        <v>486</v>
      </c>
      <c r="P20" s="25" t="s">
        <v>486</v>
      </c>
      <c r="Q20" s="25" t="s">
        <v>486</v>
      </c>
      <c r="R20" s="26" t="s">
        <v>486</v>
      </c>
      <c r="S20" s="24" t="s">
        <v>486</v>
      </c>
      <c r="T20" s="25" t="s">
        <v>486</v>
      </c>
      <c r="U20" s="25" t="s">
        <v>486</v>
      </c>
      <c r="V20" s="25" t="s">
        <v>486</v>
      </c>
      <c r="W20" s="26" t="s">
        <v>486</v>
      </c>
      <c r="X20" s="10"/>
    </row>
    <row r="21" spans="1:24" x14ac:dyDescent="0.35">
      <c r="A21" s="11"/>
      <c r="B21" s="22" t="s">
        <v>449</v>
      </c>
      <c r="C21" s="23" t="s">
        <v>486</v>
      </c>
      <c r="D21" s="24" t="s">
        <v>486</v>
      </c>
      <c r="E21" s="25" t="s">
        <v>486</v>
      </c>
      <c r="F21" s="25" t="s">
        <v>486</v>
      </c>
      <c r="G21" s="25" t="s">
        <v>486</v>
      </c>
      <c r="H21" s="25" t="s">
        <v>486</v>
      </c>
      <c r="I21" s="26" t="s">
        <v>486</v>
      </c>
      <c r="J21" s="24" t="s">
        <v>486</v>
      </c>
      <c r="K21" s="26" t="s">
        <v>486</v>
      </c>
      <c r="L21" s="24" t="s">
        <v>486</v>
      </c>
      <c r="M21" s="25" t="s">
        <v>486</v>
      </c>
      <c r="N21" s="25" t="s">
        <v>486</v>
      </c>
      <c r="O21" s="25" t="s">
        <v>486</v>
      </c>
      <c r="P21" s="25" t="s">
        <v>486</v>
      </c>
      <c r="Q21" s="25" t="s">
        <v>486</v>
      </c>
      <c r="R21" s="26" t="s">
        <v>486</v>
      </c>
      <c r="S21" s="24" t="s">
        <v>486</v>
      </c>
      <c r="T21" s="25" t="s">
        <v>486</v>
      </c>
      <c r="U21" s="25" t="s">
        <v>486</v>
      </c>
      <c r="V21" s="25" t="s">
        <v>486</v>
      </c>
      <c r="W21" s="26" t="s">
        <v>486</v>
      </c>
      <c r="X21" s="10"/>
    </row>
    <row r="22" spans="1:24" x14ac:dyDescent="0.35">
      <c r="A22" s="11"/>
      <c r="B22" s="8" t="s">
        <v>589</v>
      </c>
      <c r="C22" s="9" t="s">
        <v>486</v>
      </c>
      <c r="D22" s="10" t="s">
        <v>486</v>
      </c>
      <c r="E22" s="5" t="s">
        <v>486</v>
      </c>
      <c r="F22" s="5" t="s">
        <v>486</v>
      </c>
      <c r="G22" s="5" t="s">
        <v>486</v>
      </c>
      <c r="H22" s="5" t="s">
        <v>486</v>
      </c>
      <c r="I22" s="11" t="s">
        <v>486</v>
      </c>
      <c r="J22" s="10" t="s">
        <v>486</v>
      </c>
      <c r="K22" s="11" t="s">
        <v>486</v>
      </c>
      <c r="L22" s="10" t="s">
        <v>486</v>
      </c>
      <c r="M22" s="5" t="s">
        <v>486</v>
      </c>
      <c r="N22" s="5" t="s">
        <v>486</v>
      </c>
      <c r="O22" s="5" t="s">
        <v>486</v>
      </c>
      <c r="P22" s="5" t="s">
        <v>486</v>
      </c>
      <c r="Q22" s="5" t="s">
        <v>486</v>
      </c>
      <c r="R22" s="11" t="s">
        <v>486</v>
      </c>
      <c r="S22" s="10" t="s">
        <v>486</v>
      </c>
      <c r="T22" s="5" t="s">
        <v>486</v>
      </c>
      <c r="U22" s="5" t="s">
        <v>486</v>
      </c>
      <c r="V22" s="5" t="s">
        <v>486</v>
      </c>
      <c r="W22" s="11" t="s">
        <v>486</v>
      </c>
      <c r="X22" s="10"/>
    </row>
    <row r="23" spans="1:24" x14ac:dyDescent="0.35">
      <c r="A23" s="11"/>
      <c r="B23" s="8" t="s">
        <v>449</v>
      </c>
      <c r="C23" s="9" t="s">
        <v>486</v>
      </c>
      <c r="D23" s="10" t="s">
        <v>486</v>
      </c>
      <c r="E23" s="5" t="s">
        <v>486</v>
      </c>
      <c r="F23" s="5" t="s">
        <v>486</v>
      </c>
      <c r="G23" s="5" t="s">
        <v>486</v>
      </c>
      <c r="H23" s="5" t="s">
        <v>486</v>
      </c>
      <c r="I23" s="11" t="s">
        <v>486</v>
      </c>
      <c r="J23" s="10" t="s">
        <v>486</v>
      </c>
      <c r="K23" s="11" t="s">
        <v>486</v>
      </c>
      <c r="L23" s="10" t="s">
        <v>486</v>
      </c>
      <c r="M23" s="5" t="s">
        <v>486</v>
      </c>
      <c r="N23" s="5" t="s">
        <v>486</v>
      </c>
      <c r="O23" s="5" t="s">
        <v>486</v>
      </c>
      <c r="P23" s="5" t="s">
        <v>486</v>
      </c>
      <c r="Q23" s="5" t="s">
        <v>486</v>
      </c>
      <c r="R23" s="11" t="s">
        <v>486</v>
      </c>
      <c r="S23" s="10" t="s">
        <v>486</v>
      </c>
      <c r="T23" s="5" t="s">
        <v>486</v>
      </c>
      <c r="U23" s="5" t="s">
        <v>486</v>
      </c>
      <c r="V23" s="5" t="s">
        <v>486</v>
      </c>
      <c r="W23" s="11" t="s">
        <v>486</v>
      </c>
      <c r="X23" s="10"/>
    </row>
    <row r="24" spans="1:24" x14ac:dyDescent="0.35">
      <c r="A24" s="11"/>
      <c r="B24" s="22" t="s">
        <v>590</v>
      </c>
      <c r="C24" s="23">
        <v>2</v>
      </c>
      <c r="D24" s="24" t="s">
        <v>486</v>
      </c>
      <c r="E24" s="25" t="s">
        <v>486</v>
      </c>
      <c r="F24" s="25" t="s">
        <v>486</v>
      </c>
      <c r="G24" s="25" t="s">
        <v>486</v>
      </c>
      <c r="H24" s="25">
        <v>2</v>
      </c>
      <c r="I24" s="26" t="s">
        <v>486</v>
      </c>
      <c r="J24" s="24">
        <v>2</v>
      </c>
      <c r="K24" s="26" t="s">
        <v>486</v>
      </c>
      <c r="L24" s="24" t="s">
        <v>486</v>
      </c>
      <c r="M24" s="25" t="s">
        <v>486</v>
      </c>
      <c r="N24" s="25" t="s">
        <v>486</v>
      </c>
      <c r="O24" s="25" t="s">
        <v>486</v>
      </c>
      <c r="P24" s="25" t="s">
        <v>486</v>
      </c>
      <c r="Q24" s="25" t="s">
        <v>486</v>
      </c>
      <c r="R24" s="26">
        <v>2</v>
      </c>
      <c r="S24" s="24" t="s">
        <v>486</v>
      </c>
      <c r="T24" s="25" t="s">
        <v>486</v>
      </c>
      <c r="U24" s="25" t="s">
        <v>486</v>
      </c>
      <c r="V24" s="25" t="s">
        <v>486</v>
      </c>
      <c r="W24" s="26">
        <v>2</v>
      </c>
      <c r="X24" s="10"/>
    </row>
    <row r="25" spans="1:24" x14ac:dyDescent="0.35">
      <c r="A25" s="11"/>
      <c r="B25" s="22" t="s">
        <v>449</v>
      </c>
      <c r="C25" s="27">
        <v>0.17</v>
      </c>
      <c r="D25" s="24" t="s">
        <v>486</v>
      </c>
      <c r="E25" s="25" t="s">
        <v>486</v>
      </c>
      <c r="F25" s="25" t="s">
        <v>486</v>
      </c>
      <c r="G25" s="25" t="s">
        <v>486</v>
      </c>
      <c r="H25" s="29">
        <v>0.57999999999999996</v>
      </c>
      <c r="I25" s="26" t="s">
        <v>486</v>
      </c>
      <c r="J25" s="28">
        <v>0.21</v>
      </c>
      <c r="K25" s="26" t="s">
        <v>486</v>
      </c>
      <c r="L25" s="24" t="s">
        <v>486</v>
      </c>
      <c r="M25" s="25" t="s">
        <v>486</v>
      </c>
      <c r="N25" s="25" t="s">
        <v>486</v>
      </c>
      <c r="O25" s="25" t="s">
        <v>486</v>
      </c>
      <c r="P25" s="25" t="s">
        <v>486</v>
      </c>
      <c r="Q25" s="25" t="s">
        <v>486</v>
      </c>
      <c r="R25" s="30">
        <v>0.57999999999999996</v>
      </c>
      <c r="S25" s="24" t="s">
        <v>486</v>
      </c>
      <c r="T25" s="25" t="s">
        <v>486</v>
      </c>
      <c r="U25" s="25" t="s">
        <v>486</v>
      </c>
      <c r="V25" s="25" t="s">
        <v>486</v>
      </c>
      <c r="W25" s="30">
        <v>0.57999999999999996</v>
      </c>
      <c r="X25" s="10"/>
    </row>
    <row r="26" spans="1:24" x14ac:dyDescent="0.35">
      <c r="A26" s="11"/>
      <c r="B26" s="31" t="s">
        <v>519</v>
      </c>
      <c r="C26" s="35">
        <v>4</v>
      </c>
      <c r="D26" s="32" t="s">
        <v>486</v>
      </c>
      <c r="E26" s="33">
        <v>4</v>
      </c>
      <c r="F26" s="33" t="s">
        <v>486</v>
      </c>
      <c r="G26" s="33" t="s">
        <v>486</v>
      </c>
      <c r="H26" s="33" t="s">
        <v>486</v>
      </c>
      <c r="I26" s="34" t="s">
        <v>486</v>
      </c>
      <c r="J26" s="32">
        <v>1</v>
      </c>
      <c r="K26" s="34" t="s">
        <v>486</v>
      </c>
      <c r="L26" s="32" t="s">
        <v>486</v>
      </c>
      <c r="M26" s="33" t="s">
        <v>486</v>
      </c>
      <c r="N26" s="33" t="s">
        <v>486</v>
      </c>
      <c r="O26" s="33">
        <v>1</v>
      </c>
      <c r="P26" s="33" t="s">
        <v>486</v>
      </c>
      <c r="Q26" s="33" t="s">
        <v>486</v>
      </c>
      <c r="R26" s="34" t="s">
        <v>486</v>
      </c>
      <c r="S26" s="32">
        <v>1</v>
      </c>
      <c r="T26" s="33" t="s">
        <v>486</v>
      </c>
      <c r="U26" s="33" t="s">
        <v>486</v>
      </c>
      <c r="V26" s="33" t="s">
        <v>486</v>
      </c>
      <c r="W26" s="34" t="s">
        <v>486</v>
      </c>
      <c r="X26" s="10"/>
    </row>
    <row r="27" spans="1:24" x14ac:dyDescent="0.35">
      <c r="B27" s="1" t="s">
        <v>1929</v>
      </c>
    </row>
    <row r="28" spans="1:24" x14ac:dyDescent="0.35">
      <c r="B28" s="1" t="s">
        <v>577</v>
      </c>
    </row>
    <row r="29" spans="1:24" x14ac:dyDescent="0.35">
      <c r="B29" s="1" t="s">
        <v>530</v>
      </c>
    </row>
  </sheetData>
  <mergeCells count="4">
    <mergeCell ref="D8:I8"/>
    <mergeCell ref="J8:K8"/>
    <mergeCell ref="L8:R8"/>
    <mergeCell ref="S8:W8"/>
  </mergeCells>
  <hyperlinks>
    <hyperlink ref="C1" location="Index!A17" display="Return to Index" xr:uid="{00000000-0004-0000-0D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dimension ref="A1:AC93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41</v>
      </c>
    </row>
    <row r="6" spans="1:29" x14ac:dyDescent="0.35">
      <c r="B6" s="1" t="s">
        <v>42</v>
      </c>
    </row>
    <row r="7" spans="1:29" x14ac:dyDescent="0.35">
      <c r="B7" s="1" t="s">
        <v>3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5469</v>
      </c>
      <c r="D10" s="10">
        <v>3577</v>
      </c>
      <c r="E10" s="5">
        <v>1142</v>
      </c>
      <c r="F10" s="5">
        <v>360</v>
      </c>
      <c r="G10" s="5">
        <v>6</v>
      </c>
      <c r="H10" s="11">
        <v>13</v>
      </c>
      <c r="I10" s="10">
        <v>2461</v>
      </c>
      <c r="J10" s="5">
        <v>432</v>
      </c>
      <c r="K10" s="5">
        <v>671</v>
      </c>
      <c r="L10" s="11">
        <v>13</v>
      </c>
      <c r="M10" s="10">
        <v>1916</v>
      </c>
      <c r="N10" s="5">
        <v>3249</v>
      </c>
      <c r="O10" s="11">
        <v>288</v>
      </c>
      <c r="P10" s="10">
        <v>3566</v>
      </c>
      <c r="Q10" s="5">
        <v>1639</v>
      </c>
      <c r="R10" s="5">
        <v>223</v>
      </c>
      <c r="S10" s="5">
        <v>31</v>
      </c>
      <c r="T10" s="11">
        <v>10</v>
      </c>
      <c r="U10" s="10">
        <v>500</v>
      </c>
      <c r="V10" s="5">
        <v>302</v>
      </c>
      <c r="W10" s="5">
        <v>2259</v>
      </c>
      <c r="X10" s="11">
        <v>38</v>
      </c>
      <c r="Y10" s="10">
        <v>1123</v>
      </c>
      <c r="Z10" s="5">
        <v>4131</v>
      </c>
      <c r="AA10" s="5">
        <v>120</v>
      </c>
      <c r="AB10" s="11">
        <v>39</v>
      </c>
    </row>
    <row r="11" spans="1:29" x14ac:dyDescent="0.35">
      <c r="B11" s="17" t="s">
        <v>1930</v>
      </c>
      <c r="C11" s="18">
        <v>5468</v>
      </c>
      <c r="D11" s="19">
        <v>3505</v>
      </c>
      <c r="E11" s="20">
        <v>1154</v>
      </c>
      <c r="F11" s="20">
        <v>362</v>
      </c>
      <c r="G11" s="20" t="s">
        <v>477</v>
      </c>
      <c r="H11" s="21" t="s">
        <v>478</v>
      </c>
      <c r="I11" s="19">
        <v>2459</v>
      </c>
      <c r="J11" s="20">
        <v>452</v>
      </c>
      <c r="K11" s="20">
        <v>576</v>
      </c>
      <c r="L11" s="21" t="s">
        <v>479</v>
      </c>
      <c r="M11" s="19">
        <v>2184</v>
      </c>
      <c r="N11" s="20">
        <v>2931</v>
      </c>
      <c r="O11" s="21">
        <v>332</v>
      </c>
      <c r="P11" s="19">
        <v>3584</v>
      </c>
      <c r="Q11" s="20">
        <v>1580</v>
      </c>
      <c r="R11" s="20">
        <v>249</v>
      </c>
      <c r="S11" s="20" t="s">
        <v>625</v>
      </c>
      <c r="T11" s="21" t="s">
        <v>481</v>
      </c>
      <c r="U11" s="19">
        <v>489</v>
      </c>
      <c r="V11" s="20">
        <v>293</v>
      </c>
      <c r="W11" s="20">
        <v>2159</v>
      </c>
      <c r="X11" s="21" t="s">
        <v>482</v>
      </c>
      <c r="Y11" s="19">
        <v>1282</v>
      </c>
      <c r="Z11" s="20">
        <v>3952</v>
      </c>
      <c r="AA11" s="20" t="s">
        <v>483</v>
      </c>
      <c r="AB11" s="21" t="s">
        <v>484</v>
      </c>
    </row>
    <row r="12" spans="1:29" x14ac:dyDescent="0.35">
      <c r="A12" s="11"/>
      <c r="B12" s="22" t="s">
        <v>689</v>
      </c>
      <c r="C12" s="23">
        <v>4965</v>
      </c>
      <c r="D12" s="24">
        <v>3206</v>
      </c>
      <c r="E12" s="25">
        <v>1057</v>
      </c>
      <c r="F12" s="25">
        <v>318</v>
      </c>
      <c r="G12" s="25">
        <v>3</v>
      </c>
      <c r="H12" s="26">
        <v>14</v>
      </c>
      <c r="I12" s="24">
        <v>2245</v>
      </c>
      <c r="J12" s="25">
        <v>398</v>
      </c>
      <c r="K12" s="25">
        <v>549</v>
      </c>
      <c r="L12" s="26">
        <v>14</v>
      </c>
      <c r="M12" s="24">
        <v>1931</v>
      </c>
      <c r="N12" s="25">
        <v>2731</v>
      </c>
      <c r="O12" s="26">
        <v>282</v>
      </c>
      <c r="P12" s="24">
        <v>3247</v>
      </c>
      <c r="Q12" s="25">
        <v>1458</v>
      </c>
      <c r="R12" s="25">
        <v>218</v>
      </c>
      <c r="S12" s="25">
        <v>34</v>
      </c>
      <c r="T12" s="26">
        <v>8</v>
      </c>
      <c r="U12" s="24">
        <v>431</v>
      </c>
      <c r="V12" s="25">
        <v>274</v>
      </c>
      <c r="W12" s="25">
        <v>2012</v>
      </c>
      <c r="X12" s="26">
        <v>44</v>
      </c>
      <c r="Y12" s="24">
        <v>1125</v>
      </c>
      <c r="Z12" s="25">
        <v>3644</v>
      </c>
      <c r="AA12" s="25">
        <v>106</v>
      </c>
      <c r="AB12" s="26">
        <v>37</v>
      </c>
      <c r="AC12" s="10"/>
    </row>
    <row r="13" spans="1:29" x14ac:dyDescent="0.35">
      <c r="A13" s="11"/>
      <c r="B13" s="22" t="s">
        <v>449</v>
      </c>
      <c r="C13" s="27">
        <v>0.91</v>
      </c>
      <c r="D13" s="28">
        <v>0.91</v>
      </c>
      <c r="E13" s="29">
        <v>0.92</v>
      </c>
      <c r="F13" s="29">
        <v>0.88</v>
      </c>
      <c r="G13" s="29">
        <v>0.76</v>
      </c>
      <c r="H13" s="30">
        <v>0.71</v>
      </c>
      <c r="I13" s="28">
        <v>0.91</v>
      </c>
      <c r="J13" s="29">
        <v>0.88</v>
      </c>
      <c r="K13" s="29">
        <v>0.95</v>
      </c>
      <c r="L13" s="30">
        <v>0.78</v>
      </c>
      <c r="M13" s="28">
        <v>0.88</v>
      </c>
      <c r="N13" s="29">
        <v>0.93</v>
      </c>
      <c r="O13" s="30">
        <v>0.85</v>
      </c>
      <c r="P13" s="28">
        <v>0.91</v>
      </c>
      <c r="Q13" s="29">
        <v>0.92</v>
      </c>
      <c r="R13" s="29">
        <v>0.87</v>
      </c>
      <c r="S13" s="29">
        <v>0.85</v>
      </c>
      <c r="T13" s="30">
        <v>0.54</v>
      </c>
      <c r="U13" s="28">
        <v>0.88</v>
      </c>
      <c r="V13" s="29">
        <v>0.93</v>
      </c>
      <c r="W13" s="29">
        <v>0.93</v>
      </c>
      <c r="X13" s="30">
        <v>0.82</v>
      </c>
      <c r="Y13" s="28">
        <v>0.88</v>
      </c>
      <c r="Z13" s="29">
        <v>0.92</v>
      </c>
      <c r="AA13" s="29">
        <v>0.88</v>
      </c>
      <c r="AB13" s="30">
        <v>0.87</v>
      </c>
      <c r="AC13" s="10"/>
    </row>
    <row r="14" spans="1:29" x14ac:dyDescent="0.35">
      <c r="A14" s="11"/>
      <c r="B14" s="22" t="s">
        <v>449</v>
      </c>
      <c r="C14" s="24" t="s">
        <v>690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6" t="s">
        <v>449</v>
      </c>
      <c r="I14" s="24" t="s">
        <v>449</v>
      </c>
      <c r="J14" s="25" t="s">
        <v>449</v>
      </c>
      <c r="K14" s="25" t="s">
        <v>497</v>
      </c>
      <c r="L14" s="26" t="s">
        <v>449</v>
      </c>
      <c r="M14" s="24" t="s">
        <v>449</v>
      </c>
      <c r="N14" s="25" t="s">
        <v>499</v>
      </c>
      <c r="O14" s="26" t="s">
        <v>449</v>
      </c>
      <c r="P14" s="24" t="s">
        <v>449</v>
      </c>
      <c r="Q14" s="25" t="s">
        <v>505</v>
      </c>
      <c r="R14" s="25" t="s">
        <v>449</v>
      </c>
      <c r="S14" s="25" t="s">
        <v>449</v>
      </c>
      <c r="T14" s="26" t="s">
        <v>449</v>
      </c>
      <c r="U14" s="24" t="s">
        <v>449</v>
      </c>
      <c r="V14" s="25" t="s">
        <v>449</v>
      </c>
      <c r="W14" s="25" t="s">
        <v>597</v>
      </c>
      <c r="X14" s="26" t="s">
        <v>449</v>
      </c>
      <c r="Y14" s="24" t="s">
        <v>449</v>
      </c>
      <c r="Z14" s="25" t="s">
        <v>502</v>
      </c>
      <c r="AA14" s="25" t="s">
        <v>449</v>
      </c>
      <c r="AB14" s="26" t="s">
        <v>449</v>
      </c>
      <c r="AC14" s="10"/>
    </row>
    <row r="15" spans="1:29" x14ac:dyDescent="0.35">
      <c r="A15" s="11"/>
      <c r="B15" s="8" t="s">
        <v>691</v>
      </c>
      <c r="C15" s="9">
        <v>4391</v>
      </c>
      <c r="D15" s="10">
        <v>2591</v>
      </c>
      <c r="E15" s="5">
        <v>1094</v>
      </c>
      <c r="F15" s="5">
        <v>331</v>
      </c>
      <c r="G15" s="5">
        <v>3</v>
      </c>
      <c r="H15" s="11">
        <v>19</v>
      </c>
      <c r="I15" s="10">
        <v>1795</v>
      </c>
      <c r="J15" s="5">
        <v>331</v>
      </c>
      <c r="K15" s="5">
        <v>453</v>
      </c>
      <c r="L15" s="11">
        <v>12</v>
      </c>
      <c r="M15" s="10">
        <v>1682</v>
      </c>
      <c r="N15" s="5">
        <v>2424</v>
      </c>
      <c r="O15" s="11">
        <v>265</v>
      </c>
      <c r="P15" s="10">
        <v>2887</v>
      </c>
      <c r="Q15" s="5">
        <v>1285</v>
      </c>
      <c r="R15" s="5">
        <v>185</v>
      </c>
      <c r="S15" s="5">
        <v>26</v>
      </c>
      <c r="T15" s="11">
        <v>9</v>
      </c>
      <c r="U15" s="10">
        <v>332</v>
      </c>
      <c r="V15" s="5">
        <v>222</v>
      </c>
      <c r="W15" s="5">
        <v>1623</v>
      </c>
      <c r="X15" s="11">
        <v>41</v>
      </c>
      <c r="Y15" s="10">
        <v>949</v>
      </c>
      <c r="Z15" s="5">
        <v>3274</v>
      </c>
      <c r="AA15" s="5">
        <v>94</v>
      </c>
      <c r="AB15" s="11">
        <v>27</v>
      </c>
      <c r="AC15" s="10"/>
    </row>
    <row r="16" spans="1:29" x14ac:dyDescent="0.35">
      <c r="A16" s="11"/>
      <c r="B16" s="8" t="s">
        <v>449</v>
      </c>
      <c r="C16" s="12">
        <v>0.8</v>
      </c>
      <c r="D16" s="13">
        <v>0.74</v>
      </c>
      <c r="E16" s="14">
        <v>0.95</v>
      </c>
      <c r="F16" s="14">
        <v>0.91</v>
      </c>
      <c r="G16" s="14">
        <v>0.63</v>
      </c>
      <c r="H16" s="15">
        <v>0.98</v>
      </c>
      <c r="I16" s="13">
        <v>0.73</v>
      </c>
      <c r="J16" s="14">
        <v>0.73</v>
      </c>
      <c r="K16" s="14">
        <v>0.79</v>
      </c>
      <c r="L16" s="15">
        <v>0.65</v>
      </c>
      <c r="M16" s="13">
        <v>0.77</v>
      </c>
      <c r="N16" s="14">
        <v>0.83</v>
      </c>
      <c r="O16" s="15">
        <v>0.8</v>
      </c>
      <c r="P16" s="13">
        <v>0.81</v>
      </c>
      <c r="Q16" s="14">
        <v>0.81</v>
      </c>
      <c r="R16" s="14">
        <v>0.74</v>
      </c>
      <c r="S16" s="14">
        <v>0.64</v>
      </c>
      <c r="T16" s="15">
        <v>0.63</v>
      </c>
      <c r="U16" s="13">
        <v>0.68</v>
      </c>
      <c r="V16" s="14">
        <v>0.76</v>
      </c>
      <c r="W16" s="14">
        <v>0.75</v>
      </c>
      <c r="X16" s="15">
        <v>0.77</v>
      </c>
      <c r="Y16" s="13">
        <v>0.74</v>
      </c>
      <c r="Z16" s="14">
        <v>0.83</v>
      </c>
      <c r="AA16" s="14">
        <v>0.78</v>
      </c>
      <c r="AB16" s="15">
        <v>0.63</v>
      </c>
      <c r="AC16" s="10"/>
    </row>
    <row r="17" spans="1:29" x14ac:dyDescent="0.35">
      <c r="A17" s="11"/>
      <c r="B17" s="8" t="s">
        <v>449</v>
      </c>
      <c r="C17" s="10" t="s">
        <v>692</v>
      </c>
      <c r="D17" s="10" t="s">
        <v>449</v>
      </c>
      <c r="E17" s="5" t="s">
        <v>489</v>
      </c>
      <c r="F17" s="5" t="s">
        <v>489</v>
      </c>
      <c r="G17" s="5" t="s">
        <v>449</v>
      </c>
      <c r="H17" s="11" t="s">
        <v>449</v>
      </c>
      <c r="I17" s="10" t="s">
        <v>449</v>
      </c>
      <c r="J17" s="5" t="s">
        <v>449</v>
      </c>
      <c r="K17" s="5" t="s">
        <v>665</v>
      </c>
      <c r="L17" s="11" t="s">
        <v>449</v>
      </c>
      <c r="M17" s="10" t="s">
        <v>449</v>
      </c>
      <c r="N17" s="5" t="s">
        <v>603</v>
      </c>
      <c r="O17" s="11" t="s">
        <v>449</v>
      </c>
      <c r="P17" s="10" t="s">
        <v>449</v>
      </c>
      <c r="Q17" s="5" t="s">
        <v>449</v>
      </c>
      <c r="R17" s="5" t="s">
        <v>449</v>
      </c>
      <c r="S17" s="5" t="s">
        <v>449</v>
      </c>
      <c r="T17" s="11" t="s">
        <v>449</v>
      </c>
      <c r="U17" s="10" t="s">
        <v>449</v>
      </c>
      <c r="V17" s="5" t="s">
        <v>449</v>
      </c>
      <c r="W17" s="5" t="s">
        <v>493</v>
      </c>
      <c r="X17" s="11" t="s">
        <v>449</v>
      </c>
      <c r="Y17" s="10" t="s">
        <v>449</v>
      </c>
      <c r="Z17" s="5" t="s">
        <v>502</v>
      </c>
      <c r="AA17" s="5" t="s">
        <v>449</v>
      </c>
      <c r="AB17" s="11" t="s">
        <v>449</v>
      </c>
      <c r="AC17" s="10"/>
    </row>
    <row r="18" spans="1:29" x14ac:dyDescent="0.35">
      <c r="A18" s="11"/>
      <c r="B18" s="22" t="s">
        <v>693</v>
      </c>
      <c r="C18" s="23">
        <v>2256</v>
      </c>
      <c r="D18" s="24">
        <v>1432</v>
      </c>
      <c r="E18" s="25">
        <v>491</v>
      </c>
      <c r="F18" s="25">
        <v>153</v>
      </c>
      <c r="G18" s="25">
        <v>1</v>
      </c>
      <c r="H18" s="26">
        <v>5</v>
      </c>
      <c r="I18" s="24">
        <v>989</v>
      </c>
      <c r="J18" s="25">
        <v>194</v>
      </c>
      <c r="K18" s="25">
        <v>239</v>
      </c>
      <c r="L18" s="26">
        <v>9</v>
      </c>
      <c r="M18" s="24">
        <v>882</v>
      </c>
      <c r="N18" s="25">
        <v>1267</v>
      </c>
      <c r="O18" s="26">
        <v>102</v>
      </c>
      <c r="P18" s="24">
        <v>1488</v>
      </c>
      <c r="Q18" s="25">
        <v>662</v>
      </c>
      <c r="R18" s="25">
        <v>89</v>
      </c>
      <c r="S18" s="25">
        <v>13</v>
      </c>
      <c r="T18" s="26">
        <v>3</v>
      </c>
      <c r="U18" s="24">
        <v>207</v>
      </c>
      <c r="V18" s="25">
        <v>144</v>
      </c>
      <c r="W18" s="25">
        <v>847</v>
      </c>
      <c r="X18" s="26">
        <v>16</v>
      </c>
      <c r="Y18" s="24">
        <v>508</v>
      </c>
      <c r="Z18" s="25">
        <v>1670</v>
      </c>
      <c r="AA18" s="25">
        <v>41</v>
      </c>
      <c r="AB18" s="26">
        <v>17</v>
      </c>
      <c r="AC18" s="10"/>
    </row>
    <row r="19" spans="1:29" x14ac:dyDescent="0.35">
      <c r="A19" s="11"/>
      <c r="B19" s="22" t="s">
        <v>449</v>
      </c>
      <c r="C19" s="27">
        <v>0.41</v>
      </c>
      <c r="D19" s="28">
        <v>0.41</v>
      </c>
      <c r="E19" s="29">
        <v>0.43</v>
      </c>
      <c r="F19" s="29">
        <v>0.42</v>
      </c>
      <c r="G19" s="29">
        <v>0.28000000000000003</v>
      </c>
      <c r="H19" s="30">
        <v>0.27</v>
      </c>
      <c r="I19" s="28">
        <v>0.4</v>
      </c>
      <c r="J19" s="29">
        <v>0.43</v>
      </c>
      <c r="K19" s="29">
        <v>0.41</v>
      </c>
      <c r="L19" s="30">
        <v>0.53</v>
      </c>
      <c r="M19" s="28">
        <v>0.4</v>
      </c>
      <c r="N19" s="29">
        <v>0.43</v>
      </c>
      <c r="O19" s="30">
        <v>0.31</v>
      </c>
      <c r="P19" s="28">
        <v>0.42</v>
      </c>
      <c r="Q19" s="29">
        <v>0.42</v>
      </c>
      <c r="R19" s="29">
        <v>0.36</v>
      </c>
      <c r="S19" s="29">
        <v>0.33</v>
      </c>
      <c r="T19" s="30">
        <v>0.21</v>
      </c>
      <c r="U19" s="28">
        <v>0.42</v>
      </c>
      <c r="V19" s="29">
        <v>0.49</v>
      </c>
      <c r="W19" s="29">
        <v>0.39</v>
      </c>
      <c r="X19" s="30">
        <v>0.28999999999999998</v>
      </c>
      <c r="Y19" s="28">
        <v>0.4</v>
      </c>
      <c r="Z19" s="29">
        <v>0.42</v>
      </c>
      <c r="AA19" s="29">
        <v>0.34</v>
      </c>
      <c r="AB19" s="30">
        <v>0.4</v>
      </c>
      <c r="AC19" s="10"/>
    </row>
    <row r="20" spans="1:29" x14ac:dyDescent="0.35">
      <c r="A20" s="11"/>
      <c r="B20" s="22" t="s">
        <v>449</v>
      </c>
      <c r="C20" s="24" t="s">
        <v>694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6" t="s">
        <v>449</v>
      </c>
      <c r="I20" s="24" t="s">
        <v>449</v>
      </c>
      <c r="J20" s="25" t="s">
        <v>449</v>
      </c>
      <c r="K20" s="25" t="s">
        <v>449</v>
      </c>
      <c r="L20" s="26" t="s">
        <v>449</v>
      </c>
      <c r="M20" s="24" t="s">
        <v>498</v>
      </c>
      <c r="N20" s="25" t="s">
        <v>695</v>
      </c>
      <c r="O20" s="26" t="s">
        <v>449</v>
      </c>
      <c r="P20" s="24" t="s">
        <v>449</v>
      </c>
      <c r="Q20" s="25" t="s">
        <v>449</v>
      </c>
      <c r="R20" s="25" t="s">
        <v>449</v>
      </c>
      <c r="S20" s="25" t="s">
        <v>449</v>
      </c>
      <c r="T20" s="26" t="s">
        <v>449</v>
      </c>
      <c r="U20" s="24" t="s">
        <v>449</v>
      </c>
      <c r="V20" s="25" t="s">
        <v>501</v>
      </c>
      <c r="W20" s="25" t="s">
        <v>449</v>
      </c>
      <c r="X20" s="26" t="s">
        <v>449</v>
      </c>
      <c r="Y20" s="24" t="s">
        <v>449</v>
      </c>
      <c r="Z20" s="25" t="s">
        <v>505</v>
      </c>
      <c r="AA20" s="25" t="s">
        <v>449</v>
      </c>
      <c r="AB20" s="26" t="s">
        <v>449</v>
      </c>
      <c r="AC20" s="10"/>
    </row>
    <row r="21" spans="1:29" x14ac:dyDescent="0.35">
      <c r="A21" s="11"/>
      <c r="B21" s="8" t="s">
        <v>696</v>
      </c>
      <c r="C21" s="9">
        <v>1921</v>
      </c>
      <c r="D21" s="10">
        <v>1220</v>
      </c>
      <c r="E21" s="5">
        <v>468</v>
      </c>
      <c r="F21" s="5">
        <v>113</v>
      </c>
      <c r="G21" s="5">
        <v>1</v>
      </c>
      <c r="H21" s="11">
        <v>5</v>
      </c>
      <c r="I21" s="10">
        <v>820</v>
      </c>
      <c r="J21" s="5">
        <v>192</v>
      </c>
      <c r="K21" s="5">
        <v>203</v>
      </c>
      <c r="L21" s="11">
        <v>5</v>
      </c>
      <c r="M21" s="10">
        <v>733</v>
      </c>
      <c r="N21" s="5">
        <v>1065</v>
      </c>
      <c r="O21" s="11">
        <v>116</v>
      </c>
      <c r="P21" s="10">
        <v>1236</v>
      </c>
      <c r="Q21" s="5">
        <v>600</v>
      </c>
      <c r="R21" s="5">
        <v>71</v>
      </c>
      <c r="S21" s="5">
        <v>10</v>
      </c>
      <c r="T21" s="11">
        <v>4</v>
      </c>
      <c r="U21" s="10">
        <v>180</v>
      </c>
      <c r="V21" s="5">
        <v>112</v>
      </c>
      <c r="W21" s="5">
        <v>711</v>
      </c>
      <c r="X21" s="11">
        <v>8</v>
      </c>
      <c r="Y21" s="10">
        <v>363</v>
      </c>
      <c r="Z21" s="5">
        <v>1492</v>
      </c>
      <c r="AA21" s="5">
        <v>38</v>
      </c>
      <c r="AB21" s="11">
        <v>19</v>
      </c>
      <c r="AC21" s="10"/>
    </row>
    <row r="22" spans="1:29" x14ac:dyDescent="0.35">
      <c r="A22" s="11"/>
      <c r="B22" s="8" t="s">
        <v>449</v>
      </c>
      <c r="C22" s="12">
        <v>0.35</v>
      </c>
      <c r="D22" s="13">
        <v>0.35</v>
      </c>
      <c r="E22" s="14">
        <v>0.41</v>
      </c>
      <c r="F22" s="14">
        <v>0.31</v>
      </c>
      <c r="G22" s="14">
        <v>0.18</v>
      </c>
      <c r="H22" s="15">
        <v>0.26</v>
      </c>
      <c r="I22" s="13">
        <v>0.33</v>
      </c>
      <c r="J22" s="14">
        <v>0.42</v>
      </c>
      <c r="K22" s="14">
        <v>0.35</v>
      </c>
      <c r="L22" s="15">
        <v>0.28000000000000003</v>
      </c>
      <c r="M22" s="13">
        <v>0.34</v>
      </c>
      <c r="N22" s="14">
        <v>0.36</v>
      </c>
      <c r="O22" s="15">
        <v>0.35</v>
      </c>
      <c r="P22" s="13">
        <v>0.34</v>
      </c>
      <c r="Q22" s="14">
        <v>0.38</v>
      </c>
      <c r="R22" s="14">
        <v>0.28999999999999998</v>
      </c>
      <c r="S22" s="14">
        <v>0.24</v>
      </c>
      <c r="T22" s="15">
        <v>0.25</v>
      </c>
      <c r="U22" s="13">
        <v>0.37</v>
      </c>
      <c r="V22" s="14">
        <v>0.38</v>
      </c>
      <c r="W22" s="14">
        <v>0.33</v>
      </c>
      <c r="X22" s="15">
        <v>0.15</v>
      </c>
      <c r="Y22" s="13">
        <v>0.28000000000000003</v>
      </c>
      <c r="Z22" s="14">
        <v>0.38</v>
      </c>
      <c r="AA22" s="14">
        <v>0.31</v>
      </c>
      <c r="AB22" s="15">
        <v>0.44</v>
      </c>
      <c r="AC22" s="10"/>
    </row>
    <row r="23" spans="1:29" x14ac:dyDescent="0.35">
      <c r="A23" s="11"/>
      <c r="B23" s="8" t="s">
        <v>449</v>
      </c>
      <c r="C23" s="10" t="s">
        <v>697</v>
      </c>
      <c r="D23" s="10" t="s">
        <v>449</v>
      </c>
      <c r="E23" s="5" t="s">
        <v>592</v>
      </c>
      <c r="F23" s="5" t="s">
        <v>449</v>
      </c>
      <c r="G23" s="5" t="s">
        <v>449</v>
      </c>
      <c r="H23" s="11" t="s">
        <v>449</v>
      </c>
      <c r="I23" s="10" t="s">
        <v>449</v>
      </c>
      <c r="J23" s="5" t="s">
        <v>600</v>
      </c>
      <c r="K23" s="5" t="s">
        <v>449</v>
      </c>
      <c r="L23" s="11" t="s">
        <v>449</v>
      </c>
      <c r="M23" s="10" t="s">
        <v>449</v>
      </c>
      <c r="N23" s="5" t="s">
        <v>449</v>
      </c>
      <c r="O23" s="11" t="s">
        <v>449</v>
      </c>
      <c r="P23" s="10" t="s">
        <v>449</v>
      </c>
      <c r="Q23" s="5" t="s">
        <v>601</v>
      </c>
      <c r="R23" s="5" t="s">
        <v>449</v>
      </c>
      <c r="S23" s="5" t="s">
        <v>449</v>
      </c>
      <c r="T23" s="11" t="s">
        <v>449</v>
      </c>
      <c r="U23" s="10" t="s">
        <v>449</v>
      </c>
      <c r="V23" s="5" t="s">
        <v>449</v>
      </c>
      <c r="W23" s="5" t="s">
        <v>449</v>
      </c>
      <c r="X23" s="11" t="s">
        <v>449</v>
      </c>
      <c r="Y23" s="10" t="s">
        <v>449</v>
      </c>
      <c r="Z23" s="5" t="s">
        <v>502</v>
      </c>
      <c r="AA23" s="5" t="s">
        <v>449</v>
      </c>
      <c r="AB23" s="11" t="s">
        <v>449</v>
      </c>
      <c r="AC23" s="10"/>
    </row>
    <row r="24" spans="1:29" ht="29" x14ac:dyDescent="0.35">
      <c r="A24" s="11"/>
      <c r="B24" s="22" t="s">
        <v>698</v>
      </c>
      <c r="C24" s="23">
        <v>1515</v>
      </c>
      <c r="D24" s="24">
        <v>930</v>
      </c>
      <c r="E24" s="25">
        <v>352</v>
      </c>
      <c r="F24" s="25">
        <v>130</v>
      </c>
      <c r="G24" s="25">
        <v>2</v>
      </c>
      <c r="H24" s="26">
        <v>4</v>
      </c>
      <c r="I24" s="24">
        <v>661</v>
      </c>
      <c r="J24" s="25">
        <v>122</v>
      </c>
      <c r="K24" s="25">
        <v>140</v>
      </c>
      <c r="L24" s="26">
        <v>7</v>
      </c>
      <c r="M24" s="24">
        <v>561</v>
      </c>
      <c r="N24" s="25">
        <v>859</v>
      </c>
      <c r="O24" s="26">
        <v>90</v>
      </c>
      <c r="P24" s="24">
        <v>990</v>
      </c>
      <c r="Q24" s="25">
        <v>425</v>
      </c>
      <c r="R24" s="25">
        <v>83</v>
      </c>
      <c r="S24" s="25">
        <v>9</v>
      </c>
      <c r="T24" s="26">
        <v>8</v>
      </c>
      <c r="U24" s="24">
        <v>167</v>
      </c>
      <c r="V24" s="25">
        <v>88</v>
      </c>
      <c r="W24" s="25">
        <v>523</v>
      </c>
      <c r="X24" s="26">
        <v>15</v>
      </c>
      <c r="Y24" s="24">
        <v>403</v>
      </c>
      <c r="Z24" s="25">
        <v>1059</v>
      </c>
      <c r="AA24" s="25">
        <v>29</v>
      </c>
      <c r="AB24" s="26">
        <v>9</v>
      </c>
      <c r="AC24" s="10"/>
    </row>
    <row r="25" spans="1:29" x14ac:dyDescent="0.35">
      <c r="A25" s="11"/>
      <c r="B25" s="22" t="s">
        <v>449</v>
      </c>
      <c r="C25" s="27">
        <v>0.28000000000000003</v>
      </c>
      <c r="D25" s="28">
        <v>0.27</v>
      </c>
      <c r="E25" s="29">
        <v>0.31</v>
      </c>
      <c r="F25" s="29">
        <v>0.36</v>
      </c>
      <c r="G25" s="29">
        <v>0.37</v>
      </c>
      <c r="H25" s="30">
        <v>0.2</v>
      </c>
      <c r="I25" s="28">
        <v>0.27</v>
      </c>
      <c r="J25" s="29">
        <v>0.27</v>
      </c>
      <c r="K25" s="29">
        <v>0.24</v>
      </c>
      <c r="L25" s="30">
        <v>0.38</v>
      </c>
      <c r="M25" s="28">
        <v>0.26</v>
      </c>
      <c r="N25" s="29">
        <v>0.28999999999999998</v>
      </c>
      <c r="O25" s="30">
        <v>0.27</v>
      </c>
      <c r="P25" s="28">
        <v>0.28000000000000003</v>
      </c>
      <c r="Q25" s="29">
        <v>0.27</v>
      </c>
      <c r="R25" s="29">
        <v>0.34</v>
      </c>
      <c r="S25" s="29">
        <v>0.22</v>
      </c>
      <c r="T25" s="30">
        <v>0.53</v>
      </c>
      <c r="U25" s="28">
        <v>0.34</v>
      </c>
      <c r="V25" s="29">
        <v>0.3</v>
      </c>
      <c r="W25" s="29">
        <v>0.24</v>
      </c>
      <c r="X25" s="30">
        <v>0.28000000000000003</v>
      </c>
      <c r="Y25" s="28">
        <v>0.31</v>
      </c>
      <c r="Z25" s="29">
        <v>0.27</v>
      </c>
      <c r="AA25" s="29">
        <v>0.24</v>
      </c>
      <c r="AB25" s="30">
        <v>0.22</v>
      </c>
      <c r="AC25" s="10"/>
    </row>
    <row r="26" spans="1:29" x14ac:dyDescent="0.35">
      <c r="A26" s="11"/>
      <c r="B26" s="22" t="s">
        <v>449</v>
      </c>
      <c r="C26" s="24" t="s">
        <v>699</v>
      </c>
      <c r="D26" s="24" t="s">
        <v>449</v>
      </c>
      <c r="E26" s="25" t="s">
        <v>560</v>
      </c>
      <c r="F26" s="25" t="s">
        <v>489</v>
      </c>
      <c r="G26" s="25" t="s">
        <v>449</v>
      </c>
      <c r="H26" s="26" t="s">
        <v>449</v>
      </c>
      <c r="I26" s="24" t="s">
        <v>449</v>
      </c>
      <c r="J26" s="25" t="s">
        <v>449</v>
      </c>
      <c r="K26" s="25" t="s">
        <v>449</v>
      </c>
      <c r="L26" s="26" t="s">
        <v>449</v>
      </c>
      <c r="M26" s="24" t="s">
        <v>449</v>
      </c>
      <c r="N26" s="25" t="s">
        <v>603</v>
      </c>
      <c r="O26" s="26" t="s">
        <v>449</v>
      </c>
      <c r="P26" s="24" t="s">
        <v>449</v>
      </c>
      <c r="Q26" s="25" t="s">
        <v>449</v>
      </c>
      <c r="R26" s="25" t="s">
        <v>449</v>
      </c>
      <c r="S26" s="25" t="s">
        <v>449</v>
      </c>
      <c r="T26" s="26" t="s">
        <v>449</v>
      </c>
      <c r="U26" s="24" t="s">
        <v>501</v>
      </c>
      <c r="V26" s="25" t="s">
        <v>449</v>
      </c>
      <c r="W26" s="25" t="s">
        <v>449</v>
      </c>
      <c r="X26" s="26" t="s">
        <v>449</v>
      </c>
      <c r="Y26" s="24" t="s">
        <v>598</v>
      </c>
      <c r="Z26" s="25" t="s">
        <v>449</v>
      </c>
      <c r="AA26" s="25" t="s">
        <v>449</v>
      </c>
      <c r="AB26" s="26" t="s">
        <v>449</v>
      </c>
      <c r="AC26" s="10"/>
    </row>
    <row r="27" spans="1:29" x14ac:dyDescent="0.35">
      <c r="A27" s="11"/>
      <c r="B27" s="8" t="s">
        <v>700</v>
      </c>
      <c r="C27" s="9">
        <v>939</v>
      </c>
      <c r="D27" s="10">
        <v>646</v>
      </c>
      <c r="E27" s="5">
        <v>164</v>
      </c>
      <c r="F27" s="5">
        <v>45</v>
      </c>
      <c r="G27" s="5">
        <v>2</v>
      </c>
      <c r="H27" s="11">
        <v>3</v>
      </c>
      <c r="I27" s="10">
        <v>482</v>
      </c>
      <c r="J27" s="5">
        <v>54</v>
      </c>
      <c r="K27" s="5">
        <v>106</v>
      </c>
      <c r="L27" s="11">
        <v>4</v>
      </c>
      <c r="M27" s="10">
        <v>425</v>
      </c>
      <c r="N27" s="5">
        <v>435</v>
      </c>
      <c r="O27" s="11">
        <v>75</v>
      </c>
      <c r="P27" s="10">
        <v>603</v>
      </c>
      <c r="Q27" s="5">
        <v>271</v>
      </c>
      <c r="R27" s="5">
        <v>59</v>
      </c>
      <c r="S27" s="5">
        <v>6</v>
      </c>
      <c r="T27" s="11" t="s">
        <v>486</v>
      </c>
      <c r="U27" s="10">
        <v>84</v>
      </c>
      <c r="V27" s="5">
        <v>37</v>
      </c>
      <c r="W27" s="5">
        <v>448</v>
      </c>
      <c r="X27" s="11">
        <v>15</v>
      </c>
      <c r="Y27" s="10">
        <v>275</v>
      </c>
      <c r="Z27" s="5">
        <v>607</v>
      </c>
      <c r="AA27" s="5">
        <v>31</v>
      </c>
      <c r="AB27" s="11">
        <v>6</v>
      </c>
      <c r="AC27" s="10"/>
    </row>
    <row r="28" spans="1:29" x14ac:dyDescent="0.35">
      <c r="A28" s="11"/>
      <c r="B28" s="8" t="s">
        <v>449</v>
      </c>
      <c r="C28" s="12">
        <v>0.17</v>
      </c>
      <c r="D28" s="13">
        <v>0.18</v>
      </c>
      <c r="E28" s="14">
        <v>0.14000000000000001</v>
      </c>
      <c r="F28" s="14">
        <v>0.12</v>
      </c>
      <c r="G28" s="14">
        <v>0.37</v>
      </c>
      <c r="H28" s="15">
        <v>0.15</v>
      </c>
      <c r="I28" s="13">
        <v>0.2</v>
      </c>
      <c r="J28" s="14">
        <v>0.12</v>
      </c>
      <c r="K28" s="14">
        <v>0.18</v>
      </c>
      <c r="L28" s="15">
        <v>0.23</v>
      </c>
      <c r="M28" s="13">
        <v>0.19</v>
      </c>
      <c r="N28" s="14">
        <v>0.15</v>
      </c>
      <c r="O28" s="15">
        <v>0.23</v>
      </c>
      <c r="P28" s="13">
        <v>0.17</v>
      </c>
      <c r="Q28" s="14">
        <v>0.17</v>
      </c>
      <c r="R28" s="14">
        <v>0.23</v>
      </c>
      <c r="S28" s="14">
        <v>0.15</v>
      </c>
      <c r="T28" s="11" t="s">
        <v>486</v>
      </c>
      <c r="U28" s="13">
        <v>0.17</v>
      </c>
      <c r="V28" s="14">
        <v>0.12</v>
      </c>
      <c r="W28" s="14">
        <v>0.21</v>
      </c>
      <c r="X28" s="15">
        <v>0.28000000000000003</v>
      </c>
      <c r="Y28" s="13">
        <v>0.21</v>
      </c>
      <c r="Z28" s="14">
        <v>0.15</v>
      </c>
      <c r="AA28" s="14">
        <v>0.26</v>
      </c>
      <c r="AB28" s="15">
        <v>0.15</v>
      </c>
      <c r="AC28" s="10"/>
    </row>
    <row r="29" spans="1:29" x14ac:dyDescent="0.35">
      <c r="A29" s="11"/>
      <c r="B29" s="8" t="s">
        <v>449</v>
      </c>
      <c r="C29" s="10" t="s">
        <v>701</v>
      </c>
      <c r="D29" s="10" t="s">
        <v>702</v>
      </c>
      <c r="E29" s="5" t="s">
        <v>449</v>
      </c>
      <c r="F29" s="5" t="s">
        <v>449</v>
      </c>
      <c r="G29" s="5" t="s">
        <v>449</v>
      </c>
      <c r="H29" s="11" t="s">
        <v>449</v>
      </c>
      <c r="I29" s="10" t="s">
        <v>506</v>
      </c>
      <c r="J29" s="5" t="s">
        <v>449</v>
      </c>
      <c r="K29" s="5" t="s">
        <v>645</v>
      </c>
      <c r="L29" s="11" t="s">
        <v>449</v>
      </c>
      <c r="M29" s="10" t="s">
        <v>518</v>
      </c>
      <c r="N29" s="5" t="s">
        <v>449</v>
      </c>
      <c r="O29" s="11" t="s">
        <v>518</v>
      </c>
      <c r="P29" s="10" t="s">
        <v>449</v>
      </c>
      <c r="Q29" s="5" t="s">
        <v>449</v>
      </c>
      <c r="R29" s="5" t="s">
        <v>449</v>
      </c>
      <c r="S29" s="5" t="s">
        <v>449</v>
      </c>
      <c r="T29" s="11" t="s">
        <v>449</v>
      </c>
      <c r="U29" s="10" t="s">
        <v>449</v>
      </c>
      <c r="V29" s="5" t="s">
        <v>449</v>
      </c>
      <c r="W29" s="5" t="s">
        <v>703</v>
      </c>
      <c r="X29" s="11" t="s">
        <v>449</v>
      </c>
      <c r="Y29" s="10" t="s">
        <v>598</v>
      </c>
      <c r="Z29" s="5" t="s">
        <v>449</v>
      </c>
      <c r="AA29" s="5" t="s">
        <v>598</v>
      </c>
      <c r="AB29" s="11" t="s">
        <v>449</v>
      </c>
      <c r="AC29" s="10"/>
    </row>
    <row r="30" spans="1:29" x14ac:dyDescent="0.35">
      <c r="A30" s="11"/>
      <c r="B30" s="22" t="s">
        <v>704</v>
      </c>
      <c r="C30" s="23">
        <v>831</v>
      </c>
      <c r="D30" s="24">
        <v>585</v>
      </c>
      <c r="E30" s="25">
        <v>137</v>
      </c>
      <c r="F30" s="25">
        <v>42</v>
      </c>
      <c r="G30" s="25" t="s">
        <v>486</v>
      </c>
      <c r="H30" s="26">
        <v>1</v>
      </c>
      <c r="I30" s="24">
        <v>428</v>
      </c>
      <c r="J30" s="25">
        <v>56</v>
      </c>
      <c r="K30" s="25">
        <v>100</v>
      </c>
      <c r="L30" s="26">
        <v>1</v>
      </c>
      <c r="M30" s="24">
        <v>392</v>
      </c>
      <c r="N30" s="25">
        <v>374</v>
      </c>
      <c r="O30" s="26">
        <v>61</v>
      </c>
      <c r="P30" s="24">
        <v>317</v>
      </c>
      <c r="Q30" s="25">
        <v>402</v>
      </c>
      <c r="R30" s="25">
        <v>90</v>
      </c>
      <c r="S30" s="25">
        <v>20</v>
      </c>
      <c r="T30" s="26">
        <v>2</v>
      </c>
      <c r="U30" s="24">
        <v>102</v>
      </c>
      <c r="V30" s="25">
        <v>63</v>
      </c>
      <c r="W30" s="25">
        <v>336</v>
      </c>
      <c r="X30" s="26">
        <v>14</v>
      </c>
      <c r="Y30" s="24">
        <v>181</v>
      </c>
      <c r="Z30" s="25">
        <v>601</v>
      </c>
      <c r="AA30" s="25">
        <v>23</v>
      </c>
      <c r="AB30" s="26">
        <v>14</v>
      </c>
      <c r="AC30" s="10"/>
    </row>
    <row r="31" spans="1:29" x14ac:dyDescent="0.35">
      <c r="A31" s="11"/>
      <c r="B31" s="22" t="s">
        <v>449</v>
      </c>
      <c r="C31" s="27">
        <v>0.15</v>
      </c>
      <c r="D31" s="28">
        <v>0.17</v>
      </c>
      <c r="E31" s="29">
        <v>0.12</v>
      </c>
      <c r="F31" s="29">
        <v>0.12</v>
      </c>
      <c r="G31" s="25" t="s">
        <v>486</v>
      </c>
      <c r="H31" s="30">
        <v>0.06</v>
      </c>
      <c r="I31" s="28">
        <v>0.17</v>
      </c>
      <c r="J31" s="29">
        <v>0.12</v>
      </c>
      <c r="K31" s="29">
        <v>0.17</v>
      </c>
      <c r="L31" s="30">
        <v>0.05</v>
      </c>
      <c r="M31" s="28">
        <v>0.18</v>
      </c>
      <c r="N31" s="29">
        <v>0.13</v>
      </c>
      <c r="O31" s="30">
        <v>0.18</v>
      </c>
      <c r="P31" s="28">
        <v>0.09</v>
      </c>
      <c r="Q31" s="29">
        <v>0.25</v>
      </c>
      <c r="R31" s="29">
        <v>0.36</v>
      </c>
      <c r="S31" s="29">
        <v>0.5</v>
      </c>
      <c r="T31" s="30">
        <v>0.13</v>
      </c>
      <c r="U31" s="28">
        <v>0.21</v>
      </c>
      <c r="V31" s="29">
        <v>0.21</v>
      </c>
      <c r="W31" s="29">
        <v>0.16</v>
      </c>
      <c r="X31" s="30">
        <v>0.25</v>
      </c>
      <c r="Y31" s="28">
        <v>0.14000000000000001</v>
      </c>
      <c r="Z31" s="29">
        <v>0.15</v>
      </c>
      <c r="AA31" s="29">
        <v>0.19</v>
      </c>
      <c r="AB31" s="30">
        <v>0.32</v>
      </c>
      <c r="AC31" s="10"/>
    </row>
    <row r="32" spans="1:29" x14ac:dyDescent="0.35">
      <c r="A32" s="11"/>
      <c r="B32" s="22" t="s">
        <v>449</v>
      </c>
      <c r="C32" s="24" t="s">
        <v>705</v>
      </c>
      <c r="D32" s="24" t="s">
        <v>702</v>
      </c>
      <c r="E32" s="25" t="s">
        <v>449</v>
      </c>
      <c r="F32" s="25" t="s">
        <v>449</v>
      </c>
      <c r="G32" s="25" t="s">
        <v>449</v>
      </c>
      <c r="H32" s="26" t="s">
        <v>449</v>
      </c>
      <c r="I32" s="24" t="s">
        <v>506</v>
      </c>
      <c r="J32" s="25" t="s">
        <v>449</v>
      </c>
      <c r="K32" s="25" t="s">
        <v>449</v>
      </c>
      <c r="L32" s="26" t="s">
        <v>449</v>
      </c>
      <c r="M32" s="24" t="s">
        <v>518</v>
      </c>
      <c r="N32" s="25" t="s">
        <v>449</v>
      </c>
      <c r="O32" s="26" t="s">
        <v>517</v>
      </c>
      <c r="P32" s="24" t="s">
        <v>449</v>
      </c>
      <c r="Q32" s="25" t="s">
        <v>523</v>
      </c>
      <c r="R32" s="25" t="s">
        <v>508</v>
      </c>
      <c r="S32" s="25" t="s">
        <v>449</v>
      </c>
      <c r="T32" s="26" t="s">
        <v>449</v>
      </c>
      <c r="U32" s="24" t="s">
        <v>501</v>
      </c>
      <c r="V32" s="25" t="s">
        <v>501</v>
      </c>
      <c r="W32" s="25" t="s">
        <v>449</v>
      </c>
      <c r="X32" s="26" t="s">
        <v>449</v>
      </c>
      <c r="Y32" s="24" t="s">
        <v>449</v>
      </c>
      <c r="Z32" s="25" t="s">
        <v>449</v>
      </c>
      <c r="AA32" s="25" t="s">
        <v>449</v>
      </c>
      <c r="AB32" s="26" t="s">
        <v>449</v>
      </c>
      <c r="AC32" s="10"/>
    </row>
    <row r="33" spans="1:29" x14ac:dyDescent="0.35">
      <c r="A33" s="11"/>
      <c r="B33" s="8" t="s">
        <v>706</v>
      </c>
      <c r="C33" s="9">
        <v>481</v>
      </c>
      <c r="D33" s="10">
        <v>341</v>
      </c>
      <c r="E33" s="5">
        <v>80</v>
      </c>
      <c r="F33" s="5">
        <v>24</v>
      </c>
      <c r="G33" s="5" t="s">
        <v>486</v>
      </c>
      <c r="H33" s="11" t="s">
        <v>486</v>
      </c>
      <c r="I33" s="10">
        <v>257</v>
      </c>
      <c r="J33" s="5">
        <v>30</v>
      </c>
      <c r="K33" s="5">
        <v>52</v>
      </c>
      <c r="L33" s="11">
        <v>3</v>
      </c>
      <c r="M33" s="10">
        <v>175</v>
      </c>
      <c r="N33" s="5">
        <v>274</v>
      </c>
      <c r="O33" s="11">
        <v>29</v>
      </c>
      <c r="P33" s="10">
        <v>283</v>
      </c>
      <c r="Q33" s="5">
        <v>166</v>
      </c>
      <c r="R33" s="5">
        <v>27</v>
      </c>
      <c r="S33" s="5">
        <v>3</v>
      </c>
      <c r="T33" s="11">
        <v>1</v>
      </c>
      <c r="U33" s="10">
        <v>47</v>
      </c>
      <c r="V33" s="5">
        <v>16</v>
      </c>
      <c r="W33" s="5">
        <v>236</v>
      </c>
      <c r="X33" s="11">
        <v>7</v>
      </c>
      <c r="Y33" s="10">
        <v>103</v>
      </c>
      <c r="Z33" s="5">
        <v>357</v>
      </c>
      <c r="AA33" s="5">
        <v>7</v>
      </c>
      <c r="AB33" s="11">
        <v>2</v>
      </c>
      <c r="AC33" s="10"/>
    </row>
    <row r="34" spans="1:29" x14ac:dyDescent="0.35">
      <c r="A34" s="11"/>
      <c r="B34" s="8" t="s">
        <v>449</v>
      </c>
      <c r="C34" s="12">
        <v>0.09</v>
      </c>
      <c r="D34" s="13">
        <v>0.1</v>
      </c>
      <c r="E34" s="14">
        <v>7.0000000000000007E-2</v>
      </c>
      <c r="F34" s="14">
        <v>7.0000000000000007E-2</v>
      </c>
      <c r="G34" s="5" t="s">
        <v>486</v>
      </c>
      <c r="H34" s="11" t="s">
        <v>486</v>
      </c>
      <c r="I34" s="13">
        <v>0.1</v>
      </c>
      <c r="J34" s="14">
        <v>7.0000000000000007E-2</v>
      </c>
      <c r="K34" s="14">
        <v>0.09</v>
      </c>
      <c r="L34" s="15">
        <v>0.14000000000000001</v>
      </c>
      <c r="M34" s="13">
        <v>0.08</v>
      </c>
      <c r="N34" s="14">
        <v>0.09</v>
      </c>
      <c r="O34" s="15">
        <v>0.09</v>
      </c>
      <c r="P34" s="13">
        <v>0.08</v>
      </c>
      <c r="Q34" s="14">
        <v>0.11</v>
      </c>
      <c r="R34" s="14">
        <v>0.11</v>
      </c>
      <c r="S34" s="14">
        <v>0.09</v>
      </c>
      <c r="T34" s="15">
        <v>0.04</v>
      </c>
      <c r="U34" s="13">
        <v>0.1</v>
      </c>
      <c r="V34" s="14">
        <v>0.06</v>
      </c>
      <c r="W34" s="14">
        <v>0.11</v>
      </c>
      <c r="X34" s="15">
        <v>0.13</v>
      </c>
      <c r="Y34" s="13">
        <v>0.08</v>
      </c>
      <c r="Z34" s="14">
        <v>0.09</v>
      </c>
      <c r="AA34" s="14">
        <v>0.06</v>
      </c>
      <c r="AB34" s="15">
        <v>0.04</v>
      </c>
      <c r="AC34" s="10"/>
    </row>
    <row r="35" spans="1:29" x14ac:dyDescent="0.35">
      <c r="A35" s="11"/>
      <c r="B35" s="8" t="s">
        <v>449</v>
      </c>
      <c r="C35" s="10" t="s">
        <v>707</v>
      </c>
      <c r="D35" s="10" t="s">
        <v>513</v>
      </c>
      <c r="E35" s="5" t="s">
        <v>449</v>
      </c>
      <c r="F35" s="5" t="s">
        <v>449</v>
      </c>
      <c r="G35" s="5" t="s">
        <v>449</v>
      </c>
      <c r="H35" s="11" t="s">
        <v>449</v>
      </c>
      <c r="I35" s="10" t="s">
        <v>505</v>
      </c>
      <c r="J35" s="5" t="s">
        <v>449</v>
      </c>
      <c r="K35" s="5" t="s">
        <v>449</v>
      </c>
      <c r="L35" s="11" t="s">
        <v>449</v>
      </c>
      <c r="M35" s="10" t="s">
        <v>449</v>
      </c>
      <c r="N35" s="5" t="s">
        <v>449</v>
      </c>
      <c r="O35" s="11" t="s">
        <v>449</v>
      </c>
      <c r="P35" s="10" t="s">
        <v>449</v>
      </c>
      <c r="Q35" s="5" t="s">
        <v>523</v>
      </c>
      <c r="R35" s="5" t="s">
        <v>449</v>
      </c>
      <c r="S35" s="5" t="s">
        <v>449</v>
      </c>
      <c r="T35" s="11" t="s">
        <v>449</v>
      </c>
      <c r="U35" s="10" t="s">
        <v>449</v>
      </c>
      <c r="V35" s="5" t="s">
        <v>449</v>
      </c>
      <c r="W35" s="5" t="s">
        <v>703</v>
      </c>
      <c r="X35" s="11" t="s">
        <v>449</v>
      </c>
      <c r="Y35" s="10" t="s">
        <v>449</v>
      </c>
      <c r="Z35" s="5" t="s">
        <v>449</v>
      </c>
      <c r="AA35" s="5" t="s">
        <v>449</v>
      </c>
      <c r="AB35" s="11" t="s">
        <v>449</v>
      </c>
      <c r="AC35" s="10"/>
    </row>
    <row r="36" spans="1:29" x14ac:dyDescent="0.35">
      <c r="A36" s="11"/>
      <c r="B36" s="22" t="s">
        <v>708</v>
      </c>
      <c r="C36" s="23">
        <v>178</v>
      </c>
      <c r="D36" s="24">
        <v>103</v>
      </c>
      <c r="E36" s="25">
        <v>49</v>
      </c>
      <c r="F36" s="25">
        <v>12</v>
      </c>
      <c r="G36" s="25" t="s">
        <v>511</v>
      </c>
      <c r="H36" s="26">
        <v>1</v>
      </c>
      <c r="I36" s="24">
        <v>71</v>
      </c>
      <c r="J36" s="25">
        <v>9</v>
      </c>
      <c r="K36" s="25">
        <v>23</v>
      </c>
      <c r="L36" s="26" t="s">
        <v>486</v>
      </c>
      <c r="M36" s="24">
        <v>65</v>
      </c>
      <c r="N36" s="25">
        <v>97</v>
      </c>
      <c r="O36" s="26">
        <v>12</v>
      </c>
      <c r="P36" s="24">
        <v>126</v>
      </c>
      <c r="Q36" s="25">
        <v>40</v>
      </c>
      <c r="R36" s="25">
        <v>9</v>
      </c>
      <c r="S36" s="25">
        <v>2</v>
      </c>
      <c r="T36" s="26">
        <v>1</v>
      </c>
      <c r="U36" s="24">
        <v>15</v>
      </c>
      <c r="V36" s="25">
        <v>12</v>
      </c>
      <c r="W36" s="25">
        <v>67</v>
      </c>
      <c r="X36" s="26" t="s">
        <v>486</v>
      </c>
      <c r="Y36" s="24">
        <v>45</v>
      </c>
      <c r="Z36" s="25">
        <v>127</v>
      </c>
      <c r="AA36" s="25">
        <v>3</v>
      </c>
      <c r="AB36" s="26">
        <v>1</v>
      </c>
      <c r="AC36" s="10"/>
    </row>
    <row r="37" spans="1:29" x14ac:dyDescent="0.35">
      <c r="A37" s="11"/>
      <c r="B37" s="22" t="s">
        <v>449</v>
      </c>
      <c r="C37" s="27">
        <v>0.03</v>
      </c>
      <c r="D37" s="28">
        <v>0.03</v>
      </c>
      <c r="E37" s="29">
        <v>0.04</v>
      </c>
      <c r="F37" s="29">
        <v>0.03</v>
      </c>
      <c r="G37" s="29">
        <v>0.09</v>
      </c>
      <c r="H37" s="30">
        <v>0.05</v>
      </c>
      <c r="I37" s="28">
        <v>0.03</v>
      </c>
      <c r="J37" s="29">
        <v>0.02</v>
      </c>
      <c r="K37" s="29">
        <v>0.04</v>
      </c>
      <c r="L37" s="26" t="s">
        <v>486</v>
      </c>
      <c r="M37" s="28">
        <v>0.03</v>
      </c>
      <c r="N37" s="29">
        <v>0.03</v>
      </c>
      <c r="O37" s="30">
        <v>0.04</v>
      </c>
      <c r="P37" s="28">
        <v>0.04</v>
      </c>
      <c r="Q37" s="29">
        <v>0.03</v>
      </c>
      <c r="R37" s="29">
        <v>0.04</v>
      </c>
      <c r="S37" s="29">
        <v>0.05</v>
      </c>
      <c r="T37" s="30">
        <v>0.04</v>
      </c>
      <c r="U37" s="28">
        <v>0.03</v>
      </c>
      <c r="V37" s="29">
        <v>0.04</v>
      </c>
      <c r="W37" s="29">
        <v>0.03</v>
      </c>
      <c r="X37" s="26" t="s">
        <v>486</v>
      </c>
      <c r="Y37" s="28">
        <v>0.03</v>
      </c>
      <c r="Z37" s="29">
        <v>0.03</v>
      </c>
      <c r="AA37" s="29">
        <v>0.03</v>
      </c>
      <c r="AB37" s="30">
        <v>0.02</v>
      </c>
      <c r="AC37" s="10"/>
    </row>
    <row r="38" spans="1:29" x14ac:dyDescent="0.35">
      <c r="A38" s="11"/>
      <c r="B38" s="8" t="s">
        <v>709</v>
      </c>
      <c r="C38" s="9">
        <v>137</v>
      </c>
      <c r="D38" s="10">
        <v>100</v>
      </c>
      <c r="E38" s="5">
        <v>29</v>
      </c>
      <c r="F38" s="5">
        <v>4</v>
      </c>
      <c r="G38" s="5" t="s">
        <v>486</v>
      </c>
      <c r="H38" s="11">
        <v>1</v>
      </c>
      <c r="I38" s="10">
        <v>58</v>
      </c>
      <c r="J38" s="5">
        <v>13</v>
      </c>
      <c r="K38" s="5">
        <v>29</v>
      </c>
      <c r="L38" s="11" t="s">
        <v>486</v>
      </c>
      <c r="M38" s="10">
        <v>41</v>
      </c>
      <c r="N38" s="5">
        <v>83</v>
      </c>
      <c r="O38" s="11">
        <v>13</v>
      </c>
      <c r="P38" s="10">
        <v>97</v>
      </c>
      <c r="Q38" s="5">
        <v>39</v>
      </c>
      <c r="R38" s="5">
        <v>2</v>
      </c>
      <c r="S38" s="5" t="s">
        <v>486</v>
      </c>
      <c r="T38" s="11" t="s">
        <v>486</v>
      </c>
      <c r="U38" s="10">
        <v>15</v>
      </c>
      <c r="V38" s="5">
        <v>14</v>
      </c>
      <c r="W38" s="5">
        <v>55</v>
      </c>
      <c r="X38" s="11" t="s">
        <v>486</v>
      </c>
      <c r="Y38" s="10">
        <v>30</v>
      </c>
      <c r="Z38" s="5">
        <v>100</v>
      </c>
      <c r="AA38" s="5">
        <v>4</v>
      </c>
      <c r="AB38" s="11">
        <v>1</v>
      </c>
      <c r="AC38" s="10"/>
    </row>
    <row r="39" spans="1:29" x14ac:dyDescent="0.35">
      <c r="A39" s="11"/>
      <c r="B39" s="8" t="s">
        <v>449</v>
      </c>
      <c r="C39" s="12">
        <v>0.03</v>
      </c>
      <c r="D39" s="13">
        <v>0.03</v>
      </c>
      <c r="E39" s="14">
        <v>0.02</v>
      </c>
      <c r="F39" s="14">
        <v>0.01</v>
      </c>
      <c r="G39" s="5" t="s">
        <v>486</v>
      </c>
      <c r="H39" s="15">
        <v>7.0000000000000007E-2</v>
      </c>
      <c r="I39" s="13">
        <v>0.02</v>
      </c>
      <c r="J39" s="14">
        <v>0.03</v>
      </c>
      <c r="K39" s="14">
        <v>0.05</v>
      </c>
      <c r="L39" s="11" t="s">
        <v>486</v>
      </c>
      <c r="M39" s="13">
        <v>0.02</v>
      </c>
      <c r="N39" s="14">
        <v>0.03</v>
      </c>
      <c r="O39" s="15">
        <v>0.04</v>
      </c>
      <c r="P39" s="13">
        <v>0.03</v>
      </c>
      <c r="Q39" s="14">
        <v>0.02</v>
      </c>
      <c r="R39" s="14">
        <v>0.01</v>
      </c>
      <c r="S39" s="5" t="s">
        <v>486</v>
      </c>
      <c r="T39" s="11" t="s">
        <v>486</v>
      </c>
      <c r="U39" s="13">
        <v>0.03</v>
      </c>
      <c r="V39" s="14">
        <v>0.05</v>
      </c>
      <c r="W39" s="14">
        <v>0.03</v>
      </c>
      <c r="X39" s="11" t="s">
        <v>486</v>
      </c>
      <c r="Y39" s="13">
        <v>0.02</v>
      </c>
      <c r="Z39" s="14">
        <v>0.03</v>
      </c>
      <c r="AA39" s="14">
        <v>0.03</v>
      </c>
      <c r="AB39" s="15">
        <v>0.01</v>
      </c>
      <c r="AC39" s="10"/>
    </row>
    <row r="40" spans="1:29" x14ac:dyDescent="0.35">
      <c r="A40" s="11"/>
      <c r="B40" s="8" t="s">
        <v>449</v>
      </c>
      <c r="C40" s="10" t="s">
        <v>449</v>
      </c>
      <c r="D40" s="10" t="s">
        <v>449</v>
      </c>
      <c r="E40" s="5" t="s">
        <v>449</v>
      </c>
      <c r="F40" s="5" t="s">
        <v>449</v>
      </c>
      <c r="G40" s="5" t="s">
        <v>449</v>
      </c>
      <c r="H40" s="11" t="s">
        <v>449</v>
      </c>
      <c r="I40" s="10" t="s">
        <v>449</v>
      </c>
      <c r="J40" s="5" t="s">
        <v>449</v>
      </c>
      <c r="K40" s="5" t="s">
        <v>600</v>
      </c>
      <c r="L40" s="11" t="s">
        <v>449</v>
      </c>
      <c r="M40" s="10" t="s">
        <v>449</v>
      </c>
      <c r="N40" s="5" t="s">
        <v>449</v>
      </c>
      <c r="O40" s="11" t="s">
        <v>449</v>
      </c>
      <c r="P40" s="10" t="s">
        <v>449</v>
      </c>
      <c r="Q40" s="5" t="s">
        <v>449</v>
      </c>
      <c r="R40" s="5" t="s">
        <v>449</v>
      </c>
      <c r="S40" s="5" t="s">
        <v>449</v>
      </c>
      <c r="T40" s="11" t="s">
        <v>449</v>
      </c>
      <c r="U40" s="10" t="s">
        <v>449</v>
      </c>
      <c r="V40" s="5" t="s">
        <v>449</v>
      </c>
      <c r="W40" s="5" t="s">
        <v>449</v>
      </c>
      <c r="X40" s="11" t="s">
        <v>449</v>
      </c>
      <c r="Y40" s="10" t="s">
        <v>449</v>
      </c>
      <c r="Z40" s="5" t="s">
        <v>449</v>
      </c>
      <c r="AA40" s="5" t="s">
        <v>449</v>
      </c>
      <c r="AB40" s="11" t="s">
        <v>449</v>
      </c>
      <c r="AC40" s="10"/>
    </row>
    <row r="41" spans="1:29" x14ac:dyDescent="0.35">
      <c r="A41" s="11"/>
      <c r="B41" s="22" t="s">
        <v>710</v>
      </c>
      <c r="C41" s="23">
        <v>124</v>
      </c>
      <c r="D41" s="24">
        <v>99</v>
      </c>
      <c r="E41" s="25">
        <v>12</v>
      </c>
      <c r="F41" s="25">
        <v>2</v>
      </c>
      <c r="G41" s="25" t="s">
        <v>486</v>
      </c>
      <c r="H41" s="26" t="s">
        <v>486</v>
      </c>
      <c r="I41" s="24">
        <v>80</v>
      </c>
      <c r="J41" s="25">
        <v>7</v>
      </c>
      <c r="K41" s="25">
        <v>12</v>
      </c>
      <c r="L41" s="26" t="s">
        <v>486</v>
      </c>
      <c r="M41" s="24">
        <v>56</v>
      </c>
      <c r="N41" s="25">
        <v>62</v>
      </c>
      <c r="O41" s="26">
        <v>5</v>
      </c>
      <c r="P41" s="24">
        <v>83</v>
      </c>
      <c r="Q41" s="25">
        <v>38</v>
      </c>
      <c r="R41" s="25">
        <v>2</v>
      </c>
      <c r="S41" s="25">
        <v>1</v>
      </c>
      <c r="T41" s="26" t="s">
        <v>486</v>
      </c>
      <c r="U41" s="24">
        <v>13</v>
      </c>
      <c r="V41" s="25">
        <v>8</v>
      </c>
      <c r="W41" s="25">
        <v>68</v>
      </c>
      <c r="X41" s="26">
        <v>1</v>
      </c>
      <c r="Y41" s="24">
        <v>31</v>
      </c>
      <c r="Z41" s="25">
        <v>86</v>
      </c>
      <c r="AA41" s="25">
        <v>3</v>
      </c>
      <c r="AB41" s="26">
        <v>3</v>
      </c>
      <c r="AC41" s="10"/>
    </row>
    <row r="42" spans="1:29" x14ac:dyDescent="0.35">
      <c r="A42" s="11"/>
      <c r="B42" s="22" t="s">
        <v>449</v>
      </c>
      <c r="C42" s="27">
        <v>0.02</v>
      </c>
      <c r="D42" s="28">
        <v>0.03</v>
      </c>
      <c r="E42" s="29">
        <v>0.01</v>
      </c>
      <c r="F42" s="29">
        <v>0.01</v>
      </c>
      <c r="G42" s="25" t="s">
        <v>486</v>
      </c>
      <c r="H42" s="26" t="s">
        <v>486</v>
      </c>
      <c r="I42" s="28">
        <v>0.03</v>
      </c>
      <c r="J42" s="29">
        <v>0.02</v>
      </c>
      <c r="K42" s="29">
        <v>0.02</v>
      </c>
      <c r="L42" s="26" t="s">
        <v>486</v>
      </c>
      <c r="M42" s="28">
        <v>0.03</v>
      </c>
      <c r="N42" s="29">
        <v>0.02</v>
      </c>
      <c r="O42" s="30">
        <v>0.01</v>
      </c>
      <c r="P42" s="28">
        <v>0.02</v>
      </c>
      <c r="Q42" s="29">
        <v>0.02</v>
      </c>
      <c r="R42" s="29">
        <v>0.01</v>
      </c>
      <c r="S42" s="29">
        <v>0.02</v>
      </c>
      <c r="T42" s="26" t="s">
        <v>486</v>
      </c>
      <c r="U42" s="28">
        <v>0.03</v>
      </c>
      <c r="V42" s="29">
        <v>0.03</v>
      </c>
      <c r="W42" s="29">
        <v>0.03</v>
      </c>
      <c r="X42" s="30">
        <v>0.03</v>
      </c>
      <c r="Y42" s="28">
        <v>0.02</v>
      </c>
      <c r="Z42" s="29">
        <v>0.02</v>
      </c>
      <c r="AA42" s="29">
        <v>0.03</v>
      </c>
      <c r="AB42" s="30">
        <v>0.08</v>
      </c>
      <c r="AC42" s="10"/>
    </row>
    <row r="43" spans="1:29" x14ac:dyDescent="0.35">
      <c r="A43" s="11"/>
      <c r="B43" s="22" t="s">
        <v>449</v>
      </c>
      <c r="C43" s="24" t="s">
        <v>607</v>
      </c>
      <c r="D43" s="24" t="s">
        <v>702</v>
      </c>
      <c r="E43" s="25" t="s">
        <v>449</v>
      </c>
      <c r="F43" s="25" t="s">
        <v>449</v>
      </c>
      <c r="G43" s="25" t="s">
        <v>449</v>
      </c>
      <c r="H43" s="26" t="s">
        <v>449</v>
      </c>
      <c r="I43" s="24" t="s">
        <v>505</v>
      </c>
      <c r="J43" s="25" t="s">
        <v>449</v>
      </c>
      <c r="K43" s="25" t="s">
        <v>449</v>
      </c>
      <c r="L43" s="26" t="s">
        <v>449</v>
      </c>
      <c r="M43" s="24" t="s">
        <v>449</v>
      </c>
      <c r="N43" s="25" t="s">
        <v>449</v>
      </c>
      <c r="O43" s="26" t="s">
        <v>449</v>
      </c>
      <c r="P43" s="24" t="s">
        <v>449</v>
      </c>
      <c r="Q43" s="25" t="s">
        <v>449</v>
      </c>
      <c r="R43" s="25" t="s">
        <v>449</v>
      </c>
      <c r="S43" s="25" t="s">
        <v>449</v>
      </c>
      <c r="T43" s="26" t="s">
        <v>449</v>
      </c>
      <c r="U43" s="24" t="s">
        <v>449</v>
      </c>
      <c r="V43" s="25" t="s">
        <v>449</v>
      </c>
      <c r="W43" s="25" t="s">
        <v>505</v>
      </c>
      <c r="X43" s="26" t="s">
        <v>449</v>
      </c>
      <c r="Y43" s="24" t="s">
        <v>449</v>
      </c>
      <c r="Z43" s="25" t="s">
        <v>449</v>
      </c>
      <c r="AA43" s="25" t="s">
        <v>449</v>
      </c>
      <c r="AB43" s="26" t="s">
        <v>449</v>
      </c>
      <c r="AC43" s="10"/>
    </row>
    <row r="44" spans="1:29" ht="43.5" x14ac:dyDescent="0.35">
      <c r="A44" s="11"/>
      <c r="B44" s="8" t="s">
        <v>711</v>
      </c>
      <c r="C44" s="9">
        <v>84</v>
      </c>
      <c r="D44" s="10">
        <v>68</v>
      </c>
      <c r="E44" s="5">
        <v>11</v>
      </c>
      <c r="F44" s="5">
        <v>3</v>
      </c>
      <c r="G44" s="5" t="s">
        <v>486</v>
      </c>
      <c r="H44" s="11" t="s">
        <v>486</v>
      </c>
      <c r="I44" s="10">
        <v>54</v>
      </c>
      <c r="J44" s="5">
        <v>3</v>
      </c>
      <c r="K44" s="5">
        <v>12</v>
      </c>
      <c r="L44" s="11" t="s">
        <v>486</v>
      </c>
      <c r="M44" s="10">
        <v>24</v>
      </c>
      <c r="N44" s="5">
        <v>54</v>
      </c>
      <c r="O44" s="11">
        <v>6</v>
      </c>
      <c r="P44" s="10">
        <v>54</v>
      </c>
      <c r="Q44" s="5">
        <v>23</v>
      </c>
      <c r="R44" s="5">
        <v>2</v>
      </c>
      <c r="S44" s="5">
        <v>3</v>
      </c>
      <c r="T44" s="11" t="s">
        <v>486</v>
      </c>
      <c r="U44" s="10">
        <v>9</v>
      </c>
      <c r="V44" s="5">
        <v>6</v>
      </c>
      <c r="W44" s="5">
        <v>51</v>
      </c>
      <c r="X44" s="11" t="s">
        <v>486</v>
      </c>
      <c r="Y44" s="10">
        <v>16</v>
      </c>
      <c r="Z44" s="5">
        <v>65</v>
      </c>
      <c r="AA44" s="5">
        <v>3</v>
      </c>
      <c r="AB44" s="11" t="s">
        <v>486</v>
      </c>
      <c r="AC44" s="10"/>
    </row>
    <row r="45" spans="1:29" x14ac:dyDescent="0.35">
      <c r="A45" s="11"/>
      <c r="B45" s="8" t="s">
        <v>449</v>
      </c>
      <c r="C45" s="12">
        <v>0.02</v>
      </c>
      <c r="D45" s="13">
        <v>0.02</v>
      </c>
      <c r="E45" s="14">
        <v>0.01</v>
      </c>
      <c r="F45" s="14">
        <v>0.01</v>
      </c>
      <c r="G45" s="5" t="s">
        <v>486</v>
      </c>
      <c r="H45" s="11" t="s">
        <v>486</v>
      </c>
      <c r="I45" s="13">
        <v>0.02</v>
      </c>
      <c r="J45" s="14">
        <v>0.01</v>
      </c>
      <c r="K45" s="14">
        <v>0.02</v>
      </c>
      <c r="L45" s="11" t="s">
        <v>486</v>
      </c>
      <c r="M45" s="13">
        <v>0.01</v>
      </c>
      <c r="N45" s="14">
        <v>0.02</v>
      </c>
      <c r="O45" s="15">
        <v>0.02</v>
      </c>
      <c r="P45" s="13">
        <v>0.02</v>
      </c>
      <c r="Q45" s="14">
        <v>0.01</v>
      </c>
      <c r="R45" s="14">
        <v>0.01</v>
      </c>
      <c r="S45" s="14">
        <v>0.09</v>
      </c>
      <c r="T45" s="11" t="s">
        <v>486</v>
      </c>
      <c r="U45" s="13">
        <v>0.02</v>
      </c>
      <c r="V45" s="14">
        <v>0.02</v>
      </c>
      <c r="W45" s="14">
        <v>0.02</v>
      </c>
      <c r="X45" s="11" t="s">
        <v>486</v>
      </c>
      <c r="Y45" s="13">
        <v>0.01</v>
      </c>
      <c r="Z45" s="14">
        <v>0.02</v>
      </c>
      <c r="AA45" s="14">
        <v>0.02</v>
      </c>
      <c r="AB45" s="11" t="s">
        <v>486</v>
      </c>
      <c r="AC45" s="10"/>
    </row>
    <row r="46" spans="1:29" x14ac:dyDescent="0.35">
      <c r="A46" s="11"/>
      <c r="B46" s="8" t="s">
        <v>449</v>
      </c>
      <c r="C46" s="10" t="s">
        <v>449</v>
      </c>
      <c r="D46" s="10" t="s">
        <v>505</v>
      </c>
      <c r="E46" s="5" t="s">
        <v>449</v>
      </c>
      <c r="F46" s="5" t="s">
        <v>449</v>
      </c>
      <c r="G46" s="5" t="s">
        <v>449</v>
      </c>
      <c r="H46" s="11" t="s">
        <v>449</v>
      </c>
      <c r="I46" s="10" t="s">
        <v>505</v>
      </c>
      <c r="J46" s="5" t="s">
        <v>449</v>
      </c>
      <c r="K46" s="5" t="s">
        <v>449</v>
      </c>
      <c r="L46" s="11" t="s">
        <v>449</v>
      </c>
      <c r="M46" s="10" t="s">
        <v>449</v>
      </c>
      <c r="N46" s="5" t="s">
        <v>449</v>
      </c>
      <c r="O46" s="11" t="s">
        <v>449</v>
      </c>
      <c r="P46" s="10" t="s">
        <v>449</v>
      </c>
      <c r="Q46" s="5" t="s">
        <v>449</v>
      </c>
      <c r="R46" s="5" t="s">
        <v>449</v>
      </c>
      <c r="S46" s="5" t="s">
        <v>449</v>
      </c>
      <c r="T46" s="11" t="s">
        <v>449</v>
      </c>
      <c r="U46" s="10" t="s">
        <v>449</v>
      </c>
      <c r="V46" s="5" t="s">
        <v>449</v>
      </c>
      <c r="W46" s="5" t="s">
        <v>505</v>
      </c>
      <c r="X46" s="11" t="s">
        <v>449</v>
      </c>
      <c r="Y46" s="10" t="s">
        <v>449</v>
      </c>
      <c r="Z46" s="5" t="s">
        <v>449</v>
      </c>
      <c r="AA46" s="5" t="s">
        <v>449</v>
      </c>
      <c r="AB46" s="11" t="s">
        <v>449</v>
      </c>
      <c r="AC46" s="10"/>
    </row>
    <row r="47" spans="1:29" ht="29" x14ac:dyDescent="0.35">
      <c r="A47" s="11"/>
      <c r="B47" s="22" t="s">
        <v>712</v>
      </c>
      <c r="C47" s="23">
        <v>48</v>
      </c>
      <c r="D47" s="24">
        <v>31</v>
      </c>
      <c r="E47" s="25">
        <v>7</v>
      </c>
      <c r="F47" s="25">
        <v>5</v>
      </c>
      <c r="G47" s="25" t="s">
        <v>486</v>
      </c>
      <c r="H47" s="26" t="s">
        <v>486</v>
      </c>
      <c r="I47" s="24">
        <v>22</v>
      </c>
      <c r="J47" s="25">
        <v>3</v>
      </c>
      <c r="K47" s="25">
        <v>6</v>
      </c>
      <c r="L47" s="26" t="s">
        <v>486</v>
      </c>
      <c r="M47" s="24">
        <v>21</v>
      </c>
      <c r="N47" s="25">
        <v>26</v>
      </c>
      <c r="O47" s="26" t="s">
        <v>511</v>
      </c>
      <c r="P47" s="24">
        <v>35</v>
      </c>
      <c r="Q47" s="25">
        <v>13</v>
      </c>
      <c r="R47" s="25" t="s">
        <v>486</v>
      </c>
      <c r="S47" s="25" t="s">
        <v>486</v>
      </c>
      <c r="T47" s="26" t="s">
        <v>486</v>
      </c>
      <c r="U47" s="24">
        <v>6</v>
      </c>
      <c r="V47" s="25">
        <v>3</v>
      </c>
      <c r="W47" s="25">
        <v>18</v>
      </c>
      <c r="X47" s="26">
        <v>1</v>
      </c>
      <c r="Y47" s="24">
        <v>12</v>
      </c>
      <c r="Z47" s="25">
        <v>32</v>
      </c>
      <c r="AA47" s="25">
        <v>2</v>
      </c>
      <c r="AB47" s="26">
        <v>1</v>
      </c>
      <c r="AC47" s="10"/>
    </row>
    <row r="48" spans="1:29" x14ac:dyDescent="0.35">
      <c r="A48" s="11"/>
      <c r="B48" s="22" t="s">
        <v>449</v>
      </c>
      <c r="C48" s="27">
        <v>0.01</v>
      </c>
      <c r="D48" s="28">
        <v>0.01</v>
      </c>
      <c r="E48" s="29">
        <v>0.01</v>
      </c>
      <c r="F48" s="29">
        <v>0.01</v>
      </c>
      <c r="G48" s="25" t="s">
        <v>486</v>
      </c>
      <c r="H48" s="26" t="s">
        <v>486</v>
      </c>
      <c r="I48" s="28">
        <v>0.01</v>
      </c>
      <c r="J48" s="29">
        <v>0.01</v>
      </c>
      <c r="K48" s="29">
        <v>0.01</v>
      </c>
      <c r="L48" s="26" t="s">
        <v>486</v>
      </c>
      <c r="M48" s="28">
        <v>0.01</v>
      </c>
      <c r="N48" s="29">
        <v>0.01</v>
      </c>
      <c r="O48" s="26" t="s">
        <v>511</v>
      </c>
      <c r="P48" s="28">
        <v>0.01</v>
      </c>
      <c r="Q48" s="29">
        <v>0.01</v>
      </c>
      <c r="R48" s="25" t="s">
        <v>486</v>
      </c>
      <c r="S48" s="25" t="s">
        <v>486</v>
      </c>
      <c r="T48" s="26" t="s">
        <v>486</v>
      </c>
      <c r="U48" s="28">
        <v>0.01</v>
      </c>
      <c r="V48" s="29">
        <v>0.01</v>
      </c>
      <c r="W48" s="29">
        <v>0.01</v>
      </c>
      <c r="X48" s="30">
        <v>0.03</v>
      </c>
      <c r="Y48" s="28">
        <v>0.01</v>
      </c>
      <c r="Z48" s="29">
        <v>0.01</v>
      </c>
      <c r="AA48" s="29">
        <v>0.02</v>
      </c>
      <c r="AB48" s="30">
        <v>0.01</v>
      </c>
      <c r="AC48" s="10"/>
    </row>
    <row r="49" spans="1:29" ht="29" x14ac:dyDescent="0.35">
      <c r="A49" s="11"/>
      <c r="B49" s="8" t="s">
        <v>713</v>
      </c>
      <c r="C49" s="9">
        <v>30</v>
      </c>
      <c r="D49" s="10">
        <v>15</v>
      </c>
      <c r="E49" s="5">
        <v>10</v>
      </c>
      <c r="F49" s="5" t="s">
        <v>486</v>
      </c>
      <c r="G49" s="5" t="s">
        <v>486</v>
      </c>
      <c r="H49" s="11" t="s">
        <v>486</v>
      </c>
      <c r="I49" s="10">
        <v>9</v>
      </c>
      <c r="J49" s="5">
        <v>2</v>
      </c>
      <c r="K49" s="5">
        <v>4</v>
      </c>
      <c r="L49" s="11" t="s">
        <v>486</v>
      </c>
      <c r="M49" s="10">
        <v>10</v>
      </c>
      <c r="N49" s="5">
        <v>18</v>
      </c>
      <c r="O49" s="11">
        <v>1</v>
      </c>
      <c r="P49" s="10">
        <v>21</v>
      </c>
      <c r="Q49" s="5">
        <v>9</v>
      </c>
      <c r="R49" s="5" t="s">
        <v>511</v>
      </c>
      <c r="S49" s="5" t="s">
        <v>486</v>
      </c>
      <c r="T49" s="11" t="s">
        <v>486</v>
      </c>
      <c r="U49" s="10">
        <v>2</v>
      </c>
      <c r="V49" s="5">
        <v>1</v>
      </c>
      <c r="W49" s="5">
        <v>10</v>
      </c>
      <c r="X49" s="11" t="s">
        <v>486</v>
      </c>
      <c r="Y49" s="10">
        <v>1</v>
      </c>
      <c r="Z49" s="5">
        <v>28</v>
      </c>
      <c r="AA49" s="5">
        <v>1</v>
      </c>
      <c r="AB49" s="11" t="s">
        <v>486</v>
      </c>
      <c r="AC49" s="10"/>
    </row>
    <row r="50" spans="1:29" x14ac:dyDescent="0.35">
      <c r="A50" s="11"/>
      <c r="B50" s="8" t="s">
        <v>449</v>
      </c>
      <c r="C50" s="12">
        <v>0.01</v>
      </c>
      <c r="D50" s="10" t="s">
        <v>511</v>
      </c>
      <c r="E50" s="14">
        <v>0.01</v>
      </c>
      <c r="F50" s="5" t="s">
        <v>486</v>
      </c>
      <c r="G50" s="5" t="s">
        <v>486</v>
      </c>
      <c r="H50" s="11" t="s">
        <v>486</v>
      </c>
      <c r="I50" s="10" t="s">
        <v>511</v>
      </c>
      <c r="J50" s="5" t="s">
        <v>511</v>
      </c>
      <c r="K50" s="14">
        <v>0.01</v>
      </c>
      <c r="L50" s="11" t="s">
        <v>486</v>
      </c>
      <c r="M50" s="10" t="s">
        <v>511</v>
      </c>
      <c r="N50" s="14">
        <v>0.01</v>
      </c>
      <c r="O50" s="11" t="s">
        <v>511</v>
      </c>
      <c r="P50" s="13">
        <v>0.01</v>
      </c>
      <c r="Q50" s="14">
        <v>0.01</v>
      </c>
      <c r="R50" s="5" t="s">
        <v>511</v>
      </c>
      <c r="S50" s="5" t="s">
        <v>486</v>
      </c>
      <c r="T50" s="11" t="s">
        <v>486</v>
      </c>
      <c r="U50" s="10" t="s">
        <v>511</v>
      </c>
      <c r="V50" s="5" t="s">
        <v>511</v>
      </c>
      <c r="W50" s="5" t="s">
        <v>511</v>
      </c>
      <c r="X50" s="11" t="s">
        <v>486</v>
      </c>
      <c r="Y50" s="10" t="s">
        <v>511</v>
      </c>
      <c r="Z50" s="14">
        <v>0.01</v>
      </c>
      <c r="AA50" s="14">
        <v>0.01</v>
      </c>
      <c r="AB50" s="11" t="s">
        <v>486</v>
      </c>
      <c r="AC50" s="10"/>
    </row>
    <row r="51" spans="1:29" x14ac:dyDescent="0.35">
      <c r="A51" s="11"/>
      <c r="B51" s="8" t="s">
        <v>449</v>
      </c>
      <c r="C51" s="10" t="s">
        <v>449</v>
      </c>
      <c r="D51" s="10" t="s">
        <v>449</v>
      </c>
      <c r="E51" s="5" t="s">
        <v>449</v>
      </c>
      <c r="F51" s="5" t="s">
        <v>449</v>
      </c>
      <c r="G51" s="5" t="s">
        <v>449</v>
      </c>
      <c r="H51" s="11" t="s">
        <v>449</v>
      </c>
      <c r="I51" s="10" t="s">
        <v>449</v>
      </c>
      <c r="J51" s="5" t="s">
        <v>449</v>
      </c>
      <c r="K51" s="5" t="s">
        <v>449</v>
      </c>
      <c r="L51" s="11" t="s">
        <v>449</v>
      </c>
      <c r="M51" s="10" t="s">
        <v>449</v>
      </c>
      <c r="N51" s="5" t="s">
        <v>449</v>
      </c>
      <c r="O51" s="11" t="s">
        <v>449</v>
      </c>
      <c r="P51" s="10" t="s">
        <v>449</v>
      </c>
      <c r="Q51" s="5" t="s">
        <v>449</v>
      </c>
      <c r="R51" s="5" t="s">
        <v>449</v>
      </c>
      <c r="S51" s="5" t="s">
        <v>449</v>
      </c>
      <c r="T51" s="11" t="s">
        <v>449</v>
      </c>
      <c r="U51" s="10" t="s">
        <v>449</v>
      </c>
      <c r="V51" s="5" t="s">
        <v>449</v>
      </c>
      <c r="W51" s="5" t="s">
        <v>449</v>
      </c>
      <c r="X51" s="11" t="s">
        <v>449</v>
      </c>
      <c r="Y51" s="10" t="s">
        <v>449</v>
      </c>
      <c r="Z51" s="5" t="s">
        <v>505</v>
      </c>
      <c r="AA51" s="5" t="s">
        <v>449</v>
      </c>
      <c r="AB51" s="11" t="s">
        <v>449</v>
      </c>
      <c r="AC51" s="10"/>
    </row>
    <row r="52" spans="1:29" x14ac:dyDescent="0.35">
      <c r="A52" s="11"/>
      <c r="B52" s="22" t="s">
        <v>714</v>
      </c>
      <c r="C52" s="23">
        <v>26</v>
      </c>
      <c r="D52" s="24">
        <v>17</v>
      </c>
      <c r="E52" s="25">
        <v>2</v>
      </c>
      <c r="F52" s="25">
        <v>2</v>
      </c>
      <c r="G52" s="25" t="s">
        <v>486</v>
      </c>
      <c r="H52" s="26" t="s">
        <v>486</v>
      </c>
      <c r="I52" s="24">
        <v>7</v>
      </c>
      <c r="J52" s="25">
        <v>8</v>
      </c>
      <c r="K52" s="25">
        <v>3</v>
      </c>
      <c r="L52" s="26" t="s">
        <v>486</v>
      </c>
      <c r="M52" s="24">
        <v>6</v>
      </c>
      <c r="N52" s="25">
        <v>20</v>
      </c>
      <c r="O52" s="26" t="s">
        <v>486</v>
      </c>
      <c r="P52" s="24">
        <v>23</v>
      </c>
      <c r="Q52" s="25">
        <v>3</v>
      </c>
      <c r="R52" s="25" t="s">
        <v>486</v>
      </c>
      <c r="S52" s="25" t="s">
        <v>511</v>
      </c>
      <c r="T52" s="26" t="s">
        <v>486</v>
      </c>
      <c r="U52" s="24">
        <v>2</v>
      </c>
      <c r="V52" s="25">
        <v>5</v>
      </c>
      <c r="W52" s="25">
        <v>2</v>
      </c>
      <c r="X52" s="26" t="s">
        <v>486</v>
      </c>
      <c r="Y52" s="24">
        <v>11</v>
      </c>
      <c r="Z52" s="25">
        <v>12</v>
      </c>
      <c r="AA52" s="25" t="s">
        <v>511</v>
      </c>
      <c r="AB52" s="26">
        <v>1</v>
      </c>
      <c r="AC52" s="10"/>
    </row>
    <row r="53" spans="1:29" x14ac:dyDescent="0.35">
      <c r="A53" s="11"/>
      <c r="B53" s="22" t="s">
        <v>449</v>
      </c>
      <c r="C53" s="24" t="s">
        <v>511</v>
      </c>
      <c r="D53" s="24" t="s">
        <v>511</v>
      </c>
      <c r="E53" s="25" t="s">
        <v>511</v>
      </c>
      <c r="F53" s="29">
        <v>0.01</v>
      </c>
      <c r="G53" s="25" t="s">
        <v>486</v>
      </c>
      <c r="H53" s="26" t="s">
        <v>486</v>
      </c>
      <c r="I53" s="24" t="s">
        <v>511</v>
      </c>
      <c r="J53" s="29">
        <v>0.02</v>
      </c>
      <c r="K53" s="25" t="s">
        <v>511</v>
      </c>
      <c r="L53" s="26" t="s">
        <v>486</v>
      </c>
      <c r="M53" s="24" t="s">
        <v>511</v>
      </c>
      <c r="N53" s="29">
        <v>0.01</v>
      </c>
      <c r="O53" s="26" t="s">
        <v>486</v>
      </c>
      <c r="P53" s="28">
        <v>0.01</v>
      </c>
      <c r="Q53" s="25" t="s">
        <v>511</v>
      </c>
      <c r="R53" s="25" t="s">
        <v>486</v>
      </c>
      <c r="S53" s="29">
        <v>0.01</v>
      </c>
      <c r="T53" s="26" t="s">
        <v>486</v>
      </c>
      <c r="U53" s="24" t="s">
        <v>511</v>
      </c>
      <c r="V53" s="29">
        <v>0.02</v>
      </c>
      <c r="W53" s="25" t="s">
        <v>511</v>
      </c>
      <c r="X53" s="26" t="s">
        <v>486</v>
      </c>
      <c r="Y53" s="28">
        <v>0.01</v>
      </c>
      <c r="Z53" s="25" t="s">
        <v>511</v>
      </c>
      <c r="AA53" s="25" t="s">
        <v>511</v>
      </c>
      <c r="AB53" s="30">
        <v>0.03</v>
      </c>
      <c r="AC53" s="10"/>
    </row>
    <row r="54" spans="1:29" x14ac:dyDescent="0.35">
      <c r="A54" s="11"/>
      <c r="B54" s="22" t="s">
        <v>449</v>
      </c>
      <c r="C54" s="24" t="s">
        <v>608</v>
      </c>
      <c r="D54" s="24" t="s">
        <v>449</v>
      </c>
      <c r="E54" s="25" t="s">
        <v>449</v>
      </c>
      <c r="F54" s="25" t="s">
        <v>449</v>
      </c>
      <c r="G54" s="25" t="s">
        <v>449</v>
      </c>
      <c r="H54" s="26" t="s">
        <v>449</v>
      </c>
      <c r="I54" s="24" t="s">
        <v>449</v>
      </c>
      <c r="J54" s="25" t="s">
        <v>600</v>
      </c>
      <c r="K54" s="25" t="s">
        <v>449</v>
      </c>
      <c r="L54" s="26" t="s">
        <v>449</v>
      </c>
      <c r="M54" s="24" t="s">
        <v>449</v>
      </c>
      <c r="N54" s="25" t="s">
        <v>505</v>
      </c>
      <c r="O54" s="26" t="s">
        <v>449</v>
      </c>
      <c r="P54" s="24" t="s">
        <v>449</v>
      </c>
      <c r="Q54" s="25" t="s">
        <v>449</v>
      </c>
      <c r="R54" s="25" t="s">
        <v>449</v>
      </c>
      <c r="S54" s="25" t="s">
        <v>449</v>
      </c>
      <c r="T54" s="26" t="s">
        <v>449</v>
      </c>
      <c r="U54" s="24" t="s">
        <v>449</v>
      </c>
      <c r="V54" s="25" t="s">
        <v>501</v>
      </c>
      <c r="W54" s="25" t="s">
        <v>449</v>
      </c>
      <c r="X54" s="26" t="s">
        <v>449</v>
      </c>
      <c r="Y54" s="24" t="s">
        <v>449</v>
      </c>
      <c r="Z54" s="25" t="s">
        <v>449</v>
      </c>
      <c r="AA54" s="25" t="s">
        <v>449</v>
      </c>
      <c r="AB54" s="26" t="s">
        <v>449</v>
      </c>
      <c r="AC54" s="10"/>
    </row>
    <row r="55" spans="1:29" ht="29" x14ac:dyDescent="0.35">
      <c r="A55" s="11"/>
      <c r="B55" s="8" t="s">
        <v>715</v>
      </c>
      <c r="C55" s="9">
        <v>18</v>
      </c>
      <c r="D55" s="10">
        <v>9</v>
      </c>
      <c r="E55" s="5">
        <v>5</v>
      </c>
      <c r="F55" s="5">
        <v>4</v>
      </c>
      <c r="G55" s="5" t="s">
        <v>486</v>
      </c>
      <c r="H55" s="11" t="s">
        <v>486</v>
      </c>
      <c r="I55" s="10">
        <v>8</v>
      </c>
      <c r="J55" s="5" t="s">
        <v>486</v>
      </c>
      <c r="K55" s="5">
        <v>1</v>
      </c>
      <c r="L55" s="11" t="s">
        <v>486</v>
      </c>
      <c r="M55" s="10">
        <v>4</v>
      </c>
      <c r="N55" s="5">
        <v>14</v>
      </c>
      <c r="O55" s="11" t="s">
        <v>486</v>
      </c>
      <c r="P55" s="10">
        <v>14</v>
      </c>
      <c r="Q55" s="5">
        <v>3</v>
      </c>
      <c r="R55" s="5">
        <v>1</v>
      </c>
      <c r="S55" s="5" t="s">
        <v>486</v>
      </c>
      <c r="T55" s="11" t="s">
        <v>486</v>
      </c>
      <c r="U55" s="10">
        <v>2</v>
      </c>
      <c r="V55" s="5" t="s">
        <v>486</v>
      </c>
      <c r="W55" s="5">
        <v>7</v>
      </c>
      <c r="X55" s="11" t="s">
        <v>486</v>
      </c>
      <c r="Y55" s="10">
        <v>6</v>
      </c>
      <c r="Z55" s="5">
        <v>12</v>
      </c>
      <c r="AA55" s="5" t="s">
        <v>486</v>
      </c>
      <c r="AB55" s="11" t="s">
        <v>486</v>
      </c>
      <c r="AC55" s="10"/>
    </row>
    <row r="56" spans="1:29" x14ac:dyDescent="0.35">
      <c r="A56" s="11"/>
      <c r="B56" s="8" t="s">
        <v>449</v>
      </c>
      <c r="C56" s="9" t="s">
        <v>511</v>
      </c>
      <c r="D56" s="10" t="s">
        <v>511</v>
      </c>
      <c r="E56" s="5" t="s">
        <v>511</v>
      </c>
      <c r="F56" s="14">
        <v>0.01</v>
      </c>
      <c r="G56" s="5" t="s">
        <v>486</v>
      </c>
      <c r="H56" s="11" t="s">
        <v>486</v>
      </c>
      <c r="I56" s="10" t="s">
        <v>511</v>
      </c>
      <c r="J56" s="5" t="s">
        <v>486</v>
      </c>
      <c r="K56" s="5" t="s">
        <v>511</v>
      </c>
      <c r="L56" s="11" t="s">
        <v>486</v>
      </c>
      <c r="M56" s="10" t="s">
        <v>511</v>
      </c>
      <c r="N56" s="5" t="s">
        <v>511</v>
      </c>
      <c r="O56" s="11" t="s">
        <v>486</v>
      </c>
      <c r="P56" s="10" t="s">
        <v>511</v>
      </c>
      <c r="Q56" s="5" t="s">
        <v>511</v>
      </c>
      <c r="R56" s="5" t="s">
        <v>511</v>
      </c>
      <c r="S56" s="5" t="s">
        <v>486</v>
      </c>
      <c r="T56" s="11" t="s">
        <v>486</v>
      </c>
      <c r="U56" s="10" t="s">
        <v>511</v>
      </c>
      <c r="V56" s="5" t="s">
        <v>486</v>
      </c>
      <c r="W56" s="5" t="s">
        <v>511</v>
      </c>
      <c r="X56" s="11" t="s">
        <v>486</v>
      </c>
      <c r="Y56" s="10" t="s">
        <v>511</v>
      </c>
      <c r="Z56" s="5" t="s">
        <v>511</v>
      </c>
      <c r="AA56" s="5" t="s">
        <v>486</v>
      </c>
      <c r="AB56" s="11" t="s">
        <v>486</v>
      </c>
      <c r="AC56" s="10"/>
    </row>
    <row r="57" spans="1:29" x14ac:dyDescent="0.35">
      <c r="A57" s="11"/>
      <c r="B57" s="8" t="s">
        <v>449</v>
      </c>
      <c r="C57" s="10" t="s">
        <v>449</v>
      </c>
      <c r="D57" s="10" t="s">
        <v>449</v>
      </c>
      <c r="E57" s="5" t="s">
        <v>449</v>
      </c>
      <c r="F57" s="5" t="s">
        <v>560</v>
      </c>
      <c r="G57" s="5" t="s">
        <v>449</v>
      </c>
      <c r="H57" s="11" t="s">
        <v>449</v>
      </c>
      <c r="I57" s="10" t="s">
        <v>449</v>
      </c>
      <c r="J57" s="5" t="s">
        <v>449</v>
      </c>
      <c r="K57" s="5" t="s">
        <v>449</v>
      </c>
      <c r="L57" s="11" t="s">
        <v>449</v>
      </c>
      <c r="M57" s="10" t="s">
        <v>449</v>
      </c>
      <c r="N57" s="5" t="s">
        <v>449</v>
      </c>
      <c r="O57" s="11" t="s">
        <v>449</v>
      </c>
      <c r="P57" s="10" t="s">
        <v>449</v>
      </c>
      <c r="Q57" s="5" t="s">
        <v>449</v>
      </c>
      <c r="R57" s="5" t="s">
        <v>449</v>
      </c>
      <c r="S57" s="5" t="s">
        <v>449</v>
      </c>
      <c r="T57" s="11" t="s">
        <v>449</v>
      </c>
      <c r="U57" s="10" t="s">
        <v>449</v>
      </c>
      <c r="V57" s="5" t="s">
        <v>449</v>
      </c>
      <c r="W57" s="5" t="s">
        <v>449</v>
      </c>
      <c r="X57" s="11" t="s">
        <v>449</v>
      </c>
      <c r="Y57" s="10" t="s">
        <v>449</v>
      </c>
      <c r="Z57" s="5" t="s">
        <v>449</v>
      </c>
      <c r="AA57" s="5" t="s">
        <v>449</v>
      </c>
      <c r="AB57" s="11" t="s">
        <v>449</v>
      </c>
      <c r="AC57" s="10"/>
    </row>
    <row r="58" spans="1:29" x14ac:dyDescent="0.35">
      <c r="A58" s="11"/>
      <c r="B58" s="22" t="s">
        <v>716</v>
      </c>
      <c r="C58" s="23">
        <v>13</v>
      </c>
      <c r="D58" s="24">
        <v>7</v>
      </c>
      <c r="E58" s="25">
        <v>4</v>
      </c>
      <c r="F58" s="25" t="s">
        <v>486</v>
      </c>
      <c r="G58" s="25" t="s">
        <v>486</v>
      </c>
      <c r="H58" s="26" t="s">
        <v>486</v>
      </c>
      <c r="I58" s="24">
        <v>4</v>
      </c>
      <c r="J58" s="25">
        <v>2</v>
      </c>
      <c r="K58" s="25">
        <v>1</v>
      </c>
      <c r="L58" s="26" t="s">
        <v>486</v>
      </c>
      <c r="M58" s="24">
        <v>1</v>
      </c>
      <c r="N58" s="25">
        <v>12</v>
      </c>
      <c r="O58" s="26" t="s">
        <v>486</v>
      </c>
      <c r="P58" s="24">
        <v>4</v>
      </c>
      <c r="Q58" s="25">
        <v>8</v>
      </c>
      <c r="R58" s="25">
        <v>2</v>
      </c>
      <c r="S58" s="25" t="s">
        <v>486</v>
      </c>
      <c r="T58" s="26" t="s">
        <v>486</v>
      </c>
      <c r="U58" s="24" t="s">
        <v>486</v>
      </c>
      <c r="V58" s="25">
        <v>1</v>
      </c>
      <c r="W58" s="25">
        <v>4</v>
      </c>
      <c r="X58" s="26" t="s">
        <v>486</v>
      </c>
      <c r="Y58" s="24">
        <v>1</v>
      </c>
      <c r="Z58" s="25">
        <v>12</v>
      </c>
      <c r="AA58" s="25" t="s">
        <v>486</v>
      </c>
      <c r="AB58" s="26" t="s">
        <v>486</v>
      </c>
      <c r="AC58" s="10"/>
    </row>
    <row r="59" spans="1:29" x14ac:dyDescent="0.35">
      <c r="A59" s="11"/>
      <c r="B59" s="22" t="s">
        <v>449</v>
      </c>
      <c r="C59" s="24" t="s">
        <v>511</v>
      </c>
      <c r="D59" s="24" t="s">
        <v>511</v>
      </c>
      <c r="E59" s="25" t="s">
        <v>511</v>
      </c>
      <c r="F59" s="25" t="s">
        <v>486</v>
      </c>
      <c r="G59" s="25" t="s">
        <v>486</v>
      </c>
      <c r="H59" s="26" t="s">
        <v>486</v>
      </c>
      <c r="I59" s="24" t="s">
        <v>511</v>
      </c>
      <c r="J59" s="25" t="s">
        <v>511</v>
      </c>
      <c r="K59" s="25" t="s">
        <v>511</v>
      </c>
      <c r="L59" s="26" t="s">
        <v>486</v>
      </c>
      <c r="M59" s="24" t="s">
        <v>511</v>
      </c>
      <c r="N59" s="25" t="s">
        <v>511</v>
      </c>
      <c r="O59" s="26" t="s">
        <v>486</v>
      </c>
      <c r="P59" s="24" t="s">
        <v>511</v>
      </c>
      <c r="Q59" s="25" t="s">
        <v>511</v>
      </c>
      <c r="R59" s="29">
        <v>0.01</v>
      </c>
      <c r="S59" s="25" t="s">
        <v>486</v>
      </c>
      <c r="T59" s="26" t="s">
        <v>486</v>
      </c>
      <c r="U59" s="24" t="s">
        <v>486</v>
      </c>
      <c r="V59" s="25" t="s">
        <v>511</v>
      </c>
      <c r="W59" s="25" t="s">
        <v>511</v>
      </c>
      <c r="X59" s="26" t="s">
        <v>486</v>
      </c>
      <c r="Y59" s="24" t="s">
        <v>511</v>
      </c>
      <c r="Z59" s="25" t="s">
        <v>511</v>
      </c>
      <c r="AA59" s="25" t="s">
        <v>486</v>
      </c>
      <c r="AB59" s="26" t="s">
        <v>486</v>
      </c>
      <c r="AC59" s="10"/>
    </row>
    <row r="60" spans="1:29" x14ac:dyDescent="0.35">
      <c r="A60" s="11"/>
      <c r="B60" s="22" t="s">
        <v>449</v>
      </c>
      <c r="C60" s="24" t="s">
        <v>605</v>
      </c>
      <c r="D60" s="24" t="s">
        <v>449</v>
      </c>
      <c r="E60" s="25" t="s">
        <v>449</v>
      </c>
      <c r="F60" s="25" t="s">
        <v>449</v>
      </c>
      <c r="G60" s="25" t="s">
        <v>449</v>
      </c>
      <c r="H60" s="26" t="s">
        <v>449</v>
      </c>
      <c r="I60" s="24" t="s">
        <v>449</v>
      </c>
      <c r="J60" s="25" t="s">
        <v>449</v>
      </c>
      <c r="K60" s="25" t="s">
        <v>449</v>
      </c>
      <c r="L60" s="26" t="s">
        <v>449</v>
      </c>
      <c r="M60" s="24" t="s">
        <v>449</v>
      </c>
      <c r="N60" s="25" t="s">
        <v>505</v>
      </c>
      <c r="O60" s="26" t="s">
        <v>449</v>
      </c>
      <c r="P60" s="24" t="s">
        <v>449</v>
      </c>
      <c r="Q60" s="25" t="s">
        <v>605</v>
      </c>
      <c r="R60" s="25" t="s">
        <v>449</v>
      </c>
      <c r="S60" s="25" t="s">
        <v>449</v>
      </c>
      <c r="T60" s="26" t="s">
        <v>449</v>
      </c>
      <c r="U60" s="24" t="s">
        <v>449</v>
      </c>
      <c r="V60" s="25" t="s">
        <v>449</v>
      </c>
      <c r="W60" s="25" t="s">
        <v>449</v>
      </c>
      <c r="X60" s="26" t="s">
        <v>449</v>
      </c>
      <c r="Y60" s="24" t="s">
        <v>449</v>
      </c>
      <c r="Z60" s="25" t="s">
        <v>449</v>
      </c>
      <c r="AA60" s="25" t="s">
        <v>449</v>
      </c>
      <c r="AB60" s="26" t="s">
        <v>449</v>
      </c>
      <c r="AC60" s="10"/>
    </row>
    <row r="61" spans="1:29" x14ac:dyDescent="0.35">
      <c r="A61" s="11"/>
      <c r="B61" s="8" t="s">
        <v>717</v>
      </c>
      <c r="C61" s="9">
        <v>12</v>
      </c>
      <c r="D61" s="10">
        <v>4</v>
      </c>
      <c r="E61" s="5">
        <v>5</v>
      </c>
      <c r="F61" s="5" t="s">
        <v>486</v>
      </c>
      <c r="G61" s="5" t="s">
        <v>486</v>
      </c>
      <c r="H61" s="11" t="s">
        <v>486</v>
      </c>
      <c r="I61" s="10">
        <v>4</v>
      </c>
      <c r="J61" s="5" t="s">
        <v>486</v>
      </c>
      <c r="K61" s="5" t="s">
        <v>486</v>
      </c>
      <c r="L61" s="11" t="s">
        <v>486</v>
      </c>
      <c r="M61" s="10">
        <v>11</v>
      </c>
      <c r="N61" s="5">
        <v>1</v>
      </c>
      <c r="O61" s="11" t="s">
        <v>486</v>
      </c>
      <c r="P61" s="10">
        <v>6</v>
      </c>
      <c r="Q61" s="5">
        <v>6</v>
      </c>
      <c r="R61" s="5" t="s">
        <v>486</v>
      </c>
      <c r="S61" s="5" t="s">
        <v>486</v>
      </c>
      <c r="T61" s="11" t="s">
        <v>486</v>
      </c>
      <c r="U61" s="10">
        <v>1</v>
      </c>
      <c r="V61" s="5">
        <v>3</v>
      </c>
      <c r="W61" s="5" t="s">
        <v>486</v>
      </c>
      <c r="X61" s="11" t="s">
        <v>486</v>
      </c>
      <c r="Y61" s="10">
        <v>5</v>
      </c>
      <c r="Z61" s="5">
        <v>6</v>
      </c>
      <c r="AA61" s="5">
        <v>1</v>
      </c>
      <c r="AB61" s="11" t="s">
        <v>486</v>
      </c>
      <c r="AC61" s="10"/>
    </row>
    <row r="62" spans="1:29" x14ac:dyDescent="0.35">
      <c r="A62" s="11"/>
      <c r="B62" s="8" t="s">
        <v>449</v>
      </c>
      <c r="C62" s="10" t="s">
        <v>511</v>
      </c>
      <c r="D62" s="10" t="s">
        <v>511</v>
      </c>
      <c r="E62" s="5" t="s">
        <v>511</v>
      </c>
      <c r="F62" s="5" t="s">
        <v>486</v>
      </c>
      <c r="G62" s="5" t="s">
        <v>486</v>
      </c>
      <c r="H62" s="11" t="s">
        <v>486</v>
      </c>
      <c r="I62" s="10" t="s">
        <v>511</v>
      </c>
      <c r="J62" s="5" t="s">
        <v>486</v>
      </c>
      <c r="K62" s="5" t="s">
        <v>486</v>
      </c>
      <c r="L62" s="11" t="s">
        <v>486</v>
      </c>
      <c r="M62" s="13">
        <v>0.01</v>
      </c>
      <c r="N62" s="5" t="s">
        <v>511</v>
      </c>
      <c r="O62" s="11" t="s">
        <v>486</v>
      </c>
      <c r="P62" s="10" t="s">
        <v>511</v>
      </c>
      <c r="Q62" s="5" t="s">
        <v>511</v>
      </c>
      <c r="R62" s="5" t="s">
        <v>486</v>
      </c>
      <c r="S62" s="5" t="s">
        <v>486</v>
      </c>
      <c r="T62" s="11" t="s">
        <v>486</v>
      </c>
      <c r="U62" s="10" t="s">
        <v>511</v>
      </c>
      <c r="V62" s="14">
        <v>0.01</v>
      </c>
      <c r="W62" s="5" t="s">
        <v>486</v>
      </c>
      <c r="X62" s="11" t="s">
        <v>486</v>
      </c>
      <c r="Y62" s="10" t="s">
        <v>511</v>
      </c>
      <c r="Z62" s="5" t="s">
        <v>511</v>
      </c>
      <c r="AA62" s="14">
        <v>0.01</v>
      </c>
      <c r="AB62" s="11" t="s">
        <v>486</v>
      </c>
      <c r="AC62" s="10"/>
    </row>
    <row r="63" spans="1:29" x14ac:dyDescent="0.35">
      <c r="A63" s="11"/>
      <c r="B63" s="8" t="s">
        <v>449</v>
      </c>
      <c r="C63" s="10" t="s">
        <v>517</v>
      </c>
      <c r="D63" s="10" t="s">
        <v>449</v>
      </c>
      <c r="E63" s="5" t="s">
        <v>449</v>
      </c>
      <c r="F63" s="5" t="s">
        <v>449</v>
      </c>
      <c r="G63" s="5" t="s">
        <v>449</v>
      </c>
      <c r="H63" s="11" t="s">
        <v>449</v>
      </c>
      <c r="I63" s="10" t="s">
        <v>449</v>
      </c>
      <c r="J63" s="5" t="s">
        <v>449</v>
      </c>
      <c r="K63" s="5" t="s">
        <v>449</v>
      </c>
      <c r="L63" s="11" t="s">
        <v>449</v>
      </c>
      <c r="M63" s="10" t="s">
        <v>518</v>
      </c>
      <c r="N63" s="5" t="s">
        <v>449</v>
      </c>
      <c r="O63" s="11" t="s">
        <v>449</v>
      </c>
      <c r="P63" s="10" t="s">
        <v>449</v>
      </c>
      <c r="Q63" s="5" t="s">
        <v>449</v>
      </c>
      <c r="R63" s="5" t="s">
        <v>449</v>
      </c>
      <c r="S63" s="5" t="s">
        <v>449</v>
      </c>
      <c r="T63" s="11" t="s">
        <v>449</v>
      </c>
      <c r="U63" s="10" t="s">
        <v>449</v>
      </c>
      <c r="V63" s="5" t="s">
        <v>501</v>
      </c>
      <c r="W63" s="5" t="s">
        <v>449</v>
      </c>
      <c r="X63" s="11" t="s">
        <v>449</v>
      </c>
      <c r="Y63" s="10" t="s">
        <v>449</v>
      </c>
      <c r="Z63" s="5" t="s">
        <v>449</v>
      </c>
      <c r="AA63" s="5" t="s">
        <v>449</v>
      </c>
      <c r="AB63" s="11" t="s">
        <v>449</v>
      </c>
      <c r="AC63" s="10"/>
    </row>
    <row r="64" spans="1:29" x14ac:dyDescent="0.35">
      <c r="A64" s="11"/>
      <c r="B64" s="22" t="s">
        <v>718</v>
      </c>
      <c r="C64" s="23">
        <v>12</v>
      </c>
      <c r="D64" s="24">
        <v>6</v>
      </c>
      <c r="E64" s="25">
        <v>4</v>
      </c>
      <c r="F64" s="25">
        <v>1</v>
      </c>
      <c r="G64" s="25" t="s">
        <v>486</v>
      </c>
      <c r="H64" s="26" t="s">
        <v>486</v>
      </c>
      <c r="I64" s="24">
        <v>2</v>
      </c>
      <c r="J64" s="25">
        <v>3</v>
      </c>
      <c r="K64" s="25">
        <v>1</v>
      </c>
      <c r="L64" s="26" t="s">
        <v>486</v>
      </c>
      <c r="M64" s="24">
        <v>3</v>
      </c>
      <c r="N64" s="25">
        <v>9</v>
      </c>
      <c r="O64" s="26" t="s">
        <v>486</v>
      </c>
      <c r="P64" s="24">
        <v>10</v>
      </c>
      <c r="Q64" s="25">
        <v>1</v>
      </c>
      <c r="R64" s="25">
        <v>1</v>
      </c>
      <c r="S64" s="25" t="s">
        <v>486</v>
      </c>
      <c r="T64" s="26" t="s">
        <v>486</v>
      </c>
      <c r="U64" s="24" t="s">
        <v>486</v>
      </c>
      <c r="V64" s="25">
        <v>1</v>
      </c>
      <c r="W64" s="25">
        <v>2</v>
      </c>
      <c r="X64" s="26" t="s">
        <v>486</v>
      </c>
      <c r="Y64" s="24">
        <v>2</v>
      </c>
      <c r="Z64" s="25">
        <v>7</v>
      </c>
      <c r="AA64" s="25">
        <v>2</v>
      </c>
      <c r="AB64" s="26" t="s">
        <v>486</v>
      </c>
      <c r="AC64" s="10"/>
    </row>
    <row r="65" spans="1:29" x14ac:dyDescent="0.35">
      <c r="A65" s="11"/>
      <c r="B65" s="22" t="s">
        <v>449</v>
      </c>
      <c r="C65" s="23" t="s">
        <v>511</v>
      </c>
      <c r="D65" s="24" t="s">
        <v>511</v>
      </c>
      <c r="E65" s="25" t="s">
        <v>511</v>
      </c>
      <c r="F65" s="25" t="s">
        <v>511</v>
      </c>
      <c r="G65" s="25" t="s">
        <v>486</v>
      </c>
      <c r="H65" s="26" t="s">
        <v>486</v>
      </c>
      <c r="I65" s="24" t="s">
        <v>511</v>
      </c>
      <c r="J65" s="29">
        <v>0.01</v>
      </c>
      <c r="K65" s="25" t="s">
        <v>511</v>
      </c>
      <c r="L65" s="26" t="s">
        <v>486</v>
      </c>
      <c r="M65" s="24" t="s">
        <v>511</v>
      </c>
      <c r="N65" s="25" t="s">
        <v>511</v>
      </c>
      <c r="O65" s="26" t="s">
        <v>486</v>
      </c>
      <c r="P65" s="24" t="s">
        <v>511</v>
      </c>
      <c r="Q65" s="25" t="s">
        <v>511</v>
      </c>
      <c r="R65" s="25" t="s">
        <v>511</v>
      </c>
      <c r="S65" s="25" t="s">
        <v>486</v>
      </c>
      <c r="T65" s="26" t="s">
        <v>486</v>
      </c>
      <c r="U65" s="24" t="s">
        <v>486</v>
      </c>
      <c r="V65" s="25" t="s">
        <v>511</v>
      </c>
      <c r="W65" s="25" t="s">
        <v>511</v>
      </c>
      <c r="X65" s="26" t="s">
        <v>486</v>
      </c>
      <c r="Y65" s="24" t="s">
        <v>511</v>
      </c>
      <c r="Z65" s="25" t="s">
        <v>511</v>
      </c>
      <c r="AA65" s="29">
        <v>0.02</v>
      </c>
      <c r="AB65" s="26" t="s">
        <v>486</v>
      </c>
      <c r="AC65" s="10"/>
    </row>
    <row r="66" spans="1:29" x14ac:dyDescent="0.35">
      <c r="A66" s="11"/>
      <c r="B66" s="22" t="s">
        <v>449</v>
      </c>
      <c r="C66" s="24" t="s">
        <v>449</v>
      </c>
      <c r="D66" s="24" t="s">
        <v>449</v>
      </c>
      <c r="E66" s="25" t="s">
        <v>449</v>
      </c>
      <c r="F66" s="25" t="s">
        <v>449</v>
      </c>
      <c r="G66" s="25" t="s">
        <v>449</v>
      </c>
      <c r="H66" s="26" t="s">
        <v>449</v>
      </c>
      <c r="I66" s="24" t="s">
        <v>449</v>
      </c>
      <c r="J66" s="25" t="s">
        <v>665</v>
      </c>
      <c r="K66" s="25" t="s">
        <v>449</v>
      </c>
      <c r="L66" s="26" t="s">
        <v>449</v>
      </c>
      <c r="M66" s="24" t="s">
        <v>449</v>
      </c>
      <c r="N66" s="25" t="s">
        <v>449</v>
      </c>
      <c r="O66" s="26" t="s">
        <v>449</v>
      </c>
      <c r="P66" s="24" t="s">
        <v>449</v>
      </c>
      <c r="Q66" s="25" t="s">
        <v>449</v>
      </c>
      <c r="R66" s="25" t="s">
        <v>449</v>
      </c>
      <c r="S66" s="25" t="s">
        <v>449</v>
      </c>
      <c r="T66" s="26" t="s">
        <v>449</v>
      </c>
      <c r="U66" s="24" t="s">
        <v>449</v>
      </c>
      <c r="V66" s="25" t="s">
        <v>449</v>
      </c>
      <c r="W66" s="25" t="s">
        <v>449</v>
      </c>
      <c r="X66" s="26" t="s">
        <v>449</v>
      </c>
      <c r="Y66" s="24" t="s">
        <v>449</v>
      </c>
      <c r="Z66" s="25" t="s">
        <v>449</v>
      </c>
      <c r="AA66" s="25" t="s">
        <v>719</v>
      </c>
      <c r="AB66" s="26" t="s">
        <v>449</v>
      </c>
      <c r="AC66" s="10"/>
    </row>
    <row r="67" spans="1:29" x14ac:dyDescent="0.35">
      <c r="A67" s="11"/>
      <c r="B67" s="8" t="s">
        <v>720</v>
      </c>
      <c r="C67" s="9">
        <v>11</v>
      </c>
      <c r="D67" s="10">
        <v>7</v>
      </c>
      <c r="E67" s="5">
        <v>1</v>
      </c>
      <c r="F67" s="5">
        <v>2</v>
      </c>
      <c r="G67" s="5" t="s">
        <v>486</v>
      </c>
      <c r="H67" s="11" t="s">
        <v>486</v>
      </c>
      <c r="I67" s="10">
        <v>5</v>
      </c>
      <c r="J67" s="5">
        <v>1</v>
      </c>
      <c r="K67" s="5">
        <v>2</v>
      </c>
      <c r="L67" s="11" t="s">
        <v>486</v>
      </c>
      <c r="M67" s="10">
        <v>6</v>
      </c>
      <c r="N67" s="5">
        <v>5</v>
      </c>
      <c r="O67" s="11" t="s">
        <v>511</v>
      </c>
      <c r="P67" s="10">
        <v>7</v>
      </c>
      <c r="Q67" s="5">
        <v>4</v>
      </c>
      <c r="R67" s="5" t="s">
        <v>486</v>
      </c>
      <c r="S67" s="5" t="s">
        <v>486</v>
      </c>
      <c r="T67" s="11" t="s">
        <v>486</v>
      </c>
      <c r="U67" s="10" t="s">
        <v>486</v>
      </c>
      <c r="V67" s="5">
        <v>1</v>
      </c>
      <c r="W67" s="5">
        <v>6</v>
      </c>
      <c r="X67" s="11" t="s">
        <v>486</v>
      </c>
      <c r="Y67" s="10">
        <v>2</v>
      </c>
      <c r="Z67" s="5">
        <v>9</v>
      </c>
      <c r="AA67" s="5" t="s">
        <v>486</v>
      </c>
      <c r="AB67" s="11" t="s">
        <v>486</v>
      </c>
      <c r="AC67" s="10"/>
    </row>
    <row r="68" spans="1:29" x14ac:dyDescent="0.35">
      <c r="A68" s="11"/>
      <c r="B68" s="8" t="s">
        <v>449</v>
      </c>
      <c r="C68" s="9" t="s">
        <v>511</v>
      </c>
      <c r="D68" s="10" t="s">
        <v>511</v>
      </c>
      <c r="E68" s="5" t="s">
        <v>511</v>
      </c>
      <c r="F68" s="14">
        <v>0.01</v>
      </c>
      <c r="G68" s="5" t="s">
        <v>486</v>
      </c>
      <c r="H68" s="11" t="s">
        <v>486</v>
      </c>
      <c r="I68" s="10" t="s">
        <v>511</v>
      </c>
      <c r="J68" s="5" t="s">
        <v>511</v>
      </c>
      <c r="K68" s="5" t="s">
        <v>511</v>
      </c>
      <c r="L68" s="11" t="s">
        <v>486</v>
      </c>
      <c r="M68" s="10" t="s">
        <v>511</v>
      </c>
      <c r="N68" s="5" t="s">
        <v>511</v>
      </c>
      <c r="O68" s="11" t="s">
        <v>511</v>
      </c>
      <c r="P68" s="10" t="s">
        <v>511</v>
      </c>
      <c r="Q68" s="5" t="s">
        <v>511</v>
      </c>
      <c r="R68" s="5" t="s">
        <v>486</v>
      </c>
      <c r="S68" s="5" t="s">
        <v>486</v>
      </c>
      <c r="T68" s="11" t="s">
        <v>486</v>
      </c>
      <c r="U68" s="10" t="s">
        <v>486</v>
      </c>
      <c r="V68" s="5" t="s">
        <v>511</v>
      </c>
      <c r="W68" s="5" t="s">
        <v>511</v>
      </c>
      <c r="X68" s="11" t="s">
        <v>486</v>
      </c>
      <c r="Y68" s="10" t="s">
        <v>511</v>
      </c>
      <c r="Z68" s="5" t="s">
        <v>511</v>
      </c>
      <c r="AA68" s="5" t="s">
        <v>486</v>
      </c>
      <c r="AB68" s="11" t="s">
        <v>486</v>
      </c>
      <c r="AC68" s="10"/>
    </row>
    <row r="69" spans="1:29" ht="29" x14ac:dyDescent="0.35">
      <c r="A69" s="11"/>
      <c r="B69" s="22" t="s">
        <v>721</v>
      </c>
      <c r="C69" s="23">
        <v>10</v>
      </c>
      <c r="D69" s="24">
        <v>6</v>
      </c>
      <c r="E69" s="25">
        <v>3</v>
      </c>
      <c r="F69" s="25" t="s">
        <v>486</v>
      </c>
      <c r="G69" s="25" t="s">
        <v>486</v>
      </c>
      <c r="H69" s="26" t="s">
        <v>486</v>
      </c>
      <c r="I69" s="24">
        <v>6</v>
      </c>
      <c r="J69" s="25" t="s">
        <v>511</v>
      </c>
      <c r="K69" s="25" t="s">
        <v>486</v>
      </c>
      <c r="L69" s="26" t="s">
        <v>486</v>
      </c>
      <c r="M69" s="24">
        <v>3</v>
      </c>
      <c r="N69" s="25">
        <v>4</v>
      </c>
      <c r="O69" s="26">
        <v>2</v>
      </c>
      <c r="P69" s="24">
        <v>8</v>
      </c>
      <c r="Q69" s="25">
        <v>2</v>
      </c>
      <c r="R69" s="25" t="s">
        <v>486</v>
      </c>
      <c r="S69" s="25" t="s">
        <v>486</v>
      </c>
      <c r="T69" s="26" t="s">
        <v>486</v>
      </c>
      <c r="U69" s="24" t="s">
        <v>486</v>
      </c>
      <c r="V69" s="25" t="s">
        <v>486</v>
      </c>
      <c r="W69" s="25">
        <v>6</v>
      </c>
      <c r="X69" s="26" t="s">
        <v>486</v>
      </c>
      <c r="Y69" s="24" t="s">
        <v>486</v>
      </c>
      <c r="Z69" s="25">
        <v>7</v>
      </c>
      <c r="AA69" s="25">
        <v>3</v>
      </c>
      <c r="AB69" s="26" t="s">
        <v>486</v>
      </c>
      <c r="AC69" s="10"/>
    </row>
    <row r="70" spans="1:29" x14ac:dyDescent="0.35">
      <c r="A70" s="11"/>
      <c r="B70" s="22" t="s">
        <v>449</v>
      </c>
      <c r="C70" s="23" t="s">
        <v>511</v>
      </c>
      <c r="D70" s="24" t="s">
        <v>511</v>
      </c>
      <c r="E70" s="25" t="s">
        <v>511</v>
      </c>
      <c r="F70" s="25" t="s">
        <v>486</v>
      </c>
      <c r="G70" s="25" t="s">
        <v>486</v>
      </c>
      <c r="H70" s="26" t="s">
        <v>486</v>
      </c>
      <c r="I70" s="24" t="s">
        <v>511</v>
      </c>
      <c r="J70" s="25" t="s">
        <v>511</v>
      </c>
      <c r="K70" s="25" t="s">
        <v>486</v>
      </c>
      <c r="L70" s="26" t="s">
        <v>486</v>
      </c>
      <c r="M70" s="24" t="s">
        <v>511</v>
      </c>
      <c r="N70" s="25" t="s">
        <v>511</v>
      </c>
      <c r="O70" s="30">
        <v>0.01</v>
      </c>
      <c r="P70" s="24" t="s">
        <v>511</v>
      </c>
      <c r="Q70" s="25" t="s">
        <v>511</v>
      </c>
      <c r="R70" s="25" t="s">
        <v>486</v>
      </c>
      <c r="S70" s="25" t="s">
        <v>486</v>
      </c>
      <c r="T70" s="26" t="s">
        <v>486</v>
      </c>
      <c r="U70" s="24" t="s">
        <v>486</v>
      </c>
      <c r="V70" s="25" t="s">
        <v>486</v>
      </c>
      <c r="W70" s="25" t="s">
        <v>511</v>
      </c>
      <c r="X70" s="26" t="s">
        <v>486</v>
      </c>
      <c r="Y70" s="24" t="s">
        <v>486</v>
      </c>
      <c r="Z70" s="25" t="s">
        <v>511</v>
      </c>
      <c r="AA70" s="29">
        <v>0.03</v>
      </c>
      <c r="AB70" s="26" t="s">
        <v>486</v>
      </c>
      <c r="AC70" s="10"/>
    </row>
    <row r="71" spans="1:29" x14ac:dyDescent="0.35">
      <c r="A71" s="11"/>
      <c r="B71" s="22" t="s">
        <v>449</v>
      </c>
      <c r="C71" s="24" t="s">
        <v>449</v>
      </c>
      <c r="D71" s="24" t="s">
        <v>449</v>
      </c>
      <c r="E71" s="25" t="s">
        <v>449</v>
      </c>
      <c r="F71" s="25" t="s">
        <v>449</v>
      </c>
      <c r="G71" s="25" t="s">
        <v>449</v>
      </c>
      <c r="H71" s="26" t="s">
        <v>449</v>
      </c>
      <c r="I71" s="24" t="s">
        <v>449</v>
      </c>
      <c r="J71" s="25" t="s">
        <v>449</v>
      </c>
      <c r="K71" s="25" t="s">
        <v>449</v>
      </c>
      <c r="L71" s="26" t="s">
        <v>449</v>
      </c>
      <c r="M71" s="24" t="s">
        <v>449</v>
      </c>
      <c r="N71" s="25" t="s">
        <v>449</v>
      </c>
      <c r="O71" s="26" t="s">
        <v>449</v>
      </c>
      <c r="P71" s="24" t="s">
        <v>449</v>
      </c>
      <c r="Q71" s="25" t="s">
        <v>449</v>
      </c>
      <c r="R71" s="25" t="s">
        <v>449</v>
      </c>
      <c r="S71" s="25" t="s">
        <v>449</v>
      </c>
      <c r="T71" s="26" t="s">
        <v>449</v>
      </c>
      <c r="U71" s="24" t="s">
        <v>449</v>
      </c>
      <c r="V71" s="25" t="s">
        <v>449</v>
      </c>
      <c r="W71" s="25" t="s">
        <v>449</v>
      </c>
      <c r="X71" s="26" t="s">
        <v>449</v>
      </c>
      <c r="Y71" s="24" t="s">
        <v>449</v>
      </c>
      <c r="Z71" s="25" t="s">
        <v>449</v>
      </c>
      <c r="AA71" s="25" t="s">
        <v>719</v>
      </c>
      <c r="AB71" s="26" t="s">
        <v>449</v>
      </c>
      <c r="AC71" s="10"/>
    </row>
    <row r="72" spans="1:29" x14ac:dyDescent="0.35">
      <c r="A72" s="11"/>
      <c r="B72" s="8" t="s">
        <v>722</v>
      </c>
      <c r="C72" s="9">
        <v>10</v>
      </c>
      <c r="D72" s="10">
        <v>6</v>
      </c>
      <c r="E72" s="5">
        <v>2</v>
      </c>
      <c r="F72" s="5" t="s">
        <v>486</v>
      </c>
      <c r="G72" s="5" t="s">
        <v>486</v>
      </c>
      <c r="H72" s="11" t="s">
        <v>486</v>
      </c>
      <c r="I72" s="10">
        <v>6</v>
      </c>
      <c r="J72" s="5" t="s">
        <v>486</v>
      </c>
      <c r="K72" s="5">
        <v>1</v>
      </c>
      <c r="L72" s="11" t="s">
        <v>486</v>
      </c>
      <c r="M72" s="10">
        <v>3</v>
      </c>
      <c r="N72" s="5">
        <v>6</v>
      </c>
      <c r="O72" s="11" t="s">
        <v>511</v>
      </c>
      <c r="P72" s="10">
        <v>4</v>
      </c>
      <c r="Q72" s="5">
        <v>6</v>
      </c>
      <c r="R72" s="5" t="s">
        <v>486</v>
      </c>
      <c r="S72" s="5" t="s">
        <v>486</v>
      </c>
      <c r="T72" s="11" t="s">
        <v>486</v>
      </c>
      <c r="U72" s="10">
        <v>5</v>
      </c>
      <c r="V72" s="5" t="s">
        <v>486</v>
      </c>
      <c r="W72" s="5">
        <v>2</v>
      </c>
      <c r="X72" s="11" t="s">
        <v>486</v>
      </c>
      <c r="Y72" s="10">
        <v>1</v>
      </c>
      <c r="Z72" s="5">
        <v>8</v>
      </c>
      <c r="AA72" s="5" t="s">
        <v>486</v>
      </c>
      <c r="AB72" s="11" t="s">
        <v>486</v>
      </c>
      <c r="AC72" s="10"/>
    </row>
    <row r="73" spans="1:29" x14ac:dyDescent="0.35">
      <c r="A73" s="11"/>
      <c r="B73" s="8" t="s">
        <v>449</v>
      </c>
      <c r="C73" s="9" t="s">
        <v>511</v>
      </c>
      <c r="D73" s="10" t="s">
        <v>511</v>
      </c>
      <c r="E73" s="5" t="s">
        <v>511</v>
      </c>
      <c r="F73" s="5" t="s">
        <v>486</v>
      </c>
      <c r="G73" s="5" t="s">
        <v>486</v>
      </c>
      <c r="H73" s="11" t="s">
        <v>486</v>
      </c>
      <c r="I73" s="10" t="s">
        <v>511</v>
      </c>
      <c r="J73" s="5" t="s">
        <v>486</v>
      </c>
      <c r="K73" s="5" t="s">
        <v>511</v>
      </c>
      <c r="L73" s="11" t="s">
        <v>486</v>
      </c>
      <c r="M73" s="10" t="s">
        <v>511</v>
      </c>
      <c r="N73" s="5" t="s">
        <v>511</v>
      </c>
      <c r="O73" s="11" t="s">
        <v>511</v>
      </c>
      <c r="P73" s="10" t="s">
        <v>511</v>
      </c>
      <c r="Q73" s="5" t="s">
        <v>511</v>
      </c>
      <c r="R73" s="5" t="s">
        <v>486</v>
      </c>
      <c r="S73" s="5" t="s">
        <v>486</v>
      </c>
      <c r="T73" s="11" t="s">
        <v>486</v>
      </c>
      <c r="U73" s="13">
        <v>0.01</v>
      </c>
      <c r="V73" s="5" t="s">
        <v>486</v>
      </c>
      <c r="W73" s="5" t="s">
        <v>511</v>
      </c>
      <c r="X73" s="11" t="s">
        <v>486</v>
      </c>
      <c r="Y73" s="10" t="s">
        <v>511</v>
      </c>
      <c r="Z73" s="5" t="s">
        <v>511</v>
      </c>
      <c r="AA73" s="5" t="s">
        <v>486</v>
      </c>
      <c r="AB73" s="11" t="s">
        <v>486</v>
      </c>
      <c r="AC73" s="10"/>
    </row>
    <row r="74" spans="1:29" x14ac:dyDescent="0.35">
      <c r="A74" s="11"/>
      <c r="B74" s="8" t="s">
        <v>449</v>
      </c>
      <c r="C74" s="10" t="s">
        <v>449</v>
      </c>
      <c r="D74" s="10" t="s">
        <v>449</v>
      </c>
      <c r="E74" s="5" t="s">
        <v>449</v>
      </c>
      <c r="F74" s="5" t="s">
        <v>449</v>
      </c>
      <c r="G74" s="5" t="s">
        <v>449</v>
      </c>
      <c r="H74" s="11" t="s">
        <v>449</v>
      </c>
      <c r="I74" s="10" t="s">
        <v>449</v>
      </c>
      <c r="J74" s="5" t="s">
        <v>449</v>
      </c>
      <c r="K74" s="5" t="s">
        <v>449</v>
      </c>
      <c r="L74" s="11" t="s">
        <v>449</v>
      </c>
      <c r="M74" s="10" t="s">
        <v>449</v>
      </c>
      <c r="N74" s="5" t="s">
        <v>449</v>
      </c>
      <c r="O74" s="11" t="s">
        <v>449</v>
      </c>
      <c r="P74" s="10" t="s">
        <v>449</v>
      </c>
      <c r="Q74" s="5" t="s">
        <v>449</v>
      </c>
      <c r="R74" s="5" t="s">
        <v>449</v>
      </c>
      <c r="S74" s="5" t="s">
        <v>449</v>
      </c>
      <c r="T74" s="11" t="s">
        <v>449</v>
      </c>
      <c r="U74" s="10" t="s">
        <v>501</v>
      </c>
      <c r="V74" s="5" t="s">
        <v>449</v>
      </c>
      <c r="W74" s="5" t="s">
        <v>449</v>
      </c>
      <c r="X74" s="11" t="s">
        <v>449</v>
      </c>
      <c r="Y74" s="10" t="s">
        <v>449</v>
      </c>
      <c r="Z74" s="5" t="s">
        <v>449</v>
      </c>
      <c r="AA74" s="5" t="s">
        <v>449</v>
      </c>
      <c r="AB74" s="11" t="s">
        <v>449</v>
      </c>
      <c r="AC74" s="10"/>
    </row>
    <row r="75" spans="1:29" ht="29" x14ac:dyDescent="0.35">
      <c r="A75" s="11"/>
      <c r="B75" s="22" t="s">
        <v>723</v>
      </c>
      <c r="C75" s="23">
        <v>8</v>
      </c>
      <c r="D75" s="24">
        <v>3</v>
      </c>
      <c r="E75" s="25">
        <v>5</v>
      </c>
      <c r="F75" s="25" t="s">
        <v>486</v>
      </c>
      <c r="G75" s="25" t="s">
        <v>486</v>
      </c>
      <c r="H75" s="26" t="s">
        <v>486</v>
      </c>
      <c r="I75" s="24">
        <v>3</v>
      </c>
      <c r="J75" s="25" t="s">
        <v>486</v>
      </c>
      <c r="K75" s="25" t="s">
        <v>486</v>
      </c>
      <c r="L75" s="26" t="s">
        <v>486</v>
      </c>
      <c r="M75" s="24">
        <v>6</v>
      </c>
      <c r="N75" s="25">
        <v>2</v>
      </c>
      <c r="O75" s="26" t="s">
        <v>486</v>
      </c>
      <c r="P75" s="24">
        <v>7</v>
      </c>
      <c r="Q75" s="25">
        <v>1</v>
      </c>
      <c r="R75" s="25" t="s">
        <v>486</v>
      </c>
      <c r="S75" s="25" t="s">
        <v>486</v>
      </c>
      <c r="T75" s="26" t="s">
        <v>486</v>
      </c>
      <c r="U75" s="24">
        <v>1</v>
      </c>
      <c r="V75" s="25">
        <v>1</v>
      </c>
      <c r="W75" s="25" t="s">
        <v>511</v>
      </c>
      <c r="X75" s="26" t="s">
        <v>486</v>
      </c>
      <c r="Y75" s="24" t="s">
        <v>486</v>
      </c>
      <c r="Z75" s="25">
        <v>8</v>
      </c>
      <c r="AA75" s="25" t="s">
        <v>486</v>
      </c>
      <c r="AB75" s="26" t="s">
        <v>486</v>
      </c>
      <c r="AC75" s="10"/>
    </row>
    <row r="76" spans="1:29" x14ac:dyDescent="0.35">
      <c r="A76" s="11"/>
      <c r="B76" s="22" t="s">
        <v>449</v>
      </c>
      <c r="C76" s="23" t="s">
        <v>511</v>
      </c>
      <c r="D76" s="24" t="s">
        <v>511</v>
      </c>
      <c r="E76" s="25" t="s">
        <v>511</v>
      </c>
      <c r="F76" s="25" t="s">
        <v>486</v>
      </c>
      <c r="G76" s="25" t="s">
        <v>486</v>
      </c>
      <c r="H76" s="26" t="s">
        <v>486</v>
      </c>
      <c r="I76" s="24" t="s">
        <v>511</v>
      </c>
      <c r="J76" s="25" t="s">
        <v>486</v>
      </c>
      <c r="K76" s="25" t="s">
        <v>486</v>
      </c>
      <c r="L76" s="26" t="s">
        <v>486</v>
      </c>
      <c r="M76" s="24" t="s">
        <v>511</v>
      </c>
      <c r="N76" s="25" t="s">
        <v>511</v>
      </c>
      <c r="O76" s="26" t="s">
        <v>486</v>
      </c>
      <c r="P76" s="24" t="s">
        <v>511</v>
      </c>
      <c r="Q76" s="25" t="s">
        <v>511</v>
      </c>
      <c r="R76" s="25" t="s">
        <v>486</v>
      </c>
      <c r="S76" s="25" t="s">
        <v>486</v>
      </c>
      <c r="T76" s="26" t="s">
        <v>486</v>
      </c>
      <c r="U76" s="24" t="s">
        <v>511</v>
      </c>
      <c r="V76" s="25" t="s">
        <v>511</v>
      </c>
      <c r="W76" s="25" t="s">
        <v>511</v>
      </c>
      <c r="X76" s="26" t="s">
        <v>486</v>
      </c>
      <c r="Y76" s="24" t="s">
        <v>486</v>
      </c>
      <c r="Z76" s="25" t="s">
        <v>511</v>
      </c>
      <c r="AA76" s="25" t="s">
        <v>486</v>
      </c>
      <c r="AB76" s="26" t="s">
        <v>486</v>
      </c>
      <c r="AC76" s="10"/>
    </row>
    <row r="77" spans="1:29" x14ac:dyDescent="0.35">
      <c r="A77" s="11"/>
      <c r="B77" s="22" t="s">
        <v>449</v>
      </c>
      <c r="C77" s="24" t="s">
        <v>449</v>
      </c>
      <c r="D77" s="24" t="s">
        <v>449</v>
      </c>
      <c r="E77" s="25" t="s">
        <v>489</v>
      </c>
      <c r="F77" s="25" t="s">
        <v>449</v>
      </c>
      <c r="G77" s="25" t="s">
        <v>449</v>
      </c>
      <c r="H77" s="26" t="s">
        <v>449</v>
      </c>
      <c r="I77" s="24" t="s">
        <v>449</v>
      </c>
      <c r="J77" s="25" t="s">
        <v>449</v>
      </c>
      <c r="K77" s="25" t="s">
        <v>449</v>
      </c>
      <c r="L77" s="26" t="s">
        <v>449</v>
      </c>
      <c r="M77" s="24" t="s">
        <v>449</v>
      </c>
      <c r="N77" s="25" t="s">
        <v>449</v>
      </c>
      <c r="O77" s="26" t="s">
        <v>449</v>
      </c>
      <c r="P77" s="24" t="s">
        <v>449</v>
      </c>
      <c r="Q77" s="25" t="s">
        <v>449</v>
      </c>
      <c r="R77" s="25" t="s">
        <v>449</v>
      </c>
      <c r="S77" s="25" t="s">
        <v>449</v>
      </c>
      <c r="T77" s="26" t="s">
        <v>449</v>
      </c>
      <c r="U77" s="24" t="s">
        <v>449</v>
      </c>
      <c r="V77" s="25" t="s">
        <v>559</v>
      </c>
      <c r="W77" s="25" t="s">
        <v>449</v>
      </c>
      <c r="X77" s="26" t="s">
        <v>449</v>
      </c>
      <c r="Y77" s="24" t="s">
        <v>449</v>
      </c>
      <c r="Z77" s="25" t="s">
        <v>449</v>
      </c>
      <c r="AA77" s="25" t="s">
        <v>449</v>
      </c>
      <c r="AB77" s="26" t="s">
        <v>449</v>
      </c>
      <c r="AC77" s="10"/>
    </row>
    <row r="78" spans="1:29" ht="29" x14ac:dyDescent="0.35">
      <c r="A78" s="11"/>
      <c r="B78" s="8" t="s">
        <v>724</v>
      </c>
      <c r="C78" s="9">
        <v>7</v>
      </c>
      <c r="D78" s="10">
        <v>4</v>
      </c>
      <c r="E78" s="5">
        <v>3</v>
      </c>
      <c r="F78" s="5" t="s">
        <v>486</v>
      </c>
      <c r="G78" s="5" t="s">
        <v>486</v>
      </c>
      <c r="H78" s="11" t="s">
        <v>486</v>
      </c>
      <c r="I78" s="10">
        <v>3</v>
      </c>
      <c r="J78" s="5" t="s">
        <v>486</v>
      </c>
      <c r="K78" s="5">
        <v>1</v>
      </c>
      <c r="L78" s="11" t="s">
        <v>486</v>
      </c>
      <c r="M78" s="10">
        <v>4</v>
      </c>
      <c r="N78" s="5">
        <v>2</v>
      </c>
      <c r="O78" s="11">
        <v>1</v>
      </c>
      <c r="P78" s="10">
        <v>3</v>
      </c>
      <c r="Q78" s="5">
        <v>4</v>
      </c>
      <c r="R78" s="5">
        <v>1</v>
      </c>
      <c r="S78" s="5" t="s">
        <v>486</v>
      </c>
      <c r="T78" s="11" t="s">
        <v>486</v>
      </c>
      <c r="U78" s="10">
        <v>1</v>
      </c>
      <c r="V78" s="5" t="s">
        <v>511</v>
      </c>
      <c r="W78" s="5">
        <v>2</v>
      </c>
      <c r="X78" s="11" t="s">
        <v>486</v>
      </c>
      <c r="Y78" s="10">
        <v>4</v>
      </c>
      <c r="Z78" s="5">
        <v>3</v>
      </c>
      <c r="AA78" s="5" t="s">
        <v>486</v>
      </c>
      <c r="AB78" s="11" t="s">
        <v>486</v>
      </c>
      <c r="AC78" s="10"/>
    </row>
    <row r="79" spans="1:29" x14ac:dyDescent="0.35">
      <c r="A79" s="11"/>
      <c r="B79" s="8" t="s">
        <v>449</v>
      </c>
      <c r="C79" s="9" t="s">
        <v>511</v>
      </c>
      <c r="D79" s="10" t="s">
        <v>511</v>
      </c>
      <c r="E79" s="5" t="s">
        <v>511</v>
      </c>
      <c r="F79" s="5" t="s">
        <v>486</v>
      </c>
      <c r="G79" s="5" t="s">
        <v>486</v>
      </c>
      <c r="H79" s="11" t="s">
        <v>486</v>
      </c>
      <c r="I79" s="10" t="s">
        <v>511</v>
      </c>
      <c r="J79" s="5" t="s">
        <v>486</v>
      </c>
      <c r="K79" s="5" t="s">
        <v>511</v>
      </c>
      <c r="L79" s="11" t="s">
        <v>486</v>
      </c>
      <c r="M79" s="10" t="s">
        <v>511</v>
      </c>
      <c r="N79" s="5" t="s">
        <v>511</v>
      </c>
      <c r="O79" s="11" t="s">
        <v>511</v>
      </c>
      <c r="P79" s="10" t="s">
        <v>511</v>
      </c>
      <c r="Q79" s="5" t="s">
        <v>511</v>
      </c>
      <c r="R79" s="5" t="s">
        <v>511</v>
      </c>
      <c r="S79" s="5" t="s">
        <v>486</v>
      </c>
      <c r="T79" s="11" t="s">
        <v>486</v>
      </c>
      <c r="U79" s="10" t="s">
        <v>511</v>
      </c>
      <c r="V79" s="5" t="s">
        <v>511</v>
      </c>
      <c r="W79" s="5" t="s">
        <v>511</v>
      </c>
      <c r="X79" s="11" t="s">
        <v>486</v>
      </c>
      <c r="Y79" s="10" t="s">
        <v>511</v>
      </c>
      <c r="Z79" s="5" t="s">
        <v>511</v>
      </c>
      <c r="AA79" s="5" t="s">
        <v>486</v>
      </c>
      <c r="AB79" s="11" t="s">
        <v>486</v>
      </c>
      <c r="AC79" s="10"/>
    </row>
    <row r="80" spans="1:29" x14ac:dyDescent="0.35">
      <c r="A80" s="11"/>
      <c r="B80" s="22" t="s">
        <v>725</v>
      </c>
      <c r="C80" s="23">
        <v>9</v>
      </c>
      <c r="D80" s="24">
        <v>7</v>
      </c>
      <c r="E80" s="25" t="s">
        <v>511</v>
      </c>
      <c r="F80" s="25">
        <v>1</v>
      </c>
      <c r="G80" s="25" t="s">
        <v>486</v>
      </c>
      <c r="H80" s="26" t="s">
        <v>486</v>
      </c>
      <c r="I80" s="24">
        <v>6</v>
      </c>
      <c r="J80" s="25" t="s">
        <v>486</v>
      </c>
      <c r="K80" s="25" t="s">
        <v>511</v>
      </c>
      <c r="L80" s="26" t="s">
        <v>486</v>
      </c>
      <c r="M80" s="24">
        <v>5</v>
      </c>
      <c r="N80" s="25">
        <v>5</v>
      </c>
      <c r="O80" s="26" t="s">
        <v>486</v>
      </c>
      <c r="P80" s="24">
        <v>6</v>
      </c>
      <c r="Q80" s="25">
        <v>2</v>
      </c>
      <c r="R80" s="25" t="s">
        <v>511</v>
      </c>
      <c r="S80" s="25" t="s">
        <v>486</v>
      </c>
      <c r="T80" s="26" t="s">
        <v>486</v>
      </c>
      <c r="U80" s="24">
        <v>1</v>
      </c>
      <c r="V80" s="25">
        <v>2</v>
      </c>
      <c r="W80" s="25">
        <v>3</v>
      </c>
      <c r="X80" s="26">
        <v>1</v>
      </c>
      <c r="Y80" s="24">
        <v>2</v>
      </c>
      <c r="Z80" s="25">
        <v>7</v>
      </c>
      <c r="AA80" s="25" t="s">
        <v>486</v>
      </c>
      <c r="AB80" s="26" t="s">
        <v>486</v>
      </c>
      <c r="AC80" s="10"/>
    </row>
    <row r="81" spans="1:29" x14ac:dyDescent="0.35">
      <c r="A81" s="11"/>
      <c r="B81" s="22" t="s">
        <v>449</v>
      </c>
      <c r="C81" s="23" t="s">
        <v>511</v>
      </c>
      <c r="D81" s="24" t="s">
        <v>511</v>
      </c>
      <c r="E81" s="25" t="s">
        <v>511</v>
      </c>
      <c r="F81" s="25" t="s">
        <v>511</v>
      </c>
      <c r="G81" s="25" t="s">
        <v>486</v>
      </c>
      <c r="H81" s="26" t="s">
        <v>486</v>
      </c>
      <c r="I81" s="24" t="s">
        <v>511</v>
      </c>
      <c r="J81" s="25" t="s">
        <v>486</v>
      </c>
      <c r="K81" s="25" t="s">
        <v>511</v>
      </c>
      <c r="L81" s="26" t="s">
        <v>486</v>
      </c>
      <c r="M81" s="24" t="s">
        <v>511</v>
      </c>
      <c r="N81" s="25" t="s">
        <v>511</v>
      </c>
      <c r="O81" s="26" t="s">
        <v>486</v>
      </c>
      <c r="P81" s="24" t="s">
        <v>511</v>
      </c>
      <c r="Q81" s="25" t="s">
        <v>511</v>
      </c>
      <c r="R81" s="25" t="s">
        <v>511</v>
      </c>
      <c r="S81" s="25" t="s">
        <v>486</v>
      </c>
      <c r="T81" s="26" t="s">
        <v>486</v>
      </c>
      <c r="U81" s="24" t="s">
        <v>511</v>
      </c>
      <c r="V81" s="29">
        <v>0.01</v>
      </c>
      <c r="W81" s="25" t="s">
        <v>511</v>
      </c>
      <c r="X81" s="30">
        <v>0.02</v>
      </c>
      <c r="Y81" s="24" t="s">
        <v>511</v>
      </c>
      <c r="Z81" s="25" t="s">
        <v>511</v>
      </c>
      <c r="AA81" s="25" t="s">
        <v>486</v>
      </c>
      <c r="AB81" s="26" t="s">
        <v>486</v>
      </c>
      <c r="AC81" s="10"/>
    </row>
    <row r="82" spans="1:29" x14ac:dyDescent="0.35">
      <c r="A82" s="11"/>
      <c r="B82" s="22" t="s">
        <v>449</v>
      </c>
      <c r="C82" s="24" t="s">
        <v>449</v>
      </c>
      <c r="D82" s="24" t="s">
        <v>449</v>
      </c>
      <c r="E82" s="25" t="s">
        <v>449</v>
      </c>
      <c r="F82" s="25" t="s">
        <v>449</v>
      </c>
      <c r="G82" s="25" t="s">
        <v>449</v>
      </c>
      <c r="H82" s="26" t="s">
        <v>449</v>
      </c>
      <c r="I82" s="24" t="s">
        <v>449</v>
      </c>
      <c r="J82" s="25" t="s">
        <v>449</v>
      </c>
      <c r="K82" s="25" t="s">
        <v>449</v>
      </c>
      <c r="L82" s="26" t="s">
        <v>449</v>
      </c>
      <c r="M82" s="24" t="s">
        <v>449</v>
      </c>
      <c r="N82" s="25" t="s">
        <v>449</v>
      </c>
      <c r="O82" s="26" t="s">
        <v>449</v>
      </c>
      <c r="P82" s="24" t="s">
        <v>449</v>
      </c>
      <c r="Q82" s="25" t="s">
        <v>449</v>
      </c>
      <c r="R82" s="25" t="s">
        <v>449</v>
      </c>
      <c r="S82" s="25" t="s">
        <v>449</v>
      </c>
      <c r="T82" s="26" t="s">
        <v>449</v>
      </c>
      <c r="U82" s="24" t="s">
        <v>449</v>
      </c>
      <c r="V82" s="25" t="s">
        <v>501</v>
      </c>
      <c r="W82" s="25" t="s">
        <v>449</v>
      </c>
      <c r="X82" s="26" t="s">
        <v>449</v>
      </c>
      <c r="Y82" s="24" t="s">
        <v>449</v>
      </c>
      <c r="Z82" s="25" t="s">
        <v>449</v>
      </c>
      <c r="AA82" s="25" t="s">
        <v>449</v>
      </c>
      <c r="AB82" s="26" t="s">
        <v>449</v>
      </c>
      <c r="AC82" s="10"/>
    </row>
    <row r="83" spans="1:29" x14ac:dyDescent="0.35">
      <c r="A83" s="11"/>
      <c r="B83" s="8" t="s">
        <v>519</v>
      </c>
      <c r="C83" s="10">
        <v>19</v>
      </c>
      <c r="D83" s="10">
        <v>9</v>
      </c>
      <c r="E83" s="5">
        <v>3</v>
      </c>
      <c r="F83" s="5">
        <v>2</v>
      </c>
      <c r="G83" s="5" t="s">
        <v>486</v>
      </c>
      <c r="H83" s="11" t="s">
        <v>511</v>
      </c>
      <c r="I83" s="10">
        <v>6</v>
      </c>
      <c r="J83" s="5">
        <v>3</v>
      </c>
      <c r="K83" s="5">
        <v>1</v>
      </c>
      <c r="L83" s="11" t="s">
        <v>486</v>
      </c>
      <c r="M83" s="10">
        <v>10</v>
      </c>
      <c r="N83" s="5">
        <v>5</v>
      </c>
      <c r="O83" s="11">
        <v>1</v>
      </c>
      <c r="P83" s="10">
        <v>10</v>
      </c>
      <c r="Q83" s="5">
        <v>8</v>
      </c>
      <c r="R83" s="5">
        <v>1</v>
      </c>
      <c r="S83" s="5" t="s">
        <v>511</v>
      </c>
      <c r="T83" s="11" t="s">
        <v>486</v>
      </c>
      <c r="U83" s="10">
        <v>4</v>
      </c>
      <c r="V83" s="5">
        <v>2</v>
      </c>
      <c r="W83" s="5" t="s">
        <v>486</v>
      </c>
      <c r="X83" s="11" t="s">
        <v>486</v>
      </c>
      <c r="Y83" s="10">
        <v>4</v>
      </c>
      <c r="Z83" s="5">
        <v>9</v>
      </c>
      <c r="AA83" s="5" t="s">
        <v>486</v>
      </c>
      <c r="AB83" s="11" t="s">
        <v>486</v>
      </c>
      <c r="AC83" s="10"/>
    </row>
    <row r="84" spans="1:29" x14ac:dyDescent="0.35">
      <c r="A84" s="11"/>
      <c r="B84" s="8" t="s">
        <v>449</v>
      </c>
      <c r="C84" s="10" t="s">
        <v>726</v>
      </c>
      <c r="D84" s="10" t="s">
        <v>449</v>
      </c>
      <c r="E84" s="5" t="s">
        <v>449</v>
      </c>
      <c r="F84" s="5" t="s">
        <v>449</v>
      </c>
      <c r="G84" s="5" t="s">
        <v>449</v>
      </c>
      <c r="H84" s="11" t="s">
        <v>449</v>
      </c>
      <c r="I84" s="10" t="s">
        <v>449</v>
      </c>
      <c r="J84" s="5" t="s">
        <v>449</v>
      </c>
      <c r="K84" s="5" t="s">
        <v>449</v>
      </c>
      <c r="L84" s="11" t="s">
        <v>449</v>
      </c>
      <c r="M84" s="10" t="s">
        <v>449</v>
      </c>
      <c r="N84" s="5" t="s">
        <v>449</v>
      </c>
      <c r="O84" s="11" t="s">
        <v>449</v>
      </c>
      <c r="P84" s="10" t="s">
        <v>449</v>
      </c>
      <c r="Q84" s="5" t="s">
        <v>449</v>
      </c>
      <c r="R84" s="5" t="s">
        <v>449</v>
      </c>
      <c r="S84" s="5" t="s">
        <v>449</v>
      </c>
      <c r="T84" s="11" t="s">
        <v>449</v>
      </c>
      <c r="U84" s="10" t="s">
        <v>559</v>
      </c>
      <c r="V84" s="5" t="s">
        <v>559</v>
      </c>
      <c r="W84" s="5" t="s">
        <v>449</v>
      </c>
      <c r="X84" s="11" t="s">
        <v>449</v>
      </c>
      <c r="Y84" s="10" t="s">
        <v>449</v>
      </c>
      <c r="Z84" s="5" t="s">
        <v>449</v>
      </c>
      <c r="AA84" s="5" t="s">
        <v>449</v>
      </c>
      <c r="AB84" s="11" t="s">
        <v>449</v>
      </c>
      <c r="AC84" s="10"/>
    </row>
    <row r="85" spans="1:29" x14ac:dyDescent="0.35">
      <c r="A85" s="11"/>
      <c r="B85" s="22" t="s">
        <v>727</v>
      </c>
      <c r="C85" s="23">
        <v>5274</v>
      </c>
      <c r="D85" s="24">
        <v>3365</v>
      </c>
      <c r="E85" s="25">
        <v>1128</v>
      </c>
      <c r="F85" s="25">
        <v>351</v>
      </c>
      <c r="G85" s="25">
        <v>4</v>
      </c>
      <c r="H85" s="26">
        <v>19</v>
      </c>
      <c r="I85" s="24">
        <v>2354</v>
      </c>
      <c r="J85" s="25">
        <v>425</v>
      </c>
      <c r="K85" s="25">
        <v>572</v>
      </c>
      <c r="L85" s="26">
        <v>14</v>
      </c>
      <c r="M85" s="24">
        <v>2076</v>
      </c>
      <c r="N85" s="25">
        <v>2855</v>
      </c>
      <c r="O85" s="26">
        <v>323</v>
      </c>
      <c r="P85" s="24">
        <v>3452</v>
      </c>
      <c r="Q85" s="25">
        <v>1540</v>
      </c>
      <c r="R85" s="25">
        <v>234</v>
      </c>
      <c r="S85" s="25">
        <v>39</v>
      </c>
      <c r="T85" s="26">
        <v>9</v>
      </c>
      <c r="U85" s="24">
        <v>458</v>
      </c>
      <c r="V85" s="25">
        <v>280</v>
      </c>
      <c r="W85" s="25">
        <v>2101</v>
      </c>
      <c r="X85" s="26">
        <v>53</v>
      </c>
      <c r="Y85" s="24">
        <v>1209</v>
      </c>
      <c r="Z85" s="25">
        <v>3850</v>
      </c>
      <c r="AA85" s="25">
        <v>113</v>
      </c>
      <c r="AB85" s="26">
        <v>39</v>
      </c>
      <c r="AC85" s="10"/>
    </row>
    <row r="86" spans="1:29" x14ac:dyDescent="0.35">
      <c r="A86" s="11"/>
      <c r="B86" s="22" t="s">
        <v>449</v>
      </c>
      <c r="C86" s="27">
        <v>0.96</v>
      </c>
      <c r="D86" s="28">
        <v>0.96</v>
      </c>
      <c r="E86" s="29">
        <v>0.98</v>
      </c>
      <c r="F86" s="29">
        <v>0.97</v>
      </c>
      <c r="G86" s="29">
        <v>1</v>
      </c>
      <c r="H86" s="30">
        <v>0.98</v>
      </c>
      <c r="I86" s="28">
        <v>0.96</v>
      </c>
      <c r="J86" s="29">
        <v>0.94</v>
      </c>
      <c r="K86" s="29">
        <v>0.99</v>
      </c>
      <c r="L86" s="30">
        <v>0.78</v>
      </c>
      <c r="M86" s="28">
        <v>0.95</v>
      </c>
      <c r="N86" s="29">
        <v>0.97</v>
      </c>
      <c r="O86" s="30">
        <v>0.97</v>
      </c>
      <c r="P86" s="28">
        <v>0.96</v>
      </c>
      <c r="Q86" s="29">
        <v>0.97</v>
      </c>
      <c r="R86" s="29">
        <v>0.94</v>
      </c>
      <c r="S86" s="29">
        <v>0.98</v>
      </c>
      <c r="T86" s="30">
        <v>0.63</v>
      </c>
      <c r="U86" s="28">
        <v>0.94</v>
      </c>
      <c r="V86" s="29">
        <v>0.95</v>
      </c>
      <c r="W86" s="29">
        <v>0.97</v>
      </c>
      <c r="X86" s="30">
        <v>0.98</v>
      </c>
      <c r="Y86" s="28">
        <v>0.94</v>
      </c>
      <c r="Z86" s="29">
        <v>0.97</v>
      </c>
      <c r="AA86" s="29">
        <v>0.94</v>
      </c>
      <c r="AB86" s="30">
        <v>0.91</v>
      </c>
      <c r="AC86" s="10"/>
    </row>
    <row r="87" spans="1:29" x14ac:dyDescent="0.35">
      <c r="A87" s="11"/>
      <c r="B87" s="22" t="s">
        <v>449</v>
      </c>
      <c r="C87" s="24" t="s">
        <v>728</v>
      </c>
      <c r="D87" s="24" t="s">
        <v>449</v>
      </c>
      <c r="E87" s="25" t="s">
        <v>489</v>
      </c>
      <c r="F87" s="25" t="s">
        <v>449</v>
      </c>
      <c r="G87" s="25" t="s">
        <v>449</v>
      </c>
      <c r="H87" s="26" t="s">
        <v>449</v>
      </c>
      <c r="I87" s="24" t="s">
        <v>449</v>
      </c>
      <c r="J87" s="25" t="s">
        <v>449</v>
      </c>
      <c r="K87" s="25" t="s">
        <v>497</v>
      </c>
      <c r="L87" s="26" t="s">
        <v>449</v>
      </c>
      <c r="M87" s="24" t="s">
        <v>449</v>
      </c>
      <c r="N87" s="25" t="s">
        <v>603</v>
      </c>
      <c r="O87" s="26" t="s">
        <v>449</v>
      </c>
      <c r="P87" s="24" t="s">
        <v>449</v>
      </c>
      <c r="Q87" s="25" t="s">
        <v>601</v>
      </c>
      <c r="R87" s="25" t="s">
        <v>449</v>
      </c>
      <c r="S87" s="25" t="s">
        <v>449</v>
      </c>
      <c r="T87" s="26" t="s">
        <v>449</v>
      </c>
      <c r="U87" s="24" t="s">
        <v>449</v>
      </c>
      <c r="V87" s="25" t="s">
        <v>449</v>
      </c>
      <c r="W87" s="25" t="s">
        <v>597</v>
      </c>
      <c r="X87" s="26" t="s">
        <v>449</v>
      </c>
      <c r="Y87" s="24" t="s">
        <v>449</v>
      </c>
      <c r="Z87" s="25" t="s">
        <v>502</v>
      </c>
      <c r="AA87" s="25" t="s">
        <v>449</v>
      </c>
      <c r="AB87" s="26" t="s">
        <v>449</v>
      </c>
      <c r="AC87" s="10"/>
    </row>
    <row r="88" spans="1:29" ht="29" x14ac:dyDescent="0.35">
      <c r="A88" s="11"/>
      <c r="B88" s="8" t="s">
        <v>729</v>
      </c>
      <c r="C88" s="9">
        <v>3813</v>
      </c>
      <c r="D88" s="10">
        <v>2410</v>
      </c>
      <c r="E88" s="5">
        <v>869</v>
      </c>
      <c r="F88" s="5">
        <v>258</v>
      </c>
      <c r="G88" s="5">
        <v>3</v>
      </c>
      <c r="H88" s="11">
        <v>8</v>
      </c>
      <c r="I88" s="10">
        <v>1685</v>
      </c>
      <c r="J88" s="5">
        <v>330</v>
      </c>
      <c r="K88" s="5">
        <v>381</v>
      </c>
      <c r="L88" s="11">
        <v>13</v>
      </c>
      <c r="M88" s="10">
        <v>1491</v>
      </c>
      <c r="N88" s="5">
        <v>2096</v>
      </c>
      <c r="O88" s="11">
        <v>214</v>
      </c>
      <c r="P88" s="10">
        <v>2537</v>
      </c>
      <c r="Q88" s="5">
        <v>1083</v>
      </c>
      <c r="R88" s="5">
        <v>163</v>
      </c>
      <c r="S88" s="5">
        <v>19</v>
      </c>
      <c r="T88" s="11">
        <v>11</v>
      </c>
      <c r="U88" s="10">
        <v>356</v>
      </c>
      <c r="V88" s="5">
        <v>225</v>
      </c>
      <c r="W88" s="5">
        <v>1430</v>
      </c>
      <c r="X88" s="11">
        <v>32</v>
      </c>
      <c r="Y88" s="10">
        <v>891</v>
      </c>
      <c r="Z88" s="5">
        <v>2782</v>
      </c>
      <c r="AA88" s="5">
        <v>78</v>
      </c>
      <c r="AB88" s="11">
        <v>28</v>
      </c>
      <c r="AC88" s="10"/>
    </row>
    <row r="89" spans="1:29" x14ac:dyDescent="0.35">
      <c r="A89" s="11"/>
      <c r="B89" s="8" t="s">
        <v>449</v>
      </c>
      <c r="C89" s="12">
        <v>0.7</v>
      </c>
      <c r="D89" s="13">
        <v>0.69</v>
      </c>
      <c r="E89" s="14">
        <v>0.75</v>
      </c>
      <c r="F89" s="14">
        <v>0.71</v>
      </c>
      <c r="G89" s="14">
        <v>0.65</v>
      </c>
      <c r="H89" s="15">
        <v>0.41</v>
      </c>
      <c r="I89" s="13">
        <v>0.69</v>
      </c>
      <c r="J89" s="14">
        <v>0.73</v>
      </c>
      <c r="K89" s="14">
        <v>0.66</v>
      </c>
      <c r="L89" s="15">
        <v>0.75</v>
      </c>
      <c r="M89" s="13">
        <v>0.68</v>
      </c>
      <c r="N89" s="14">
        <v>0.72</v>
      </c>
      <c r="O89" s="15">
        <v>0.65</v>
      </c>
      <c r="P89" s="13">
        <v>0.71</v>
      </c>
      <c r="Q89" s="14">
        <v>0.69</v>
      </c>
      <c r="R89" s="14">
        <v>0.65</v>
      </c>
      <c r="S89" s="14">
        <v>0.48</v>
      </c>
      <c r="T89" s="15">
        <v>0.78</v>
      </c>
      <c r="U89" s="13">
        <v>0.73</v>
      </c>
      <c r="V89" s="14">
        <v>0.77</v>
      </c>
      <c r="W89" s="14">
        <v>0.66</v>
      </c>
      <c r="X89" s="15">
        <v>0.57999999999999996</v>
      </c>
      <c r="Y89" s="13">
        <v>0.7</v>
      </c>
      <c r="Z89" s="14">
        <v>0.7</v>
      </c>
      <c r="AA89" s="14">
        <v>0.64</v>
      </c>
      <c r="AB89" s="15">
        <v>0.66</v>
      </c>
      <c r="AC89" s="10"/>
    </row>
    <row r="90" spans="1:29" x14ac:dyDescent="0.35">
      <c r="A90" s="11"/>
      <c r="B90" s="31" t="s">
        <v>449</v>
      </c>
      <c r="C90" s="32" t="s">
        <v>559</v>
      </c>
      <c r="D90" s="32" t="s">
        <v>449</v>
      </c>
      <c r="E90" s="33" t="s">
        <v>489</v>
      </c>
      <c r="F90" s="33" t="s">
        <v>449</v>
      </c>
      <c r="G90" s="33" t="s">
        <v>449</v>
      </c>
      <c r="H90" s="34" t="s">
        <v>449</v>
      </c>
      <c r="I90" s="32" t="s">
        <v>449</v>
      </c>
      <c r="J90" s="33" t="s">
        <v>449</v>
      </c>
      <c r="K90" s="33" t="s">
        <v>449</v>
      </c>
      <c r="L90" s="34" t="s">
        <v>449</v>
      </c>
      <c r="M90" s="32" t="s">
        <v>449</v>
      </c>
      <c r="N90" s="33" t="s">
        <v>505</v>
      </c>
      <c r="O90" s="34" t="s">
        <v>449</v>
      </c>
      <c r="P90" s="32" t="s">
        <v>449</v>
      </c>
      <c r="Q90" s="33" t="s">
        <v>449</v>
      </c>
      <c r="R90" s="33" t="s">
        <v>449</v>
      </c>
      <c r="S90" s="33" t="s">
        <v>449</v>
      </c>
      <c r="T90" s="34" t="s">
        <v>449</v>
      </c>
      <c r="U90" s="32" t="s">
        <v>559</v>
      </c>
      <c r="V90" s="33" t="s">
        <v>501</v>
      </c>
      <c r="W90" s="33" t="s">
        <v>449</v>
      </c>
      <c r="X90" s="34" t="s">
        <v>449</v>
      </c>
      <c r="Y90" s="32" t="s">
        <v>449</v>
      </c>
      <c r="Z90" s="33" t="s">
        <v>449</v>
      </c>
      <c r="AA90" s="33" t="s">
        <v>449</v>
      </c>
      <c r="AB90" s="34" t="s">
        <v>449</v>
      </c>
      <c r="AC90" s="10"/>
    </row>
    <row r="91" spans="1:29" x14ac:dyDescent="0.35">
      <c r="B91" s="1" t="s">
        <v>1929</v>
      </c>
    </row>
    <row r="92" spans="1:29" x14ac:dyDescent="0.35">
      <c r="B92" s="1" t="s">
        <v>529</v>
      </c>
    </row>
    <row r="93" spans="1:29" x14ac:dyDescent="0.35">
      <c r="B93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18" display="Return to Index" xr:uid="{00000000-0004-0000-0E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dimension ref="A1:X91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44</v>
      </c>
    </row>
    <row r="6" spans="1:24" x14ac:dyDescent="0.35">
      <c r="B6" s="1" t="s">
        <v>42</v>
      </c>
    </row>
    <row r="7" spans="1:24" x14ac:dyDescent="0.35">
      <c r="B7" s="1" t="s">
        <v>3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5469</v>
      </c>
      <c r="D10" s="10">
        <v>2152</v>
      </c>
      <c r="E10" s="5">
        <v>372</v>
      </c>
      <c r="F10" s="5">
        <v>1150</v>
      </c>
      <c r="G10" s="5">
        <v>649</v>
      </c>
      <c r="H10" s="5">
        <v>679</v>
      </c>
      <c r="I10" s="11">
        <v>351</v>
      </c>
      <c r="J10" s="10">
        <v>4550</v>
      </c>
      <c r="K10" s="11">
        <v>731</v>
      </c>
      <c r="L10" s="10">
        <v>860</v>
      </c>
      <c r="M10" s="5">
        <v>1237</v>
      </c>
      <c r="N10" s="5">
        <v>404</v>
      </c>
      <c r="O10" s="5">
        <v>1441</v>
      </c>
      <c r="P10" s="5">
        <v>818</v>
      </c>
      <c r="Q10" s="5">
        <v>260</v>
      </c>
      <c r="R10" s="11">
        <v>192</v>
      </c>
      <c r="S10" s="10">
        <v>930</v>
      </c>
      <c r="T10" s="5">
        <v>1446</v>
      </c>
      <c r="U10" s="5">
        <v>1552</v>
      </c>
      <c r="V10" s="5">
        <v>640</v>
      </c>
      <c r="W10" s="11">
        <v>299</v>
      </c>
    </row>
    <row r="11" spans="1:24" x14ac:dyDescent="0.35">
      <c r="B11" s="17" t="s">
        <v>1930</v>
      </c>
      <c r="C11" s="18">
        <v>5468</v>
      </c>
      <c r="D11" s="19">
        <v>2038</v>
      </c>
      <c r="E11" s="20">
        <v>409</v>
      </c>
      <c r="F11" s="20">
        <v>985</v>
      </c>
      <c r="G11" s="20">
        <v>678</v>
      </c>
      <c r="H11" s="20">
        <v>824</v>
      </c>
      <c r="I11" s="21">
        <v>384</v>
      </c>
      <c r="J11" s="19">
        <v>4275</v>
      </c>
      <c r="K11" s="21">
        <v>921</v>
      </c>
      <c r="L11" s="19">
        <v>994</v>
      </c>
      <c r="M11" s="20">
        <v>1206</v>
      </c>
      <c r="N11" s="20">
        <v>382</v>
      </c>
      <c r="O11" s="20">
        <v>1334</v>
      </c>
      <c r="P11" s="20">
        <v>758</v>
      </c>
      <c r="Q11" s="20">
        <v>210</v>
      </c>
      <c r="R11" s="21">
        <v>260</v>
      </c>
      <c r="S11" s="19">
        <v>1119</v>
      </c>
      <c r="T11" s="20">
        <v>1466</v>
      </c>
      <c r="U11" s="20">
        <v>1336</v>
      </c>
      <c r="V11" s="20">
        <v>517</v>
      </c>
      <c r="W11" s="21">
        <v>392</v>
      </c>
    </row>
    <row r="12" spans="1:24" x14ac:dyDescent="0.35">
      <c r="A12" s="11"/>
      <c r="B12" s="22" t="s">
        <v>689</v>
      </c>
      <c r="C12" s="23">
        <v>4965</v>
      </c>
      <c r="D12" s="24">
        <v>1903</v>
      </c>
      <c r="E12" s="25">
        <v>371</v>
      </c>
      <c r="F12" s="25">
        <v>904</v>
      </c>
      <c r="G12" s="25">
        <v>606</v>
      </c>
      <c r="H12" s="25">
        <v>713</v>
      </c>
      <c r="I12" s="26">
        <v>345</v>
      </c>
      <c r="J12" s="24">
        <v>3913</v>
      </c>
      <c r="K12" s="26">
        <v>822</v>
      </c>
      <c r="L12" s="24">
        <v>886</v>
      </c>
      <c r="M12" s="25">
        <v>1116</v>
      </c>
      <c r="N12" s="25">
        <v>356</v>
      </c>
      <c r="O12" s="25">
        <v>1249</v>
      </c>
      <c r="P12" s="25">
        <v>696</v>
      </c>
      <c r="Q12" s="25">
        <v>191</v>
      </c>
      <c r="R12" s="26">
        <v>210</v>
      </c>
      <c r="S12" s="24">
        <v>996</v>
      </c>
      <c r="T12" s="25">
        <v>1337</v>
      </c>
      <c r="U12" s="25">
        <v>1242</v>
      </c>
      <c r="V12" s="25">
        <v>505</v>
      </c>
      <c r="W12" s="26">
        <v>325</v>
      </c>
      <c r="X12" s="10"/>
    </row>
    <row r="13" spans="1:24" x14ac:dyDescent="0.35">
      <c r="A13" s="11"/>
      <c r="B13" s="22" t="s">
        <v>449</v>
      </c>
      <c r="C13" s="27">
        <v>0.91</v>
      </c>
      <c r="D13" s="28">
        <v>0.93</v>
      </c>
      <c r="E13" s="29">
        <v>0.91</v>
      </c>
      <c r="F13" s="29">
        <v>0.92</v>
      </c>
      <c r="G13" s="29">
        <v>0.89</v>
      </c>
      <c r="H13" s="29">
        <v>0.87</v>
      </c>
      <c r="I13" s="30">
        <v>0.9</v>
      </c>
      <c r="J13" s="28">
        <v>0.92</v>
      </c>
      <c r="K13" s="30">
        <v>0.89</v>
      </c>
      <c r="L13" s="28">
        <v>0.89</v>
      </c>
      <c r="M13" s="29">
        <v>0.93</v>
      </c>
      <c r="N13" s="29">
        <v>0.93</v>
      </c>
      <c r="O13" s="29">
        <v>0.94</v>
      </c>
      <c r="P13" s="29">
        <v>0.92</v>
      </c>
      <c r="Q13" s="29">
        <v>0.91</v>
      </c>
      <c r="R13" s="30">
        <v>0.81</v>
      </c>
      <c r="S13" s="28">
        <v>0.89</v>
      </c>
      <c r="T13" s="29">
        <v>0.91</v>
      </c>
      <c r="U13" s="29">
        <v>0.93</v>
      </c>
      <c r="V13" s="29">
        <v>0.98</v>
      </c>
      <c r="W13" s="30">
        <v>0.83</v>
      </c>
      <c r="X13" s="10"/>
    </row>
    <row r="14" spans="1:24" x14ac:dyDescent="0.35">
      <c r="A14" s="11"/>
      <c r="B14" s="22" t="s">
        <v>449</v>
      </c>
      <c r="C14" s="24" t="s">
        <v>555</v>
      </c>
      <c r="D14" s="24" t="s">
        <v>643</v>
      </c>
      <c r="E14" s="25" t="s">
        <v>449</v>
      </c>
      <c r="F14" s="25" t="s">
        <v>557</v>
      </c>
      <c r="G14" s="25" t="s">
        <v>449</v>
      </c>
      <c r="H14" s="25" t="s">
        <v>449</v>
      </c>
      <c r="I14" s="26" t="s">
        <v>449</v>
      </c>
      <c r="J14" s="24" t="s">
        <v>505</v>
      </c>
      <c r="K14" s="26" t="s">
        <v>449</v>
      </c>
      <c r="L14" s="24" t="s">
        <v>558</v>
      </c>
      <c r="M14" s="25" t="s">
        <v>730</v>
      </c>
      <c r="N14" s="25" t="s">
        <v>558</v>
      </c>
      <c r="O14" s="25" t="s">
        <v>731</v>
      </c>
      <c r="P14" s="25" t="s">
        <v>558</v>
      </c>
      <c r="Q14" s="25" t="s">
        <v>558</v>
      </c>
      <c r="R14" s="26" t="s">
        <v>449</v>
      </c>
      <c r="S14" s="24" t="s">
        <v>559</v>
      </c>
      <c r="T14" s="25" t="s">
        <v>559</v>
      </c>
      <c r="U14" s="25" t="s">
        <v>732</v>
      </c>
      <c r="V14" s="25" t="s">
        <v>733</v>
      </c>
      <c r="W14" s="26" t="s">
        <v>449</v>
      </c>
      <c r="X14" s="10"/>
    </row>
    <row r="15" spans="1:24" x14ac:dyDescent="0.35">
      <c r="A15" s="11"/>
      <c r="B15" s="8" t="s">
        <v>691</v>
      </c>
      <c r="C15" s="9">
        <v>4391</v>
      </c>
      <c r="D15" s="10">
        <v>1576</v>
      </c>
      <c r="E15" s="5">
        <v>301</v>
      </c>
      <c r="F15" s="5">
        <v>855</v>
      </c>
      <c r="G15" s="5">
        <v>554</v>
      </c>
      <c r="H15" s="5">
        <v>662</v>
      </c>
      <c r="I15" s="11">
        <v>322</v>
      </c>
      <c r="J15" s="10">
        <v>3515</v>
      </c>
      <c r="K15" s="11">
        <v>679</v>
      </c>
      <c r="L15" s="10">
        <v>762</v>
      </c>
      <c r="M15" s="5">
        <v>989</v>
      </c>
      <c r="N15" s="5">
        <v>299</v>
      </c>
      <c r="O15" s="5">
        <v>1096</v>
      </c>
      <c r="P15" s="5">
        <v>629</v>
      </c>
      <c r="Q15" s="5">
        <v>178</v>
      </c>
      <c r="R15" s="11">
        <v>191</v>
      </c>
      <c r="S15" s="10">
        <v>848</v>
      </c>
      <c r="T15" s="5">
        <v>1159</v>
      </c>
      <c r="U15" s="5">
        <v>1128</v>
      </c>
      <c r="V15" s="5">
        <v>457</v>
      </c>
      <c r="W15" s="11">
        <v>277</v>
      </c>
      <c r="X15" s="10"/>
    </row>
    <row r="16" spans="1:24" x14ac:dyDescent="0.35">
      <c r="A16" s="11"/>
      <c r="B16" s="8" t="s">
        <v>449</v>
      </c>
      <c r="C16" s="12">
        <v>0.8</v>
      </c>
      <c r="D16" s="13">
        <v>0.77</v>
      </c>
      <c r="E16" s="14">
        <v>0.74</v>
      </c>
      <c r="F16" s="14">
        <v>0.87</v>
      </c>
      <c r="G16" s="14">
        <v>0.82</v>
      </c>
      <c r="H16" s="14">
        <v>0.8</v>
      </c>
      <c r="I16" s="15">
        <v>0.84</v>
      </c>
      <c r="J16" s="13">
        <v>0.82</v>
      </c>
      <c r="K16" s="15">
        <v>0.74</v>
      </c>
      <c r="L16" s="13">
        <v>0.77</v>
      </c>
      <c r="M16" s="14">
        <v>0.82</v>
      </c>
      <c r="N16" s="14">
        <v>0.78</v>
      </c>
      <c r="O16" s="14">
        <v>0.82</v>
      </c>
      <c r="P16" s="14">
        <v>0.83</v>
      </c>
      <c r="Q16" s="14">
        <v>0.85</v>
      </c>
      <c r="R16" s="15">
        <v>0.73</v>
      </c>
      <c r="S16" s="13">
        <v>0.76</v>
      </c>
      <c r="T16" s="14">
        <v>0.79</v>
      </c>
      <c r="U16" s="14">
        <v>0.84</v>
      </c>
      <c r="V16" s="14">
        <v>0.88</v>
      </c>
      <c r="W16" s="15">
        <v>0.71</v>
      </c>
      <c r="X16" s="10"/>
    </row>
    <row r="17" spans="1:24" x14ac:dyDescent="0.35">
      <c r="A17" s="11"/>
      <c r="B17" s="8" t="s">
        <v>449</v>
      </c>
      <c r="C17" s="10" t="s">
        <v>734</v>
      </c>
      <c r="D17" s="10" t="s">
        <v>449</v>
      </c>
      <c r="E17" s="5" t="s">
        <v>449</v>
      </c>
      <c r="F17" s="5" t="s">
        <v>735</v>
      </c>
      <c r="G17" s="5" t="s">
        <v>607</v>
      </c>
      <c r="H17" s="5" t="s">
        <v>607</v>
      </c>
      <c r="I17" s="11" t="s">
        <v>736</v>
      </c>
      <c r="J17" s="10" t="s">
        <v>514</v>
      </c>
      <c r="K17" s="11" t="s">
        <v>449</v>
      </c>
      <c r="L17" s="10" t="s">
        <v>449</v>
      </c>
      <c r="M17" s="5" t="s">
        <v>730</v>
      </c>
      <c r="N17" s="5" t="s">
        <v>449</v>
      </c>
      <c r="O17" s="5" t="s">
        <v>730</v>
      </c>
      <c r="P17" s="5" t="s">
        <v>730</v>
      </c>
      <c r="Q17" s="5" t="s">
        <v>730</v>
      </c>
      <c r="R17" s="11" t="s">
        <v>449</v>
      </c>
      <c r="S17" s="10" t="s">
        <v>449</v>
      </c>
      <c r="T17" s="5" t="s">
        <v>559</v>
      </c>
      <c r="U17" s="5" t="s">
        <v>737</v>
      </c>
      <c r="V17" s="5" t="s">
        <v>737</v>
      </c>
      <c r="W17" s="11" t="s">
        <v>449</v>
      </c>
      <c r="X17" s="10"/>
    </row>
    <row r="18" spans="1:24" x14ac:dyDescent="0.35">
      <c r="A18" s="11"/>
      <c r="B18" s="22" t="s">
        <v>693</v>
      </c>
      <c r="C18" s="23">
        <v>2256</v>
      </c>
      <c r="D18" s="24">
        <v>847</v>
      </c>
      <c r="E18" s="25">
        <v>148</v>
      </c>
      <c r="F18" s="25">
        <v>455</v>
      </c>
      <c r="G18" s="25">
        <v>280</v>
      </c>
      <c r="H18" s="25">
        <v>323</v>
      </c>
      <c r="I18" s="26">
        <v>152</v>
      </c>
      <c r="J18" s="24">
        <v>1938</v>
      </c>
      <c r="K18" s="26">
        <v>235</v>
      </c>
      <c r="L18" s="24">
        <v>437</v>
      </c>
      <c r="M18" s="25">
        <v>575</v>
      </c>
      <c r="N18" s="25">
        <v>167</v>
      </c>
      <c r="O18" s="25">
        <v>544</v>
      </c>
      <c r="P18" s="25">
        <v>231</v>
      </c>
      <c r="Q18" s="25">
        <v>93</v>
      </c>
      <c r="R18" s="26">
        <v>81</v>
      </c>
      <c r="S18" s="24">
        <v>412</v>
      </c>
      <c r="T18" s="25">
        <v>661</v>
      </c>
      <c r="U18" s="25">
        <v>613</v>
      </c>
      <c r="V18" s="25">
        <v>201</v>
      </c>
      <c r="W18" s="26">
        <v>144</v>
      </c>
      <c r="X18" s="10"/>
    </row>
    <row r="19" spans="1:24" x14ac:dyDescent="0.35">
      <c r="A19" s="11"/>
      <c r="B19" s="22" t="s">
        <v>449</v>
      </c>
      <c r="C19" s="27">
        <v>0.41</v>
      </c>
      <c r="D19" s="28">
        <v>0.42</v>
      </c>
      <c r="E19" s="29">
        <v>0.36</v>
      </c>
      <c r="F19" s="29">
        <v>0.46</v>
      </c>
      <c r="G19" s="29">
        <v>0.41</v>
      </c>
      <c r="H19" s="29">
        <v>0.39</v>
      </c>
      <c r="I19" s="30">
        <v>0.39</v>
      </c>
      <c r="J19" s="28">
        <v>0.45</v>
      </c>
      <c r="K19" s="30">
        <v>0.25</v>
      </c>
      <c r="L19" s="28">
        <v>0.44</v>
      </c>
      <c r="M19" s="29">
        <v>0.48</v>
      </c>
      <c r="N19" s="29">
        <v>0.44</v>
      </c>
      <c r="O19" s="29">
        <v>0.41</v>
      </c>
      <c r="P19" s="29">
        <v>0.3</v>
      </c>
      <c r="Q19" s="29">
        <v>0.44</v>
      </c>
      <c r="R19" s="30">
        <v>0.31</v>
      </c>
      <c r="S19" s="28">
        <v>0.37</v>
      </c>
      <c r="T19" s="29">
        <v>0.45</v>
      </c>
      <c r="U19" s="29">
        <v>0.46</v>
      </c>
      <c r="V19" s="29">
        <v>0.39</v>
      </c>
      <c r="W19" s="30">
        <v>0.37</v>
      </c>
      <c r="X19" s="10"/>
    </row>
    <row r="20" spans="1:24" x14ac:dyDescent="0.35">
      <c r="A20" s="11"/>
      <c r="B20" s="22" t="s">
        <v>449</v>
      </c>
      <c r="C20" s="24" t="s">
        <v>738</v>
      </c>
      <c r="D20" s="24" t="s">
        <v>449</v>
      </c>
      <c r="E20" s="25" t="s">
        <v>449</v>
      </c>
      <c r="F20" s="25" t="s">
        <v>739</v>
      </c>
      <c r="G20" s="25" t="s">
        <v>449</v>
      </c>
      <c r="H20" s="25" t="s">
        <v>449</v>
      </c>
      <c r="I20" s="26" t="s">
        <v>449</v>
      </c>
      <c r="J20" s="24" t="s">
        <v>514</v>
      </c>
      <c r="K20" s="26" t="s">
        <v>449</v>
      </c>
      <c r="L20" s="24" t="s">
        <v>740</v>
      </c>
      <c r="M20" s="25" t="s">
        <v>741</v>
      </c>
      <c r="N20" s="25" t="s">
        <v>740</v>
      </c>
      <c r="O20" s="25" t="s">
        <v>740</v>
      </c>
      <c r="P20" s="25" t="s">
        <v>449</v>
      </c>
      <c r="Q20" s="25" t="s">
        <v>740</v>
      </c>
      <c r="R20" s="26" t="s">
        <v>449</v>
      </c>
      <c r="S20" s="24" t="s">
        <v>449</v>
      </c>
      <c r="T20" s="25" t="s">
        <v>742</v>
      </c>
      <c r="U20" s="25" t="s">
        <v>742</v>
      </c>
      <c r="V20" s="25" t="s">
        <v>449</v>
      </c>
      <c r="W20" s="26" t="s">
        <v>449</v>
      </c>
      <c r="X20" s="10"/>
    </row>
    <row r="21" spans="1:24" x14ac:dyDescent="0.35">
      <c r="A21" s="11"/>
      <c r="B21" s="8" t="s">
        <v>696</v>
      </c>
      <c r="C21" s="9">
        <v>1921</v>
      </c>
      <c r="D21" s="10">
        <v>707</v>
      </c>
      <c r="E21" s="5">
        <v>127</v>
      </c>
      <c r="F21" s="5">
        <v>418</v>
      </c>
      <c r="G21" s="5">
        <v>233</v>
      </c>
      <c r="H21" s="5">
        <v>229</v>
      </c>
      <c r="I21" s="11">
        <v>158</v>
      </c>
      <c r="J21" s="10">
        <v>1645</v>
      </c>
      <c r="K21" s="11">
        <v>198</v>
      </c>
      <c r="L21" s="10">
        <v>304</v>
      </c>
      <c r="M21" s="5">
        <v>435</v>
      </c>
      <c r="N21" s="5">
        <v>140</v>
      </c>
      <c r="O21" s="5">
        <v>522</v>
      </c>
      <c r="P21" s="5">
        <v>285</v>
      </c>
      <c r="Q21" s="5">
        <v>86</v>
      </c>
      <c r="R21" s="11">
        <v>51</v>
      </c>
      <c r="S21" s="10">
        <v>334</v>
      </c>
      <c r="T21" s="5">
        <v>510</v>
      </c>
      <c r="U21" s="5">
        <v>545</v>
      </c>
      <c r="V21" s="5">
        <v>245</v>
      </c>
      <c r="W21" s="11">
        <v>88</v>
      </c>
      <c r="X21" s="10"/>
    </row>
    <row r="22" spans="1:24" x14ac:dyDescent="0.35">
      <c r="A22" s="11"/>
      <c r="B22" s="8" t="s">
        <v>449</v>
      </c>
      <c r="C22" s="12">
        <v>0.35</v>
      </c>
      <c r="D22" s="13">
        <v>0.35</v>
      </c>
      <c r="E22" s="14">
        <v>0.31</v>
      </c>
      <c r="F22" s="14">
        <v>0.42</v>
      </c>
      <c r="G22" s="14">
        <v>0.34</v>
      </c>
      <c r="H22" s="14">
        <v>0.28000000000000003</v>
      </c>
      <c r="I22" s="15">
        <v>0.41</v>
      </c>
      <c r="J22" s="13">
        <v>0.38</v>
      </c>
      <c r="K22" s="15">
        <v>0.22</v>
      </c>
      <c r="L22" s="13">
        <v>0.31</v>
      </c>
      <c r="M22" s="14">
        <v>0.36</v>
      </c>
      <c r="N22" s="14">
        <v>0.37</v>
      </c>
      <c r="O22" s="14">
        <v>0.39</v>
      </c>
      <c r="P22" s="14">
        <v>0.38</v>
      </c>
      <c r="Q22" s="14">
        <v>0.41</v>
      </c>
      <c r="R22" s="15">
        <v>0.19</v>
      </c>
      <c r="S22" s="13">
        <v>0.3</v>
      </c>
      <c r="T22" s="14">
        <v>0.35</v>
      </c>
      <c r="U22" s="14">
        <v>0.41</v>
      </c>
      <c r="V22" s="14">
        <v>0.47</v>
      </c>
      <c r="W22" s="15">
        <v>0.22</v>
      </c>
      <c r="X22" s="10"/>
    </row>
    <row r="23" spans="1:24" x14ac:dyDescent="0.35">
      <c r="A23" s="11"/>
      <c r="B23" s="8" t="s">
        <v>449</v>
      </c>
      <c r="C23" s="10" t="s">
        <v>743</v>
      </c>
      <c r="D23" s="10" t="s">
        <v>557</v>
      </c>
      <c r="E23" s="5" t="s">
        <v>449</v>
      </c>
      <c r="F23" s="5" t="s">
        <v>735</v>
      </c>
      <c r="G23" s="5" t="s">
        <v>557</v>
      </c>
      <c r="H23" s="5" t="s">
        <v>449</v>
      </c>
      <c r="I23" s="11" t="s">
        <v>744</v>
      </c>
      <c r="J23" s="10" t="s">
        <v>514</v>
      </c>
      <c r="K23" s="11" t="s">
        <v>449</v>
      </c>
      <c r="L23" s="10" t="s">
        <v>558</v>
      </c>
      <c r="M23" s="5" t="s">
        <v>730</v>
      </c>
      <c r="N23" s="5" t="s">
        <v>558</v>
      </c>
      <c r="O23" s="5" t="s">
        <v>731</v>
      </c>
      <c r="P23" s="5" t="s">
        <v>730</v>
      </c>
      <c r="Q23" s="5" t="s">
        <v>730</v>
      </c>
      <c r="R23" s="11" t="s">
        <v>449</v>
      </c>
      <c r="S23" s="10" t="s">
        <v>559</v>
      </c>
      <c r="T23" s="5" t="s">
        <v>745</v>
      </c>
      <c r="U23" s="5" t="s">
        <v>737</v>
      </c>
      <c r="V23" s="5" t="s">
        <v>733</v>
      </c>
      <c r="W23" s="11" t="s">
        <v>449</v>
      </c>
      <c r="X23" s="10"/>
    </row>
    <row r="24" spans="1:24" ht="29" x14ac:dyDescent="0.35">
      <c r="A24" s="11"/>
      <c r="B24" s="22" t="s">
        <v>698</v>
      </c>
      <c r="C24" s="23">
        <v>1515</v>
      </c>
      <c r="D24" s="24">
        <v>559</v>
      </c>
      <c r="E24" s="25">
        <v>102</v>
      </c>
      <c r="F24" s="25">
        <v>242</v>
      </c>
      <c r="G24" s="25">
        <v>196</v>
      </c>
      <c r="H24" s="25">
        <v>221</v>
      </c>
      <c r="I24" s="26">
        <v>148</v>
      </c>
      <c r="J24" s="24">
        <v>1296</v>
      </c>
      <c r="K24" s="26">
        <v>162</v>
      </c>
      <c r="L24" s="24">
        <v>340</v>
      </c>
      <c r="M24" s="25">
        <v>358</v>
      </c>
      <c r="N24" s="25">
        <v>131</v>
      </c>
      <c r="O24" s="25">
        <v>334</v>
      </c>
      <c r="P24" s="25">
        <v>162</v>
      </c>
      <c r="Q24" s="25">
        <v>41</v>
      </c>
      <c r="R24" s="26">
        <v>55</v>
      </c>
      <c r="S24" s="24">
        <v>305</v>
      </c>
      <c r="T24" s="25">
        <v>470</v>
      </c>
      <c r="U24" s="25">
        <v>367</v>
      </c>
      <c r="V24" s="25">
        <v>122</v>
      </c>
      <c r="W24" s="26">
        <v>107</v>
      </c>
      <c r="X24" s="10"/>
    </row>
    <row r="25" spans="1:24" x14ac:dyDescent="0.35">
      <c r="A25" s="11"/>
      <c r="B25" s="22" t="s">
        <v>449</v>
      </c>
      <c r="C25" s="27">
        <v>0.28000000000000003</v>
      </c>
      <c r="D25" s="28">
        <v>0.27</v>
      </c>
      <c r="E25" s="29">
        <v>0.25</v>
      </c>
      <c r="F25" s="29">
        <v>0.25</v>
      </c>
      <c r="G25" s="29">
        <v>0.28999999999999998</v>
      </c>
      <c r="H25" s="29">
        <v>0.27</v>
      </c>
      <c r="I25" s="30">
        <v>0.39</v>
      </c>
      <c r="J25" s="28">
        <v>0.3</v>
      </c>
      <c r="K25" s="30">
        <v>0.18</v>
      </c>
      <c r="L25" s="28">
        <v>0.34</v>
      </c>
      <c r="M25" s="29">
        <v>0.3</v>
      </c>
      <c r="N25" s="29">
        <v>0.34</v>
      </c>
      <c r="O25" s="29">
        <v>0.25</v>
      </c>
      <c r="P25" s="29">
        <v>0.21</v>
      </c>
      <c r="Q25" s="29">
        <v>0.2</v>
      </c>
      <c r="R25" s="30">
        <v>0.21</v>
      </c>
      <c r="S25" s="28">
        <v>0.27</v>
      </c>
      <c r="T25" s="29">
        <v>0.32</v>
      </c>
      <c r="U25" s="29">
        <v>0.27</v>
      </c>
      <c r="V25" s="29">
        <v>0.24</v>
      </c>
      <c r="W25" s="30">
        <v>0.27</v>
      </c>
      <c r="X25" s="10"/>
    </row>
    <row r="26" spans="1:24" x14ac:dyDescent="0.35">
      <c r="A26" s="11"/>
      <c r="B26" s="22" t="s">
        <v>449</v>
      </c>
      <c r="C26" s="24" t="s">
        <v>746</v>
      </c>
      <c r="D26" s="24" t="s">
        <v>449</v>
      </c>
      <c r="E26" s="25" t="s">
        <v>449</v>
      </c>
      <c r="F26" s="25" t="s">
        <v>449</v>
      </c>
      <c r="G26" s="25" t="s">
        <v>449</v>
      </c>
      <c r="H26" s="25" t="s">
        <v>449</v>
      </c>
      <c r="I26" s="26" t="s">
        <v>747</v>
      </c>
      <c r="J26" s="24" t="s">
        <v>514</v>
      </c>
      <c r="K26" s="26" t="s">
        <v>449</v>
      </c>
      <c r="L26" s="24" t="s">
        <v>748</v>
      </c>
      <c r="M26" s="25" t="s">
        <v>749</v>
      </c>
      <c r="N26" s="25" t="s">
        <v>748</v>
      </c>
      <c r="O26" s="25" t="s">
        <v>449</v>
      </c>
      <c r="P26" s="25" t="s">
        <v>449</v>
      </c>
      <c r="Q26" s="25" t="s">
        <v>449</v>
      </c>
      <c r="R26" s="26" t="s">
        <v>449</v>
      </c>
      <c r="S26" s="24" t="s">
        <v>449</v>
      </c>
      <c r="T26" s="25" t="s">
        <v>750</v>
      </c>
      <c r="U26" s="25" t="s">
        <v>449</v>
      </c>
      <c r="V26" s="25" t="s">
        <v>449</v>
      </c>
      <c r="W26" s="26" t="s">
        <v>449</v>
      </c>
      <c r="X26" s="10"/>
    </row>
    <row r="27" spans="1:24" x14ac:dyDescent="0.35">
      <c r="A27" s="11"/>
      <c r="B27" s="8" t="s">
        <v>700</v>
      </c>
      <c r="C27" s="9">
        <v>939</v>
      </c>
      <c r="D27" s="10">
        <v>396</v>
      </c>
      <c r="E27" s="5">
        <v>88</v>
      </c>
      <c r="F27" s="5">
        <v>125</v>
      </c>
      <c r="G27" s="5">
        <v>113</v>
      </c>
      <c r="H27" s="5">
        <v>129</v>
      </c>
      <c r="I27" s="11">
        <v>52</v>
      </c>
      <c r="J27" s="10">
        <v>476</v>
      </c>
      <c r="K27" s="11">
        <v>408</v>
      </c>
      <c r="L27" s="10">
        <v>153</v>
      </c>
      <c r="M27" s="5">
        <v>173</v>
      </c>
      <c r="N27" s="5">
        <v>61</v>
      </c>
      <c r="O27" s="5">
        <v>239</v>
      </c>
      <c r="P27" s="5">
        <v>164</v>
      </c>
      <c r="Q27" s="5">
        <v>29</v>
      </c>
      <c r="R27" s="11">
        <v>40</v>
      </c>
      <c r="S27" s="10">
        <v>214</v>
      </c>
      <c r="T27" s="5">
        <v>244</v>
      </c>
      <c r="U27" s="5">
        <v>203</v>
      </c>
      <c r="V27" s="5">
        <v>57</v>
      </c>
      <c r="W27" s="11">
        <v>77</v>
      </c>
      <c r="X27" s="10"/>
    </row>
    <row r="28" spans="1:24" x14ac:dyDescent="0.35">
      <c r="A28" s="11"/>
      <c r="B28" s="8" t="s">
        <v>449</v>
      </c>
      <c r="C28" s="12">
        <v>0.17</v>
      </c>
      <c r="D28" s="13">
        <v>0.19</v>
      </c>
      <c r="E28" s="14">
        <v>0.21</v>
      </c>
      <c r="F28" s="14">
        <v>0.13</v>
      </c>
      <c r="G28" s="14">
        <v>0.17</v>
      </c>
      <c r="H28" s="14">
        <v>0.16</v>
      </c>
      <c r="I28" s="15">
        <v>0.14000000000000001</v>
      </c>
      <c r="J28" s="13">
        <v>0.11</v>
      </c>
      <c r="K28" s="15">
        <v>0.44</v>
      </c>
      <c r="L28" s="13">
        <v>0.15</v>
      </c>
      <c r="M28" s="14">
        <v>0.14000000000000001</v>
      </c>
      <c r="N28" s="14">
        <v>0.16</v>
      </c>
      <c r="O28" s="14">
        <v>0.18</v>
      </c>
      <c r="P28" s="14">
        <v>0.22</v>
      </c>
      <c r="Q28" s="14">
        <v>0.14000000000000001</v>
      </c>
      <c r="R28" s="15">
        <v>0.16</v>
      </c>
      <c r="S28" s="13">
        <v>0.19</v>
      </c>
      <c r="T28" s="14">
        <v>0.17</v>
      </c>
      <c r="U28" s="14">
        <v>0.15</v>
      </c>
      <c r="V28" s="14">
        <v>0.11</v>
      </c>
      <c r="W28" s="15">
        <v>0.2</v>
      </c>
      <c r="X28" s="10"/>
    </row>
    <row r="29" spans="1:24" x14ac:dyDescent="0.35">
      <c r="A29" s="11"/>
      <c r="B29" s="8" t="s">
        <v>449</v>
      </c>
      <c r="C29" s="10" t="s">
        <v>751</v>
      </c>
      <c r="D29" s="10" t="s">
        <v>752</v>
      </c>
      <c r="E29" s="5" t="s">
        <v>753</v>
      </c>
      <c r="F29" s="5" t="s">
        <v>449</v>
      </c>
      <c r="G29" s="5" t="s">
        <v>449</v>
      </c>
      <c r="H29" s="5" t="s">
        <v>449</v>
      </c>
      <c r="I29" s="11" t="s">
        <v>449</v>
      </c>
      <c r="J29" s="10" t="s">
        <v>449</v>
      </c>
      <c r="K29" s="11" t="s">
        <v>506</v>
      </c>
      <c r="L29" s="10" t="s">
        <v>449</v>
      </c>
      <c r="M29" s="5" t="s">
        <v>449</v>
      </c>
      <c r="N29" s="5" t="s">
        <v>449</v>
      </c>
      <c r="O29" s="5" t="s">
        <v>568</v>
      </c>
      <c r="P29" s="5" t="s">
        <v>754</v>
      </c>
      <c r="Q29" s="5" t="s">
        <v>449</v>
      </c>
      <c r="R29" s="11" t="s">
        <v>449</v>
      </c>
      <c r="S29" s="10" t="s">
        <v>567</v>
      </c>
      <c r="T29" s="5" t="s">
        <v>647</v>
      </c>
      <c r="U29" s="5" t="s">
        <v>647</v>
      </c>
      <c r="V29" s="5" t="s">
        <v>449</v>
      </c>
      <c r="W29" s="11" t="s">
        <v>647</v>
      </c>
      <c r="X29" s="10"/>
    </row>
    <row r="30" spans="1:24" x14ac:dyDescent="0.35">
      <c r="A30" s="11"/>
      <c r="B30" s="22" t="s">
        <v>704</v>
      </c>
      <c r="C30" s="23">
        <v>831</v>
      </c>
      <c r="D30" s="24">
        <v>290</v>
      </c>
      <c r="E30" s="25">
        <v>59</v>
      </c>
      <c r="F30" s="25">
        <v>135</v>
      </c>
      <c r="G30" s="25">
        <v>106</v>
      </c>
      <c r="H30" s="25">
        <v>152</v>
      </c>
      <c r="I30" s="26">
        <v>57</v>
      </c>
      <c r="J30" s="24">
        <v>632</v>
      </c>
      <c r="K30" s="26">
        <v>136</v>
      </c>
      <c r="L30" s="24">
        <v>138</v>
      </c>
      <c r="M30" s="25">
        <v>208</v>
      </c>
      <c r="N30" s="25">
        <v>56</v>
      </c>
      <c r="O30" s="25">
        <v>215</v>
      </c>
      <c r="P30" s="25">
        <v>92</v>
      </c>
      <c r="Q30" s="25">
        <v>32</v>
      </c>
      <c r="R30" s="26">
        <v>44</v>
      </c>
      <c r="S30" s="24">
        <v>189</v>
      </c>
      <c r="T30" s="25">
        <v>220</v>
      </c>
      <c r="U30" s="25">
        <v>179</v>
      </c>
      <c r="V30" s="25">
        <v>71</v>
      </c>
      <c r="W30" s="26">
        <v>73</v>
      </c>
      <c r="X30" s="10"/>
    </row>
    <row r="31" spans="1:24" x14ac:dyDescent="0.35">
      <c r="A31" s="11"/>
      <c r="B31" s="22" t="s">
        <v>449</v>
      </c>
      <c r="C31" s="27">
        <v>0.15</v>
      </c>
      <c r="D31" s="28">
        <v>0.14000000000000001</v>
      </c>
      <c r="E31" s="29">
        <v>0.15</v>
      </c>
      <c r="F31" s="29">
        <v>0.14000000000000001</v>
      </c>
      <c r="G31" s="29">
        <v>0.16</v>
      </c>
      <c r="H31" s="29">
        <v>0.18</v>
      </c>
      <c r="I31" s="30">
        <v>0.15</v>
      </c>
      <c r="J31" s="28">
        <v>0.15</v>
      </c>
      <c r="K31" s="30">
        <v>0.15</v>
      </c>
      <c r="L31" s="28">
        <v>0.14000000000000001</v>
      </c>
      <c r="M31" s="29">
        <v>0.17</v>
      </c>
      <c r="N31" s="29">
        <v>0.15</v>
      </c>
      <c r="O31" s="29">
        <v>0.16</v>
      </c>
      <c r="P31" s="29">
        <v>0.12</v>
      </c>
      <c r="Q31" s="29">
        <v>0.15</v>
      </c>
      <c r="R31" s="30">
        <v>0.17</v>
      </c>
      <c r="S31" s="28">
        <v>0.17</v>
      </c>
      <c r="T31" s="29">
        <v>0.15</v>
      </c>
      <c r="U31" s="29">
        <v>0.13</v>
      </c>
      <c r="V31" s="29">
        <v>0.14000000000000001</v>
      </c>
      <c r="W31" s="30">
        <v>0.19</v>
      </c>
      <c r="X31" s="10"/>
    </row>
    <row r="32" spans="1:24" x14ac:dyDescent="0.35">
      <c r="A32" s="11"/>
      <c r="B32" s="22" t="s">
        <v>449</v>
      </c>
      <c r="C32" s="24" t="s">
        <v>605</v>
      </c>
      <c r="D32" s="24" t="s">
        <v>449</v>
      </c>
      <c r="E32" s="25" t="s">
        <v>449</v>
      </c>
      <c r="F32" s="25" t="s">
        <v>449</v>
      </c>
      <c r="G32" s="25" t="s">
        <v>449</v>
      </c>
      <c r="H32" s="25" t="s">
        <v>592</v>
      </c>
      <c r="I32" s="26" t="s">
        <v>449</v>
      </c>
      <c r="J32" s="24" t="s">
        <v>449</v>
      </c>
      <c r="K32" s="26" t="s">
        <v>449</v>
      </c>
      <c r="L32" s="24" t="s">
        <v>449</v>
      </c>
      <c r="M32" s="25" t="s">
        <v>605</v>
      </c>
      <c r="N32" s="25" t="s">
        <v>449</v>
      </c>
      <c r="O32" s="25" t="s">
        <v>605</v>
      </c>
      <c r="P32" s="25" t="s">
        <v>449</v>
      </c>
      <c r="Q32" s="25" t="s">
        <v>449</v>
      </c>
      <c r="R32" s="26" t="s">
        <v>449</v>
      </c>
      <c r="S32" s="24" t="s">
        <v>449</v>
      </c>
      <c r="T32" s="25" t="s">
        <v>449</v>
      </c>
      <c r="U32" s="25" t="s">
        <v>449</v>
      </c>
      <c r="V32" s="25" t="s">
        <v>449</v>
      </c>
      <c r="W32" s="26" t="s">
        <v>449</v>
      </c>
      <c r="X32" s="10"/>
    </row>
    <row r="33" spans="1:24" x14ac:dyDescent="0.35">
      <c r="A33" s="11"/>
      <c r="B33" s="8" t="s">
        <v>706</v>
      </c>
      <c r="C33" s="9">
        <v>481</v>
      </c>
      <c r="D33" s="10">
        <v>190</v>
      </c>
      <c r="E33" s="5">
        <v>26</v>
      </c>
      <c r="F33" s="5">
        <v>106</v>
      </c>
      <c r="G33" s="5">
        <v>57</v>
      </c>
      <c r="H33" s="5">
        <v>67</v>
      </c>
      <c r="I33" s="11">
        <v>26</v>
      </c>
      <c r="J33" s="10">
        <v>337</v>
      </c>
      <c r="K33" s="11">
        <v>108</v>
      </c>
      <c r="L33" s="10">
        <v>69</v>
      </c>
      <c r="M33" s="5">
        <v>95</v>
      </c>
      <c r="N33" s="5">
        <v>29</v>
      </c>
      <c r="O33" s="5">
        <v>135</v>
      </c>
      <c r="P33" s="5">
        <v>83</v>
      </c>
      <c r="Q33" s="5">
        <v>27</v>
      </c>
      <c r="R33" s="11">
        <v>18</v>
      </c>
      <c r="S33" s="10">
        <v>86</v>
      </c>
      <c r="T33" s="5">
        <v>133</v>
      </c>
      <c r="U33" s="5">
        <v>117</v>
      </c>
      <c r="V33" s="5">
        <v>54</v>
      </c>
      <c r="W33" s="11">
        <v>31</v>
      </c>
      <c r="X33" s="10"/>
    </row>
    <row r="34" spans="1:24" x14ac:dyDescent="0.35">
      <c r="A34" s="11"/>
      <c r="B34" s="8" t="s">
        <v>449</v>
      </c>
      <c r="C34" s="12">
        <v>0.09</v>
      </c>
      <c r="D34" s="13">
        <v>0.09</v>
      </c>
      <c r="E34" s="14">
        <v>0.06</v>
      </c>
      <c r="F34" s="14">
        <v>0.11</v>
      </c>
      <c r="G34" s="14">
        <v>0.08</v>
      </c>
      <c r="H34" s="14">
        <v>0.08</v>
      </c>
      <c r="I34" s="15">
        <v>7.0000000000000007E-2</v>
      </c>
      <c r="J34" s="13">
        <v>0.08</v>
      </c>
      <c r="K34" s="15">
        <v>0.12</v>
      </c>
      <c r="L34" s="13">
        <v>7.0000000000000007E-2</v>
      </c>
      <c r="M34" s="14">
        <v>0.08</v>
      </c>
      <c r="N34" s="14">
        <v>0.08</v>
      </c>
      <c r="O34" s="14">
        <v>0.1</v>
      </c>
      <c r="P34" s="14">
        <v>0.11</v>
      </c>
      <c r="Q34" s="14">
        <v>0.13</v>
      </c>
      <c r="R34" s="15">
        <v>7.0000000000000007E-2</v>
      </c>
      <c r="S34" s="13">
        <v>0.08</v>
      </c>
      <c r="T34" s="14">
        <v>0.09</v>
      </c>
      <c r="U34" s="14">
        <v>0.09</v>
      </c>
      <c r="V34" s="14">
        <v>0.11</v>
      </c>
      <c r="W34" s="15">
        <v>0.08</v>
      </c>
      <c r="X34" s="10"/>
    </row>
    <row r="35" spans="1:24" x14ac:dyDescent="0.35">
      <c r="A35" s="11"/>
      <c r="B35" s="8" t="s">
        <v>449</v>
      </c>
      <c r="C35" s="10" t="s">
        <v>645</v>
      </c>
      <c r="D35" s="10" t="s">
        <v>449</v>
      </c>
      <c r="E35" s="5" t="s">
        <v>449</v>
      </c>
      <c r="F35" s="5" t="s">
        <v>513</v>
      </c>
      <c r="G35" s="5" t="s">
        <v>449</v>
      </c>
      <c r="H35" s="5" t="s">
        <v>449</v>
      </c>
      <c r="I35" s="11" t="s">
        <v>449</v>
      </c>
      <c r="J35" s="10" t="s">
        <v>449</v>
      </c>
      <c r="K35" s="11" t="s">
        <v>506</v>
      </c>
      <c r="L35" s="10" t="s">
        <v>449</v>
      </c>
      <c r="M35" s="5" t="s">
        <v>449</v>
      </c>
      <c r="N35" s="5" t="s">
        <v>449</v>
      </c>
      <c r="O35" s="5" t="s">
        <v>611</v>
      </c>
      <c r="P35" s="5" t="s">
        <v>611</v>
      </c>
      <c r="Q35" s="5" t="s">
        <v>755</v>
      </c>
      <c r="R35" s="11" t="s">
        <v>449</v>
      </c>
      <c r="S35" s="10" t="s">
        <v>449</v>
      </c>
      <c r="T35" s="5" t="s">
        <v>449</v>
      </c>
      <c r="U35" s="5" t="s">
        <v>449</v>
      </c>
      <c r="V35" s="5" t="s">
        <v>449</v>
      </c>
      <c r="W35" s="11" t="s">
        <v>449</v>
      </c>
      <c r="X35" s="10"/>
    </row>
    <row r="36" spans="1:24" x14ac:dyDescent="0.35">
      <c r="A36" s="11"/>
      <c r="B36" s="22" t="s">
        <v>708</v>
      </c>
      <c r="C36" s="23">
        <v>178</v>
      </c>
      <c r="D36" s="24">
        <v>74</v>
      </c>
      <c r="E36" s="25">
        <v>8</v>
      </c>
      <c r="F36" s="25">
        <v>38</v>
      </c>
      <c r="G36" s="25">
        <v>13</v>
      </c>
      <c r="H36" s="25">
        <v>22</v>
      </c>
      <c r="I36" s="26">
        <v>21</v>
      </c>
      <c r="J36" s="24">
        <v>135</v>
      </c>
      <c r="K36" s="26">
        <v>30</v>
      </c>
      <c r="L36" s="24">
        <v>31</v>
      </c>
      <c r="M36" s="25">
        <v>36</v>
      </c>
      <c r="N36" s="25">
        <v>15</v>
      </c>
      <c r="O36" s="25">
        <v>42</v>
      </c>
      <c r="P36" s="25">
        <v>38</v>
      </c>
      <c r="Q36" s="25">
        <v>4</v>
      </c>
      <c r="R36" s="26">
        <v>6</v>
      </c>
      <c r="S36" s="24">
        <v>26</v>
      </c>
      <c r="T36" s="25">
        <v>40</v>
      </c>
      <c r="U36" s="25">
        <v>51</v>
      </c>
      <c r="V36" s="25">
        <v>21</v>
      </c>
      <c r="W36" s="26">
        <v>13</v>
      </c>
      <c r="X36" s="10"/>
    </row>
    <row r="37" spans="1:24" x14ac:dyDescent="0.35">
      <c r="A37" s="11"/>
      <c r="B37" s="22" t="s">
        <v>449</v>
      </c>
      <c r="C37" s="27">
        <v>0.03</v>
      </c>
      <c r="D37" s="28">
        <v>0.04</v>
      </c>
      <c r="E37" s="29">
        <v>0.02</v>
      </c>
      <c r="F37" s="29">
        <v>0.04</v>
      </c>
      <c r="G37" s="29">
        <v>0.02</v>
      </c>
      <c r="H37" s="29">
        <v>0.03</v>
      </c>
      <c r="I37" s="30">
        <v>0.05</v>
      </c>
      <c r="J37" s="28">
        <v>0.03</v>
      </c>
      <c r="K37" s="30">
        <v>0.03</v>
      </c>
      <c r="L37" s="28">
        <v>0.03</v>
      </c>
      <c r="M37" s="29">
        <v>0.03</v>
      </c>
      <c r="N37" s="29">
        <v>0.04</v>
      </c>
      <c r="O37" s="29">
        <v>0.03</v>
      </c>
      <c r="P37" s="29">
        <v>0.05</v>
      </c>
      <c r="Q37" s="29">
        <v>0.02</v>
      </c>
      <c r="R37" s="30">
        <v>0.02</v>
      </c>
      <c r="S37" s="28">
        <v>0.02</v>
      </c>
      <c r="T37" s="29">
        <v>0.03</v>
      </c>
      <c r="U37" s="29">
        <v>0.04</v>
      </c>
      <c r="V37" s="29">
        <v>0.04</v>
      </c>
      <c r="W37" s="30">
        <v>0.03</v>
      </c>
      <c r="X37" s="10"/>
    </row>
    <row r="38" spans="1:24" x14ac:dyDescent="0.35">
      <c r="A38" s="11"/>
      <c r="B38" s="22" t="s">
        <v>449</v>
      </c>
      <c r="C38" s="24" t="s">
        <v>449</v>
      </c>
      <c r="D38" s="24" t="s">
        <v>449</v>
      </c>
      <c r="E38" s="25" t="s">
        <v>449</v>
      </c>
      <c r="F38" s="25" t="s">
        <v>449</v>
      </c>
      <c r="G38" s="25" t="s">
        <v>449</v>
      </c>
      <c r="H38" s="25" t="s">
        <v>449</v>
      </c>
      <c r="I38" s="26" t="s">
        <v>756</v>
      </c>
      <c r="J38" s="24" t="s">
        <v>449</v>
      </c>
      <c r="K38" s="26" t="s">
        <v>449</v>
      </c>
      <c r="L38" s="24" t="s">
        <v>449</v>
      </c>
      <c r="M38" s="25" t="s">
        <v>449</v>
      </c>
      <c r="N38" s="25" t="s">
        <v>449</v>
      </c>
      <c r="O38" s="25" t="s">
        <v>449</v>
      </c>
      <c r="P38" s="25" t="s">
        <v>505</v>
      </c>
      <c r="Q38" s="25" t="s">
        <v>449</v>
      </c>
      <c r="R38" s="26" t="s">
        <v>449</v>
      </c>
      <c r="S38" s="24" t="s">
        <v>449</v>
      </c>
      <c r="T38" s="25" t="s">
        <v>449</v>
      </c>
      <c r="U38" s="25" t="s">
        <v>449</v>
      </c>
      <c r="V38" s="25" t="s">
        <v>449</v>
      </c>
      <c r="W38" s="26" t="s">
        <v>449</v>
      </c>
      <c r="X38" s="10"/>
    </row>
    <row r="39" spans="1:24" x14ac:dyDescent="0.35">
      <c r="A39" s="11"/>
      <c r="B39" s="8" t="s">
        <v>709</v>
      </c>
      <c r="C39" s="9">
        <v>137</v>
      </c>
      <c r="D39" s="10">
        <v>58</v>
      </c>
      <c r="E39" s="5">
        <v>10</v>
      </c>
      <c r="F39" s="5">
        <v>28</v>
      </c>
      <c r="G39" s="5">
        <v>15</v>
      </c>
      <c r="H39" s="5">
        <v>12</v>
      </c>
      <c r="I39" s="11">
        <v>12</v>
      </c>
      <c r="J39" s="10">
        <v>107</v>
      </c>
      <c r="K39" s="11">
        <v>25</v>
      </c>
      <c r="L39" s="10">
        <v>16</v>
      </c>
      <c r="M39" s="5">
        <v>27</v>
      </c>
      <c r="N39" s="5">
        <v>4</v>
      </c>
      <c r="O39" s="5">
        <v>37</v>
      </c>
      <c r="P39" s="5">
        <v>39</v>
      </c>
      <c r="Q39" s="5">
        <v>10</v>
      </c>
      <c r="R39" s="11">
        <v>2</v>
      </c>
      <c r="S39" s="10">
        <v>26</v>
      </c>
      <c r="T39" s="5">
        <v>37</v>
      </c>
      <c r="U39" s="5">
        <v>37</v>
      </c>
      <c r="V39" s="5">
        <v>20</v>
      </c>
      <c r="W39" s="11" t="s">
        <v>486</v>
      </c>
      <c r="X39" s="10"/>
    </row>
    <row r="40" spans="1:24" x14ac:dyDescent="0.35">
      <c r="A40" s="11"/>
      <c r="B40" s="8" t="s">
        <v>449</v>
      </c>
      <c r="C40" s="12">
        <v>0.03</v>
      </c>
      <c r="D40" s="13">
        <v>0.03</v>
      </c>
      <c r="E40" s="14">
        <v>0.02</v>
      </c>
      <c r="F40" s="14">
        <v>0.03</v>
      </c>
      <c r="G40" s="14">
        <v>0.02</v>
      </c>
      <c r="H40" s="14">
        <v>0.01</v>
      </c>
      <c r="I40" s="15">
        <v>0.03</v>
      </c>
      <c r="J40" s="13">
        <v>0.02</v>
      </c>
      <c r="K40" s="15">
        <v>0.03</v>
      </c>
      <c r="L40" s="13">
        <v>0.02</v>
      </c>
      <c r="M40" s="14">
        <v>0.02</v>
      </c>
      <c r="N40" s="14">
        <v>0.01</v>
      </c>
      <c r="O40" s="14">
        <v>0.03</v>
      </c>
      <c r="P40" s="14">
        <v>0.05</v>
      </c>
      <c r="Q40" s="14">
        <v>0.05</v>
      </c>
      <c r="R40" s="15">
        <v>0.01</v>
      </c>
      <c r="S40" s="13">
        <v>0.02</v>
      </c>
      <c r="T40" s="14">
        <v>0.03</v>
      </c>
      <c r="U40" s="14">
        <v>0.03</v>
      </c>
      <c r="V40" s="14">
        <v>0.04</v>
      </c>
      <c r="W40" s="11" t="s">
        <v>486</v>
      </c>
      <c r="X40" s="10"/>
    </row>
    <row r="41" spans="1:24" x14ac:dyDescent="0.35">
      <c r="A41" s="11"/>
      <c r="B41" s="8" t="s">
        <v>449</v>
      </c>
      <c r="C41" s="10" t="s">
        <v>559</v>
      </c>
      <c r="D41" s="10" t="s">
        <v>449</v>
      </c>
      <c r="E41" s="5" t="s">
        <v>449</v>
      </c>
      <c r="F41" s="5" t="s">
        <v>449</v>
      </c>
      <c r="G41" s="5" t="s">
        <v>449</v>
      </c>
      <c r="H41" s="5" t="s">
        <v>449</v>
      </c>
      <c r="I41" s="11" t="s">
        <v>449</v>
      </c>
      <c r="J41" s="10" t="s">
        <v>449</v>
      </c>
      <c r="K41" s="11" t="s">
        <v>449</v>
      </c>
      <c r="L41" s="10" t="s">
        <v>449</v>
      </c>
      <c r="M41" s="5" t="s">
        <v>449</v>
      </c>
      <c r="N41" s="5" t="s">
        <v>449</v>
      </c>
      <c r="O41" s="5" t="s">
        <v>449</v>
      </c>
      <c r="P41" s="5" t="s">
        <v>757</v>
      </c>
      <c r="Q41" s="5" t="s">
        <v>758</v>
      </c>
      <c r="R41" s="11" t="s">
        <v>449</v>
      </c>
      <c r="S41" s="10" t="s">
        <v>559</v>
      </c>
      <c r="T41" s="5" t="s">
        <v>559</v>
      </c>
      <c r="U41" s="5" t="s">
        <v>559</v>
      </c>
      <c r="V41" s="5" t="s">
        <v>559</v>
      </c>
      <c r="W41" s="11" t="s">
        <v>449</v>
      </c>
      <c r="X41" s="10"/>
    </row>
    <row r="42" spans="1:24" x14ac:dyDescent="0.35">
      <c r="A42" s="11"/>
      <c r="B42" s="22" t="s">
        <v>710</v>
      </c>
      <c r="C42" s="23">
        <v>124</v>
      </c>
      <c r="D42" s="24">
        <v>52</v>
      </c>
      <c r="E42" s="25">
        <v>9</v>
      </c>
      <c r="F42" s="25">
        <v>18</v>
      </c>
      <c r="G42" s="25">
        <v>15</v>
      </c>
      <c r="H42" s="25">
        <v>17</v>
      </c>
      <c r="I42" s="26">
        <v>10</v>
      </c>
      <c r="J42" s="24">
        <v>104</v>
      </c>
      <c r="K42" s="26">
        <v>16</v>
      </c>
      <c r="L42" s="24">
        <v>16</v>
      </c>
      <c r="M42" s="25">
        <v>29</v>
      </c>
      <c r="N42" s="25">
        <v>16</v>
      </c>
      <c r="O42" s="25">
        <v>31</v>
      </c>
      <c r="P42" s="25">
        <v>18</v>
      </c>
      <c r="Q42" s="25">
        <v>5</v>
      </c>
      <c r="R42" s="26">
        <v>7</v>
      </c>
      <c r="S42" s="24">
        <v>25</v>
      </c>
      <c r="T42" s="25">
        <v>41</v>
      </c>
      <c r="U42" s="25">
        <v>31</v>
      </c>
      <c r="V42" s="25">
        <v>6</v>
      </c>
      <c r="W42" s="26">
        <v>10</v>
      </c>
      <c r="X42" s="10"/>
    </row>
    <row r="43" spans="1:24" x14ac:dyDescent="0.35">
      <c r="A43" s="11"/>
      <c r="B43" s="22" t="s">
        <v>449</v>
      </c>
      <c r="C43" s="27">
        <v>0.02</v>
      </c>
      <c r="D43" s="28">
        <v>0.03</v>
      </c>
      <c r="E43" s="29">
        <v>0.02</v>
      </c>
      <c r="F43" s="29">
        <v>0.02</v>
      </c>
      <c r="G43" s="29">
        <v>0.02</v>
      </c>
      <c r="H43" s="29">
        <v>0.02</v>
      </c>
      <c r="I43" s="30">
        <v>0.03</v>
      </c>
      <c r="J43" s="28">
        <v>0.02</v>
      </c>
      <c r="K43" s="30">
        <v>0.02</v>
      </c>
      <c r="L43" s="28">
        <v>0.02</v>
      </c>
      <c r="M43" s="29">
        <v>0.02</v>
      </c>
      <c r="N43" s="29">
        <v>0.04</v>
      </c>
      <c r="O43" s="29">
        <v>0.02</v>
      </c>
      <c r="P43" s="29">
        <v>0.02</v>
      </c>
      <c r="Q43" s="29">
        <v>0.02</v>
      </c>
      <c r="R43" s="30">
        <v>0.03</v>
      </c>
      <c r="S43" s="28">
        <v>0.02</v>
      </c>
      <c r="T43" s="29">
        <v>0.03</v>
      </c>
      <c r="U43" s="29">
        <v>0.02</v>
      </c>
      <c r="V43" s="29">
        <v>0.01</v>
      </c>
      <c r="W43" s="30">
        <v>0.03</v>
      </c>
      <c r="X43" s="10"/>
    </row>
    <row r="44" spans="1:24" x14ac:dyDescent="0.35">
      <c r="A44" s="11"/>
      <c r="B44" s="22" t="s">
        <v>449</v>
      </c>
      <c r="C44" s="24" t="s">
        <v>449</v>
      </c>
      <c r="D44" s="24" t="s">
        <v>449</v>
      </c>
      <c r="E44" s="25" t="s">
        <v>449</v>
      </c>
      <c r="F44" s="25" t="s">
        <v>449</v>
      </c>
      <c r="G44" s="25" t="s">
        <v>449</v>
      </c>
      <c r="H44" s="25" t="s">
        <v>449</v>
      </c>
      <c r="I44" s="26" t="s">
        <v>449</v>
      </c>
      <c r="J44" s="24" t="s">
        <v>449</v>
      </c>
      <c r="K44" s="26" t="s">
        <v>449</v>
      </c>
      <c r="L44" s="24" t="s">
        <v>449</v>
      </c>
      <c r="M44" s="25" t="s">
        <v>449</v>
      </c>
      <c r="N44" s="25" t="s">
        <v>759</v>
      </c>
      <c r="O44" s="25" t="s">
        <v>449</v>
      </c>
      <c r="P44" s="25" t="s">
        <v>449</v>
      </c>
      <c r="Q44" s="25" t="s">
        <v>449</v>
      </c>
      <c r="R44" s="26" t="s">
        <v>449</v>
      </c>
      <c r="S44" s="24" t="s">
        <v>449</v>
      </c>
      <c r="T44" s="25" t="s">
        <v>449</v>
      </c>
      <c r="U44" s="25" t="s">
        <v>449</v>
      </c>
      <c r="V44" s="25" t="s">
        <v>449</v>
      </c>
      <c r="W44" s="26" t="s">
        <v>449</v>
      </c>
      <c r="X44" s="10"/>
    </row>
    <row r="45" spans="1:24" ht="43.5" x14ac:dyDescent="0.35">
      <c r="A45" s="11"/>
      <c r="B45" s="8" t="s">
        <v>711</v>
      </c>
      <c r="C45" s="9">
        <v>84</v>
      </c>
      <c r="D45" s="10">
        <v>39</v>
      </c>
      <c r="E45" s="5">
        <v>11</v>
      </c>
      <c r="F45" s="5">
        <v>15</v>
      </c>
      <c r="G45" s="5">
        <v>5</v>
      </c>
      <c r="H45" s="5">
        <v>1</v>
      </c>
      <c r="I45" s="11">
        <v>10</v>
      </c>
      <c r="J45" s="10">
        <v>64</v>
      </c>
      <c r="K45" s="11">
        <v>16</v>
      </c>
      <c r="L45" s="10">
        <v>15</v>
      </c>
      <c r="M45" s="5">
        <v>23</v>
      </c>
      <c r="N45" s="5">
        <v>1</v>
      </c>
      <c r="O45" s="5">
        <v>20</v>
      </c>
      <c r="P45" s="5">
        <v>16</v>
      </c>
      <c r="Q45" s="5">
        <v>5</v>
      </c>
      <c r="R45" s="11">
        <v>2</v>
      </c>
      <c r="S45" s="10">
        <v>8</v>
      </c>
      <c r="T45" s="5">
        <v>29</v>
      </c>
      <c r="U45" s="5">
        <v>25</v>
      </c>
      <c r="V45" s="5">
        <v>6</v>
      </c>
      <c r="W45" s="11">
        <v>2</v>
      </c>
      <c r="X45" s="10"/>
    </row>
    <row r="46" spans="1:24" x14ac:dyDescent="0.35">
      <c r="A46" s="11"/>
      <c r="B46" s="8" t="s">
        <v>449</v>
      </c>
      <c r="C46" s="12">
        <v>0.02</v>
      </c>
      <c r="D46" s="13">
        <v>0.02</v>
      </c>
      <c r="E46" s="14">
        <v>0.03</v>
      </c>
      <c r="F46" s="14">
        <v>0.02</v>
      </c>
      <c r="G46" s="14">
        <v>0.01</v>
      </c>
      <c r="H46" s="5" t="s">
        <v>511</v>
      </c>
      <c r="I46" s="15">
        <v>0.03</v>
      </c>
      <c r="J46" s="13">
        <v>0.01</v>
      </c>
      <c r="K46" s="15">
        <v>0.02</v>
      </c>
      <c r="L46" s="13">
        <v>0.01</v>
      </c>
      <c r="M46" s="14">
        <v>0.02</v>
      </c>
      <c r="N46" s="5" t="s">
        <v>511</v>
      </c>
      <c r="O46" s="14">
        <v>0.01</v>
      </c>
      <c r="P46" s="14">
        <v>0.02</v>
      </c>
      <c r="Q46" s="14">
        <v>0.02</v>
      </c>
      <c r="R46" s="15">
        <v>0.01</v>
      </c>
      <c r="S46" s="13">
        <v>0.01</v>
      </c>
      <c r="T46" s="14">
        <v>0.02</v>
      </c>
      <c r="U46" s="14">
        <v>0.02</v>
      </c>
      <c r="V46" s="14">
        <v>0.01</v>
      </c>
      <c r="W46" s="15">
        <v>0.01</v>
      </c>
      <c r="X46" s="10"/>
    </row>
    <row r="47" spans="1:24" x14ac:dyDescent="0.35">
      <c r="A47" s="11"/>
      <c r="B47" s="8" t="s">
        <v>449</v>
      </c>
      <c r="C47" s="10" t="s">
        <v>557</v>
      </c>
      <c r="D47" s="10" t="s">
        <v>557</v>
      </c>
      <c r="E47" s="5" t="s">
        <v>557</v>
      </c>
      <c r="F47" s="5" t="s">
        <v>557</v>
      </c>
      <c r="G47" s="5" t="s">
        <v>449</v>
      </c>
      <c r="H47" s="5" t="s">
        <v>449</v>
      </c>
      <c r="I47" s="11" t="s">
        <v>557</v>
      </c>
      <c r="J47" s="10" t="s">
        <v>449</v>
      </c>
      <c r="K47" s="11" t="s">
        <v>449</v>
      </c>
      <c r="L47" s="10" t="s">
        <v>449</v>
      </c>
      <c r="M47" s="5" t="s">
        <v>449</v>
      </c>
      <c r="N47" s="5" t="s">
        <v>449</v>
      </c>
      <c r="O47" s="5" t="s">
        <v>449</v>
      </c>
      <c r="P47" s="5" t="s">
        <v>449</v>
      </c>
      <c r="Q47" s="5" t="s">
        <v>449</v>
      </c>
      <c r="R47" s="11" t="s">
        <v>449</v>
      </c>
      <c r="S47" s="10" t="s">
        <v>449</v>
      </c>
      <c r="T47" s="5" t="s">
        <v>449</v>
      </c>
      <c r="U47" s="5" t="s">
        <v>449</v>
      </c>
      <c r="V47" s="5" t="s">
        <v>449</v>
      </c>
      <c r="W47" s="11" t="s">
        <v>449</v>
      </c>
      <c r="X47" s="10"/>
    </row>
    <row r="48" spans="1:24" ht="29" x14ac:dyDescent="0.35">
      <c r="A48" s="11"/>
      <c r="B48" s="22" t="s">
        <v>712</v>
      </c>
      <c r="C48" s="23">
        <v>48</v>
      </c>
      <c r="D48" s="24">
        <v>21</v>
      </c>
      <c r="E48" s="25">
        <v>4</v>
      </c>
      <c r="F48" s="25">
        <v>8</v>
      </c>
      <c r="G48" s="25">
        <v>2</v>
      </c>
      <c r="H48" s="25">
        <v>8</v>
      </c>
      <c r="I48" s="26">
        <v>5</v>
      </c>
      <c r="J48" s="24">
        <v>43</v>
      </c>
      <c r="K48" s="26">
        <v>4</v>
      </c>
      <c r="L48" s="24">
        <v>10</v>
      </c>
      <c r="M48" s="25">
        <v>5</v>
      </c>
      <c r="N48" s="25">
        <v>4</v>
      </c>
      <c r="O48" s="25">
        <v>14</v>
      </c>
      <c r="P48" s="25">
        <v>9</v>
      </c>
      <c r="Q48" s="25" t="s">
        <v>511</v>
      </c>
      <c r="R48" s="26">
        <v>4</v>
      </c>
      <c r="S48" s="24">
        <v>6</v>
      </c>
      <c r="T48" s="25">
        <v>16</v>
      </c>
      <c r="U48" s="25">
        <v>13</v>
      </c>
      <c r="V48" s="25">
        <v>4</v>
      </c>
      <c r="W48" s="26">
        <v>5</v>
      </c>
      <c r="X48" s="10"/>
    </row>
    <row r="49" spans="1:24" x14ac:dyDescent="0.35">
      <c r="A49" s="11"/>
      <c r="B49" s="22" t="s">
        <v>449</v>
      </c>
      <c r="C49" s="27">
        <v>0.01</v>
      </c>
      <c r="D49" s="28">
        <v>0.01</v>
      </c>
      <c r="E49" s="29">
        <v>0.01</v>
      </c>
      <c r="F49" s="29">
        <v>0.01</v>
      </c>
      <c r="G49" s="25" t="s">
        <v>511</v>
      </c>
      <c r="H49" s="29">
        <v>0.01</v>
      </c>
      <c r="I49" s="30">
        <v>0.01</v>
      </c>
      <c r="J49" s="28">
        <v>0.01</v>
      </c>
      <c r="K49" s="26" t="s">
        <v>511</v>
      </c>
      <c r="L49" s="28">
        <v>0.01</v>
      </c>
      <c r="M49" s="25" t="s">
        <v>511</v>
      </c>
      <c r="N49" s="29">
        <v>0.01</v>
      </c>
      <c r="O49" s="29">
        <v>0.01</v>
      </c>
      <c r="P49" s="29">
        <v>0.01</v>
      </c>
      <c r="Q49" s="25" t="s">
        <v>511</v>
      </c>
      <c r="R49" s="30">
        <v>0.01</v>
      </c>
      <c r="S49" s="28">
        <v>0.01</v>
      </c>
      <c r="T49" s="29">
        <v>0.01</v>
      </c>
      <c r="U49" s="29">
        <v>0.01</v>
      </c>
      <c r="V49" s="29">
        <v>0.01</v>
      </c>
      <c r="W49" s="30">
        <v>0.01</v>
      </c>
      <c r="X49" s="10"/>
    </row>
    <row r="50" spans="1:24" ht="29" x14ac:dyDescent="0.35">
      <c r="A50" s="11"/>
      <c r="B50" s="8" t="s">
        <v>713</v>
      </c>
      <c r="C50" s="9">
        <v>30</v>
      </c>
      <c r="D50" s="10">
        <v>13</v>
      </c>
      <c r="E50" s="5">
        <v>2</v>
      </c>
      <c r="F50" s="5">
        <v>9</v>
      </c>
      <c r="G50" s="5">
        <v>2</v>
      </c>
      <c r="H50" s="5" t="s">
        <v>511</v>
      </c>
      <c r="I50" s="11">
        <v>2</v>
      </c>
      <c r="J50" s="10">
        <v>25</v>
      </c>
      <c r="K50" s="11">
        <v>4</v>
      </c>
      <c r="L50" s="10">
        <v>3</v>
      </c>
      <c r="M50" s="5">
        <v>5</v>
      </c>
      <c r="N50" s="5">
        <v>5</v>
      </c>
      <c r="O50" s="5">
        <v>11</v>
      </c>
      <c r="P50" s="5">
        <v>3</v>
      </c>
      <c r="Q50" s="5">
        <v>2</v>
      </c>
      <c r="R50" s="11" t="s">
        <v>486</v>
      </c>
      <c r="S50" s="10">
        <v>1</v>
      </c>
      <c r="T50" s="5">
        <v>11</v>
      </c>
      <c r="U50" s="5">
        <v>10</v>
      </c>
      <c r="V50" s="5">
        <v>3</v>
      </c>
      <c r="W50" s="11" t="s">
        <v>486</v>
      </c>
      <c r="X50" s="10"/>
    </row>
    <row r="51" spans="1:24" x14ac:dyDescent="0.35">
      <c r="A51" s="11"/>
      <c r="B51" s="8" t="s">
        <v>449</v>
      </c>
      <c r="C51" s="12">
        <v>0.01</v>
      </c>
      <c r="D51" s="13">
        <v>0.01</v>
      </c>
      <c r="E51" s="5" t="s">
        <v>511</v>
      </c>
      <c r="F51" s="14">
        <v>0.01</v>
      </c>
      <c r="G51" s="5" t="s">
        <v>511</v>
      </c>
      <c r="H51" s="5" t="s">
        <v>511</v>
      </c>
      <c r="I51" s="11" t="s">
        <v>511</v>
      </c>
      <c r="J51" s="13">
        <v>0.01</v>
      </c>
      <c r="K51" s="11" t="s">
        <v>511</v>
      </c>
      <c r="L51" s="10" t="s">
        <v>511</v>
      </c>
      <c r="M51" s="5" t="s">
        <v>511</v>
      </c>
      <c r="N51" s="14">
        <v>0.01</v>
      </c>
      <c r="O51" s="14">
        <v>0.01</v>
      </c>
      <c r="P51" s="5" t="s">
        <v>511</v>
      </c>
      <c r="Q51" s="14">
        <v>0.01</v>
      </c>
      <c r="R51" s="11" t="s">
        <v>486</v>
      </c>
      <c r="S51" s="10" t="s">
        <v>511</v>
      </c>
      <c r="T51" s="14">
        <v>0.01</v>
      </c>
      <c r="U51" s="14">
        <v>0.01</v>
      </c>
      <c r="V51" s="14">
        <v>0.01</v>
      </c>
      <c r="W51" s="11" t="s">
        <v>486</v>
      </c>
      <c r="X51" s="10"/>
    </row>
    <row r="52" spans="1:24" x14ac:dyDescent="0.35">
      <c r="A52" s="11"/>
      <c r="B52" s="8" t="s">
        <v>449</v>
      </c>
      <c r="C52" s="10" t="s">
        <v>449</v>
      </c>
      <c r="D52" s="10" t="s">
        <v>449</v>
      </c>
      <c r="E52" s="5" t="s">
        <v>449</v>
      </c>
      <c r="F52" s="5" t="s">
        <v>557</v>
      </c>
      <c r="G52" s="5" t="s">
        <v>449</v>
      </c>
      <c r="H52" s="5" t="s">
        <v>449</v>
      </c>
      <c r="I52" s="11" t="s">
        <v>449</v>
      </c>
      <c r="J52" s="10" t="s">
        <v>449</v>
      </c>
      <c r="K52" s="11" t="s">
        <v>449</v>
      </c>
      <c r="L52" s="10" t="s">
        <v>449</v>
      </c>
      <c r="M52" s="5" t="s">
        <v>449</v>
      </c>
      <c r="N52" s="5" t="s">
        <v>449</v>
      </c>
      <c r="O52" s="5" t="s">
        <v>449</v>
      </c>
      <c r="P52" s="5" t="s">
        <v>449</v>
      </c>
      <c r="Q52" s="5" t="s">
        <v>449</v>
      </c>
      <c r="R52" s="11" t="s">
        <v>449</v>
      </c>
      <c r="S52" s="10" t="s">
        <v>449</v>
      </c>
      <c r="T52" s="5" t="s">
        <v>449</v>
      </c>
      <c r="U52" s="5" t="s">
        <v>449</v>
      </c>
      <c r="V52" s="5" t="s">
        <v>449</v>
      </c>
      <c r="W52" s="11" t="s">
        <v>449</v>
      </c>
      <c r="X52" s="10"/>
    </row>
    <row r="53" spans="1:24" x14ac:dyDescent="0.35">
      <c r="A53" s="11"/>
      <c r="B53" s="22" t="s">
        <v>714</v>
      </c>
      <c r="C53" s="23">
        <v>26</v>
      </c>
      <c r="D53" s="24">
        <v>15</v>
      </c>
      <c r="E53" s="25" t="s">
        <v>486</v>
      </c>
      <c r="F53" s="25">
        <v>3</v>
      </c>
      <c r="G53" s="25">
        <v>2</v>
      </c>
      <c r="H53" s="25">
        <v>5</v>
      </c>
      <c r="I53" s="26">
        <v>1</v>
      </c>
      <c r="J53" s="24">
        <v>23</v>
      </c>
      <c r="K53" s="26" t="s">
        <v>511</v>
      </c>
      <c r="L53" s="24">
        <v>3</v>
      </c>
      <c r="M53" s="25">
        <v>10</v>
      </c>
      <c r="N53" s="25">
        <v>1</v>
      </c>
      <c r="O53" s="25">
        <v>5</v>
      </c>
      <c r="P53" s="25">
        <v>7</v>
      </c>
      <c r="Q53" s="25">
        <v>1</v>
      </c>
      <c r="R53" s="26" t="s">
        <v>486</v>
      </c>
      <c r="S53" s="24">
        <v>8</v>
      </c>
      <c r="T53" s="25">
        <v>11</v>
      </c>
      <c r="U53" s="25">
        <v>4</v>
      </c>
      <c r="V53" s="25">
        <v>1</v>
      </c>
      <c r="W53" s="26" t="s">
        <v>486</v>
      </c>
      <c r="X53" s="10"/>
    </row>
    <row r="54" spans="1:24" x14ac:dyDescent="0.35">
      <c r="A54" s="11"/>
      <c r="B54" s="22" t="s">
        <v>449</v>
      </c>
      <c r="C54" s="23" t="s">
        <v>511</v>
      </c>
      <c r="D54" s="28">
        <v>0.01</v>
      </c>
      <c r="E54" s="25" t="s">
        <v>486</v>
      </c>
      <c r="F54" s="25" t="s">
        <v>511</v>
      </c>
      <c r="G54" s="25" t="s">
        <v>511</v>
      </c>
      <c r="H54" s="29">
        <v>0.01</v>
      </c>
      <c r="I54" s="26" t="s">
        <v>511</v>
      </c>
      <c r="J54" s="28">
        <v>0.01</v>
      </c>
      <c r="K54" s="26" t="s">
        <v>511</v>
      </c>
      <c r="L54" s="24" t="s">
        <v>511</v>
      </c>
      <c r="M54" s="29">
        <v>0.01</v>
      </c>
      <c r="N54" s="25" t="s">
        <v>511</v>
      </c>
      <c r="O54" s="25" t="s">
        <v>511</v>
      </c>
      <c r="P54" s="29">
        <v>0.01</v>
      </c>
      <c r="Q54" s="25" t="s">
        <v>511</v>
      </c>
      <c r="R54" s="26" t="s">
        <v>486</v>
      </c>
      <c r="S54" s="28">
        <v>0.01</v>
      </c>
      <c r="T54" s="29">
        <v>0.01</v>
      </c>
      <c r="U54" s="25" t="s">
        <v>511</v>
      </c>
      <c r="V54" s="25" t="s">
        <v>511</v>
      </c>
      <c r="W54" s="26" t="s">
        <v>486</v>
      </c>
      <c r="X54" s="10"/>
    </row>
    <row r="55" spans="1:24" ht="29" x14ac:dyDescent="0.35">
      <c r="A55" s="11"/>
      <c r="B55" s="8" t="s">
        <v>715</v>
      </c>
      <c r="C55" s="9">
        <v>18</v>
      </c>
      <c r="D55" s="10">
        <v>4</v>
      </c>
      <c r="E55" s="5">
        <v>1</v>
      </c>
      <c r="F55" s="5">
        <v>5</v>
      </c>
      <c r="G55" s="5">
        <v>1</v>
      </c>
      <c r="H55" s="5">
        <v>2</v>
      </c>
      <c r="I55" s="11">
        <v>6</v>
      </c>
      <c r="J55" s="10">
        <v>16</v>
      </c>
      <c r="K55" s="11">
        <v>2</v>
      </c>
      <c r="L55" s="10">
        <v>5</v>
      </c>
      <c r="M55" s="5">
        <v>1</v>
      </c>
      <c r="N55" s="5" t="s">
        <v>511</v>
      </c>
      <c r="O55" s="5">
        <v>7</v>
      </c>
      <c r="P55" s="5">
        <v>3</v>
      </c>
      <c r="Q55" s="5">
        <v>1</v>
      </c>
      <c r="R55" s="11">
        <v>1</v>
      </c>
      <c r="S55" s="10">
        <v>4</v>
      </c>
      <c r="T55" s="5">
        <v>8</v>
      </c>
      <c r="U55" s="5">
        <v>1</v>
      </c>
      <c r="V55" s="5">
        <v>3</v>
      </c>
      <c r="W55" s="11">
        <v>2</v>
      </c>
      <c r="X55" s="10"/>
    </row>
    <row r="56" spans="1:24" x14ac:dyDescent="0.35">
      <c r="A56" s="11"/>
      <c r="B56" s="8" t="s">
        <v>449</v>
      </c>
      <c r="C56" s="10" t="s">
        <v>511</v>
      </c>
      <c r="D56" s="10" t="s">
        <v>511</v>
      </c>
      <c r="E56" s="5" t="s">
        <v>511</v>
      </c>
      <c r="F56" s="5" t="s">
        <v>511</v>
      </c>
      <c r="G56" s="5" t="s">
        <v>511</v>
      </c>
      <c r="H56" s="5" t="s">
        <v>511</v>
      </c>
      <c r="I56" s="15">
        <v>0.01</v>
      </c>
      <c r="J56" s="10" t="s">
        <v>511</v>
      </c>
      <c r="K56" s="11" t="s">
        <v>511</v>
      </c>
      <c r="L56" s="10" t="s">
        <v>511</v>
      </c>
      <c r="M56" s="5" t="s">
        <v>511</v>
      </c>
      <c r="N56" s="5" t="s">
        <v>511</v>
      </c>
      <c r="O56" s="14">
        <v>0.01</v>
      </c>
      <c r="P56" s="5" t="s">
        <v>511</v>
      </c>
      <c r="Q56" s="5" t="s">
        <v>511</v>
      </c>
      <c r="R56" s="11" t="s">
        <v>511</v>
      </c>
      <c r="S56" s="10" t="s">
        <v>511</v>
      </c>
      <c r="T56" s="14">
        <v>0.01</v>
      </c>
      <c r="U56" s="5" t="s">
        <v>511</v>
      </c>
      <c r="V56" s="14">
        <v>0.01</v>
      </c>
      <c r="W56" s="11" t="s">
        <v>511</v>
      </c>
      <c r="X56" s="10"/>
    </row>
    <row r="57" spans="1:24" x14ac:dyDescent="0.35">
      <c r="A57" s="11"/>
      <c r="B57" s="8" t="s">
        <v>449</v>
      </c>
      <c r="C57" s="10" t="s">
        <v>493</v>
      </c>
      <c r="D57" s="10" t="s">
        <v>449</v>
      </c>
      <c r="E57" s="5" t="s">
        <v>449</v>
      </c>
      <c r="F57" s="5" t="s">
        <v>449</v>
      </c>
      <c r="G57" s="5" t="s">
        <v>449</v>
      </c>
      <c r="H57" s="5" t="s">
        <v>449</v>
      </c>
      <c r="I57" s="11" t="s">
        <v>760</v>
      </c>
      <c r="J57" s="10" t="s">
        <v>449</v>
      </c>
      <c r="K57" s="11" t="s">
        <v>449</v>
      </c>
      <c r="L57" s="10" t="s">
        <v>449</v>
      </c>
      <c r="M57" s="5" t="s">
        <v>449</v>
      </c>
      <c r="N57" s="5" t="s">
        <v>449</v>
      </c>
      <c r="O57" s="5" t="s">
        <v>449</v>
      </c>
      <c r="P57" s="5" t="s">
        <v>449</v>
      </c>
      <c r="Q57" s="5" t="s">
        <v>449</v>
      </c>
      <c r="R57" s="11" t="s">
        <v>449</v>
      </c>
      <c r="S57" s="10" t="s">
        <v>449</v>
      </c>
      <c r="T57" s="5" t="s">
        <v>493</v>
      </c>
      <c r="U57" s="5" t="s">
        <v>449</v>
      </c>
      <c r="V57" s="5" t="s">
        <v>493</v>
      </c>
      <c r="W57" s="11" t="s">
        <v>449</v>
      </c>
      <c r="X57" s="10"/>
    </row>
    <row r="58" spans="1:24" x14ac:dyDescent="0.35">
      <c r="A58" s="11"/>
      <c r="B58" s="22" t="s">
        <v>716</v>
      </c>
      <c r="C58" s="23">
        <v>13</v>
      </c>
      <c r="D58" s="24">
        <v>4</v>
      </c>
      <c r="E58" s="25" t="s">
        <v>511</v>
      </c>
      <c r="F58" s="25">
        <v>7</v>
      </c>
      <c r="G58" s="25">
        <v>1</v>
      </c>
      <c r="H58" s="25" t="s">
        <v>486</v>
      </c>
      <c r="I58" s="26">
        <v>1</v>
      </c>
      <c r="J58" s="24">
        <v>12</v>
      </c>
      <c r="K58" s="26" t="s">
        <v>511</v>
      </c>
      <c r="L58" s="24" t="s">
        <v>486</v>
      </c>
      <c r="M58" s="25">
        <v>1</v>
      </c>
      <c r="N58" s="25" t="s">
        <v>511</v>
      </c>
      <c r="O58" s="25">
        <v>6</v>
      </c>
      <c r="P58" s="25">
        <v>5</v>
      </c>
      <c r="Q58" s="25">
        <v>1</v>
      </c>
      <c r="R58" s="26" t="s">
        <v>486</v>
      </c>
      <c r="S58" s="24">
        <v>1</v>
      </c>
      <c r="T58" s="25">
        <v>2</v>
      </c>
      <c r="U58" s="25">
        <v>6</v>
      </c>
      <c r="V58" s="25">
        <v>4</v>
      </c>
      <c r="W58" s="26" t="s">
        <v>486</v>
      </c>
      <c r="X58" s="10"/>
    </row>
    <row r="59" spans="1:24" x14ac:dyDescent="0.35">
      <c r="A59" s="11"/>
      <c r="B59" s="22" t="s">
        <v>449</v>
      </c>
      <c r="C59" s="23" t="s">
        <v>511</v>
      </c>
      <c r="D59" s="24" t="s">
        <v>511</v>
      </c>
      <c r="E59" s="25" t="s">
        <v>511</v>
      </c>
      <c r="F59" s="29">
        <v>0.01</v>
      </c>
      <c r="G59" s="25" t="s">
        <v>511</v>
      </c>
      <c r="H59" s="25" t="s">
        <v>486</v>
      </c>
      <c r="I59" s="26" t="s">
        <v>511</v>
      </c>
      <c r="J59" s="24" t="s">
        <v>511</v>
      </c>
      <c r="K59" s="26" t="s">
        <v>511</v>
      </c>
      <c r="L59" s="24" t="s">
        <v>486</v>
      </c>
      <c r="M59" s="25" t="s">
        <v>511</v>
      </c>
      <c r="N59" s="25" t="s">
        <v>511</v>
      </c>
      <c r="O59" s="25" t="s">
        <v>511</v>
      </c>
      <c r="P59" s="29">
        <v>0.01</v>
      </c>
      <c r="Q59" s="29">
        <v>0.01</v>
      </c>
      <c r="R59" s="26" t="s">
        <v>486</v>
      </c>
      <c r="S59" s="24" t="s">
        <v>511</v>
      </c>
      <c r="T59" s="25" t="s">
        <v>511</v>
      </c>
      <c r="U59" s="25" t="s">
        <v>511</v>
      </c>
      <c r="V59" s="29">
        <v>0.01</v>
      </c>
      <c r="W59" s="26" t="s">
        <v>486</v>
      </c>
      <c r="X59" s="10"/>
    </row>
    <row r="60" spans="1:24" x14ac:dyDescent="0.35">
      <c r="A60" s="11"/>
      <c r="B60" s="22" t="s">
        <v>449</v>
      </c>
      <c r="C60" s="24" t="s">
        <v>449</v>
      </c>
      <c r="D60" s="24" t="s">
        <v>449</v>
      </c>
      <c r="E60" s="25" t="s">
        <v>449</v>
      </c>
      <c r="F60" s="25" t="s">
        <v>505</v>
      </c>
      <c r="G60" s="25" t="s">
        <v>449</v>
      </c>
      <c r="H60" s="25" t="s">
        <v>449</v>
      </c>
      <c r="I60" s="26" t="s">
        <v>449</v>
      </c>
      <c r="J60" s="24" t="s">
        <v>449</v>
      </c>
      <c r="K60" s="26" t="s">
        <v>449</v>
      </c>
      <c r="L60" s="24" t="s">
        <v>449</v>
      </c>
      <c r="M60" s="25" t="s">
        <v>449</v>
      </c>
      <c r="N60" s="25" t="s">
        <v>449</v>
      </c>
      <c r="O60" s="25" t="s">
        <v>449</v>
      </c>
      <c r="P60" s="25" t="s">
        <v>449</v>
      </c>
      <c r="Q60" s="25" t="s">
        <v>611</v>
      </c>
      <c r="R60" s="26" t="s">
        <v>449</v>
      </c>
      <c r="S60" s="24" t="s">
        <v>449</v>
      </c>
      <c r="T60" s="25" t="s">
        <v>449</v>
      </c>
      <c r="U60" s="25" t="s">
        <v>449</v>
      </c>
      <c r="V60" s="25" t="s">
        <v>644</v>
      </c>
      <c r="W60" s="26" t="s">
        <v>449</v>
      </c>
      <c r="X60" s="10"/>
    </row>
    <row r="61" spans="1:24" x14ac:dyDescent="0.35">
      <c r="A61" s="11"/>
      <c r="B61" s="8" t="s">
        <v>717</v>
      </c>
      <c r="C61" s="9">
        <v>12</v>
      </c>
      <c r="D61" s="10">
        <v>1</v>
      </c>
      <c r="E61" s="5" t="s">
        <v>486</v>
      </c>
      <c r="F61" s="5" t="s">
        <v>486</v>
      </c>
      <c r="G61" s="5" t="s">
        <v>486</v>
      </c>
      <c r="H61" s="5">
        <v>6</v>
      </c>
      <c r="I61" s="11">
        <v>5</v>
      </c>
      <c r="J61" s="10">
        <v>12</v>
      </c>
      <c r="K61" s="11">
        <v>1</v>
      </c>
      <c r="L61" s="10">
        <v>4</v>
      </c>
      <c r="M61" s="5">
        <v>2</v>
      </c>
      <c r="N61" s="5" t="s">
        <v>486</v>
      </c>
      <c r="O61" s="5">
        <v>5</v>
      </c>
      <c r="P61" s="5" t="s">
        <v>486</v>
      </c>
      <c r="Q61" s="5" t="s">
        <v>486</v>
      </c>
      <c r="R61" s="11">
        <v>1</v>
      </c>
      <c r="S61" s="10">
        <v>7</v>
      </c>
      <c r="T61" s="5">
        <v>3</v>
      </c>
      <c r="U61" s="5" t="s">
        <v>511</v>
      </c>
      <c r="V61" s="5" t="s">
        <v>486</v>
      </c>
      <c r="W61" s="11">
        <v>1</v>
      </c>
      <c r="X61" s="10"/>
    </row>
    <row r="62" spans="1:24" x14ac:dyDescent="0.35">
      <c r="A62" s="11"/>
      <c r="B62" s="8" t="s">
        <v>449</v>
      </c>
      <c r="C62" s="9" t="s">
        <v>511</v>
      </c>
      <c r="D62" s="10" t="s">
        <v>511</v>
      </c>
      <c r="E62" s="5" t="s">
        <v>486</v>
      </c>
      <c r="F62" s="5" t="s">
        <v>486</v>
      </c>
      <c r="G62" s="5" t="s">
        <v>486</v>
      </c>
      <c r="H62" s="14">
        <v>0.01</v>
      </c>
      <c r="I62" s="15">
        <v>0.01</v>
      </c>
      <c r="J62" s="10" t="s">
        <v>511</v>
      </c>
      <c r="K62" s="11" t="s">
        <v>511</v>
      </c>
      <c r="L62" s="10" t="s">
        <v>511</v>
      </c>
      <c r="M62" s="5" t="s">
        <v>511</v>
      </c>
      <c r="N62" s="5" t="s">
        <v>486</v>
      </c>
      <c r="O62" s="5" t="s">
        <v>511</v>
      </c>
      <c r="P62" s="5" t="s">
        <v>486</v>
      </c>
      <c r="Q62" s="5" t="s">
        <v>486</v>
      </c>
      <c r="R62" s="11" t="s">
        <v>511</v>
      </c>
      <c r="S62" s="13">
        <v>0.01</v>
      </c>
      <c r="T62" s="5" t="s">
        <v>511</v>
      </c>
      <c r="U62" s="5" t="s">
        <v>511</v>
      </c>
      <c r="V62" s="5" t="s">
        <v>486</v>
      </c>
      <c r="W62" s="11" t="s">
        <v>511</v>
      </c>
      <c r="X62" s="10"/>
    </row>
    <row r="63" spans="1:24" x14ac:dyDescent="0.35">
      <c r="A63" s="11"/>
      <c r="B63" s="8" t="s">
        <v>449</v>
      </c>
      <c r="C63" s="10" t="s">
        <v>449</v>
      </c>
      <c r="D63" s="10" t="s">
        <v>449</v>
      </c>
      <c r="E63" s="5" t="s">
        <v>449</v>
      </c>
      <c r="F63" s="5" t="s">
        <v>449</v>
      </c>
      <c r="G63" s="5" t="s">
        <v>449</v>
      </c>
      <c r="H63" s="5" t="s">
        <v>592</v>
      </c>
      <c r="I63" s="11" t="s">
        <v>563</v>
      </c>
      <c r="J63" s="10" t="s">
        <v>449</v>
      </c>
      <c r="K63" s="11" t="s">
        <v>449</v>
      </c>
      <c r="L63" s="10" t="s">
        <v>449</v>
      </c>
      <c r="M63" s="5" t="s">
        <v>449</v>
      </c>
      <c r="N63" s="5" t="s">
        <v>449</v>
      </c>
      <c r="O63" s="5" t="s">
        <v>449</v>
      </c>
      <c r="P63" s="5" t="s">
        <v>449</v>
      </c>
      <c r="Q63" s="5" t="s">
        <v>449</v>
      </c>
      <c r="R63" s="11" t="s">
        <v>449</v>
      </c>
      <c r="S63" s="10" t="s">
        <v>597</v>
      </c>
      <c r="T63" s="5" t="s">
        <v>449</v>
      </c>
      <c r="U63" s="5" t="s">
        <v>449</v>
      </c>
      <c r="V63" s="5" t="s">
        <v>449</v>
      </c>
      <c r="W63" s="11" t="s">
        <v>449</v>
      </c>
      <c r="X63" s="10"/>
    </row>
    <row r="64" spans="1:24" x14ac:dyDescent="0.35">
      <c r="A64" s="11"/>
      <c r="B64" s="22" t="s">
        <v>718</v>
      </c>
      <c r="C64" s="23">
        <v>12</v>
      </c>
      <c r="D64" s="24">
        <v>4</v>
      </c>
      <c r="E64" s="25">
        <v>3</v>
      </c>
      <c r="F64" s="25">
        <v>2</v>
      </c>
      <c r="G64" s="25">
        <v>2</v>
      </c>
      <c r="H64" s="25">
        <v>1</v>
      </c>
      <c r="I64" s="26" t="s">
        <v>486</v>
      </c>
      <c r="J64" s="24">
        <v>8</v>
      </c>
      <c r="K64" s="26">
        <v>4</v>
      </c>
      <c r="L64" s="24">
        <v>1</v>
      </c>
      <c r="M64" s="25">
        <v>1</v>
      </c>
      <c r="N64" s="25" t="s">
        <v>511</v>
      </c>
      <c r="O64" s="25">
        <v>3</v>
      </c>
      <c r="P64" s="25">
        <v>5</v>
      </c>
      <c r="Q64" s="25">
        <v>1</v>
      </c>
      <c r="R64" s="26" t="s">
        <v>486</v>
      </c>
      <c r="S64" s="24">
        <v>2</v>
      </c>
      <c r="T64" s="25">
        <v>4</v>
      </c>
      <c r="U64" s="25">
        <v>2</v>
      </c>
      <c r="V64" s="25">
        <v>3</v>
      </c>
      <c r="W64" s="26" t="s">
        <v>486</v>
      </c>
      <c r="X64" s="10"/>
    </row>
    <row r="65" spans="1:24" x14ac:dyDescent="0.35">
      <c r="A65" s="11"/>
      <c r="B65" s="22" t="s">
        <v>449</v>
      </c>
      <c r="C65" s="23" t="s">
        <v>511</v>
      </c>
      <c r="D65" s="24" t="s">
        <v>511</v>
      </c>
      <c r="E65" s="29">
        <v>0.01</v>
      </c>
      <c r="F65" s="25" t="s">
        <v>511</v>
      </c>
      <c r="G65" s="25" t="s">
        <v>511</v>
      </c>
      <c r="H65" s="25" t="s">
        <v>511</v>
      </c>
      <c r="I65" s="26" t="s">
        <v>486</v>
      </c>
      <c r="J65" s="24" t="s">
        <v>511</v>
      </c>
      <c r="K65" s="26" t="s">
        <v>511</v>
      </c>
      <c r="L65" s="24" t="s">
        <v>511</v>
      </c>
      <c r="M65" s="25" t="s">
        <v>511</v>
      </c>
      <c r="N65" s="25" t="s">
        <v>511</v>
      </c>
      <c r="O65" s="25" t="s">
        <v>511</v>
      </c>
      <c r="P65" s="29">
        <v>0.01</v>
      </c>
      <c r="Q65" s="25" t="s">
        <v>511</v>
      </c>
      <c r="R65" s="26" t="s">
        <v>486</v>
      </c>
      <c r="S65" s="24" t="s">
        <v>511</v>
      </c>
      <c r="T65" s="25" t="s">
        <v>511</v>
      </c>
      <c r="U65" s="25" t="s">
        <v>511</v>
      </c>
      <c r="V65" s="29">
        <v>0.01</v>
      </c>
      <c r="W65" s="26" t="s">
        <v>486</v>
      </c>
      <c r="X65" s="10"/>
    </row>
    <row r="66" spans="1:24" x14ac:dyDescent="0.35">
      <c r="A66" s="11"/>
      <c r="B66" s="8" t="s">
        <v>720</v>
      </c>
      <c r="C66" s="9">
        <v>11</v>
      </c>
      <c r="D66" s="10">
        <v>4</v>
      </c>
      <c r="E66" s="5">
        <v>2</v>
      </c>
      <c r="F66" s="5">
        <v>1</v>
      </c>
      <c r="G66" s="5">
        <v>3</v>
      </c>
      <c r="H66" s="5">
        <v>1</v>
      </c>
      <c r="I66" s="11" t="s">
        <v>486</v>
      </c>
      <c r="J66" s="10">
        <v>1</v>
      </c>
      <c r="K66" s="11">
        <v>10</v>
      </c>
      <c r="L66" s="10">
        <v>1</v>
      </c>
      <c r="M66" s="5">
        <v>4</v>
      </c>
      <c r="N66" s="5" t="s">
        <v>486</v>
      </c>
      <c r="O66" s="5">
        <v>5</v>
      </c>
      <c r="P66" s="5">
        <v>1</v>
      </c>
      <c r="Q66" s="5" t="s">
        <v>486</v>
      </c>
      <c r="R66" s="11" t="s">
        <v>486</v>
      </c>
      <c r="S66" s="10">
        <v>3</v>
      </c>
      <c r="T66" s="5">
        <v>4</v>
      </c>
      <c r="U66" s="5">
        <v>1</v>
      </c>
      <c r="V66" s="5" t="s">
        <v>511</v>
      </c>
      <c r="W66" s="11" t="s">
        <v>486</v>
      </c>
      <c r="X66" s="10"/>
    </row>
    <row r="67" spans="1:24" x14ac:dyDescent="0.35">
      <c r="A67" s="11"/>
      <c r="B67" s="8" t="s">
        <v>449</v>
      </c>
      <c r="C67" s="10" t="s">
        <v>511</v>
      </c>
      <c r="D67" s="10" t="s">
        <v>511</v>
      </c>
      <c r="E67" s="5" t="s">
        <v>511</v>
      </c>
      <c r="F67" s="5" t="s">
        <v>511</v>
      </c>
      <c r="G67" s="5" t="s">
        <v>511</v>
      </c>
      <c r="H67" s="5" t="s">
        <v>511</v>
      </c>
      <c r="I67" s="11" t="s">
        <v>486</v>
      </c>
      <c r="J67" s="10" t="s">
        <v>511</v>
      </c>
      <c r="K67" s="15">
        <v>0.01</v>
      </c>
      <c r="L67" s="10" t="s">
        <v>511</v>
      </c>
      <c r="M67" s="5" t="s">
        <v>511</v>
      </c>
      <c r="N67" s="5" t="s">
        <v>486</v>
      </c>
      <c r="O67" s="5" t="s">
        <v>511</v>
      </c>
      <c r="P67" s="5" t="s">
        <v>511</v>
      </c>
      <c r="Q67" s="5" t="s">
        <v>486</v>
      </c>
      <c r="R67" s="11" t="s">
        <v>486</v>
      </c>
      <c r="S67" s="10" t="s">
        <v>511</v>
      </c>
      <c r="T67" s="5" t="s">
        <v>511</v>
      </c>
      <c r="U67" s="5" t="s">
        <v>511</v>
      </c>
      <c r="V67" s="5" t="s">
        <v>511</v>
      </c>
      <c r="W67" s="11" t="s">
        <v>486</v>
      </c>
      <c r="X67" s="10"/>
    </row>
    <row r="68" spans="1:24" x14ac:dyDescent="0.35">
      <c r="A68" s="11"/>
      <c r="B68" s="8" t="s">
        <v>449</v>
      </c>
      <c r="C68" s="10" t="s">
        <v>645</v>
      </c>
      <c r="D68" s="10" t="s">
        <v>449</v>
      </c>
      <c r="E68" s="5" t="s">
        <v>449</v>
      </c>
      <c r="F68" s="5" t="s">
        <v>449</v>
      </c>
      <c r="G68" s="5" t="s">
        <v>449</v>
      </c>
      <c r="H68" s="5" t="s">
        <v>449</v>
      </c>
      <c r="I68" s="11" t="s">
        <v>449</v>
      </c>
      <c r="J68" s="10" t="s">
        <v>449</v>
      </c>
      <c r="K68" s="11" t="s">
        <v>506</v>
      </c>
      <c r="L68" s="10" t="s">
        <v>449</v>
      </c>
      <c r="M68" s="5" t="s">
        <v>449</v>
      </c>
      <c r="N68" s="5" t="s">
        <v>449</v>
      </c>
      <c r="O68" s="5" t="s">
        <v>449</v>
      </c>
      <c r="P68" s="5" t="s">
        <v>449</v>
      </c>
      <c r="Q68" s="5" t="s">
        <v>449</v>
      </c>
      <c r="R68" s="11" t="s">
        <v>449</v>
      </c>
      <c r="S68" s="10" t="s">
        <v>449</v>
      </c>
      <c r="T68" s="5" t="s">
        <v>449</v>
      </c>
      <c r="U68" s="5" t="s">
        <v>449</v>
      </c>
      <c r="V68" s="5" t="s">
        <v>449</v>
      </c>
      <c r="W68" s="11" t="s">
        <v>449</v>
      </c>
      <c r="X68" s="10"/>
    </row>
    <row r="69" spans="1:24" ht="29" x14ac:dyDescent="0.35">
      <c r="A69" s="11"/>
      <c r="B69" s="22" t="s">
        <v>721</v>
      </c>
      <c r="C69" s="23">
        <v>10</v>
      </c>
      <c r="D69" s="24">
        <v>4</v>
      </c>
      <c r="E69" s="25">
        <v>1</v>
      </c>
      <c r="F69" s="25" t="s">
        <v>511</v>
      </c>
      <c r="G69" s="25">
        <v>2</v>
      </c>
      <c r="H69" s="25">
        <v>2</v>
      </c>
      <c r="I69" s="26">
        <v>1</v>
      </c>
      <c r="J69" s="24">
        <v>8</v>
      </c>
      <c r="K69" s="26">
        <v>2</v>
      </c>
      <c r="L69" s="24">
        <v>1</v>
      </c>
      <c r="M69" s="25">
        <v>5</v>
      </c>
      <c r="N69" s="25" t="s">
        <v>486</v>
      </c>
      <c r="O69" s="25">
        <v>1</v>
      </c>
      <c r="P69" s="25">
        <v>2</v>
      </c>
      <c r="Q69" s="25" t="s">
        <v>486</v>
      </c>
      <c r="R69" s="26" t="s">
        <v>486</v>
      </c>
      <c r="S69" s="24">
        <v>2</v>
      </c>
      <c r="T69" s="25">
        <v>3</v>
      </c>
      <c r="U69" s="25">
        <v>3</v>
      </c>
      <c r="V69" s="25">
        <v>1</v>
      </c>
      <c r="W69" s="26">
        <v>2</v>
      </c>
      <c r="X69" s="10"/>
    </row>
    <row r="70" spans="1:24" x14ac:dyDescent="0.35">
      <c r="A70" s="11"/>
      <c r="B70" s="22" t="s">
        <v>449</v>
      </c>
      <c r="C70" s="23" t="s">
        <v>511</v>
      </c>
      <c r="D70" s="24" t="s">
        <v>511</v>
      </c>
      <c r="E70" s="25" t="s">
        <v>511</v>
      </c>
      <c r="F70" s="25" t="s">
        <v>511</v>
      </c>
      <c r="G70" s="25" t="s">
        <v>511</v>
      </c>
      <c r="H70" s="25" t="s">
        <v>511</v>
      </c>
      <c r="I70" s="26" t="s">
        <v>511</v>
      </c>
      <c r="J70" s="24" t="s">
        <v>511</v>
      </c>
      <c r="K70" s="26" t="s">
        <v>511</v>
      </c>
      <c r="L70" s="24" t="s">
        <v>511</v>
      </c>
      <c r="M70" s="25" t="s">
        <v>511</v>
      </c>
      <c r="N70" s="25" t="s">
        <v>486</v>
      </c>
      <c r="O70" s="25" t="s">
        <v>511</v>
      </c>
      <c r="P70" s="25" t="s">
        <v>511</v>
      </c>
      <c r="Q70" s="25" t="s">
        <v>486</v>
      </c>
      <c r="R70" s="26" t="s">
        <v>486</v>
      </c>
      <c r="S70" s="24" t="s">
        <v>511</v>
      </c>
      <c r="T70" s="25" t="s">
        <v>511</v>
      </c>
      <c r="U70" s="25" t="s">
        <v>511</v>
      </c>
      <c r="V70" s="25" t="s">
        <v>511</v>
      </c>
      <c r="W70" s="26" t="s">
        <v>511</v>
      </c>
      <c r="X70" s="10"/>
    </row>
    <row r="71" spans="1:24" x14ac:dyDescent="0.35">
      <c r="A71" s="11"/>
      <c r="B71" s="8" t="s">
        <v>722</v>
      </c>
      <c r="C71" s="9">
        <v>10</v>
      </c>
      <c r="D71" s="10">
        <v>2</v>
      </c>
      <c r="E71" s="5" t="s">
        <v>486</v>
      </c>
      <c r="F71" s="5">
        <v>1</v>
      </c>
      <c r="G71" s="5">
        <v>5</v>
      </c>
      <c r="H71" s="5">
        <v>2</v>
      </c>
      <c r="I71" s="11" t="s">
        <v>486</v>
      </c>
      <c r="J71" s="10">
        <v>8</v>
      </c>
      <c r="K71" s="11">
        <v>1</v>
      </c>
      <c r="L71" s="10">
        <v>1</v>
      </c>
      <c r="M71" s="5">
        <v>3</v>
      </c>
      <c r="N71" s="5">
        <v>1</v>
      </c>
      <c r="O71" s="5" t="s">
        <v>486</v>
      </c>
      <c r="P71" s="5" t="s">
        <v>486</v>
      </c>
      <c r="Q71" s="5" t="s">
        <v>486</v>
      </c>
      <c r="R71" s="11">
        <v>1</v>
      </c>
      <c r="S71" s="10">
        <v>1</v>
      </c>
      <c r="T71" s="5">
        <v>2</v>
      </c>
      <c r="U71" s="5" t="s">
        <v>486</v>
      </c>
      <c r="V71" s="5" t="s">
        <v>486</v>
      </c>
      <c r="W71" s="11">
        <v>5</v>
      </c>
      <c r="X71" s="10"/>
    </row>
    <row r="72" spans="1:24" x14ac:dyDescent="0.35">
      <c r="A72" s="11"/>
      <c r="B72" s="8" t="s">
        <v>449</v>
      </c>
      <c r="C72" s="9" t="s">
        <v>511</v>
      </c>
      <c r="D72" s="10" t="s">
        <v>511</v>
      </c>
      <c r="E72" s="5" t="s">
        <v>486</v>
      </c>
      <c r="F72" s="5" t="s">
        <v>511</v>
      </c>
      <c r="G72" s="14">
        <v>0.01</v>
      </c>
      <c r="H72" s="5" t="s">
        <v>511</v>
      </c>
      <c r="I72" s="11" t="s">
        <v>486</v>
      </c>
      <c r="J72" s="10" t="s">
        <v>511</v>
      </c>
      <c r="K72" s="11" t="s">
        <v>511</v>
      </c>
      <c r="L72" s="10" t="s">
        <v>511</v>
      </c>
      <c r="M72" s="5" t="s">
        <v>511</v>
      </c>
      <c r="N72" s="5" t="s">
        <v>511</v>
      </c>
      <c r="O72" s="5" t="s">
        <v>486</v>
      </c>
      <c r="P72" s="5" t="s">
        <v>486</v>
      </c>
      <c r="Q72" s="5" t="s">
        <v>486</v>
      </c>
      <c r="R72" s="11" t="s">
        <v>511</v>
      </c>
      <c r="S72" s="10" t="s">
        <v>511</v>
      </c>
      <c r="T72" s="5" t="s">
        <v>511</v>
      </c>
      <c r="U72" s="5" t="s">
        <v>486</v>
      </c>
      <c r="V72" s="5" t="s">
        <v>486</v>
      </c>
      <c r="W72" s="15">
        <v>0.01</v>
      </c>
      <c r="X72" s="10"/>
    </row>
    <row r="73" spans="1:24" x14ac:dyDescent="0.35">
      <c r="A73" s="11"/>
      <c r="B73" s="8" t="s">
        <v>449</v>
      </c>
      <c r="C73" s="10" t="s">
        <v>449</v>
      </c>
      <c r="D73" s="10" t="s">
        <v>449</v>
      </c>
      <c r="E73" s="5" t="s">
        <v>449</v>
      </c>
      <c r="F73" s="5" t="s">
        <v>449</v>
      </c>
      <c r="G73" s="5" t="s">
        <v>505</v>
      </c>
      <c r="H73" s="5" t="s">
        <v>449</v>
      </c>
      <c r="I73" s="11" t="s">
        <v>449</v>
      </c>
      <c r="J73" s="10" t="s">
        <v>449</v>
      </c>
      <c r="K73" s="11" t="s">
        <v>449</v>
      </c>
      <c r="L73" s="10" t="s">
        <v>449</v>
      </c>
      <c r="M73" s="5" t="s">
        <v>449</v>
      </c>
      <c r="N73" s="5" t="s">
        <v>449</v>
      </c>
      <c r="O73" s="5" t="s">
        <v>449</v>
      </c>
      <c r="P73" s="5" t="s">
        <v>449</v>
      </c>
      <c r="Q73" s="5" t="s">
        <v>449</v>
      </c>
      <c r="R73" s="11" t="s">
        <v>449</v>
      </c>
      <c r="S73" s="10" t="s">
        <v>449</v>
      </c>
      <c r="T73" s="5" t="s">
        <v>449</v>
      </c>
      <c r="U73" s="5" t="s">
        <v>449</v>
      </c>
      <c r="V73" s="5" t="s">
        <v>449</v>
      </c>
      <c r="W73" s="11" t="s">
        <v>650</v>
      </c>
      <c r="X73" s="10"/>
    </row>
    <row r="74" spans="1:24" ht="29" x14ac:dyDescent="0.35">
      <c r="A74" s="11"/>
      <c r="B74" s="22" t="s">
        <v>723</v>
      </c>
      <c r="C74" s="23">
        <v>8</v>
      </c>
      <c r="D74" s="24">
        <v>2</v>
      </c>
      <c r="E74" s="25" t="s">
        <v>486</v>
      </c>
      <c r="F74" s="25">
        <v>1</v>
      </c>
      <c r="G74" s="25" t="s">
        <v>486</v>
      </c>
      <c r="H74" s="25">
        <v>5</v>
      </c>
      <c r="I74" s="26" t="s">
        <v>486</v>
      </c>
      <c r="J74" s="24">
        <v>8</v>
      </c>
      <c r="K74" s="26" t="s">
        <v>486</v>
      </c>
      <c r="L74" s="24">
        <v>2</v>
      </c>
      <c r="M74" s="25" t="s">
        <v>511</v>
      </c>
      <c r="N74" s="25" t="s">
        <v>486</v>
      </c>
      <c r="O74" s="25" t="s">
        <v>511</v>
      </c>
      <c r="P74" s="25" t="s">
        <v>486</v>
      </c>
      <c r="Q74" s="25" t="s">
        <v>486</v>
      </c>
      <c r="R74" s="26">
        <v>5</v>
      </c>
      <c r="S74" s="24" t="s">
        <v>486</v>
      </c>
      <c r="T74" s="25">
        <v>2</v>
      </c>
      <c r="U74" s="25" t="s">
        <v>486</v>
      </c>
      <c r="V74" s="25" t="s">
        <v>511</v>
      </c>
      <c r="W74" s="26" t="s">
        <v>486</v>
      </c>
      <c r="X74" s="10"/>
    </row>
    <row r="75" spans="1:24" x14ac:dyDescent="0.35">
      <c r="A75" s="11"/>
      <c r="B75" s="22" t="s">
        <v>449</v>
      </c>
      <c r="C75" s="23" t="s">
        <v>511</v>
      </c>
      <c r="D75" s="24" t="s">
        <v>511</v>
      </c>
      <c r="E75" s="25" t="s">
        <v>486</v>
      </c>
      <c r="F75" s="25" t="s">
        <v>511</v>
      </c>
      <c r="G75" s="25" t="s">
        <v>486</v>
      </c>
      <c r="H75" s="29">
        <v>0.01</v>
      </c>
      <c r="I75" s="26" t="s">
        <v>486</v>
      </c>
      <c r="J75" s="24" t="s">
        <v>511</v>
      </c>
      <c r="K75" s="26" t="s">
        <v>486</v>
      </c>
      <c r="L75" s="24" t="s">
        <v>511</v>
      </c>
      <c r="M75" s="25" t="s">
        <v>511</v>
      </c>
      <c r="N75" s="25" t="s">
        <v>486</v>
      </c>
      <c r="O75" s="25" t="s">
        <v>511</v>
      </c>
      <c r="P75" s="25" t="s">
        <v>486</v>
      </c>
      <c r="Q75" s="25" t="s">
        <v>486</v>
      </c>
      <c r="R75" s="30">
        <v>0.02</v>
      </c>
      <c r="S75" s="24" t="s">
        <v>486</v>
      </c>
      <c r="T75" s="25" t="s">
        <v>511</v>
      </c>
      <c r="U75" s="25" t="s">
        <v>486</v>
      </c>
      <c r="V75" s="25" t="s">
        <v>511</v>
      </c>
      <c r="W75" s="26" t="s">
        <v>486</v>
      </c>
      <c r="X75" s="10"/>
    </row>
    <row r="76" spans="1:24" x14ac:dyDescent="0.35">
      <c r="A76" s="11"/>
      <c r="B76" s="22" t="s">
        <v>449</v>
      </c>
      <c r="C76" s="24" t="s">
        <v>449</v>
      </c>
      <c r="D76" s="24" t="s">
        <v>449</v>
      </c>
      <c r="E76" s="25" t="s">
        <v>449</v>
      </c>
      <c r="F76" s="25" t="s">
        <v>449</v>
      </c>
      <c r="G76" s="25" t="s">
        <v>449</v>
      </c>
      <c r="H76" s="25" t="s">
        <v>489</v>
      </c>
      <c r="I76" s="26" t="s">
        <v>449</v>
      </c>
      <c r="J76" s="24" t="s">
        <v>449</v>
      </c>
      <c r="K76" s="26" t="s">
        <v>449</v>
      </c>
      <c r="L76" s="24" t="s">
        <v>449</v>
      </c>
      <c r="M76" s="25" t="s">
        <v>449</v>
      </c>
      <c r="N76" s="25" t="s">
        <v>449</v>
      </c>
      <c r="O76" s="25" t="s">
        <v>449</v>
      </c>
      <c r="P76" s="25" t="s">
        <v>449</v>
      </c>
      <c r="Q76" s="25" t="s">
        <v>449</v>
      </c>
      <c r="R76" s="26" t="s">
        <v>761</v>
      </c>
      <c r="S76" s="24" t="s">
        <v>449</v>
      </c>
      <c r="T76" s="25" t="s">
        <v>449</v>
      </c>
      <c r="U76" s="25" t="s">
        <v>449</v>
      </c>
      <c r="V76" s="25" t="s">
        <v>449</v>
      </c>
      <c r="W76" s="26" t="s">
        <v>449</v>
      </c>
      <c r="X76" s="10"/>
    </row>
    <row r="77" spans="1:24" ht="29" x14ac:dyDescent="0.35">
      <c r="A77" s="11"/>
      <c r="B77" s="8" t="s">
        <v>724</v>
      </c>
      <c r="C77" s="9">
        <v>7</v>
      </c>
      <c r="D77" s="10">
        <v>3</v>
      </c>
      <c r="E77" s="5" t="s">
        <v>486</v>
      </c>
      <c r="F77" s="5" t="s">
        <v>511</v>
      </c>
      <c r="G77" s="5" t="s">
        <v>486</v>
      </c>
      <c r="H77" s="5">
        <v>3</v>
      </c>
      <c r="I77" s="11">
        <v>1</v>
      </c>
      <c r="J77" s="10">
        <v>5</v>
      </c>
      <c r="K77" s="11">
        <v>2</v>
      </c>
      <c r="L77" s="10">
        <v>3</v>
      </c>
      <c r="M77" s="5" t="s">
        <v>486</v>
      </c>
      <c r="N77" s="5">
        <v>2</v>
      </c>
      <c r="O77" s="5">
        <v>1</v>
      </c>
      <c r="P77" s="5">
        <v>1</v>
      </c>
      <c r="Q77" s="5" t="s">
        <v>486</v>
      </c>
      <c r="R77" s="11">
        <v>1</v>
      </c>
      <c r="S77" s="10">
        <v>1</v>
      </c>
      <c r="T77" s="5">
        <v>1</v>
      </c>
      <c r="U77" s="5">
        <v>2</v>
      </c>
      <c r="V77" s="5" t="s">
        <v>486</v>
      </c>
      <c r="W77" s="11">
        <v>2</v>
      </c>
      <c r="X77" s="10"/>
    </row>
    <row r="78" spans="1:24" x14ac:dyDescent="0.35">
      <c r="A78" s="11"/>
      <c r="B78" s="8" t="s">
        <v>449</v>
      </c>
      <c r="C78" s="9" t="s">
        <v>511</v>
      </c>
      <c r="D78" s="10" t="s">
        <v>511</v>
      </c>
      <c r="E78" s="5" t="s">
        <v>486</v>
      </c>
      <c r="F78" s="5" t="s">
        <v>511</v>
      </c>
      <c r="G78" s="5" t="s">
        <v>486</v>
      </c>
      <c r="H78" s="5" t="s">
        <v>511</v>
      </c>
      <c r="I78" s="11" t="s">
        <v>511</v>
      </c>
      <c r="J78" s="10" t="s">
        <v>511</v>
      </c>
      <c r="K78" s="11" t="s">
        <v>511</v>
      </c>
      <c r="L78" s="10" t="s">
        <v>511</v>
      </c>
      <c r="M78" s="5" t="s">
        <v>486</v>
      </c>
      <c r="N78" s="5" t="s">
        <v>511</v>
      </c>
      <c r="O78" s="5" t="s">
        <v>511</v>
      </c>
      <c r="P78" s="5" t="s">
        <v>511</v>
      </c>
      <c r="Q78" s="5" t="s">
        <v>486</v>
      </c>
      <c r="R78" s="11" t="s">
        <v>511</v>
      </c>
      <c r="S78" s="10" t="s">
        <v>511</v>
      </c>
      <c r="T78" s="5" t="s">
        <v>511</v>
      </c>
      <c r="U78" s="5" t="s">
        <v>511</v>
      </c>
      <c r="V78" s="5" t="s">
        <v>486</v>
      </c>
      <c r="W78" s="15">
        <v>0.01</v>
      </c>
      <c r="X78" s="10"/>
    </row>
    <row r="79" spans="1:24" x14ac:dyDescent="0.35">
      <c r="A79" s="11"/>
      <c r="B79" s="22" t="s">
        <v>725</v>
      </c>
      <c r="C79" s="23">
        <v>9</v>
      </c>
      <c r="D79" s="24">
        <v>4</v>
      </c>
      <c r="E79" s="25" t="s">
        <v>511</v>
      </c>
      <c r="F79" s="25">
        <v>2</v>
      </c>
      <c r="G79" s="25">
        <v>2</v>
      </c>
      <c r="H79" s="25" t="s">
        <v>486</v>
      </c>
      <c r="I79" s="26">
        <v>1</v>
      </c>
      <c r="J79" s="24">
        <v>7</v>
      </c>
      <c r="K79" s="26">
        <v>2</v>
      </c>
      <c r="L79" s="24">
        <v>3</v>
      </c>
      <c r="M79" s="25">
        <v>1</v>
      </c>
      <c r="N79" s="25">
        <v>1</v>
      </c>
      <c r="O79" s="25">
        <v>1</v>
      </c>
      <c r="P79" s="25">
        <v>2</v>
      </c>
      <c r="Q79" s="25">
        <v>1</v>
      </c>
      <c r="R79" s="26" t="s">
        <v>486</v>
      </c>
      <c r="S79" s="24">
        <v>3</v>
      </c>
      <c r="T79" s="25">
        <v>3</v>
      </c>
      <c r="U79" s="25">
        <v>2</v>
      </c>
      <c r="V79" s="25">
        <v>1</v>
      </c>
      <c r="W79" s="26" t="s">
        <v>486</v>
      </c>
      <c r="X79" s="10"/>
    </row>
    <row r="80" spans="1:24" x14ac:dyDescent="0.35">
      <c r="A80" s="11"/>
      <c r="B80" s="22" t="s">
        <v>449</v>
      </c>
      <c r="C80" s="23" t="s">
        <v>511</v>
      </c>
      <c r="D80" s="24" t="s">
        <v>511</v>
      </c>
      <c r="E80" s="25" t="s">
        <v>511</v>
      </c>
      <c r="F80" s="25" t="s">
        <v>511</v>
      </c>
      <c r="G80" s="25" t="s">
        <v>511</v>
      </c>
      <c r="H80" s="25" t="s">
        <v>486</v>
      </c>
      <c r="I80" s="26" t="s">
        <v>511</v>
      </c>
      <c r="J80" s="24" t="s">
        <v>511</v>
      </c>
      <c r="K80" s="26" t="s">
        <v>511</v>
      </c>
      <c r="L80" s="24" t="s">
        <v>511</v>
      </c>
      <c r="M80" s="25" t="s">
        <v>511</v>
      </c>
      <c r="N80" s="25" t="s">
        <v>511</v>
      </c>
      <c r="O80" s="25" t="s">
        <v>511</v>
      </c>
      <c r="P80" s="25" t="s">
        <v>511</v>
      </c>
      <c r="Q80" s="29">
        <v>0.01</v>
      </c>
      <c r="R80" s="26" t="s">
        <v>486</v>
      </c>
      <c r="S80" s="24" t="s">
        <v>511</v>
      </c>
      <c r="T80" s="25" t="s">
        <v>511</v>
      </c>
      <c r="U80" s="25" t="s">
        <v>511</v>
      </c>
      <c r="V80" s="25" t="s">
        <v>511</v>
      </c>
      <c r="W80" s="26" t="s">
        <v>486</v>
      </c>
      <c r="X80" s="10"/>
    </row>
    <row r="81" spans="1:24" x14ac:dyDescent="0.35">
      <c r="A81" s="11"/>
      <c r="B81" s="8" t="s">
        <v>519</v>
      </c>
      <c r="C81" s="10">
        <v>19</v>
      </c>
      <c r="D81" s="10">
        <v>3</v>
      </c>
      <c r="E81" s="5">
        <v>3</v>
      </c>
      <c r="F81" s="5">
        <v>1</v>
      </c>
      <c r="G81" s="5">
        <v>2</v>
      </c>
      <c r="H81" s="5">
        <v>8</v>
      </c>
      <c r="I81" s="11" t="s">
        <v>511</v>
      </c>
      <c r="J81" s="10">
        <v>10</v>
      </c>
      <c r="K81" s="11">
        <v>2</v>
      </c>
      <c r="L81" s="10">
        <v>4</v>
      </c>
      <c r="M81" s="5">
        <v>1</v>
      </c>
      <c r="N81" s="5" t="s">
        <v>486</v>
      </c>
      <c r="O81" s="5" t="s">
        <v>511</v>
      </c>
      <c r="P81" s="5" t="s">
        <v>511</v>
      </c>
      <c r="Q81" s="5">
        <v>1</v>
      </c>
      <c r="R81" s="11">
        <v>4</v>
      </c>
      <c r="S81" s="10">
        <v>2</v>
      </c>
      <c r="T81" s="5" t="s">
        <v>511</v>
      </c>
      <c r="U81" s="5">
        <v>1</v>
      </c>
      <c r="V81" s="5" t="s">
        <v>486</v>
      </c>
      <c r="W81" s="11">
        <v>3</v>
      </c>
      <c r="X81" s="10"/>
    </row>
    <row r="82" spans="1:24" x14ac:dyDescent="0.35">
      <c r="A82" s="11"/>
      <c r="B82" s="8" t="s">
        <v>449</v>
      </c>
      <c r="C82" s="10" t="s">
        <v>762</v>
      </c>
      <c r="D82" s="10" t="s">
        <v>449</v>
      </c>
      <c r="E82" s="5" t="s">
        <v>449</v>
      </c>
      <c r="F82" s="5" t="s">
        <v>449</v>
      </c>
      <c r="G82" s="5" t="s">
        <v>449</v>
      </c>
      <c r="H82" s="5" t="s">
        <v>489</v>
      </c>
      <c r="I82" s="11" t="s">
        <v>449</v>
      </c>
      <c r="J82" s="10" t="s">
        <v>449</v>
      </c>
      <c r="K82" s="11" t="s">
        <v>449</v>
      </c>
      <c r="L82" s="10" t="s">
        <v>449</v>
      </c>
      <c r="M82" s="5" t="s">
        <v>449</v>
      </c>
      <c r="N82" s="5" t="s">
        <v>449</v>
      </c>
      <c r="O82" s="5" t="s">
        <v>449</v>
      </c>
      <c r="P82" s="5" t="s">
        <v>449</v>
      </c>
      <c r="Q82" s="5" t="s">
        <v>449</v>
      </c>
      <c r="R82" s="11" t="s">
        <v>566</v>
      </c>
      <c r="S82" s="10" t="s">
        <v>449</v>
      </c>
      <c r="T82" s="5" t="s">
        <v>449</v>
      </c>
      <c r="U82" s="5" t="s">
        <v>449</v>
      </c>
      <c r="V82" s="5" t="s">
        <v>449</v>
      </c>
      <c r="W82" s="11" t="s">
        <v>561</v>
      </c>
      <c r="X82" s="10"/>
    </row>
    <row r="83" spans="1:24" x14ac:dyDescent="0.35">
      <c r="A83" s="11"/>
      <c r="B83" s="22" t="s">
        <v>727</v>
      </c>
      <c r="C83" s="23">
        <v>5274</v>
      </c>
      <c r="D83" s="24">
        <v>1970</v>
      </c>
      <c r="E83" s="25">
        <v>397</v>
      </c>
      <c r="F83" s="25">
        <v>959</v>
      </c>
      <c r="G83" s="25">
        <v>655</v>
      </c>
      <c r="H83" s="25">
        <v>780</v>
      </c>
      <c r="I83" s="26">
        <v>374</v>
      </c>
      <c r="J83" s="24">
        <v>4126</v>
      </c>
      <c r="K83" s="26">
        <v>894</v>
      </c>
      <c r="L83" s="24">
        <v>957</v>
      </c>
      <c r="M83" s="25">
        <v>1157</v>
      </c>
      <c r="N83" s="25">
        <v>369</v>
      </c>
      <c r="O83" s="25">
        <v>1310</v>
      </c>
      <c r="P83" s="25">
        <v>737</v>
      </c>
      <c r="Q83" s="25">
        <v>207</v>
      </c>
      <c r="R83" s="26">
        <v>238</v>
      </c>
      <c r="S83" s="24">
        <v>1068</v>
      </c>
      <c r="T83" s="25">
        <v>1410</v>
      </c>
      <c r="U83" s="25">
        <v>1305</v>
      </c>
      <c r="V83" s="25">
        <v>514</v>
      </c>
      <c r="W83" s="26">
        <v>369</v>
      </c>
      <c r="X83" s="10"/>
    </row>
    <row r="84" spans="1:24" x14ac:dyDescent="0.35">
      <c r="A84" s="11"/>
      <c r="B84" s="22" t="s">
        <v>449</v>
      </c>
      <c r="C84" s="27">
        <v>0.96</v>
      </c>
      <c r="D84" s="28">
        <v>0.97</v>
      </c>
      <c r="E84" s="29">
        <v>0.97</v>
      </c>
      <c r="F84" s="29">
        <v>0.97</v>
      </c>
      <c r="G84" s="29">
        <v>0.97</v>
      </c>
      <c r="H84" s="29">
        <v>0.95</v>
      </c>
      <c r="I84" s="30">
        <v>0.97</v>
      </c>
      <c r="J84" s="28">
        <v>0.97</v>
      </c>
      <c r="K84" s="30">
        <v>0.97</v>
      </c>
      <c r="L84" s="28">
        <v>0.96</v>
      </c>
      <c r="M84" s="29">
        <v>0.96</v>
      </c>
      <c r="N84" s="29">
        <v>0.97</v>
      </c>
      <c r="O84" s="29">
        <v>0.98</v>
      </c>
      <c r="P84" s="29">
        <v>0.97</v>
      </c>
      <c r="Q84" s="29">
        <v>0.98</v>
      </c>
      <c r="R84" s="30">
        <v>0.92</v>
      </c>
      <c r="S84" s="28">
        <v>0.95</v>
      </c>
      <c r="T84" s="29">
        <v>0.96</v>
      </c>
      <c r="U84" s="29">
        <v>0.98</v>
      </c>
      <c r="V84" s="29">
        <v>0.99</v>
      </c>
      <c r="W84" s="30">
        <v>0.94</v>
      </c>
      <c r="X84" s="10"/>
    </row>
    <row r="85" spans="1:24" x14ac:dyDescent="0.35">
      <c r="A85" s="11"/>
      <c r="B85" s="22" t="s">
        <v>449</v>
      </c>
      <c r="C85" s="24" t="s">
        <v>763</v>
      </c>
      <c r="D85" s="24" t="s">
        <v>449</v>
      </c>
      <c r="E85" s="25" t="s">
        <v>449</v>
      </c>
      <c r="F85" s="25" t="s">
        <v>557</v>
      </c>
      <c r="G85" s="25" t="s">
        <v>449</v>
      </c>
      <c r="H85" s="25" t="s">
        <v>449</v>
      </c>
      <c r="I85" s="26" t="s">
        <v>449</v>
      </c>
      <c r="J85" s="24" t="s">
        <v>449</v>
      </c>
      <c r="K85" s="26" t="s">
        <v>449</v>
      </c>
      <c r="L85" s="24" t="s">
        <v>558</v>
      </c>
      <c r="M85" s="25" t="s">
        <v>558</v>
      </c>
      <c r="N85" s="25" t="s">
        <v>558</v>
      </c>
      <c r="O85" s="25" t="s">
        <v>764</v>
      </c>
      <c r="P85" s="25" t="s">
        <v>558</v>
      </c>
      <c r="Q85" s="25" t="s">
        <v>558</v>
      </c>
      <c r="R85" s="26" t="s">
        <v>449</v>
      </c>
      <c r="S85" s="24" t="s">
        <v>449</v>
      </c>
      <c r="T85" s="25" t="s">
        <v>449</v>
      </c>
      <c r="U85" s="25" t="s">
        <v>732</v>
      </c>
      <c r="V85" s="25" t="s">
        <v>733</v>
      </c>
      <c r="W85" s="26" t="s">
        <v>449</v>
      </c>
      <c r="X85" s="10"/>
    </row>
    <row r="86" spans="1:24" ht="29" x14ac:dyDescent="0.35">
      <c r="A86" s="11"/>
      <c r="B86" s="8" t="s">
        <v>729</v>
      </c>
      <c r="C86" s="9">
        <v>3813</v>
      </c>
      <c r="D86" s="10">
        <v>1389</v>
      </c>
      <c r="E86" s="5">
        <v>259</v>
      </c>
      <c r="F86" s="5">
        <v>763</v>
      </c>
      <c r="G86" s="5">
        <v>469</v>
      </c>
      <c r="H86" s="5">
        <v>537</v>
      </c>
      <c r="I86" s="11">
        <v>293</v>
      </c>
      <c r="J86" s="10">
        <v>3204</v>
      </c>
      <c r="K86" s="11">
        <v>441</v>
      </c>
      <c r="L86" s="10">
        <v>715</v>
      </c>
      <c r="M86" s="5">
        <v>890</v>
      </c>
      <c r="N86" s="5">
        <v>277</v>
      </c>
      <c r="O86" s="5">
        <v>944</v>
      </c>
      <c r="P86" s="5">
        <v>475</v>
      </c>
      <c r="Q86" s="5">
        <v>143</v>
      </c>
      <c r="R86" s="11">
        <v>141</v>
      </c>
      <c r="S86" s="10">
        <v>737</v>
      </c>
      <c r="T86" s="5">
        <v>1052</v>
      </c>
      <c r="U86" s="5">
        <v>988</v>
      </c>
      <c r="V86" s="5">
        <v>380</v>
      </c>
      <c r="W86" s="11">
        <v>244</v>
      </c>
      <c r="X86" s="10"/>
    </row>
    <row r="87" spans="1:24" x14ac:dyDescent="0.35">
      <c r="A87" s="11"/>
      <c r="B87" s="8" t="s">
        <v>449</v>
      </c>
      <c r="C87" s="12">
        <v>0.7</v>
      </c>
      <c r="D87" s="13">
        <v>0.68</v>
      </c>
      <c r="E87" s="14">
        <v>0.63</v>
      </c>
      <c r="F87" s="14">
        <v>0.77</v>
      </c>
      <c r="G87" s="14">
        <v>0.69</v>
      </c>
      <c r="H87" s="14">
        <v>0.65</v>
      </c>
      <c r="I87" s="15">
        <v>0.76</v>
      </c>
      <c r="J87" s="13">
        <v>0.75</v>
      </c>
      <c r="K87" s="15">
        <v>0.48</v>
      </c>
      <c r="L87" s="13">
        <v>0.72</v>
      </c>
      <c r="M87" s="14">
        <v>0.74</v>
      </c>
      <c r="N87" s="14">
        <v>0.73</v>
      </c>
      <c r="O87" s="14">
        <v>0.71</v>
      </c>
      <c r="P87" s="14">
        <v>0.63</v>
      </c>
      <c r="Q87" s="14">
        <v>0.68</v>
      </c>
      <c r="R87" s="15">
        <v>0.54</v>
      </c>
      <c r="S87" s="13">
        <v>0.66</v>
      </c>
      <c r="T87" s="14">
        <v>0.72</v>
      </c>
      <c r="U87" s="14">
        <v>0.74</v>
      </c>
      <c r="V87" s="14">
        <v>0.73</v>
      </c>
      <c r="W87" s="15">
        <v>0.62</v>
      </c>
      <c r="X87" s="10"/>
    </row>
    <row r="88" spans="1:24" x14ac:dyDescent="0.35">
      <c r="A88" s="11"/>
      <c r="B88" s="31" t="s">
        <v>449</v>
      </c>
      <c r="C88" s="32" t="s">
        <v>765</v>
      </c>
      <c r="D88" s="32" t="s">
        <v>449</v>
      </c>
      <c r="E88" s="33" t="s">
        <v>449</v>
      </c>
      <c r="F88" s="33" t="s">
        <v>735</v>
      </c>
      <c r="G88" s="33" t="s">
        <v>449</v>
      </c>
      <c r="H88" s="33" t="s">
        <v>449</v>
      </c>
      <c r="I88" s="34" t="s">
        <v>739</v>
      </c>
      <c r="J88" s="32" t="s">
        <v>514</v>
      </c>
      <c r="K88" s="34" t="s">
        <v>449</v>
      </c>
      <c r="L88" s="32" t="s">
        <v>740</v>
      </c>
      <c r="M88" s="33" t="s">
        <v>500</v>
      </c>
      <c r="N88" s="33" t="s">
        <v>740</v>
      </c>
      <c r="O88" s="33" t="s">
        <v>740</v>
      </c>
      <c r="P88" s="33" t="s">
        <v>449</v>
      </c>
      <c r="Q88" s="33" t="s">
        <v>558</v>
      </c>
      <c r="R88" s="34" t="s">
        <v>449</v>
      </c>
      <c r="S88" s="32" t="s">
        <v>449</v>
      </c>
      <c r="T88" s="33" t="s">
        <v>745</v>
      </c>
      <c r="U88" s="33" t="s">
        <v>732</v>
      </c>
      <c r="V88" s="33" t="s">
        <v>745</v>
      </c>
      <c r="W88" s="34" t="s">
        <v>449</v>
      </c>
      <c r="X88" s="10"/>
    </row>
    <row r="89" spans="1:24" x14ac:dyDescent="0.35">
      <c r="B89" s="1" t="s">
        <v>1929</v>
      </c>
    </row>
    <row r="90" spans="1:24" x14ac:dyDescent="0.35">
      <c r="B90" s="1" t="s">
        <v>577</v>
      </c>
    </row>
    <row r="91" spans="1:24" x14ac:dyDescent="0.35">
      <c r="B91" s="1" t="s">
        <v>578</v>
      </c>
    </row>
  </sheetData>
  <mergeCells count="4">
    <mergeCell ref="D8:I8"/>
    <mergeCell ref="J8:K8"/>
    <mergeCell ref="L8:R8"/>
    <mergeCell ref="S8:W8"/>
  </mergeCells>
  <hyperlinks>
    <hyperlink ref="C1" location="Index!A19" display="Return to Index" xr:uid="{00000000-0004-0000-0F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000-000000000000}">
  <dimension ref="A1:AC63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46</v>
      </c>
    </row>
    <row r="6" spans="1:29" x14ac:dyDescent="0.35">
      <c r="B6" s="1" t="s">
        <v>47</v>
      </c>
    </row>
    <row r="7" spans="1:29" x14ac:dyDescent="0.35">
      <c r="B7" s="1" t="s">
        <v>3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5456</v>
      </c>
      <c r="D10" s="10">
        <v>3574</v>
      </c>
      <c r="E10" s="5">
        <v>1136</v>
      </c>
      <c r="F10" s="5">
        <v>360</v>
      </c>
      <c r="G10" s="5">
        <v>6</v>
      </c>
      <c r="H10" s="11">
        <v>13</v>
      </c>
      <c r="I10" s="10">
        <v>2456</v>
      </c>
      <c r="J10" s="5">
        <v>434</v>
      </c>
      <c r="K10" s="5">
        <v>671</v>
      </c>
      <c r="L10" s="11">
        <v>13</v>
      </c>
      <c r="M10" s="10">
        <v>1905</v>
      </c>
      <c r="N10" s="5">
        <v>3246</v>
      </c>
      <c r="O10" s="11">
        <v>287</v>
      </c>
      <c r="P10" s="10">
        <v>3553</v>
      </c>
      <c r="Q10" s="5">
        <v>1640</v>
      </c>
      <c r="R10" s="5">
        <v>223</v>
      </c>
      <c r="S10" s="5">
        <v>31</v>
      </c>
      <c r="T10" s="11">
        <v>9</v>
      </c>
      <c r="U10" s="10">
        <v>504</v>
      </c>
      <c r="V10" s="5">
        <v>303</v>
      </c>
      <c r="W10" s="5">
        <v>2248</v>
      </c>
      <c r="X10" s="11">
        <v>38</v>
      </c>
      <c r="Y10" s="10">
        <v>1117</v>
      </c>
      <c r="Z10" s="5">
        <v>4125</v>
      </c>
      <c r="AA10" s="5">
        <v>119</v>
      </c>
      <c r="AB10" s="11">
        <v>39</v>
      </c>
    </row>
    <row r="11" spans="1:29" x14ac:dyDescent="0.35">
      <c r="B11" s="17" t="s">
        <v>1930</v>
      </c>
      <c r="C11" s="18">
        <v>5445</v>
      </c>
      <c r="D11" s="19">
        <v>3494</v>
      </c>
      <c r="E11" s="20">
        <v>1145</v>
      </c>
      <c r="F11" s="20">
        <v>361</v>
      </c>
      <c r="G11" s="20" t="s">
        <v>477</v>
      </c>
      <c r="H11" s="21" t="s">
        <v>478</v>
      </c>
      <c r="I11" s="19">
        <v>2446</v>
      </c>
      <c r="J11" s="20">
        <v>454</v>
      </c>
      <c r="K11" s="20">
        <v>576</v>
      </c>
      <c r="L11" s="21" t="s">
        <v>479</v>
      </c>
      <c r="M11" s="19">
        <v>2167</v>
      </c>
      <c r="N11" s="20">
        <v>2925</v>
      </c>
      <c r="O11" s="21">
        <v>330</v>
      </c>
      <c r="P11" s="19">
        <v>3564</v>
      </c>
      <c r="Q11" s="20">
        <v>1583</v>
      </c>
      <c r="R11" s="20">
        <v>245</v>
      </c>
      <c r="S11" s="20" t="s">
        <v>625</v>
      </c>
      <c r="T11" s="21" t="s">
        <v>658</v>
      </c>
      <c r="U11" s="19">
        <v>492</v>
      </c>
      <c r="V11" s="20">
        <v>295</v>
      </c>
      <c r="W11" s="20">
        <v>2141</v>
      </c>
      <c r="X11" s="21" t="s">
        <v>482</v>
      </c>
      <c r="Y11" s="19">
        <v>1274</v>
      </c>
      <c r="Z11" s="20">
        <v>3939</v>
      </c>
      <c r="AA11" s="20" t="s">
        <v>766</v>
      </c>
      <c r="AB11" s="21" t="s">
        <v>484</v>
      </c>
    </row>
    <row r="12" spans="1:29" x14ac:dyDescent="0.35">
      <c r="A12" s="11"/>
      <c r="B12" s="22" t="s">
        <v>767</v>
      </c>
      <c r="C12" s="23">
        <v>2466</v>
      </c>
      <c r="D12" s="24">
        <v>2404</v>
      </c>
      <c r="E12" s="25">
        <v>9</v>
      </c>
      <c r="F12" s="25">
        <v>34</v>
      </c>
      <c r="G12" s="25" t="s">
        <v>486</v>
      </c>
      <c r="H12" s="26">
        <v>2</v>
      </c>
      <c r="I12" s="24">
        <v>1897</v>
      </c>
      <c r="J12" s="25">
        <v>53</v>
      </c>
      <c r="K12" s="25">
        <v>452</v>
      </c>
      <c r="L12" s="26">
        <v>3</v>
      </c>
      <c r="M12" s="24">
        <v>919</v>
      </c>
      <c r="N12" s="25">
        <v>1441</v>
      </c>
      <c r="O12" s="26">
        <v>96</v>
      </c>
      <c r="P12" s="24">
        <v>1554</v>
      </c>
      <c r="Q12" s="25">
        <v>762</v>
      </c>
      <c r="R12" s="25">
        <v>125</v>
      </c>
      <c r="S12" s="25">
        <v>23</v>
      </c>
      <c r="T12" s="26">
        <v>3</v>
      </c>
      <c r="U12" s="24">
        <v>377</v>
      </c>
      <c r="V12" s="25">
        <v>226</v>
      </c>
      <c r="W12" s="25">
        <v>1661</v>
      </c>
      <c r="X12" s="26">
        <v>49</v>
      </c>
      <c r="Y12" s="24">
        <v>587</v>
      </c>
      <c r="Z12" s="25">
        <v>1780</v>
      </c>
      <c r="AA12" s="25">
        <v>43</v>
      </c>
      <c r="AB12" s="26">
        <v>14</v>
      </c>
      <c r="AC12" s="10"/>
    </row>
    <row r="13" spans="1:29" x14ac:dyDescent="0.35">
      <c r="A13" s="11"/>
      <c r="B13" s="22" t="s">
        <v>449</v>
      </c>
      <c r="C13" s="27">
        <v>0.45</v>
      </c>
      <c r="D13" s="28">
        <v>0.69</v>
      </c>
      <c r="E13" s="29">
        <v>0.01</v>
      </c>
      <c r="F13" s="29">
        <v>0.09</v>
      </c>
      <c r="G13" s="25" t="s">
        <v>486</v>
      </c>
      <c r="H13" s="30">
        <v>0.08</v>
      </c>
      <c r="I13" s="28">
        <v>0.78</v>
      </c>
      <c r="J13" s="29">
        <v>0.12</v>
      </c>
      <c r="K13" s="29">
        <v>0.78</v>
      </c>
      <c r="L13" s="30">
        <v>0.17</v>
      </c>
      <c r="M13" s="28">
        <v>0.42</v>
      </c>
      <c r="N13" s="29">
        <v>0.49</v>
      </c>
      <c r="O13" s="30">
        <v>0.28999999999999998</v>
      </c>
      <c r="P13" s="28">
        <v>0.44</v>
      </c>
      <c r="Q13" s="29">
        <v>0.48</v>
      </c>
      <c r="R13" s="29">
        <v>0.51</v>
      </c>
      <c r="S13" s="29">
        <v>0.57999999999999996</v>
      </c>
      <c r="T13" s="30">
        <v>0.21</v>
      </c>
      <c r="U13" s="28">
        <v>0.77</v>
      </c>
      <c r="V13" s="29">
        <v>0.77</v>
      </c>
      <c r="W13" s="29">
        <v>0.78</v>
      </c>
      <c r="X13" s="30">
        <v>0.91</v>
      </c>
      <c r="Y13" s="28">
        <v>0.46</v>
      </c>
      <c r="Z13" s="29">
        <v>0.45</v>
      </c>
      <c r="AA13" s="29">
        <v>0.37</v>
      </c>
      <c r="AB13" s="30">
        <v>0.33</v>
      </c>
      <c r="AC13" s="10"/>
    </row>
    <row r="14" spans="1:29" x14ac:dyDescent="0.35">
      <c r="A14" s="11"/>
      <c r="B14" s="22" t="s">
        <v>449</v>
      </c>
      <c r="C14" s="24" t="s">
        <v>768</v>
      </c>
      <c r="D14" s="24" t="s">
        <v>702</v>
      </c>
      <c r="E14" s="25" t="s">
        <v>449</v>
      </c>
      <c r="F14" s="25" t="s">
        <v>607</v>
      </c>
      <c r="G14" s="25" t="s">
        <v>449</v>
      </c>
      <c r="H14" s="26" t="s">
        <v>449</v>
      </c>
      <c r="I14" s="24" t="s">
        <v>506</v>
      </c>
      <c r="J14" s="25" t="s">
        <v>449</v>
      </c>
      <c r="K14" s="25" t="s">
        <v>506</v>
      </c>
      <c r="L14" s="26" t="s">
        <v>449</v>
      </c>
      <c r="M14" s="24" t="s">
        <v>498</v>
      </c>
      <c r="N14" s="25" t="s">
        <v>499</v>
      </c>
      <c r="O14" s="26" t="s">
        <v>449</v>
      </c>
      <c r="P14" s="24" t="s">
        <v>449</v>
      </c>
      <c r="Q14" s="25" t="s">
        <v>523</v>
      </c>
      <c r="R14" s="25" t="s">
        <v>449</v>
      </c>
      <c r="S14" s="25" t="s">
        <v>449</v>
      </c>
      <c r="T14" s="26" t="s">
        <v>449</v>
      </c>
      <c r="U14" s="24" t="s">
        <v>505</v>
      </c>
      <c r="V14" s="25" t="s">
        <v>505</v>
      </c>
      <c r="W14" s="25" t="s">
        <v>505</v>
      </c>
      <c r="X14" s="26" t="s">
        <v>449</v>
      </c>
      <c r="Y14" s="24" t="s">
        <v>449</v>
      </c>
      <c r="Z14" s="25" t="s">
        <v>449</v>
      </c>
      <c r="AA14" s="25" t="s">
        <v>449</v>
      </c>
      <c r="AB14" s="26" t="s">
        <v>449</v>
      </c>
      <c r="AC14" s="10"/>
    </row>
    <row r="15" spans="1:29" ht="43.5" x14ac:dyDescent="0.35">
      <c r="A15" s="11"/>
      <c r="B15" s="8" t="s">
        <v>769</v>
      </c>
      <c r="C15" s="9">
        <v>2225</v>
      </c>
      <c r="D15" s="10">
        <v>680</v>
      </c>
      <c r="E15" s="5">
        <v>975</v>
      </c>
      <c r="F15" s="5">
        <v>287</v>
      </c>
      <c r="G15" s="5">
        <v>3</v>
      </c>
      <c r="H15" s="11">
        <v>14</v>
      </c>
      <c r="I15" s="10">
        <v>535</v>
      </c>
      <c r="J15" s="5">
        <v>58</v>
      </c>
      <c r="K15" s="5">
        <v>76</v>
      </c>
      <c r="L15" s="11">
        <v>10</v>
      </c>
      <c r="M15" s="10">
        <v>1011</v>
      </c>
      <c r="N15" s="5">
        <v>1047</v>
      </c>
      <c r="O15" s="11">
        <v>164</v>
      </c>
      <c r="P15" s="10">
        <v>1451</v>
      </c>
      <c r="Q15" s="5">
        <v>648</v>
      </c>
      <c r="R15" s="5">
        <v>108</v>
      </c>
      <c r="S15" s="5">
        <v>15</v>
      </c>
      <c r="T15" s="11">
        <v>3</v>
      </c>
      <c r="U15" s="10">
        <v>105</v>
      </c>
      <c r="V15" s="5">
        <v>69</v>
      </c>
      <c r="W15" s="5">
        <v>427</v>
      </c>
      <c r="X15" s="11">
        <v>5</v>
      </c>
      <c r="Y15" s="10">
        <v>487</v>
      </c>
      <c r="Z15" s="5">
        <v>1651</v>
      </c>
      <c r="AA15" s="5">
        <v>50</v>
      </c>
      <c r="AB15" s="11">
        <v>16</v>
      </c>
      <c r="AC15" s="10"/>
    </row>
    <row r="16" spans="1:29" x14ac:dyDescent="0.35">
      <c r="A16" s="11"/>
      <c r="B16" s="8" t="s">
        <v>449</v>
      </c>
      <c r="C16" s="12">
        <v>0.41</v>
      </c>
      <c r="D16" s="13">
        <v>0.19</v>
      </c>
      <c r="E16" s="14">
        <v>0.85</v>
      </c>
      <c r="F16" s="14">
        <v>0.8</v>
      </c>
      <c r="G16" s="14">
        <v>0.65</v>
      </c>
      <c r="H16" s="15">
        <v>0.72</v>
      </c>
      <c r="I16" s="13">
        <v>0.22</v>
      </c>
      <c r="J16" s="14">
        <v>0.13</v>
      </c>
      <c r="K16" s="14">
        <v>0.13</v>
      </c>
      <c r="L16" s="15">
        <v>0.56000000000000005</v>
      </c>
      <c r="M16" s="13">
        <v>0.47</v>
      </c>
      <c r="N16" s="14">
        <v>0.36</v>
      </c>
      <c r="O16" s="15">
        <v>0.5</v>
      </c>
      <c r="P16" s="13">
        <v>0.41</v>
      </c>
      <c r="Q16" s="14">
        <v>0.41</v>
      </c>
      <c r="R16" s="14">
        <v>0.44</v>
      </c>
      <c r="S16" s="14">
        <v>0.38</v>
      </c>
      <c r="T16" s="15">
        <v>0.2</v>
      </c>
      <c r="U16" s="13">
        <v>0.21</v>
      </c>
      <c r="V16" s="14">
        <v>0.23</v>
      </c>
      <c r="W16" s="14">
        <v>0.2</v>
      </c>
      <c r="X16" s="15">
        <v>0.09</v>
      </c>
      <c r="Y16" s="13">
        <v>0.38</v>
      </c>
      <c r="Z16" s="14">
        <v>0.42</v>
      </c>
      <c r="AA16" s="14">
        <v>0.42</v>
      </c>
      <c r="AB16" s="15">
        <v>0.37</v>
      </c>
      <c r="AC16" s="10"/>
    </row>
    <row r="17" spans="1:29" x14ac:dyDescent="0.35">
      <c r="A17" s="11"/>
      <c r="B17" s="8" t="s">
        <v>449</v>
      </c>
      <c r="C17" s="10" t="s">
        <v>770</v>
      </c>
      <c r="D17" s="10" t="s">
        <v>449</v>
      </c>
      <c r="E17" s="5" t="s">
        <v>592</v>
      </c>
      <c r="F17" s="5" t="s">
        <v>489</v>
      </c>
      <c r="G17" s="5" t="s">
        <v>449</v>
      </c>
      <c r="H17" s="11" t="s">
        <v>449</v>
      </c>
      <c r="I17" s="10" t="s">
        <v>771</v>
      </c>
      <c r="J17" s="5" t="s">
        <v>449</v>
      </c>
      <c r="K17" s="5" t="s">
        <v>449</v>
      </c>
      <c r="L17" s="11" t="s">
        <v>449</v>
      </c>
      <c r="M17" s="10" t="s">
        <v>518</v>
      </c>
      <c r="N17" s="5" t="s">
        <v>449</v>
      </c>
      <c r="O17" s="11" t="s">
        <v>518</v>
      </c>
      <c r="P17" s="10" t="s">
        <v>449</v>
      </c>
      <c r="Q17" s="5" t="s">
        <v>449</v>
      </c>
      <c r="R17" s="5" t="s">
        <v>449</v>
      </c>
      <c r="S17" s="5" t="s">
        <v>449</v>
      </c>
      <c r="T17" s="11" t="s">
        <v>449</v>
      </c>
      <c r="U17" s="10" t="s">
        <v>449</v>
      </c>
      <c r="V17" s="5" t="s">
        <v>449</v>
      </c>
      <c r="W17" s="5" t="s">
        <v>449</v>
      </c>
      <c r="X17" s="11" t="s">
        <v>449</v>
      </c>
      <c r="Y17" s="10" t="s">
        <v>449</v>
      </c>
      <c r="Z17" s="5" t="s">
        <v>505</v>
      </c>
      <c r="AA17" s="5" t="s">
        <v>449</v>
      </c>
      <c r="AB17" s="11" t="s">
        <v>449</v>
      </c>
      <c r="AC17" s="10"/>
    </row>
    <row r="18" spans="1:29" x14ac:dyDescent="0.35">
      <c r="A18" s="11"/>
      <c r="B18" s="8" t="s">
        <v>449</v>
      </c>
      <c r="C18" s="10" t="s">
        <v>559</v>
      </c>
      <c r="D18" s="10" t="s">
        <v>449</v>
      </c>
      <c r="E18" s="5" t="s">
        <v>449</v>
      </c>
      <c r="F18" s="5" t="s">
        <v>449</v>
      </c>
      <c r="G18" s="5" t="s">
        <v>449</v>
      </c>
      <c r="H18" s="11" t="s">
        <v>449</v>
      </c>
      <c r="I18" s="10" t="s">
        <v>449</v>
      </c>
      <c r="J18" s="5" t="s">
        <v>449</v>
      </c>
      <c r="K18" s="5" t="s">
        <v>449</v>
      </c>
      <c r="L18" s="11" t="s">
        <v>449</v>
      </c>
      <c r="M18" s="10" t="s">
        <v>449</v>
      </c>
      <c r="N18" s="5" t="s">
        <v>449</v>
      </c>
      <c r="O18" s="11" t="s">
        <v>449</v>
      </c>
      <c r="P18" s="10" t="s">
        <v>449</v>
      </c>
      <c r="Q18" s="5" t="s">
        <v>449</v>
      </c>
      <c r="R18" s="5" t="s">
        <v>449</v>
      </c>
      <c r="S18" s="5" t="s">
        <v>449</v>
      </c>
      <c r="T18" s="11" t="s">
        <v>449</v>
      </c>
      <c r="U18" s="10" t="s">
        <v>449</v>
      </c>
      <c r="V18" s="5" t="s">
        <v>449</v>
      </c>
      <c r="W18" s="5" t="s">
        <v>449</v>
      </c>
      <c r="X18" s="11" t="s">
        <v>449</v>
      </c>
      <c r="Y18" s="10" t="s">
        <v>449</v>
      </c>
      <c r="Z18" s="5" t="s">
        <v>449</v>
      </c>
      <c r="AA18" s="5" t="s">
        <v>449</v>
      </c>
      <c r="AB18" s="11" t="s">
        <v>449</v>
      </c>
      <c r="AC18" s="10"/>
    </row>
    <row r="19" spans="1:29" x14ac:dyDescent="0.35">
      <c r="A19" s="11"/>
      <c r="B19" s="22" t="s">
        <v>772</v>
      </c>
      <c r="C19" s="23">
        <v>993</v>
      </c>
      <c r="D19" s="24">
        <v>890</v>
      </c>
      <c r="E19" s="25">
        <v>8</v>
      </c>
      <c r="F19" s="25">
        <v>16</v>
      </c>
      <c r="G19" s="25">
        <v>2</v>
      </c>
      <c r="H19" s="26" t="s">
        <v>486</v>
      </c>
      <c r="I19" s="24">
        <v>78</v>
      </c>
      <c r="J19" s="25">
        <v>386</v>
      </c>
      <c r="K19" s="25">
        <v>424</v>
      </c>
      <c r="L19" s="26">
        <v>2</v>
      </c>
      <c r="M19" s="24">
        <v>265</v>
      </c>
      <c r="N19" s="25">
        <v>665</v>
      </c>
      <c r="O19" s="26">
        <v>60</v>
      </c>
      <c r="P19" s="24">
        <v>671</v>
      </c>
      <c r="Q19" s="25">
        <v>302</v>
      </c>
      <c r="R19" s="25">
        <v>17</v>
      </c>
      <c r="S19" s="25">
        <v>2</v>
      </c>
      <c r="T19" s="26">
        <v>2</v>
      </c>
      <c r="U19" s="24">
        <v>60</v>
      </c>
      <c r="V19" s="25">
        <v>43</v>
      </c>
      <c r="W19" s="25">
        <v>383</v>
      </c>
      <c r="X19" s="26">
        <v>7</v>
      </c>
      <c r="Y19" s="24">
        <v>242</v>
      </c>
      <c r="Z19" s="25">
        <v>717</v>
      </c>
      <c r="AA19" s="25">
        <v>18</v>
      </c>
      <c r="AB19" s="26">
        <v>5</v>
      </c>
      <c r="AC19" s="10"/>
    </row>
    <row r="20" spans="1:29" x14ac:dyDescent="0.35">
      <c r="A20" s="11"/>
      <c r="B20" s="22" t="s">
        <v>449</v>
      </c>
      <c r="C20" s="27">
        <v>0.18</v>
      </c>
      <c r="D20" s="28">
        <v>0.25</v>
      </c>
      <c r="E20" s="29">
        <v>0.01</v>
      </c>
      <c r="F20" s="29">
        <v>0.04</v>
      </c>
      <c r="G20" s="29">
        <v>0.35</v>
      </c>
      <c r="H20" s="26" t="s">
        <v>486</v>
      </c>
      <c r="I20" s="28">
        <v>0.03</v>
      </c>
      <c r="J20" s="29">
        <v>0.85</v>
      </c>
      <c r="K20" s="29">
        <v>0.74</v>
      </c>
      <c r="L20" s="30">
        <v>0.12</v>
      </c>
      <c r="M20" s="28">
        <v>0.12</v>
      </c>
      <c r="N20" s="29">
        <v>0.23</v>
      </c>
      <c r="O20" s="30">
        <v>0.18</v>
      </c>
      <c r="P20" s="28">
        <v>0.19</v>
      </c>
      <c r="Q20" s="29">
        <v>0.19</v>
      </c>
      <c r="R20" s="29">
        <v>7.0000000000000007E-2</v>
      </c>
      <c r="S20" s="29">
        <v>0.04</v>
      </c>
      <c r="T20" s="30">
        <v>0.13</v>
      </c>
      <c r="U20" s="28">
        <v>0.12</v>
      </c>
      <c r="V20" s="29">
        <v>0.15</v>
      </c>
      <c r="W20" s="29">
        <v>0.18</v>
      </c>
      <c r="X20" s="30">
        <v>0.13</v>
      </c>
      <c r="Y20" s="28">
        <v>0.19</v>
      </c>
      <c r="Z20" s="29">
        <v>0.18</v>
      </c>
      <c r="AA20" s="29">
        <v>0.16</v>
      </c>
      <c r="AB20" s="30">
        <v>0.12</v>
      </c>
      <c r="AC20" s="10"/>
    </row>
    <row r="21" spans="1:29" x14ac:dyDescent="0.35">
      <c r="A21" s="11"/>
      <c r="B21" s="22" t="s">
        <v>449</v>
      </c>
      <c r="C21" s="24" t="s">
        <v>773</v>
      </c>
      <c r="D21" s="24" t="s">
        <v>702</v>
      </c>
      <c r="E21" s="25" t="s">
        <v>449</v>
      </c>
      <c r="F21" s="25" t="s">
        <v>607</v>
      </c>
      <c r="G21" s="25" t="s">
        <v>449</v>
      </c>
      <c r="H21" s="26" t="s">
        <v>449</v>
      </c>
      <c r="I21" s="24" t="s">
        <v>449</v>
      </c>
      <c r="J21" s="25" t="s">
        <v>490</v>
      </c>
      <c r="K21" s="25" t="s">
        <v>600</v>
      </c>
      <c r="L21" s="26" t="s">
        <v>449</v>
      </c>
      <c r="M21" s="24" t="s">
        <v>449</v>
      </c>
      <c r="N21" s="25" t="s">
        <v>603</v>
      </c>
      <c r="O21" s="26" t="s">
        <v>568</v>
      </c>
      <c r="P21" s="24" t="s">
        <v>558</v>
      </c>
      <c r="Q21" s="25" t="s">
        <v>558</v>
      </c>
      <c r="R21" s="25" t="s">
        <v>449</v>
      </c>
      <c r="S21" s="25" t="s">
        <v>449</v>
      </c>
      <c r="T21" s="26" t="s">
        <v>449</v>
      </c>
      <c r="U21" s="24" t="s">
        <v>449</v>
      </c>
      <c r="V21" s="25" t="s">
        <v>449</v>
      </c>
      <c r="W21" s="25" t="s">
        <v>493</v>
      </c>
      <c r="X21" s="26" t="s">
        <v>449</v>
      </c>
      <c r="Y21" s="24" t="s">
        <v>449</v>
      </c>
      <c r="Z21" s="25" t="s">
        <v>449</v>
      </c>
      <c r="AA21" s="25" t="s">
        <v>449</v>
      </c>
      <c r="AB21" s="26" t="s">
        <v>449</v>
      </c>
      <c r="AC21" s="10"/>
    </row>
    <row r="22" spans="1:29" ht="29" x14ac:dyDescent="0.35">
      <c r="A22" s="11"/>
      <c r="B22" s="8" t="s">
        <v>774</v>
      </c>
      <c r="C22" s="9">
        <v>537</v>
      </c>
      <c r="D22" s="10">
        <v>322</v>
      </c>
      <c r="E22" s="5">
        <v>125</v>
      </c>
      <c r="F22" s="5">
        <v>28</v>
      </c>
      <c r="G22" s="5" t="s">
        <v>486</v>
      </c>
      <c r="H22" s="11">
        <v>4</v>
      </c>
      <c r="I22" s="10">
        <v>222</v>
      </c>
      <c r="J22" s="5">
        <v>50</v>
      </c>
      <c r="K22" s="5">
        <v>50</v>
      </c>
      <c r="L22" s="11" t="s">
        <v>486</v>
      </c>
      <c r="M22" s="10">
        <v>154</v>
      </c>
      <c r="N22" s="5">
        <v>330</v>
      </c>
      <c r="O22" s="11">
        <v>43</v>
      </c>
      <c r="P22" s="10">
        <v>359</v>
      </c>
      <c r="Q22" s="5">
        <v>154</v>
      </c>
      <c r="R22" s="5">
        <v>19</v>
      </c>
      <c r="S22" s="5">
        <v>1</v>
      </c>
      <c r="T22" s="11">
        <v>3</v>
      </c>
      <c r="U22" s="10">
        <v>26</v>
      </c>
      <c r="V22" s="5">
        <v>21</v>
      </c>
      <c r="W22" s="5">
        <v>220</v>
      </c>
      <c r="X22" s="11">
        <v>3</v>
      </c>
      <c r="Y22" s="10">
        <v>108</v>
      </c>
      <c r="Z22" s="5">
        <v>375</v>
      </c>
      <c r="AA22" s="5">
        <v>33</v>
      </c>
      <c r="AB22" s="11">
        <v>11</v>
      </c>
      <c r="AC22" s="10"/>
    </row>
    <row r="23" spans="1:29" x14ac:dyDescent="0.35">
      <c r="A23" s="11"/>
      <c r="B23" s="8" t="s">
        <v>449</v>
      </c>
      <c r="C23" s="12">
        <v>0.1</v>
      </c>
      <c r="D23" s="13">
        <v>0.09</v>
      </c>
      <c r="E23" s="14">
        <v>0.11</v>
      </c>
      <c r="F23" s="14">
        <v>0.08</v>
      </c>
      <c r="G23" s="5" t="s">
        <v>486</v>
      </c>
      <c r="H23" s="15">
        <v>0.18</v>
      </c>
      <c r="I23" s="13">
        <v>0.09</v>
      </c>
      <c r="J23" s="14">
        <v>0.11</v>
      </c>
      <c r="K23" s="14">
        <v>0.09</v>
      </c>
      <c r="L23" s="11" t="s">
        <v>486</v>
      </c>
      <c r="M23" s="13">
        <v>7.0000000000000007E-2</v>
      </c>
      <c r="N23" s="14">
        <v>0.11</v>
      </c>
      <c r="O23" s="15">
        <v>0.13</v>
      </c>
      <c r="P23" s="13">
        <v>0.1</v>
      </c>
      <c r="Q23" s="14">
        <v>0.1</v>
      </c>
      <c r="R23" s="14">
        <v>0.08</v>
      </c>
      <c r="S23" s="14">
        <v>0.03</v>
      </c>
      <c r="T23" s="15">
        <v>0.24</v>
      </c>
      <c r="U23" s="13">
        <v>0.05</v>
      </c>
      <c r="V23" s="14">
        <v>7.0000000000000007E-2</v>
      </c>
      <c r="W23" s="14">
        <v>0.1</v>
      </c>
      <c r="X23" s="15">
        <v>0.06</v>
      </c>
      <c r="Y23" s="13">
        <v>0.08</v>
      </c>
      <c r="Z23" s="14">
        <v>0.1</v>
      </c>
      <c r="AA23" s="14">
        <v>0.28000000000000003</v>
      </c>
      <c r="AB23" s="15">
        <v>0.26</v>
      </c>
      <c r="AC23" s="10"/>
    </row>
    <row r="24" spans="1:29" x14ac:dyDescent="0.35">
      <c r="A24" s="11"/>
      <c r="B24" s="8" t="s">
        <v>449</v>
      </c>
      <c r="C24" s="10" t="s">
        <v>775</v>
      </c>
      <c r="D24" s="10" t="s">
        <v>449</v>
      </c>
      <c r="E24" s="5" t="s">
        <v>449</v>
      </c>
      <c r="F24" s="5" t="s">
        <v>449</v>
      </c>
      <c r="G24" s="5" t="s">
        <v>449</v>
      </c>
      <c r="H24" s="11" t="s">
        <v>449</v>
      </c>
      <c r="I24" s="10" t="s">
        <v>449</v>
      </c>
      <c r="J24" s="5" t="s">
        <v>449</v>
      </c>
      <c r="K24" s="5" t="s">
        <v>449</v>
      </c>
      <c r="L24" s="11" t="s">
        <v>449</v>
      </c>
      <c r="M24" s="10" t="s">
        <v>449</v>
      </c>
      <c r="N24" s="5" t="s">
        <v>603</v>
      </c>
      <c r="O24" s="11" t="s">
        <v>568</v>
      </c>
      <c r="P24" s="10" t="s">
        <v>449</v>
      </c>
      <c r="Q24" s="5" t="s">
        <v>449</v>
      </c>
      <c r="R24" s="5" t="s">
        <v>449</v>
      </c>
      <c r="S24" s="5" t="s">
        <v>449</v>
      </c>
      <c r="T24" s="11" t="s">
        <v>449</v>
      </c>
      <c r="U24" s="10" t="s">
        <v>449</v>
      </c>
      <c r="V24" s="5" t="s">
        <v>449</v>
      </c>
      <c r="W24" s="5" t="s">
        <v>493</v>
      </c>
      <c r="X24" s="11" t="s">
        <v>449</v>
      </c>
      <c r="Y24" s="10" t="s">
        <v>449</v>
      </c>
      <c r="Z24" s="5" t="s">
        <v>449</v>
      </c>
      <c r="AA24" s="5" t="s">
        <v>719</v>
      </c>
      <c r="AB24" s="11" t="s">
        <v>449</v>
      </c>
      <c r="AC24" s="10"/>
    </row>
    <row r="25" spans="1:29" ht="58" x14ac:dyDescent="0.35">
      <c r="A25" s="11"/>
      <c r="B25" s="22" t="s">
        <v>776</v>
      </c>
      <c r="C25" s="23">
        <v>135</v>
      </c>
      <c r="D25" s="24">
        <v>110</v>
      </c>
      <c r="E25" s="25">
        <v>14</v>
      </c>
      <c r="F25" s="25">
        <v>7</v>
      </c>
      <c r="G25" s="25">
        <v>1</v>
      </c>
      <c r="H25" s="26" t="s">
        <v>511</v>
      </c>
      <c r="I25" s="24">
        <v>52</v>
      </c>
      <c r="J25" s="25">
        <v>16</v>
      </c>
      <c r="K25" s="25">
        <v>41</v>
      </c>
      <c r="L25" s="26" t="s">
        <v>486</v>
      </c>
      <c r="M25" s="24">
        <v>42</v>
      </c>
      <c r="N25" s="25">
        <v>90</v>
      </c>
      <c r="O25" s="26">
        <v>4</v>
      </c>
      <c r="P25" s="24">
        <v>82</v>
      </c>
      <c r="Q25" s="25">
        <v>45</v>
      </c>
      <c r="R25" s="25">
        <v>8</v>
      </c>
      <c r="S25" s="25" t="s">
        <v>486</v>
      </c>
      <c r="T25" s="26" t="s">
        <v>486</v>
      </c>
      <c r="U25" s="24">
        <v>17</v>
      </c>
      <c r="V25" s="25">
        <v>13</v>
      </c>
      <c r="W25" s="25">
        <v>61</v>
      </c>
      <c r="X25" s="26" t="s">
        <v>486</v>
      </c>
      <c r="Y25" s="24">
        <v>33</v>
      </c>
      <c r="Z25" s="25">
        <v>99</v>
      </c>
      <c r="AA25" s="25" t="s">
        <v>486</v>
      </c>
      <c r="AB25" s="26">
        <v>1</v>
      </c>
      <c r="AC25" s="10"/>
    </row>
    <row r="26" spans="1:29" x14ac:dyDescent="0.35">
      <c r="A26" s="11"/>
      <c r="B26" s="22" t="s">
        <v>449</v>
      </c>
      <c r="C26" s="27">
        <v>0.02</v>
      </c>
      <c r="D26" s="28">
        <v>0.03</v>
      </c>
      <c r="E26" s="29">
        <v>0.01</v>
      </c>
      <c r="F26" s="29">
        <v>0.02</v>
      </c>
      <c r="G26" s="29">
        <v>0.2</v>
      </c>
      <c r="H26" s="30">
        <v>0.02</v>
      </c>
      <c r="I26" s="28">
        <v>0.02</v>
      </c>
      <c r="J26" s="29">
        <v>0.04</v>
      </c>
      <c r="K26" s="29">
        <v>7.0000000000000007E-2</v>
      </c>
      <c r="L26" s="26" t="s">
        <v>486</v>
      </c>
      <c r="M26" s="28">
        <v>0.02</v>
      </c>
      <c r="N26" s="29">
        <v>0.03</v>
      </c>
      <c r="O26" s="30">
        <v>0.01</v>
      </c>
      <c r="P26" s="28">
        <v>0.02</v>
      </c>
      <c r="Q26" s="29">
        <v>0.03</v>
      </c>
      <c r="R26" s="29">
        <v>0.03</v>
      </c>
      <c r="S26" s="25" t="s">
        <v>486</v>
      </c>
      <c r="T26" s="26" t="s">
        <v>486</v>
      </c>
      <c r="U26" s="28">
        <v>0.03</v>
      </c>
      <c r="V26" s="29">
        <v>0.05</v>
      </c>
      <c r="W26" s="29">
        <v>0.03</v>
      </c>
      <c r="X26" s="26" t="s">
        <v>486</v>
      </c>
      <c r="Y26" s="28">
        <v>0.03</v>
      </c>
      <c r="Z26" s="29">
        <v>0.03</v>
      </c>
      <c r="AA26" s="25" t="s">
        <v>486</v>
      </c>
      <c r="AB26" s="30">
        <v>0.03</v>
      </c>
      <c r="AC26" s="10"/>
    </row>
    <row r="27" spans="1:29" x14ac:dyDescent="0.35">
      <c r="A27" s="11"/>
      <c r="B27" s="22" t="s">
        <v>449</v>
      </c>
      <c r="C27" s="24" t="s">
        <v>607</v>
      </c>
      <c r="D27" s="24" t="s">
        <v>513</v>
      </c>
      <c r="E27" s="25" t="s">
        <v>449</v>
      </c>
      <c r="F27" s="25" t="s">
        <v>449</v>
      </c>
      <c r="G27" s="25" t="s">
        <v>449</v>
      </c>
      <c r="H27" s="26" t="s">
        <v>449</v>
      </c>
      <c r="I27" s="24" t="s">
        <v>449</v>
      </c>
      <c r="J27" s="25" t="s">
        <v>449</v>
      </c>
      <c r="K27" s="25" t="s">
        <v>497</v>
      </c>
      <c r="L27" s="26" t="s">
        <v>449</v>
      </c>
      <c r="M27" s="24" t="s">
        <v>449</v>
      </c>
      <c r="N27" s="25" t="s">
        <v>603</v>
      </c>
      <c r="O27" s="26" t="s">
        <v>449</v>
      </c>
      <c r="P27" s="24" t="s">
        <v>449</v>
      </c>
      <c r="Q27" s="25" t="s">
        <v>449</v>
      </c>
      <c r="R27" s="25" t="s">
        <v>449</v>
      </c>
      <c r="S27" s="25" t="s">
        <v>449</v>
      </c>
      <c r="T27" s="26" t="s">
        <v>449</v>
      </c>
      <c r="U27" s="24" t="s">
        <v>449</v>
      </c>
      <c r="V27" s="25" t="s">
        <v>449</v>
      </c>
      <c r="W27" s="25" t="s">
        <v>449</v>
      </c>
      <c r="X27" s="26" t="s">
        <v>449</v>
      </c>
      <c r="Y27" s="24" t="s">
        <v>449</v>
      </c>
      <c r="Z27" s="25" t="s">
        <v>449</v>
      </c>
      <c r="AA27" s="25" t="s">
        <v>449</v>
      </c>
      <c r="AB27" s="26" t="s">
        <v>449</v>
      </c>
      <c r="AC27" s="10"/>
    </row>
    <row r="28" spans="1:29" x14ac:dyDescent="0.35">
      <c r="A28" s="11"/>
      <c r="B28" s="8" t="s">
        <v>777</v>
      </c>
      <c r="C28" s="9">
        <v>107</v>
      </c>
      <c r="D28" s="10">
        <v>74</v>
      </c>
      <c r="E28" s="5">
        <v>19</v>
      </c>
      <c r="F28" s="5">
        <v>3</v>
      </c>
      <c r="G28" s="5" t="s">
        <v>486</v>
      </c>
      <c r="H28" s="11" t="s">
        <v>486</v>
      </c>
      <c r="I28" s="10">
        <v>60</v>
      </c>
      <c r="J28" s="5">
        <v>4</v>
      </c>
      <c r="K28" s="5">
        <v>10</v>
      </c>
      <c r="L28" s="11" t="s">
        <v>486</v>
      </c>
      <c r="M28" s="10">
        <v>42</v>
      </c>
      <c r="N28" s="5">
        <v>64</v>
      </c>
      <c r="O28" s="11">
        <v>1</v>
      </c>
      <c r="P28" s="10">
        <v>79</v>
      </c>
      <c r="Q28" s="5">
        <v>27</v>
      </c>
      <c r="R28" s="5">
        <v>1</v>
      </c>
      <c r="S28" s="5" t="s">
        <v>486</v>
      </c>
      <c r="T28" s="11" t="s">
        <v>486</v>
      </c>
      <c r="U28" s="10">
        <v>6</v>
      </c>
      <c r="V28" s="5">
        <v>4</v>
      </c>
      <c r="W28" s="5">
        <v>49</v>
      </c>
      <c r="X28" s="11">
        <v>9</v>
      </c>
      <c r="Y28" s="10">
        <v>35</v>
      </c>
      <c r="Z28" s="5">
        <v>69</v>
      </c>
      <c r="AA28" s="5">
        <v>2</v>
      </c>
      <c r="AB28" s="11">
        <v>1</v>
      </c>
      <c r="AC28" s="10"/>
    </row>
    <row r="29" spans="1:29" x14ac:dyDescent="0.35">
      <c r="A29" s="11"/>
      <c r="B29" s="8" t="s">
        <v>449</v>
      </c>
      <c r="C29" s="12">
        <v>0.02</v>
      </c>
      <c r="D29" s="13">
        <v>0.02</v>
      </c>
      <c r="E29" s="14">
        <v>0.02</v>
      </c>
      <c r="F29" s="14">
        <v>0.01</v>
      </c>
      <c r="G29" s="5" t="s">
        <v>486</v>
      </c>
      <c r="H29" s="11" t="s">
        <v>486</v>
      </c>
      <c r="I29" s="13">
        <v>0.02</v>
      </c>
      <c r="J29" s="14">
        <v>0.01</v>
      </c>
      <c r="K29" s="14">
        <v>0.02</v>
      </c>
      <c r="L29" s="11" t="s">
        <v>486</v>
      </c>
      <c r="M29" s="13">
        <v>0.02</v>
      </c>
      <c r="N29" s="14">
        <v>0.02</v>
      </c>
      <c r="O29" s="11" t="s">
        <v>511</v>
      </c>
      <c r="P29" s="13">
        <v>0.02</v>
      </c>
      <c r="Q29" s="14">
        <v>0.02</v>
      </c>
      <c r="R29" s="5" t="s">
        <v>511</v>
      </c>
      <c r="S29" s="5" t="s">
        <v>486</v>
      </c>
      <c r="T29" s="11" t="s">
        <v>486</v>
      </c>
      <c r="U29" s="13">
        <v>0.01</v>
      </c>
      <c r="V29" s="14">
        <v>0.01</v>
      </c>
      <c r="W29" s="14">
        <v>0.02</v>
      </c>
      <c r="X29" s="15">
        <v>0.16</v>
      </c>
      <c r="Y29" s="13">
        <v>0.03</v>
      </c>
      <c r="Z29" s="14">
        <v>0.02</v>
      </c>
      <c r="AA29" s="14">
        <v>0.02</v>
      </c>
      <c r="AB29" s="15">
        <v>0.01</v>
      </c>
      <c r="AC29" s="10"/>
    </row>
    <row r="30" spans="1:29" x14ac:dyDescent="0.35">
      <c r="A30" s="11"/>
      <c r="B30" s="22" t="s">
        <v>778</v>
      </c>
      <c r="C30" s="23">
        <v>86</v>
      </c>
      <c r="D30" s="24">
        <v>53</v>
      </c>
      <c r="E30" s="25">
        <v>18</v>
      </c>
      <c r="F30" s="25">
        <v>5</v>
      </c>
      <c r="G30" s="25" t="s">
        <v>511</v>
      </c>
      <c r="H30" s="26" t="s">
        <v>486</v>
      </c>
      <c r="I30" s="24">
        <v>22</v>
      </c>
      <c r="J30" s="25">
        <v>15</v>
      </c>
      <c r="K30" s="25">
        <v>11</v>
      </c>
      <c r="L30" s="26">
        <v>5</v>
      </c>
      <c r="M30" s="24">
        <v>31</v>
      </c>
      <c r="N30" s="25">
        <v>49</v>
      </c>
      <c r="O30" s="26">
        <v>6</v>
      </c>
      <c r="P30" s="24">
        <v>57</v>
      </c>
      <c r="Q30" s="25">
        <v>23</v>
      </c>
      <c r="R30" s="25">
        <v>1</v>
      </c>
      <c r="S30" s="25">
        <v>1</v>
      </c>
      <c r="T30" s="26">
        <v>4</v>
      </c>
      <c r="U30" s="24">
        <v>3</v>
      </c>
      <c r="V30" s="25">
        <v>1</v>
      </c>
      <c r="W30" s="25">
        <v>27</v>
      </c>
      <c r="X30" s="26">
        <v>2</v>
      </c>
      <c r="Y30" s="24">
        <v>38</v>
      </c>
      <c r="Z30" s="25">
        <v>43</v>
      </c>
      <c r="AA30" s="25">
        <v>1</v>
      </c>
      <c r="AB30" s="26">
        <v>1</v>
      </c>
      <c r="AC30" s="10"/>
    </row>
    <row r="31" spans="1:29" x14ac:dyDescent="0.35">
      <c r="A31" s="11"/>
      <c r="B31" s="22" t="s">
        <v>449</v>
      </c>
      <c r="C31" s="27">
        <v>0.02</v>
      </c>
      <c r="D31" s="28">
        <v>0.02</v>
      </c>
      <c r="E31" s="29">
        <v>0.02</v>
      </c>
      <c r="F31" s="29">
        <v>0.01</v>
      </c>
      <c r="G31" s="29">
        <v>0.11</v>
      </c>
      <c r="H31" s="26" t="s">
        <v>486</v>
      </c>
      <c r="I31" s="28">
        <v>0.01</v>
      </c>
      <c r="J31" s="29">
        <v>0.03</v>
      </c>
      <c r="K31" s="29">
        <v>0.02</v>
      </c>
      <c r="L31" s="30">
        <v>0.26</v>
      </c>
      <c r="M31" s="28">
        <v>0.01</v>
      </c>
      <c r="N31" s="29">
        <v>0.02</v>
      </c>
      <c r="O31" s="30">
        <v>0.02</v>
      </c>
      <c r="P31" s="28">
        <v>0.02</v>
      </c>
      <c r="Q31" s="29">
        <v>0.01</v>
      </c>
      <c r="R31" s="25" t="s">
        <v>511</v>
      </c>
      <c r="S31" s="29">
        <v>0.03</v>
      </c>
      <c r="T31" s="30">
        <v>0.3</v>
      </c>
      <c r="U31" s="28">
        <v>0.01</v>
      </c>
      <c r="V31" s="25" t="s">
        <v>511</v>
      </c>
      <c r="W31" s="29">
        <v>0.01</v>
      </c>
      <c r="X31" s="30">
        <v>0.04</v>
      </c>
      <c r="Y31" s="28">
        <v>0.03</v>
      </c>
      <c r="Z31" s="29">
        <v>0.01</v>
      </c>
      <c r="AA31" s="29">
        <v>0.01</v>
      </c>
      <c r="AB31" s="30">
        <v>0.02</v>
      </c>
      <c r="AC31" s="10"/>
    </row>
    <row r="32" spans="1:29" x14ac:dyDescent="0.35">
      <c r="A32" s="11"/>
      <c r="B32" s="22" t="s">
        <v>449</v>
      </c>
      <c r="C32" s="24" t="s">
        <v>779</v>
      </c>
      <c r="D32" s="24" t="s">
        <v>449</v>
      </c>
      <c r="E32" s="25" t="s">
        <v>449</v>
      </c>
      <c r="F32" s="25" t="s">
        <v>449</v>
      </c>
      <c r="G32" s="25" t="s">
        <v>449</v>
      </c>
      <c r="H32" s="26" t="s">
        <v>449</v>
      </c>
      <c r="I32" s="24" t="s">
        <v>449</v>
      </c>
      <c r="J32" s="25" t="s">
        <v>600</v>
      </c>
      <c r="K32" s="25" t="s">
        <v>449</v>
      </c>
      <c r="L32" s="26" t="s">
        <v>449</v>
      </c>
      <c r="M32" s="24" t="s">
        <v>449</v>
      </c>
      <c r="N32" s="25" t="s">
        <v>449</v>
      </c>
      <c r="O32" s="26" t="s">
        <v>449</v>
      </c>
      <c r="P32" s="24" t="s">
        <v>449</v>
      </c>
      <c r="Q32" s="25" t="s">
        <v>449</v>
      </c>
      <c r="R32" s="25" t="s">
        <v>449</v>
      </c>
      <c r="S32" s="25" t="s">
        <v>449</v>
      </c>
      <c r="T32" s="26" t="s">
        <v>449</v>
      </c>
      <c r="U32" s="24" t="s">
        <v>449</v>
      </c>
      <c r="V32" s="25" t="s">
        <v>449</v>
      </c>
      <c r="W32" s="25" t="s">
        <v>449</v>
      </c>
      <c r="X32" s="26" t="s">
        <v>449</v>
      </c>
      <c r="Y32" s="24" t="s">
        <v>598</v>
      </c>
      <c r="Z32" s="25" t="s">
        <v>449</v>
      </c>
      <c r="AA32" s="25" t="s">
        <v>449</v>
      </c>
      <c r="AB32" s="26" t="s">
        <v>449</v>
      </c>
      <c r="AC32" s="10"/>
    </row>
    <row r="33" spans="1:29" ht="29" x14ac:dyDescent="0.35">
      <c r="A33" s="11"/>
      <c r="B33" s="8" t="s">
        <v>780</v>
      </c>
      <c r="C33" s="9">
        <v>34</v>
      </c>
      <c r="D33" s="10">
        <v>31</v>
      </c>
      <c r="E33" s="5" t="s">
        <v>486</v>
      </c>
      <c r="F33" s="5">
        <v>2</v>
      </c>
      <c r="G33" s="5" t="s">
        <v>486</v>
      </c>
      <c r="H33" s="11" t="s">
        <v>486</v>
      </c>
      <c r="I33" s="10">
        <v>25</v>
      </c>
      <c r="J33" s="5">
        <v>2</v>
      </c>
      <c r="K33" s="5">
        <v>5</v>
      </c>
      <c r="L33" s="11" t="s">
        <v>486</v>
      </c>
      <c r="M33" s="10">
        <v>16</v>
      </c>
      <c r="N33" s="5">
        <v>18</v>
      </c>
      <c r="O33" s="11" t="s">
        <v>486</v>
      </c>
      <c r="P33" s="10">
        <v>22</v>
      </c>
      <c r="Q33" s="5">
        <v>12</v>
      </c>
      <c r="R33" s="5" t="s">
        <v>486</v>
      </c>
      <c r="S33" s="5" t="s">
        <v>486</v>
      </c>
      <c r="T33" s="11" t="s">
        <v>486</v>
      </c>
      <c r="U33" s="10">
        <v>2</v>
      </c>
      <c r="V33" s="5">
        <v>7</v>
      </c>
      <c r="W33" s="5">
        <v>21</v>
      </c>
      <c r="X33" s="11" t="s">
        <v>486</v>
      </c>
      <c r="Y33" s="10">
        <v>9</v>
      </c>
      <c r="Z33" s="5">
        <v>22</v>
      </c>
      <c r="AA33" s="5" t="s">
        <v>486</v>
      </c>
      <c r="AB33" s="11" t="s">
        <v>486</v>
      </c>
      <c r="AC33" s="10"/>
    </row>
    <row r="34" spans="1:29" x14ac:dyDescent="0.35">
      <c r="A34" s="11"/>
      <c r="B34" s="8" t="s">
        <v>449</v>
      </c>
      <c r="C34" s="12">
        <v>0.01</v>
      </c>
      <c r="D34" s="13">
        <v>0.01</v>
      </c>
      <c r="E34" s="5" t="s">
        <v>486</v>
      </c>
      <c r="F34" s="14">
        <v>0.01</v>
      </c>
      <c r="G34" s="5" t="s">
        <v>486</v>
      </c>
      <c r="H34" s="11" t="s">
        <v>486</v>
      </c>
      <c r="I34" s="13">
        <v>0.01</v>
      </c>
      <c r="J34" s="5" t="s">
        <v>511</v>
      </c>
      <c r="K34" s="14">
        <v>0.01</v>
      </c>
      <c r="L34" s="11" t="s">
        <v>486</v>
      </c>
      <c r="M34" s="13">
        <v>0.01</v>
      </c>
      <c r="N34" s="14">
        <v>0.01</v>
      </c>
      <c r="O34" s="11" t="s">
        <v>486</v>
      </c>
      <c r="P34" s="13">
        <v>0.01</v>
      </c>
      <c r="Q34" s="14">
        <v>0.01</v>
      </c>
      <c r="R34" s="5" t="s">
        <v>486</v>
      </c>
      <c r="S34" s="5" t="s">
        <v>486</v>
      </c>
      <c r="T34" s="11" t="s">
        <v>486</v>
      </c>
      <c r="U34" s="10" t="s">
        <v>511</v>
      </c>
      <c r="V34" s="14">
        <v>0.02</v>
      </c>
      <c r="W34" s="14">
        <v>0.01</v>
      </c>
      <c r="X34" s="11" t="s">
        <v>486</v>
      </c>
      <c r="Y34" s="13">
        <v>0.01</v>
      </c>
      <c r="Z34" s="14">
        <v>0.01</v>
      </c>
      <c r="AA34" s="5" t="s">
        <v>486</v>
      </c>
      <c r="AB34" s="11" t="s">
        <v>486</v>
      </c>
      <c r="AC34" s="10"/>
    </row>
    <row r="35" spans="1:29" x14ac:dyDescent="0.35">
      <c r="A35" s="11"/>
      <c r="B35" s="8" t="s">
        <v>449</v>
      </c>
      <c r="C35" s="10" t="s">
        <v>607</v>
      </c>
      <c r="D35" s="10" t="s">
        <v>513</v>
      </c>
      <c r="E35" s="5" t="s">
        <v>449</v>
      </c>
      <c r="F35" s="5" t="s">
        <v>607</v>
      </c>
      <c r="G35" s="5" t="s">
        <v>449</v>
      </c>
      <c r="H35" s="11" t="s">
        <v>449</v>
      </c>
      <c r="I35" s="10" t="s">
        <v>505</v>
      </c>
      <c r="J35" s="5" t="s">
        <v>449</v>
      </c>
      <c r="K35" s="5" t="s">
        <v>449</v>
      </c>
      <c r="L35" s="11" t="s">
        <v>449</v>
      </c>
      <c r="M35" s="10" t="s">
        <v>449</v>
      </c>
      <c r="N35" s="5" t="s">
        <v>449</v>
      </c>
      <c r="O35" s="11" t="s">
        <v>449</v>
      </c>
      <c r="P35" s="10" t="s">
        <v>449</v>
      </c>
      <c r="Q35" s="5" t="s">
        <v>449</v>
      </c>
      <c r="R35" s="5" t="s">
        <v>449</v>
      </c>
      <c r="S35" s="5" t="s">
        <v>449</v>
      </c>
      <c r="T35" s="11" t="s">
        <v>449</v>
      </c>
      <c r="U35" s="10" t="s">
        <v>449</v>
      </c>
      <c r="V35" s="5" t="s">
        <v>597</v>
      </c>
      <c r="W35" s="5" t="s">
        <v>505</v>
      </c>
      <c r="X35" s="11" t="s">
        <v>449</v>
      </c>
      <c r="Y35" s="10" t="s">
        <v>449</v>
      </c>
      <c r="Z35" s="5" t="s">
        <v>449</v>
      </c>
      <c r="AA35" s="5" t="s">
        <v>449</v>
      </c>
      <c r="AB35" s="11" t="s">
        <v>449</v>
      </c>
      <c r="AC35" s="10"/>
    </row>
    <row r="36" spans="1:29" x14ac:dyDescent="0.35">
      <c r="A36" s="11"/>
      <c r="B36" s="22" t="s">
        <v>781</v>
      </c>
      <c r="C36" s="23">
        <v>22</v>
      </c>
      <c r="D36" s="24">
        <v>13</v>
      </c>
      <c r="E36" s="25">
        <v>2</v>
      </c>
      <c r="F36" s="25">
        <v>4</v>
      </c>
      <c r="G36" s="25" t="s">
        <v>486</v>
      </c>
      <c r="H36" s="26" t="s">
        <v>486</v>
      </c>
      <c r="I36" s="24">
        <v>10</v>
      </c>
      <c r="J36" s="25">
        <v>1</v>
      </c>
      <c r="K36" s="25">
        <v>3</v>
      </c>
      <c r="L36" s="26" t="s">
        <v>486</v>
      </c>
      <c r="M36" s="24">
        <v>11</v>
      </c>
      <c r="N36" s="25">
        <v>11</v>
      </c>
      <c r="O36" s="26" t="s">
        <v>486</v>
      </c>
      <c r="P36" s="24">
        <v>10</v>
      </c>
      <c r="Q36" s="25">
        <v>13</v>
      </c>
      <c r="R36" s="25" t="s">
        <v>486</v>
      </c>
      <c r="S36" s="25" t="s">
        <v>486</v>
      </c>
      <c r="T36" s="26" t="s">
        <v>486</v>
      </c>
      <c r="U36" s="24">
        <v>1</v>
      </c>
      <c r="V36" s="25">
        <v>3</v>
      </c>
      <c r="W36" s="25">
        <v>9</v>
      </c>
      <c r="X36" s="26" t="s">
        <v>486</v>
      </c>
      <c r="Y36" s="24">
        <v>8</v>
      </c>
      <c r="Z36" s="25">
        <v>13</v>
      </c>
      <c r="AA36" s="25">
        <v>1</v>
      </c>
      <c r="AB36" s="26" t="s">
        <v>486</v>
      </c>
      <c r="AC36" s="10"/>
    </row>
    <row r="37" spans="1:29" x14ac:dyDescent="0.35">
      <c r="A37" s="11"/>
      <c r="B37" s="22" t="s">
        <v>449</v>
      </c>
      <c r="C37" s="23" t="s">
        <v>511</v>
      </c>
      <c r="D37" s="24" t="s">
        <v>511</v>
      </c>
      <c r="E37" s="25" t="s">
        <v>511</v>
      </c>
      <c r="F37" s="29">
        <v>0.01</v>
      </c>
      <c r="G37" s="25" t="s">
        <v>486</v>
      </c>
      <c r="H37" s="26" t="s">
        <v>486</v>
      </c>
      <c r="I37" s="24" t="s">
        <v>511</v>
      </c>
      <c r="J37" s="25" t="s">
        <v>511</v>
      </c>
      <c r="K37" s="25" t="s">
        <v>511</v>
      </c>
      <c r="L37" s="26" t="s">
        <v>486</v>
      </c>
      <c r="M37" s="28">
        <v>0.01</v>
      </c>
      <c r="N37" s="25" t="s">
        <v>511</v>
      </c>
      <c r="O37" s="26" t="s">
        <v>486</v>
      </c>
      <c r="P37" s="24" t="s">
        <v>511</v>
      </c>
      <c r="Q37" s="29">
        <v>0.01</v>
      </c>
      <c r="R37" s="25" t="s">
        <v>486</v>
      </c>
      <c r="S37" s="25" t="s">
        <v>486</v>
      </c>
      <c r="T37" s="26" t="s">
        <v>486</v>
      </c>
      <c r="U37" s="24" t="s">
        <v>511</v>
      </c>
      <c r="V37" s="29">
        <v>0.01</v>
      </c>
      <c r="W37" s="25" t="s">
        <v>511</v>
      </c>
      <c r="X37" s="26" t="s">
        <v>486</v>
      </c>
      <c r="Y37" s="28">
        <v>0.01</v>
      </c>
      <c r="Z37" s="25" t="s">
        <v>511</v>
      </c>
      <c r="AA37" s="29">
        <v>0.01</v>
      </c>
      <c r="AB37" s="26" t="s">
        <v>486</v>
      </c>
      <c r="AC37" s="10"/>
    </row>
    <row r="38" spans="1:29" x14ac:dyDescent="0.35">
      <c r="A38" s="11"/>
      <c r="B38" s="22" t="s">
        <v>449</v>
      </c>
      <c r="C38" s="24" t="s">
        <v>449</v>
      </c>
      <c r="D38" s="24" t="s">
        <v>449</v>
      </c>
      <c r="E38" s="25" t="s">
        <v>449</v>
      </c>
      <c r="F38" s="25" t="s">
        <v>449</v>
      </c>
      <c r="G38" s="25" t="s">
        <v>449</v>
      </c>
      <c r="H38" s="26" t="s">
        <v>449</v>
      </c>
      <c r="I38" s="24" t="s">
        <v>449</v>
      </c>
      <c r="J38" s="25" t="s">
        <v>449</v>
      </c>
      <c r="K38" s="25" t="s">
        <v>449</v>
      </c>
      <c r="L38" s="26" t="s">
        <v>449</v>
      </c>
      <c r="M38" s="24" t="s">
        <v>449</v>
      </c>
      <c r="N38" s="25" t="s">
        <v>449</v>
      </c>
      <c r="O38" s="26" t="s">
        <v>449</v>
      </c>
      <c r="P38" s="24" t="s">
        <v>449</v>
      </c>
      <c r="Q38" s="25" t="s">
        <v>523</v>
      </c>
      <c r="R38" s="25" t="s">
        <v>449</v>
      </c>
      <c r="S38" s="25" t="s">
        <v>449</v>
      </c>
      <c r="T38" s="26" t="s">
        <v>449</v>
      </c>
      <c r="U38" s="24" t="s">
        <v>449</v>
      </c>
      <c r="V38" s="25" t="s">
        <v>449</v>
      </c>
      <c r="W38" s="25" t="s">
        <v>449</v>
      </c>
      <c r="X38" s="26" t="s">
        <v>449</v>
      </c>
      <c r="Y38" s="24" t="s">
        <v>449</v>
      </c>
      <c r="Z38" s="25" t="s">
        <v>449</v>
      </c>
      <c r="AA38" s="25" t="s">
        <v>449</v>
      </c>
      <c r="AB38" s="26" t="s">
        <v>449</v>
      </c>
      <c r="AC38" s="10"/>
    </row>
    <row r="39" spans="1:29" ht="29" x14ac:dyDescent="0.35">
      <c r="A39" s="11"/>
      <c r="B39" s="8" t="s">
        <v>782</v>
      </c>
      <c r="C39" s="9">
        <v>10</v>
      </c>
      <c r="D39" s="10">
        <v>10</v>
      </c>
      <c r="E39" s="5" t="s">
        <v>486</v>
      </c>
      <c r="F39" s="5" t="s">
        <v>486</v>
      </c>
      <c r="G39" s="5" t="s">
        <v>486</v>
      </c>
      <c r="H39" s="11" t="s">
        <v>486</v>
      </c>
      <c r="I39" s="10">
        <v>5</v>
      </c>
      <c r="J39" s="5" t="s">
        <v>486</v>
      </c>
      <c r="K39" s="5">
        <v>5</v>
      </c>
      <c r="L39" s="11" t="s">
        <v>486</v>
      </c>
      <c r="M39" s="10">
        <v>4</v>
      </c>
      <c r="N39" s="5">
        <v>6</v>
      </c>
      <c r="O39" s="11" t="s">
        <v>486</v>
      </c>
      <c r="P39" s="10">
        <v>6</v>
      </c>
      <c r="Q39" s="5">
        <v>4</v>
      </c>
      <c r="R39" s="5" t="s">
        <v>486</v>
      </c>
      <c r="S39" s="5" t="s">
        <v>486</v>
      </c>
      <c r="T39" s="11" t="s">
        <v>486</v>
      </c>
      <c r="U39" s="10" t="s">
        <v>511</v>
      </c>
      <c r="V39" s="5">
        <v>6</v>
      </c>
      <c r="W39" s="5">
        <v>4</v>
      </c>
      <c r="X39" s="11" t="s">
        <v>486</v>
      </c>
      <c r="Y39" s="10" t="s">
        <v>511</v>
      </c>
      <c r="Z39" s="5">
        <v>10</v>
      </c>
      <c r="AA39" s="5" t="s">
        <v>486</v>
      </c>
      <c r="AB39" s="11" t="s">
        <v>486</v>
      </c>
      <c r="AC39" s="10"/>
    </row>
    <row r="40" spans="1:29" x14ac:dyDescent="0.35">
      <c r="A40" s="11"/>
      <c r="B40" s="8" t="s">
        <v>449</v>
      </c>
      <c r="C40" s="9" t="s">
        <v>511</v>
      </c>
      <c r="D40" s="10" t="s">
        <v>511</v>
      </c>
      <c r="E40" s="5" t="s">
        <v>486</v>
      </c>
      <c r="F40" s="5" t="s">
        <v>486</v>
      </c>
      <c r="G40" s="5" t="s">
        <v>486</v>
      </c>
      <c r="H40" s="11" t="s">
        <v>486</v>
      </c>
      <c r="I40" s="10" t="s">
        <v>511</v>
      </c>
      <c r="J40" s="5" t="s">
        <v>486</v>
      </c>
      <c r="K40" s="14">
        <v>0.01</v>
      </c>
      <c r="L40" s="11" t="s">
        <v>486</v>
      </c>
      <c r="M40" s="10" t="s">
        <v>511</v>
      </c>
      <c r="N40" s="5" t="s">
        <v>511</v>
      </c>
      <c r="O40" s="11" t="s">
        <v>486</v>
      </c>
      <c r="P40" s="10" t="s">
        <v>511</v>
      </c>
      <c r="Q40" s="5" t="s">
        <v>511</v>
      </c>
      <c r="R40" s="5" t="s">
        <v>486</v>
      </c>
      <c r="S40" s="5" t="s">
        <v>486</v>
      </c>
      <c r="T40" s="11" t="s">
        <v>486</v>
      </c>
      <c r="U40" s="10" t="s">
        <v>511</v>
      </c>
      <c r="V40" s="14">
        <v>0.02</v>
      </c>
      <c r="W40" s="5" t="s">
        <v>511</v>
      </c>
      <c r="X40" s="11" t="s">
        <v>486</v>
      </c>
      <c r="Y40" s="10" t="s">
        <v>511</v>
      </c>
      <c r="Z40" s="5" t="s">
        <v>511</v>
      </c>
      <c r="AA40" s="5" t="s">
        <v>486</v>
      </c>
      <c r="AB40" s="11" t="s">
        <v>486</v>
      </c>
      <c r="AC40" s="10"/>
    </row>
    <row r="41" spans="1:29" x14ac:dyDescent="0.35">
      <c r="A41" s="11"/>
      <c r="B41" s="8" t="s">
        <v>449</v>
      </c>
      <c r="C41" s="10" t="s">
        <v>449</v>
      </c>
      <c r="D41" s="10" t="s">
        <v>449</v>
      </c>
      <c r="E41" s="5" t="s">
        <v>449</v>
      </c>
      <c r="F41" s="5" t="s">
        <v>449</v>
      </c>
      <c r="G41" s="5" t="s">
        <v>449</v>
      </c>
      <c r="H41" s="11" t="s">
        <v>449</v>
      </c>
      <c r="I41" s="10" t="s">
        <v>449</v>
      </c>
      <c r="J41" s="5" t="s">
        <v>449</v>
      </c>
      <c r="K41" s="5" t="s">
        <v>600</v>
      </c>
      <c r="L41" s="11" t="s">
        <v>449</v>
      </c>
      <c r="M41" s="10" t="s">
        <v>449</v>
      </c>
      <c r="N41" s="5" t="s">
        <v>449</v>
      </c>
      <c r="O41" s="11" t="s">
        <v>449</v>
      </c>
      <c r="P41" s="10" t="s">
        <v>449</v>
      </c>
      <c r="Q41" s="5" t="s">
        <v>449</v>
      </c>
      <c r="R41" s="5" t="s">
        <v>449</v>
      </c>
      <c r="S41" s="5" t="s">
        <v>449</v>
      </c>
      <c r="T41" s="11" t="s">
        <v>449</v>
      </c>
      <c r="U41" s="10" t="s">
        <v>449</v>
      </c>
      <c r="V41" s="5" t="s">
        <v>783</v>
      </c>
      <c r="W41" s="5" t="s">
        <v>449</v>
      </c>
      <c r="X41" s="11" t="s">
        <v>449</v>
      </c>
      <c r="Y41" s="10" t="s">
        <v>449</v>
      </c>
      <c r="Z41" s="5" t="s">
        <v>449</v>
      </c>
      <c r="AA41" s="5" t="s">
        <v>449</v>
      </c>
      <c r="AB41" s="11" t="s">
        <v>449</v>
      </c>
      <c r="AC41" s="10"/>
    </row>
    <row r="42" spans="1:29" x14ac:dyDescent="0.35">
      <c r="A42" s="11"/>
      <c r="B42" s="22" t="s">
        <v>784</v>
      </c>
      <c r="C42" s="23">
        <v>7</v>
      </c>
      <c r="D42" s="24">
        <v>4</v>
      </c>
      <c r="E42" s="25">
        <v>1</v>
      </c>
      <c r="F42" s="25" t="s">
        <v>486</v>
      </c>
      <c r="G42" s="25" t="s">
        <v>486</v>
      </c>
      <c r="H42" s="26" t="s">
        <v>486</v>
      </c>
      <c r="I42" s="24">
        <v>3</v>
      </c>
      <c r="J42" s="25">
        <v>2</v>
      </c>
      <c r="K42" s="25" t="s">
        <v>486</v>
      </c>
      <c r="L42" s="26" t="s">
        <v>486</v>
      </c>
      <c r="M42" s="24">
        <v>3</v>
      </c>
      <c r="N42" s="25">
        <v>2</v>
      </c>
      <c r="O42" s="26">
        <v>2</v>
      </c>
      <c r="P42" s="24">
        <v>5</v>
      </c>
      <c r="Q42" s="25">
        <v>2</v>
      </c>
      <c r="R42" s="25" t="s">
        <v>486</v>
      </c>
      <c r="S42" s="25" t="s">
        <v>486</v>
      </c>
      <c r="T42" s="26" t="s">
        <v>486</v>
      </c>
      <c r="U42" s="24" t="s">
        <v>486</v>
      </c>
      <c r="V42" s="25" t="s">
        <v>486</v>
      </c>
      <c r="W42" s="25">
        <v>3</v>
      </c>
      <c r="X42" s="26" t="s">
        <v>486</v>
      </c>
      <c r="Y42" s="24">
        <v>3</v>
      </c>
      <c r="Z42" s="25">
        <v>4</v>
      </c>
      <c r="AA42" s="25" t="s">
        <v>486</v>
      </c>
      <c r="AB42" s="26" t="s">
        <v>486</v>
      </c>
      <c r="AC42" s="10"/>
    </row>
    <row r="43" spans="1:29" x14ac:dyDescent="0.35">
      <c r="A43" s="11"/>
      <c r="B43" s="22" t="s">
        <v>449</v>
      </c>
      <c r="C43" s="23" t="s">
        <v>511</v>
      </c>
      <c r="D43" s="24" t="s">
        <v>511</v>
      </c>
      <c r="E43" s="25" t="s">
        <v>511</v>
      </c>
      <c r="F43" s="25" t="s">
        <v>486</v>
      </c>
      <c r="G43" s="25" t="s">
        <v>486</v>
      </c>
      <c r="H43" s="26" t="s">
        <v>486</v>
      </c>
      <c r="I43" s="24" t="s">
        <v>511</v>
      </c>
      <c r="J43" s="25" t="s">
        <v>511</v>
      </c>
      <c r="K43" s="25" t="s">
        <v>486</v>
      </c>
      <c r="L43" s="26" t="s">
        <v>486</v>
      </c>
      <c r="M43" s="24" t="s">
        <v>511</v>
      </c>
      <c r="N43" s="25" t="s">
        <v>511</v>
      </c>
      <c r="O43" s="30">
        <v>0.01</v>
      </c>
      <c r="P43" s="24" t="s">
        <v>511</v>
      </c>
      <c r="Q43" s="25" t="s">
        <v>511</v>
      </c>
      <c r="R43" s="25" t="s">
        <v>486</v>
      </c>
      <c r="S43" s="25" t="s">
        <v>486</v>
      </c>
      <c r="T43" s="26" t="s">
        <v>486</v>
      </c>
      <c r="U43" s="24" t="s">
        <v>486</v>
      </c>
      <c r="V43" s="25" t="s">
        <v>486</v>
      </c>
      <c r="W43" s="25" t="s">
        <v>511</v>
      </c>
      <c r="X43" s="26" t="s">
        <v>486</v>
      </c>
      <c r="Y43" s="24" t="s">
        <v>511</v>
      </c>
      <c r="Z43" s="25" t="s">
        <v>511</v>
      </c>
      <c r="AA43" s="25" t="s">
        <v>486</v>
      </c>
      <c r="AB43" s="26" t="s">
        <v>486</v>
      </c>
      <c r="AC43" s="10"/>
    </row>
    <row r="44" spans="1:29" ht="29" x14ac:dyDescent="0.35">
      <c r="A44" s="11"/>
      <c r="B44" s="8" t="s">
        <v>785</v>
      </c>
      <c r="C44" s="9">
        <v>4</v>
      </c>
      <c r="D44" s="10">
        <v>2</v>
      </c>
      <c r="E44" s="5">
        <v>1</v>
      </c>
      <c r="F44" s="5" t="s">
        <v>511</v>
      </c>
      <c r="G44" s="5" t="s">
        <v>486</v>
      </c>
      <c r="H44" s="11" t="s">
        <v>486</v>
      </c>
      <c r="I44" s="10">
        <v>1</v>
      </c>
      <c r="J44" s="5" t="s">
        <v>486</v>
      </c>
      <c r="K44" s="5">
        <v>1</v>
      </c>
      <c r="L44" s="11" t="s">
        <v>486</v>
      </c>
      <c r="M44" s="10">
        <v>1</v>
      </c>
      <c r="N44" s="5">
        <v>2</v>
      </c>
      <c r="O44" s="11" t="s">
        <v>486</v>
      </c>
      <c r="P44" s="10">
        <v>3</v>
      </c>
      <c r="Q44" s="5">
        <v>1</v>
      </c>
      <c r="R44" s="5" t="s">
        <v>486</v>
      </c>
      <c r="S44" s="5" t="s">
        <v>486</v>
      </c>
      <c r="T44" s="11" t="s">
        <v>486</v>
      </c>
      <c r="U44" s="10" t="s">
        <v>486</v>
      </c>
      <c r="V44" s="5" t="s">
        <v>486</v>
      </c>
      <c r="W44" s="5">
        <v>2</v>
      </c>
      <c r="X44" s="11" t="s">
        <v>486</v>
      </c>
      <c r="Y44" s="10">
        <v>2</v>
      </c>
      <c r="Z44" s="5">
        <v>2</v>
      </c>
      <c r="AA44" s="5" t="s">
        <v>486</v>
      </c>
      <c r="AB44" s="11" t="s">
        <v>486</v>
      </c>
      <c r="AC44" s="10"/>
    </row>
    <row r="45" spans="1:29" x14ac:dyDescent="0.35">
      <c r="A45" s="11"/>
      <c r="B45" s="8" t="s">
        <v>449</v>
      </c>
      <c r="C45" s="9" t="s">
        <v>511</v>
      </c>
      <c r="D45" s="10" t="s">
        <v>511</v>
      </c>
      <c r="E45" s="5" t="s">
        <v>511</v>
      </c>
      <c r="F45" s="5" t="s">
        <v>511</v>
      </c>
      <c r="G45" s="5" t="s">
        <v>486</v>
      </c>
      <c r="H45" s="11" t="s">
        <v>486</v>
      </c>
      <c r="I45" s="10" t="s">
        <v>511</v>
      </c>
      <c r="J45" s="5" t="s">
        <v>486</v>
      </c>
      <c r="K45" s="5" t="s">
        <v>511</v>
      </c>
      <c r="L45" s="11" t="s">
        <v>486</v>
      </c>
      <c r="M45" s="10" t="s">
        <v>511</v>
      </c>
      <c r="N45" s="5" t="s">
        <v>511</v>
      </c>
      <c r="O45" s="11" t="s">
        <v>486</v>
      </c>
      <c r="P45" s="10" t="s">
        <v>511</v>
      </c>
      <c r="Q45" s="5" t="s">
        <v>511</v>
      </c>
      <c r="R45" s="5" t="s">
        <v>486</v>
      </c>
      <c r="S45" s="5" t="s">
        <v>486</v>
      </c>
      <c r="T45" s="11" t="s">
        <v>486</v>
      </c>
      <c r="U45" s="10" t="s">
        <v>486</v>
      </c>
      <c r="V45" s="5" t="s">
        <v>486</v>
      </c>
      <c r="W45" s="5" t="s">
        <v>511</v>
      </c>
      <c r="X45" s="11" t="s">
        <v>486</v>
      </c>
      <c r="Y45" s="10" t="s">
        <v>511</v>
      </c>
      <c r="Z45" s="5" t="s">
        <v>511</v>
      </c>
      <c r="AA45" s="5" t="s">
        <v>486</v>
      </c>
      <c r="AB45" s="11" t="s">
        <v>486</v>
      </c>
      <c r="AC45" s="10"/>
    </row>
    <row r="46" spans="1:29" ht="29" x14ac:dyDescent="0.35">
      <c r="A46" s="11"/>
      <c r="B46" s="22" t="s">
        <v>786</v>
      </c>
      <c r="C46" s="23">
        <v>3</v>
      </c>
      <c r="D46" s="24" t="s">
        <v>486</v>
      </c>
      <c r="E46" s="25">
        <v>2</v>
      </c>
      <c r="F46" s="25">
        <v>1</v>
      </c>
      <c r="G46" s="25" t="s">
        <v>486</v>
      </c>
      <c r="H46" s="26" t="s">
        <v>486</v>
      </c>
      <c r="I46" s="24" t="s">
        <v>486</v>
      </c>
      <c r="J46" s="25" t="s">
        <v>486</v>
      </c>
      <c r="K46" s="25" t="s">
        <v>486</v>
      </c>
      <c r="L46" s="26" t="s">
        <v>486</v>
      </c>
      <c r="M46" s="24">
        <v>1</v>
      </c>
      <c r="N46" s="25">
        <v>2</v>
      </c>
      <c r="O46" s="26" t="s">
        <v>486</v>
      </c>
      <c r="P46" s="24">
        <v>3</v>
      </c>
      <c r="Q46" s="25" t="s">
        <v>486</v>
      </c>
      <c r="R46" s="25" t="s">
        <v>486</v>
      </c>
      <c r="S46" s="25" t="s">
        <v>486</v>
      </c>
      <c r="T46" s="26" t="s">
        <v>486</v>
      </c>
      <c r="U46" s="24" t="s">
        <v>486</v>
      </c>
      <c r="V46" s="25" t="s">
        <v>486</v>
      </c>
      <c r="W46" s="25" t="s">
        <v>486</v>
      </c>
      <c r="X46" s="26" t="s">
        <v>486</v>
      </c>
      <c r="Y46" s="24">
        <v>1</v>
      </c>
      <c r="Z46" s="25">
        <v>2</v>
      </c>
      <c r="AA46" s="25" t="s">
        <v>486</v>
      </c>
      <c r="AB46" s="26" t="s">
        <v>486</v>
      </c>
      <c r="AC46" s="10"/>
    </row>
    <row r="47" spans="1:29" x14ac:dyDescent="0.35">
      <c r="A47" s="11"/>
      <c r="B47" s="22" t="s">
        <v>449</v>
      </c>
      <c r="C47" s="23" t="s">
        <v>511</v>
      </c>
      <c r="D47" s="24" t="s">
        <v>486</v>
      </c>
      <c r="E47" s="25" t="s">
        <v>511</v>
      </c>
      <c r="F47" s="25" t="s">
        <v>511</v>
      </c>
      <c r="G47" s="25" t="s">
        <v>486</v>
      </c>
      <c r="H47" s="26" t="s">
        <v>486</v>
      </c>
      <c r="I47" s="24" t="s">
        <v>486</v>
      </c>
      <c r="J47" s="25" t="s">
        <v>486</v>
      </c>
      <c r="K47" s="25" t="s">
        <v>486</v>
      </c>
      <c r="L47" s="26" t="s">
        <v>486</v>
      </c>
      <c r="M47" s="24" t="s">
        <v>511</v>
      </c>
      <c r="N47" s="25" t="s">
        <v>511</v>
      </c>
      <c r="O47" s="26" t="s">
        <v>486</v>
      </c>
      <c r="P47" s="24" t="s">
        <v>511</v>
      </c>
      <c r="Q47" s="25" t="s">
        <v>486</v>
      </c>
      <c r="R47" s="25" t="s">
        <v>486</v>
      </c>
      <c r="S47" s="25" t="s">
        <v>486</v>
      </c>
      <c r="T47" s="26" t="s">
        <v>486</v>
      </c>
      <c r="U47" s="24" t="s">
        <v>486</v>
      </c>
      <c r="V47" s="25" t="s">
        <v>486</v>
      </c>
      <c r="W47" s="25" t="s">
        <v>486</v>
      </c>
      <c r="X47" s="26" t="s">
        <v>486</v>
      </c>
      <c r="Y47" s="24" t="s">
        <v>511</v>
      </c>
      <c r="Z47" s="25" t="s">
        <v>511</v>
      </c>
      <c r="AA47" s="25" t="s">
        <v>486</v>
      </c>
      <c r="AB47" s="26" t="s">
        <v>486</v>
      </c>
      <c r="AC47" s="10"/>
    </row>
    <row r="48" spans="1:29" x14ac:dyDescent="0.35">
      <c r="A48" s="11"/>
      <c r="B48" s="22" t="s">
        <v>449</v>
      </c>
      <c r="C48" s="24" t="s">
        <v>449</v>
      </c>
      <c r="D48" s="24" t="s">
        <v>449</v>
      </c>
      <c r="E48" s="25" t="s">
        <v>560</v>
      </c>
      <c r="F48" s="25" t="s">
        <v>560</v>
      </c>
      <c r="G48" s="25" t="s">
        <v>449</v>
      </c>
      <c r="H48" s="26" t="s">
        <v>449</v>
      </c>
      <c r="I48" s="24" t="s">
        <v>449</v>
      </c>
      <c r="J48" s="25" t="s">
        <v>449</v>
      </c>
      <c r="K48" s="25" t="s">
        <v>449</v>
      </c>
      <c r="L48" s="26" t="s">
        <v>449</v>
      </c>
      <c r="M48" s="24" t="s">
        <v>449</v>
      </c>
      <c r="N48" s="25" t="s">
        <v>449</v>
      </c>
      <c r="O48" s="26" t="s">
        <v>449</v>
      </c>
      <c r="P48" s="24" t="s">
        <v>449</v>
      </c>
      <c r="Q48" s="25" t="s">
        <v>449</v>
      </c>
      <c r="R48" s="25" t="s">
        <v>449</v>
      </c>
      <c r="S48" s="25" t="s">
        <v>449</v>
      </c>
      <c r="T48" s="26" t="s">
        <v>449</v>
      </c>
      <c r="U48" s="24" t="s">
        <v>449</v>
      </c>
      <c r="V48" s="25" t="s">
        <v>449</v>
      </c>
      <c r="W48" s="25" t="s">
        <v>449</v>
      </c>
      <c r="X48" s="26" t="s">
        <v>449</v>
      </c>
      <c r="Y48" s="24" t="s">
        <v>449</v>
      </c>
      <c r="Z48" s="25" t="s">
        <v>449</v>
      </c>
      <c r="AA48" s="25" t="s">
        <v>449</v>
      </c>
      <c r="AB48" s="26" t="s">
        <v>449</v>
      </c>
      <c r="AC48" s="10"/>
    </row>
    <row r="49" spans="1:29" ht="29" x14ac:dyDescent="0.35">
      <c r="A49" s="11"/>
      <c r="B49" s="8" t="s">
        <v>787</v>
      </c>
      <c r="C49" s="9">
        <v>2</v>
      </c>
      <c r="D49" s="10" t="s">
        <v>486</v>
      </c>
      <c r="E49" s="5">
        <v>1</v>
      </c>
      <c r="F49" s="5" t="s">
        <v>486</v>
      </c>
      <c r="G49" s="5">
        <v>1</v>
      </c>
      <c r="H49" s="11" t="s">
        <v>486</v>
      </c>
      <c r="I49" s="10" t="s">
        <v>486</v>
      </c>
      <c r="J49" s="5" t="s">
        <v>486</v>
      </c>
      <c r="K49" s="5" t="s">
        <v>486</v>
      </c>
      <c r="L49" s="11" t="s">
        <v>486</v>
      </c>
      <c r="M49" s="10">
        <v>1</v>
      </c>
      <c r="N49" s="5">
        <v>1</v>
      </c>
      <c r="O49" s="11" t="s">
        <v>486</v>
      </c>
      <c r="P49" s="10">
        <v>1</v>
      </c>
      <c r="Q49" s="5">
        <v>1</v>
      </c>
      <c r="R49" s="5" t="s">
        <v>486</v>
      </c>
      <c r="S49" s="5" t="s">
        <v>486</v>
      </c>
      <c r="T49" s="11" t="s">
        <v>486</v>
      </c>
      <c r="U49" s="10" t="s">
        <v>486</v>
      </c>
      <c r="V49" s="5" t="s">
        <v>486</v>
      </c>
      <c r="W49" s="5" t="s">
        <v>486</v>
      </c>
      <c r="X49" s="11" t="s">
        <v>486</v>
      </c>
      <c r="Y49" s="10" t="s">
        <v>511</v>
      </c>
      <c r="Z49" s="5">
        <v>1</v>
      </c>
      <c r="AA49" s="5" t="s">
        <v>486</v>
      </c>
      <c r="AB49" s="11" t="s">
        <v>486</v>
      </c>
      <c r="AC49" s="10"/>
    </row>
    <row r="50" spans="1:29" x14ac:dyDescent="0.35">
      <c r="A50" s="11"/>
      <c r="B50" s="8" t="s">
        <v>449</v>
      </c>
      <c r="C50" s="9" t="s">
        <v>511</v>
      </c>
      <c r="D50" s="10" t="s">
        <v>486</v>
      </c>
      <c r="E50" s="5" t="s">
        <v>511</v>
      </c>
      <c r="F50" s="5" t="s">
        <v>486</v>
      </c>
      <c r="G50" s="14">
        <v>0.18</v>
      </c>
      <c r="H50" s="11" t="s">
        <v>486</v>
      </c>
      <c r="I50" s="10" t="s">
        <v>486</v>
      </c>
      <c r="J50" s="5" t="s">
        <v>486</v>
      </c>
      <c r="K50" s="5" t="s">
        <v>486</v>
      </c>
      <c r="L50" s="11" t="s">
        <v>486</v>
      </c>
      <c r="M50" s="10" t="s">
        <v>511</v>
      </c>
      <c r="N50" s="5" t="s">
        <v>511</v>
      </c>
      <c r="O50" s="11" t="s">
        <v>486</v>
      </c>
      <c r="P50" s="10" t="s">
        <v>511</v>
      </c>
      <c r="Q50" s="5" t="s">
        <v>511</v>
      </c>
      <c r="R50" s="5" t="s">
        <v>486</v>
      </c>
      <c r="S50" s="5" t="s">
        <v>486</v>
      </c>
      <c r="T50" s="11" t="s">
        <v>486</v>
      </c>
      <c r="U50" s="10" t="s">
        <v>486</v>
      </c>
      <c r="V50" s="5" t="s">
        <v>486</v>
      </c>
      <c r="W50" s="5" t="s">
        <v>486</v>
      </c>
      <c r="X50" s="11" t="s">
        <v>486</v>
      </c>
      <c r="Y50" s="10" t="s">
        <v>511</v>
      </c>
      <c r="Z50" s="5" t="s">
        <v>511</v>
      </c>
      <c r="AA50" s="5" t="s">
        <v>486</v>
      </c>
      <c r="AB50" s="11" t="s">
        <v>486</v>
      </c>
      <c r="AC50" s="10"/>
    </row>
    <row r="51" spans="1:29" x14ac:dyDescent="0.35">
      <c r="A51" s="11"/>
      <c r="B51" s="22" t="s">
        <v>788</v>
      </c>
      <c r="C51" s="23">
        <v>1</v>
      </c>
      <c r="D51" s="24">
        <v>1</v>
      </c>
      <c r="E51" s="25" t="s">
        <v>511</v>
      </c>
      <c r="F51" s="25" t="s">
        <v>486</v>
      </c>
      <c r="G51" s="25" t="s">
        <v>486</v>
      </c>
      <c r="H51" s="26" t="s">
        <v>486</v>
      </c>
      <c r="I51" s="24">
        <v>1</v>
      </c>
      <c r="J51" s="25" t="s">
        <v>486</v>
      </c>
      <c r="K51" s="25" t="s">
        <v>486</v>
      </c>
      <c r="L51" s="26" t="s">
        <v>486</v>
      </c>
      <c r="M51" s="24">
        <v>1</v>
      </c>
      <c r="N51" s="25" t="s">
        <v>486</v>
      </c>
      <c r="O51" s="26" t="s">
        <v>511</v>
      </c>
      <c r="P51" s="24">
        <v>1</v>
      </c>
      <c r="Q51" s="25" t="s">
        <v>486</v>
      </c>
      <c r="R51" s="25" t="s">
        <v>486</v>
      </c>
      <c r="S51" s="25" t="s">
        <v>486</v>
      </c>
      <c r="T51" s="26" t="s">
        <v>486</v>
      </c>
      <c r="U51" s="24">
        <v>1</v>
      </c>
      <c r="V51" s="25" t="s">
        <v>486</v>
      </c>
      <c r="W51" s="25" t="s">
        <v>486</v>
      </c>
      <c r="X51" s="26" t="s">
        <v>486</v>
      </c>
      <c r="Y51" s="24" t="s">
        <v>486</v>
      </c>
      <c r="Z51" s="25">
        <v>1</v>
      </c>
      <c r="AA51" s="25" t="s">
        <v>486</v>
      </c>
      <c r="AB51" s="26" t="s">
        <v>486</v>
      </c>
      <c r="AC51" s="10"/>
    </row>
    <row r="52" spans="1:29" x14ac:dyDescent="0.35">
      <c r="A52" s="11"/>
      <c r="B52" s="22" t="s">
        <v>449</v>
      </c>
      <c r="C52" s="23" t="s">
        <v>511</v>
      </c>
      <c r="D52" s="24" t="s">
        <v>511</v>
      </c>
      <c r="E52" s="25" t="s">
        <v>511</v>
      </c>
      <c r="F52" s="25" t="s">
        <v>486</v>
      </c>
      <c r="G52" s="25" t="s">
        <v>486</v>
      </c>
      <c r="H52" s="26" t="s">
        <v>486</v>
      </c>
      <c r="I52" s="24" t="s">
        <v>511</v>
      </c>
      <c r="J52" s="25" t="s">
        <v>486</v>
      </c>
      <c r="K52" s="25" t="s">
        <v>486</v>
      </c>
      <c r="L52" s="26" t="s">
        <v>486</v>
      </c>
      <c r="M52" s="24" t="s">
        <v>511</v>
      </c>
      <c r="N52" s="25" t="s">
        <v>486</v>
      </c>
      <c r="O52" s="26" t="s">
        <v>511</v>
      </c>
      <c r="P52" s="24" t="s">
        <v>511</v>
      </c>
      <c r="Q52" s="25" t="s">
        <v>486</v>
      </c>
      <c r="R52" s="25" t="s">
        <v>486</v>
      </c>
      <c r="S52" s="25" t="s">
        <v>486</v>
      </c>
      <c r="T52" s="26" t="s">
        <v>486</v>
      </c>
      <c r="U52" s="24" t="s">
        <v>511</v>
      </c>
      <c r="V52" s="25" t="s">
        <v>486</v>
      </c>
      <c r="W52" s="25" t="s">
        <v>486</v>
      </c>
      <c r="X52" s="26" t="s">
        <v>486</v>
      </c>
      <c r="Y52" s="24" t="s">
        <v>486</v>
      </c>
      <c r="Z52" s="25" t="s">
        <v>511</v>
      </c>
      <c r="AA52" s="25" t="s">
        <v>486</v>
      </c>
      <c r="AB52" s="26" t="s">
        <v>486</v>
      </c>
      <c r="AC52" s="10"/>
    </row>
    <row r="53" spans="1:29" x14ac:dyDescent="0.35">
      <c r="A53" s="11"/>
      <c r="B53" s="8" t="s">
        <v>725</v>
      </c>
      <c r="C53" s="9">
        <v>8</v>
      </c>
      <c r="D53" s="10">
        <v>3</v>
      </c>
      <c r="E53" s="5">
        <v>2</v>
      </c>
      <c r="F53" s="5">
        <v>3</v>
      </c>
      <c r="G53" s="5" t="s">
        <v>486</v>
      </c>
      <c r="H53" s="11" t="s">
        <v>486</v>
      </c>
      <c r="I53" s="10">
        <v>2</v>
      </c>
      <c r="J53" s="5" t="s">
        <v>486</v>
      </c>
      <c r="K53" s="5" t="s">
        <v>511</v>
      </c>
      <c r="L53" s="11" t="s">
        <v>486</v>
      </c>
      <c r="M53" s="10">
        <v>6</v>
      </c>
      <c r="N53" s="5">
        <v>2</v>
      </c>
      <c r="O53" s="11" t="s">
        <v>486</v>
      </c>
      <c r="P53" s="10">
        <v>6</v>
      </c>
      <c r="Q53" s="5" t="s">
        <v>486</v>
      </c>
      <c r="R53" s="5">
        <v>3</v>
      </c>
      <c r="S53" s="5" t="s">
        <v>486</v>
      </c>
      <c r="T53" s="11" t="s">
        <v>486</v>
      </c>
      <c r="U53" s="10">
        <v>3</v>
      </c>
      <c r="V53" s="5" t="s">
        <v>486</v>
      </c>
      <c r="W53" s="5" t="s">
        <v>486</v>
      </c>
      <c r="X53" s="11" t="s">
        <v>486</v>
      </c>
      <c r="Y53" s="10">
        <v>2</v>
      </c>
      <c r="Z53" s="5">
        <v>6</v>
      </c>
      <c r="AA53" s="5" t="s">
        <v>486</v>
      </c>
      <c r="AB53" s="11" t="s">
        <v>486</v>
      </c>
      <c r="AC53" s="10"/>
    </row>
    <row r="54" spans="1:29" x14ac:dyDescent="0.35">
      <c r="A54" s="11"/>
      <c r="B54" s="8" t="s">
        <v>449</v>
      </c>
      <c r="C54" s="9" t="s">
        <v>511</v>
      </c>
      <c r="D54" s="10" t="s">
        <v>511</v>
      </c>
      <c r="E54" s="5" t="s">
        <v>511</v>
      </c>
      <c r="F54" s="14">
        <v>0.01</v>
      </c>
      <c r="G54" s="5" t="s">
        <v>486</v>
      </c>
      <c r="H54" s="11" t="s">
        <v>486</v>
      </c>
      <c r="I54" s="10" t="s">
        <v>511</v>
      </c>
      <c r="J54" s="5" t="s">
        <v>486</v>
      </c>
      <c r="K54" s="5" t="s">
        <v>511</v>
      </c>
      <c r="L54" s="11" t="s">
        <v>486</v>
      </c>
      <c r="M54" s="10" t="s">
        <v>511</v>
      </c>
      <c r="N54" s="5" t="s">
        <v>511</v>
      </c>
      <c r="O54" s="11" t="s">
        <v>486</v>
      </c>
      <c r="P54" s="10" t="s">
        <v>511</v>
      </c>
      <c r="Q54" s="5" t="s">
        <v>486</v>
      </c>
      <c r="R54" s="14">
        <v>0.01</v>
      </c>
      <c r="S54" s="5" t="s">
        <v>486</v>
      </c>
      <c r="T54" s="11" t="s">
        <v>486</v>
      </c>
      <c r="U54" s="13">
        <v>0.01</v>
      </c>
      <c r="V54" s="5" t="s">
        <v>486</v>
      </c>
      <c r="W54" s="5" t="s">
        <v>486</v>
      </c>
      <c r="X54" s="11" t="s">
        <v>486</v>
      </c>
      <c r="Y54" s="10" t="s">
        <v>511</v>
      </c>
      <c r="Z54" s="5" t="s">
        <v>511</v>
      </c>
      <c r="AA54" s="5" t="s">
        <v>486</v>
      </c>
      <c r="AB54" s="11" t="s">
        <v>486</v>
      </c>
      <c r="AC54" s="10"/>
    </row>
    <row r="55" spans="1:29" x14ac:dyDescent="0.35">
      <c r="A55" s="11"/>
      <c r="B55" s="8" t="s">
        <v>449</v>
      </c>
      <c r="C55" s="10" t="s">
        <v>449</v>
      </c>
      <c r="D55" s="10" t="s">
        <v>449</v>
      </c>
      <c r="E55" s="5" t="s">
        <v>449</v>
      </c>
      <c r="F55" s="5" t="s">
        <v>489</v>
      </c>
      <c r="G55" s="5" t="s">
        <v>449</v>
      </c>
      <c r="H55" s="11" t="s">
        <v>449</v>
      </c>
      <c r="I55" s="10" t="s">
        <v>449</v>
      </c>
      <c r="J55" s="5" t="s">
        <v>449</v>
      </c>
      <c r="K55" s="5" t="s">
        <v>449</v>
      </c>
      <c r="L55" s="11" t="s">
        <v>449</v>
      </c>
      <c r="M55" s="10" t="s">
        <v>449</v>
      </c>
      <c r="N55" s="5" t="s">
        <v>449</v>
      </c>
      <c r="O55" s="11" t="s">
        <v>449</v>
      </c>
      <c r="P55" s="10" t="s">
        <v>449</v>
      </c>
      <c r="Q55" s="5" t="s">
        <v>449</v>
      </c>
      <c r="R55" s="5" t="s">
        <v>508</v>
      </c>
      <c r="S55" s="5" t="s">
        <v>449</v>
      </c>
      <c r="T55" s="11" t="s">
        <v>449</v>
      </c>
      <c r="U55" s="10" t="s">
        <v>559</v>
      </c>
      <c r="V55" s="5" t="s">
        <v>449</v>
      </c>
      <c r="W55" s="5" t="s">
        <v>449</v>
      </c>
      <c r="X55" s="11" t="s">
        <v>449</v>
      </c>
      <c r="Y55" s="10" t="s">
        <v>449</v>
      </c>
      <c r="Z55" s="5" t="s">
        <v>449</v>
      </c>
      <c r="AA55" s="5" t="s">
        <v>449</v>
      </c>
      <c r="AB55" s="11" t="s">
        <v>449</v>
      </c>
      <c r="AC55" s="10"/>
    </row>
    <row r="56" spans="1:29" x14ac:dyDescent="0.35">
      <c r="A56" s="11"/>
      <c r="B56" s="22" t="s">
        <v>519</v>
      </c>
      <c r="C56" s="24">
        <v>42</v>
      </c>
      <c r="D56" s="24">
        <v>20</v>
      </c>
      <c r="E56" s="25">
        <v>11</v>
      </c>
      <c r="F56" s="25">
        <v>2</v>
      </c>
      <c r="G56" s="25" t="s">
        <v>486</v>
      </c>
      <c r="H56" s="26" t="s">
        <v>511</v>
      </c>
      <c r="I56" s="24">
        <v>18</v>
      </c>
      <c r="J56" s="25" t="s">
        <v>486</v>
      </c>
      <c r="K56" s="25">
        <v>2</v>
      </c>
      <c r="L56" s="26" t="s">
        <v>486</v>
      </c>
      <c r="M56" s="24">
        <v>27</v>
      </c>
      <c r="N56" s="25">
        <v>11</v>
      </c>
      <c r="O56" s="26">
        <v>3</v>
      </c>
      <c r="P56" s="24">
        <v>29</v>
      </c>
      <c r="Q56" s="25">
        <v>6</v>
      </c>
      <c r="R56" s="25">
        <v>5</v>
      </c>
      <c r="S56" s="25" t="s">
        <v>511</v>
      </c>
      <c r="T56" s="26">
        <v>1</v>
      </c>
      <c r="U56" s="24">
        <v>2</v>
      </c>
      <c r="V56" s="25" t="s">
        <v>486</v>
      </c>
      <c r="W56" s="25">
        <v>18</v>
      </c>
      <c r="X56" s="26" t="s">
        <v>486</v>
      </c>
      <c r="Y56" s="24">
        <v>12</v>
      </c>
      <c r="Z56" s="25">
        <v>22</v>
      </c>
      <c r="AA56" s="25">
        <v>2</v>
      </c>
      <c r="AB56" s="26" t="s">
        <v>486</v>
      </c>
      <c r="AC56" s="10"/>
    </row>
    <row r="57" spans="1:29" x14ac:dyDescent="0.35">
      <c r="A57" s="11"/>
      <c r="B57" s="22" t="s">
        <v>449</v>
      </c>
      <c r="C57" s="24" t="s">
        <v>789</v>
      </c>
      <c r="D57" s="24" t="s">
        <v>449</v>
      </c>
      <c r="E57" s="25" t="s">
        <v>449</v>
      </c>
      <c r="F57" s="25" t="s">
        <v>449</v>
      </c>
      <c r="G57" s="25" t="s">
        <v>449</v>
      </c>
      <c r="H57" s="26" t="s">
        <v>449</v>
      </c>
      <c r="I57" s="24" t="s">
        <v>449</v>
      </c>
      <c r="J57" s="25" t="s">
        <v>449</v>
      </c>
      <c r="K57" s="25" t="s">
        <v>449</v>
      </c>
      <c r="L57" s="26" t="s">
        <v>449</v>
      </c>
      <c r="M57" s="24" t="s">
        <v>518</v>
      </c>
      <c r="N57" s="25" t="s">
        <v>449</v>
      </c>
      <c r="O57" s="26" t="s">
        <v>449</v>
      </c>
      <c r="P57" s="24" t="s">
        <v>449</v>
      </c>
      <c r="Q57" s="25" t="s">
        <v>449</v>
      </c>
      <c r="R57" s="25" t="s">
        <v>594</v>
      </c>
      <c r="S57" s="25" t="s">
        <v>449</v>
      </c>
      <c r="T57" s="26" t="s">
        <v>449</v>
      </c>
      <c r="U57" s="24" t="s">
        <v>449</v>
      </c>
      <c r="V57" s="25" t="s">
        <v>449</v>
      </c>
      <c r="W57" s="25" t="s">
        <v>449</v>
      </c>
      <c r="X57" s="26" t="s">
        <v>449</v>
      </c>
      <c r="Y57" s="24" t="s">
        <v>449</v>
      </c>
      <c r="Z57" s="25" t="s">
        <v>449</v>
      </c>
      <c r="AA57" s="25" t="s">
        <v>449</v>
      </c>
      <c r="AB57" s="26" t="s">
        <v>449</v>
      </c>
      <c r="AC57" s="10"/>
    </row>
    <row r="58" spans="1:29" x14ac:dyDescent="0.35">
      <c r="A58" s="11"/>
      <c r="B58" s="8" t="s">
        <v>790</v>
      </c>
      <c r="C58" s="9">
        <v>3339</v>
      </c>
      <c r="D58" s="10">
        <v>2894</v>
      </c>
      <c r="E58" s="5">
        <v>187</v>
      </c>
      <c r="F58" s="5">
        <v>87</v>
      </c>
      <c r="G58" s="5">
        <v>2</v>
      </c>
      <c r="H58" s="11">
        <v>7</v>
      </c>
      <c r="I58" s="10">
        <v>1962</v>
      </c>
      <c r="J58" s="5">
        <v>405</v>
      </c>
      <c r="K58" s="5">
        <v>520</v>
      </c>
      <c r="L58" s="11">
        <v>8</v>
      </c>
      <c r="M58" s="10">
        <v>1180</v>
      </c>
      <c r="N58" s="5">
        <v>1971</v>
      </c>
      <c r="O58" s="11">
        <v>168</v>
      </c>
      <c r="P58" s="10">
        <v>2182</v>
      </c>
      <c r="Q58" s="5">
        <v>983</v>
      </c>
      <c r="R58" s="5">
        <v>139</v>
      </c>
      <c r="S58" s="5">
        <v>25</v>
      </c>
      <c r="T58" s="11">
        <v>10</v>
      </c>
      <c r="U58" s="10">
        <v>392</v>
      </c>
      <c r="V58" s="5">
        <v>240</v>
      </c>
      <c r="W58" s="5">
        <v>1766</v>
      </c>
      <c r="X58" s="11">
        <v>49</v>
      </c>
      <c r="Y58" s="10">
        <v>805</v>
      </c>
      <c r="Z58" s="5">
        <v>2383</v>
      </c>
      <c r="AA58" s="5">
        <v>71</v>
      </c>
      <c r="AB58" s="11">
        <v>27</v>
      </c>
      <c r="AC58" s="10"/>
    </row>
    <row r="59" spans="1:29" x14ac:dyDescent="0.35">
      <c r="A59" s="11"/>
      <c r="B59" s="8" t="s">
        <v>449</v>
      </c>
      <c r="C59" s="12">
        <v>0.61</v>
      </c>
      <c r="D59" s="13">
        <v>0.83</v>
      </c>
      <c r="E59" s="14">
        <v>0.16</v>
      </c>
      <c r="F59" s="14">
        <v>0.24</v>
      </c>
      <c r="G59" s="14">
        <v>0.53</v>
      </c>
      <c r="H59" s="15">
        <v>0.37</v>
      </c>
      <c r="I59" s="13">
        <v>0.8</v>
      </c>
      <c r="J59" s="14">
        <v>0.89</v>
      </c>
      <c r="K59" s="14">
        <v>0.9</v>
      </c>
      <c r="L59" s="15">
        <v>0.44</v>
      </c>
      <c r="M59" s="13">
        <v>0.54</v>
      </c>
      <c r="N59" s="14">
        <v>0.67</v>
      </c>
      <c r="O59" s="15">
        <v>0.51</v>
      </c>
      <c r="P59" s="13">
        <v>0.61</v>
      </c>
      <c r="Q59" s="14">
        <v>0.62</v>
      </c>
      <c r="R59" s="14">
        <v>0.56999999999999995</v>
      </c>
      <c r="S59" s="14">
        <v>0.62</v>
      </c>
      <c r="T59" s="15">
        <v>0.8</v>
      </c>
      <c r="U59" s="13">
        <v>0.8</v>
      </c>
      <c r="V59" s="14">
        <v>0.81</v>
      </c>
      <c r="W59" s="14">
        <v>0.83</v>
      </c>
      <c r="X59" s="15">
        <v>0.91</v>
      </c>
      <c r="Y59" s="13">
        <v>0.63</v>
      </c>
      <c r="Z59" s="14">
        <v>0.6</v>
      </c>
      <c r="AA59" s="14">
        <v>0.6</v>
      </c>
      <c r="AB59" s="15">
        <v>0.64</v>
      </c>
      <c r="AC59" s="10"/>
    </row>
    <row r="60" spans="1:29" x14ac:dyDescent="0.35">
      <c r="A60" s="11"/>
      <c r="B60" s="31" t="s">
        <v>449</v>
      </c>
      <c r="C60" s="32" t="s">
        <v>791</v>
      </c>
      <c r="D60" s="32" t="s">
        <v>702</v>
      </c>
      <c r="E60" s="33" t="s">
        <v>449</v>
      </c>
      <c r="F60" s="33" t="s">
        <v>607</v>
      </c>
      <c r="G60" s="33" t="s">
        <v>449</v>
      </c>
      <c r="H60" s="34" t="s">
        <v>449</v>
      </c>
      <c r="I60" s="32" t="s">
        <v>505</v>
      </c>
      <c r="J60" s="33" t="s">
        <v>600</v>
      </c>
      <c r="K60" s="33" t="s">
        <v>600</v>
      </c>
      <c r="L60" s="34" t="s">
        <v>449</v>
      </c>
      <c r="M60" s="32" t="s">
        <v>449</v>
      </c>
      <c r="N60" s="33" t="s">
        <v>499</v>
      </c>
      <c r="O60" s="34" t="s">
        <v>449</v>
      </c>
      <c r="P60" s="32" t="s">
        <v>449</v>
      </c>
      <c r="Q60" s="33" t="s">
        <v>449</v>
      </c>
      <c r="R60" s="33" t="s">
        <v>449</v>
      </c>
      <c r="S60" s="33" t="s">
        <v>449</v>
      </c>
      <c r="T60" s="34" t="s">
        <v>449</v>
      </c>
      <c r="U60" s="32" t="s">
        <v>505</v>
      </c>
      <c r="V60" s="33" t="s">
        <v>505</v>
      </c>
      <c r="W60" s="33" t="s">
        <v>505</v>
      </c>
      <c r="X60" s="34" t="s">
        <v>449</v>
      </c>
      <c r="Y60" s="32" t="s">
        <v>449</v>
      </c>
      <c r="Z60" s="33" t="s">
        <v>449</v>
      </c>
      <c r="AA60" s="33" t="s">
        <v>449</v>
      </c>
      <c r="AB60" s="34" t="s">
        <v>449</v>
      </c>
      <c r="AC60" s="10"/>
    </row>
    <row r="61" spans="1:29" x14ac:dyDescent="0.35">
      <c r="B61" s="1" t="s">
        <v>1929</v>
      </c>
    </row>
    <row r="62" spans="1:29" x14ac:dyDescent="0.35">
      <c r="B62" s="1" t="s">
        <v>529</v>
      </c>
    </row>
    <row r="63" spans="1:29" x14ac:dyDescent="0.35">
      <c r="B63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20" display="Return to Index" xr:uid="{00000000-0004-0000-10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100-000000000000}">
  <dimension ref="A1:X61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49</v>
      </c>
    </row>
    <row r="6" spans="1:24" x14ac:dyDescent="0.35">
      <c r="B6" s="1" t="s">
        <v>47</v>
      </c>
    </row>
    <row r="7" spans="1:24" x14ac:dyDescent="0.35">
      <c r="B7" s="1" t="s">
        <v>3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5456</v>
      </c>
      <c r="D10" s="10">
        <v>2151</v>
      </c>
      <c r="E10" s="5">
        <v>374</v>
      </c>
      <c r="F10" s="5">
        <v>1146</v>
      </c>
      <c r="G10" s="5">
        <v>648</v>
      </c>
      <c r="H10" s="5">
        <v>675</v>
      </c>
      <c r="I10" s="11">
        <v>350</v>
      </c>
      <c r="J10" s="10">
        <v>4547</v>
      </c>
      <c r="K10" s="11">
        <v>725</v>
      </c>
      <c r="L10" s="10">
        <v>857</v>
      </c>
      <c r="M10" s="5">
        <v>1235</v>
      </c>
      <c r="N10" s="5">
        <v>403</v>
      </c>
      <c r="O10" s="5">
        <v>1438</v>
      </c>
      <c r="P10" s="5">
        <v>816</v>
      </c>
      <c r="Q10" s="5">
        <v>261</v>
      </c>
      <c r="R10" s="11">
        <v>193</v>
      </c>
      <c r="S10" s="10">
        <v>926</v>
      </c>
      <c r="T10" s="5">
        <v>1444</v>
      </c>
      <c r="U10" s="5">
        <v>1551</v>
      </c>
      <c r="V10" s="5">
        <v>640</v>
      </c>
      <c r="W10" s="11">
        <v>298</v>
      </c>
    </row>
    <row r="11" spans="1:24" x14ac:dyDescent="0.35">
      <c r="B11" s="17" t="s">
        <v>1930</v>
      </c>
      <c r="C11" s="18">
        <v>5445</v>
      </c>
      <c r="D11" s="19">
        <v>2037</v>
      </c>
      <c r="E11" s="20">
        <v>411</v>
      </c>
      <c r="F11" s="20">
        <v>978</v>
      </c>
      <c r="G11" s="20">
        <v>677</v>
      </c>
      <c r="H11" s="20">
        <v>821</v>
      </c>
      <c r="I11" s="21">
        <v>382</v>
      </c>
      <c r="J11" s="19">
        <v>4270</v>
      </c>
      <c r="K11" s="21">
        <v>913</v>
      </c>
      <c r="L11" s="19">
        <v>992</v>
      </c>
      <c r="M11" s="20">
        <v>1203</v>
      </c>
      <c r="N11" s="20">
        <v>380</v>
      </c>
      <c r="O11" s="20">
        <v>1329</v>
      </c>
      <c r="P11" s="20">
        <v>756</v>
      </c>
      <c r="Q11" s="20">
        <v>211</v>
      </c>
      <c r="R11" s="21">
        <v>260</v>
      </c>
      <c r="S11" s="19">
        <v>1116</v>
      </c>
      <c r="T11" s="20">
        <v>1462</v>
      </c>
      <c r="U11" s="20">
        <v>1334</v>
      </c>
      <c r="V11" s="20">
        <v>517</v>
      </c>
      <c r="W11" s="21">
        <v>393</v>
      </c>
    </row>
    <row r="12" spans="1:24" x14ac:dyDescent="0.35">
      <c r="A12" s="11"/>
      <c r="B12" s="22" t="s">
        <v>767</v>
      </c>
      <c r="C12" s="23">
        <v>2466</v>
      </c>
      <c r="D12" s="24">
        <v>1079</v>
      </c>
      <c r="E12" s="25">
        <v>199</v>
      </c>
      <c r="F12" s="25">
        <v>447</v>
      </c>
      <c r="G12" s="25">
        <v>302</v>
      </c>
      <c r="H12" s="25">
        <v>248</v>
      </c>
      <c r="I12" s="26">
        <v>130</v>
      </c>
      <c r="J12" s="24">
        <v>1945</v>
      </c>
      <c r="K12" s="26">
        <v>400</v>
      </c>
      <c r="L12" s="24">
        <v>417</v>
      </c>
      <c r="M12" s="25">
        <v>534</v>
      </c>
      <c r="N12" s="25">
        <v>187</v>
      </c>
      <c r="O12" s="25">
        <v>645</v>
      </c>
      <c r="P12" s="25">
        <v>351</v>
      </c>
      <c r="Q12" s="25">
        <v>94</v>
      </c>
      <c r="R12" s="26">
        <v>105</v>
      </c>
      <c r="S12" s="24">
        <v>477</v>
      </c>
      <c r="T12" s="25">
        <v>684</v>
      </c>
      <c r="U12" s="25">
        <v>645</v>
      </c>
      <c r="V12" s="25">
        <v>221</v>
      </c>
      <c r="W12" s="26">
        <v>152</v>
      </c>
      <c r="X12" s="10"/>
    </row>
    <row r="13" spans="1:24" x14ac:dyDescent="0.35">
      <c r="A13" s="11"/>
      <c r="B13" s="22" t="s">
        <v>449</v>
      </c>
      <c r="C13" s="27">
        <v>0.45</v>
      </c>
      <c r="D13" s="28">
        <v>0.53</v>
      </c>
      <c r="E13" s="29">
        <v>0.48</v>
      </c>
      <c r="F13" s="29">
        <v>0.46</v>
      </c>
      <c r="G13" s="29">
        <v>0.45</v>
      </c>
      <c r="H13" s="29">
        <v>0.3</v>
      </c>
      <c r="I13" s="30">
        <v>0.34</v>
      </c>
      <c r="J13" s="28">
        <v>0.46</v>
      </c>
      <c r="K13" s="30">
        <v>0.44</v>
      </c>
      <c r="L13" s="28">
        <v>0.42</v>
      </c>
      <c r="M13" s="29">
        <v>0.44</v>
      </c>
      <c r="N13" s="29">
        <v>0.49</v>
      </c>
      <c r="O13" s="29">
        <v>0.49</v>
      </c>
      <c r="P13" s="29">
        <v>0.46</v>
      </c>
      <c r="Q13" s="29">
        <v>0.44</v>
      </c>
      <c r="R13" s="30">
        <v>0.4</v>
      </c>
      <c r="S13" s="28">
        <v>0.43</v>
      </c>
      <c r="T13" s="29">
        <v>0.47</v>
      </c>
      <c r="U13" s="29">
        <v>0.48</v>
      </c>
      <c r="V13" s="29">
        <v>0.43</v>
      </c>
      <c r="W13" s="30">
        <v>0.39</v>
      </c>
      <c r="X13" s="10"/>
    </row>
    <row r="14" spans="1:24" x14ac:dyDescent="0.35">
      <c r="A14" s="11"/>
      <c r="B14" s="22" t="s">
        <v>449</v>
      </c>
      <c r="C14" s="24" t="s">
        <v>792</v>
      </c>
      <c r="D14" s="24" t="s">
        <v>793</v>
      </c>
      <c r="E14" s="25" t="s">
        <v>792</v>
      </c>
      <c r="F14" s="25" t="s">
        <v>792</v>
      </c>
      <c r="G14" s="25" t="s">
        <v>792</v>
      </c>
      <c r="H14" s="25" t="s">
        <v>449</v>
      </c>
      <c r="I14" s="26" t="s">
        <v>449</v>
      </c>
      <c r="J14" s="24" t="s">
        <v>449</v>
      </c>
      <c r="K14" s="26" t="s">
        <v>449</v>
      </c>
      <c r="L14" s="24" t="s">
        <v>449</v>
      </c>
      <c r="M14" s="25" t="s">
        <v>449</v>
      </c>
      <c r="N14" s="25" t="s">
        <v>449</v>
      </c>
      <c r="O14" s="25" t="s">
        <v>759</v>
      </c>
      <c r="P14" s="25" t="s">
        <v>449</v>
      </c>
      <c r="Q14" s="25" t="s">
        <v>449</v>
      </c>
      <c r="R14" s="26" t="s">
        <v>449</v>
      </c>
      <c r="S14" s="24" t="s">
        <v>449</v>
      </c>
      <c r="T14" s="25" t="s">
        <v>559</v>
      </c>
      <c r="U14" s="25" t="s">
        <v>732</v>
      </c>
      <c r="V14" s="25" t="s">
        <v>449</v>
      </c>
      <c r="W14" s="26" t="s">
        <v>449</v>
      </c>
      <c r="X14" s="10"/>
    </row>
    <row r="15" spans="1:24" ht="43.5" x14ac:dyDescent="0.35">
      <c r="A15" s="11"/>
      <c r="B15" s="8" t="s">
        <v>769</v>
      </c>
      <c r="C15" s="9">
        <v>2225</v>
      </c>
      <c r="D15" s="10">
        <v>567</v>
      </c>
      <c r="E15" s="5">
        <v>121</v>
      </c>
      <c r="F15" s="5">
        <v>408</v>
      </c>
      <c r="G15" s="5">
        <v>306</v>
      </c>
      <c r="H15" s="5">
        <v>538</v>
      </c>
      <c r="I15" s="11">
        <v>218</v>
      </c>
      <c r="J15" s="10">
        <v>1716</v>
      </c>
      <c r="K15" s="11">
        <v>394</v>
      </c>
      <c r="L15" s="10">
        <v>445</v>
      </c>
      <c r="M15" s="5">
        <v>503</v>
      </c>
      <c r="N15" s="5">
        <v>144</v>
      </c>
      <c r="O15" s="5">
        <v>500</v>
      </c>
      <c r="P15" s="5">
        <v>296</v>
      </c>
      <c r="Q15" s="5">
        <v>55</v>
      </c>
      <c r="R15" s="11">
        <v>137</v>
      </c>
      <c r="S15" s="10">
        <v>501</v>
      </c>
      <c r="T15" s="5">
        <v>564</v>
      </c>
      <c r="U15" s="5">
        <v>452</v>
      </c>
      <c r="V15" s="5">
        <v>211</v>
      </c>
      <c r="W15" s="11">
        <v>213</v>
      </c>
      <c r="X15" s="10"/>
    </row>
    <row r="16" spans="1:24" x14ac:dyDescent="0.35">
      <c r="A16" s="11"/>
      <c r="B16" s="8" t="s">
        <v>449</v>
      </c>
      <c r="C16" s="12">
        <v>0.41</v>
      </c>
      <c r="D16" s="13">
        <v>0.28000000000000003</v>
      </c>
      <c r="E16" s="14">
        <v>0.28999999999999998</v>
      </c>
      <c r="F16" s="14">
        <v>0.42</v>
      </c>
      <c r="G16" s="14">
        <v>0.45</v>
      </c>
      <c r="H16" s="14">
        <v>0.66</v>
      </c>
      <c r="I16" s="15">
        <v>0.56999999999999995</v>
      </c>
      <c r="J16" s="13">
        <v>0.4</v>
      </c>
      <c r="K16" s="15">
        <v>0.43</v>
      </c>
      <c r="L16" s="13">
        <v>0.45</v>
      </c>
      <c r="M16" s="14">
        <v>0.42</v>
      </c>
      <c r="N16" s="14">
        <v>0.38</v>
      </c>
      <c r="O16" s="14">
        <v>0.38</v>
      </c>
      <c r="P16" s="14">
        <v>0.39</v>
      </c>
      <c r="Q16" s="14">
        <v>0.26</v>
      </c>
      <c r="R16" s="15">
        <v>0.53</v>
      </c>
      <c r="S16" s="13">
        <v>0.45</v>
      </c>
      <c r="T16" s="14">
        <v>0.39</v>
      </c>
      <c r="U16" s="14">
        <v>0.34</v>
      </c>
      <c r="V16" s="14">
        <v>0.41</v>
      </c>
      <c r="W16" s="15">
        <v>0.54</v>
      </c>
      <c r="X16" s="10"/>
    </row>
    <row r="17" spans="1:24" x14ac:dyDescent="0.35">
      <c r="A17" s="11"/>
      <c r="B17" s="8" t="s">
        <v>449</v>
      </c>
      <c r="C17" s="10" t="s">
        <v>794</v>
      </c>
      <c r="D17" s="10" t="s">
        <v>449</v>
      </c>
      <c r="E17" s="5" t="s">
        <v>449</v>
      </c>
      <c r="F17" s="5" t="s">
        <v>736</v>
      </c>
      <c r="G17" s="5" t="s">
        <v>736</v>
      </c>
      <c r="H17" s="5" t="s">
        <v>795</v>
      </c>
      <c r="I17" s="11" t="s">
        <v>571</v>
      </c>
      <c r="J17" s="10" t="s">
        <v>449</v>
      </c>
      <c r="K17" s="11" t="s">
        <v>449</v>
      </c>
      <c r="L17" s="10" t="s">
        <v>796</v>
      </c>
      <c r="M17" s="5" t="s">
        <v>594</v>
      </c>
      <c r="N17" s="5" t="s">
        <v>594</v>
      </c>
      <c r="O17" s="5" t="s">
        <v>594</v>
      </c>
      <c r="P17" s="5" t="s">
        <v>594</v>
      </c>
      <c r="Q17" s="5" t="s">
        <v>449</v>
      </c>
      <c r="R17" s="11" t="s">
        <v>797</v>
      </c>
      <c r="S17" s="10" t="s">
        <v>573</v>
      </c>
      <c r="T17" s="5" t="s">
        <v>493</v>
      </c>
      <c r="U17" s="5" t="s">
        <v>449</v>
      </c>
      <c r="V17" s="5" t="s">
        <v>493</v>
      </c>
      <c r="W17" s="11" t="s">
        <v>798</v>
      </c>
      <c r="X17" s="10"/>
    </row>
    <row r="18" spans="1:24" x14ac:dyDescent="0.35">
      <c r="A18" s="11"/>
      <c r="B18" s="22" t="s">
        <v>772</v>
      </c>
      <c r="C18" s="23">
        <v>993</v>
      </c>
      <c r="D18" s="24">
        <v>556</v>
      </c>
      <c r="E18" s="25">
        <v>85</v>
      </c>
      <c r="F18" s="25">
        <v>208</v>
      </c>
      <c r="G18" s="25">
        <v>81</v>
      </c>
      <c r="H18" s="25">
        <v>24</v>
      </c>
      <c r="I18" s="26">
        <v>32</v>
      </c>
      <c r="J18" s="24">
        <v>843</v>
      </c>
      <c r="K18" s="26">
        <v>124</v>
      </c>
      <c r="L18" s="24">
        <v>134</v>
      </c>
      <c r="M18" s="25">
        <v>205</v>
      </c>
      <c r="N18" s="25">
        <v>60</v>
      </c>
      <c r="O18" s="25">
        <v>278</v>
      </c>
      <c r="P18" s="25">
        <v>186</v>
      </c>
      <c r="Q18" s="25">
        <v>81</v>
      </c>
      <c r="R18" s="26">
        <v>19</v>
      </c>
      <c r="S18" s="24">
        <v>119</v>
      </c>
      <c r="T18" s="25">
        <v>279</v>
      </c>
      <c r="U18" s="25">
        <v>332</v>
      </c>
      <c r="V18" s="25">
        <v>156</v>
      </c>
      <c r="W18" s="26">
        <v>34</v>
      </c>
      <c r="X18" s="10"/>
    </row>
    <row r="19" spans="1:24" x14ac:dyDescent="0.35">
      <c r="A19" s="11"/>
      <c r="B19" s="22" t="s">
        <v>449</v>
      </c>
      <c r="C19" s="27">
        <v>0.18</v>
      </c>
      <c r="D19" s="28">
        <v>0.27</v>
      </c>
      <c r="E19" s="29">
        <v>0.21</v>
      </c>
      <c r="F19" s="29">
        <v>0.21</v>
      </c>
      <c r="G19" s="29">
        <v>0.12</v>
      </c>
      <c r="H19" s="29">
        <v>0.03</v>
      </c>
      <c r="I19" s="30">
        <v>0.08</v>
      </c>
      <c r="J19" s="28">
        <v>0.2</v>
      </c>
      <c r="K19" s="30">
        <v>0.14000000000000001</v>
      </c>
      <c r="L19" s="28">
        <v>0.13</v>
      </c>
      <c r="M19" s="29">
        <v>0.17</v>
      </c>
      <c r="N19" s="29">
        <v>0.16</v>
      </c>
      <c r="O19" s="29">
        <v>0.21</v>
      </c>
      <c r="P19" s="29">
        <v>0.25</v>
      </c>
      <c r="Q19" s="29">
        <v>0.38</v>
      </c>
      <c r="R19" s="30">
        <v>7.0000000000000007E-2</v>
      </c>
      <c r="S19" s="28">
        <v>0.11</v>
      </c>
      <c r="T19" s="29">
        <v>0.19</v>
      </c>
      <c r="U19" s="29">
        <v>0.25</v>
      </c>
      <c r="V19" s="29">
        <v>0.3</v>
      </c>
      <c r="W19" s="30">
        <v>0.09</v>
      </c>
      <c r="X19" s="10"/>
    </row>
    <row r="20" spans="1:24" x14ac:dyDescent="0.35">
      <c r="A20" s="11"/>
      <c r="B20" s="22" t="s">
        <v>449</v>
      </c>
      <c r="C20" s="24" t="s">
        <v>799</v>
      </c>
      <c r="D20" s="24" t="s">
        <v>800</v>
      </c>
      <c r="E20" s="25" t="s">
        <v>801</v>
      </c>
      <c r="F20" s="25" t="s">
        <v>802</v>
      </c>
      <c r="G20" s="25" t="s">
        <v>557</v>
      </c>
      <c r="H20" s="25" t="s">
        <v>449</v>
      </c>
      <c r="I20" s="26" t="s">
        <v>557</v>
      </c>
      <c r="J20" s="24" t="s">
        <v>514</v>
      </c>
      <c r="K20" s="26" t="s">
        <v>449</v>
      </c>
      <c r="L20" s="24" t="s">
        <v>449</v>
      </c>
      <c r="M20" s="25" t="s">
        <v>558</v>
      </c>
      <c r="N20" s="25" t="s">
        <v>558</v>
      </c>
      <c r="O20" s="25" t="s">
        <v>764</v>
      </c>
      <c r="P20" s="25" t="s">
        <v>803</v>
      </c>
      <c r="Q20" s="25" t="s">
        <v>804</v>
      </c>
      <c r="R20" s="26" t="s">
        <v>449</v>
      </c>
      <c r="S20" s="24" t="s">
        <v>449</v>
      </c>
      <c r="T20" s="25" t="s">
        <v>745</v>
      </c>
      <c r="U20" s="25" t="s">
        <v>737</v>
      </c>
      <c r="V20" s="25" t="s">
        <v>733</v>
      </c>
      <c r="W20" s="26" t="s">
        <v>449</v>
      </c>
      <c r="X20" s="10"/>
    </row>
    <row r="21" spans="1:24" ht="29" x14ac:dyDescent="0.35">
      <c r="A21" s="11"/>
      <c r="B21" s="8" t="s">
        <v>774</v>
      </c>
      <c r="C21" s="9">
        <v>537</v>
      </c>
      <c r="D21" s="10">
        <v>253</v>
      </c>
      <c r="E21" s="5">
        <v>60</v>
      </c>
      <c r="F21" s="5">
        <v>107</v>
      </c>
      <c r="G21" s="5">
        <v>55</v>
      </c>
      <c r="H21" s="5">
        <v>18</v>
      </c>
      <c r="I21" s="11">
        <v>34</v>
      </c>
      <c r="J21" s="10">
        <v>429</v>
      </c>
      <c r="K21" s="11">
        <v>76</v>
      </c>
      <c r="L21" s="10">
        <v>83</v>
      </c>
      <c r="M21" s="5">
        <v>114</v>
      </c>
      <c r="N21" s="5">
        <v>48</v>
      </c>
      <c r="O21" s="5">
        <v>160</v>
      </c>
      <c r="P21" s="5">
        <v>57</v>
      </c>
      <c r="Q21" s="5">
        <v>36</v>
      </c>
      <c r="R21" s="11">
        <v>15</v>
      </c>
      <c r="S21" s="10">
        <v>102</v>
      </c>
      <c r="T21" s="5">
        <v>148</v>
      </c>
      <c r="U21" s="5">
        <v>169</v>
      </c>
      <c r="V21" s="5">
        <v>41</v>
      </c>
      <c r="W21" s="11">
        <v>21</v>
      </c>
      <c r="X21" s="10"/>
    </row>
    <row r="22" spans="1:24" x14ac:dyDescent="0.35">
      <c r="A22" s="11"/>
      <c r="B22" s="8" t="s">
        <v>449</v>
      </c>
      <c r="C22" s="12">
        <v>0.1</v>
      </c>
      <c r="D22" s="13">
        <v>0.12</v>
      </c>
      <c r="E22" s="14">
        <v>0.15</v>
      </c>
      <c r="F22" s="14">
        <v>0.11</v>
      </c>
      <c r="G22" s="14">
        <v>0.08</v>
      </c>
      <c r="H22" s="14">
        <v>0.02</v>
      </c>
      <c r="I22" s="15">
        <v>0.09</v>
      </c>
      <c r="J22" s="13">
        <v>0.1</v>
      </c>
      <c r="K22" s="15">
        <v>0.08</v>
      </c>
      <c r="L22" s="13">
        <v>0.08</v>
      </c>
      <c r="M22" s="14">
        <v>0.09</v>
      </c>
      <c r="N22" s="14">
        <v>0.13</v>
      </c>
      <c r="O22" s="14">
        <v>0.12</v>
      </c>
      <c r="P22" s="14">
        <v>0.08</v>
      </c>
      <c r="Q22" s="14">
        <v>0.17</v>
      </c>
      <c r="R22" s="15">
        <v>0.06</v>
      </c>
      <c r="S22" s="13">
        <v>0.09</v>
      </c>
      <c r="T22" s="14">
        <v>0.1</v>
      </c>
      <c r="U22" s="14">
        <v>0.13</v>
      </c>
      <c r="V22" s="14">
        <v>0.08</v>
      </c>
      <c r="W22" s="15">
        <v>0.05</v>
      </c>
      <c r="X22" s="10"/>
    </row>
    <row r="23" spans="1:24" x14ac:dyDescent="0.35">
      <c r="A23" s="11"/>
      <c r="B23" s="8" t="s">
        <v>449</v>
      </c>
      <c r="C23" s="10" t="s">
        <v>805</v>
      </c>
      <c r="D23" s="10" t="s">
        <v>643</v>
      </c>
      <c r="E23" s="5" t="s">
        <v>643</v>
      </c>
      <c r="F23" s="5" t="s">
        <v>557</v>
      </c>
      <c r="G23" s="5" t="s">
        <v>557</v>
      </c>
      <c r="H23" s="5" t="s">
        <v>449</v>
      </c>
      <c r="I23" s="11" t="s">
        <v>557</v>
      </c>
      <c r="J23" s="10" t="s">
        <v>449</v>
      </c>
      <c r="K23" s="11" t="s">
        <v>449</v>
      </c>
      <c r="L23" s="10" t="s">
        <v>449</v>
      </c>
      <c r="M23" s="5" t="s">
        <v>449</v>
      </c>
      <c r="N23" s="5" t="s">
        <v>740</v>
      </c>
      <c r="O23" s="5" t="s">
        <v>806</v>
      </c>
      <c r="P23" s="5" t="s">
        <v>449</v>
      </c>
      <c r="Q23" s="5" t="s">
        <v>807</v>
      </c>
      <c r="R23" s="11" t="s">
        <v>449</v>
      </c>
      <c r="S23" s="10" t="s">
        <v>449</v>
      </c>
      <c r="T23" s="5" t="s">
        <v>559</v>
      </c>
      <c r="U23" s="5" t="s">
        <v>742</v>
      </c>
      <c r="V23" s="5" t="s">
        <v>449</v>
      </c>
      <c r="W23" s="11" t="s">
        <v>449</v>
      </c>
      <c r="X23" s="10"/>
    </row>
    <row r="24" spans="1:24" ht="58" x14ac:dyDescent="0.35">
      <c r="A24" s="11"/>
      <c r="B24" s="22" t="s">
        <v>776</v>
      </c>
      <c r="C24" s="23">
        <v>135</v>
      </c>
      <c r="D24" s="24">
        <v>79</v>
      </c>
      <c r="E24" s="25">
        <v>13</v>
      </c>
      <c r="F24" s="25">
        <v>25</v>
      </c>
      <c r="G24" s="25">
        <v>8</v>
      </c>
      <c r="H24" s="25">
        <v>6</v>
      </c>
      <c r="I24" s="26">
        <v>4</v>
      </c>
      <c r="J24" s="24">
        <v>96</v>
      </c>
      <c r="K24" s="26">
        <v>27</v>
      </c>
      <c r="L24" s="24">
        <v>12</v>
      </c>
      <c r="M24" s="25">
        <v>31</v>
      </c>
      <c r="N24" s="25">
        <v>12</v>
      </c>
      <c r="O24" s="25">
        <v>38</v>
      </c>
      <c r="P24" s="25">
        <v>34</v>
      </c>
      <c r="Q24" s="25">
        <v>3</v>
      </c>
      <c r="R24" s="26">
        <v>3</v>
      </c>
      <c r="S24" s="24">
        <v>23</v>
      </c>
      <c r="T24" s="25">
        <v>35</v>
      </c>
      <c r="U24" s="25">
        <v>43</v>
      </c>
      <c r="V24" s="25">
        <v>24</v>
      </c>
      <c r="W24" s="26">
        <v>5</v>
      </c>
      <c r="X24" s="10"/>
    </row>
    <row r="25" spans="1:24" x14ac:dyDescent="0.35">
      <c r="A25" s="11"/>
      <c r="B25" s="22" t="s">
        <v>449</v>
      </c>
      <c r="C25" s="27">
        <v>0.02</v>
      </c>
      <c r="D25" s="28">
        <v>0.04</v>
      </c>
      <c r="E25" s="29">
        <v>0.03</v>
      </c>
      <c r="F25" s="29">
        <v>0.03</v>
      </c>
      <c r="G25" s="29">
        <v>0.01</v>
      </c>
      <c r="H25" s="29">
        <v>0.01</v>
      </c>
      <c r="I25" s="30">
        <v>0.01</v>
      </c>
      <c r="J25" s="28">
        <v>0.02</v>
      </c>
      <c r="K25" s="30">
        <v>0.03</v>
      </c>
      <c r="L25" s="28">
        <v>0.01</v>
      </c>
      <c r="M25" s="29">
        <v>0.03</v>
      </c>
      <c r="N25" s="29">
        <v>0.03</v>
      </c>
      <c r="O25" s="29">
        <v>0.03</v>
      </c>
      <c r="P25" s="29">
        <v>0.05</v>
      </c>
      <c r="Q25" s="29">
        <v>0.01</v>
      </c>
      <c r="R25" s="30">
        <v>0.01</v>
      </c>
      <c r="S25" s="28">
        <v>0.02</v>
      </c>
      <c r="T25" s="29">
        <v>0.02</v>
      </c>
      <c r="U25" s="29">
        <v>0.03</v>
      </c>
      <c r="V25" s="29">
        <v>0.05</v>
      </c>
      <c r="W25" s="30">
        <v>0.01</v>
      </c>
      <c r="X25" s="10"/>
    </row>
    <row r="26" spans="1:24" x14ac:dyDescent="0.35">
      <c r="A26" s="11"/>
      <c r="B26" s="22" t="s">
        <v>449</v>
      </c>
      <c r="C26" s="24" t="s">
        <v>808</v>
      </c>
      <c r="D26" s="24" t="s">
        <v>802</v>
      </c>
      <c r="E26" s="25" t="s">
        <v>557</v>
      </c>
      <c r="F26" s="25" t="s">
        <v>557</v>
      </c>
      <c r="G26" s="25" t="s">
        <v>449</v>
      </c>
      <c r="H26" s="25" t="s">
        <v>449</v>
      </c>
      <c r="I26" s="26" t="s">
        <v>449</v>
      </c>
      <c r="J26" s="24" t="s">
        <v>449</v>
      </c>
      <c r="K26" s="26" t="s">
        <v>449</v>
      </c>
      <c r="L26" s="24" t="s">
        <v>449</v>
      </c>
      <c r="M26" s="25" t="s">
        <v>449</v>
      </c>
      <c r="N26" s="25" t="s">
        <v>449</v>
      </c>
      <c r="O26" s="25" t="s">
        <v>611</v>
      </c>
      <c r="P26" s="25" t="s">
        <v>809</v>
      </c>
      <c r="Q26" s="25" t="s">
        <v>449</v>
      </c>
      <c r="R26" s="26" t="s">
        <v>449</v>
      </c>
      <c r="S26" s="24" t="s">
        <v>449</v>
      </c>
      <c r="T26" s="25" t="s">
        <v>449</v>
      </c>
      <c r="U26" s="25" t="s">
        <v>449</v>
      </c>
      <c r="V26" s="25" t="s">
        <v>737</v>
      </c>
      <c r="W26" s="26" t="s">
        <v>449</v>
      </c>
      <c r="X26" s="10"/>
    </row>
    <row r="27" spans="1:24" x14ac:dyDescent="0.35">
      <c r="A27" s="11"/>
      <c r="B27" s="8" t="s">
        <v>777</v>
      </c>
      <c r="C27" s="9">
        <v>107</v>
      </c>
      <c r="D27" s="10">
        <v>29</v>
      </c>
      <c r="E27" s="5">
        <v>16</v>
      </c>
      <c r="F27" s="5">
        <v>20</v>
      </c>
      <c r="G27" s="5">
        <v>17</v>
      </c>
      <c r="H27" s="5">
        <v>13</v>
      </c>
      <c r="I27" s="11">
        <v>12</v>
      </c>
      <c r="J27" s="10">
        <v>59</v>
      </c>
      <c r="K27" s="11">
        <v>41</v>
      </c>
      <c r="L27" s="10">
        <v>29</v>
      </c>
      <c r="M27" s="5">
        <v>16</v>
      </c>
      <c r="N27" s="5">
        <v>10</v>
      </c>
      <c r="O27" s="5">
        <v>22</v>
      </c>
      <c r="P27" s="5">
        <v>11</v>
      </c>
      <c r="Q27" s="5" t="s">
        <v>486</v>
      </c>
      <c r="R27" s="11">
        <v>5</v>
      </c>
      <c r="S27" s="10">
        <v>38</v>
      </c>
      <c r="T27" s="5">
        <v>36</v>
      </c>
      <c r="U27" s="5">
        <v>12</v>
      </c>
      <c r="V27" s="5">
        <v>3</v>
      </c>
      <c r="W27" s="11">
        <v>7</v>
      </c>
      <c r="X27" s="10"/>
    </row>
    <row r="28" spans="1:24" x14ac:dyDescent="0.35">
      <c r="A28" s="11"/>
      <c r="B28" s="8" t="s">
        <v>449</v>
      </c>
      <c r="C28" s="12">
        <v>0.02</v>
      </c>
      <c r="D28" s="13">
        <v>0.01</v>
      </c>
      <c r="E28" s="14">
        <v>0.04</v>
      </c>
      <c r="F28" s="14">
        <v>0.02</v>
      </c>
      <c r="G28" s="14">
        <v>0.02</v>
      </c>
      <c r="H28" s="14">
        <v>0.02</v>
      </c>
      <c r="I28" s="15">
        <v>0.03</v>
      </c>
      <c r="J28" s="13">
        <v>0.01</v>
      </c>
      <c r="K28" s="15">
        <v>0.05</v>
      </c>
      <c r="L28" s="13">
        <v>0.03</v>
      </c>
      <c r="M28" s="14">
        <v>0.01</v>
      </c>
      <c r="N28" s="14">
        <v>0.03</v>
      </c>
      <c r="O28" s="14">
        <v>0.02</v>
      </c>
      <c r="P28" s="14">
        <v>0.02</v>
      </c>
      <c r="Q28" s="5" t="s">
        <v>486</v>
      </c>
      <c r="R28" s="15">
        <v>0.02</v>
      </c>
      <c r="S28" s="13">
        <v>0.03</v>
      </c>
      <c r="T28" s="14">
        <v>0.02</v>
      </c>
      <c r="U28" s="14">
        <v>0.01</v>
      </c>
      <c r="V28" s="14">
        <v>0.01</v>
      </c>
      <c r="W28" s="15">
        <v>0.02</v>
      </c>
      <c r="X28" s="10"/>
    </row>
    <row r="29" spans="1:24" x14ac:dyDescent="0.35">
      <c r="A29" s="11"/>
      <c r="B29" s="8" t="s">
        <v>449</v>
      </c>
      <c r="C29" s="10" t="s">
        <v>810</v>
      </c>
      <c r="D29" s="10" t="s">
        <v>449</v>
      </c>
      <c r="E29" s="5" t="s">
        <v>489</v>
      </c>
      <c r="F29" s="5" t="s">
        <v>449</v>
      </c>
      <c r="G29" s="5" t="s">
        <v>449</v>
      </c>
      <c r="H29" s="5" t="s">
        <v>449</v>
      </c>
      <c r="I29" s="11" t="s">
        <v>449</v>
      </c>
      <c r="J29" s="10" t="s">
        <v>449</v>
      </c>
      <c r="K29" s="11" t="s">
        <v>506</v>
      </c>
      <c r="L29" s="10" t="s">
        <v>632</v>
      </c>
      <c r="M29" s="5" t="s">
        <v>449</v>
      </c>
      <c r="N29" s="5" t="s">
        <v>594</v>
      </c>
      <c r="O29" s="5" t="s">
        <v>449</v>
      </c>
      <c r="P29" s="5" t="s">
        <v>449</v>
      </c>
      <c r="Q29" s="5" t="s">
        <v>449</v>
      </c>
      <c r="R29" s="11" t="s">
        <v>449</v>
      </c>
      <c r="S29" s="10" t="s">
        <v>494</v>
      </c>
      <c r="T29" s="5" t="s">
        <v>567</v>
      </c>
      <c r="U29" s="5" t="s">
        <v>449</v>
      </c>
      <c r="V29" s="5" t="s">
        <v>449</v>
      </c>
      <c r="W29" s="11" t="s">
        <v>449</v>
      </c>
      <c r="X29" s="10"/>
    </row>
    <row r="30" spans="1:24" x14ac:dyDescent="0.35">
      <c r="A30" s="11"/>
      <c r="B30" s="22" t="s">
        <v>778</v>
      </c>
      <c r="C30" s="23">
        <v>86</v>
      </c>
      <c r="D30" s="24">
        <v>42</v>
      </c>
      <c r="E30" s="25">
        <v>14</v>
      </c>
      <c r="F30" s="25">
        <v>14</v>
      </c>
      <c r="G30" s="25">
        <v>11</v>
      </c>
      <c r="H30" s="25" t="s">
        <v>486</v>
      </c>
      <c r="I30" s="26">
        <v>6</v>
      </c>
      <c r="J30" s="24">
        <v>61</v>
      </c>
      <c r="K30" s="26">
        <v>15</v>
      </c>
      <c r="L30" s="24">
        <v>12</v>
      </c>
      <c r="M30" s="25">
        <v>23</v>
      </c>
      <c r="N30" s="25">
        <v>5</v>
      </c>
      <c r="O30" s="25">
        <v>23</v>
      </c>
      <c r="P30" s="25">
        <v>9</v>
      </c>
      <c r="Q30" s="25">
        <v>10</v>
      </c>
      <c r="R30" s="26">
        <v>1</v>
      </c>
      <c r="S30" s="24">
        <v>19</v>
      </c>
      <c r="T30" s="25">
        <v>20</v>
      </c>
      <c r="U30" s="25">
        <v>25</v>
      </c>
      <c r="V30" s="25">
        <v>12</v>
      </c>
      <c r="W30" s="26">
        <v>2</v>
      </c>
      <c r="X30" s="10"/>
    </row>
    <row r="31" spans="1:24" x14ac:dyDescent="0.35">
      <c r="A31" s="11"/>
      <c r="B31" s="22" t="s">
        <v>449</v>
      </c>
      <c r="C31" s="27">
        <v>0.02</v>
      </c>
      <c r="D31" s="28">
        <v>0.02</v>
      </c>
      <c r="E31" s="29">
        <v>0.03</v>
      </c>
      <c r="F31" s="29">
        <v>0.01</v>
      </c>
      <c r="G31" s="29">
        <v>0.02</v>
      </c>
      <c r="H31" s="25" t="s">
        <v>486</v>
      </c>
      <c r="I31" s="30">
        <v>0.01</v>
      </c>
      <c r="J31" s="28">
        <v>0.01</v>
      </c>
      <c r="K31" s="30">
        <v>0.02</v>
      </c>
      <c r="L31" s="28">
        <v>0.01</v>
      </c>
      <c r="M31" s="29">
        <v>0.02</v>
      </c>
      <c r="N31" s="29">
        <v>0.01</v>
      </c>
      <c r="O31" s="29">
        <v>0.02</v>
      </c>
      <c r="P31" s="29">
        <v>0.01</v>
      </c>
      <c r="Q31" s="29">
        <v>0.05</v>
      </c>
      <c r="R31" s="26" t="s">
        <v>511</v>
      </c>
      <c r="S31" s="28">
        <v>0.02</v>
      </c>
      <c r="T31" s="29">
        <v>0.01</v>
      </c>
      <c r="U31" s="29">
        <v>0.02</v>
      </c>
      <c r="V31" s="29">
        <v>0.02</v>
      </c>
      <c r="W31" s="30">
        <v>0.01</v>
      </c>
      <c r="X31" s="10"/>
    </row>
    <row r="32" spans="1:24" x14ac:dyDescent="0.35">
      <c r="A32" s="11"/>
      <c r="B32" s="22" t="s">
        <v>449</v>
      </c>
      <c r="C32" s="24" t="s">
        <v>557</v>
      </c>
      <c r="D32" s="24" t="s">
        <v>557</v>
      </c>
      <c r="E32" s="25" t="s">
        <v>680</v>
      </c>
      <c r="F32" s="25" t="s">
        <v>557</v>
      </c>
      <c r="G32" s="25" t="s">
        <v>557</v>
      </c>
      <c r="H32" s="25" t="s">
        <v>449</v>
      </c>
      <c r="I32" s="26" t="s">
        <v>557</v>
      </c>
      <c r="J32" s="24" t="s">
        <v>449</v>
      </c>
      <c r="K32" s="26" t="s">
        <v>449</v>
      </c>
      <c r="L32" s="24" t="s">
        <v>449</v>
      </c>
      <c r="M32" s="25" t="s">
        <v>449</v>
      </c>
      <c r="N32" s="25" t="s">
        <v>449</v>
      </c>
      <c r="O32" s="25" t="s">
        <v>449</v>
      </c>
      <c r="P32" s="25" t="s">
        <v>449</v>
      </c>
      <c r="Q32" s="25" t="s">
        <v>804</v>
      </c>
      <c r="R32" s="26" t="s">
        <v>449</v>
      </c>
      <c r="S32" s="24" t="s">
        <v>449</v>
      </c>
      <c r="T32" s="25" t="s">
        <v>449</v>
      </c>
      <c r="U32" s="25" t="s">
        <v>449</v>
      </c>
      <c r="V32" s="25" t="s">
        <v>449</v>
      </c>
      <c r="W32" s="26" t="s">
        <v>449</v>
      </c>
      <c r="X32" s="10"/>
    </row>
    <row r="33" spans="1:24" ht="29" x14ac:dyDescent="0.35">
      <c r="A33" s="11"/>
      <c r="B33" s="8" t="s">
        <v>780</v>
      </c>
      <c r="C33" s="9">
        <v>34</v>
      </c>
      <c r="D33" s="10">
        <v>12</v>
      </c>
      <c r="E33" s="5">
        <v>5</v>
      </c>
      <c r="F33" s="5">
        <v>12</v>
      </c>
      <c r="G33" s="5">
        <v>2</v>
      </c>
      <c r="H33" s="5">
        <v>1</v>
      </c>
      <c r="I33" s="11">
        <v>1</v>
      </c>
      <c r="J33" s="10">
        <v>29</v>
      </c>
      <c r="K33" s="11">
        <v>5</v>
      </c>
      <c r="L33" s="10">
        <v>5</v>
      </c>
      <c r="M33" s="5">
        <v>13</v>
      </c>
      <c r="N33" s="5">
        <v>3</v>
      </c>
      <c r="O33" s="5">
        <v>6</v>
      </c>
      <c r="P33" s="5">
        <v>5</v>
      </c>
      <c r="Q33" s="5" t="s">
        <v>511</v>
      </c>
      <c r="R33" s="11">
        <v>1</v>
      </c>
      <c r="S33" s="10">
        <v>9</v>
      </c>
      <c r="T33" s="5">
        <v>9</v>
      </c>
      <c r="U33" s="5">
        <v>7</v>
      </c>
      <c r="V33" s="5">
        <v>5</v>
      </c>
      <c r="W33" s="11" t="s">
        <v>486</v>
      </c>
      <c r="X33" s="10"/>
    </row>
    <row r="34" spans="1:24" x14ac:dyDescent="0.35">
      <c r="A34" s="11"/>
      <c r="B34" s="8" t="s">
        <v>449</v>
      </c>
      <c r="C34" s="12">
        <v>0.01</v>
      </c>
      <c r="D34" s="13">
        <v>0.01</v>
      </c>
      <c r="E34" s="14">
        <v>0.01</v>
      </c>
      <c r="F34" s="14">
        <v>0.01</v>
      </c>
      <c r="G34" s="5" t="s">
        <v>511</v>
      </c>
      <c r="H34" s="5" t="s">
        <v>511</v>
      </c>
      <c r="I34" s="11" t="s">
        <v>511</v>
      </c>
      <c r="J34" s="13">
        <v>0.01</v>
      </c>
      <c r="K34" s="15">
        <v>0.01</v>
      </c>
      <c r="L34" s="13">
        <v>0.01</v>
      </c>
      <c r="M34" s="14">
        <v>0.01</v>
      </c>
      <c r="N34" s="14">
        <v>0.01</v>
      </c>
      <c r="O34" s="5" t="s">
        <v>511</v>
      </c>
      <c r="P34" s="14">
        <v>0.01</v>
      </c>
      <c r="Q34" s="5" t="s">
        <v>511</v>
      </c>
      <c r="R34" s="15">
        <v>0.01</v>
      </c>
      <c r="S34" s="13">
        <v>0.01</v>
      </c>
      <c r="T34" s="14">
        <v>0.01</v>
      </c>
      <c r="U34" s="14">
        <v>0.01</v>
      </c>
      <c r="V34" s="14">
        <v>0.01</v>
      </c>
      <c r="W34" s="11" t="s">
        <v>486</v>
      </c>
      <c r="X34" s="10"/>
    </row>
    <row r="35" spans="1:24" x14ac:dyDescent="0.35">
      <c r="A35" s="11"/>
      <c r="B35" s="8" t="s">
        <v>449</v>
      </c>
      <c r="C35" s="10" t="s">
        <v>449</v>
      </c>
      <c r="D35" s="10" t="s">
        <v>449</v>
      </c>
      <c r="E35" s="5" t="s">
        <v>449</v>
      </c>
      <c r="F35" s="5" t="s">
        <v>680</v>
      </c>
      <c r="G35" s="5" t="s">
        <v>449</v>
      </c>
      <c r="H35" s="5" t="s">
        <v>449</v>
      </c>
      <c r="I35" s="11" t="s">
        <v>449</v>
      </c>
      <c r="J35" s="10" t="s">
        <v>449</v>
      </c>
      <c r="K35" s="11" t="s">
        <v>449</v>
      </c>
      <c r="L35" s="10" t="s">
        <v>449</v>
      </c>
      <c r="M35" s="5" t="s">
        <v>449</v>
      </c>
      <c r="N35" s="5" t="s">
        <v>449</v>
      </c>
      <c r="O35" s="5" t="s">
        <v>449</v>
      </c>
      <c r="P35" s="5" t="s">
        <v>449</v>
      </c>
      <c r="Q35" s="5" t="s">
        <v>449</v>
      </c>
      <c r="R35" s="11" t="s">
        <v>449</v>
      </c>
      <c r="S35" s="10" t="s">
        <v>449</v>
      </c>
      <c r="T35" s="5" t="s">
        <v>449</v>
      </c>
      <c r="U35" s="5" t="s">
        <v>449</v>
      </c>
      <c r="V35" s="5" t="s">
        <v>449</v>
      </c>
      <c r="W35" s="11" t="s">
        <v>449</v>
      </c>
      <c r="X35" s="10"/>
    </row>
    <row r="36" spans="1:24" x14ac:dyDescent="0.35">
      <c r="A36" s="11"/>
      <c r="B36" s="22" t="s">
        <v>781</v>
      </c>
      <c r="C36" s="23">
        <v>22</v>
      </c>
      <c r="D36" s="24">
        <v>5</v>
      </c>
      <c r="E36" s="25">
        <v>2</v>
      </c>
      <c r="F36" s="25">
        <v>7</v>
      </c>
      <c r="G36" s="25" t="s">
        <v>511</v>
      </c>
      <c r="H36" s="25">
        <v>4</v>
      </c>
      <c r="I36" s="26">
        <v>3</v>
      </c>
      <c r="J36" s="24">
        <v>15</v>
      </c>
      <c r="K36" s="26">
        <v>7</v>
      </c>
      <c r="L36" s="24">
        <v>3</v>
      </c>
      <c r="M36" s="25">
        <v>5</v>
      </c>
      <c r="N36" s="25">
        <v>2</v>
      </c>
      <c r="O36" s="25">
        <v>9</v>
      </c>
      <c r="P36" s="25">
        <v>3</v>
      </c>
      <c r="Q36" s="25">
        <v>1</v>
      </c>
      <c r="R36" s="26" t="s">
        <v>486</v>
      </c>
      <c r="S36" s="24">
        <v>8</v>
      </c>
      <c r="T36" s="25">
        <v>3</v>
      </c>
      <c r="U36" s="25">
        <v>6</v>
      </c>
      <c r="V36" s="25">
        <v>1</v>
      </c>
      <c r="W36" s="26">
        <v>3</v>
      </c>
      <c r="X36" s="10"/>
    </row>
    <row r="37" spans="1:24" x14ac:dyDescent="0.35">
      <c r="A37" s="11"/>
      <c r="B37" s="22" t="s">
        <v>449</v>
      </c>
      <c r="C37" s="23" t="s">
        <v>511</v>
      </c>
      <c r="D37" s="24" t="s">
        <v>511</v>
      </c>
      <c r="E37" s="29">
        <v>0.01</v>
      </c>
      <c r="F37" s="29">
        <v>0.01</v>
      </c>
      <c r="G37" s="25" t="s">
        <v>511</v>
      </c>
      <c r="H37" s="29">
        <v>0.01</v>
      </c>
      <c r="I37" s="30">
        <v>0.01</v>
      </c>
      <c r="J37" s="24" t="s">
        <v>511</v>
      </c>
      <c r="K37" s="30">
        <v>0.01</v>
      </c>
      <c r="L37" s="24" t="s">
        <v>511</v>
      </c>
      <c r="M37" s="25" t="s">
        <v>511</v>
      </c>
      <c r="N37" s="29">
        <v>0.01</v>
      </c>
      <c r="O37" s="29">
        <v>0.01</v>
      </c>
      <c r="P37" s="25" t="s">
        <v>511</v>
      </c>
      <c r="Q37" s="25" t="s">
        <v>511</v>
      </c>
      <c r="R37" s="26" t="s">
        <v>486</v>
      </c>
      <c r="S37" s="28">
        <v>0.01</v>
      </c>
      <c r="T37" s="25" t="s">
        <v>511</v>
      </c>
      <c r="U37" s="25" t="s">
        <v>511</v>
      </c>
      <c r="V37" s="25" t="s">
        <v>511</v>
      </c>
      <c r="W37" s="30">
        <v>0.01</v>
      </c>
      <c r="X37" s="10"/>
    </row>
    <row r="38" spans="1:24" ht="29" x14ac:dyDescent="0.35">
      <c r="A38" s="11"/>
      <c r="B38" s="8" t="s">
        <v>782</v>
      </c>
      <c r="C38" s="9">
        <v>10</v>
      </c>
      <c r="D38" s="10">
        <v>3</v>
      </c>
      <c r="E38" s="5">
        <v>1</v>
      </c>
      <c r="F38" s="5">
        <v>4</v>
      </c>
      <c r="G38" s="5" t="s">
        <v>511</v>
      </c>
      <c r="H38" s="5" t="s">
        <v>486</v>
      </c>
      <c r="I38" s="11">
        <v>2</v>
      </c>
      <c r="J38" s="10">
        <v>10</v>
      </c>
      <c r="K38" s="11">
        <v>1</v>
      </c>
      <c r="L38" s="10" t="s">
        <v>511</v>
      </c>
      <c r="M38" s="5">
        <v>1</v>
      </c>
      <c r="N38" s="5">
        <v>1</v>
      </c>
      <c r="O38" s="5">
        <v>3</v>
      </c>
      <c r="P38" s="5">
        <v>4</v>
      </c>
      <c r="Q38" s="5" t="s">
        <v>511</v>
      </c>
      <c r="R38" s="11" t="s">
        <v>486</v>
      </c>
      <c r="S38" s="10">
        <v>3</v>
      </c>
      <c r="T38" s="5">
        <v>4</v>
      </c>
      <c r="U38" s="5">
        <v>1</v>
      </c>
      <c r="V38" s="5">
        <v>1</v>
      </c>
      <c r="W38" s="11" t="s">
        <v>486</v>
      </c>
      <c r="X38" s="10"/>
    </row>
    <row r="39" spans="1:24" x14ac:dyDescent="0.35">
      <c r="A39" s="11"/>
      <c r="B39" s="8" t="s">
        <v>449</v>
      </c>
      <c r="C39" s="9" t="s">
        <v>511</v>
      </c>
      <c r="D39" s="10" t="s">
        <v>511</v>
      </c>
      <c r="E39" s="5" t="s">
        <v>511</v>
      </c>
      <c r="F39" s="5" t="s">
        <v>511</v>
      </c>
      <c r="G39" s="5" t="s">
        <v>511</v>
      </c>
      <c r="H39" s="5" t="s">
        <v>486</v>
      </c>
      <c r="I39" s="11" t="s">
        <v>511</v>
      </c>
      <c r="J39" s="10" t="s">
        <v>511</v>
      </c>
      <c r="K39" s="11" t="s">
        <v>511</v>
      </c>
      <c r="L39" s="10" t="s">
        <v>511</v>
      </c>
      <c r="M39" s="5" t="s">
        <v>511</v>
      </c>
      <c r="N39" s="5" t="s">
        <v>511</v>
      </c>
      <c r="O39" s="5" t="s">
        <v>511</v>
      </c>
      <c r="P39" s="14">
        <v>0.01</v>
      </c>
      <c r="Q39" s="5" t="s">
        <v>511</v>
      </c>
      <c r="R39" s="11" t="s">
        <v>486</v>
      </c>
      <c r="S39" s="10" t="s">
        <v>511</v>
      </c>
      <c r="T39" s="5" t="s">
        <v>511</v>
      </c>
      <c r="U39" s="5" t="s">
        <v>511</v>
      </c>
      <c r="V39" s="5" t="s">
        <v>511</v>
      </c>
      <c r="W39" s="11" t="s">
        <v>486</v>
      </c>
      <c r="X39" s="10"/>
    </row>
    <row r="40" spans="1:24" x14ac:dyDescent="0.35">
      <c r="A40" s="11"/>
      <c r="B40" s="22" t="s">
        <v>784</v>
      </c>
      <c r="C40" s="23">
        <v>7</v>
      </c>
      <c r="D40" s="24">
        <v>1</v>
      </c>
      <c r="E40" s="25" t="s">
        <v>486</v>
      </c>
      <c r="F40" s="25">
        <v>3</v>
      </c>
      <c r="G40" s="25" t="s">
        <v>486</v>
      </c>
      <c r="H40" s="25">
        <v>3</v>
      </c>
      <c r="I40" s="26" t="s">
        <v>486</v>
      </c>
      <c r="J40" s="24">
        <v>5</v>
      </c>
      <c r="K40" s="26">
        <v>2</v>
      </c>
      <c r="L40" s="24">
        <v>3</v>
      </c>
      <c r="M40" s="25">
        <v>3</v>
      </c>
      <c r="N40" s="25" t="s">
        <v>486</v>
      </c>
      <c r="O40" s="25" t="s">
        <v>511</v>
      </c>
      <c r="P40" s="25" t="s">
        <v>486</v>
      </c>
      <c r="Q40" s="25">
        <v>1</v>
      </c>
      <c r="R40" s="26" t="s">
        <v>486</v>
      </c>
      <c r="S40" s="24" t="s">
        <v>486</v>
      </c>
      <c r="T40" s="25" t="s">
        <v>511</v>
      </c>
      <c r="U40" s="25">
        <v>1</v>
      </c>
      <c r="V40" s="25">
        <v>1</v>
      </c>
      <c r="W40" s="26">
        <v>1</v>
      </c>
      <c r="X40" s="10"/>
    </row>
    <row r="41" spans="1:24" x14ac:dyDescent="0.35">
      <c r="A41" s="11"/>
      <c r="B41" s="22" t="s">
        <v>449</v>
      </c>
      <c r="C41" s="23" t="s">
        <v>511</v>
      </c>
      <c r="D41" s="24" t="s">
        <v>511</v>
      </c>
      <c r="E41" s="25" t="s">
        <v>486</v>
      </c>
      <c r="F41" s="25" t="s">
        <v>511</v>
      </c>
      <c r="G41" s="25" t="s">
        <v>486</v>
      </c>
      <c r="H41" s="25" t="s">
        <v>511</v>
      </c>
      <c r="I41" s="26" t="s">
        <v>486</v>
      </c>
      <c r="J41" s="24" t="s">
        <v>511</v>
      </c>
      <c r="K41" s="26" t="s">
        <v>511</v>
      </c>
      <c r="L41" s="24" t="s">
        <v>511</v>
      </c>
      <c r="M41" s="25" t="s">
        <v>511</v>
      </c>
      <c r="N41" s="25" t="s">
        <v>486</v>
      </c>
      <c r="O41" s="25" t="s">
        <v>511</v>
      </c>
      <c r="P41" s="25" t="s">
        <v>486</v>
      </c>
      <c r="Q41" s="25" t="s">
        <v>511</v>
      </c>
      <c r="R41" s="26" t="s">
        <v>486</v>
      </c>
      <c r="S41" s="24" t="s">
        <v>486</v>
      </c>
      <c r="T41" s="25" t="s">
        <v>511</v>
      </c>
      <c r="U41" s="25" t="s">
        <v>511</v>
      </c>
      <c r="V41" s="25" t="s">
        <v>511</v>
      </c>
      <c r="W41" s="26" t="s">
        <v>511</v>
      </c>
      <c r="X41" s="10"/>
    </row>
    <row r="42" spans="1:24" ht="29" x14ac:dyDescent="0.35">
      <c r="A42" s="11"/>
      <c r="B42" s="8" t="s">
        <v>785</v>
      </c>
      <c r="C42" s="9">
        <v>4</v>
      </c>
      <c r="D42" s="10">
        <v>2</v>
      </c>
      <c r="E42" s="5" t="s">
        <v>486</v>
      </c>
      <c r="F42" s="5">
        <v>1</v>
      </c>
      <c r="G42" s="5" t="s">
        <v>511</v>
      </c>
      <c r="H42" s="5">
        <v>1</v>
      </c>
      <c r="I42" s="11" t="s">
        <v>486</v>
      </c>
      <c r="J42" s="10">
        <v>3</v>
      </c>
      <c r="K42" s="11">
        <v>1</v>
      </c>
      <c r="L42" s="10">
        <v>1</v>
      </c>
      <c r="M42" s="5" t="s">
        <v>486</v>
      </c>
      <c r="N42" s="5">
        <v>1</v>
      </c>
      <c r="O42" s="5">
        <v>1</v>
      </c>
      <c r="P42" s="5" t="s">
        <v>511</v>
      </c>
      <c r="Q42" s="5" t="s">
        <v>486</v>
      </c>
      <c r="R42" s="11" t="s">
        <v>486</v>
      </c>
      <c r="S42" s="10" t="s">
        <v>511</v>
      </c>
      <c r="T42" s="5">
        <v>2</v>
      </c>
      <c r="U42" s="5" t="s">
        <v>511</v>
      </c>
      <c r="V42" s="5" t="s">
        <v>486</v>
      </c>
      <c r="W42" s="11">
        <v>1</v>
      </c>
      <c r="X42" s="10"/>
    </row>
    <row r="43" spans="1:24" x14ac:dyDescent="0.35">
      <c r="A43" s="11"/>
      <c r="B43" s="8" t="s">
        <v>449</v>
      </c>
      <c r="C43" s="9" t="s">
        <v>511</v>
      </c>
      <c r="D43" s="10" t="s">
        <v>511</v>
      </c>
      <c r="E43" s="5" t="s">
        <v>486</v>
      </c>
      <c r="F43" s="5" t="s">
        <v>511</v>
      </c>
      <c r="G43" s="5" t="s">
        <v>511</v>
      </c>
      <c r="H43" s="5" t="s">
        <v>511</v>
      </c>
      <c r="I43" s="11" t="s">
        <v>486</v>
      </c>
      <c r="J43" s="10" t="s">
        <v>511</v>
      </c>
      <c r="K43" s="11" t="s">
        <v>511</v>
      </c>
      <c r="L43" s="10" t="s">
        <v>511</v>
      </c>
      <c r="M43" s="5" t="s">
        <v>486</v>
      </c>
      <c r="N43" s="5" t="s">
        <v>511</v>
      </c>
      <c r="O43" s="5" t="s">
        <v>511</v>
      </c>
      <c r="P43" s="5" t="s">
        <v>511</v>
      </c>
      <c r="Q43" s="5" t="s">
        <v>486</v>
      </c>
      <c r="R43" s="11" t="s">
        <v>486</v>
      </c>
      <c r="S43" s="10" t="s">
        <v>511</v>
      </c>
      <c r="T43" s="5" t="s">
        <v>511</v>
      </c>
      <c r="U43" s="5" t="s">
        <v>511</v>
      </c>
      <c r="V43" s="5" t="s">
        <v>486</v>
      </c>
      <c r="W43" s="11" t="s">
        <v>511</v>
      </c>
      <c r="X43" s="10"/>
    </row>
    <row r="44" spans="1:24" ht="29" x14ac:dyDescent="0.35">
      <c r="A44" s="11"/>
      <c r="B44" s="22" t="s">
        <v>786</v>
      </c>
      <c r="C44" s="23">
        <v>3</v>
      </c>
      <c r="D44" s="24">
        <v>2</v>
      </c>
      <c r="E44" s="25" t="s">
        <v>486</v>
      </c>
      <c r="F44" s="25" t="s">
        <v>486</v>
      </c>
      <c r="G44" s="25" t="s">
        <v>486</v>
      </c>
      <c r="H44" s="25">
        <v>1</v>
      </c>
      <c r="I44" s="26" t="s">
        <v>486</v>
      </c>
      <c r="J44" s="24">
        <v>2</v>
      </c>
      <c r="K44" s="26">
        <v>1</v>
      </c>
      <c r="L44" s="24" t="s">
        <v>486</v>
      </c>
      <c r="M44" s="25">
        <v>1</v>
      </c>
      <c r="N44" s="25" t="s">
        <v>486</v>
      </c>
      <c r="O44" s="25">
        <v>1</v>
      </c>
      <c r="P44" s="25">
        <v>1</v>
      </c>
      <c r="Q44" s="25" t="s">
        <v>486</v>
      </c>
      <c r="R44" s="26" t="s">
        <v>486</v>
      </c>
      <c r="S44" s="24" t="s">
        <v>486</v>
      </c>
      <c r="T44" s="25">
        <v>2</v>
      </c>
      <c r="U44" s="25" t="s">
        <v>486</v>
      </c>
      <c r="V44" s="25" t="s">
        <v>486</v>
      </c>
      <c r="W44" s="26" t="s">
        <v>486</v>
      </c>
      <c r="X44" s="10"/>
    </row>
    <row r="45" spans="1:24" x14ac:dyDescent="0.35">
      <c r="A45" s="11"/>
      <c r="B45" s="22" t="s">
        <v>449</v>
      </c>
      <c r="C45" s="23" t="s">
        <v>511</v>
      </c>
      <c r="D45" s="24" t="s">
        <v>511</v>
      </c>
      <c r="E45" s="25" t="s">
        <v>486</v>
      </c>
      <c r="F45" s="25" t="s">
        <v>486</v>
      </c>
      <c r="G45" s="25" t="s">
        <v>486</v>
      </c>
      <c r="H45" s="25" t="s">
        <v>511</v>
      </c>
      <c r="I45" s="26" t="s">
        <v>486</v>
      </c>
      <c r="J45" s="24" t="s">
        <v>511</v>
      </c>
      <c r="K45" s="26" t="s">
        <v>511</v>
      </c>
      <c r="L45" s="24" t="s">
        <v>486</v>
      </c>
      <c r="M45" s="25" t="s">
        <v>511</v>
      </c>
      <c r="N45" s="25" t="s">
        <v>486</v>
      </c>
      <c r="O45" s="25" t="s">
        <v>511</v>
      </c>
      <c r="P45" s="25" t="s">
        <v>511</v>
      </c>
      <c r="Q45" s="25" t="s">
        <v>486</v>
      </c>
      <c r="R45" s="26" t="s">
        <v>486</v>
      </c>
      <c r="S45" s="24" t="s">
        <v>486</v>
      </c>
      <c r="T45" s="25" t="s">
        <v>511</v>
      </c>
      <c r="U45" s="25" t="s">
        <v>486</v>
      </c>
      <c r="V45" s="25" t="s">
        <v>486</v>
      </c>
      <c r="W45" s="26" t="s">
        <v>486</v>
      </c>
      <c r="X45" s="10"/>
    </row>
    <row r="46" spans="1:24" ht="29" x14ac:dyDescent="0.35">
      <c r="A46" s="11"/>
      <c r="B46" s="8" t="s">
        <v>787</v>
      </c>
      <c r="C46" s="9">
        <v>2</v>
      </c>
      <c r="D46" s="10" t="s">
        <v>486</v>
      </c>
      <c r="E46" s="5">
        <v>1</v>
      </c>
      <c r="F46" s="5" t="s">
        <v>511</v>
      </c>
      <c r="G46" s="5" t="s">
        <v>486</v>
      </c>
      <c r="H46" s="5" t="s">
        <v>486</v>
      </c>
      <c r="I46" s="11">
        <v>1</v>
      </c>
      <c r="J46" s="10" t="s">
        <v>511</v>
      </c>
      <c r="K46" s="11" t="s">
        <v>511</v>
      </c>
      <c r="L46" s="10" t="s">
        <v>486</v>
      </c>
      <c r="M46" s="5" t="s">
        <v>486</v>
      </c>
      <c r="N46" s="5" t="s">
        <v>486</v>
      </c>
      <c r="O46" s="5">
        <v>1</v>
      </c>
      <c r="P46" s="5">
        <v>1</v>
      </c>
      <c r="Q46" s="5" t="s">
        <v>486</v>
      </c>
      <c r="R46" s="11" t="s">
        <v>486</v>
      </c>
      <c r="S46" s="10" t="s">
        <v>511</v>
      </c>
      <c r="T46" s="5">
        <v>1</v>
      </c>
      <c r="U46" s="5" t="s">
        <v>486</v>
      </c>
      <c r="V46" s="5" t="s">
        <v>486</v>
      </c>
      <c r="W46" s="11" t="s">
        <v>486</v>
      </c>
      <c r="X46" s="10"/>
    </row>
    <row r="47" spans="1:24" x14ac:dyDescent="0.35">
      <c r="A47" s="11"/>
      <c r="B47" s="8" t="s">
        <v>449</v>
      </c>
      <c r="C47" s="10" t="s">
        <v>511</v>
      </c>
      <c r="D47" s="10" t="s">
        <v>486</v>
      </c>
      <c r="E47" s="5" t="s">
        <v>511</v>
      </c>
      <c r="F47" s="5" t="s">
        <v>511</v>
      </c>
      <c r="G47" s="5" t="s">
        <v>486</v>
      </c>
      <c r="H47" s="5" t="s">
        <v>486</v>
      </c>
      <c r="I47" s="11" t="s">
        <v>511</v>
      </c>
      <c r="J47" s="10" t="s">
        <v>511</v>
      </c>
      <c r="K47" s="11" t="s">
        <v>511</v>
      </c>
      <c r="L47" s="10" t="s">
        <v>486</v>
      </c>
      <c r="M47" s="5" t="s">
        <v>486</v>
      </c>
      <c r="N47" s="5" t="s">
        <v>486</v>
      </c>
      <c r="O47" s="5" t="s">
        <v>511</v>
      </c>
      <c r="P47" s="5" t="s">
        <v>511</v>
      </c>
      <c r="Q47" s="5" t="s">
        <v>486</v>
      </c>
      <c r="R47" s="11" t="s">
        <v>486</v>
      </c>
      <c r="S47" s="10" t="s">
        <v>511</v>
      </c>
      <c r="T47" s="5" t="s">
        <v>511</v>
      </c>
      <c r="U47" s="5" t="s">
        <v>486</v>
      </c>
      <c r="V47" s="5" t="s">
        <v>486</v>
      </c>
      <c r="W47" s="11" t="s">
        <v>486</v>
      </c>
      <c r="X47" s="10"/>
    </row>
    <row r="48" spans="1:24" x14ac:dyDescent="0.35">
      <c r="A48" s="11"/>
      <c r="B48" s="8" t="s">
        <v>449</v>
      </c>
      <c r="C48" s="10" t="s">
        <v>645</v>
      </c>
      <c r="D48" s="10" t="s">
        <v>449</v>
      </c>
      <c r="E48" s="5" t="s">
        <v>449</v>
      </c>
      <c r="F48" s="5" t="s">
        <v>449</v>
      </c>
      <c r="G48" s="5" t="s">
        <v>449</v>
      </c>
      <c r="H48" s="5" t="s">
        <v>449</v>
      </c>
      <c r="I48" s="11" t="s">
        <v>449</v>
      </c>
      <c r="J48" s="10" t="s">
        <v>449</v>
      </c>
      <c r="K48" s="11" t="s">
        <v>449</v>
      </c>
      <c r="L48" s="10" t="s">
        <v>449</v>
      </c>
      <c r="M48" s="5" t="s">
        <v>449</v>
      </c>
      <c r="N48" s="5" t="s">
        <v>449</v>
      </c>
      <c r="O48" s="5" t="s">
        <v>449</v>
      </c>
      <c r="P48" s="5" t="s">
        <v>449</v>
      </c>
      <c r="Q48" s="5" t="s">
        <v>449</v>
      </c>
      <c r="R48" s="11" t="s">
        <v>449</v>
      </c>
      <c r="S48" s="10" t="s">
        <v>449</v>
      </c>
      <c r="T48" s="5" t="s">
        <v>449</v>
      </c>
      <c r="U48" s="5" t="s">
        <v>449</v>
      </c>
      <c r="V48" s="5" t="s">
        <v>449</v>
      </c>
      <c r="W48" s="11" t="s">
        <v>449</v>
      </c>
      <c r="X48" s="10"/>
    </row>
    <row r="49" spans="1:24" x14ac:dyDescent="0.35">
      <c r="A49" s="11"/>
      <c r="B49" s="22" t="s">
        <v>788</v>
      </c>
      <c r="C49" s="23">
        <v>1</v>
      </c>
      <c r="D49" s="24" t="s">
        <v>511</v>
      </c>
      <c r="E49" s="25">
        <v>1</v>
      </c>
      <c r="F49" s="25" t="s">
        <v>486</v>
      </c>
      <c r="G49" s="25" t="s">
        <v>486</v>
      </c>
      <c r="H49" s="25" t="s">
        <v>486</v>
      </c>
      <c r="I49" s="26" t="s">
        <v>486</v>
      </c>
      <c r="J49" s="24">
        <v>1</v>
      </c>
      <c r="K49" s="26" t="s">
        <v>511</v>
      </c>
      <c r="L49" s="24" t="s">
        <v>486</v>
      </c>
      <c r="M49" s="25" t="s">
        <v>486</v>
      </c>
      <c r="N49" s="25" t="s">
        <v>486</v>
      </c>
      <c r="O49" s="25" t="s">
        <v>486</v>
      </c>
      <c r="P49" s="25" t="s">
        <v>511</v>
      </c>
      <c r="Q49" s="25" t="s">
        <v>486</v>
      </c>
      <c r="R49" s="26">
        <v>1</v>
      </c>
      <c r="S49" s="24">
        <v>1</v>
      </c>
      <c r="T49" s="25" t="s">
        <v>511</v>
      </c>
      <c r="U49" s="25" t="s">
        <v>486</v>
      </c>
      <c r="V49" s="25" t="s">
        <v>486</v>
      </c>
      <c r="W49" s="26" t="s">
        <v>486</v>
      </c>
      <c r="X49" s="10"/>
    </row>
    <row r="50" spans="1:24" x14ac:dyDescent="0.35">
      <c r="A50" s="11"/>
      <c r="B50" s="22" t="s">
        <v>449</v>
      </c>
      <c r="C50" s="23" t="s">
        <v>511</v>
      </c>
      <c r="D50" s="24" t="s">
        <v>511</v>
      </c>
      <c r="E50" s="25" t="s">
        <v>511</v>
      </c>
      <c r="F50" s="25" t="s">
        <v>486</v>
      </c>
      <c r="G50" s="25" t="s">
        <v>486</v>
      </c>
      <c r="H50" s="25" t="s">
        <v>486</v>
      </c>
      <c r="I50" s="26" t="s">
        <v>486</v>
      </c>
      <c r="J50" s="24" t="s">
        <v>511</v>
      </c>
      <c r="K50" s="26" t="s">
        <v>511</v>
      </c>
      <c r="L50" s="24" t="s">
        <v>486</v>
      </c>
      <c r="M50" s="25" t="s">
        <v>486</v>
      </c>
      <c r="N50" s="25" t="s">
        <v>486</v>
      </c>
      <c r="O50" s="25" t="s">
        <v>486</v>
      </c>
      <c r="P50" s="25" t="s">
        <v>511</v>
      </c>
      <c r="Q50" s="25" t="s">
        <v>486</v>
      </c>
      <c r="R50" s="26" t="s">
        <v>511</v>
      </c>
      <c r="S50" s="24" t="s">
        <v>511</v>
      </c>
      <c r="T50" s="25" t="s">
        <v>511</v>
      </c>
      <c r="U50" s="25" t="s">
        <v>486</v>
      </c>
      <c r="V50" s="25" t="s">
        <v>486</v>
      </c>
      <c r="W50" s="26" t="s">
        <v>486</v>
      </c>
      <c r="X50" s="10"/>
    </row>
    <row r="51" spans="1:24" x14ac:dyDescent="0.35">
      <c r="A51" s="11"/>
      <c r="B51" s="8" t="s">
        <v>725</v>
      </c>
      <c r="C51" s="9">
        <v>8</v>
      </c>
      <c r="D51" s="10">
        <v>4</v>
      </c>
      <c r="E51" s="5">
        <v>2</v>
      </c>
      <c r="F51" s="5" t="s">
        <v>486</v>
      </c>
      <c r="G51" s="5" t="s">
        <v>486</v>
      </c>
      <c r="H51" s="5" t="s">
        <v>511</v>
      </c>
      <c r="I51" s="11">
        <v>2</v>
      </c>
      <c r="J51" s="10">
        <v>7</v>
      </c>
      <c r="K51" s="11">
        <v>2</v>
      </c>
      <c r="L51" s="10">
        <v>2</v>
      </c>
      <c r="M51" s="5">
        <v>3</v>
      </c>
      <c r="N51" s="5" t="s">
        <v>486</v>
      </c>
      <c r="O51" s="5" t="s">
        <v>486</v>
      </c>
      <c r="P51" s="5">
        <v>2</v>
      </c>
      <c r="Q51" s="5">
        <v>2</v>
      </c>
      <c r="R51" s="11" t="s">
        <v>486</v>
      </c>
      <c r="S51" s="10">
        <v>2</v>
      </c>
      <c r="T51" s="5">
        <v>2</v>
      </c>
      <c r="U51" s="5">
        <v>2</v>
      </c>
      <c r="V51" s="5">
        <v>2</v>
      </c>
      <c r="W51" s="11" t="s">
        <v>486</v>
      </c>
      <c r="X51" s="10"/>
    </row>
    <row r="52" spans="1:24" x14ac:dyDescent="0.35">
      <c r="A52" s="11"/>
      <c r="B52" s="8" t="s">
        <v>449</v>
      </c>
      <c r="C52" s="9" t="s">
        <v>511</v>
      </c>
      <c r="D52" s="10" t="s">
        <v>511</v>
      </c>
      <c r="E52" s="5" t="s">
        <v>511</v>
      </c>
      <c r="F52" s="5" t="s">
        <v>486</v>
      </c>
      <c r="G52" s="5" t="s">
        <v>486</v>
      </c>
      <c r="H52" s="5" t="s">
        <v>511</v>
      </c>
      <c r="I52" s="15">
        <v>0.01</v>
      </c>
      <c r="J52" s="10" t="s">
        <v>511</v>
      </c>
      <c r="K52" s="11" t="s">
        <v>511</v>
      </c>
      <c r="L52" s="10" t="s">
        <v>511</v>
      </c>
      <c r="M52" s="5" t="s">
        <v>511</v>
      </c>
      <c r="N52" s="5" t="s">
        <v>486</v>
      </c>
      <c r="O52" s="5" t="s">
        <v>486</v>
      </c>
      <c r="P52" s="5" t="s">
        <v>511</v>
      </c>
      <c r="Q52" s="14">
        <v>0.01</v>
      </c>
      <c r="R52" s="11" t="s">
        <v>486</v>
      </c>
      <c r="S52" s="10" t="s">
        <v>511</v>
      </c>
      <c r="T52" s="5" t="s">
        <v>511</v>
      </c>
      <c r="U52" s="5" t="s">
        <v>511</v>
      </c>
      <c r="V52" s="5" t="s">
        <v>511</v>
      </c>
      <c r="W52" s="11" t="s">
        <v>486</v>
      </c>
      <c r="X52" s="10"/>
    </row>
    <row r="53" spans="1:24" x14ac:dyDescent="0.35">
      <c r="A53" s="11"/>
      <c r="B53" s="8" t="s">
        <v>449</v>
      </c>
      <c r="C53" s="10" t="s">
        <v>449</v>
      </c>
      <c r="D53" s="10" t="s">
        <v>449</v>
      </c>
      <c r="E53" s="5" t="s">
        <v>449</v>
      </c>
      <c r="F53" s="5" t="s">
        <v>449</v>
      </c>
      <c r="G53" s="5" t="s">
        <v>449</v>
      </c>
      <c r="H53" s="5" t="s">
        <v>449</v>
      </c>
      <c r="I53" s="11" t="s">
        <v>449</v>
      </c>
      <c r="J53" s="10" t="s">
        <v>449</v>
      </c>
      <c r="K53" s="11" t="s">
        <v>449</v>
      </c>
      <c r="L53" s="10" t="s">
        <v>449</v>
      </c>
      <c r="M53" s="5" t="s">
        <v>449</v>
      </c>
      <c r="N53" s="5" t="s">
        <v>449</v>
      </c>
      <c r="O53" s="5" t="s">
        <v>449</v>
      </c>
      <c r="P53" s="5" t="s">
        <v>449</v>
      </c>
      <c r="Q53" s="5" t="s">
        <v>811</v>
      </c>
      <c r="R53" s="11" t="s">
        <v>449</v>
      </c>
      <c r="S53" s="10" t="s">
        <v>449</v>
      </c>
      <c r="T53" s="5" t="s">
        <v>449</v>
      </c>
      <c r="U53" s="5" t="s">
        <v>449</v>
      </c>
      <c r="V53" s="5" t="s">
        <v>449</v>
      </c>
      <c r="W53" s="11" t="s">
        <v>449</v>
      </c>
      <c r="X53" s="10"/>
    </row>
    <row r="54" spans="1:24" x14ac:dyDescent="0.35">
      <c r="A54" s="11"/>
      <c r="B54" s="22" t="s">
        <v>519</v>
      </c>
      <c r="C54" s="24">
        <v>42</v>
      </c>
      <c r="D54" s="24">
        <v>4</v>
      </c>
      <c r="E54" s="25">
        <v>2</v>
      </c>
      <c r="F54" s="25">
        <v>9</v>
      </c>
      <c r="G54" s="25">
        <v>3</v>
      </c>
      <c r="H54" s="25">
        <v>11</v>
      </c>
      <c r="I54" s="26">
        <v>2</v>
      </c>
      <c r="J54" s="24">
        <v>16</v>
      </c>
      <c r="K54" s="26">
        <v>10</v>
      </c>
      <c r="L54" s="24">
        <v>6</v>
      </c>
      <c r="M54" s="25">
        <v>3</v>
      </c>
      <c r="N54" s="25">
        <v>2</v>
      </c>
      <c r="O54" s="25">
        <v>6</v>
      </c>
      <c r="P54" s="25">
        <v>3</v>
      </c>
      <c r="Q54" s="25" t="s">
        <v>486</v>
      </c>
      <c r="R54" s="26">
        <v>5</v>
      </c>
      <c r="S54" s="24">
        <v>5</v>
      </c>
      <c r="T54" s="25">
        <v>5</v>
      </c>
      <c r="U54" s="25">
        <v>3</v>
      </c>
      <c r="V54" s="25" t="s">
        <v>486</v>
      </c>
      <c r="W54" s="26">
        <v>3</v>
      </c>
      <c r="X54" s="10"/>
    </row>
    <row r="55" spans="1:24" x14ac:dyDescent="0.35">
      <c r="A55" s="11"/>
      <c r="B55" s="22" t="s">
        <v>449</v>
      </c>
      <c r="C55" s="24" t="s">
        <v>812</v>
      </c>
      <c r="D55" s="24" t="s">
        <v>449</v>
      </c>
      <c r="E55" s="25" t="s">
        <v>449</v>
      </c>
      <c r="F55" s="25" t="s">
        <v>560</v>
      </c>
      <c r="G55" s="25" t="s">
        <v>449</v>
      </c>
      <c r="H55" s="25" t="s">
        <v>560</v>
      </c>
      <c r="I55" s="26" t="s">
        <v>449</v>
      </c>
      <c r="J55" s="24" t="s">
        <v>449</v>
      </c>
      <c r="K55" s="26" t="s">
        <v>645</v>
      </c>
      <c r="L55" s="24" t="s">
        <v>449</v>
      </c>
      <c r="M55" s="25" t="s">
        <v>449</v>
      </c>
      <c r="N55" s="25" t="s">
        <v>449</v>
      </c>
      <c r="O55" s="25" t="s">
        <v>449</v>
      </c>
      <c r="P55" s="25" t="s">
        <v>449</v>
      </c>
      <c r="Q55" s="25" t="s">
        <v>449</v>
      </c>
      <c r="R55" s="26" t="s">
        <v>568</v>
      </c>
      <c r="S55" s="24" t="s">
        <v>449</v>
      </c>
      <c r="T55" s="25" t="s">
        <v>449</v>
      </c>
      <c r="U55" s="25" t="s">
        <v>449</v>
      </c>
      <c r="V55" s="25" t="s">
        <v>449</v>
      </c>
      <c r="W55" s="26" t="s">
        <v>449</v>
      </c>
      <c r="X55" s="10"/>
    </row>
    <row r="56" spans="1:24" x14ac:dyDescent="0.35">
      <c r="A56" s="11"/>
      <c r="B56" s="8" t="s">
        <v>790</v>
      </c>
      <c r="C56" s="9">
        <v>3339</v>
      </c>
      <c r="D56" s="10">
        <v>1519</v>
      </c>
      <c r="E56" s="5">
        <v>296</v>
      </c>
      <c r="F56" s="5">
        <v>620</v>
      </c>
      <c r="G56" s="5">
        <v>378</v>
      </c>
      <c r="H56" s="5">
        <v>286</v>
      </c>
      <c r="I56" s="11">
        <v>168</v>
      </c>
      <c r="J56" s="10">
        <v>2655</v>
      </c>
      <c r="K56" s="11">
        <v>533</v>
      </c>
      <c r="L56" s="10">
        <v>559</v>
      </c>
      <c r="M56" s="5">
        <v>733</v>
      </c>
      <c r="N56" s="5">
        <v>241</v>
      </c>
      <c r="O56" s="5">
        <v>871</v>
      </c>
      <c r="P56" s="5">
        <v>481</v>
      </c>
      <c r="Q56" s="5">
        <v>161</v>
      </c>
      <c r="R56" s="11">
        <v>123</v>
      </c>
      <c r="S56" s="10">
        <v>624</v>
      </c>
      <c r="T56" s="5">
        <v>928</v>
      </c>
      <c r="U56" s="5">
        <v>919</v>
      </c>
      <c r="V56" s="5">
        <v>331</v>
      </c>
      <c r="W56" s="11">
        <v>183</v>
      </c>
      <c r="X56" s="10"/>
    </row>
    <row r="57" spans="1:24" x14ac:dyDescent="0.35">
      <c r="A57" s="11"/>
      <c r="B57" s="8" t="s">
        <v>449</v>
      </c>
      <c r="C57" s="12">
        <v>0.61</v>
      </c>
      <c r="D57" s="13">
        <v>0.75</v>
      </c>
      <c r="E57" s="14">
        <v>0.72</v>
      </c>
      <c r="F57" s="14">
        <v>0.63</v>
      </c>
      <c r="G57" s="14">
        <v>0.56000000000000005</v>
      </c>
      <c r="H57" s="14">
        <v>0.35</v>
      </c>
      <c r="I57" s="15">
        <v>0.44</v>
      </c>
      <c r="J57" s="13">
        <v>0.62</v>
      </c>
      <c r="K57" s="15">
        <v>0.57999999999999996</v>
      </c>
      <c r="L57" s="13">
        <v>0.56000000000000005</v>
      </c>
      <c r="M57" s="14">
        <v>0.61</v>
      </c>
      <c r="N57" s="14">
        <v>0.64</v>
      </c>
      <c r="O57" s="14">
        <v>0.66</v>
      </c>
      <c r="P57" s="14">
        <v>0.64</v>
      </c>
      <c r="Q57" s="14">
        <v>0.76</v>
      </c>
      <c r="R57" s="15">
        <v>0.47</v>
      </c>
      <c r="S57" s="13">
        <v>0.56000000000000005</v>
      </c>
      <c r="T57" s="14">
        <v>0.63</v>
      </c>
      <c r="U57" s="14">
        <v>0.69</v>
      </c>
      <c r="V57" s="14">
        <v>0.64</v>
      </c>
      <c r="W57" s="15">
        <v>0.47</v>
      </c>
      <c r="X57" s="10"/>
    </row>
    <row r="58" spans="1:24" x14ac:dyDescent="0.35">
      <c r="A58" s="11"/>
      <c r="B58" s="31" t="s">
        <v>449</v>
      </c>
      <c r="C58" s="32" t="s">
        <v>813</v>
      </c>
      <c r="D58" s="32" t="s">
        <v>793</v>
      </c>
      <c r="E58" s="33" t="s">
        <v>793</v>
      </c>
      <c r="F58" s="33" t="s">
        <v>801</v>
      </c>
      <c r="G58" s="33" t="s">
        <v>792</v>
      </c>
      <c r="H58" s="33" t="s">
        <v>449</v>
      </c>
      <c r="I58" s="34" t="s">
        <v>557</v>
      </c>
      <c r="J58" s="32" t="s">
        <v>505</v>
      </c>
      <c r="K58" s="34" t="s">
        <v>449</v>
      </c>
      <c r="L58" s="32" t="s">
        <v>449</v>
      </c>
      <c r="M58" s="33" t="s">
        <v>558</v>
      </c>
      <c r="N58" s="33" t="s">
        <v>558</v>
      </c>
      <c r="O58" s="33" t="s">
        <v>731</v>
      </c>
      <c r="P58" s="33" t="s">
        <v>730</v>
      </c>
      <c r="Q58" s="33" t="s">
        <v>804</v>
      </c>
      <c r="R58" s="34" t="s">
        <v>449</v>
      </c>
      <c r="S58" s="32" t="s">
        <v>559</v>
      </c>
      <c r="T58" s="33" t="s">
        <v>745</v>
      </c>
      <c r="U58" s="33" t="s">
        <v>737</v>
      </c>
      <c r="V58" s="33" t="s">
        <v>745</v>
      </c>
      <c r="W58" s="34" t="s">
        <v>449</v>
      </c>
      <c r="X58" s="10"/>
    </row>
    <row r="59" spans="1:24" x14ac:dyDescent="0.35">
      <c r="B59" s="1" t="s">
        <v>1929</v>
      </c>
    </row>
    <row r="60" spans="1:24" x14ac:dyDescent="0.35">
      <c r="B60" s="1" t="s">
        <v>577</v>
      </c>
    </row>
    <row r="61" spans="1:24" x14ac:dyDescent="0.35">
      <c r="B61" s="1" t="s">
        <v>578</v>
      </c>
    </row>
  </sheetData>
  <mergeCells count="4">
    <mergeCell ref="D8:I8"/>
    <mergeCell ref="J8:K8"/>
    <mergeCell ref="L8:R8"/>
    <mergeCell ref="S8:W8"/>
  </mergeCells>
  <hyperlinks>
    <hyperlink ref="C1" location="Index!A21" display="Return to Index" xr:uid="{00000000-0004-0000-11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200-000000000000}">
  <dimension ref="A1:AC49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51</v>
      </c>
    </row>
    <row r="6" spans="1:29" x14ac:dyDescent="0.35">
      <c r="B6" s="1" t="s">
        <v>52</v>
      </c>
    </row>
    <row r="7" spans="1:29" x14ac:dyDescent="0.35">
      <c r="B7" s="1" t="s">
        <v>3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5487</v>
      </c>
      <c r="D10" s="10">
        <v>3587</v>
      </c>
      <c r="E10" s="5">
        <v>1145</v>
      </c>
      <c r="F10" s="5">
        <v>362</v>
      </c>
      <c r="G10" s="5">
        <v>6</v>
      </c>
      <c r="H10" s="11">
        <v>14</v>
      </c>
      <c r="I10" s="10">
        <v>2468</v>
      </c>
      <c r="J10" s="5">
        <v>434</v>
      </c>
      <c r="K10" s="5">
        <v>672</v>
      </c>
      <c r="L10" s="11">
        <v>13</v>
      </c>
      <c r="M10" s="10">
        <v>1924</v>
      </c>
      <c r="N10" s="5">
        <v>3255</v>
      </c>
      <c r="O10" s="11">
        <v>289</v>
      </c>
      <c r="P10" s="10">
        <v>3575</v>
      </c>
      <c r="Q10" s="5">
        <v>1645</v>
      </c>
      <c r="R10" s="5">
        <v>225</v>
      </c>
      <c r="S10" s="5">
        <v>32</v>
      </c>
      <c r="T10" s="11">
        <v>10</v>
      </c>
      <c r="U10" s="10">
        <v>506</v>
      </c>
      <c r="V10" s="5">
        <v>303</v>
      </c>
      <c r="W10" s="5">
        <v>2259</v>
      </c>
      <c r="X10" s="11">
        <v>38</v>
      </c>
      <c r="Y10" s="10">
        <v>1127</v>
      </c>
      <c r="Z10" s="5">
        <v>4138</v>
      </c>
      <c r="AA10" s="5">
        <v>120</v>
      </c>
      <c r="AB10" s="11">
        <v>39</v>
      </c>
    </row>
    <row r="11" spans="1:29" x14ac:dyDescent="0.35">
      <c r="B11" s="17" t="s">
        <v>1930</v>
      </c>
      <c r="C11" s="18">
        <v>5487</v>
      </c>
      <c r="D11" s="19">
        <v>3514</v>
      </c>
      <c r="E11" s="20">
        <v>1157</v>
      </c>
      <c r="F11" s="20">
        <v>364</v>
      </c>
      <c r="G11" s="20" t="s">
        <v>477</v>
      </c>
      <c r="H11" s="21" t="s">
        <v>478</v>
      </c>
      <c r="I11" s="19">
        <v>2464</v>
      </c>
      <c r="J11" s="20">
        <v>454</v>
      </c>
      <c r="K11" s="20">
        <v>577</v>
      </c>
      <c r="L11" s="21" t="s">
        <v>479</v>
      </c>
      <c r="M11" s="19">
        <v>2194</v>
      </c>
      <c r="N11" s="20">
        <v>2936</v>
      </c>
      <c r="O11" s="21">
        <v>333</v>
      </c>
      <c r="P11" s="19">
        <v>3593</v>
      </c>
      <c r="Q11" s="20">
        <v>1588</v>
      </c>
      <c r="R11" s="20">
        <v>251</v>
      </c>
      <c r="S11" s="20" t="s">
        <v>480</v>
      </c>
      <c r="T11" s="21" t="s">
        <v>481</v>
      </c>
      <c r="U11" s="19">
        <v>493</v>
      </c>
      <c r="V11" s="20">
        <v>295</v>
      </c>
      <c r="W11" s="20">
        <v>2159</v>
      </c>
      <c r="X11" s="21" t="s">
        <v>482</v>
      </c>
      <c r="Y11" s="19">
        <v>1285</v>
      </c>
      <c r="Z11" s="20">
        <v>3961</v>
      </c>
      <c r="AA11" s="20" t="s">
        <v>483</v>
      </c>
      <c r="AB11" s="21" t="s">
        <v>484</v>
      </c>
    </row>
    <row r="12" spans="1:29" x14ac:dyDescent="0.35">
      <c r="A12" s="11"/>
      <c r="B12" s="22" t="s">
        <v>814</v>
      </c>
      <c r="C12" s="23">
        <v>4044</v>
      </c>
      <c r="D12" s="24">
        <v>2376</v>
      </c>
      <c r="E12" s="25">
        <v>1005</v>
      </c>
      <c r="F12" s="25">
        <v>318</v>
      </c>
      <c r="G12" s="25">
        <v>2</v>
      </c>
      <c r="H12" s="26">
        <v>14</v>
      </c>
      <c r="I12" s="24">
        <v>1650</v>
      </c>
      <c r="J12" s="25">
        <v>304</v>
      </c>
      <c r="K12" s="25">
        <v>406</v>
      </c>
      <c r="L12" s="26">
        <v>15</v>
      </c>
      <c r="M12" s="24">
        <v>1600</v>
      </c>
      <c r="N12" s="25">
        <v>2183</v>
      </c>
      <c r="O12" s="26">
        <v>248</v>
      </c>
      <c r="P12" s="24">
        <v>2618</v>
      </c>
      <c r="Q12" s="25">
        <v>1206</v>
      </c>
      <c r="R12" s="25">
        <v>185</v>
      </c>
      <c r="S12" s="25">
        <v>23</v>
      </c>
      <c r="T12" s="26">
        <v>12</v>
      </c>
      <c r="U12" s="24">
        <v>306</v>
      </c>
      <c r="V12" s="25">
        <v>209</v>
      </c>
      <c r="W12" s="25">
        <v>1475</v>
      </c>
      <c r="X12" s="26">
        <v>45</v>
      </c>
      <c r="Y12" s="24">
        <v>877</v>
      </c>
      <c r="Z12" s="25">
        <v>2992</v>
      </c>
      <c r="AA12" s="25">
        <v>89</v>
      </c>
      <c r="AB12" s="26">
        <v>27</v>
      </c>
      <c r="AC12" s="10"/>
    </row>
    <row r="13" spans="1:29" x14ac:dyDescent="0.35">
      <c r="A13" s="11"/>
      <c r="B13" s="22" t="s">
        <v>449</v>
      </c>
      <c r="C13" s="27">
        <v>0.74</v>
      </c>
      <c r="D13" s="28">
        <v>0.68</v>
      </c>
      <c r="E13" s="29">
        <v>0.87</v>
      </c>
      <c r="F13" s="29">
        <v>0.88</v>
      </c>
      <c r="G13" s="29">
        <v>0.48</v>
      </c>
      <c r="H13" s="30">
        <v>0.71</v>
      </c>
      <c r="I13" s="28">
        <v>0.67</v>
      </c>
      <c r="J13" s="29">
        <v>0.67</v>
      </c>
      <c r="K13" s="29">
        <v>0.7</v>
      </c>
      <c r="L13" s="30">
        <v>0.87</v>
      </c>
      <c r="M13" s="28">
        <v>0.73</v>
      </c>
      <c r="N13" s="29">
        <v>0.74</v>
      </c>
      <c r="O13" s="30">
        <v>0.75</v>
      </c>
      <c r="P13" s="28">
        <v>0.73</v>
      </c>
      <c r="Q13" s="29">
        <v>0.76</v>
      </c>
      <c r="R13" s="29">
        <v>0.74</v>
      </c>
      <c r="S13" s="29">
        <v>0.56999999999999995</v>
      </c>
      <c r="T13" s="30">
        <v>0.86</v>
      </c>
      <c r="U13" s="28">
        <v>0.62</v>
      </c>
      <c r="V13" s="29">
        <v>0.71</v>
      </c>
      <c r="W13" s="29">
        <v>0.68</v>
      </c>
      <c r="X13" s="30">
        <v>0.82</v>
      </c>
      <c r="Y13" s="28">
        <v>0.68</v>
      </c>
      <c r="Z13" s="29">
        <v>0.76</v>
      </c>
      <c r="AA13" s="29">
        <v>0.74</v>
      </c>
      <c r="AB13" s="30">
        <v>0.63</v>
      </c>
      <c r="AC13" s="10"/>
    </row>
    <row r="14" spans="1:29" x14ac:dyDescent="0.35">
      <c r="A14" s="11"/>
      <c r="B14" s="22" t="s">
        <v>449</v>
      </c>
      <c r="C14" s="24" t="s">
        <v>815</v>
      </c>
      <c r="D14" s="24" t="s">
        <v>449</v>
      </c>
      <c r="E14" s="25" t="s">
        <v>489</v>
      </c>
      <c r="F14" s="25" t="s">
        <v>489</v>
      </c>
      <c r="G14" s="25" t="s">
        <v>449</v>
      </c>
      <c r="H14" s="26" t="s">
        <v>449</v>
      </c>
      <c r="I14" s="24" t="s">
        <v>449</v>
      </c>
      <c r="J14" s="25" t="s">
        <v>449</v>
      </c>
      <c r="K14" s="25" t="s">
        <v>449</v>
      </c>
      <c r="L14" s="26" t="s">
        <v>449</v>
      </c>
      <c r="M14" s="24" t="s">
        <v>449</v>
      </c>
      <c r="N14" s="25" t="s">
        <v>449</v>
      </c>
      <c r="O14" s="26" t="s">
        <v>449</v>
      </c>
      <c r="P14" s="24" t="s">
        <v>449</v>
      </c>
      <c r="Q14" s="25" t="s">
        <v>449</v>
      </c>
      <c r="R14" s="25" t="s">
        <v>449</v>
      </c>
      <c r="S14" s="25" t="s">
        <v>449</v>
      </c>
      <c r="T14" s="26" t="s">
        <v>449</v>
      </c>
      <c r="U14" s="24" t="s">
        <v>449</v>
      </c>
      <c r="V14" s="25" t="s">
        <v>493</v>
      </c>
      <c r="W14" s="25" t="s">
        <v>493</v>
      </c>
      <c r="X14" s="26" t="s">
        <v>449</v>
      </c>
      <c r="Y14" s="24" t="s">
        <v>449</v>
      </c>
      <c r="Z14" s="25" t="s">
        <v>502</v>
      </c>
      <c r="AA14" s="25" t="s">
        <v>449</v>
      </c>
      <c r="AB14" s="26" t="s">
        <v>449</v>
      </c>
      <c r="AC14" s="10"/>
    </row>
    <row r="15" spans="1:29" x14ac:dyDescent="0.35">
      <c r="A15" s="11"/>
      <c r="B15" s="8" t="s">
        <v>816</v>
      </c>
      <c r="C15" s="9">
        <v>2595</v>
      </c>
      <c r="D15" s="10">
        <v>2495</v>
      </c>
      <c r="E15" s="5">
        <v>14</v>
      </c>
      <c r="F15" s="5">
        <v>18</v>
      </c>
      <c r="G15" s="5" t="s">
        <v>486</v>
      </c>
      <c r="H15" s="11" t="s">
        <v>486</v>
      </c>
      <c r="I15" s="10">
        <v>1736</v>
      </c>
      <c r="J15" s="5">
        <v>320</v>
      </c>
      <c r="K15" s="5">
        <v>435</v>
      </c>
      <c r="L15" s="11">
        <v>4</v>
      </c>
      <c r="M15" s="10">
        <v>1023</v>
      </c>
      <c r="N15" s="5">
        <v>1448</v>
      </c>
      <c r="O15" s="11">
        <v>112</v>
      </c>
      <c r="P15" s="10">
        <v>1642</v>
      </c>
      <c r="Q15" s="5">
        <v>777</v>
      </c>
      <c r="R15" s="5">
        <v>141</v>
      </c>
      <c r="S15" s="5">
        <v>32</v>
      </c>
      <c r="T15" s="11">
        <v>2</v>
      </c>
      <c r="U15" s="10">
        <v>350</v>
      </c>
      <c r="V15" s="5">
        <v>223</v>
      </c>
      <c r="W15" s="5">
        <v>1521</v>
      </c>
      <c r="X15" s="11">
        <v>40</v>
      </c>
      <c r="Y15" s="10">
        <v>634</v>
      </c>
      <c r="Z15" s="5">
        <v>1840</v>
      </c>
      <c r="AA15" s="5">
        <v>52</v>
      </c>
      <c r="AB15" s="11">
        <v>25</v>
      </c>
      <c r="AC15" s="10"/>
    </row>
    <row r="16" spans="1:29" x14ac:dyDescent="0.35">
      <c r="A16" s="11"/>
      <c r="B16" s="8" t="s">
        <v>449</v>
      </c>
      <c r="C16" s="12">
        <v>0.47</v>
      </c>
      <c r="D16" s="13">
        <v>0.71</v>
      </c>
      <c r="E16" s="14">
        <v>0.01</v>
      </c>
      <c r="F16" s="14">
        <v>0.05</v>
      </c>
      <c r="G16" s="5" t="s">
        <v>486</v>
      </c>
      <c r="H16" s="11" t="s">
        <v>486</v>
      </c>
      <c r="I16" s="13">
        <v>0.7</v>
      </c>
      <c r="J16" s="14">
        <v>0.71</v>
      </c>
      <c r="K16" s="14">
        <v>0.75</v>
      </c>
      <c r="L16" s="15">
        <v>0.24</v>
      </c>
      <c r="M16" s="13">
        <v>0.47</v>
      </c>
      <c r="N16" s="14">
        <v>0.49</v>
      </c>
      <c r="O16" s="15">
        <v>0.34</v>
      </c>
      <c r="P16" s="13">
        <v>0.46</v>
      </c>
      <c r="Q16" s="14">
        <v>0.49</v>
      </c>
      <c r="R16" s="14">
        <v>0.56000000000000005</v>
      </c>
      <c r="S16" s="14">
        <v>0.78</v>
      </c>
      <c r="T16" s="15">
        <v>0.17</v>
      </c>
      <c r="U16" s="13">
        <v>0.71</v>
      </c>
      <c r="V16" s="14">
        <v>0.76</v>
      </c>
      <c r="W16" s="14">
        <v>0.7</v>
      </c>
      <c r="X16" s="15">
        <v>0.73</v>
      </c>
      <c r="Y16" s="13">
        <v>0.49</v>
      </c>
      <c r="Z16" s="14">
        <v>0.46</v>
      </c>
      <c r="AA16" s="14">
        <v>0.43</v>
      </c>
      <c r="AB16" s="15">
        <v>0.57999999999999996</v>
      </c>
      <c r="AC16" s="10"/>
    </row>
    <row r="17" spans="1:29" x14ac:dyDescent="0.35">
      <c r="A17" s="11"/>
      <c r="B17" s="8" t="s">
        <v>449</v>
      </c>
      <c r="C17" s="10" t="s">
        <v>817</v>
      </c>
      <c r="D17" s="10" t="s">
        <v>702</v>
      </c>
      <c r="E17" s="5" t="s">
        <v>449</v>
      </c>
      <c r="F17" s="5" t="s">
        <v>607</v>
      </c>
      <c r="G17" s="5" t="s">
        <v>449</v>
      </c>
      <c r="H17" s="11" t="s">
        <v>449</v>
      </c>
      <c r="I17" s="10" t="s">
        <v>505</v>
      </c>
      <c r="J17" s="5" t="s">
        <v>505</v>
      </c>
      <c r="K17" s="5" t="s">
        <v>505</v>
      </c>
      <c r="L17" s="11" t="s">
        <v>449</v>
      </c>
      <c r="M17" s="10" t="s">
        <v>498</v>
      </c>
      <c r="N17" s="5" t="s">
        <v>695</v>
      </c>
      <c r="O17" s="11" t="s">
        <v>449</v>
      </c>
      <c r="P17" s="10" t="s">
        <v>449</v>
      </c>
      <c r="Q17" s="5" t="s">
        <v>449</v>
      </c>
      <c r="R17" s="5" t="s">
        <v>523</v>
      </c>
      <c r="S17" s="5" t="s">
        <v>449</v>
      </c>
      <c r="T17" s="11" t="s">
        <v>449</v>
      </c>
      <c r="U17" s="10" t="s">
        <v>505</v>
      </c>
      <c r="V17" s="5" t="s">
        <v>505</v>
      </c>
      <c r="W17" s="5" t="s">
        <v>505</v>
      </c>
      <c r="X17" s="11" t="s">
        <v>449</v>
      </c>
      <c r="Y17" s="10" t="s">
        <v>449</v>
      </c>
      <c r="Z17" s="5" t="s">
        <v>449</v>
      </c>
      <c r="AA17" s="5" t="s">
        <v>449</v>
      </c>
      <c r="AB17" s="11" t="s">
        <v>449</v>
      </c>
      <c r="AC17" s="10"/>
    </row>
    <row r="18" spans="1:29" x14ac:dyDescent="0.35">
      <c r="A18" s="11"/>
      <c r="B18" s="22" t="s">
        <v>818</v>
      </c>
      <c r="C18" s="23">
        <v>585</v>
      </c>
      <c r="D18" s="24">
        <v>305</v>
      </c>
      <c r="E18" s="25">
        <v>160</v>
      </c>
      <c r="F18" s="25">
        <v>44</v>
      </c>
      <c r="G18" s="25">
        <v>1</v>
      </c>
      <c r="H18" s="26">
        <v>5</v>
      </c>
      <c r="I18" s="24">
        <v>221</v>
      </c>
      <c r="J18" s="25">
        <v>33</v>
      </c>
      <c r="K18" s="25">
        <v>50</v>
      </c>
      <c r="L18" s="26" t="s">
        <v>486</v>
      </c>
      <c r="M18" s="24">
        <v>213</v>
      </c>
      <c r="N18" s="25">
        <v>320</v>
      </c>
      <c r="O18" s="26">
        <v>46</v>
      </c>
      <c r="P18" s="24">
        <v>452</v>
      </c>
      <c r="Q18" s="25">
        <v>118</v>
      </c>
      <c r="R18" s="25">
        <v>14</v>
      </c>
      <c r="S18" s="25">
        <v>1</v>
      </c>
      <c r="T18" s="26">
        <v>1</v>
      </c>
      <c r="U18" s="24">
        <v>36</v>
      </c>
      <c r="V18" s="25">
        <v>15</v>
      </c>
      <c r="W18" s="25">
        <v>212</v>
      </c>
      <c r="X18" s="26">
        <v>3</v>
      </c>
      <c r="Y18" s="24">
        <v>136</v>
      </c>
      <c r="Z18" s="25">
        <v>423</v>
      </c>
      <c r="AA18" s="25">
        <v>15</v>
      </c>
      <c r="AB18" s="26">
        <v>3</v>
      </c>
      <c r="AC18" s="10"/>
    </row>
    <row r="19" spans="1:29" x14ac:dyDescent="0.35">
      <c r="A19" s="11"/>
      <c r="B19" s="22" t="s">
        <v>449</v>
      </c>
      <c r="C19" s="27">
        <v>0.11</v>
      </c>
      <c r="D19" s="28">
        <v>0.09</v>
      </c>
      <c r="E19" s="29">
        <v>0.14000000000000001</v>
      </c>
      <c r="F19" s="29">
        <v>0.12</v>
      </c>
      <c r="G19" s="29">
        <v>0.15</v>
      </c>
      <c r="H19" s="30">
        <v>0.27</v>
      </c>
      <c r="I19" s="28">
        <v>0.09</v>
      </c>
      <c r="J19" s="29">
        <v>7.0000000000000007E-2</v>
      </c>
      <c r="K19" s="29">
        <v>0.09</v>
      </c>
      <c r="L19" s="26" t="s">
        <v>486</v>
      </c>
      <c r="M19" s="28">
        <v>0.1</v>
      </c>
      <c r="N19" s="29">
        <v>0.11</v>
      </c>
      <c r="O19" s="30">
        <v>0.14000000000000001</v>
      </c>
      <c r="P19" s="28">
        <v>0.13</v>
      </c>
      <c r="Q19" s="29">
        <v>7.0000000000000007E-2</v>
      </c>
      <c r="R19" s="29">
        <v>0.05</v>
      </c>
      <c r="S19" s="29">
        <v>0.04</v>
      </c>
      <c r="T19" s="30">
        <v>0.05</v>
      </c>
      <c r="U19" s="28">
        <v>7.0000000000000007E-2</v>
      </c>
      <c r="V19" s="29">
        <v>0.05</v>
      </c>
      <c r="W19" s="29">
        <v>0.1</v>
      </c>
      <c r="X19" s="30">
        <v>0.05</v>
      </c>
      <c r="Y19" s="28">
        <v>0.11</v>
      </c>
      <c r="Z19" s="29">
        <v>0.11</v>
      </c>
      <c r="AA19" s="29">
        <v>0.13</v>
      </c>
      <c r="AB19" s="30">
        <v>7.0000000000000007E-2</v>
      </c>
      <c r="AC19" s="10"/>
    </row>
    <row r="20" spans="1:29" x14ac:dyDescent="0.35">
      <c r="A20" s="11"/>
      <c r="B20" s="22" t="s">
        <v>449</v>
      </c>
      <c r="C20" s="24" t="s">
        <v>819</v>
      </c>
      <c r="D20" s="24" t="s">
        <v>449</v>
      </c>
      <c r="E20" s="25" t="s">
        <v>489</v>
      </c>
      <c r="F20" s="25" t="s">
        <v>449</v>
      </c>
      <c r="G20" s="25" t="s">
        <v>449</v>
      </c>
      <c r="H20" s="26" t="s">
        <v>449</v>
      </c>
      <c r="I20" s="24" t="s">
        <v>449</v>
      </c>
      <c r="J20" s="25" t="s">
        <v>449</v>
      </c>
      <c r="K20" s="25" t="s">
        <v>449</v>
      </c>
      <c r="L20" s="26" t="s">
        <v>449</v>
      </c>
      <c r="M20" s="24" t="s">
        <v>449</v>
      </c>
      <c r="N20" s="25" t="s">
        <v>449</v>
      </c>
      <c r="O20" s="26" t="s">
        <v>449</v>
      </c>
      <c r="P20" s="24" t="s">
        <v>492</v>
      </c>
      <c r="Q20" s="25" t="s">
        <v>449</v>
      </c>
      <c r="R20" s="25" t="s">
        <v>449</v>
      </c>
      <c r="S20" s="25" t="s">
        <v>449</v>
      </c>
      <c r="T20" s="26" t="s">
        <v>449</v>
      </c>
      <c r="U20" s="24" t="s">
        <v>449</v>
      </c>
      <c r="V20" s="25" t="s">
        <v>449</v>
      </c>
      <c r="W20" s="25" t="s">
        <v>647</v>
      </c>
      <c r="X20" s="26" t="s">
        <v>449</v>
      </c>
      <c r="Y20" s="24" t="s">
        <v>449</v>
      </c>
      <c r="Z20" s="25" t="s">
        <v>449</v>
      </c>
      <c r="AA20" s="25" t="s">
        <v>449</v>
      </c>
      <c r="AB20" s="26" t="s">
        <v>449</v>
      </c>
      <c r="AC20" s="10"/>
    </row>
    <row r="21" spans="1:29" x14ac:dyDescent="0.35">
      <c r="A21" s="11"/>
      <c r="B21" s="8" t="s">
        <v>820</v>
      </c>
      <c r="C21" s="9">
        <v>351</v>
      </c>
      <c r="D21" s="10">
        <v>223</v>
      </c>
      <c r="E21" s="5">
        <v>60</v>
      </c>
      <c r="F21" s="5">
        <v>23</v>
      </c>
      <c r="G21" s="5" t="s">
        <v>486</v>
      </c>
      <c r="H21" s="11">
        <v>1</v>
      </c>
      <c r="I21" s="10">
        <v>184</v>
      </c>
      <c r="J21" s="5">
        <v>8</v>
      </c>
      <c r="K21" s="5">
        <v>30</v>
      </c>
      <c r="L21" s="11">
        <v>1</v>
      </c>
      <c r="M21" s="10">
        <v>192</v>
      </c>
      <c r="N21" s="5">
        <v>129</v>
      </c>
      <c r="O21" s="11">
        <v>30</v>
      </c>
      <c r="P21" s="10">
        <v>239</v>
      </c>
      <c r="Q21" s="5">
        <v>93</v>
      </c>
      <c r="R21" s="5">
        <v>17</v>
      </c>
      <c r="S21" s="5">
        <v>3</v>
      </c>
      <c r="T21" s="11" t="s">
        <v>486</v>
      </c>
      <c r="U21" s="10">
        <v>33</v>
      </c>
      <c r="V21" s="5">
        <v>36</v>
      </c>
      <c r="W21" s="5">
        <v>137</v>
      </c>
      <c r="X21" s="11">
        <v>4</v>
      </c>
      <c r="Y21" s="10">
        <v>141</v>
      </c>
      <c r="Z21" s="5">
        <v>200</v>
      </c>
      <c r="AA21" s="5">
        <v>6</v>
      </c>
      <c r="AB21" s="11">
        <v>2</v>
      </c>
      <c r="AC21" s="10"/>
    </row>
    <row r="22" spans="1:29" x14ac:dyDescent="0.35">
      <c r="A22" s="11"/>
      <c r="B22" s="8" t="s">
        <v>449</v>
      </c>
      <c r="C22" s="12">
        <v>0.06</v>
      </c>
      <c r="D22" s="13">
        <v>0.06</v>
      </c>
      <c r="E22" s="14">
        <v>0.05</v>
      </c>
      <c r="F22" s="14">
        <v>0.06</v>
      </c>
      <c r="G22" s="5" t="s">
        <v>486</v>
      </c>
      <c r="H22" s="15">
        <v>0.06</v>
      </c>
      <c r="I22" s="13">
        <v>7.0000000000000007E-2</v>
      </c>
      <c r="J22" s="14">
        <v>0.02</v>
      </c>
      <c r="K22" s="14">
        <v>0.05</v>
      </c>
      <c r="L22" s="15">
        <v>0.06</v>
      </c>
      <c r="M22" s="13">
        <v>0.09</v>
      </c>
      <c r="N22" s="14">
        <v>0.04</v>
      </c>
      <c r="O22" s="15">
        <v>0.09</v>
      </c>
      <c r="P22" s="13">
        <v>7.0000000000000007E-2</v>
      </c>
      <c r="Q22" s="14">
        <v>0.06</v>
      </c>
      <c r="R22" s="14">
        <v>7.0000000000000007E-2</v>
      </c>
      <c r="S22" s="14">
        <v>0.06</v>
      </c>
      <c r="T22" s="11" t="s">
        <v>486</v>
      </c>
      <c r="U22" s="13">
        <v>7.0000000000000007E-2</v>
      </c>
      <c r="V22" s="14">
        <v>0.12</v>
      </c>
      <c r="W22" s="14">
        <v>0.06</v>
      </c>
      <c r="X22" s="15">
        <v>7.0000000000000007E-2</v>
      </c>
      <c r="Y22" s="13">
        <v>0.11</v>
      </c>
      <c r="Z22" s="14">
        <v>0.05</v>
      </c>
      <c r="AA22" s="14">
        <v>0.05</v>
      </c>
      <c r="AB22" s="15">
        <v>0.05</v>
      </c>
      <c r="AC22" s="10"/>
    </row>
    <row r="23" spans="1:29" x14ac:dyDescent="0.35">
      <c r="A23" s="11"/>
      <c r="B23" s="8" t="s">
        <v>449</v>
      </c>
      <c r="C23" s="10" t="s">
        <v>821</v>
      </c>
      <c r="D23" s="10" t="s">
        <v>449</v>
      </c>
      <c r="E23" s="5" t="s">
        <v>449</v>
      </c>
      <c r="F23" s="5" t="s">
        <v>449</v>
      </c>
      <c r="G23" s="5" t="s">
        <v>449</v>
      </c>
      <c r="H23" s="11" t="s">
        <v>449</v>
      </c>
      <c r="I23" s="10" t="s">
        <v>506</v>
      </c>
      <c r="J23" s="5" t="s">
        <v>449</v>
      </c>
      <c r="K23" s="5" t="s">
        <v>645</v>
      </c>
      <c r="L23" s="11" t="s">
        <v>449</v>
      </c>
      <c r="M23" s="10" t="s">
        <v>518</v>
      </c>
      <c r="N23" s="5" t="s">
        <v>449</v>
      </c>
      <c r="O23" s="11" t="s">
        <v>517</v>
      </c>
      <c r="P23" s="10" t="s">
        <v>449</v>
      </c>
      <c r="Q23" s="5" t="s">
        <v>449</v>
      </c>
      <c r="R23" s="5" t="s">
        <v>449</v>
      </c>
      <c r="S23" s="5" t="s">
        <v>449</v>
      </c>
      <c r="T23" s="11" t="s">
        <v>449</v>
      </c>
      <c r="U23" s="10" t="s">
        <v>449</v>
      </c>
      <c r="V23" s="5" t="s">
        <v>783</v>
      </c>
      <c r="W23" s="5" t="s">
        <v>449</v>
      </c>
      <c r="X23" s="11" t="s">
        <v>449</v>
      </c>
      <c r="Y23" s="10" t="s">
        <v>598</v>
      </c>
      <c r="Z23" s="5" t="s">
        <v>449</v>
      </c>
      <c r="AA23" s="5" t="s">
        <v>449</v>
      </c>
      <c r="AB23" s="11" t="s">
        <v>449</v>
      </c>
      <c r="AC23" s="10"/>
    </row>
    <row r="24" spans="1:29" ht="29" x14ac:dyDescent="0.35">
      <c r="A24" s="11"/>
      <c r="B24" s="22" t="s">
        <v>822</v>
      </c>
      <c r="C24" s="23">
        <v>117</v>
      </c>
      <c r="D24" s="24">
        <v>74</v>
      </c>
      <c r="E24" s="25">
        <v>24</v>
      </c>
      <c r="F24" s="25">
        <v>5</v>
      </c>
      <c r="G24" s="25" t="s">
        <v>486</v>
      </c>
      <c r="H24" s="26" t="s">
        <v>486</v>
      </c>
      <c r="I24" s="24">
        <v>61</v>
      </c>
      <c r="J24" s="25">
        <v>5</v>
      </c>
      <c r="K24" s="25">
        <v>8</v>
      </c>
      <c r="L24" s="26" t="s">
        <v>486</v>
      </c>
      <c r="M24" s="24">
        <v>60</v>
      </c>
      <c r="N24" s="25">
        <v>46</v>
      </c>
      <c r="O24" s="26">
        <v>12</v>
      </c>
      <c r="P24" s="24">
        <v>87</v>
      </c>
      <c r="Q24" s="25">
        <v>28</v>
      </c>
      <c r="R24" s="25" t="s">
        <v>486</v>
      </c>
      <c r="S24" s="25">
        <v>3</v>
      </c>
      <c r="T24" s="26" t="s">
        <v>486</v>
      </c>
      <c r="U24" s="24">
        <v>20</v>
      </c>
      <c r="V24" s="25">
        <v>7</v>
      </c>
      <c r="W24" s="25">
        <v>38</v>
      </c>
      <c r="X24" s="26">
        <v>1</v>
      </c>
      <c r="Y24" s="24">
        <v>35</v>
      </c>
      <c r="Z24" s="25">
        <v>75</v>
      </c>
      <c r="AA24" s="25">
        <v>1</v>
      </c>
      <c r="AB24" s="26">
        <v>4</v>
      </c>
      <c r="AC24" s="10"/>
    </row>
    <row r="25" spans="1:29" x14ac:dyDescent="0.35">
      <c r="A25" s="11"/>
      <c r="B25" s="22" t="s">
        <v>449</v>
      </c>
      <c r="C25" s="27">
        <v>0.02</v>
      </c>
      <c r="D25" s="28">
        <v>0.02</v>
      </c>
      <c r="E25" s="29">
        <v>0.02</v>
      </c>
      <c r="F25" s="29">
        <v>0.01</v>
      </c>
      <c r="G25" s="25" t="s">
        <v>486</v>
      </c>
      <c r="H25" s="26" t="s">
        <v>486</v>
      </c>
      <c r="I25" s="28">
        <v>0.02</v>
      </c>
      <c r="J25" s="29">
        <v>0.01</v>
      </c>
      <c r="K25" s="29">
        <v>0.01</v>
      </c>
      <c r="L25" s="26" t="s">
        <v>486</v>
      </c>
      <c r="M25" s="28">
        <v>0.03</v>
      </c>
      <c r="N25" s="29">
        <v>0.02</v>
      </c>
      <c r="O25" s="30">
        <v>0.04</v>
      </c>
      <c r="P25" s="28">
        <v>0.02</v>
      </c>
      <c r="Q25" s="29">
        <v>0.02</v>
      </c>
      <c r="R25" s="25" t="s">
        <v>486</v>
      </c>
      <c r="S25" s="29">
        <v>7.0000000000000007E-2</v>
      </c>
      <c r="T25" s="26" t="s">
        <v>486</v>
      </c>
      <c r="U25" s="28">
        <v>0.04</v>
      </c>
      <c r="V25" s="29">
        <v>0.02</v>
      </c>
      <c r="W25" s="29">
        <v>0.02</v>
      </c>
      <c r="X25" s="30">
        <v>0.01</v>
      </c>
      <c r="Y25" s="28">
        <v>0.03</v>
      </c>
      <c r="Z25" s="29">
        <v>0.02</v>
      </c>
      <c r="AA25" s="25" t="s">
        <v>511</v>
      </c>
      <c r="AB25" s="30">
        <v>0.09</v>
      </c>
      <c r="AC25" s="10"/>
    </row>
    <row r="26" spans="1:29" x14ac:dyDescent="0.35">
      <c r="A26" s="11"/>
      <c r="B26" s="22" t="s">
        <v>449</v>
      </c>
      <c r="C26" s="24" t="s">
        <v>517</v>
      </c>
      <c r="D26" s="24" t="s">
        <v>449</v>
      </c>
      <c r="E26" s="25" t="s">
        <v>449</v>
      </c>
      <c r="F26" s="25" t="s">
        <v>449</v>
      </c>
      <c r="G26" s="25" t="s">
        <v>449</v>
      </c>
      <c r="H26" s="26" t="s">
        <v>449</v>
      </c>
      <c r="I26" s="24" t="s">
        <v>449</v>
      </c>
      <c r="J26" s="25" t="s">
        <v>449</v>
      </c>
      <c r="K26" s="25" t="s">
        <v>449</v>
      </c>
      <c r="L26" s="26" t="s">
        <v>449</v>
      </c>
      <c r="M26" s="24" t="s">
        <v>517</v>
      </c>
      <c r="N26" s="25" t="s">
        <v>449</v>
      </c>
      <c r="O26" s="26" t="s">
        <v>449</v>
      </c>
      <c r="P26" s="24" t="s">
        <v>449</v>
      </c>
      <c r="Q26" s="25" t="s">
        <v>449</v>
      </c>
      <c r="R26" s="25" t="s">
        <v>449</v>
      </c>
      <c r="S26" s="25" t="s">
        <v>449</v>
      </c>
      <c r="T26" s="26" t="s">
        <v>449</v>
      </c>
      <c r="U26" s="24" t="s">
        <v>501</v>
      </c>
      <c r="V26" s="25" t="s">
        <v>449</v>
      </c>
      <c r="W26" s="25" t="s">
        <v>449</v>
      </c>
      <c r="X26" s="26" t="s">
        <v>449</v>
      </c>
      <c r="Y26" s="24" t="s">
        <v>449</v>
      </c>
      <c r="Z26" s="25" t="s">
        <v>449</v>
      </c>
      <c r="AA26" s="25" t="s">
        <v>449</v>
      </c>
      <c r="AB26" s="26" t="s">
        <v>449</v>
      </c>
      <c r="AC26" s="10"/>
    </row>
    <row r="27" spans="1:29" x14ac:dyDescent="0.35">
      <c r="A27" s="11"/>
      <c r="B27" s="8" t="s">
        <v>823</v>
      </c>
      <c r="C27" s="9">
        <v>94</v>
      </c>
      <c r="D27" s="10">
        <v>51</v>
      </c>
      <c r="E27" s="5">
        <v>25</v>
      </c>
      <c r="F27" s="5">
        <v>7</v>
      </c>
      <c r="G27" s="5" t="s">
        <v>486</v>
      </c>
      <c r="H27" s="11" t="s">
        <v>486</v>
      </c>
      <c r="I27" s="10">
        <v>27</v>
      </c>
      <c r="J27" s="5">
        <v>12</v>
      </c>
      <c r="K27" s="5">
        <v>12</v>
      </c>
      <c r="L27" s="11" t="s">
        <v>486</v>
      </c>
      <c r="M27" s="10">
        <v>19</v>
      </c>
      <c r="N27" s="5">
        <v>71</v>
      </c>
      <c r="O27" s="11">
        <v>4</v>
      </c>
      <c r="P27" s="10">
        <v>61</v>
      </c>
      <c r="Q27" s="5">
        <v>30</v>
      </c>
      <c r="R27" s="5">
        <v>3</v>
      </c>
      <c r="S27" s="5" t="s">
        <v>486</v>
      </c>
      <c r="T27" s="11" t="s">
        <v>486</v>
      </c>
      <c r="U27" s="10">
        <v>4</v>
      </c>
      <c r="V27" s="5">
        <v>8</v>
      </c>
      <c r="W27" s="5">
        <v>27</v>
      </c>
      <c r="X27" s="11" t="s">
        <v>486</v>
      </c>
      <c r="Y27" s="10">
        <v>28</v>
      </c>
      <c r="Z27" s="5">
        <v>58</v>
      </c>
      <c r="AA27" s="5">
        <v>4</v>
      </c>
      <c r="AB27" s="11">
        <v>3</v>
      </c>
      <c r="AC27" s="10"/>
    </row>
    <row r="28" spans="1:29" x14ac:dyDescent="0.35">
      <c r="A28" s="11"/>
      <c r="B28" s="8" t="s">
        <v>449</v>
      </c>
      <c r="C28" s="12">
        <v>0.02</v>
      </c>
      <c r="D28" s="13">
        <v>0.01</v>
      </c>
      <c r="E28" s="14">
        <v>0.02</v>
      </c>
      <c r="F28" s="14">
        <v>0.02</v>
      </c>
      <c r="G28" s="5" t="s">
        <v>486</v>
      </c>
      <c r="H28" s="11" t="s">
        <v>486</v>
      </c>
      <c r="I28" s="13">
        <v>0.01</v>
      </c>
      <c r="J28" s="14">
        <v>0.03</v>
      </c>
      <c r="K28" s="14">
        <v>0.02</v>
      </c>
      <c r="L28" s="11" t="s">
        <v>486</v>
      </c>
      <c r="M28" s="13">
        <v>0.01</v>
      </c>
      <c r="N28" s="14">
        <v>0.02</v>
      </c>
      <c r="O28" s="15">
        <v>0.01</v>
      </c>
      <c r="P28" s="13">
        <v>0.02</v>
      </c>
      <c r="Q28" s="14">
        <v>0.02</v>
      </c>
      <c r="R28" s="14">
        <v>0.01</v>
      </c>
      <c r="S28" s="5" t="s">
        <v>486</v>
      </c>
      <c r="T28" s="11" t="s">
        <v>486</v>
      </c>
      <c r="U28" s="13">
        <v>0.01</v>
      </c>
      <c r="V28" s="14">
        <v>0.03</v>
      </c>
      <c r="W28" s="14">
        <v>0.01</v>
      </c>
      <c r="X28" s="11" t="s">
        <v>486</v>
      </c>
      <c r="Y28" s="13">
        <v>0.02</v>
      </c>
      <c r="Z28" s="14">
        <v>0.01</v>
      </c>
      <c r="AA28" s="14">
        <v>0.03</v>
      </c>
      <c r="AB28" s="15">
        <v>7.0000000000000007E-2</v>
      </c>
      <c r="AC28" s="10"/>
    </row>
    <row r="29" spans="1:29" x14ac:dyDescent="0.35">
      <c r="A29" s="11"/>
      <c r="B29" s="8" t="s">
        <v>449</v>
      </c>
      <c r="C29" s="10" t="s">
        <v>824</v>
      </c>
      <c r="D29" s="10" t="s">
        <v>449</v>
      </c>
      <c r="E29" s="5" t="s">
        <v>449</v>
      </c>
      <c r="F29" s="5" t="s">
        <v>449</v>
      </c>
      <c r="G29" s="5" t="s">
        <v>449</v>
      </c>
      <c r="H29" s="11" t="s">
        <v>449</v>
      </c>
      <c r="I29" s="10" t="s">
        <v>449</v>
      </c>
      <c r="J29" s="5" t="s">
        <v>449</v>
      </c>
      <c r="K29" s="5" t="s">
        <v>449</v>
      </c>
      <c r="L29" s="11" t="s">
        <v>449</v>
      </c>
      <c r="M29" s="10" t="s">
        <v>449</v>
      </c>
      <c r="N29" s="5" t="s">
        <v>603</v>
      </c>
      <c r="O29" s="11" t="s">
        <v>449</v>
      </c>
      <c r="P29" s="10" t="s">
        <v>449</v>
      </c>
      <c r="Q29" s="5" t="s">
        <v>449</v>
      </c>
      <c r="R29" s="5" t="s">
        <v>449</v>
      </c>
      <c r="S29" s="5" t="s">
        <v>449</v>
      </c>
      <c r="T29" s="11" t="s">
        <v>449</v>
      </c>
      <c r="U29" s="10" t="s">
        <v>449</v>
      </c>
      <c r="V29" s="5" t="s">
        <v>449</v>
      </c>
      <c r="W29" s="5" t="s">
        <v>449</v>
      </c>
      <c r="X29" s="11" t="s">
        <v>449</v>
      </c>
      <c r="Y29" s="10" t="s">
        <v>449</v>
      </c>
      <c r="Z29" s="5" t="s">
        <v>449</v>
      </c>
      <c r="AA29" s="5" t="s">
        <v>449</v>
      </c>
      <c r="AB29" s="11" t="s">
        <v>449</v>
      </c>
      <c r="AC29" s="10"/>
    </row>
    <row r="30" spans="1:29" ht="29" x14ac:dyDescent="0.35">
      <c r="A30" s="11"/>
      <c r="B30" s="22" t="s">
        <v>825</v>
      </c>
      <c r="C30" s="23">
        <v>58</v>
      </c>
      <c r="D30" s="24">
        <v>20</v>
      </c>
      <c r="E30" s="25">
        <v>19</v>
      </c>
      <c r="F30" s="25">
        <v>17</v>
      </c>
      <c r="G30" s="25">
        <v>2</v>
      </c>
      <c r="H30" s="26" t="s">
        <v>511</v>
      </c>
      <c r="I30" s="24">
        <v>15</v>
      </c>
      <c r="J30" s="25">
        <v>2</v>
      </c>
      <c r="K30" s="25">
        <v>3</v>
      </c>
      <c r="L30" s="26" t="s">
        <v>486</v>
      </c>
      <c r="M30" s="24">
        <v>39</v>
      </c>
      <c r="N30" s="25">
        <v>18</v>
      </c>
      <c r="O30" s="26">
        <v>1</v>
      </c>
      <c r="P30" s="24">
        <v>46</v>
      </c>
      <c r="Q30" s="25">
        <v>11</v>
      </c>
      <c r="R30" s="25">
        <v>1</v>
      </c>
      <c r="S30" s="25" t="s">
        <v>511</v>
      </c>
      <c r="T30" s="26" t="s">
        <v>486</v>
      </c>
      <c r="U30" s="24">
        <v>5</v>
      </c>
      <c r="V30" s="25">
        <v>2</v>
      </c>
      <c r="W30" s="25">
        <v>11</v>
      </c>
      <c r="X30" s="26" t="s">
        <v>486</v>
      </c>
      <c r="Y30" s="24">
        <v>19</v>
      </c>
      <c r="Z30" s="25">
        <v>37</v>
      </c>
      <c r="AA30" s="25" t="s">
        <v>511</v>
      </c>
      <c r="AB30" s="26">
        <v>1</v>
      </c>
      <c r="AC30" s="10"/>
    </row>
    <row r="31" spans="1:29" x14ac:dyDescent="0.35">
      <c r="A31" s="11"/>
      <c r="B31" s="22" t="s">
        <v>449</v>
      </c>
      <c r="C31" s="27">
        <v>0.01</v>
      </c>
      <c r="D31" s="28">
        <v>0.01</v>
      </c>
      <c r="E31" s="29">
        <v>0.02</v>
      </c>
      <c r="F31" s="29">
        <v>0.05</v>
      </c>
      <c r="G31" s="29">
        <v>0.37</v>
      </c>
      <c r="H31" s="30">
        <v>0.02</v>
      </c>
      <c r="I31" s="28">
        <v>0.01</v>
      </c>
      <c r="J31" s="25" t="s">
        <v>511</v>
      </c>
      <c r="K31" s="25" t="s">
        <v>511</v>
      </c>
      <c r="L31" s="26" t="s">
        <v>486</v>
      </c>
      <c r="M31" s="28">
        <v>0.02</v>
      </c>
      <c r="N31" s="29">
        <v>0.01</v>
      </c>
      <c r="O31" s="26" t="s">
        <v>511</v>
      </c>
      <c r="P31" s="28">
        <v>0.01</v>
      </c>
      <c r="Q31" s="29">
        <v>0.01</v>
      </c>
      <c r="R31" s="25" t="s">
        <v>511</v>
      </c>
      <c r="S31" s="29">
        <v>0.01</v>
      </c>
      <c r="T31" s="26" t="s">
        <v>486</v>
      </c>
      <c r="U31" s="28">
        <v>0.01</v>
      </c>
      <c r="V31" s="29">
        <v>0.01</v>
      </c>
      <c r="W31" s="25" t="s">
        <v>511</v>
      </c>
      <c r="X31" s="26" t="s">
        <v>486</v>
      </c>
      <c r="Y31" s="28">
        <v>0.01</v>
      </c>
      <c r="Z31" s="29">
        <v>0.01</v>
      </c>
      <c r="AA31" s="25" t="s">
        <v>511</v>
      </c>
      <c r="AB31" s="30">
        <v>0.03</v>
      </c>
      <c r="AC31" s="10"/>
    </row>
    <row r="32" spans="1:29" x14ac:dyDescent="0.35">
      <c r="A32" s="11"/>
      <c r="B32" s="22" t="s">
        <v>449</v>
      </c>
      <c r="C32" s="24" t="s">
        <v>826</v>
      </c>
      <c r="D32" s="24" t="s">
        <v>449</v>
      </c>
      <c r="E32" s="25" t="s">
        <v>560</v>
      </c>
      <c r="F32" s="25" t="s">
        <v>648</v>
      </c>
      <c r="G32" s="25" t="s">
        <v>449</v>
      </c>
      <c r="H32" s="26" t="s">
        <v>449</v>
      </c>
      <c r="I32" s="24" t="s">
        <v>449</v>
      </c>
      <c r="J32" s="25" t="s">
        <v>449</v>
      </c>
      <c r="K32" s="25" t="s">
        <v>449</v>
      </c>
      <c r="L32" s="26" t="s">
        <v>449</v>
      </c>
      <c r="M32" s="24" t="s">
        <v>518</v>
      </c>
      <c r="N32" s="25" t="s">
        <v>449</v>
      </c>
      <c r="O32" s="26" t="s">
        <v>449</v>
      </c>
      <c r="P32" s="24" t="s">
        <v>449</v>
      </c>
      <c r="Q32" s="25" t="s">
        <v>449</v>
      </c>
      <c r="R32" s="25" t="s">
        <v>449</v>
      </c>
      <c r="S32" s="25" t="s">
        <v>449</v>
      </c>
      <c r="T32" s="26" t="s">
        <v>449</v>
      </c>
      <c r="U32" s="24" t="s">
        <v>449</v>
      </c>
      <c r="V32" s="25" t="s">
        <v>449</v>
      </c>
      <c r="W32" s="25" t="s">
        <v>449</v>
      </c>
      <c r="X32" s="26" t="s">
        <v>449</v>
      </c>
      <c r="Y32" s="24" t="s">
        <v>449</v>
      </c>
      <c r="Z32" s="25" t="s">
        <v>449</v>
      </c>
      <c r="AA32" s="25" t="s">
        <v>449</v>
      </c>
      <c r="AB32" s="26" t="s">
        <v>449</v>
      </c>
      <c r="AC32" s="10"/>
    </row>
    <row r="33" spans="1:29" x14ac:dyDescent="0.35">
      <c r="A33" s="11"/>
      <c r="B33" s="8" t="s">
        <v>827</v>
      </c>
      <c r="C33" s="9">
        <v>28</v>
      </c>
      <c r="D33" s="10">
        <v>20</v>
      </c>
      <c r="E33" s="5">
        <v>6</v>
      </c>
      <c r="F33" s="5">
        <v>1</v>
      </c>
      <c r="G33" s="5" t="s">
        <v>486</v>
      </c>
      <c r="H33" s="11" t="s">
        <v>486</v>
      </c>
      <c r="I33" s="10">
        <v>7</v>
      </c>
      <c r="J33" s="5">
        <v>9</v>
      </c>
      <c r="K33" s="5">
        <v>4</v>
      </c>
      <c r="L33" s="11" t="s">
        <v>486</v>
      </c>
      <c r="M33" s="10">
        <v>5</v>
      </c>
      <c r="N33" s="5">
        <v>23</v>
      </c>
      <c r="O33" s="11">
        <v>1</v>
      </c>
      <c r="P33" s="10">
        <v>22</v>
      </c>
      <c r="Q33" s="5">
        <v>5</v>
      </c>
      <c r="R33" s="5">
        <v>1</v>
      </c>
      <c r="S33" s="5" t="s">
        <v>486</v>
      </c>
      <c r="T33" s="11" t="s">
        <v>486</v>
      </c>
      <c r="U33" s="10">
        <v>1</v>
      </c>
      <c r="V33" s="5">
        <v>1</v>
      </c>
      <c r="W33" s="5">
        <v>6</v>
      </c>
      <c r="X33" s="11">
        <v>2</v>
      </c>
      <c r="Y33" s="10">
        <v>10</v>
      </c>
      <c r="Z33" s="5">
        <v>17</v>
      </c>
      <c r="AA33" s="5">
        <v>1</v>
      </c>
      <c r="AB33" s="11" t="s">
        <v>486</v>
      </c>
      <c r="AC33" s="10"/>
    </row>
    <row r="34" spans="1:29" x14ac:dyDescent="0.35">
      <c r="A34" s="11"/>
      <c r="B34" s="8" t="s">
        <v>449</v>
      </c>
      <c r="C34" s="12">
        <v>0.01</v>
      </c>
      <c r="D34" s="13">
        <v>0.01</v>
      </c>
      <c r="E34" s="14">
        <v>0.01</v>
      </c>
      <c r="F34" s="5" t="s">
        <v>511</v>
      </c>
      <c r="G34" s="5" t="s">
        <v>486</v>
      </c>
      <c r="H34" s="11" t="s">
        <v>486</v>
      </c>
      <c r="I34" s="10" t="s">
        <v>511</v>
      </c>
      <c r="J34" s="14">
        <v>0.02</v>
      </c>
      <c r="K34" s="14">
        <v>0.01</v>
      </c>
      <c r="L34" s="11" t="s">
        <v>486</v>
      </c>
      <c r="M34" s="10" t="s">
        <v>511</v>
      </c>
      <c r="N34" s="14">
        <v>0.01</v>
      </c>
      <c r="O34" s="11" t="s">
        <v>511</v>
      </c>
      <c r="P34" s="13">
        <v>0.01</v>
      </c>
      <c r="Q34" s="5" t="s">
        <v>511</v>
      </c>
      <c r="R34" s="5" t="s">
        <v>511</v>
      </c>
      <c r="S34" s="5" t="s">
        <v>486</v>
      </c>
      <c r="T34" s="11" t="s">
        <v>486</v>
      </c>
      <c r="U34" s="10" t="s">
        <v>511</v>
      </c>
      <c r="V34" s="5" t="s">
        <v>511</v>
      </c>
      <c r="W34" s="5" t="s">
        <v>511</v>
      </c>
      <c r="X34" s="15">
        <v>0.04</v>
      </c>
      <c r="Y34" s="13">
        <v>0.01</v>
      </c>
      <c r="Z34" s="5" t="s">
        <v>511</v>
      </c>
      <c r="AA34" s="14">
        <v>0.01</v>
      </c>
      <c r="AB34" s="11" t="s">
        <v>486</v>
      </c>
      <c r="AC34" s="10"/>
    </row>
    <row r="35" spans="1:29" x14ac:dyDescent="0.35">
      <c r="A35" s="11"/>
      <c r="B35" s="8" t="s">
        <v>449</v>
      </c>
      <c r="C35" s="10" t="s">
        <v>449</v>
      </c>
      <c r="D35" s="10" t="s">
        <v>449</v>
      </c>
      <c r="E35" s="5" t="s">
        <v>449</v>
      </c>
      <c r="F35" s="5" t="s">
        <v>449</v>
      </c>
      <c r="G35" s="5" t="s">
        <v>449</v>
      </c>
      <c r="H35" s="11" t="s">
        <v>449</v>
      </c>
      <c r="I35" s="10" t="s">
        <v>449</v>
      </c>
      <c r="J35" s="5" t="s">
        <v>600</v>
      </c>
      <c r="K35" s="5" t="s">
        <v>449</v>
      </c>
      <c r="L35" s="11" t="s">
        <v>449</v>
      </c>
      <c r="M35" s="10" t="s">
        <v>449</v>
      </c>
      <c r="N35" s="5" t="s">
        <v>603</v>
      </c>
      <c r="O35" s="11" t="s">
        <v>449</v>
      </c>
      <c r="P35" s="10" t="s">
        <v>449</v>
      </c>
      <c r="Q35" s="5" t="s">
        <v>449</v>
      </c>
      <c r="R35" s="5" t="s">
        <v>449</v>
      </c>
      <c r="S35" s="5" t="s">
        <v>449</v>
      </c>
      <c r="T35" s="11" t="s">
        <v>449</v>
      </c>
      <c r="U35" s="10" t="s">
        <v>449</v>
      </c>
      <c r="V35" s="5" t="s">
        <v>449</v>
      </c>
      <c r="W35" s="5" t="s">
        <v>449</v>
      </c>
      <c r="X35" s="11" t="s">
        <v>449</v>
      </c>
      <c r="Y35" s="10" t="s">
        <v>449</v>
      </c>
      <c r="Z35" s="5" t="s">
        <v>449</v>
      </c>
      <c r="AA35" s="5" t="s">
        <v>449</v>
      </c>
      <c r="AB35" s="11" t="s">
        <v>449</v>
      </c>
      <c r="AC35" s="10"/>
    </row>
    <row r="36" spans="1:29" x14ac:dyDescent="0.35">
      <c r="A36" s="11"/>
      <c r="B36" s="22" t="s">
        <v>828</v>
      </c>
      <c r="C36" s="23">
        <v>17</v>
      </c>
      <c r="D36" s="24">
        <v>14</v>
      </c>
      <c r="E36" s="25">
        <v>3</v>
      </c>
      <c r="F36" s="25" t="s">
        <v>486</v>
      </c>
      <c r="G36" s="25" t="s">
        <v>486</v>
      </c>
      <c r="H36" s="26" t="s">
        <v>486</v>
      </c>
      <c r="I36" s="24">
        <v>11</v>
      </c>
      <c r="J36" s="25">
        <v>1</v>
      </c>
      <c r="K36" s="25">
        <v>1</v>
      </c>
      <c r="L36" s="26" t="s">
        <v>486</v>
      </c>
      <c r="M36" s="24">
        <v>3</v>
      </c>
      <c r="N36" s="25">
        <v>12</v>
      </c>
      <c r="O36" s="26">
        <v>1</v>
      </c>
      <c r="P36" s="24">
        <v>12</v>
      </c>
      <c r="Q36" s="25">
        <v>5</v>
      </c>
      <c r="R36" s="25" t="s">
        <v>486</v>
      </c>
      <c r="S36" s="25" t="s">
        <v>486</v>
      </c>
      <c r="T36" s="26" t="s">
        <v>486</v>
      </c>
      <c r="U36" s="24">
        <v>3</v>
      </c>
      <c r="V36" s="25">
        <v>1</v>
      </c>
      <c r="W36" s="25">
        <v>8</v>
      </c>
      <c r="X36" s="26" t="s">
        <v>486</v>
      </c>
      <c r="Y36" s="24">
        <v>3</v>
      </c>
      <c r="Z36" s="25">
        <v>12</v>
      </c>
      <c r="AA36" s="25">
        <v>1</v>
      </c>
      <c r="AB36" s="26">
        <v>1</v>
      </c>
      <c r="AC36" s="10"/>
    </row>
    <row r="37" spans="1:29" x14ac:dyDescent="0.35">
      <c r="A37" s="11"/>
      <c r="B37" s="22" t="s">
        <v>449</v>
      </c>
      <c r="C37" s="23" t="s">
        <v>511</v>
      </c>
      <c r="D37" s="24" t="s">
        <v>511</v>
      </c>
      <c r="E37" s="25" t="s">
        <v>511</v>
      </c>
      <c r="F37" s="25" t="s">
        <v>486</v>
      </c>
      <c r="G37" s="25" t="s">
        <v>486</v>
      </c>
      <c r="H37" s="26" t="s">
        <v>486</v>
      </c>
      <c r="I37" s="24" t="s">
        <v>511</v>
      </c>
      <c r="J37" s="25" t="s">
        <v>511</v>
      </c>
      <c r="K37" s="25" t="s">
        <v>511</v>
      </c>
      <c r="L37" s="26" t="s">
        <v>486</v>
      </c>
      <c r="M37" s="24" t="s">
        <v>511</v>
      </c>
      <c r="N37" s="25" t="s">
        <v>511</v>
      </c>
      <c r="O37" s="26" t="s">
        <v>511</v>
      </c>
      <c r="P37" s="24" t="s">
        <v>511</v>
      </c>
      <c r="Q37" s="25" t="s">
        <v>511</v>
      </c>
      <c r="R37" s="25" t="s">
        <v>486</v>
      </c>
      <c r="S37" s="25" t="s">
        <v>486</v>
      </c>
      <c r="T37" s="26" t="s">
        <v>486</v>
      </c>
      <c r="U37" s="28">
        <v>0.01</v>
      </c>
      <c r="V37" s="25" t="s">
        <v>511</v>
      </c>
      <c r="W37" s="25" t="s">
        <v>511</v>
      </c>
      <c r="X37" s="26" t="s">
        <v>486</v>
      </c>
      <c r="Y37" s="24" t="s">
        <v>511</v>
      </c>
      <c r="Z37" s="25" t="s">
        <v>511</v>
      </c>
      <c r="AA37" s="29">
        <v>0.01</v>
      </c>
      <c r="AB37" s="30">
        <v>0.02</v>
      </c>
      <c r="AC37" s="10"/>
    </row>
    <row r="38" spans="1:29" x14ac:dyDescent="0.35">
      <c r="A38" s="11"/>
      <c r="B38" s="8" t="s">
        <v>829</v>
      </c>
      <c r="C38" s="9">
        <v>3</v>
      </c>
      <c r="D38" s="10">
        <v>1</v>
      </c>
      <c r="E38" s="5">
        <v>1</v>
      </c>
      <c r="F38" s="5">
        <v>1</v>
      </c>
      <c r="G38" s="5" t="s">
        <v>486</v>
      </c>
      <c r="H38" s="11" t="s">
        <v>486</v>
      </c>
      <c r="I38" s="10">
        <v>1</v>
      </c>
      <c r="J38" s="5" t="s">
        <v>486</v>
      </c>
      <c r="K38" s="5" t="s">
        <v>486</v>
      </c>
      <c r="L38" s="11" t="s">
        <v>486</v>
      </c>
      <c r="M38" s="10">
        <v>1</v>
      </c>
      <c r="N38" s="5">
        <v>1</v>
      </c>
      <c r="O38" s="11">
        <v>1</v>
      </c>
      <c r="P38" s="10">
        <v>3</v>
      </c>
      <c r="Q38" s="5" t="s">
        <v>486</v>
      </c>
      <c r="R38" s="5" t="s">
        <v>486</v>
      </c>
      <c r="S38" s="5" t="s">
        <v>486</v>
      </c>
      <c r="T38" s="11" t="s">
        <v>486</v>
      </c>
      <c r="U38" s="10" t="s">
        <v>486</v>
      </c>
      <c r="V38" s="5" t="s">
        <v>486</v>
      </c>
      <c r="W38" s="5">
        <v>1</v>
      </c>
      <c r="X38" s="11" t="s">
        <v>486</v>
      </c>
      <c r="Y38" s="10">
        <v>1</v>
      </c>
      <c r="Z38" s="5">
        <v>1</v>
      </c>
      <c r="AA38" s="5">
        <v>1</v>
      </c>
      <c r="AB38" s="11" t="s">
        <v>486</v>
      </c>
      <c r="AC38" s="10"/>
    </row>
    <row r="39" spans="1:29" x14ac:dyDescent="0.35">
      <c r="A39" s="11"/>
      <c r="B39" s="8" t="s">
        <v>449</v>
      </c>
      <c r="C39" s="9" t="s">
        <v>511</v>
      </c>
      <c r="D39" s="10" t="s">
        <v>511</v>
      </c>
      <c r="E39" s="5" t="s">
        <v>511</v>
      </c>
      <c r="F39" s="5" t="s">
        <v>511</v>
      </c>
      <c r="G39" s="5" t="s">
        <v>486</v>
      </c>
      <c r="H39" s="11" t="s">
        <v>486</v>
      </c>
      <c r="I39" s="10" t="s">
        <v>511</v>
      </c>
      <c r="J39" s="5" t="s">
        <v>486</v>
      </c>
      <c r="K39" s="5" t="s">
        <v>486</v>
      </c>
      <c r="L39" s="11" t="s">
        <v>486</v>
      </c>
      <c r="M39" s="10" t="s">
        <v>511</v>
      </c>
      <c r="N39" s="5" t="s">
        <v>511</v>
      </c>
      <c r="O39" s="11" t="s">
        <v>511</v>
      </c>
      <c r="P39" s="10" t="s">
        <v>511</v>
      </c>
      <c r="Q39" s="5" t="s">
        <v>486</v>
      </c>
      <c r="R39" s="5" t="s">
        <v>486</v>
      </c>
      <c r="S39" s="5" t="s">
        <v>486</v>
      </c>
      <c r="T39" s="11" t="s">
        <v>486</v>
      </c>
      <c r="U39" s="10" t="s">
        <v>486</v>
      </c>
      <c r="V39" s="5" t="s">
        <v>486</v>
      </c>
      <c r="W39" s="5" t="s">
        <v>511</v>
      </c>
      <c r="X39" s="11" t="s">
        <v>486</v>
      </c>
      <c r="Y39" s="10" t="s">
        <v>511</v>
      </c>
      <c r="Z39" s="5" t="s">
        <v>511</v>
      </c>
      <c r="AA39" s="14">
        <v>0.01</v>
      </c>
      <c r="AB39" s="11" t="s">
        <v>486</v>
      </c>
      <c r="AC39" s="10"/>
    </row>
    <row r="40" spans="1:29" x14ac:dyDescent="0.35">
      <c r="A40" s="11"/>
      <c r="B40" s="8" t="s">
        <v>449</v>
      </c>
      <c r="C40" s="10" t="s">
        <v>449</v>
      </c>
      <c r="D40" s="10" t="s">
        <v>449</v>
      </c>
      <c r="E40" s="5" t="s">
        <v>449</v>
      </c>
      <c r="F40" s="5" t="s">
        <v>449</v>
      </c>
      <c r="G40" s="5" t="s">
        <v>449</v>
      </c>
      <c r="H40" s="11" t="s">
        <v>449</v>
      </c>
      <c r="I40" s="10" t="s">
        <v>449</v>
      </c>
      <c r="J40" s="5" t="s">
        <v>449</v>
      </c>
      <c r="K40" s="5" t="s">
        <v>449</v>
      </c>
      <c r="L40" s="11" t="s">
        <v>449</v>
      </c>
      <c r="M40" s="10" t="s">
        <v>449</v>
      </c>
      <c r="N40" s="5" t="s">
        <v>449</v>
      </c>
      <c r="O40" s="11" t="s">
        <v>449</v>
      </c>
      <c r="P40" s="10" t="s">
        <v>449</v>
      </c>
      <c r="Q40" s="5" t="s">
        <v>449</v>
      </c>
      <c r="R40" s="5" t="s">
        <v>449</v>
      </c>
      <c r="S40" s="5" t="s">
        <v>449</v>
      </c>
      <c r="T40" s="11" t="s">
        <v>449</v>
      </c>
      <c r="U40" s="10" t="s">
        <v>449</v>
      </c>
      <c r="V40" s="5" t="s">
        <v>449</v>
      </c>
      <c r="W40" s="5" t="s">
        <v>449</v>
      </c>
      <c r="X40" s="11" t="s">
        <v>449</v>
      </c>
      <c r="Y40" s="10" t="s">
        <v>449</v>
      </c>
      <c r="Z40" s="5" t="s">
        <v>449</v>
      </c>
      <c r="AA40" s="5" t="s">
        <v>598</v>
      </c>
      <c r="AB40" s="11" t="s">
        <v>449</v>
      </c>
      <c r="AC40" s="10"/>
    </row>
    <row r="41" spans="1:29" x14ac:dyDescent="0.35">
      <c r="A41" s="11"/>
      <c r="B41" s="22" t="s">
        <v>725</v>
      </c>
      <c r="C41" s="23">
        <v>8</v>
      </c>
      <c r="D41" s="24">
        <v>8</v>
      </c>
      <c r="E41" s="25">
        <v>1</v>
      </c>
      <c r="F41" s="25" t="s">
        <v>486</v>
      </c>
      <c r="G41" s="25" t="s">
        <v>486</v>
      </c>
      <c r="H41" s="26" t="s">
        <v>486</v>
      </c>
      <c r="I41" s="24">
        <v>5</v>
      </c>
      <c r="J41" s="25" t="s">
        <v>486</v>
      </c>
      <c r="K41" s="25">
        <v>3</v>
      </c>
      <c r="L41" s="26" t="s">
        <v>486</v>
      </c>
      <c r="M41" s="24">
        <v>4</v>
      </c>
      <c r="N41" s="25">
        <v>4</v>
      </c>
      <c r="O41" s="26" t="s">
        <v>486</v>
      </c>
      <c r="P41" s="24">
        <v>5</v>
      </c>
      <c r="Q41" s="25">
        <v>3</v>
      </c>
      <c r="R41" s="25" t="s">
        <v>486</v>
      </c>
      <c r="S41" s="25" t="s">
        <v>486</v>
      </c>
      <c r="T41" s="26" t="s">
        <v>486</v>
      </c>
      <c r="U41" s="24">
        <v>4</v>
      </c>
      <c r="V41" s="25">
        <v>1</v>
      </c>
      <c r="W41" s="25">
        <v>2</v>
      </c>
      <c r="X41" s="26">
        <v>1</v>
      </c>
      <c r="Y41" s="24">
        <v>4</v>
      </c>
      <c r="Z41" s="25">
        <v>4</v>
      </c>
      <c r="AA41" s="25" t="s">
        <v>486</v>
      </c>
      <c r="AB41" s="26" t="s">
        <v>486</v>
      </c>
      <c r="AC41" s="10"/>
    </row>
    <row r="42" spans="1:29" x14ac:dyDescent="0.35">
      <c r="A42" s="11"/>
      <c r="B42" s="22" t="s">
        <v>449</v>
      </c>
      <c r="C42" s="23" t="s">
        <v>511</v>
      </c>
      <c r="D42" s="24" t="s">
        <v>511</v>
      </c>
      <c r="E42" s="25" t="s">
        <v>511</v>
      </c>
      <c r="F42" s="25" t="s">
        <v>486</v>
      </c>
      <c r="G42" s="25" t="s">
        <v>486</v>
      </c>
      <c r="H42" s="26" t="s">
        <v>486</v>
      </c>
      <c r="I42" s="24" t="s">
        <v>511</v>
      </c>
      <c r="J42" s="25" t="s">
        <v>486</v>
      </c>
      <c r="K42" s="25" t="s">
        <v>511</v>
      </c>
      <c r="L42" s="26" t="s">
        <v>486</v>
      </c>
      <c r="M42" s="24" t="s">
        <v>511</v>
      </c>
      <c r="N42" s="25" t="s">
        <v>511</v>
      </c>
      <c r="O42" s="26" t="s">
        <v>486</v>
      </c>
      <c r="P42" s="24" t="s">
        <v>511</v>
      </c>
      <c r="Q42" s="25" t="s">
        <v>511</v>
      </c>
      <c r="R42" s="25" t="s">
        <v>486</v>
      </c>
      <c r="S42" s="25" t="s">
        <v>486</v>
      </c>
      <c r="T42" s="26" t="s">
        <v>486</v>
      </c>
      <c r="U42" s="28">
        <v>0.01</v>
      </c>
      <c r="V42" s="25" t="s">
        <v>511</v>
      </c>
      <c r="W42" s="25" t="s">
        <v>511</v>
      </c>
      <c r="X42" s="30">
        <v>0.03</v>
      </c>
      <c r="Y42" s="24" t="s">
        <v>511</v>
      </c>
      <c r="Z42" s="25" t="s">
        <v>511</v>
      </c>
      <c r="AA42" s="25" t="s">
        <v>486</v>
      </c>
      <c r="AB42" s="26" t="s">
        <v>486</v>
      </c>
      <c r="AC42" s="10"/>
    </row>
    <row r="43" spans="1:29" x14ac:dyDescent="0.35">
      <c r="A43" s="11"/>
      <c r="B43" s="22" t="s">
        <v>449</v>
      </c>
      <c r="C43" s="24" t="s">
        <v>449</v>
      </c>
      <c r="D43" s="24" t="s">
        <v>449</v>
      </c>
      <c r="E43" s="25" t="s">
        <v>449</v>
      </c>
      <c r="F43" s="25" t="s">
        <v>449</v>
      </c>
      <c r="G43" s="25" t="s">
        <v>449</v>
      </c>
      <c r="H43" s="26" t="s">
        <v>449</v>
      </c>
      <c r="I43" s="24" t="s">
        <v>449</v>
      </c>
      <c r="J43" s="25" t="s">
        <v>449</v>
      </c>
      <c r="K43" s="25" t="s">
        <v>449</v>
      </c>
      <c r="L43" s="26" t="s">
        <v>449</v>
      </c>
      <c r="M43" s="24" t="s">
        <v>449</v>
      </c>
      <c r="N43" s="25" t="s">
        <v>449</v>
      </c>
      <c r="O43" s="26" t="s">
        <v>449</v>
      </c>
      <c r="P43" s="24" t="s">
        <v>449</v>
      </c>
      <c r="Q43" s="25" t="s">
        <v>449</v>
      </c>
      <c r="R43" s="25" t="s">
        <v>449</v>
      </c>
      <c r="S43" s="25" t="s">
        <v>449</v>
      </c>
      <c r="T43" s="26" t="s">
        <v>449</v>
      </c>
      <c r="U43" s="24" t="s">
        <v>501</v>
      </c>
      <c r="V43" s="25" t="s">
        <v>449</v>
      </c>
      <c r="W43" s="25" t="s">
        <v>449</v>
      </c>
      <c r="X43" s="26" t="s">
        <v>449</v>
      </c>
      <c r="Y43" s="24" t="s">
        <v>449</v>
      </c>
      <c r="Z43" s="25" t="s">
        <v>449</v>
      </c>
      <c r="AA43" s="25" t="s">
        <v>449</v>
      </c>
      <c r="AB43" s="26" t="s">
        <v>449</v>
      </c>
      <c r="AC43" s="10"/>
    </row>
    <row r="44" spans="1:29" x14ac:dyDescent="0.35">
      <c r="A44" s="11"/>
      <c r="B44" s="8" t="s">
        <v>830</v>
      </c>
      <c r="C44" s="9">
        <v>5433</v>
      </c>
      <c r="D44" s="10">
        <v>3496</v>
      </c>
      <c r="E44" s="5">
        <v>1138</v>
      </c>
      <c r="F44" s="5">
        <v>349</v>
      </c>
      <c r="G44" s="5">
        <v>3</v>
      </c>
      <c r="H44" s="11">
        <v>20</v>
      </c>
      <c r="I44" s="10">
        <v>2451</v>
      </c>
      <c r="J44" s="5">
        <v>453</v>
      </c>
      <c r="K44" s="5">
        <v>575</v>
      </c>
      <c r="L44" s="11">
        <v>18</v>
      </c>
      <c r="M44" s="10">
        <v>2159</v>
      </c>
      <c r="N44" s="5">
        <v>2919</v>
      </c>
      <c r="O44" s="11">
        <v>331</v>
      </c>
      <c r="P44" s="10">
        <v>3551</v>
      </c>
      <c r="Q44" s="5">
        <v>1578</v>
      </c>
      <c r="R44" s="5">
        <v>250</v>
      </c>
      <c r="S44" s="5">
        <v>40</v>
      </c>
      <c r="T44" s="11">
        <v>14</v>
      </c>
      <c r="U44" s="10">
        <v>489</v>
      </c>
      <c r="V44" s="5">
        <v>293</v>
      </c>
      <c r="W44" s="5">
        <v>2149</v>
      </c>
      <c r="X44" s="11">
        <v>54</v>
      </c>
      <c r="Y44" s="10">
        <v>1270</v>
      </c>
      <c r="Z44" s="5">
        <v>3925</v>
      </c>
      <c r="AA44" s="5">
        <v>120</v>
      </c>
      <c r="AB44" s="11">
        <v>41</v>
      </c>
      <c r="AC44" s="10"/>
    </row>
    <row r="45" spans="1:29" x14ac:dyDescent="0.35">
      <c r="A45" s="11"/>
      <c r="B45" s="8" t="s">
        <v>449</v>
      </c>
      <c r="C45" s="12">
        <v>0.99</v>
      </c>
      <c r="D45" s="13">
        <v>0.99</v>
      </c>
      <c r="E45" s="14">
        <v>0.98</v>
      </c>
      <c r="F45" s="14">
        <v>0.96</v>
      </c>
      <c r="G45" s="14">
        <v>0.63</v>
      </c>
      <c r="H45" s="15">
        <v>0.98</v>
      </c>
      <c r="I45" s="13">
        <v>0.99</v>
      </c>
      <c r="J45" s="14">
        <v>1</v>
      </c>
      <c r="K45" s="14">
        <v>1</v>
      </c>
      <c r="L45" s="15">
        <v>1</v>
      </c>
      <c r="M45" s="13">
        <v>0.98</v>
      </c>
      <c r="N45" s="14">
        <v>0.99</v>
      </c>
      <c r="O45" s="15">
        <v>1</v>
      </c>
      <c r="P45" s="13">
        <v>0.99</v>
      </c>
      <c r="Q45" s="14">
        <v>0.99</v>
      </c>
      <c r="R45" s="14">
        <v>1</v>
      </c>
      <c r="S45" s="14">
        <v>0.99</v>
      </c>
      <c r="T45" s="15">
        <v>1</v>
      </c>
      <c r="U45" s="13">
        <v>0.99</v>
      </c>
      <c r="V45" s="14">
        <v>0.99</v>
      </c>
      <c r="W45" s="14">
        <v>1</v>
      </c>
      <c r="X45" s="15">
        <v>1</v>
      </c>
      <c r="Y45" s="13">
        <v>0.99</v>
      </c>
      <c r="Z45" s="14">
        <v>0.99</v>
      </c>
      <c r="AA45" s="14">
        <v>1</v>
      </c>
      <c r="AB45" s="15">
        <v>0.97</v>
      </c>
      <c r="AC45" s="10"/>
    </row>
    <row r="46" spans="1:29" x14ac:dyDescent="0.35">
      <c r="A46" s="11"/>
      <c r="B46" s="31" t="s">
        <v>449</v>
      </c>
      <c r="C46" s="32" t="s">
        <v>831</v>
      </c>
      <c r="D46" s="32" t="s">
        <v>702</v>
      </c>
      <c r="E46" s="33" t="s">
        <v>614</v>
      </c>
      <c r="F46" s="33" t="s">
        <v>449</v>
      </c>
      <c r="G46" s="33" t="s">
        <v>449</v>
      </c>
      <c r="H46" s="34" t="s">
        <v>449</v>
      </c>
      <c r="I46" s="32" t="s">
        <v>505</v>
      </c>
      <c r="J46" s="33" t="s">
        <v>449</v>
      </c>
      <c r="K46" s="33" t="s">
        <v>449</v>
      </c>
      <c r="L46" s="34" t="s">
        <v>449</v>
      </c>
      <c r="M46" s="32" t="s">
        <v>449</v>
      </c>
      <c r="N46" s="33" t="s">
        <v>603</v>
      </c>
      <c r="O46" s="34" t="s">
        <v>449</v>
      </c>
      <c r="P46" s="32" t="s">
        <v>449</v>
      </c>
      <c r="Q46" s="33" t="s">
        <v>449</v>
      </c>
      <c r="R46" s="33" t="s">
        <v>449</v>
      </c>
      <c r="S46" s="33" t="s">
        <v>449</v>
      </c>
      <c r="T46" s="34" t="s">
        <v>449</v>
      </c>
      <c r="U46" s="32" t="s">
        <v>449</v>
      </c>
      <c r="V46" s="33" t="s">
        <v>449</v>
      </c>
      <c r="W46" s="33" t="s">
        <v>505</v>
      </c>
      <c r="X46" s="34" t="s">
        <v>449</v>
      </c>
      <c r="Y46" s="32" t="s">
        <v>449</v>
      </c>
      <c r="Z46" s="33" t="s">
        <v>449</v>
      </c>
      <c r="AA46" s="33" t="s">
        <v>449</v>
      </c>
      <c r="AB46" s="34" t="s">
        <v>449</v>
      </c>
      <c r="AC46" s="10"/>
    </row>
    <row r="47" spans="1:29" x14ac:dyDescent="0.35">
      <c r="B47" s="1" t="s">
        <v>1929</v>
      </c>
    </row>
    <row r="48" spans="1:29" x14ac:dyDescent="0.35">
      <c r="B48" s="1" t="s">
        <v>529</v>
      </c>
    </row>
    <row r="49" spans="2:2" x14ac:dyDescent="0.35">
      <c r="B49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22" display="Return to Index" xr:uid="{00000000-0004-0000-12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dimension ref="A1:X49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54</v>
      </c>
    </row>
    <row r="6" spans="1:24" x14ac:dyDescent="0.35">
      <c r="B6" s="1" t="s">
        <v>52</v>
      </c>
    </row>
    <row r="7" spans="1:24" x14ac:dyDescent="0.35">
      <c r="B7" s="1" t="s">
        <v>3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5487</v>
      </c>
      <c r="D10" s="10">
        <v>2154</v>
      </c>
      <c r="E10" s="5">
        <v>376</v>
      </c>
      <c r="F10" s="5">
        <v>1152</v>
      </c>
      <c r="G10" s="5">
        <v>651</v>
      </c>
      <c r="H10" s="5">
        <v>683</v>
      </c>
      <c r="I10" s="11">
        <v>352</v>
      </c>
      <c r="J10" s="10">
        <v>4560</v>
      </c>
      <c r="K10" s="11">
        <v>734</v>
      </c>
      <c r="L10" s="10">
        <v>864</v>
      </c>
      <c r="M10" s="5">
        <v>1238</v>
      </c>
      <c r="N10" s="5">
        <v>404</v>
      </c>
      <c r="O10" s="5">
        <v>1442</v>
      </c>
      <c r="P10" s="5">
        <v>819</v>
      </c>
      <c r="Q10" s="5">
        <v>261</v>
      </c>
      <c r="R10" s="11">
        <v>196</v>
      </c>
      <c r="S10" s="10">
        <v>931</v>
      </c>
      <c r="T10" s="5">
        <v>1447</v>
      </c>
      <c r="U10" s="5">
        <v>1554</v>
      </c>
      <c r="V10" s="5">
        <v>640</v>
      </c>
      <c r="W10" s="11">
        <v>302</v>
      </c>
    </row>
    <row r="11" spans="1:24" x14ac:dyDescent="0.35">
      <c r="B11" s="17" t="s">
        <v>1930</v>
      </c>
      <c r="C11" s="18">
        <v>5487</v>
      </c>
      <c r="D11" s="19">
        <v>2041</v>
      </c>
      <c r="E11" s="20">
        <v>412</v>
      </c>
      <c r="F11" s="20">
        <v>986</v>
      </c>
      <c r="G11" s="20">
        <v>680</v>
      </c>
      <c r="H11" s="20">
        <v>832</v>
      </c>
      <c r="I11" s="21">
        <v>384</v>
      </c>
      <c r="J11" s="19">
        <v>4285</v>
      </c>
      <c r="K11" s="21">
        <v>923</v>
      </c>
      <c r="L11" s="19">
        <v>998</v>
      </c>
      <c r="M11" s="20">
        <v>1206</v>
      </c>
      <c r="N11" s="20">
        <v>382</v>
      </c>
      <c r="O11" s="20">
        <v>1335</v>
      </c>
      <c r="P11" s="20">
        <v>758</v>
      </c>
      <c r="Q11" s="20">
        <v>211</v>
      </c>
      <c r="R11" s="21">
        <v>264</v>
      </c>
      <c r="S11" s="19">
        <v>1121</v>
      </c>
      <c r="T11" s="20">
        <v>1466</v>
      </c>
      <c r="U11" s="20">
        <v>1337</v>
      </c>
      <c r="V11" s="20">
        <v>517</v>
      </c>
      <c r="W11" s="21">
        <v>395</v>
      </c>
    </row>
    <row r="12" spans="1:24" x14ac:dyDescent="0.35">
      <c r="A12" s="11"/>
      <c r="B12" s="22" t="s">
        <v>814</v>
      </c>
      <c r="C12" s="23">
        <v>4044</v>
      </c>
      <c r="D12" s="24">
        <v>1417</v>
      </c>
      <c r="E12" s="25">
        <v>282</v>
      </c>
      <c r="F12" s="25">
        <v>823</v>
      </c>
      <c r="G12" s="25">
        <v>500</v>
      </c>
      <c r="H12" s="25">
        <v>601</v>
      </c>
      <c r="I12" s="26">
        <v>299</v>
      </c>
      <c r="J12" s="24">
        <v>3245</v>
      </c>
      <c r="K12" s="26">
        <v>611</v>
      </c>
      <c r="L12" s="24">
        <v>715</v>
      </c>
      <c r="M12" s="25">
        <v>900</v>
      </c>
      <c r="N12" s="25">
        <v>289</v>
      </c>
      <c r="O12" s="25">
        <v>1003</v>
      </c>
      <c r="P12" s="25">
        <v>561</v>
      </c>
      <c r="Q12" s="25">
        <v>159</v>
      </c>
      <c r="R12" s="26">
        <v>187</v>
      </c>
      <c r="S12" s="24">
        <v>783</v>
      </c>
      <c r="T12" s="25">
        <v>1061</v>
      </c>
      <c r="U12" s="25">
        <v>1023</v>
      </c>
      <c r="V12" s="25">
        <v>408</v>
      </c>
      <c r="W12" s="26">
        <v>275</v>
      </c>
      <c r="X12" s="10"/>
    </row>
    <row r="13" spans="1:24" x14ac:dyDescent="0.35">
      <c r="A13" s="11"/>
      <c r="B13" s="22" t="s">
        <v>449</v>
      </c>
      <c r="C13" s="27">
        <v>0.74</v>
      </c>
      <c r="D13" s="28">
        <v>0.69</v>
      </c>
      <c r="E13" s="29">
        <v>0.68</v>
      </c>
      <c r="F13" s="29">
        <v>0.83</v>
      </c>
      <c r="G13" s="29">
        <v>0.73</v>
      </c>
      <c r="H13" s="29">
        <v>0.72</v>
      </c>
      <c r="I13" s="30">
        <v>0.78</v>
      </c>
      <c r="J13" s="28">
        <v>0.76</v>
      </c>
      <c r="K13" s="30">
        <v>0.66</v>
      </c>
      <c r="L13" s="28">
        <v>0.72</v>
      </c>
      <c r="M13" s="29">
        <v>0.75</v>
      </c>
      <c r="N13" s="29">
        <v>0.76</v>
      </c>
      <c r="O13" s="29">
        <v>0.75</v>
      </c>
      <c r="P13" s="29">
        <v>0.74</v>
      </c>
      <c r="Q13" s="29">
        <v>0.76</v>
      </c>
      <c r="R13" s="30">
        <v>0.71</v>
      </c>
      <c r="S13" s="28">
        <v>0.7</v>
      </c>
      <c r="T13" s="29">
        <v>0.72</v>
      </c>
      <c r="U13" s="29">
        <v>0.77</v>
      </c>
      <c r="V13" s="29">
        <v>0.79</v>
      </c>
      <c r="W13" s="30">
        <v>0.69</v>
      </c>
      <c r="X13" s="10"/>
    </row>
    <row r="14" spans="1:24" x14ac:dyDescent="0.35">
      <c r="A14" s="11"/>
      <c r="B14" s="22" t="s">
        <v>449</v>
      </c>
      <c r="C14" s="24" t="s">
        <v>832</v>
      </c>
      <c r="D14" s="24" t="s">
        <v>449</v>
      </c>
      <c r="E14" s="25" t="s">
        <v>449</v>
      </c>
      <c r="F14" s="25" t="s">
        <v>735</v>
      </c>
      <c r="G14" s="25" t="s">
        <v>449</v>
      </c>
      <c r="H14" s="25" t="s">
        <v>449</v>
      </c>
      <c r="I14" s="26" t="s">
        <v>736</v>
      </c>
      <c r="J14" s="24" t="s">
        <v>514</v>
      </c>
      <c r="K14" s="26" t="s">
        <v>449</v>
      </c>
      <c r="L14" s="24" t="s">
        <v>449</v>
      </c>
      <c r="M14" s="25" t="s">
        <v>449</v>
      </c>
      <c r="N14" s="25" t="s">
        <v>449</v>
      </c>
      <c r="O14" s="25" t="s">
        <v>449</v>
      </c>
      <c r="P14" s="25" t="s">
        <v>449</v>
      </c>
      <c r="Q14" s="25" t="s">
        <v>449</v>
      </c>
      <c r="R14" s="26" t="s">
        <v>449</v>
      </c>
      <c r="S14" s="24" t="s">
        <v>449</v>
      </c>
      <c r="T14" s="25" t="s">
        <v>449</v>
      </c>
      <c r="U14" s="25" t="s">
        <v>737</v>
      </c>
      <c r="V14" s="25" t="s">
        <v>737</v>
      </c>
      <c r="W14" s="26" t="s">
        <v>449</v>
      </c>
      <c r="X14" s="10"/>
    </row>
    <row r="15" spans="1:24" x14ac:dyDescent="0.35">
      <c r="A15" s="11"/>
      <c r="B15" s="8" t="s">
        <v>816</v>
      </c>
      <c r="C15" s="9">
        <v>2595</v>
      </c>
      <c r="D15" s="10">
        <v>1116</v>
      </c>
      <c r="E15" s="5">
        <v>227</v>
      </c>
      <c r="F15" s="5">
        <v>440</v>
      </c>
      <c r="G15" s="5">
        <v>317</v>
      </c>
      <c r="H15" s="5">
        <v>294</v>
      </c>
      <c r="I15" s="11">
        <v>128</v>
      </c>
      <c r="J15" s="10">
        <v>2013</v>
      </c>
      <c r="K15" s="11">
        <v>446</v>
      </c>
      <c r="L15" s="10">
        <v>462</v>
      </c>
      <c r="M15" s="5">
        <v>546</v>
      </c>
      <c r="N15" s="5">
        <v>203</v>
      </c>
      <c r="O15" s="5">
        <v>653</v>
      </c>
      <c r="P15" s="5">
        <v>350</v>
      </c>
      <c r="Q15" s="5">
        <v>104</v>
      </c>
      <c r="R15" s="11">
        <v>112</v>
      </c>
      <c r="S15" s="10">
        <v>510</v>
      </c>
      <c r="T15" s="5">
        <v>714</v>
      </c>
      <c r="U15" s="5">
        <v>654</v>
      </c>
      <c r="V15" s="5">
        <v>225</v>
      </c>
      <c r="W15" s="11">
        <v>180</v>
      </c>
      <c r="X15" s="10"/>
    </row>
    <row r="16" spans="1:24" x14ac:dyDescent="0.35">
      <c r="A16" s="11"/>
      <c r="B16" s="8" t="s">
        <v>449</v>
      </c>
      <c r="C16" s="12">
        <v>0.47</v>
      </c>
      <c r="D16" s="13">
        <v>0.55000000000000004</v>
      </c>
      <c r="E16" s="14">
        <v>0.55000000000000004</v>
      </c>
      <c r="F16" s="14">
        <v>0.45</v>
      </c>
      <c r="G16" s="14">
        <v>0.47</v>
      </c>
      <c r="H16" s="14">
        <v>0.35</v>
      </c>
      <c r="I16" s="15">
        <v>0.33</v>
      </c>
      <c r="J16" s="13">
        <v>0.47</v>
      </c>
      <c r="K16" s="15">
        <v>0.48</v>
      </c>
      <c r="L16" s="13">
        <v>0.46</v>
      </c>
      <c r="M16" s="14">
        <v>0.45</v>
      </c>
      <c r="N16" s="14">
        <v>0.53</v>
      </c>
      <c r="O16" s="14">
        <v>0.49</v>
      </c>
      <c r="P16" s="14">
        <v>0.46</v>
      </c>
      <c r="Q16" s="14">
        <v>0.49</v>
      </c>
      <c r="R16" s="15">
        <v>0.42</v>
      </c>
      <c r="S16" s="13">
        <v>0.46</v>
      </c>
      <c r="T16" s="14">
        <v>0.49</v>
      </c>
      <c r="U16" s="14">
        <v>0.49</v>
      </c>
      <c r="V16" s="14">
        <v>0.43</v>
      </c>
      <c r="W16" s="15">
        <v>0.46</v>
      </c>
      <c r="X16" s="10"/>
    </row>
    <row r="17" spans="1:24" x14ac:dyDescent="0.35">
      <c r="A17" s="11"/>
      <c r="B17" s="8" t="s">
        <v>449</v>
      </c>
      <c r="C17" s="10" t="s">
        <v>792</v>
      </c>
      <c r="D17" s="10" t="s">
        <v>793</v>
      </c>
      <c r="E17" s="5" t="s">
        <v>793</v>
      </c>
      <c r="F17" s="5" t="s">
        <v>792</v>
      </c>
      <c r="G17" s="5" t="s">
        <v>792</v>
      </c>
      <c r="H17" s="5" t="s">
        <v>449</v>
      </c>
      <c r="I17" s="11" t="s">
        <v>449</v>
      </c>
      <c r="J17" s="10" t="s">
        <v>449</v>
      </c>
      <c r="K17" s="11" t="s">
        <v>449</v>
      </c>
      <c r="L17" s="10" t="s">
        <v>449</v>
      </c>
      <c r="M17" s="5" t="s">
        <v>449</v>
      </c>
      <c r="N17" s="5" t="s">
        <v>603</v>
      </c>
      <c r="O17" s="5" t="s">
        <v>449</v>
      </c>
      <c r="P17" s="5" t="s">
        <v>449</v>
      </c>
      <c r="Q17" s="5" t="s">
        <v>449</v>
      </c>
      <c r="R17" s="11" t="s">
        <v>449</v>
      </c>
      <c r="S17" s="10" t="s">
        <v>449</v>
      </c>
      <c r="T17" s="5" t="s">
        <v>449</v>
      </c>
      <c r="U17" s="5" t="s">
        <v>449</v>
      </c>
      <c r="V17" s="5" t="s">
        <v>449</v>
      </c>
      <c r="W17" s="11" t="s">
        <v>449</v>
      </c>
      <c r="X17" s="10"/>
    </row>
    <row r="18" spans="1:24" x14ac:dyDescent="0.35">
      <c r="A18" s="11"/>
      <c r="B18" s="22" t="s">
        <v>818</v>
      </c>
      <c r="C18" s="23">
        <v>585</v>
      </c>
      <c r="D18" s="24">
        <v>233</v>
      </c>
      <c r="E18" s="25">
        <v>50</v>
      </c>
      <c r="F18" s="25">
        <v>88</v>
      </c>
      <c r="G18" s="25">
        <v>73</v>
      </c>
      <c r="H18" s="25">
        <v>81</v>
      </c>
      <c r="I18" s="26">
        <v>48</v>
      </c>
      <c r="J18" s="24">
        <v>367</v>
      </c>
      <c r="K18" s="26">
        <v>170</v>
      </c>
      <c r="L18" s="24">
        <v>85</v>
      </c>
      <c r="M18" s="25">
        <v>108</v>
      </c>
      <c r="N18" s="25">
        <v>29</v>
      </c>
      <c r="O18" s="25">
        <v>166</v>
      </c>
      <c r="P18" s="25">
        <v>103</v>
      </c>
      <c r="Q18" s="25">
        <v>17</v>
      </c>
      <c r="R18" s="26">
        <v>33</v>
      </c>
      <c r="S18" s="24">
        <v>111</v>
      </c>
      <c r="T18" s="25">
        <v>142</v>
      </c>
      <c r="U18" s="25">
        <v>159</v>
      </c>
      <c r="V18" s="25">
        <v>63</v>
      </c>
      <c r="W18" s="26">
        <v>33</v>
      </c>
      <c r="X18" s="10"/>
    </row>
    <row r="19" spans="1:24" x14ac:dyDescent="0.35">
      <c r="A19" s="11"/>
      <c r="B19" s="22" t="s">
        <v>449</v>
      </c>
      <c r="C19" s="27">
        <v>0.11</v>
      </c>
      <c r="D19" s="28">
        <v>0.11</v>
      </c>
      <c r="E19" s="29">
        <v>0.12</v>
      </c>
      <c r="F19" s="29">
        <v>0.09</v>
      </c>
      <c r="G19" s="29">
        <v>0.11</v>
      </c>
      <c r="H19" s="29">
        <v>0.1</v>
      </c>
      <c r="I19" s="30">
        <v>0.12</v>
      </c>
      <c r="J19" s="28">
        <v>0.09</v>
      </c>
      <c r="K19" s="30">
        <v>0.18</v>
      </c>
      <c r="L19" s="28">
        <v>0.09</v>
      </c>
      <c r="M19" s="29">
        <v>0.09</v>
      </c>
      <c r="N19" s="29">
        <v>0.08</v>
      </c>
      <c r="O19" s="29">
        <v>0.12</v>
      </c>
      <c r="P19" s="29">
        <v>0.14000000000000001</v>
      </c>
      <c r="Q19" s="29">
        <v>0.08</v>
      </c>
      <c r="R19" s="30">
        <v>0.13</v>
      </c>
      <c r="S19" s="28">
        <v>0.1</v>
      </c>
      <c r="T19" s="29">
        <v>0.1</v>
      </c>
      <c r="U19" s="29">
        <v>0.12</v>
      </c>
      <c r="V19" s="29">
        <v>0.12</v>
      </c>
      <c r="W19" s="30">
        <v>0.08</v>
      </c>
      <c r="X19" s="10"/>
    </row>
    <row r="20" spans="1:24" x14ac:dyDescent="0.35">
      <c r="A20" s="11"/>
      <c r="B20" s="22" t="s">
        <v>449</v>
      </c>
      <c r="C20" s="24" t="s">
        <v>645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5" t="s">
        <v>449</v>
      </c>
      <c r="I20" s="26" t="s">
        <v>449</v>
      </c>
      <c r="J20" s="24" t="s">
        <v>449</v>
      </c>
      <c r="K20" s="26" t="s">
        <v>506</v>
      </c>
      <c r="L20" s="24" t="s">
        <v>449</v>
      </c>
      <c r="M20" s="25" t="s">
        <v>449</v>
      </c>
      <c r="N20" s="25" t="s">
        <v>449</v>
      </c>
      <c r="O20" s="25" t="s">
        <v>833</v>
      </c>
      <c r="P20" s="25" t="s">
        <v>834</v>
      </c>
      <c r="Q20" s="25" t="s">
        <v>449</v>
      </c>
      <c r="R20" s="26" t="s">
        <v>449</v>
      </c>
      <c r="S20" s="24" t="s">
        <v>449</v>
      </c>
      <c r="T20" s="25" t="s">
        <v>449</v>
      </c>
      <c r="U20" s="25" t="s">
        <v>449</v>
      </c>
      <c r="V20" s="25" t="s">
        <v>449</v>
      </c>
      <c r="W20" s="26" t="s">
        <v>449</v>
      </c>
      <c r="X20" s="10"/>
    </row>
    <row r="21" spans="1:24" x14ac:dyDescent="0.35">
      <c r="A21" s="11"/>
      <c r="B21" s="8" t="s">
        <v>820</v>
      </c>
      <c r="C21" s="9">
        <v>351</v>
      </c>
      <c r="D21" s="10">
        <v>117</v>
      </c>
      <c r="E21" s="5">
        <v>23</v>
      </c>
      <c r="F21" s="5">
        <v>43</v>
      </c>
      <c r="G21" s="5">
        <v>48</v>
      </c>
      <c r="H21" s="5">
        <v>85</v>
      </c>
      <c r="I21" s="11">
        <v>28</v>
      </c>
      <c r="J21" s="10">
        <v>258</v>
      </c>
      <c r="K21" s="11">
        <v>71</v>
      </c>
      <c r="L21" s="10">
        <v>50</v>
      </c>
      <c r="M21" s="5">
        <v>84</v>
      </c>
      <c r="N21" s="5">
        <v>29</v>
      </c>
      <c r="O21" s="5">
        <v>86</v>
      </c>
      <c r="P21" s="5">
        <v>36</v>
      </c>
      <c r="Q21" s="5">
        <v>10</v>
      </c>
      <c r="R21" s="11">
        <v>26</v>
      </c>
      <c r="S21" s="10">
        <v>110</v>
      </c>
      <c r="T21" s="5">
        <v>104</v>
      </c>
      <c r="U21" s="5">
        <v>61</v>
      </c>
      <c r="V21" s="5">
        <v>20</v>
      </c>
      <c r="W21" s="11">
        <v>27</v>
      </c>
      <c r="X21" s="10"/>
    </row>
    <row r="22" spans="1:24" x14ac:dyDescent="0.35">
      <c r="A22" s="11"/>
      <c r="B22" s="8" t="s">
        <v>449</v>
      </c>
      <c r="C22" s="12">
        <v>0.06</v>
      </c>
      <c r="D22" s="13">
        <v>0.06</v>
      </c>
      <c r="E22" s="14">
        <v>0.06</v>
      </c>
      <c r="F22" s="14">
        <v>0.04</v>
      </c>
      <c r="G22" s="14">
        <v>7.0000000000000007E-2</v>
      </c>
      <c r="H22" s="14">
        <v>0.1</v>
      </c>
      <c r="I22" s="15">
        <v>7.0000000000000007E-2</v>
      </c>
      <c r="J22" s="13">
        <v>0.06</v>
      </c>
      <c r="K22" s="15">
        <v>0.08</v>
      </c>
      <c r="L22" s="13">
        <v>0.05</v>
      </c>
      <c r="M22" s="14">
        <v>7.0000000000000007E-2</v>
      </c>
      <c r="N22" s="14">
        <v>0.08</v>
      </c>
      <c r="O22" s="14">
        <v>0.06</v>
      </c>
      <c r="P22" s="14">
        <v>0.05</v>
      </c>
      <c r="Q22" s="14">
        <v>0.05</v>
      </c>
      <c r="R22" s="15">
        <v>0.1</v>
      </c>
      <c r="S22" s="13">
        <v>0.1</v>
      </c>
      <c r="T22" s="14">
        <v>7.0000000000000007E-2</v>
      </c>
      <c r="U22" s="14">
        <v>0.05</v>
      </c>
      <c r="V22" s="14">
        <v>0.04</v>
      </c>
      <c r="W22" s="15">
        <v>7.0000000000000007E-2</v>
      </c>
      <c r="X22" s="10"/>
    </row>
    <row r="23" spans="1:24" x14ac:dyDescent="0.35">
      <c r="A23" s="11"/>
      <c r="B23" s="8" t="s">
        <v>449</v>
      </c>
      <c r="C23" s="10" t="s">
        <v>835</v>
      </c>
      <c r="D23" s="10" t="s">
        <v>449</v>
      </c>
      <c r="E23" s="5" t="s">
        <v>449</v>
      </c>
      <c r="F23" s="5" t="s">
        <v>449</v>
      </c>
      <c r="G23" s="5" t="s">
        <v>449</v>
      </c>
      <c r="H23" s="5" t="s">
        <v>836</v>
      </c>
      <c r="I23" s="11" t="s">
        <v>449</v>
      </c>
      <c r="J23" s="10" t="s">
        <v>449</v>
      </c>
      <c r="K23" s="11" t="s">
        <v>449</v>
      </c>
      <c r="L23" s="10" t="s">
        <v>449</v>
      </c>
      <c r="M23" s="5" t="s">
        <v>449</v>
      </c>
      <c r="N23" s="5" t="s">
        <v>449</v>
      </c>
      <c r="O23" s="5" t="s">
        <v>449</v>
      </c>
      <c r="P23" s="5" t="s">
        <v>449</v>
      </c>
      <c r="Q23" s="5" t="s">
        <v>449</v>
      </c>
      <c r="R23" s="11" t="s">
        <v>837</v>
      </c>
      <c r="S23" s="10" t="s">
        <v>494</v>
      </c>
      <c r="T23" s="5" t="s">
        <v>567</v>
      </c>
      <c r="U23" s="5" t="s">
        <v>449</v>
      </c>
      <c r="V23" s="5" t="s">
        <v>449</v>
      </c>
      <c r="W23" s="11" t="s">
        <v>449</v>
      </c>
      <c r="X23" s="10"/>
    </row>
    <row r="24" spans="1:24" ht="29" x14ac:dyDescent="0.35">
      <c r="A24" s="11"/>
      <c r="B24" s="22" t="s">
        <v>822</v>
      </c>
      <c r="C24" s="23">
        <v>117</v>
      </c>
      <c r="D24" s="24">
        <v>30</v>
      </c>
      <c r="E24" s="25">
        <v>12</v>
      </c>
      <c r="F24" s="25">
        <v>15</v>
      </c>
      <c r="G24" s="25">
        <v>22</v>
      </c>
      <c r="H24" s="25">
        <v>23</v>
      </c>
      <c r="I24" s="26">
        <v>10</v>
      </c>
      <c r="J24" s="24">
        <v>81</v>
      </c>
      <c r="K24" s="26">
        <v>27</v>
      </c>
      <c r="L24" s="24">
        <v>36</v>
      </c>
      <c r="M24" s="25">
        <v>20</v>
      </c>
      <c r="N24" s="25">
        <v>11</v>
      </c>
      <c r="O24" s="25">
        <v>24</v>
      </c>
      <c r="P24" s="25">
        <v>8</v>
      </c>
      <c r="Q24" s="25">
        <v>1</v>
      </c>
      <c r="R24" s="26">
        <v>8</v>
      </c>
      <c r="S24" s="24">
        <v>24</v>
      </c>
      <c r="T24" s="25">
        <v>40</v>
      </c>
      <c r="U24" s="25">
        <v>14</v>
      </c>
      <c r="V24" s="25">
        <v>2</v>
      </c>
      <c r="W24" s="26">
        <v>23</v>
      </c>
      <c r="X24" s="10"/>
    </row>
    <row r="25" spans="1:24" x14ac:dyDescent="0.35">
      <c r="A25" s="11"/>
      <c r="B25" s="22" t="s">
        <v>449</v>
      </c>
      <c r="C25" s="27">
        <v>0.02</v>
      </c>
      <c r="D25" s="28">
        <v>0.01</v>
      </c>
      <c r="E25" s="29">
        <v>0.03</v>
      </c>
      <c r="F25" s="29">
        <v>0.01</v>
      </c>
      <c r="G25" s="29">
        <v>0.03</v>
      </c>
      <c r="H25" s="29">
        <v>0.03</v>
      </c>
      <c r="I25" s="30">
        <v>0.03</v>
      </c>
      <c r="J25" s="28">
        <v>0.02</v>
      </c>
      <c r="K25" s="30">
        <v>0.03</v>
      </c>
      <c r="L25" s="28">
        <v>0.04</v>
      </c>
      <c r="M25" s="29">
        <v>0.02</v>
      </c>
      <c r="N25" s="29">
        <v>0.03</v>
      </c>
      <c r="O25" s="29">
        <v>0.02</v>
      </c>
      <c r="P25" s="29">
        <v>0.01</v>
      </c>
      <c r="Q25" s="25" t="s">
        <v>511</v>
      </c>
      <c r="R25" s="30">
        <v>0.03</v>
      </c>
      <c r="S25" s="28">
        <v>0.02</v>
      </c>
      <c r="T25" s="29">
        <v>0.03</v>
      </c>
      <c r="U25" s="29">
        <v>0.01</v>
      </c>
      <c r="V25" s="25" t="s">
        <v>511</v>
      </c>
      <c r="W25" s="30">
        <v>0.06</v>
      </c>
      <c r="X25" s="10"/>
    </row>
    <row r="26" spans="1:24" x14ac:dyDescent="0.35">
      <c r="A26" s="11"/>
      <c r="B26" s="22" t="s">
        <v>449</v>
      </c>
      <c r="C26" s="24" t="s">
        <v>838</v>
      </c>
      <c r="D26" s="24" t="s">
        <v>449</v>
      </c>
      <c r="E26" s="25" t="s">
        <v>449</v>
      </c>
      <c r="F26" s="25" t="s">
        <v>449</v>
      </c>
      <c r="G26" s="25" t="s">
        <v>560</v>
      </c>
      <c r="H26" s="25" t="s">
        <v>449</v>
      </c>
      <c r="I26" s="26" t="s">
        <v>449</v>
      </c>
      <c r="J26" s="24" t="s">
        <v>449</v>
      </c>
      <c r="K26" s="26" t="s">
        <v>449</v>
      </c>
      <c r="L26" s="24" t="s">
        <v>839</v>
      </c>
      <c r="M26" s="25" t="s">
        <v>449</v>
      </c>
      <c r="N26" s="25" t="s">
        <v>449</v>
      </c>
      <c r="O26" s="25" t="s">
        <v>449</v>
      </c>
      <c r="P26" s="25" t="s">
        <v>449</v>
      </c>
      <c r="Q26" s="25" t="s">
        <v>449</v>
      </c>
      <c r="R26" s="26" t="s">
        <v>449</v>
      </c>
      <c r="S26" s="24" t="s">
        <v>647</v>
      </c>
      <c r="T26" s="25" t="s">
        <v>567</v>
      </c>
      <c r="U26" s="25" t="s">
        <v>449</v>
      </c>
      <c r="V26" s="25" t="s">
        <v>449</v>
      </c>
      <c r="W26" s="26" t="s">
        <v>798</v>
      </c>
      <c r="X26" s="10"/>
    </row>
    <row r="27" spans="1:24" x14ac:dyDescent="0.35">
      <c r="A27" s="11"/>
      <c r="B27" s="8" t="s">
        <v>823</v>
      </c>
      <c r="C27" s="9">
        <v>94</v>
      </c>
      <c r="D27" s="10">
        <v>40</v>
      </c>
      <c r="E27" s="5">
        <v>10</v>
      </c>
      <c r="F27" s="5">
        <v>20</v>
      </c>
      <c r="G27" s="5">
        <v>12</v>
      </c>
      <c r="H27" s="5">
        <v>2</v>
      </c>
      <c r="I27" s="11">
        <v>5</v>
      </c>
      <c r="J27" s="10">
        <v>91</v>
      </c>
      <c r="K27" s="11">
        <v>7</v>
      </c>
      <c r="L27" s="10">
        <v>20</v>
      </c>
      <c r="M27" s="5">
        <v>23</v>
      </c>
      <c r="N27" s="5">
        <v>7</v>
      </c>
      <c r="O27" s="5">
        <v>30</v>
      </c>
      <c r="P27" s="5">
        <v>6</v>
      </c>
      <c r="Q27" s="5">
        <v>7</v>
      </c>
      <c r="R27" s="11" t="s">
        <v>511</v>
      </c>
      <c r="S27" s="10">
        <v>23</v>
      </c>
      <c r="T27" s="5">
        <v>30</v>
      </c>
      <c r="U27" s="5">
        <v>33</v>
      </c>
      <c r="V27" s="5">
        <v>3</v>
      </c>
      <c r="W27" s="11">
        <v>1</v>
      </c>
      <c r="X27" s="10"/>
    </row>
    <row r="28" spans="1:24" x14ac:dyDescent="0.35">
      <c r="A28" s="11"/>
      <c r="B28" s="8" t="s">
        <v>449</v>
      </c>
      <c r="C28" s="12">
        <v>0.02</v>
      </c>
      <c r="D28" s="13">
        <v>0.02</v>
      </c>
      <c r="E28" s="14">
        <v>0.03</v>
      </c>
      <c r="F28" s="14">
        <v>0.02</v>
      </c>
      <c r="G28" s="14">
        <v>0.02</v>
      </c>
      <c r="H28" s="5" t="s">
        <v>511</v>
      </c>
      <c r="I28" s="15">
        <v>0.01</v>
      </c>
      <c r="J28" s="13">
        <v>0.02</v>
      </c>
      <c r="K28" s="15">
        <v>0.01</v>
      </c>
      <c r="L28" s="13">
        <v>0.02</v>
      </c>
      <c r="M28" s="14">
        <v>0.02</v>
      </c>
      <c r="N28" s="14">
        <v>0.02</v>
      </c>
      <c r="O28" s="14">
        <v>0.02</v>
      </c>
      <c r="P28" s="14">
        <v>0.01</v>
      </c>
      <c r="Q28" s="14">
        <v>0.03</v>
      </c>
      <c r="R28" s="11" t="s">
        <v>511</v>
      </c>
      <c r="S28" s="13">
        <v>0.02</v>
      </c>
      <c r="T28" s="14">
        <v>0.02</v>
      </c>
      <c r="U28" s="14">
        <v>0.02</v>
      </c>
      <c r="V28" s="14">
        <v>0.01</v>
      </c>
      <c r="W28" s="11" t="s">
        <v>511</v>
      </c>
      <c r="X28" s="10"/>
    </row>
    <row r="29" spans="1:24" x14ac:dyDescent="0.35">
      <c r="A29" s="11"/>
      <c r="B29" s="8" t="s">
        <v>449</v>
      </c>
      <c r="C29" s="10" t="s">
        <v>557</v>
      </c>
      <c r="D29" s="10" t="s">
        <v>557</v>
      </c>
      <c r="E29" s="5" t="s">
        <v>557</v>
      </c>
      <c r="F29" s="5" t="s">
        <v>557</v>
      </c>
      <c r="G29" s="5" t="s">
        <v>557</v>
      </c>
      <c r="H29" s="5" t="s">
        <v>449</v>
      </c>
      <c r="I29" s="11" t="s">
        <v>449</v>
      </c>
      <c r="J29" s="10" t="s">
        <v>514</v>
      </c>
      <c r="K29" s="11" t="s">
        <v>449</v>
      </c>
      <c r="L29" s="10" t="s">
        <v>449</v>
      </c>
      <c r="M29" s="5" t="s">
        <v>449</v>
      </c>
      <c r="N29" s="5" t="s">
        <v>449</v>
      </c>
      <c r="O29" s="5" t="s">
        <v>605</v>
      </c>
      <c r="P29" s="5" t="s">
        <v>449</v>
      </c>
      <c r="Q29" s="5" t="s">
        <v>740</v>
      </c>
      <c r="R29" s="11" t="s">
        <v>449</v>
      </c>
      <c r="S29" s="10" t="s">
        <v>449</v>
      </c>
      <c r="T29" s="5" t="s">
        <v>449</v>
      </c>
      <c r="U29" s="5" t="s">
        <v>509</v>
      </c>
      <c r="V29" s="5" t="s">
        <v>449</v>
      </c>
      <c r="W29" s="11" t="s">
        <v>449</v>
      </c>
      <c r="X29" s="10"/>
    </row>
    <row r="30" spans="1:24" ht="29" x14ac:dyDescent="0.35">
      <c r="A30" s="11"/>
      <c r="B30" s="22" t="s">
        <v>825</v>
      </c>
      <c r="C30" s="23">
        <v>58</v>
      </c>
      <c r="D30" s="24">
        <v>15</v>
      </c>
      <c r="E30" s="25">
        <v>3</v>
      </c>
      <c r="F30" s="25">
        <v>4</v>
      </c>
      <c r="G30" s="25">
        <v>2</v>
      </c>
      <c r="H30" s="25">
        <v>23</v>
      </c>
      <c r="I30" s="26">
        <v>9</v>
      </c>
      <c r="J30" s="24">
        <v>39</v>
      </c>
      <c r="K30" s="26">
        <v>17</v>
      </c>
      <c r="L30" s="24">
        <v>16</v>
      </c>
      <c r="M30" s="25">
        <v>15</v>
      </c>
      <c r="N30" s="25">
        <v>3</v>
      </c>
      <c r="O30" s="25">
        <v>7</v>
      </c>
      <c r="P30" s="25">
        <v>7</v>
      </c>
      <c r="Q30" s="25">
        <v>2</v>
      </c>
      <c r="R30" s="26">
        <v>8</v>
      </c>
      <c r="S30" s="24">
        <v>24</v>
      </c>
      <c r="T30" s="25">
        <v>15</v>
      </c>
      <c r="U30" s="25">
        <v>5</v>
      </c>
      <c r="V30" s="25" t="s">
        <v>511</v>
      </c>
      <c r="W30" s="26">
        <v>4</v>
      </c>
      <c r="X30" s="10"/>
    </row>
    <row r="31" spans="1:24" x14ac:dyDescent="0.35">
      <c r="A31" s="11"/>
      <c r="B31" s="22" t="s">
        <v>449</v>
      </c>
      <c r="C31" s="27">
        <v>0.01</v>
      </c>
      <c r="D31" s="28">
        <v>0.01</v>
      </c>
      <c r="E31" s="29">
        <v>0.01</v>
      </c>
      <c r="F31" s="25" t="s">
        <v>511</v>
      </c>
      <c r="G31" s="25" t="s">
        <v>511</v>
      </c>
      <c r="H31" s="29">
        <v>0.03</v>
      </c>
      <c r="I31" s="30">
        <v>0.02</v>
      </c>
      <c r="J31" s="28">
        <v>0.01</v>
      </c>
      <c r="K31" s="30">
        <v>0.02</v>
      </c>
      <c r="L31" s="28">
        <v>0.02</v>
      </c>
      <c r="M31" s="29">
        <v>0.01</v>
      </c>
      <c r="N31" s="29">
        <v>0.01</v>
      </c>
      <c r="O31" s="29">
        <v>0.01</v>
      </c>
      <c r="P31" s="29">
        <v>0.01</v>
      </c>
      <c r="Q31" s="29">
        <v>0.01</v>
      </c>
      <c r="R31" s="30">
        <v>0.03</v>
      </c>
      <c r="S31" s="28">
        <v>0.02</v>
      </c>
      <c r="T31" s="29">
        <v>0.01</v>
      </c>
      <c r="U31" s="25" t="s">
        <v>511</v>
      </c>
      <c r="V31" s="25" t="s">
        <v>511</v>
      </c>
      <c r="W31" s="30">
        <v>0.01</v>
      </c>
      <c r="X31" s="10"/>
    </row>
    <row r="32" spans="1:24" x14ac:dyDescent="0.35">
      <c r="A32" s="11"/>
      <c r="B32" s="22" t="s">
        <v>449</v>
      </c>
      <c r="C32" s="24" t="s">
        <v>835</v>
      </c>
      <c r="D32" s="24" t="s">
        <v>449</v>
      </c>
      <c r="E32" s="25" t="s">
        <v>449</v>
      </c>
      <c r="F32" s="25" t="s">
        <v>449</v>
      </c>
      <c r="G32" s="25" t="s">
        <v>449</v>
      </c>
      <c r="H32" s="25" t="s">
        <v>563</v>
      </c>
      <c r="I32" s="26" t="s">
        <v>840</v>
      </c>
      <c r="J32" s="24" t="s">
        <v>449</v>
      </c>
      <c r="K32" s="26" t="s">
        <v>449</v>
      </c>
      <c r="L32" s="24" t="s">
        <v>449</v>
      </c>
      <c r="M32" s="25" t="s">
        <v>449</v>
      </c>
      <c r="N32" s="25" t="s">
        <v>449</v>
      </c>
      <c r="O32" s="25" t="s">
        <v>449</v>
      </c>
      <c r="P32" s="25" t="s">
        <v>449</v>
      </c>
      <c r="Q32" s="25" t="s">
        <v>449</v>
      </c>
      <c r="R32" s="26" t="s">
        <v>695</v>
      </c>
      <c r="S32" s="24" t="s">
        <v>494</v>
      </c>
      <c r="T32" s="25" t="s">
        <v>449</v>
      </c>
      <c r="U32" s="25" t="s">
        <v>449</v>
      </c>
      <c r="V32" s="25" t="s">
        <v>449</v>
      </c>
      <c r="W32" s="26" t="s">
        <v>449</v>
      </c>
      <c r="X32" s="10"/>
    </row>
    <row r="33" spans="1:24" x14ac:dyDescent="0.35">
      <c r="A33" s="11"/>
      <c r="B33" s="8" t="s">
        <v>827</v>
      </c>
      <c r="C33" s="9">
        <v>28</v>
      </c>
      <c r="D33" s="10">
        <v>12</v>
      </c>
      <c r="E33" s="5">
        <v>6</v>
      </c>
      <c r="F33" s="5">
        <v>5</v>
      </c>
      <c r="G33" s="5" t="s">
        <v>511</v>
      </c>
      <c r="H33" s="5" t="s">
        <v>486</v>
      </c>
      <c r="I33" s="11">
        <v>4</v>
      </c>
      <c r="J33" s="10">
        <v>23</v>
      </c>
      <c r="K33" s="11">
        <v>5</v>
      </c>
      <c r="L33" s="10">
        <v>2</v>
      </c>
      <c r="M33" s="5">
        <v>10</v>
      </c>
      <c r="N33" s="5">
        <v>1</v>
      </c>
      <c r="O33" s="5">
        <v>7</v>
      </c>
      <c r="P33" s="5">
        <v>3</v>
      </c>
      <c r="Q33" s="5">
        <v>3</v>
      </c>
      <c r="R33" s="11" t="s">
        <v>486</v>
      </c>
      <c r="S33" s="10">
        <v>4</v>
      </c>
      <c r="T33" s="5">
        <v>5</v>
      </c>
      <c r="U33" s="5">
        <v>13</v>
      </c>
      <c r="V33" s="5">
        <v>1</v>
      </c>
      <c r="W33" s="11">
        <v>2</v>
      </c>
      <c r="X33" s="10"/>
    </row>
    <row r="34" spans="1:24" x14ac:dyDescent="0.35">
      <c r="A34" s="11"/>
      <c r="B34" s="8" t="s">
        <v>449</v>
      </c>
      <c r="C34" s="12">
        <v>0.01</v>
      </c>
      <c r="D34" s="13">
        <v>0.01</v>
      </c>
      <c r="E34" s="14">
        <v>0.02</v>
      </c>
      <c r="F34" s="5" t="s">
        <v>511</v>
      </c>
      <c r="G34" s="5" t="s">
        <v>511</v>
      </c>
      <c r="H34" s="5" t="s">
        <v>486</v>
      </c>
      <c r="I34" s="15">
        <v>0.01</v>
      </c>
      <c r="J34" s="13">
        <v>0.01</v>
      </c>
      <c r="K34" s="15">
        <v>0.01</v>
      </c>
      <c r="L34" s="10" t="s">
        <v>511</v>
      </c>
      <c r="M34" s="14">
        <v>0.01</v>
      </c>
      <c r="N34" s="5" t="s">
        <v>511</v>
      </c>
      <c r="O34" s="5" t="s">
        <v>511</v>
      </c>
      <c r="P34" s="5" t="s">
        <v>511</v>
      </c>
      <c r="Q34" s="14">
        <v>0.01</v>
      </c>
      <c r="R34" s="11" t="s">
        <v>486</v>
      </c>
      <c r="S34" s="10" t="s">
        <v>511</v>
      </c>
      <c r="T34" s="5" t="s">
        <v>511</v>
      </c>
      <c r="U34" s="14">
        <v>0.01</v>
      </c>
      <c r="V34" s="5" t="s">
        <v>511</v>
      </c>
      <c r="W34" s="15">
        <v>0.01</v>
      </c>
      <c r="X34" s="10"/>
    </row>
    <row r="35" spans="1:24" x14ac:dyDescent="0.35">
      <c r="A35" s="11"/>
      <c r="B35" s="8" t="s">
        <v>449</v>
      </c>
      <c r="C35" s="10" t="s">
        <v>449</v>
      </c>
      <c r="D35" s="10" t="s">
        <v>449</v>
      </c>
      <c r="E35" s="5" t="s">
        <v>643</v>
      </c>
      <c r="F35" s="5" t="s">
        <v>449</v>
      </c>
      <c r="G35" s="5" t="s">
        <v>449</v>
      </c>
      <c r="H35" s="5" t="s">
        <v>449</v>
      </c>
      <c r="I35" s="11" t="s">
        <v>557</v>
      </c>
      <c r="J35" s="10" t="s">
        <v>449</v>
      </c>
      <c r="K35" s="11" t="s">
        <v>449</v>
      </c>
      <c r="L35" s="10" t="s">
        <v>449</v>
      </c>
      <c r="M35" s="5" t="s">
        <v>449</v>
      </c>
      <c r="N35" s="5" t="s">
        <v>449</v>
      </c>
      <c r="O35" s="5" t="s">
        <v>449</v>
      </c>
      <c r="P35" s="5" t="s">
        <v>449</v>
      </c>
      <c r="Q35" s="5" t="s">
        <v>611</v>
      </c>
      <c r="R35" s="11" t="s">
        <v>449</v>
      </c>
      <c r="S35" s="10" t="s">
        <v>449</v>
      </c>
      <c r="T35" s="5" t="s">
        <v>449</v>
      </c>
      <c r="U35" s="5" t="s">
        <v>505</v>
      </c>
      <c r="V35" s="5" t="s">
        <v>449</v>
      </c>
      <c r="W35" s="11" t="s">
        <v>449</v>
      </c>
      <c r="X35" s="10"/>
    </row>
    <row r="36" spans="1:24" x14ac:dyDescent="0.35">
      <c r="A36" s="11"/>
      <c r="B36" s="22" t="s">
        <v>828</v>
      </c>
      <c r="C36" s="23">
        <v>17</v>
      </c>
      <c r="D36" s="24">
        <v>11</v>
      </c>
      <c r="E36" s="25" t="s">
        <v>486</v>
      </c>
      <c r="F36" s="25" t="s">
        <v>511</v>
      </c>
      <c r="G36" s="25">
        <v>2</v>
      </c>
      <c r="H36" s="25">
        <v>2</v>
      </c>
      <c r="I36" s="26">
        <v>1</v>
      </c>
      <c r="J36" s="24">
        <v>17</v>
      </c>
      <c r="K36" s="26" t="s">
        <v>486</v>
      </c>
      <c r="L36" s="24">
        <v>1</v>
      </c>
      <c r="M36" s="25">
        <v>5</v>
      </c>
      <c r="N36" s="25">
        <v>2</v>
      </c>
      <c r="O36" s="25">
        <v>6</v>
      </c>
      <c r="P36" s="25" t="s">
        <v>511</v>
      </c>
      <c r="Q36" s="25">
        <v>2</v>
      </c>
      <c r="R36" s="26">
        <v>1</v>
      </c>
      <c r="S36" s="24">
        <v>4</v>
      </c>
      <c r="T36" s="25">
        <v>6</v>
      </c>
      <c r="U36" s="25">
        <v>7</v>
      </c>
      <c r="V36" s="25" t="s">
        <v>486</v>
      </c>
      <c r="W36" s="26" t="s">
        <v>486</v>
      </c>
      <c r="X36" s="10"/>
    </row>
    <row r="37" spans="1:24" x14ac:dyDescent="0.35">
      <c r="A37" s="11"/>
      <c r="B37" s="22" t="s">
        <v>449</v>
      </c>
      <c r="C37" s="23" t="s">
        <v>511</v>
      </c>
      <c r="D37" s="28">
        <v>0.01</v>
      </c>
      <c r="E37" s="25" t="s">
        <v>486</v>
      </c>
      <c r="F37" s="25" t="s">
        <v>511</v>
      </c>
      <c r="G37" s="25" t="s">
        <v>511</v>
      </c>
      <c r="H37" s="25" t="s">
        <v>511</v>
      </c>
      <c r="I37" s="26" t="s">
        <v>511</v>
      </c>
      <c r="J37" s="24" t="s">
        <v>511</v>
      </c>
      <c r="K37" s="26" t="s">
        <v>486</v>
      </c>
      <c r="L37" s="24" t="s">
        <v>511</v>
      </c>
      <c r="M37" s="25" t="s">
        <v>511</v>
      </c>
      <c r="N37" s="25" t="s">
        <v>511</v>
      </c>
      <c r="O37" s="25" t="s">
        <v>511</v>
      </c>
      <c r="P37" s="25" t="s">
        <v>511</v>
      </c>
      <c r="Q37" s="29">
        <v>0.01</v>
      </c>
      <c r="R37" s="26" t="s">
        <v>511</v>
      </c>
      <c r="S37" s="24" t="s">
        <v>511</v>
      </c>
      <c r="T37" s="25" t="s">
        <v>511</v>
      </c>
      <c r="U37" s="29">
        <v>0.01</v>
      </c>
      <c r="V37" s="25" t="s">
        <v>486</v>
      </c>
      <c r="W37" s="26" t="s">
        <v>486</v>
      </c>
      <c r="X37" s="10"/>
    </row>
    <row r="38" spans="1:24" x14ac:dyDescent="0.35">
      <c r="A38" s="11"/>
      <c r="B38" s="8" t="s">
        <v>829</v>
      </c>
      <c r="C38" s="9">
        <v>3</v>
      </c>
      <c r="D38" s="10">
        <v>1</v>
      </c>
      <c r="E38" s="5">
        <v>1</v>
      </c>
      <c r="F38" s="5" t="s">
        <v>486</v>
      </c>
      <c r="G38" s="5" t="s">
        <v>486</v>
      </c>
      <c r="H38" s="5">
        <v>1</v>
      </c>
      <c r="I38" s="11" t="s">
        <v>486</v>
      </c>
      <c r="J38" s="10">
        <v>3</v>
      </c>
      <c r="K38" s="11" t="s">
        <v>486</v>
      </c>
      <c r="L38" s="10">
        <v>1</v>
      </c>
      <c r="M38" s="5">
        <v>1</v>
      </c>
      <c r="N38" s="5" t="s">
        <v>486</v>
      </c>
      <c r="O38" s="5" t="s">
        <v>486</v>
      </c>
      <c r="P38" s="5" t="s">
        <v>486</v>
      </c>
      <c r="Q38" s="5">
        <v>1</v>
      </c>
      <c r="R38" s="11" t="s">
        <v>486</v>
      </c>
      <c r="S38" s="10">
        <v>1</v>
      </c>
      <c r="T38" s="5">
        <v>1</v>
      </c>
      <c r="U38" s="5">
        <v>1</v>
      </c>
      <c r="V38" s="5" t="s">
        <v>486</v>
      </c>
      <c r="W38" s="11" t="s">
        <v>486</v>
      </c>
      <c r="X38" s="10"/>
    </row>
    <row r="39" spans="1:24" x14ac:dyDescent="0.35">
      <c r="A39" s="11"/>
      <c r="B39" s="8" t="s">
        <v>449</v>
      </c>
      <c r="C39" s="9" t="s">
        <v>511</v>
      </c>
      <c r="D39" s="10" t="s">
        <v>511</v>
      </c>
      <c r="E39" s="5" t="s">
        <v>511</v>
      </c>
      <c r="F39" s="5" t="s">
        <v>486</v>
      </c>
      <c r="G39" s="5" t="s">
        <v>486</v>
      </c>
      <c r="H39" s="5" t="s">
        <v>511</v>
      </c>
      <c r="I39" s="11" t="s">
        <v>486</v>
      </c>
      <c r="J39" s="10" t="s">
        <v>511</v>
      </c>
      <c r="K39" s="11" t="s">
        <v>486</v>
      </c>
      <c r="L39" s="10" t="s">
        <v>511</v>
      </c>
      <c r="M39" s="5" t="s">
        <v>511</v>
      </c>
      <c r="N39" s="5" t="s">
        <v>486</v>
      </c>
      <c r="O39" s="5" t="s">
        <v>486</v>
      </c>
      <c r="P39" s="5" t="s">
        <v>486</v>
      </c>
      <c r="Q39" s="5" t="s">
        <v>511</v>
      </c>
      <c r="R39" s="11" t="s">
        <v>486</v>
      </c>
      <c r="S39" s="10" t="s">
        <v>511</v>
      </c>
      <c r="T39" s="5" t="s">
        <v>511</v>
      </c>
      <c r="U39" s="5" t="s">
        <v>511</v>
      </c>
      <c r="V39" s="5" t="s">
        <v>486</v>
      </c>
      <c r="W39" s="11" t="s">
        <v>486</v>
      </c>
      <c r="X39" s="10"/>
    </row>
    <row r="40" spans="1:24" x14ac:dyDescent="0.35">
      <c r="A40" s="11"/>
      <c r="B40" s="8" t="s">
        <v>449</v>
      </c>
      <c r="C40" s="10" t="s">
        <v>449</v>
      </c>
      <c r="D40" s="10" t="s">
        <v>449</v>
      </c>
      <c r="E40" s="5" t="s">
        <v>449</v>
      </c>
      <c r="F40" s="5" t="s">
        <v>449</v>
      </c>
      <c r="G40" s="5" t="s">
        <v>449</v>
      </c>
      <c r="H40" s="5" t="s">
        <v>449</v>
      </c>
      <c r="I40" s="11" t="s">
        <v>449</v>
      </c>
      <c r="J40" s="10" t="s">
        <v>449</v>
      </c>
      <c r="K40" s="11" t="s">
        <v>449</v>
      </c>
      <c r="L40" s="10" t="s">
        <v>449</v>
      </c>
      <c r="M40" s="5" t="s">
        <v>449</v>
      </c>
      <c r="N40" s="5" t="s">
        <v>449</v>
      </c>
      <c r="O40" s="5" t="s">
        <v>449</v>
      </c>
      <c r="P40" s="5" t="s">
        <v>449</v>
      </c>
      <c r="Q40" s="5" t="s">
        <v>498</v>
      </c>
      <c r="R40" s="11" t="s">
        <v>449</v>
      </c>
      <c r="S40" s="10" t="s">
        <v>449</v>
      </c>
      <c r="T40" s="5" t="s">
        <v>449</v>
      </c>
      <c r="U40" s="5" t="s">
        <v>449</v>
      </c>
      <c r="V40" s="5" t="s">
        <v>449</v>
      </c>
      <c r="W40" s="11" t="s">
        <v>449</v>
      </c>
      <c r="X40" s="10"/>
    </row>
    <row r="41" spans="1:24" x14ac:dyDescent="0.35">
      <c r="A41" s="11"/>
      <c r="B41" s="22" t="s">
        <v>725</v>
      </c>
      <c r="C41" s="23">
        <v>8</v>
      </c>
      <c r="D41" s="24">
        <v>3</v>
      </c>
      <c r="E41" s="25" t="s">
        <v>486</v>
      </c>
      <c r="F41" s="25">
        <v>2</v>
      </c>
      <c r="G41" s="25" t="s">
        <v>486</v>
      </c>
      <c r="H41" s="25">
        <v>3</v>
      </c>
      <c r="I41" s="26">
        <v>1</v>
      </c>
      <c r="J41" s="24">
        <v>6</v>
      </c>
      <c r="K41" s="26" t="s">
        <v>486</v>
      </c>
      <c r="L41" s="24" t="s">
        <v>486</v>
      </c>
      <c r="M41" s="25">
        <v>2</v>
      </c>
      <c r="N41" s="25">
        <v>2</v>
      </c>
      <c r="O41" s="25">
        <v>1</v>
      </c>
      <c r="P41" s="25" t="s">
        <v>486</v>
      </c>
      <c r="Q41" s="25">
        <v>2</v>
      </c>
      <c r="R41" s="26">
        <v>1</v>
      </c>
      <c r="S41" s="24" t="s">
        <v>486</v>
      </c>
      <c r="T41" s="25">
        <v>2</v>
      </c>
      <c r="U41" s="25">
        <v>1</v>
      </c>
      <c r="V41" s="25" t="s">
        <v>486</v>
      </c>
      <c r="W41" s="26">
        <v>3</v>
      </c>
      <c r="X41" s="10"/>
    </row>
    <row r="42" spans="1:24" x14ac:dyDescent="0.35">
      <c r="A42" s="11"/>
      <c r="B42" s="22" t="s">
        <v>449</v>
      </c>
      <c r="C42" s="23" t="s">
        <v>511</v>
      </c>
      <c r="D42" s="24" t="s">
        <v>511</v>
      </c>
      <c r="E42" s="25" t="s">
        <v>486</v>
      </c>
      <c r="F42" s="25" t="s">
        <v>511</v>
      </c>
      <c r="G42" s="25" t="s">
        <v>486</v>
      </c>
      <c r="H42" s="25" t="s">
        <v>511</v>
      </c>
      <c r="I42" s="26" t="s">
        <v>511</v>
      </c>
      <c r="J42" s="24" t="s">
        <v>511</v>
      </c>
      <c r="K42" s="26" t="s">
        <v>486</v>
      </c>
      <c r="L42" s="24" t="s">
        <v>486</v>
      </c>
      <c r="M42" s="25" t="s">
        <v>511</v>
      </c>
      <c r="N42" s="29">
        <v>0.01</v>
      </c>
      <c r="O42" s="25" t="s">
        <v>511</v>
      </c>
      <c r="P42" s="25" t="s">
        <v>486</v>
      </c>
      <c r="Q42" s="29">
        <v>0.01</v>
      </c>
      <c r="R42" s="30">
        <v>0.01</v>
      </c>
      <c r="S42" s="24" t="s">
        <v>486</v>
      </c>
      <c r="T42" s="25" t="s">
        <v>511</v>
      </c>
      <c r="U42" s="25" t="s">
        <v>511</v>
      </c>
      <c r="V42" s="25" t="s">
        <v>486</v>
      </c>
      <c r="W42" s="30">
        <v>0.01</v>
      </c>
      <c r="X42" s="10"/>
    </row>
    <row r="43" spans="1:24" x14ac:dyDescent="0.35">
      <c r="A43" s="11"/>
      <c r="B43" s="22" t="s">
        <v>449</v>
      </c>
      <c r="C43" s="24" t="s">
        <v>449</v>
      </c>
      <c r="D43" s="24" t="s">
        <v>449</v>
      </c>
      <c r="E43" s="25" t="s">
        <v>449</v>
      </c>
      <c r="F43" s="25" t="s">
        <v>449</v>
      </c>
      <c r="G43" s="25" t="s">
        <v>449</v>
      </c>
      <c r="H43" s="25" t="s">
        <v>449</v>
      </c>
      <c r="I43" s="26" t="s">
        <v>449</v>
      </c>
      <c r="J43" s="24" t="s">
        <v>449</v>
      </c>
      <c r="K43" s="26" t="s">
        <v>449</v>
      </c>
      <c r="L43" s="24" t="s">
        <v>449</v>
      </c>
      <c r="M43" s="25" t="s">
        <v>449</v>
      </c>
      <c r="N43" s="25" t="s">
        <v>449</v>
      </c>
      <c r="O43" s="25" t="s">
        <v>449</v>
      </c>
      <c r="P43" s="25" t="s">
        <v>449</v>
      </c>
      <c r="Q43" s="25" t="s">
        <v>572</v>
      </c>
      <c r="R43" s="26" t="s">
        <v>449</v>
      </c>
      <c r="S43" s="24" t="s">
        <v>449</v>
      </c>
      <c r="T43" s="25" t="s">
        <v>449</v>
      </c>
      <c r="U43" s="25" t="s">
        <v>449</v>
      </c>
      <c r="V43" s="25" t="s">
        <v>449</v>
      </c>
      <c r="W43" s="26" t="s">
        <v>644</v>
      </c>
      <c r="X43" s="10"/>
    </row>
    <row r="44" spans="1:24" x14ac:dyDescent="0.35">
      <c r="A44" s="11"/>
      <c r="B44" s="8" t="s">
        <v>830</v>
      </c>
      <c r="C44" s="9">
        <v>5433</v>
      </c>
      <c r="D44" s="10">
        <v>2026</v>
      </c>
      <c r="E44" s="5">
        <v>409</v>
      </c>
      <c r="F44" s="5">
        <v>983</v>
      </c>
      <c r="G44" s="5">
        <v>678</v>
      </c>
      <c r="H44" s="5">
        <v>809</v>
      </c>
      <c r="I44" s="11">
        <v>378</v>
      </c>
      <c r="J44" s="10">
        <v>4251</v>
      </c>
      <c r="K44" s="11">
        <v>906</v>
      </c>
      <c r="L44" s="10">
        <v>984</v>
      </c>
      <c r="M44" s="5">
        <v>1194</v>
      </c>
      <c r="N44" s="5">
        <v>379</v>
      </c>
      <c r="O44" s="5">
        <v>1328</v>
      </c>
      <c r="P44" s="5">
        <v>752</v>
      </c>
      <c r="Q44" s="5">
        <v>210</v>
      </c>
      <c r="R44" s="11">
        <v>256</v>
      </c>
      <c r="S44" s="10">
        <v>1097</v>
      </c>
      <c r="T44" s="5">
        <v>1454</v>
      </c>
      <c r="U44" s="5">
        <v>1333</v>
      </c>
      <c r="V44" s="5">
        <v>517</v>
      </c>
      <c r="W44" s="11">
        <v>392</v>
      </c>
      <c r="X44" s="10"/>
    </row>
    <row r="45" spans="1:24" x14ac:dyDescent="0.35">
      <c r="A45" s="11"/>
      <c r="B45" s="8" t="s">
        <v>449</v>
      </c>
      <c r="C45" s="12">
        <v>0.99</v>
      </c>
      <c r="D45" s="13">
        <v>0.99</v>
      </c>
      <c r="E45" s="14">
        <v>0.99</v>
      </c>
      <c r="F45" s="14">
        <v>1</v>
      </c>
      <c r="G45" s="14">
        <v>1</v>
      </c>
      <c r="H45" s="14">
        <v>0.97</v>
      </c>
      <c r="I45" s="15">
        <v>0.98</v>
      </c>
      <c r="J45" s="13">
        <v>0.99</v>
      </c>
      <c r="K45" s="15">
        <v>0.98</v>
      </c>
      <c r="L45" s="13">
        <v>0.99</v>
      </c>
      <c r="M45" s="14">
        <v>0.99</v>
      </c>
      <c r="N45" s="14">
        <v>0.99</v>
      </c>
      <c r="O45" s="14">
        <v>0.99</v>
      </c>
      <c r="P45" s="14">
        <v>0.99</v>
      </c>
      <c r="Q45" s="14">
        <v>0.99</v>
      </c>
      <c r="R45" s="15">
        <v>0.97</v>
      </c>
      <c r="S45" s="13">
        <v>0.98</v>
      </c>
      <c r="T45" s="14">
        <v>0.99</v>
      </c>
      <c r="U45" s="14">
        <v>1</v>
      </c>
      <c r="V45" s="14">
        <v>1</v>
      </c>
      <c r="W45" s="15">
        <v>0.99</v>
      </c>
      <c r="X45" s="10"/>
    </row>
    <row r="46" spans="1:24" x14ac:dyDescent="0.35">
      <c r="A46" s="11"/>
      <c r="B46" s="31" t="s">
        <v>449</v>
      </c>
      <c r="C46" s="32" t="s">
        <v>841</v>
      </c>
      <c r="D46" s="32" t="s">
        <v>557</v>
      </c>
      <c r="E46" s="33" t="s">
        <v>449</v>
      </c>
      <c r="F46" s="33" t="s">
        <v>680</v>
      </c>
      <c r="G46" s="33" t="s">
        <v>557</v>
      </c>
      <c r="H46" s="33" t="s">
        <v>449</v>
      </c>
      <c r="I46" s="34" t="s">
        <v>449</v>
      </c>
      <c r="J46" s="32" t="s">
        <v>514</v>
      </c>
      <c r="K46" s="34" t="s">
        <v>449</v>
      </c>
      <c r="L46" s="32" t="s">
        <v>449</v>
      </c>
      <c r="M46" s="33" t="s">
        <v>449</v>
      </c>
      <c r="N46" s="33" t="s">
        <v>449</v>
      </c>
      <c r="O46" s="33" t="s">
        <v>558</v>
      </c>
      <c r="P46" s="33" t="s">
        <v>449</v>
      </c>
      <c r="Q46" s="33" t="s">
        <v>449</v>
      </c>
      <c r="R46" s="34" t="s">
        <v>449</v>
      </c>
      <c r="S46" s="32" t="s">
        <v>449</v>
      </c>
      <c r="T46" s="33" t="s">
        <v>842</v>
      </c>
      <c r="U46" s="33" t="s">
        <v>644</v>
      </c>
      <c r="V46" s="33" t="s">
        <v>842</v>
      </c>
      <c r="W46" s="34" t="s">
        <v>449</v>
      </c>
      <c r="X46" s="10"/>
    </row>
    <row r="47" spans="1:24" x14ac:dyDescent="0.35">
      <c r="B47" s="1" t="s">
        <v>1929</v>
      </c>
    </row>
    <row r="48" spans="1:24" x14ac:dyDescent="0.35">
      <c r="B48" s="1" t="s">
        <v>577</v>
      </c>
    </row>
    <row r="49" spans="2:2" x14ac:dyDescent="0.35">
      <c r="B49" s="1" t="s">
        <v>578</v>
      </c>
    </row>
  </sheetData>
  <mergeCells count="4">
    <mergeCell ref="D8:I8"/>
    <mergeCell ref="J8:K8"/>
    <mergeCell ref="L8:R8"/>
    <mergeCell ref="S8:W8"/>
  </mergeCells>
  <hyperlinks>
    <hyperlink ref="C1" location="Index!A23" display="Return to Index" xr:uid="{00000000-0004-0000-13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400-000000000000}">
  <dimension ref="A1:AC74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56</v>
      </c>
    </row>
    <row r="6" spans="1:29" x14ac:dyDescent="0.35">
      <c r="B6" s="1" t="s">
        <v>57</v>
      </c>
    </row>
    <row r="7" spans="1:29" x14ac:dyDescent="0.35">
      <c r="B7" s="1" t="s">
        <v>58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5435</v>
      </c>
      <c r="D10" s="10">
        <v>3565</v>
      </c>
      <c r="E10" s="5">
        <v>1131</v>
      </c>
      <c r="F10" s="5">
        <v>351</v>
      </c>
      <c r="G10" s="5">
        <v>5</v>
      </c>
      <c r="H10" s="11">
        <v>13</v>
      </c>
      <c r="I10" s="10">
        <v>2451</v>
      </c>
      <c r="J10" s="5">
        <v>432</v>
      </c>
      <c r="K10" s="5">
        <v>669</v>
      </c>
      <c r="L10" s="11">
        <v>13</v>
      </c>
      <c r="M10" s="10">
        <v>1896</v>
      </c>
      <c r="N10" s="5">
        <v>3236</v>
      </c>
      <c r="O10" s="11">
        <v>285</v>
      </c>
      <c r="P10" s="10">
        <v>3532</v>
      </c>
      <c r="Q10" s="5">
        <v>1638</v>
      </c>
      <c r="R10" s="5">
        <v>224</v>
      </c>
      <c r="S10" s="5">
        <v>31</v>
      </c>
      <c r="T10" s="11">
        <v>10</v>
      </c>
      <c r="U10" s="10">
        <v>499</v>
      </c>
      <c r="V10" s="5">
        <v>301</v>
      </c>
      <c r="W10" s="5">
        <v>2248</v>
      </c>
      <c r="X10" s="11">
        <v>38</v>
      </c>
      <c r="Y10" s="10">
        <v>1107</v>
      </c>
      <c r="Z10" s="5">
        <v>4110</v>
      </c>
      <c r="AA10" s="5">
        <v>119</v>
      </c>
      <c r="AB10" s="11">
        <v>38</v>
      </c>
    </row>
    <row r="11" spans="1:29" x14ac:dyDescent="0.35">
      <c r="B11" s="17" t="s">
        <v>1930</v>
      </c>
      <c r="C11" s="18">
        <v>5428</v>
      </c>
      <c r="D11" s="19">
        <v>3496</v>
      </c>
      <c r="E11" s="20">
        <v>1137</v>
      </c>
      <c r="F11" s="20">
        <v>349</v>
      </c>
      <c r="G11" s="20" t="s">
        <v>664</v>
      </c>
      <c r="H11" s="21" t="s">
        <v>478</v>
      </c>
      <c r="I11" s="19">
        <v>2450</v>
      </c>
      <c r="J11" s="20">
        <v>453</v>
      </c>
      <c r="K11" s="20">
        <v>575</v>
      </c>
      <c r="L11" s="21" t="s">
        <v>479</v>
      </c>
      <c r="M11" s="19">
        <v>2157</v>
      </c>
      <c r="N11" s="20">
        <v>2919</v>
      </c>
      <c r="O11" s="21">
        <v>328</v>
      </c>
      <c r="P11" s="19">
        <v>3546</v>
      </c>
      <c r="Q11" s="20">
        <v>1578</v>
      </c>
      <c r="R11" s="20">
        <v>250</v>
      </c>
      <c r="S11" s="20" t="s">
        <v>625</v>
      </c>
      <c r="T11" s="21" t="s">
        <v>481</v>
      </c>
      <c r="U11" s="19">
        <v>489</v>
      </c>
      <c r="V11" s="20">
        <v>293</v>
      </c>
      <c r="W11" s="20">
        <v>2149</v>
      </c>
      <c r="X11" s="21" t="s">
        <v>482</v>
      </c>
      <c r="Y11" s="19">
        <v>1269</v>
      </c>
      <c r="Z11" s="20">
        <v>3921</v>
      </c>
      <c r="AA11" s="20" t="s">
        <v>483</v>
      </c>
      <c r="AB11" s="21" t="s">
        <v>480</v>
      </c>
    </row>
    <row r="12" spans="1:29" x14ac:dyDescent="0.35">
      <c r="A12" s="11"/>
      <c r="B12" s="22" t="s">
        <v>843</v>
      </c>
      <c r="C12" s="23">
        <v>4166</v>
      </c>
      <c r="D12" s="24">
        <v>2769</v>
      </c>
      <c r="E12" s="25">
        <v>824</v>
      </c>
      <c r="F12" s="25">
        <v>273</v>
      </c>
      <c r="G12" s="25">
        <v>2</v>
      </c>
      <c r="H12" s="26">
        <v>11</v>
      </c>
      <c r="I12" s="24">
        <v>1930</v>
      </c>
      <c r="J12" s="25">
        <v>370</v>
      </c>
      <c r="K12" s="25">
        <v>462</v>
      </c>
      <c r="L12" s="26">
        <v>7</v>
      </c>
      <c r="M12" s="24">
        <v>1612</v>
      </c>
      <c r="N12" s="25">
        <v>2316</v>
      </c>
      <c r="O12" s="26">
        <v>219</v>
      </c>
      <c r="P12" s="24">
        <v>2617</v>
      </c>
      <c r="Q12" s="25">
        <v>1311</v>
      </c>
      <c r="R12" s="25">
        <v>199</v>
      </c>
      <c r="S12" s="25">
        <v>36</v>
      </c>
      <c r="T12" s="26">
        <v>3</v>
      </c>
      <c r="U12" s="24">
        <v>381</v>
      </c>
      <c r="V12" s="25">
        <v>243</v>
      </c>
      <c r="W12" s="25">
        <v>1700</v>
      </c>
      <c r="X12" s="26">
        <v>33</v>
      </c>
      <c r="Y12" s="24">
        <v>952</v>
      </c>
      <c r="Z12" s="25">
        <v>3040</v>
      </c>
      <c r="AA12" s="25">
        <v>83</v>
      </c>
      <c r="AB12" s="26">
        <v>31</v>
      </c>
      <c r="AC12" s="10"/>
    </row>
    <row r="13" spans="1:29" x14ac:dyDescent="0.35">
      <c r="A13" s="11"/>
      <c r="B13" s="22" t="s">
        <v>449</v>
      </c>
      <c r="C13" s="27">
        <v>0.77</v>
      </c>
      <c r="D13" s="28">
        <v>0.79</v>
      </c>
      <c r="E13" s="29">
        <v>0.72</v>
      </c>
      <c r="F13" s="29">
        <v>0.78</v>
      </c>
      <c r="G13" s="29">
        <v>0.62</v>
      </c>
      <c r="H13" s="30">
        <v>0.55000000000000004</v>
      </c>
      <c r="I13" s="28">
        <v>0.79</v>
      </c>
      <c r="J13" s="29">
        <v>0.82</v>
      </c>
      <c r="K13" s="29">
        <v>0.8</v>
      </c>
      <c r="L13" s="30">
        <v>0.42</v>
      </c>
      <c r="M13" s="28">
        <v>0.75</v>
      </c>
      <c r="N13" s="29">
        <v>0.79</v>
      </c>
      <c r="O13" s="30">
        <v>0.67</v>
      </c>
      <c r="P13" s="28">
        <v>0.74</v>
      </c>
      <c r="Q13" s="29">
        <v>0.83</v>
      </c>
      <c r="R13" s="29">
        <v>0.8</v>
      </c>
      <c r="S13" s="29">
        <v>0.9</v>
      </c>
      <c r="T13" s="30">
        <v>0.21</v>
      </c>
      <c r="U13" s="28">
        <v>0.78</v>
      </c>
      <c r="V13" s="29">
        <v>0.83</v>
      </c>
      <c r="W13" s="29">
        <v>0.79</v>
      </c>
      <c r="X13" s="30">
        <v>0.61</v>
      </c>
      <c r="Y13" s="28">
        <v>0.75</v>
      </c>
      <c r="Z13" s="29">
        <v>0.78</v>
      </c>
      <c r="AA13" s="29">
        <v>0.69</v>
      </c>
      <c r="AB13" s="30">
        <v>0.74</v>
      </c>
      <c r="AC13" s="10"/>
    </row>
    <row r="14" spans="1:29" x14ac:dyDescent="0.35">
      <c r="A14" s="11"/>
      <c r="B14" s="22" t="s">
        <v>449</v>
      </c>
      <c r="C14" s="24" t="s">
        <v>606</v>
      </c>
      <c r="D14" s="24" t="s">
        <v>513</v>
      </c>
      <c r="E14" s="25" t="s">
        <v>449</v>
      </c>
      <c r="F14" s="25" t="s">
        <v>449</v>
      </c>
      <c r="G14" s="25" t="s">
        <v>449</v>
      </c>
      <c r="H14" s="26" t="s">
        <v>449</v>
      </c>
      <c r="I14" s="24" t="s">
        <v>505</v>
      </c>
      <c r="J14" s="25" t="s">
        <v>505</v>
      </c>
      <c r="K14" s="25" t="s">
        <v>449</v>
      </c>
      <c r="L14" s="26" t="s">
        <v>449</v>
      </c>
      <c r="M14" s="24" t="s">
        <v>498</v>
      </c>
      <c r="N14" s="25" t="s">
        <v>499</v>
      </c>
      <c r="O14" s="26" t="s">
        <v>449</v>
      </c>
      <c r="P14" s="24" t="s">
        <v>449</v>
      </c>
      <c r="Q14" s="25" t="s">
        <v>523</v>
      </c>
      <c r="R14" s="25" t="s">
        <v>449</v>
      </c>
      <c r="S14" s="25" t="s">
        <v>449</v>
      </c>
      <c r="T14" s="26" t="s">
        <v>449</v>
      </c>
      <c r="U14" s="24" t="s">
        <v>449</v>
      </c>
      <c r="V14" s="25" t="s">
        <v>505</v>
      </c>
      <c r="W14" s="25" t="s">
        <v>505</v>
      </c>
      <c r="X14" s="26" t="s">
        <v>449</v>
      </c>
      <c r="Y14" s="24" t="s">
        <v>449</v>
      </c>
      <c r="Z14" s="25" t="s">
        <v>449</v>
      </c>
      <c r="AA14" s="25" t="s">
        <v>449</v>
      </c>
      <c r="AB14" s="26" t="s">
        <v>449</v>
      </c>
      <c r="AC14" s="10"/>
    </row>
    <row r="15" spans="1:29" x14ac:dyDescent="0.35">
      <c r="A15" s="11"/>
      <c r="B15" s="8" t="s">
        <v>844</v>
      </c>
      <c r="C15" s="9">
        <v>3935</v>
      </c>
      <c r="D15" s="10">
        <v>2585</v>
      </c>
      <c r="E15" s="5">
        <v>821</v>
      </c>
      <c r="F15" s="5">
        <v>227</v>
      </c>
      <c r="G15" s="5">
        <v>1</v>
      </c>
      <c r="H15" s="11">
        <v>7</v>
      </c>
      <c r="I15" s="10">
        <v>1829</v>
      </c>
      <c r="J15" s="5">
        <v>309</v>
      </c>
      <c r="K15" s="5">
        <v>438</v>
      </c>
      <c r="L15" s="11">
        <v>8</v>
      </c>
      <c r="M15" s="10">
        <v>1580</v>
      </c>
      <c r="N15" s="5">
        <v>2106</v>
      </c>
      <c r="O15" s="11">
        <v>232</v>
      </c>
      <c r="P15" s="10">
        <v>2510</v>
      </c>
      <c r="Q15" s="5">
        <v>1179</v>
      </c>
      <c r="R15" s="5">
        <v>198</v>
      </c>
      <c r="S15" s="5">
        <v>37</v>
      </c>
      <c r="T15" s="11">
        <v>11</v>
      </c>
      <c r="U15" s="10">
        <v>358</v>
      </c>
      <c r="V15" s="5">
        <v>217</v>
      </c>
      <c r="W15" s="5">
        <v>1634</v>
      </c>
      <c r="X15" s="11">
        <v>32</v>
      </c>
      <c r="Y15" s="10">
        <v>894</v>
      </c>
      <c r="Z15" s="5">
        <v>2860</v>
      </c>
      <c r="AA15" s="5">
        <v>98</v>
      </c>
      <c r="AB15" s="11">
        <v>29</v>
      </c>
      <c r="AC15" s="10"/>
    </row>
    <row r="16" spans="1:29" x14ac:dyDescent="0.35">
      <c r="A16" s="11"/>
      <c r="B16" s="8" t="s">
        <v>449</v>
      </c>
      <c r="C16" s="12">
        <v>0.72</v>
      </c>
      <c r="D16" s="13">
        <v>0.74</v>
      </c>
      <c r="E16" s="14">
        <v>0.72</v>
      </c>
      <c r="F16" s="14">
        <v>0.65</v>
      </c>
      <c r="G16" s="14">
        <v>0.32</v>
      </c>
      <c r="H16" s="15">
        <v>0.37</v>
      </c>
      <c r="I16" s="13">
        <v>0.75</v>
      </c>
      <c r="J16" s="14">
        <v>0.68</v>
      </c>
      <c r="K16" s="14">
        <v>0.76</v>
      </c>
      <c r="L16" s="15">
        <v>0.47</v>
      </c>
      <c r="M16" s="13">
        <v>0.73</v>
      </c>
      <c r="N16" s="14">
        <v>0.72</v>
      </c>
      <c r="O16" s="15">
        <v>0.71</v>
      </c>
      <c r="P16" s="13">
        <v>0.71</v>
      </c>
      <c r="Q16" s="14">
        <v>0.75</v>
      </c>
      <c r="R16" s="14">
        <v>0.79</v>
      </c>
      <c r="S16" s="14">
        <v>0.92</v>
      </c>
      <c r="T16" s="15">
        <v>0.75</v>
      </c>
      <c r="U16" s="13">
        <v>0.73</v>
      </c>
      <c r="V16" s="14">
        <v>0.74</v>
      </c>
      <c r="W16" s="14">
        <v>0.76</v>
      </c>
      <c r="X16" s="15">
        <v>0.59</v>
      </c>
      <c r="Y16" s="13">
        <v>0.7</v>
      </c>
      <c r="Z16" s="14">
        <v>0.73</v>
      </c>
      <c r="AA16" s="14">
        <v>0.82</v>
      </c>
      <c r="AB16" s="15">
        <v>0.69</v>
      </c>
      <c r="AC16" s="10"/>
    </row>
    <row r="17" spans="1:29" x14ac:dyDescent="0.35">
      <c r="A17" s="11"/>
      <c r="B17" s="8" t="s">
        <v>449</v>
      </c>
      <c r="C17" s="10" t="s">
        <v>845</v>
      </c>
      <c r="D17" s="10" t="s">
        <v>846</v>
      </c>
      <c r="E17" s="5" t="s">
        <v>614</v>
      </c>
      <c r="F17" s="5" t="s">
        <v>449</v>
      </c>
      <c r="G17" s="5" t="s">
        <v>449</v>
      </c>
      <c r="H17" s="11" t="s">
        <v>449</v>
      </c>
      <c r="I17" s="10" t="s">
        <v>506</v>
      </c>
      <c r="J17" s="5" t="s">
        <v>449</v>
      </c>
      <c r="K17" s="5" t="s">
        <v>645</v>
      </c>
      <c r="L17" s="11" t="s">
        <v>449</v>
      </c>
      <c r="M17" s="10" t="s">
        <v>449</v>
      </c>
      <c r="N17" s="5" t="s">
        <v>449</v>
      </c>
      <c r="O17" s="11" t="s">
        <v>449</v>
      </c>
      <c r="P17" s="10" t="s">
        <v>449</v>
      </c>
      <c r="Q17" s="5" t="s">
        <v>523</v>
      </c>
      <c r="R17" s="5" t="s">
        <v>605</v>
      </c>
      <c r="S17" s="5" t="s">
        <v>449</v>
      </c>
      <c r="T17" s="11" t="s">
        <v>449</v>
      </c>
      <c r="U17" s="10" t="s">
        <v>449</v>
      </c>
      <c r="V17" s="5" t="s">
        <v>449</v>
      </c>
      <c r="W17" s="5" t="s">
        <v>505</v>
      </c>
      <c r="X17" s="11" t="s">
        <v>449</v>
      </c>
      <c r="Y17" s="10" t="s">
        <v>449</v>
      </c>
      <c r="Z17" s="5" t="s">
        <v>449</v>
      </c>
      <c r="AA17" s="5" t="s">
        <v>595</v>
      </c>
      <c r="AB17" s="11" t="s">
        <v>449</v>
      </c>
      <c r="AC17" s="10"/>
    </row>
    <row r="18" spans="1:29" x14ac:dyDescent="0.35">
      <c r="A18" s="11"/>
      <c r="B18" s="22" t="s">
        <v>847</v>
      </c>
      <c r="C18" s="23">
        <v>2237</v>
      </c>
      <c r="D18" s="24">
        <v>1475</v>
      </c>
      <c r="E18" s="25">
        <v>494</v>
      </c>
      <c r="F18" s="25">
        <v>123</v>
      </c>
      <c r="G18" s="25">
        <v>1</v>
      </c>
      <c r="H18" s="26">
        <v>5</v>
      </c>
      <c r="I18" s="24">
        <v>1009</v>
      </c>
      <c r="J18" s="25">
        <v>209</v>
      </c>
      <c r="K18" s="25">
        <v>250</v>
      </c>
      <c r="L18" s="26">
        <v>8</v>
      </c>
      <c r="M18" s="24">
        <v>894</v>
      </c>
      <c r="N18" s="25">
        <v>1199</v>
      </c>
      <c r="O18" s="26">
        <v>135</v>
      </c>
      <c r="P18" s="24">
        <v>1464</v>
      </c>
      <c r="Q18" s="25">
        <v>665</v>
      </c>
      <c r="R18" s="25">
        <v>89</v>
      </c>
      <c r="S18" s="25">
        <v>13</v>
      </c>
      <c r="T18" s="26">
        <v>6</v>
      </c>
      <c r="U18" s="24">
        <v>172</v>
      </c>
      <c r="V18" s="25">
        <v>129</v>
      </c>
      <c r="W18" s="25">
        <v>907</v>
      </c>
      <c r="X18" s="26">
        <v>24</v>
      </c>
      <c r="Y18" s="24">
        <v>563</v>
      </c>
      <c r="Z18" s="25">
        <v>1584</v>
      </c>
      <c r="AA18" s="25">
        <v>47</v>
      </c>
      <c r="AB18" s="26">
        <v>19</v>
      </c>
      <c r="AC18" s="10"/>
    </row>
    <row r="19" spans="1:29" x14ac:dyDescent="0.35">
      <c r="A19" s="11"/>
      <c r="B19" s="22" t="s">
        <v>449</v>
      </c>
      <c r="C19" s="27">
        <v>0.41</v>
      </c>
      <c r="D19" s="28">
        <v>0.42</v>
      </c>
      <c r="E19" s="29">
        <v>0.43</v>
      </c>
      <c r="F19" s="29">
        <v>0.35</v>
      </c>
      <c r="G19" s="29">
        <v>0.32</v>
      </c>
      <c r="H19" s="30">
        <v>0.23</v>
      </c>
      <c r="I19" s="28">
        <v>0.41</v>
      </c>
      <c r="J19" s="29">
        <v>0.46</v>
      </c>
      <c r="K19" s="29">
        <v>0.43</v>
      </c>
      <c r="L19" s="30">
        <v>0.45</v>
      </c>
      <c r="M19" s="28">
        <v>0.41</v>
      </c>
      <c r="N19" s="29">
        <v>0.41</v>
      </c>
      <c r="O19" s="30">
        <v>0.41</v>
      </c>
      <c r="P19" s="28">
        <v>0.41</v>
      </c>
      <c r="Q19" s="29">
        <v>0.42</v>
      </c>
      <c r="R19" s="29">
        <v>0.36</v>
      </c>
      <c r="S19" s="29">
        <v>0.32</v>
      </c>
      <c r="T19" s="30">
        <v>0.44</v>
      </c>
      <c r="U19" s="28">
        <v>0.35</v>
      </c>
      <c r="V19" s="29">
        <v>0.44</v>
      </c>
      <c r="W19" s="29">
        <v>0.42</v>
      </c>
      <c r="X19" s="30">
        <v>0.45</v>
      </c>
      <c r="Y19" s="28">
        <v>0.44</v>
      </c>
      <c r="Z19" s="29">
        <v>0.4</v>
      </c>
      <c r="AA19" s="29">
        <v>0.39</v>
      </c>
      <c r="AB19" s="30">
        <v>0.45</v>
      </c>
      <c r="AC19" s="10"/>
    </row>
    <row r="20" spans="1:29" x14ac:dyDescent="0.35">
      <c r="A20" s="11"/>
      <c r="B20" s="22" t="s">
        <v>449</v>
      </c>
      <c r="C20" s="24" t="s">
        <v>493</v>
      </c>
      <c r="D20" s="24" t="s">
        <v>614</v>
      </c>
      <c r="E20" s="25" t="s">
        <v>614</v>
      </c>
      <c r="F20" s="25" t="s">
        <v>449</v>
      </c>
      <c r="G20" s="25" t="s">
        <v>449</v>
      </c>
      <c r="H20" s="26" t="s">
        <v>449</v>
      </c>
      <c r="I20" s="24" t="s">
        <v>449</v>
      </c>
      <c r="J20" s="25" t="s">
        <v>449</v>
      </c>
      <c r="K20" s="25" t="s">
        <v>449</v>
      </c>
      <c r="L20" s="26" t="s">
        <v>449</v>
      </c>
      <c r="M20" s="24" t="s">
        <v>449</v>
      </c>
      <c r="N20" s="25" t="s">
        <v>449</v>
      </c>
      <c r="O20" s="26" t="s">
        <v>449</v>
      </c>
      <c r="P20" s="24" t="s">
        <v>449</v>
      </c>
      <c r="Q20" s="25" t="s">
        <v>449</v>
      </c>
      <c r="R20" s="25" t="s">
        <v>449</v>
      </c>
      <c r="S20" s="25" t="s">
        <v>449</v>
      </c>
      <c r="T20" s="26" t="s">
        <v>449</v>
      </c>
      <c r="U20" s="24" t="s">
        <v>449</v>
      </c>
      <c r="V20" s="25" t="s">
        <v>449</v>
      </c>
      <c r="W20" s="25" t="s">
        <v>493</v>
      </c>
      <c r="X20" s="26" t="s">
        <v>449</v>
      </c>
      <c r="Y20" s="24" t="s">
        <v>449</v>
      </c>
      <c r="Z20" s="25" t="s">
        <v>449</v>
      </c>
      <c r="AA20" s="25" t="s">
        <v>449</v>
      </c>
      <c r="AB20" s="26" t="s">
        <v>449</v>
      </c>
      <c r="AC20" s="10"/>
    </row>
    <row r="21" spans="1:29" x14ac:dyDescent="0.35">
      <c r="A21" s="11"/>
      <c r="B21" s="8" t="s">
        <v>848</v>
      </c>
      <c r="C21" s="9">
        <v>2048</v>
      </c>
      <c r="D21" s="10">
        <v>1292</v>
      </c>
      <c r="E21" s="5">
        <v>454</v>
      </c>
      <c r="F21" s="5">
        <v>123</v>
      </c>
      <c r="G21" s="5">
        <v>1</v>
      </c>
      <c r="H21" s="11">
        <v>10</v>
      </c>
      <c r="I21" s="10">
        <v>904</v>
      </c>
      <c r="J21" s="5">
        <v>144</v>
      </c>
      <c r="K21" s="5">
        <v>236</v>
      </c>
      <c r="L21" s="11">
        <v>8</v>
      </c>
      <c r="M21" s="10">
        <v>814</v>
      </c>
      <c r="N21" s="5">
        <v>1110</v>
      </c>
      <c r="O21" s="11">
        <v>116</v>
      </c>
      <c r="P21" s="10">
        <v>1275</v>
      </c>
      <c r="Q21" s="5">
        <v>663</v>
      </c>
      <c r="R21" s="5">
        <v>98</v>
      </c>
      <c r="S21" s="5">
        <v>10</v>
      </c>
      <c r="T21" s="11">
        <v>2</v>
      </c>
      <c r="U21" s="10">
        <v>146</v>
      </c>
      <c r="V21" s="5">
        <v>92</v>
      </c>
      <c r="W21" s="5">
        <v>875</v>
      </c>
      <c r="X21" s="11">
        <v>14</v>
      </c>
      <c r="Y21" s="10">
        <v>395</v>
      </c>
      <c r="Z21" s="5">
        <v>1556</v>
      </c>
      <c r="AA21" s="5">
        <v>57</v>
      </c>
      <c r="AB21" s="11">
        <v>12</v>
      </c>
      <c r="AC21" s="10"/>
    </row>
    <row r="22" spans="1:29" x14ac:dyDescent="0.35">
      <c r="A22" s="11"/>
      <c r="B22" s="8" t="s">
        <v>449</v>
      </c>
      <c r="C22" s="12">
        <v>0.38</v>
      </c>
      <c r="D22" s="13">
        <v>0.37</v>
      </c>
      <c r="E22" s="14">
        <v>0.4</v>
      </c>
      <c r="F22" s="14">
        <v>0.35</v>
      </c>
      <c r="G22" s="14">
        <v>0.24</v>
      </c>
      <c r="H22" s="15">
        <v>0.53</v>
      </c>
      <c r="I22" s="13">
        <v>0.37</v>
      </c>
      <c r="J22" s="14">
        <v>0.32</v>
      </c>
      <c r="K22" s="14">
        <v>0.41</v>
      </c>
      <c r="L22" s="15">
        <v>0.43</v>
      </c>
      <c r="M22" s="13">
        <v>0.38</v>
      </c>
      <c r="N22" s="14">
        <v>0.38</v>
      </c>
      <c r="O22" s="15">
        <v>0.35</v>
      </c>
      <c r="P22" s="13">
        <v>0.36</v>
      </c>
      <c r="Q22" s="14">
        <v>0.42</v>
      </c>
      <c r="R22" s="14">
        <v>0.39</v>
      </c>
      <c r="S22" s="14">
        <v>0.26</v>
      </c>
      <c r="T22" s="15">
        <v>0.12</v>
      </c>
      <c r="U22" s="13">
        <v>0.3</v>
      </c>
      <c r="V22" s="14">
        <v>0.31</v>
      </c>
      <c r="W22" s="14">
        <v>0.41</v>
      </c>
      <c r="X22" s="15">
        <v>0.25</v>
      </c>
      <c r="Y22" s="13">
        <v>0.31</v>
      </c>
      <c r="Z22" s="14">
        <v>0.4</v>
      </c>
      <c r="AA22" s="14">
        <v>0.48</v>
      </c>
      <c r="AB22" s="15">
        <v>0.28999999999999998</v>
      </c>
      <c r="AC22" s="10"/>
    </row>
    <row r="23" spans="1:29" x14ac:dyDescent="0.35">
      <c r="A23" s="11"/>
      <c r="B23" s="8" t="s">
        <v>449</v>
      </c>
      <c r="C23" s="10" t="s">
        <v>849</v>
      </c>
      <c r="D23" s="10" t="s">
        <v>449</v>
      </c>
      <c r="E23" s="5" t="s">
        <v>449</v>
      </c>
      <c r="F23" s="5" t="s">
        <v>449</v>
      </c>
      <c r="G23" s="5" t="s">
        <v>449</v>
      </c>
      <c r="H23" s="11" t="s">
        <v>449</v>
      </c>
      <c r="I23" s="10" t="s">
        <v>449</v>
      </c>
      <c r="J23" s="5" t="s">
        <v>449</v>
      </c>
      <c r="K23" s="5" t="s">
        <v>645</v>
      </c>
      <c r="L23" s="11" t="s">
        <v>449</v>
      </c>
      <c r="M23" s="10" t="s">
        <v>449</v>
      </c>
      <c r="N23" s="5" t="s">
        <v>449</v>
      </c>
      <c r="O23" s="11" t="s">
        <v>449</v>
      </c>
      <c r="P23" s="10" t="s">
        <v>449</v>
      </c>
      <c r="Q23" s="5" t="s">
        <v>523</v>
      </c>
      <c r="R23" s="5" t="s">
        <v>449</v>
      </c>
      <c r="S23" s="5" t="s">
        <v>449</v>
      </c>
      <c r="T23" s="11" t="s">
        <v>449</v>
      </c>
      <c r="U23" s="10" t="s">
        <v>449</v>
      </c>
      <c r="V23" s="5" t="s">
        <v>449</v>
      </c>
      <c r="W23" s="5" t="s">
        <v>494</v>
      </c>
      <c r="X23" s="11" t="s">
        <v>449</v>
      </c>
      <c r="Y23" s="10" t="s">
        <v>449</v>
      </c>
      <c r="Z23" s="5" t="s">
        <v>502</v>
      </c>
      <c r="AA23" s="5" t="s">
        <v>595</v>
      </c>
      <c r="AB23" s="11" t="s">
        <v>449</v>
      </c>
      <c r="AC23" s="10"/>
    </row>
    <row r="24" spans="1:29" x14ac:dyDescent="0.35">
      <c r="A24" s="11"/>
      <c r="B24" s="22" t="s">
        <v>850</v>
      </c>
      <c r="C24" s="23">
        <v>1776</v>
      </c>
      <c r="D24" s="24">
        <v>1162</v>
      </c>
      <c r="E24" s="25">
        <v>372</v>
      </c>
      <c r="F24" s="25">
        <v>127</v>
      </c>
      <c r="G24" s="25" t="s">
        <v>511</v>
      </c>
      <c r="H24" s="26">
        <v>8</v>
      </c>
      <c r="I24" s="24">
        <v>817</v>
      </c>
      <c r="J24" s="25">
        <v>143</v>
      </c>
      <c r="K24" s="25">
        <v>194</v>
      </c>
      <c r="L24" s="26">
        <v>8</v>
      </c>
      <c r="M24" s="24">
        <v>734</v>
      </c>
      <c r="N24" s="25">
        <v>950</v>
      </c>
      <c r="O24" s="26">
        <v>84</v>
      </c>
      <c r="P24" s="24">
        <v>1138</v>
      </c>
      <c r="Q24" s="25">
        <v>549</v>
      </c>
      <c r="R24" s="25">
        <v>78</v>
      </c>
      <c r="S24" s="25">
        <v>12</v>
      </c>
      <c r="T24" s="26" t="s">
        <v>486</v>
      </c>
      <c r="U24" s="24">
        <v>157</v>
      </c>
      <c r="V24" s="25">
        <v>119</v>
      </c>
      <c r="W24" s="25">
        <v>705</v>
      </c>
      <c r="X24" s="26">
        <v>18</v>
      </c>
      <c r="Y24" s="24">
        <v>439</v>
      </c>
      <c r="Z24" s="25">
        <v>1257</v>
      </c>
      <c r="AA24" s="25">
        <v>38</v>
      </c>
      <c r="AB24" s="26">
        <v>20</v>
      </c>
      <c r="AC24" s="10"/>
    </row>
    <row r="25" spans="1:29" x14ac:dyDescent="0.35">
      <c r="A25" s="11"/>
      <c r="B25" s="22" t="s">
        <v>449</v>
      </c>
      <c r="C25" s="27">
        <v>0.33</v>
      </c>
      <c r="D25" s="28">
        <v>0.33</v>
      </c>
      <c r="E25" s="29">
        <v>0.33</v>
      </c>
      <c r="F25" s="29">
        <v>0.37</v>
      </c>
      <c r="G25" s="29">
        <v>0.15</v>
      </c>
      <c r="H25" s="30">
        <v>0.42</v>
      </c>
      <c r="I25" s="28">
        <v>0.33</v>
      </c>
      <c r="J25" s="29">
        <v>0.32</v>
      </c>
      <c r="K25" s="29">
        <v>0.34</v>
      </c>
      <c r="L25" s="30">
        <v>0.46</v>
      </c>
      <c r="M25" s="28">
        <v>0.34</v>
      </c>
      <c r="N25" s="29">
        <v>0.33</v>
      </c>
      <c r="O25" s="30">
        <v>0.26</v>
      </c>
      <c r="P25" s="28">
        <v>0.32</v>
      </c>
      <c r="Q25" s="29">
        <v>0.35</v>
      </c>
      <c r="R25" s="29">
        <v>0.31</v>
      </c>
      <c r="S25" s="29">
        <v>0.28999999999999998</v>
      </c>
      <c r="T25" s="26" t="s">
        <v>486</v>
      </c>
      <c r="U25" s="28">
        <v>0.32</v>
      </c>
      <c r="V25" s="29">
        <v>0.4</v>
      </c>
      <c r="W25" s="29">
        <v>0.33</v>
      </c>
      <c r="X25" s="30">
        <v>0.34</v>
      </c>
      <c r="Y25" s="28">
        <v>0.35</v>
      </c>
      <c r="Z25" s="29">
        <v>0.32</v>
      </c>
      <c r="AA25" s="29">
        <v>0.32</v>
      </c>
      <c r="AB25" s="30">
        <v>0.49</v>
      </c>
      <c r="AC25" s="10"/>
    </row>
    <row r="26" spans="1:29" x14ac:dyDescent="0.35">
      <c r="A26" s="11"/>
      <c r="B26" s="22" t="s">
        <v>449</v>
      </c>
      <c r="C26" s="24" t="s">
        <v>498</v>
      </c>
      <c r="D26" s="24" t="s">
        <v>449</v>
      </c>
      <c r="E26" s="25" t="s">
        <v>449</v>
      </c>
      <c r="F26" s="25" t="s">
        <v>449</v>
      </c>
      <c r="G26" s="25" t="s">
        <v>449</v>
      </c>
      <c r="H26" s="26" t="s">
        <v>449</v>
      </c>
      <c r="I26" s="24" t="s">
        <v>449</v>
      </c>
      <c r="J26" s="25" t="s">
        <v>449</v>
      </c>
      <c r="K26" s="25" t="s">
        <v>449</v>
      </c>
      <c r="L26" s="26" t="s">
        <v>449</v>
      </c>
      <c r="M26" s="24" t="s">
        <v>498</v>
      </c>
      <c r="N26" s="25" t="s">
        <v>449</v>
      </c>
      <c r="O26" s="26" t="s">
        <v>449</v>
      </c>
      <c r="P26" s="24" t="s">
        <v>449</v>
      </c>
      <c r="Q26" s="25" t="s">
        <v>449</v>
      </c>
      <c r="R26" s="25" t="s">
        <v>449</v>
      </c>
      <c r="S26" s="25" t="s">
        <v>449</v>
      </c>
      <c r="T26" s="26" t="s">
        <v>449</v>
      </c>
      <c r="U26" s="24" t="s">
        <v>449</v>
      </c>
      <c r="V26" s="25" t="s">
        <v>501</v>
      </c>
      <c r="W26" s="25" t="s">
        <v>449</v>
      </c>
      <c r="X26" s="26" t="s">
        <v>449</v>
      </c>
      <c r="Y26" s="24" t="s">
        <v>449</v>
      </c>
      <c r="Z26" s="25" t="s">
        <v>449</v>
      </c>
      <c r="AA26" s="25" t="s">
        <v>449</v>
      </c>
      <c r="AB26" s="26" t="s">
        <v>449</v>
      </c>
      <c r="AC26" s="10"/>
    </row>
    <row r="27" spans="1:29" x14ac:dyDescent="0.35">
      <c r="A27" s="11"/>
      <c r="B27" s="8" t="s">
        <v>851</v>
      </c>
      <c r="C27" s="9">
        <v>1590</v>
      </c>
      <c r="D27" s="10">
        <v>1058</v>
      </c>
      <c r="E27" s="5">
        <v>334</v>
      </c>
      <c r="F27" s="5">
        <v>95</v>
      </c>
      <c r="G27" s="5">
        <v>1</v>
      </c>
      <c r="H27" s="11">
        <v>3</v>
      </c>
      <c r="I27" s="10">
        <v>738</v>
      </c>
      <c r="J27" s="5">
        <v>141</v>
      </c>
      <c r="K27" s="5">
        <v>177</v>
      </c>
      <c r="L27" s="11">
        <v>2</v>
      </c>
      <c r="M27" s="10">
        <v>615</v>
      </c>
      <c r="N27" s="5">
        <v>869</v>
      </c>
      <c r="O27" s="11">
        <v>96</v>
      </c>
      <c r="P27" s="10">
        <v>1048</v>
      </c>
      <c r="Q27" s="5">
        <v>458</v>
      </c>
      <c r="R27" s="5">
        <v>67</v>
      </c>
      <c r="S27" s="5">
        <v>15</v>
      </c>
      <c r="T27" s="11">
        <v>3</v>
      </c>
      <c r="U27" s="10">
        <v>131</v>
      </c>
      <c r="V27" s="5">
        <v>94</v>
      </c>
      <c r="W27" s="5">
        <v>666</v>
      </c>
      <c r="X27" s="11">
        <v>9</v>
      </c>
      <c r="Y27" s="10">
        <v>393</v>
      </c>
      <c r="Z27" s="5">
        <v>1134</v>
      </c>
      <c r="AA27" s="5">
        <v>33</v>
      </c>
      <c r="AB27" s="11">
        <v>16</v>
      </c>
      <c r="AC27" s="10"/>
    </row>
    <row r="28" spans="1:29" x14ac:dyDescent="0.35">
      <c r="A28" s="11"/>
      <c r="B28" s="8" t="s">
        <v>449</v>
      </c>
      <c r="C28" s="12">
        <v>0.28999999999999998</v>
      </c>
      <c r="D28" s="13">
        <v>0.3</v>
      </c>
      <c r="E28" s="14">
        <v>0.28999999999999998</v>
      </c>
      <c r="F28" s="14">
        <v>0.27</v>
      </c>
      <c r="G28" s="14">
        <v>0.24</v>
      </c>
      <c r="H28" s="15">
        <v>0.17</v>
      </c>
      <c r="I28" s="13">
        <v>0.3</v>
      </c>
      <c r="J28" s="14">
        <v>0.31</v>
      </c>
      <c r="K28" s="14">
        <v>0.31</v>
      </c>
      <c r="L28" s="15">
        <v>0.13</v>
      </c>
      <c r="M28" s="13">
        <v>0.28999999999999998</v>
      </c>
      <c r="N28" s="14">
        <v>0.3</v>
      </c>
      <c r="O28" s="15">
        <v>0.28999999999999998</v>
      </c>
      <c r="P28" s="13">
        <v>0.3</v>
      </c>
      <c r="Q28" s="14">
        <v>0.28999999999999998</v>
      </c>
      <c r="R28" s="14">
        <v>0.27</v>
      </c>
      <c r="S28" s="14">
        <v>0.37</v>
      </c>
      <c r="T28" s="15">
        <v>0.18</v>
      </c>
      <c r="U28" s="13">
        <v>0.27</v>
      </c>
      <c r="V28" s="14">
        <v>0.32</v>
      </c>
      <c r="W28" s="14">
        <v>0.31</v>
      </c>
      <c r="X28" s="15">
        <v>0.16</v>
      </c>
      <c r="Y28" s="13">
        <v>0.31</v>
      </c>
      <c r="Z28" s="14">
        <v>0.28999999999999998</v>
      </c>
      <c r="AA28" s="14">
        <v>0.27</v>
      </c>
      <c r="AB28" s="15">
        <v>0.38</v>
      </c>
      <c r="AC28" s="10"/>
    </row>
    <row r="29" spans="1:29" x14ac:dyDescent="0.35">
      <c r="A29" s="11"/>
      <c r="B29" s="22" t="s">
        <v>852</v>
      </c>
      <c r="C29" s="23">
        <v>1424</v>
      </c>
      <c r="D29" s="24">
        <v>926</v>
      </c>
      <c r="E29" s="25">
        <v>298</v>
      </c>
      <c r="F29" s="25">
        <v>94</v>
      </c>
      <c r="G29" s="25">
        <v>1</v>
      </c>
      <c r="H29" s="26">
        <v>3</v>
      </c>
      <c r="I29" s="24">
        <v>634</v>
      </c>
      <c r="J29" s="25">
        <v>122</v>
      </c>
      <c r="K29" s="25">
        <v>167</v>
      </c>
      <c r="L29" s="26">
        <v>2</v>
      </c>
      <c r="M29" s="24">
        <v>476</v>
      </c>
      <c r="N29" s="25">
        <v>855</v>
      </c>
      <c r="O29" s="26">
        <v>82</v>
      </c>
      <c r="P29" s="24">
        <v>879</v>
      </c>
      <c r="Q29" s="25">
        <v>477</v>
      </c>
      <c r="R29" s="25">
        <v>54</v>
      </c>
      <c r="S29" s="25">
        <v>13</v>
      </c>
      <c r="T29" s="26">
        <v>1</v>
      </c>
      <c r="U29" s="24">
        <v>101</v>
      </c>
      <c r="V29" s="25">
        <v>66</v>
      </c>
      <c r="W29" s="25">
        <v>614</v>
      </c>
      <c r="X29" s="26">
        <v>13</v>
      </c>
      <c r="Y29" s="24">
        <v>275</v>
      </c>
      <c r="Z29" s="25">
        <v>1101</v>
      </c>
      <c r="AA29" s="25">
        <v>30</v>
      </c>
      <c r="AB29" s="26">
        <v>5</v>
      </c>
      <c r="AC29" s="10"/>
    </row>
    <row r="30" spans="1:29" x14ac:dyDescent="0.35">
      <c r="A30" s="11"/>
      <c r="B30" s="22" t="s">
        <v>449</v>
      </c>
      <c r="C30" s="27">
        <v>0.26</v>
      </c>
      <c r="D30" s="28">
        <v>0.26</v>
      </c>
      <c r="E30" s="29">
        <v>0.26</v>
      </c>
      <c r="F30" s="29">
        <v>0.27</v>
      </c>
      <c r="G30" s="29">
        <v>0.32</v>
      </c>
      <c r="H30" s="30">
        <v>0.15</v>
      </c>
      <c r="I30" s="28">
        <v>0.26</v>
      </c>
      <c r="J30" s="29">
        <v>0.27</v>
      </c>
      <c r="K30" s="29">
        <v>0.28999999999999998</v>
      </c>
      <c r="L30" s="30">
        <v>0.14000000000000001</v>
      </c>
      <c r="M30" s="28">
        <v>0.22</v>
      </c>
      <c r="N30" s="29">
        <v>0.28999999999999998</v>
      </c>
      <c r="O30" s="30">
        <v>0.25</v>
      </c>
      <c r="P30" s="28">
        <v>0.25</v>
      </c>
      <c r="Q30" s="29">
        <v>0.3</v>
      </c>
      <c r="R30" s="29">
        <v>0.21</v>
      </c>
      <c r="S30" s="29">
        <v>0.33</v>
      </c>
      <c r="T30" s="30">
        <v>7.0000000000000007E-2</v>
      </c>
      <c r="U30" s="28">
        <v>0.21</v>
      </c>
      <c r="V30" s="29">
        <v>0.22</v>
      </c>
      <c r="W30" s="29">
        <v>0.28999999999999998</v>
      </c>
      <c r="X30" s="30">
        <v>0.25</v>
      </c>
      <c r="Y30" s="28">
        <v>0.22</v>
      </c>
      <c r="Z30" s="29">
        <v>0.28000000000000003</v>
      </c>
      <c r="AA30" s="29">
        <v>0.25</v>
      </c>
      <c r="AB30" s="30">
        <v>0.13</v>
      </c>
      <c r="AC30" s="10"/>
    </row>
    <row r="31" spans="1:29" x14ac:dyDescent="0.35">
      <c r="A31" s="11"/>
      <c r="B31" s="22" t="s">
        <v>449</v>
      </c>
      <c r="C31" s="24" t="s">
        <v>853</v>
      </c>
      <c r="D31" s="24" t="s">
        <v>449</v>
      </c>
      <c r="E31" s="25" t="s">
        <v>449</v>
      </c>
      <c r="F31" s="25" t="s">
        <v>449</v>
      </c>
      <c r="G31" s="25" t="s">
        <v>449</v>
      </c>
      <c r="H31" s="26" t="s">
        <v>449</v>
      </c>
      <c r="I31" s="24" t="s">
        <v>449</v>
      </c>
      <c r="J31" s="25" t="s">
        <v>449</v>
      </c>
      <c r="K31" s="25" t="s">
        <v>449</v>
      </c>
      <c r="L31" s="26" t="s">
        <v>449</v>
      </c>
      <c r="M31" s="24" t="s">
        <v>449</v>
      </c>
      <c r="N31" s="25" t="s">
        <v>603</v>
      </c>
      <c r="O31" s="26" t="s">
        <v>449</v>
      </c>
      <c r="P31" s="24" t="s">
        <v>449</v>
      </c>
      <c r="Q31" s="25" t="s">
        <v>500</v>
      </c>
      <c r="R31" s="25" t="s">
        <v>449</v>
      </c>
      <c r="S31" s="25" t="s">
        <v>449</v>
      </c>
      <c r="T31" s="26" t="s">
        <v>449</v>
      </c>
      <c r="U31" s="24" t="s">
        <v>449</v>
      </c>
      <c r="V31" s="25" t="s">
        <v>449</v>
      </c>
      <c r="W31" s="25" t="s">
        <v>597</v>
      </c>
      <c r="X31" s="26" t="s">
        <v>449</v>
      </c>
      <c r="Y31" s="24" t="s">
        <v>449</v>
      </c>
      <c r="Z31" s="25" t="s">
        <v>502</v>
      </c>
      <c r="AA31" s="25" t="s">
        <v>449</v>
      </c>
      <c r="AB31" s="26" t="s">
        <v>449</v>
      </c>
      <c r="AC31" s="10"/>
    </row>
    <row r="32" spans="1:29" x14ac:dyDescent="0.35">
      <c r="A32" s="11"/>
      <c r="B32" s="8" t="s">
        <v>854</v>
      </c>
      <c r="C32" s="9">
        <v>1218</v>
      </c>
      <c r="D32" s="10">
        <v>797</v>
      </c>
      <c r="E32" s="5">
        <v>262</v>
      </c>
      <c r="F32" s="5">
        <v>63</v>
      </c>
      <c r="G32" s="5">
        <v>1</v>
      </c>
      <c r="H32" s="11">
        <v>5</v>
      </c>
      <c r="I32" s="10">
        <v>546</v>
      </c>
      <c r="J32" s="5">
        <v>100</v>
      </c>
      <c r="K32" s="5">
        <v>145</v>
      </c>
      <c r="L32" s="11">
        <v>5</v>
      </c>
      <c r="M32" s="10">
        <v>498</v>
      </c>
      <c r="N32" s="5">
        <v>628</v>
      </c>
      <c r="O32" s="11">
        <v>84</v>
      </c>
      <c r="P32" s="10">
        <v>782</v>
      </c>
      <c r="Q32" s="5">
        <v>357</v>
      </c>
      <c r="R32" s="5">
        <v>66</v>
      </c>
      <c r="S32" s="5">
        <v>9</v>
      </c>
      <c r="T32" s="11">
        <v>4</v>
      </c>
      <c r="U32" s="10">
        <v>86</v>
      </c>
      <c r="V32" s="5">
        <v>48</v>
      </c>
      <c r="W32" s="5">
        <v>541</v>
      </c>
      <c r="X32" s="11">
        <v>11</v>
      </c>
      <c r="Y32" s="10">
        <v>300</v>
      </c>
      <c r="Z32" s="5">
        <v>840</v>
      </c>
      <c r="AA32" s="5">
        <v>41</v>
      </c>
      <c r="AB32" s="11">
        <v>11</v>
      </c>
      <c r="AC32" s="10"/>
    </row>
    <row r="33" spans="1:29" x14ac:dyDescent="0.35">
      <c r="A33" s="11"/>
      <c r="B33" s="8" t="s">
        <v>449</v>
      </c>
      <c r="C33" s="12">
        <v>0.22</v>
      </c>
      <c r="D33" s="13">
        <v>0.23</v>
      </c>
      <c r="E33" s="14">
        <v>0.23</v>
      </c>
      <c r="F33" s="14">
        <v>0.18</v>
      </c>
      <c r="G33" s="14">
        <v>0.38</v>
      </c>
      <c r="H33" s="15">
        <v>0.24</v>
      </c>
      <c r="I33" s="13">
        <v>0.22</v>
      </c>
      <c r="J33" s="14">
        <v>0.22</v>
      </c>
      <c r="K33" s="14">
        <v>0.25</v>
      </c>
      <c r="L33" s="15">
        <v>0.27</v>
      </c>
      <c r="M33" s="13">
        <v>0.23</v>
      </c>
      <c r="N33" s="14">
        <v>0.22</v>
      </c>
      <c r="O33" s="15">
        <v>0.26</v>
      </c>
      <c r="P33" s="13">
        <v>0.22</v>
      </c>
      <c r="Q33" s="14">
        <v>0.23</v>
      </c>
      <c r="R33" s="14">
        <v>0.26</v>
      </c>
      <c r="S33" s="14">
        <v>0.24</v>
      </c>
      <c r="T33" s="15">
        <v>0.27</v>
      </c>
      <c r="U33" s="13">
        <v>0.18</v>
      </c>
      <c r="V33" s="14">
        <v>0.16</v>
      </c>
      <c r="W33" s="14">
        <v>0.25</v>
      </c>
      <c r="X33" s="15">
        <v>0.21</v>
      </c>
      <c r="Y33" s="13">
        <v>0.24</v>
      </c>
      <c r="Z33" s="14">
        <v>0.21</v>
      </c>
      <c r="AA33" s="14">
        <v>0.34</v>
      </c>
      <c r="AB33" s="15">
        <v>0.26</v>
      </c>
      <c r="AC33" s="10"/>
    </row>
    <row r="34" spans="1:29" x14ac:dyDescent="0.35">
      <c r="A34" s="11"/>
      <c r="B34" s="8" t="s">
        <v>449</v>
      </c>
      <c r="C34" s="10" t="s">
        <v>855</v>
      </c>
      <c r="D34" s="10" t="s">
        <v>449</v>
      </c>
      <c r="E34" s="5" t="s">
        <v>449</v>
      </c>
      <c r="F34" s="5" t="s">
        <v>449</v>
      </c>
      <c r="G34" s="5" t="s">
        <v>449</v>
      </c>
      <c r="H34" s="11" t="s">
        <v>449</v>
      </c>
      <c r="I34" s="10" t="s">
        <v>449</v>
      </c>
      <c r="J34" s="5" t="s">
        <v>449</v>
      </c>
      <c r="K34" s="5" t="s">
        <v>449</v>
      </c>
      <c r="L34" s="11" t="s">
        <v>449</v>
      </c>
      <c r="M34" s="10" t="s">
        <v>449</v>
      </c>
      <c r="N34" s="5" t="s">
        <v>449</v>
      </c>
      <c r="O34" s="11" t="s">
        <v>449</v>
      </c>
      <c r="P34" s="10" t="s">
        <v>449</v>
      </c>
      <c r="Q34" s="5" t="s">
        <v>449</v>
      </c>
      <c r="R34" s="5" t="s">
        <v>449</v>
      </c>
      <c r="S34" s="5" t="s">
        <v>449</v>
      </c>
      <c r="T34" s="11" t="s">
        <v>449</v>
      </c>
      <c r="U34" s="10" t="s">
        <v>449</v>
      </c>
      <c r="V34" s="5" t="s">
        <v>449</v>
      </c>
      <c r="W34" s="5" t="s">
        <v>494</v>
      </c>
      <c r="X34" s="11" t="s">
        <v>449</v>
      </c>
      <c r="Y34" s="10" t="s">
        <v>449</v>
      </c>
      <c r="Z34" s="5" t="s">
        <v>449</v>
      </c>
      <c r="AA34" s="5" t="s">
        <v>719</v>
      </c>
      <c r="AB34" s="11" t="s">
        <v>449</v>
      </c>
      <c r="AC34" s="10"/>
    </row>
    <row r="35" spans="1:29" x14ac:dyDescent="0.35">
      <c r="A35" s="11"/>
      <c r="B35" s="22" t="s">
        <v>856</v>
      </c>
      <c r="C35" s="23">
        <v>865</v>
      </c>
      <c r="D35" s="24">
        <v>566</v>
      </c>
      <c r="E35" s="25">
        <v>176</v>
      </c>
      <c r="F35" s="25">
        <v>53</v>
      </c>
      <c r="G35" s="25" t="s">
        <v>486</v>
      </c>
      <c r="H35" s="26">
        <v>2</v>
      </c>
      <c r="I35" s="24">
        <v>403</v>
      </c>
      <c r="J35" s="25">
        <v>58</v>
      </c>
      <c r="K35" s="25">
        <v>97</v>
      </c>
      <c r="L35" s="26">
        <v>8</v>
      </c>
      <c r="M35" s="24">
        <v>322</v>
      </c>
      <c r="N35" s="25">
        <v>498</v>
      </c>
      <c r="O35" s="26">
        <v>41</v>
      </c>
      <c r="P35" s="24">
        <v>556</v>
      </c>
      <c r="Q35" s="25">
        <v>274</v>
      </c>
      <c r="R35" s="25">
        <v>32</v>
      </c>
      <c r="S35" s="25">
        <v>3</v>
      </c>
      <c r="T35" s="26">
        <v>1</v>
      </c>
      <c r="U35" s="24">
        <v>63</v>
      </c>
      <c r="V35" s="25">
        <v>53</v>
      </c>
      <c r="W35" s="25">
        <v>363</v>
      </c>
      <c r="X35" s="26">
        <v>12</v>
      </c>
      <c r="Y35" s="24">
        <v>205</v>
      </c>
      <c r="Z35" s="25">
        <v>621</v>
      </c>
      <c r="AA35" s="25">
        <v>24</v>
      </c>
      <c r="AB35" s="26">
        <v>7</v>
      </c>
      <c r="AC35" s="10"/>
    </row>
    <row r="36" spans="1:29" x14ac:dyDescent="0.35">
      <c r="A36" s="11"/>
      <c r="B36" s="22" t="s">
        <v>449</v>
      </c>
      <c r="C36" s="27">
        <v>0.16</v>
      </c>
      <c r="D36" s="28">
        <v>0.16</v>
      </c>
      <c r="E36" s="29">
        <v>0.15</v>
      </c>
      <c r="F36" s="29">
        <v>0.15</v>
      </c>
      <c r="G36" s="25" t="s">
        <v>486</v>
      </c>
      <c r="H36" s="30">
        <v>0.08</v>
      </c>
      <c r="I36" s="28">
        <v>0.16</v>
      </c>
      <c r="J36" s="29">
        <v>0.13</v>
      </c>
      <c r="K36" s="29">
        <v>0.17</v>
      </c>
      <c r="L36" s="30">
        <v>0.45</v>
      </c>
      <c r="M36" s="28">
        <v>0.15</v>
      </c>
      <c r="N36" s="29">
        <v>0.17</v>
      </c>
      <c r="O36" s="30">
        <v>0.12</v>
      </c>
      <c r="P36" s="28">
        <v>0.16</v>
      </c>
      <c r="Q36" s="29">
        <v>0.17</v>
      </c>
      <c r="R36" s="29">
        <v>0.13</v>
      </c>
      <c r="S36" s="29">
        <v>0.08</v>
      </c>
      <c r="T36" s="30">
        <v>0.04</v>
      </c>
      <c r="U36" s="28">
        <v>0.13</v>
      </c>
      <c r="V36" s="29">
        <v>0.18</v>
      </c>
      <c r="W36" s="29">
        <v>0.17</v>
      </c>
      <c r="X36" s="30">
        <v>0.23</v>
      </c>
      <c r="Y36" s="28">
        <v>0.16</v>
      </c>
      <c r="Z36" s="29">
        <v>0.16</v>
      </c>
      <c r="AA36" s="29">
        <v>0.2</v>
      </c>
      <c r="AB36" s="30">
        <v>0.16</v>
      </c>
      <c r="AC36" s="10"/>
    </row>
    <row r="37" spans="1:29" x14ac:dyDescent="0.35">
      <c r="A37" s="11"/>
      <c r="B37" s="22" t="s">
        <v>449</v>
      </c>
      <c r="C37" s="24" t="s">
        <v>449</v>
      </c>
      <c r="D37" s="24" t="s">
        <v>449</v>
      </c>
      <c r="E37" s="25" t="s">
        <v>449</v>
      </c>
      <c r="F37" s="25" t="s">
        <v>449</v>
      </c>
      <c r="G37" s="25" t="s">
        <v>449</v>
      </c>
      <c r="H37" s="26" t="s">
        <v>449</v>
      </c>
      <c r="I37" s="24" t="s">
        <v>449</v>
      </c>
      <c r="J37" s="25" t="s">
        <v>449</v>
      </c>
      <c r="K37" s="25" t="s">
        <v>449</v>
      </c>
      <c r="L37" s="26" t="s">
        <v>449</v>
      </c>
      <c r="M37" s="24" t="s">
        <v>449</v>
      </c>
      <c r="N37" s="25" t="s">
        <v>505</v>
      </c>
      <c r="O37" s="26" t="s">
        <v>449</v>
      </c>
      <c r="P37" s="24" t="s">
        <v>449</v>
      </c>
      <c r="Q37" s="25" t="s">
        <v>449</v>
      </c>
      <c r="R37" s="25" t="s">
        <v>449</v>
      </c>
      <c r="S37" s="25" t="s">
        <v>449</v>
      </c>
      <c r="T37" s="26" t="s">
        <v>449</v>
      </c>
      <c r="U37" s="24" t="s">
        <v>449</v>
      </c>
      <c r="V37" s="25" t="s">
        <v>449</v>
      </c>
      <c r="W37" s="25" t="s">
        <v>449</v>
      </c>
      <c r="X37" s="26" t="s">
        <v>449</v>
      </c>
      <c r="Y37" s="24" t="s">
        <v>449</v>
      </c>
      <c r="Z37" s="25" t="s">
        <v>449</v>
      </c>
      <c r="AA37" s="25" t="s">
        <v>449</v>
      </c>
      <c r="AB37" s="26" t="s">
        <v>449</v>
      </c>
      <c r="AC37" s="10"/>
    </row>
    <row r="38" spans="1:29" x14ac:dyDescent="0.35">
      <c r="A38" s="11"/>
      <c r="B38" s="8" t="s">
        <v>857</v>
      </c>
      <c r="C38" s="9">
        <v>821</v>
      </c>
      <c r="D38" s="10">
        <v>528</v>
      </c>
      <c r="E38" s="5">
        <v>181</v>
      </c>
      <c r="F38" s="5">
        <v>42</v>
      </c>
      <c r="G38" s="5" t="s">
        <v>486</v>
      </c>
      <c r="H38" s="11">
        <v>1</v>
      </c>
      <c r="I38" s="10">
        <v>391</v>
      </c>
      <c r="J38" s="5">
        <v>33</v>
      </c>
      <c r="K38" s="5">
        <v>102</v>
      </c>
      <c r="L38" s="11">
        <v>2</v>
      </c>
      <c r="M38" s="10">
        <v>307</v>
      </c>
      <c r="N38" s="5">
        <v>460</v>
      </c>
      <c r="O38" s="11">
        <v>49</v>
      </c>
      <c r="P38" s="10">
        <v>520</v>
      </c>
      <c r="Q38" s="5">
        <v>244</v>
      </c>
      <c r="R38" s="5">
        <v>50</v>
      </c>
      <c r="S38" s="5">
        <v>7</v>
      </c>
      <c r="T38" s="11" t="s">
        <v>486</v>
      </c>
      <c r="U38" s="10">
        <v>71</v>
      </c>
      <c r="V38" s="5">
        <v>67</v>
      </c>
      <c r="W38" s="5">
        <v>342</v>
      </c>
      <c r="X38" s="11">
        <v>7</v>
      </c>
      <c r="Y38" s="10">
        <v>207</v>
      </c>
      <c r="Z38" s="5">
        <v>583</v>
      </c>
      <c r="AA38" s="5">
        <v>14</v>
      </c>
      <c r="AB38" s="11">
        <v>5</v>
      </c>
      <c r="AC38" s="10"/>
    </row>
    <row r="39" spans="1:29" x14ac:dyDescent="0.35">
      <c r="A39" s="11"/>
      <c r="B39" s="8" t="s">
        <v>449</v>
      </c>
      <c r="C39" s="12">
        <v>0.15</v>
      </c>
      <c r="D39" s="13">
        <v>0.15</v>
      </c>
      <c r="E39" s="14">
        <v>0.16</v>
      </c>
      <c r="F39" s="14">
        <v>0.12</v>
      </c>
      <c r="G39" s="5" t="s">
        <v>486</v>
      </c>
      <c r="H39" s="15">
        <v>0.03</v>
      </c>
      <c r="I39" s="13">
        <v>0.16</v>
      </c>
      <c r="J39" s="14">
        <v>7.0000000000000007E-2</v>
      </c>
      <c r="K39" s="14">
        <v>0.18</v>
      </c>
      <c r="L39" s="15">
        <v>0.1</v>
      </c>
      <c r="M39" s="13">
        <v>0.14000000000000001</v>
      </c>
      <c r="N39" s="14">
        <v>0.16</v>
      </c>
      <c r="O39" s="15">
        <v>0.15</v>
      </c>
      <c r="P39" s="13">
        <v>0.15</v>
      </c>
      <c r="Q39" s="14">
        <v>0.15</v>
      </c>
      <c r="R39" s="14">
        <v>0.2</v>
      </c>
      <c r="S39" s="14">
        <v>0.16</v>
      </c>
      <c r="T39" s="11" t="s">
        <v>486</v>
      </c>
      <c r="U39" s="13">
        <v>0.15</v>
      </c>
      <c r="V39" s="14">
        <v>0.23</v>
      </c>
      <c r="W39" s="14">
        <v>0.16</v>
      </c>
      <c r="X39" s="15">
        <v>0.13</v>
      </c>
      <c r="Y39" s="13">
        <v>0.16</v>
      </c>
      <c r="Z39" s="14">
        <v>0.15</v>
      </c>
      <c r="AA39" s="14">
        <v>0.12</v>
      </c>
      <c r="AB39" s="15">
        <v>0.12</v>
      </c>
      <c r="AC39" s="10"/>
    </row>
    <row r="40" spans="1:29" x14ac:dyDescent="0.35">
      <c r="A40" s="11"/>
      <c r="B40" s="8" t="s">
        <v>449</v>
      </c>
      <c r="C40" s="10" t="s">
        <v>645</v>
      </c>
      <c r="D40" s="10" t="s">
        <v>449</v>
      </c>
      <c r="E40" s="5" t="s">
        <v>449</v>
      </c>
      <c r="F40" s="5" t="s">
        <v>449</v>
      </c>
      <c r="G40" s="5" t="s">
        <v>449</v>
      </c>
      <c r="H40" s="11" t="s">
        <v>449</v>
      </c>
      <c r="I40" s="10" t="s">
        <v>645</v>
      </c>
      <c r="J40" s="5" t="s">
        <v>449</v>
      </c>
      <c r="K40" s="5" t="s">
        <v>645</v>
      </c>
      <c r="L40" s="11" t="s">
        <v>449</v>
      </c>
      <c r="M40" s="10" t="s">
        <v>449</v>
      </c>
      <c r="N40" s="5" t="s">
        <v>449</v>
      </c>
      <c r="O40" s="11" t="s">
        <v>449</v>
      </c>
      <c r="P40" s="10" t="s">
        <v>449</v>
      </c>
      <c r="Q40" s="5" t="s">
        <v>449</v>
      </c>
      <c r="R40" s="5" t="s">
        <v>449</v>
      </c>
      <c r="S40" s="5" t="s">
        <v>449</v>
      </c>
      <c r="T40" s="11" t="s">
        <v>449</v>
      </c>
      <c r="U40" s="10" t="s">
        <v>449</v>
      </c>
      <c r="V40" s="5" t="s">
        <v>783</v>
      </c>
      <c r="W40" s="5" t="s">
        <v>449</v>
      </c>
      <c r="X40" s="11" t="s">
        <v>449</v>
      </c>
      <c r="Y40" s="10" t="s">
        <v>449</v>
      </c>
      <c r="Z40" s="5" t="s">
        <v>449</v>
      </c>
      <c r="AA40" s="5" t="s">
        <v>449</v>
      </c>
      <c r="AB40" s="11" t="s">
        <v>449</v>
      </c>
      <c r="AC40" s="10"/>
    </row>
    <row r="41" spans="1:29" ht="29" x14ac:dyDescent="0.35">
      <c r="A41" s="11"/>
      <c r="B41" s="22" t="s">
        <v>858</v>
      </c>
      <c r="C41" s="23">
        <v>642</v>
      </c>
      <c r="D41" s="24">
        <v>434</v>
      </c>
      <c r="E41" s="25">
        <v>122</v>
      </c>
      <c r="F41" s="25">
        <v>34</v>
      </c>
      <c r="G41" s="25" t="s">
        <v>486</v>
      </c>
      <c r="H41" s="26">
        <v>1</v>
      </c>
      <c r="I41" s="24">
        <v>308</v>
      </c>
      <c r="J41" s="25">
        <v>40</v>
      </c>
      <c r="K41" s="25">
        <v>84</v>
      </c>
      <c r="L41" s="26">
        <v>1</v>
      </c>
      <c r="M41" s="24">
        <v>262</v>
      </c>
      <c r="N41" s="25">
        <v>330</v>
      </c>
      <c r="O41" s="26">
        <v>46</v>
      </c>
      <c r="P41" s="24">
        <v>444</v>
      </c>
      <c r="Q41" s="25">
        <v>171</v>
      </c>
      <c r="R41" s="25">
        <v>26</v>
      </c>
      <c r="S41" s="25" t="s">
        <v>511</v>
      </c>
      <c r="T41" s="26">
        <v>1</v>
      </c>
      <c r="U41" s="24">
        <v>65</v>
      </c>
      <c r="V41" s="25">
        <v>24</v>
      </c>
      <c r="W41" s="25">
        <v>292</v>
      </c>
      <c r="X41" s="26">
        <v>8</v>
      </c>
      <c r="Y41" s="24">
        <v>166</v>
      </c>
      <c r="Z41" s="25">
        <v>434</v>
      </c>
      <c r="AA41" s="25">
        <v>22</v>
      </c>
      <c r="AB41" s="26">
        <v>9</v>
      </c>
      <c r="AC41" s="10"/>
    </row>
    <row r="42" spans="1:29" x14ac:dyDescent="0.35">
      <c r="A42" s="11"/>
      <c r="B42" s="22" t="s">
        <v>449</v>
      </c>
      <c r="C42" s="27">
        <v>0.12</v>
      </c>
      <c r="D42" s="28">
        <v>0.12</v>
      </c>
      <c r="E42" s="29">
        <v>0.11</v>
      </c>
      <c r="F42" s="29">
        <v>0.1</v>
      </c>
      <c r="G42" s="25" t="s">
        <v>486</v>
      </c>
      <c r="H42" s="30">
        <v>7.0000000000000007E-2</v>
      </c>
      <c r="I42" s="28">
        <v>0.13</v>
      </c>
      <c r="J42" s="29">
        <v>0.09</v>
      </c>
      <c r="K42" s="29">
        <v>0.15</v>
      </c>
      <c r="L42" s="30">
        <v>7.0000000000000007E-2</v>
      </c>
      <c r="M42" s="28">
        <v>0.12</v>
      </c>
      <c r="N42" s="29">
        <v>0.11</v>
      </c>
      <c r="O42" s="30">
        <v>0.14000000000000001</v>
      </c>
      <c r="P42" s="28">
        <v>0.13</v>
      </c>
      <c r="Q42" s="29">
        <v>0.11</v>
      </c>
      <c r="R42" s="29">
        <v>0.1</v>
      </c>
      <c r="S42" s="29">
        <v>0.01</v>
      </c>
      <c r="T42" s="30">
        <v>0.04</v>
      </c>
      <c r="U42" s="28">
        <v>0.13</v>
      </c>
      <c r="V42" s="29">
        <v>0.08</v>
      </c>
      <c r="W42" s="29">
        <v>0.14000000000000001</v>
      </c>
      <c r="X42" s="30">
        <v>0.15</v>
      </c>
      <c r="Y42" s="28">
        <v>0.13</v>
      </c>
      <c r="Z42" s="29">
        <v>0.11</v>
      </c>
      <c r="AA42" s="29">
        <v>0.19</v>
      </c>
      <c r="AB42" s="30">
        <v>0.21</v>
      </c>
      <c r="AC42" s="10"/>
    </row>
    <row r="43" spans="1:29" x14ac:dyDescent="0.35">
      <c r="A43" s="11"/>
      <c r="B43" s="22" t="s">
        <v>449</v>
      </c>
      <c r="C43" s="24" t="s">
        <v>636</v>
      </c>
      <c r="D43" s="24" t="s">
        <v>449</v>
      </c>
      <c r="E43" s="25" t="s">
        <v>449</v>
      </c>
      <c r="F43" s="25" t="s">
        <v>449</v>
      </c>
      <c r="G43" s="25" t="s">
        <v>449</v>
      </c>
      <c r="H43" s="26" t="s">
        <v>449</v>
      </c>
      <c r="I43" s="24" t="s">
        <v>449</v>
      </c>
      <c r="J43" s="25" t="s">
        <v>449</v>
      </c>
      <c r="K43" s="25" t="s">
        <v>645</v>
      </c>
      <c r="L43" s="26" t="s">
        <v>449</v>
      </c>
      <c r="M43" s="24" t="s">
        <v>449</v>
      </c>
      <c r="N43" s="25" t="s">
        <v>449</v>
      </c>
      <c r="O43" s="26" t="s">
        <v>449</v>
      </c>
      <c r="P43" s="24" t="s">
        <v>449</v>
      </c>
      <c r="Q43" s="25" t="s">
        <v>449</v>
      </c>
      <c r="R43" s="25" t="s">
        <v>449</v>
      </c>
      <c r="S43" s="25" t="s">
        <v>449</v>
      </c>
      <c r="T43" s="26" t="s">
        <v>449</v>
      </c>
      <c r="U43" s="24" t="s">
        <v>449</v>
      </c>
      <c r="V43" s="25" t="s">
        <v>449</v>
      </c>
      <c r="W43" s="25" t="s">
        <v>703</v>
      </c>
      <c r="X43" s="26" t="s">
        <v>449</v>
      </c>
      <c r="Y43" s="24" t="s">
        <v>449</v>
      </c>
      <c r="Z43" s="25" t="s">
        <v>449</v>
      </c>
      <c r="AA43" s="25" t="s">
        <v>636</v>
      </c>
      <c r="AB43" s="26" t="s">
        <v>449</v>
      </c>
      <c r="AC43" s="10"/>
    </row>
    <row r="44" spans="1:29" ht="29" x14ac:dyDescent="0.35">
      <c r="A44" s="11"/>
      <c r="B44" s="8" t="s">
        <v>859</v>
      </c>
      <c r="C44" s="9">
        <v>25</v>
      </c>
      <c r="D44" s="10">
        <v>18</v>
      </c>
      <c r="E44" s="5">
        <v>4</v>
      </c>
      <c r="F44" s="5">
        <v>3</v>
      </c>
      <c r="G44" s="5" t="s">
        <v>486</v>
      </c>
      <c r="H44" s="11" t="s">
        <v>486</v>
      </c>
      <c r="I44" s="10">
        <v>16</v>
      </c>
      <c r="J44" s="5">
        <v>2</v>
      </c>
      <c r="K44" s="5" t="s">
        <v>486</v>
      </c>
      <c r="L44" s="11" t="s">
        <v>486</v>
      </c>
      <c r="M44" s="10">
        <v>10</v>
      </c>
      <c r="N44" s="5">
        <v>14</v>
      </c>
      <c r="O44" s="11">
        <v>1</v>
      </c>
      <c r="P44" s="10">
        <v>15</v>
      </c>
      <c r="Q44" s="5">
        <v>5</v>
      </c>
      <c r="R44" s="5">
        <v>5</v>
      </c>
      <c r="S44" s="5" t="s">
        <v>486</v>
      </c>
      <c r="T44" s="11" t="s">
        <v>486</v>
      </c>
      <c r="U44" s="10">
        <v>6</v>
      </c>
      <c r="V44" s="5">
        <v>1</v>
      </c>
      <c r="W44" s="5">
        <v>8</v>
      </c>
      <c r="X44" s="11" t="s">
        <v>486</v>
      </c>
      <c r="Y44" s="10">
        <v>13</v>
      </c>
      <c r="Z44" s="5">
        <v>8</v>
      </c>
      <c r="AA44" s="5" t="s">
        <v>486</v>
      </c>
      <c r="AB44" s="11">
        <v>2</v>
      </c>
      <c r="AC44" s="10"/>
    </row>
    <row r="45" spans="1:29" x14ac:dyDescent="0.35">
      <c r="A45" s="11"/>
      <c r="B45" s="8" t="s">
        <v>449</v>
      </c>
      <c r="C45" s="10" t="s">
        <v>511</v>
      </c>
      <c r="D45" s="13">
        <v>0.01</v>
      </c>
      <c r="E45" s="5" t="s">
        <v>511</v>
      </c>
      <c r="F45" s="14">
        <v>0.01</v>
      </c>
      <c r="G45" s="5" t="s">
        <v>486</v>
      </c>
      <c r="H45" s="11" t="s">
        <v>486</v>
      </c>
      <c r="I45" s="13">
        <v>0.01</v>
      </c>
      <c r="J45" s="5" t="s">
        <v>511</v>
      </c>
      <c r="K45" s="5" t="s">
        <v>486</v>
      </c>
      <c r="L45" s="11" t="s">
        <v>486</v>
      </c>
      <c r="M45" s="10" t="s">
        <v>511</v>
      </c>
      <c r="N45" s="5" t="s">
        <v>511</v>
      </c>
      <c r="O45" s="11" t="s">
        <v>511</v>
      </c>
      <c r="P45" s="10" t="s">
        <v>511</v>
      </c>
      <c r="Q45" s="5" t="s">
        <v>511</v>
      </c>
      <c r="R45" s="14">
        <v>0.02</v>
      </c>
      <c r="S45" s="5" t="s">
        <v>486</v>
      </c>
      <c r="T45" s="11" t="s">
        <v>486</v>
      </c>
      <c r="U45" s="13">
        <v>0.01</v>
      </c>
      <c r="V45" s="5" t="s">
        <v>511</v>
      </c>
      <c r="W45" s="5" t="s">
        <v>511</v>
      </c>
      <c r="X45" s="11" t="s">
        <v>486</v>
      </c>
      <c r="Y45" s="13">
        <v>0.01</v>
      </c>
      <c r="Z45" s="5" t="s">
        <v>511</v>
      </c>
      <c r="AA45" s="5" t="s">
        <v>486</v>
      </c>
      <c r="AB45" s="15">
        <v>0.05</v>
      </c>
      <c r="AC45" s="10"/>
    </row>
    <row r="46" spans="1:29" x14ac:dyDescent="0.35">
      <c r="A46" s="11"/>
      <c r="B46" s="8" t="s">
        <v>449</v>
      </c>
      <c r="C46" s="10" t="s">
        <v>636</v>
      </c>
      <c r="D46" s="10" t="s">
        <v>449</v>
      </c>
      <c r="E46" s="5" t="s">
        <v>449</v>
      </c>
      <c r="F46" s="5" t="s">
        <v>449</v>
      </c>
      <c r="G46" s="5" t="s">
        <v>449</v>
      </c>
      <c r="H46" s="11" t="s">
        <v>449</v>
      </c>
      <c r="I46" s="10" t="s">
        <v>449</v>
      </c>
      <c r="J46" s="5" t="s">
        <v>449</v>
      </c>
      <c r="K46" s="5" t="s">
        <v>449</v>
      </c>
      <c r="L46" s="11" t="s">
        <v>449</v>
      </c>
      <c r="M46" s="10" t="s">
        <v>449</v>
      </c>
      <c r="N46" s="5" t="s">
        <v>449</v>
      </c>
      <c r="O46" s="11" t="s">
        <v>449</v>
      </c>
      <c r="P46" s="10" t="s">
        <v>449</v>
      </c>
      <c r="Q46" s="5" t="s">
        <v>449</v>
      </c>
      <c r="R46" s="5" t="s">
        <v>508</v>
      </c>
      <c r="S46" s="5" t="s">
        <v>449</v>
      </c>
      <c r="T46" s="11" t="s">
        <v>449</v>
      </c>
      <c r="U46" s="10" t="s">
        <v>449</v>
      </c>
      <c r="V46" s="5" t="s">
        <v>449</v>
      </c>
      <c r="W46" s="5" t="s">
        <v>449</v>
      </c>
      <c r="X46" s="11" t="s">
        <v>449</v>
      </c>
      <c r="Y46" s="10" t="s">
        <v>598</v>
      </c>
      <c r="Z46" s="5" t="s">
        <v>449</v>
      </c>
      <c r="AA46" s="5" t="s">
        <v>449</v>
      </c>
      <c r="AB46" s="11" t="s">
        <v>449</v>
      </c>
      <c r="AC46" s="10"/>
    </row>
    <row r="47" spans="1:29" ht="29" x14ac:dyDescent="0.35">
      <c r="A47" s="11"/>
      <c r="B47" s="22" t="s">
        <v>860</v>
      </c>
      <c r="C47" s="23">
        <v>19</v>
      </c>
      <c r="D47" s="24">
        <v>13</v>
      </c>
      <c r="E47" s="25">
        <v>2</v>
      </c>
      <c r="F47" s="25" t="s">
        <v>511</v>
      </c>
      <c r="G47" s="25" t="s">
        <v>486</v>
      </c>
      <c r="H47" s="26" t="s">
        <v>486</v>
      </c>
      <c r="I47" s="24">
        <v>11</v>
      </c>
      <c r="J47" s="25">
        <v>1</v>
      </c>
      <c r="K47" s="25" t="s">
        <v>511</v>
      </c>
      <c r="L47" s="26" t="s">
        <v>486</v>
      </c>
      <c r="M47" s="24">
        <v>6</v>
      </c>
      <c r="N47" s="25">
        <v>12</v>
      </c>
      <c r="O47" s="26" t="s">
        <v>486</v>
      </c>
      <c r="P47" s="24">
        <v>15</v>
      </c>
      <c r="Q47" s="25">
        <v>3</v>
      </c>
      <c r="R47" s="25" t="s">
        <v>486</v>
      </c>
      <c r="S47" s="25" t="s">
        <v>486</v>
      </c>
      <c r="T47" s="26" t="s">
        <v>486</v>
      </c>
      <c r="U47" s="24">
        <v>5</v>
      </c>
      <c r="V47" s="25">
        <v>6</v>
      </c>
      <c r="W47" s="25" t="s">
        <v>511</v>
      </c>
      <c r="X47" s="26" t="s">
        <v>486</v>
      </c>
      <c r="Y47" s="24">
        <v>3</v>
      </c>
      <c r="Z47" s="25">
        <v>16</v>
      </c>
      <c r="AA47" s="25" t="s">
        <v>486</v>
      </c>
      <c r="AB47" s="26" t="s">
        <v>486</v>
      </c>
      <c r="AC47" s="10"/>
    </row>
    <row r="48" spans="1:29" x14ac:dyDescent="0.35">
      <c r="A48" s="11"/>
      <c r="B48" s="22" t="s">
        <v>449</v>
      </c>
      <c r="C48" s="24" t="s">
        <v>511</v>
      </c>
      <c r="D48" s="24" t="s">
        <v>511</v>
      </c>
      <c r="E48" s="25" t="s">
        <v>511</v>
      </c>
      <c r="F48" s="25" t="s">
        <v>511</v>
      </c>
      <c r="G48" s="25" t="s">
        <v>486</v>
      </c>
      <c r="H48" s="26" t="s">
        <v>486</v>
      </c>
      <c r="I48" s="24" t="s">
        <v>511</v>
      </c>
      <c r="J48" s="25" t="s">
        <v>511</v>
      </c>
      <c r="K48" s="25" t="s">
        <v>511</v>
      </c>
      <c r="L48" s="26" t="s">
        <v>486</v>
      </c>
      <c r="M48" s="24" t="s">
        <v>511</v>
      </c>
      <c r="N48" s="25" t="s">
        <v>511</v>
      </c>
      <c r="O48" s="26" t="s">
        <v>486</v>
      </c>
      <c r="P48" s="24" t="s">
        <v>511</v>
      </c>
      <c r="Q48" s="25" t="s">
        <v>511</v>
      </c>
      <c r="R48" s="25" t="s">
        <v>486</v>
      </c>
      <c r="S48" s="25" t="s">
        <v>486</v>
      </c>
      <c r="T48" s="26" t="s">
        <v>486</v>
      </c>
      <c r="U48" s="28">
        <v>0.01</v>
      </c>
      <c r="V48" s="29">
        <v>0.02</v>
      </c>
      <c r="W48" s="25" t="s">
        <v>511</v>
      </c>
      <c r="X48" s="26" t="s">
        <v>486</v>
      </c>
      <c r="Y48" s="24" t="s">
        <v>511</v>
      </c>
      <c r="Z48" s="25" t="s">
        <v>511</v>
      </c>
      <c r="AA48" s="25" t="s">
        <v>486</v>
      </c>
      <c r="AB48" s="26" t="s">
        <v>486</v>
      </c>
      <c r="AC48" s="10"/>
    </row>
    <row r="49" spans="1:29" x14ac:dyDescent="0.35">
      <c r="A49" s="11"/>
      <c r="B49" s="22" t="s">
        <v>449</v>
      </c>
      <c r="C49" s="24" t="s">
        <v>559</v>
      </c>
      <c r="D49" s="24" t="s">
        <v>449</v>
      </c>
      <c r="E49" s="25" t="s">
        <v>449</v>
      </c>
      <c r="F49" s="25" t="s">
        <v>449</v>
      </c>
      <c r="G49" s="25" t="s">
        <v>449</v>
      </c>
      <c r="H49" s="26" t="s">
        <v>449</v>
      </c>
      <c r="I49" s="24" t="s">
        <v>449</v>
      </c>
      <c r="J49" s="25" t="s">
        <v>449</v>
      </c>
      <c r="K49" s="25" t="s">
        <v>449</v>
      </c>
      <c r="L49" s="26" t="s">
        <v>449</v>
      </c>
      <c r="M49" s="24" t="s">
        <v>449</v>
      </c>
      <c r="N49" s="25" t="s">
        <v>449</v>
      </c>
      <c r="O49" s="26" t="s">
        <v>449</v>
      </c>
      <c r="P49" s="24" t="s">
        <v>449</v>
      </c>
      <c r="Q49" s="25" t="s">
        <v>449</v>
      </c>
      <c r="R49" s="25" t="s">
        <v>449</v>
      </c>
      <c r="S49" s="25" t="s">
        <v>449</v>
      </c>
      <c r="T49" s="26" t="s">
        <v>449</v>
      </c>
      <c r="U49" s="24" t="s">
        <v>501</v>
      </c>
      <c r="V49" s="25" t="s">
        <v>501</v>
      </c>
      <c r="W49" s="25" t="s">
        <v>449</v>
      </c>
      <c r="X49" s="26" t="s">
        <v>449</v>
      </c>
      <c r="Y49" s="24" t="s">
        <v>449</v>
      </c>
      <c r="Z49" s="25" t="s">
        <v>449</v>
      </c>
      <c r="AA49" s="25" t="s">
        <v>449</v>
      </c>
      <c r="AB49" s="26" t="s">
        <v>449</v>
      </c>
      <c r="AC49" s="10"/>
    </row>
    <row r="50" spans="1:29" x14ac:dyDescent="0.35">
      <c r="A50" s="11"/>
      <c r="B50" s="8" t="s">
        <v>861</v>
      </c>
      <c r="C50" s="9">
        <v>18</v>
      </c>
      <c r="D50" s="10">
        <v>6</v>
      </c>
      <c r="E50" s="5">
        <v>7</v>
      </c>
      <c r="F50" s="5">
        <v>1</v>
      </c>
      <c r="G50" s="5" t="s">
        <v>486</v>
      </c>
      <c r="H50" s="11" t="s">
        <v>486</v>
      </c>
      <c r="I50" s="10">
        <v>5</v>
      </c>
      <c r="J50" s="5" t="s">
        <v>486</v>
      </c>
      <c r="K50" s="5" t="s">
        <v>486</v>
      </c>
      <c r="L50" s="11">
        <v>1</v>
      </c>
      <c r="M50" s="10">
        <v>7</v>
      </c>
      <c r="N50" s="5">
        <v>11</v>
      </c>
      <c r="O50" s="11" t="s">
        <v>486</v>
      </c>
      <c r="P50" s="10">
        <v>16</v>
      </c>
      <c r="Q50" s="5">
        <v>2</v>
      </c>
      <c r="R50" s="5" t="s">
        <v>486</v>
      </c>
      <c r="S50" s="5" t="s">
        <v>486</v>
      </c>
      <c r="T50" s="11" t="s">
        <v>486</v>
      </c>
      <c r="U50" s="10">
        <v>3</v>
      </c>
      <c r="V50" s="5" t="s">
        <v>511</v>
      </c>
      <c r="W50" s="5">
        <v>1</v>
      </c>
      <c r="X50" s="11" t="s">
        <v>486</v>
      </c>
      <c r="Y50" s="10">
        <v>5</v>
      </c>
      <c r="Z50" s="5">
        <v>12</v>
      </c>
      <c r="AA50" s="5">
        <v>1</v>
      </c>
      <c r="AB50" s="11" t="s">
        <v>486</v>
      </c>
      <c r="AC50" s="10"/>
    </row>
    <row r="51" spans="1:29" x14ac:dyDescent="0.35">
      <c r="A51" s="11"/>
      <c r="B51" s="8" t="s">
        <v>449</v>
      </c>
      <c r="C51" s="10" t="s">
        <v>511</v>
      </c>
      <c r="D51" s="10" t="s">
        <v>511</v>
      </c>
      <c r="E51" s="14">
        <v>0.01</v>
      </c>
      <c r="F51" s="5" t="s">
        <v>511</v>
      </c>
      <c r="G51" s="5" t="s">
        <v>486</v>
      </c>
      <c r="H51" s="11" t="s">
        <v>486</v>
      </c>
      <c r="I51" s="10" t="s">
        <v>511</v>
      </c>
      <c r="J51" s="5" t="s">
        <v>486</v>
      </c>
      <c r="K51" s="5" t="s">
        <v>486</v>
      </c>
      <c r="L51" s="15">
        <v>0.06</v>
      </c>
      <c r="M51" s="10" t="s">
        <v>511</v>
      </c>
      <c r="N51" s="5" t="s">
        <v>511</v>
      </c>
      <c r="O51" s="11" t="s">
        <v>486</v>
      </c>
      <c r="P51" s="10" t="s">
        <v>511</v>
      </c>
      <c r="Q51" s="5" t="s">
        <v>511</v>
      </c>
      <c r="R51" s="5" t="s">
        <v>486</v>
      </c>
      <c r="S51" s="5" t="s">
        <v>486</v>
      </c>
      <c r="T51" s="11" t="s">
        <v>486</v>
      </c>
      <c r="U51" s="13">
        <v>0.01</v>
      </c>
      <c r="V51" s="5" t="s">
        <v>511</v>
      </c>
      <c r="W51" s="5" t="s">
        <v>511</v>
      </c>
      <c r="X51" s="11" t="s">
        <v>486</v>
      </c>
      <c r="Y51" s="10" t="s">
        <v>511</v>
      </c>
      <c r="Z51" s="5" t="s">
        <v>511</v>
      </c>
      <c r="AA51" s="14">
        <v>0.01</v>
      </c>
      <c r="AB51" s="11" t="s">
        <v>486</v>
      </c>
      <c r="AC51" s="10"/>
    </row>
    <row r="52" spans="1:29" x14ac:dyDescent="0.35">
      <c r="A52" s="11"/>
      <c r="B52" s="8" t="s">
        <v>449</v>
      </c>
      <c r="C52" s="10" t="s">
        <v>862</v>
      </c>
      <c r="D52" s="10" t="s">
        <v>449</v>
      </c>
      <c r="E52" s="5" t="s">
        <v>560</v>
      </c>
      <c r="F52" s="5" t="s">
        <v>449</v>
      </c>
      <c r="G52" s="5" t="s">
        <v>449</v>
      </c>
      <c r="H52" s="11" t="s">
        <v>449</v>
      </c>
      <c r="I52" s="10" t="s">
        <v>449</v>
      </c>
      <c r="J52" s="5" t="s">
        <v>449</v>
      </c>
      <c r="K52" s="5" t="s">
        <v>449</v>
      </c>
      <c r="L52" s="11" t="s">
        <v>449</v>
      </c>
      <c r="M52" s="10" t="s">
        <v>449</v>
      </c>
      <c r="N52" s="5" t="s">
        <v>449</v>
      </c>
      <c r="O52" s="11" t="s">
        <v>449</v>
      </c>
      <c r="P52" s="10" t="s">
        <v>449</v>
      </c>
      <c r="Q52" s="5" t="s">
        <v>449</v>
      </c>
      <c r="R52" s="5" t="s">
        <v>449</v>
      </c>
      <c r="S52" s="5" t="s">
        <v>449</v>
      </c>
      <c r="T52" s="11" t="s">
        <v>449</v>
      </c>
      <c r="U52" s="10" t="s">
        <v>559</v>
      </c>
      <c r="V52" s="5" t="s">
        <v>449</v>
      </c>
      <c r="W52" s="5" t="s">
        <v>449</v>
      </c>
      <c r="X52" s="11" t="s">
        <v>449</v>
      </c>
      <c r="Y52" s="10" t="s">
        <v>449</v>
      </c>
      <c r="Z52" s="5" t="s">
        <v>449</v>
      </c>
      <c r="AA52" s="5" t="s">
        <v>449</v>
      </c>
      <c r="AB52" s="11" t="s">
        <v>449</v>
      </c>
      <c r="AC52" s="10"/>
    </row>
    <row r="53" spans="1:29" x14ac:dyDescent="0.35">
      <c r="A53" s="11"/>
      <c r="B53" s="22" t="s">
        <v>863</v>
      </c>
      <c r="C53" s="23">
        <v>12</v>
      </c>
      <c r="D53" s="24">
        <v>11</v>
      </c>
      <c r="E53" s="25" t="s">
        <v>486</v>
      </c>
      <c r="F53" s="25">
        <v>1</v>
      </c>
      <c r="G53" s="25" t="s">
        <v>486</v>
      </c>
      <c r="H53" s="26" t="s">
        <v>486</v>
      </c>
      <c r="I53" s="24">
        <v>8</v>
      </c>
      <c r="J53" s="25" t="s">
        <v>486</v>
      </c>
      <c r="K53" s="25" t="s">
        <v>511</v>
      </c>
      <c r="L53" s="26">
        <v>2</v>
      </c>
      <c r="M53" s="24">
        <v>2</v>
      </c>
      <c r="N53" s="25">
        <v>5</v>
      </c>
      <c r="O53" s="26">
        <v>5</v>
      </c>
      <c r="P53" s="24">
        <v>7</v>
      </c>
      <c r="Q53" s="25">
        <v>5</v>
      </c>
      <c r="R53" s="25" t="s">
        <v>486</v>
      </c>
      <c r="S53" s="25" t="s">
        <v>486</v>
      </c>
      <c r="T53" s="26" t="s">
        <v>486</v>
      </c>
      <c r="U53" s="24">
        <v>4</v>
      </c>
      <c r="V53" s="25" t="s">
        <v>486</v>
      </c>
      <c r="W53" s="25" t="s">
        <v>486</v>
      </c>
      <c r="X53" s="26">
        <v>5</v>
      </c>
      <c r="Y53" s="24">
        <v>6</v>
      </c>
      <c r="Z53" s="25">
        <v>6</v>
      </c>
      <c r="AA53" s="25" t="s">
        <v>486</v>
      </c>
      <c r="AB53" s="26" t="s">
        <v>486</v>
      </c>
      <c r="AC53" s="10"/>
    </row>
    <row r="54" spans="1:29" x14ac:dyDescent="0.35">
      <c r="A54" s="11"/>
      <c r="B54" s="22" t="s">
        <v>449</v>
      </c>
      <c r="C54" s="23" t="s">
        <v>511</v>
      </c>
      <c r="D54" s="24" t="s">
        <v>511</v>
      </c>
      <c r="E54" s="25" t="s">
        <v>486</v>
      </c>
      <c r="F54" s="25" t="s">
        <v>511</v>
      </c>
      <c r="G54" s="25" t="s">
        <v>486</v>
      </c>
      <c r="H54" s="26" t="s">
        <v>486</v>
      </c>
      <c r="I54" s="24" t="s">
        <v>511</v>
      </c>
      <c r="J54" s="25" t="s">
        <v>486</v>
      </c>
      <c r="K54" s="25" t="s">
        <v>511</v>
      </c>
      <c r="L54" s="30">
        <v>0.11</v>
      </c>
      <c r="M54" s="24" t="s">
        <v>511</v>
      </c>
      <c r="N54" s="25" t="s">
        <v>511</v>
      </c>
      <c r="O54" s="30">
        <v>0.02</v>
      </c>
      <c r="P54" s="24" t="s">
        <v>511</v>
      </c>
      <c r="Q54" s="25" t="s">
        <v>511</v>
      </c>
      <c r="R54" s="25" t="s">
        <v>486</v>
      </c>
      <c r="S54" s="25" t="s">
        <v>486</v>
      </c>
      <c r="T54" s="26" t="s">
        <v>486</v>
      </c>
      <c r="U54" s="28">
        <v>0.01</v>
      </c>
      <c r="V54" s="25" t="s">
        <v>486</v>
      </c>
      <c r="W54" s="25" t="s">
        <v>486</v>
      </c>
      <c r="X54" s="30">
        <v>0.09</v>
      </c>
      <c r="Y54" s="24" t="s">
        <v>511</v>
      </c>
      <c r="Z54" s="25" t="s">
        <v>511</v>
      </c>
      <c r="AA54" s="25" t="s">
        <v>486</v>
      </c>
      <c r="AB54" s="26" t="s">
        <v>486</v>
      </c>
      <c r="AC54" s="10"/>
    </row>
    <row r="55" spans="1:29" x14ac:dyDescent="0.35">
      <c r="A55" s="11"/>
      <c r="B55" s="22" t="s">
        <v>449</v>
      </c>
      <c r="C55" s="24" t="s">
        <v>449</v>
      </c>
      <c r="D55" s="24" t="s">
        <v>449</v>
      </c>
      <c r="E55" s="25" t="s">
        <v>449</v>
      </c>
      <c r="F55" s="25" t="s">
        <v>449</v>
      </c>
      <c r="G55" s="25" t="s">
        <v>449</v>
      </c>
      <c r="H55" s="26" t="s">
        <v>449</v>
      </c>
      <c r="I55" s="24" t="s">
        <v>449</v>
      </c>
      <c r="J55" s="25" t="s">
        <v>449</v>
      </c>
      <c r="K55" s="25" t="s">
        <v>449</v>
      </c>
      <c r="L55" s="26" t="s">
        <v>449</v>
      </c>
      <c r="M55" s="24" t="s">
        <v>449</v>
      </c>
      <c r="N55" s="25" t="s">
        <v>449</v>
      </c>
      <c r="O55" s="26" t="s">
        <v>491</v>
      </c>
      <c r="P55" s="24" t="s">
        <v>449</v>
      </c>
      <c r="Q55" s="25" t="s">
        <v>449</v>
      </c>
      <c r="R55" s="25" t="s">
        <v>449</v>
      </c>
      <c r="S55" s="25" t="s">
        <v>449</v>
      </c>
      <c r="T55" s="26" t="s">
        <v>449</v>
      </c>
      <c r="U55" s="24" t="s">
        <v>501</v>
      </c>
      <c r="V55" s="25" t="s">
        <v>449</v>
      </c>
      <c r="W55" s="25" t="s">
        <v>449</v>
      </c>
      <c r="X55" s="26" t="s">
        <v>449</v>
      </c>
      <c r="Y55" s="24" t="s">
        <v>449</v>
      </c>
      <c r="Z55" s="25" t="s">
        <v>449</v>
      </c>
      <c r="AA55" s="25" t="s">
        <v>449</v>
      </c>
      <c r="AB55" s="26" t="s">
        <v>449</v>
      </c>
      <c r="AC55" s="10"/>
    </row>
    <row r="56" spans="1:29" ht="29" x14ac:dyDescent="0.35">
      <c r="A56" s="11"/>
      <c r="B56" s="8" t="s">
        <v>864</v>
      </c>
      <c r="C56" s="9">
        <v>11</v>
      </c>
      <c r="D56" s="10">
        <v>10</v>
      </c>
      <c r="E56" s="5" t="s">
        <v>486</v>
      </c>
      <c r="F56" s="5">
        <v>2</v>
      </c>
      <c r="G56" s="5" t="s">
        <v>486</v>
      </c>
      <c r="H56" s="11" t="s">
        <v>486</v>
      </c>
      <c r="I56" s="10">
        <v>4</v>
      </c>
      <c r="J56" s="5">
        <v>3</v>
      </c>
      <c r="K56" s="5">
        <v>2</v>
      </c>
      <c r="L56" s="11" t="s">
        <v>486</v>
      </c>
      <c r="M56" s="10">
        <v>2</v>
      </c>
      <c r="N56" s="5">
        <v>8</v>
      </c>
      <c r="O56" s="11">
        <v>2</v>
      </c>
      <c r="P56" s="10">
        <v>10</v>
      </c>
      <c r="Q56" s="5">
        <v>1</v>
      </c>
      <c r="R56" s="5">
        <v>1</v>
      </c>
      <c r="S56" s="5" t="s">
        <v>486</v>
      </c>
      <c r="T56" s="11" t="s">
        <v>486</v>
      </c>
      <c r="U56" s="10">
        <v>2</v>
      </c>
      <c r="V56" s="5" t="s">
        <v>486</v>
      </c>
      <c r="W56" s="5">
        <v>4</v>
      </c>
      <c r="X56" s="11" t="s">
        <v>486</v>
      </c>
      <c r="Y56" s="10">
        <v>4</v>
      </c>
      <c r="Z56" s="5">
        <v>7</v>
      </c>
      <c r="AA56" s="5" t="s">
        <v>486</v>
      </c>
      <c r="AB56" s="11" t="s">
        <v>486</v>
      </c>
      <c r="AC56" s="10"/>
    </row>
    <row r="57" spans="1:29" x14ac:dyDescent="0.35">
      <c r="A57" s="11"/>
      <c r="B57" s="8" t="s">
        <v>449</v>
      </c>
      <c r="C57" s="9" t="s">
        <v>511</v>
      </c>
      <c r="D57" s="10" t="s">
        <v>511</v>
      </c>
      <c r="E57" s="5" t="s">
        <v>486</v>
      </c>
      <c r="F57" s="5" t="s">
        <v>511</v>
      </c>
      <c r="G57" s="5" t="s">
        <v>486</v>
      </c>
      <c r="H57" s="11" t="s">
        <v>486</v>
      </c>
      <c r="I57" s="10" t="s">
        <v>511</v>
      </c>
      <c r="J57" s="14">
        <v>0.01</v>
      </c>
      <c r="K57" s="5" t="s">
        <v>511</v>
      </c>
      <c r="L57" s="11" t="s">
        <v>486</v>
      </c>
      <c r="M57" s="10" t="s">
        <v>511</v>
      </c>
      <c r="N57" s="5" t="s">
        <v>511</v>
      </c>
      <c r="O57" s="15">
        <v>0.01</v>
      </c>
      <c r="P57" s="10" t="s">
        <v>511</v>
      </c>
      <c r="Q57" s="5" t="s">
        <v>511</v>
      </c>
      <c r="R57" s="5" t="s">
        <v>511</v>
      </c>
      <c r="S57" s="5" t="s">
        <v>486</v>
      </c>
      <c r="T57" s="11" t="s">
        <v>486</v>
      </c>
      <c r="U57" s="10" t="s">
        <v>511</v>
      </c>
      <c r="V57" s="5" t="s">
        <v>486</v>
      </c>
      <c r="W57" s="5" t="s">
        <v>511</v>
      </c>
      <c r="X57" s="11" t="s">
        <v>486</v>
      </c>
      <c r="Y57" s="10" t="s">
        <v>511</v>
      </c>
      <c r="Z57" s="5" t="s">
        <v>511</v>
      </c>
      <c r="AA57" s="5" t="s">
        <v>486</v>
      </c>
      <c r="AB57" s="11" t="s">
        <v>486</v>
      </c>
      <c r="AC57" s="10"/>
    </row>
    <row r="58" spans="1:29" x14ac:dyDescent="0.35">
      <c r="A58" s="11"/>
      <c r="B58" s="22" t="s">
        <v>865</v>
      </c>
      <c r="C58" s="23">
        <v>11</v>
      </c>
      <c r="D58" s="24">
        <v>7</v>
      </c>
      <c r="E58" s="25">
        <v>3</v>
      </c>
      <c r="F58" s="25" t="s">
        <v>486</v>
      </c>
      <c r="G58" s="25" t="s">
        <v>486</v>
      </c>
      <c r="H58" s="26" t="s">
        <v>486</v>
      </c>
      <c r="I58" s="24">
        <v>6</v>
      </c>
      <c r="J58" s="25">
        <v>2</v>
      </c>
      <c r="K58" s="25" t="s">
        <v>486</v>
      </c>
      <c r="L58" s="26" t="s">
        <v>486</v>
      </c>
      <c r="M58" s="24">
        <v>3</v>
      </c>
      <c r="N58" s="25">
        <v>2</v>
      </c>
      <c r="O58" s="26">
        <v>5</v>
      </c>
      <c r="P58" s="24">
        <v>9</v>
      </c>
      <c r="Q58" s="25">
        <v>1</v>
      </c>
      <c r="R58" s="25" t="s">
        <v>486</v>
      </c>
      <c r="S58" s="25" t="s">
        <v>486</v>
      </c>
      <c r="T58" s="26" t="s">
        <v>486</v>
      </c>
      <c r="U58" s="24">
        <v>1</v>
      </c>
      <c r="V58" s="25" t="s">
        <v>486</v>
      </c>
      <c r="W58" s="25" t="s">
        <v>486</v>
      </c>
      <c r="X58" s="26">
        <v>5</v>
      </c>
      <c r="Y58" s="24">
        <v>7</v>
      </c>
      <c r="Z58" s="25">
        <v>4</v>
      </c>
      <c r="AA58" s="25" t="s">
        <v>486</v>
      </c>
      <c r="AB58" s="26" t="s">
        <v>486</v>
      </c>
      <c r="AC58" s="10"/>
    </row>
    <row r="59" spans="1:29" x14ac:dyDescent="0.35">
      <c r="A59" s="11"/>
      <c r="B59" s="22" t="s">
        <v>449</v>
      </c>
      <c r="C59" s="24" t="s">
        <v>511</v>
      </c>
      <c r="D59" s="24" t="s">
        <v>511</v>
      </c>
      <c r="E59" s="25" t="s">
        <v>511</v>
      </c>
      <c r="F59" s="25" t="s">
        <v>486</v>
      </c>
      <c r="G59" s="25" t="s">
        <v>486</v>
      </c>
      <c r="H59" s="26" t="s">
        <v>486</v>
      </c>
      <c r="I59" s="24" t="s">
        <v>511</v>
      </c>
      <c r="J59" s="25" t="s">
        <v>511</v>
      </c>
      <c r="K59" s="25" t="s">
        <v>486</v>
      </c>
      <c r="L59" s="26" t="s">
        <v>486</v>
      </c>
      <c r="M59" s="24" t="s">
        <v>511</v>
      </c>
      <c r="N59" s="25" t="s">
        <v>511</v>
      </c>
      <c r="O59" s="30">
        <v>0.02</v>
      </c>
      <c r="P59" s="24" t="s">
        <v>511</v>
      </c>
      <c r="Q59" s="25" t="s">
        <v>511</v>
      </c>
      <c r="R59" s="25" t="s">
        <v>486</v>
      </c>
      <c r="S59" s="25" t="s">
        <v>486</v>
      </c>
      <c r="T59" s="26" t="s">
        <v>486</v>
      </c>
      <c r="U59" s="24" t="s">
        <v>511</v>
      </c>
      <c r="V59" s="25" t="s">
        <v>486</v>
      </c>
      <c r="W59" s="25" t="s">
        <v>486</v>
      </c>
      <c r="X59" s="30">
        <v>0.09</v>
      </c>
      <c r="Y59" s="28">
        <v>0.01</v>
      </c>
      <c r="Z59" s="25" t="s">
        <v>511</v>
      </c>
      <c r="AA59" s="25" t="s">
        <v>486</v>
      </c>
      <c r="AB59" s="26" t="s">
        <v>486</v>
      </c>
      <c r="AC59" s="10"/>
    </row>
    <row r="60" spans="1:29" x14ac:dyDescent="0.35">
      <c r="A60" s="11"/>
      <c r="B60" s="22" t="s">
        <v>449</v>
      </c>
      <c r="C60" s="24" t="s">
        <v>635</v>
      </c>
      <c r="D60" s="24" t="s">
        <v>449</v>
      </c>
      <c r="E60" s="25" t="s">
        <v>449</v>
      </c>
      <c r="F60" s="25" t="s">
        <v>449</v>
      </c>
      <c r="G60" s="25" t="s">
        <v>449</v>
      </c>
      <c r="H60" s="26" t="s">
        <v>449</v>
      </c>
      <c r="I60" s="24" t="s">
        <v>449</v>
      </c>
      <c r="J60" s="25" t="s">
        <v>449</v>
      </c>
      <c r="K60" s="25" t="s">
        <v>449</v>
      </c>
      <c r="L60" s="26" t="s">
        <v>449</v>
      </c>
      <c r="M60" s="24" t="s">
        <v>449</v>
      </c>
      <c r="N60" s="25" t="s">
        <v>449</v>
      </c>
      <c r="O60" s="26" t="s">
        <v>491</v>
      </c>
      <c r="P60" s="24" t="s">
        <v>449</v>
      </c>
      <c r="Q60" s="25" t="s">
        <v>449</v>
      </c>
      <c r="R60" s="25" t="s">
        <v>449</v>
      </c>
      <c r="S60" s="25" t="s">
        <v>449</v>
      </c>
      <c r="T60" s="26" t="s">
        <v>449</v>
      </c>
      <c r="U60" s="24" t="s">
        <v>449</v>
      </c>
      <c r="V60" s="25" t="s">
        <v>449</v>
      </c>
      <c r="W60" s="25" t="s">
        <v>449</v>
      </c>
      <c r="X60" s="26" t="s">
        <v>449</v>
      </c>
      <c r="Y60" s="24" t="s">
        <v>636</v>
      </c>
      <c r="Z60" s="25" t="s">
        <v>449</v>
      </c>
      <c r="AA60" s="25" t="s">
        <v>449</v>
      </c>
      <c r="AB60" s="26" t="s">
        <v>449</v>
      </c>
      <c r="AC60" s="10"/>
    </row>
    <row r="61" spans="1:29" x14ac:dyDescent="0.35">
      <c r="A61" s="11"/>
      <c r="B61" s="8" t="s">
        <v>866</v>
      </c>
      <c r="C61" s="9">
        <v>8</v>
      </c>
      <c r="D61" s="10">
        <v>4</v>
      </c>
      <c r="E61" s="5">
        <v>4</v>
      </c>
      <c r="F61" s="5" t="s">
        <v>486</v>
      </c>
      <c r="G61" s="5" t="s">
        <v>486</v>
      </c>
      <c r="H61" s="11" t="s">
        <v>486</v>
      </c>
      <c r="I61" s="10" t="s">
        <v>511</v>
      </c>
      <c r="J61" s="5">
        <v>3</v>
      </c>
      <c r="K61" s="5" t="s">
        <v>511</v>
      </c>
      <c r="L61" s="11" t="s">
        <v>486</v>
      </c>
      <c r="M61" s="10">
        <v>7</v>
      </c>
      <c r="N61" s="5">
        <v>1</v>
      </c>
      <c r="O61" s="11" t="s">
        <v>486</v>
      </c>
      <c r="P61" s="10">
        <v>8</v>
      </c>
      <c r="Q61" s="5" t="s">
        <v>486</v>
      </c>
      <c r="R61" s="5" t="s">
        <v>486</v>
      </c>
      <c r="S61" s="5" t="s">
        <v>486</v>
      </c>
      <c r="T61" s="11" t="s">
        <v>486</v>
      </c>
      <c r="U61" s="10" t="s">
        <v>486</v>
      </c>
      <c r="V61" s="5" t="s">
        <v>486</v>
      </c>
      <c r="W61" s="5">
        <v>1</v>
      </c>
      <c r="X61" s="11" t="s">
        <v>486</v>
      </c>
      <c r="Y61" s="10">
        <v>1</v>
      </c>
      <c r="Z61" s="5">
        <v>7</v>
      </c>
      <c r="AA61" s="5">
        <v>1</v>
      </c>
      <c r="AB61" s="11" t="s">
        <v>486</v>
      </c>
      <c r="AC61" s="10"/>
    </row>
    <row r="62" spans="1:29" x14ac:dyDescent="0.35">
      <c r="A62" s="11"/>
      <c r="B62" s="8" t="s">
        <v>449</v>
      </c>
      <c r="C62" s="10" t="s">
        <v>511</v>
      </c>
      <c r="D62" s="10" t="s">
        <v>511</v>
      </c>
      <c r="E62" s="5" t="s">
        <v>511</v>
      </c>
      <c r="F62" s="5" t="s">
        <v>486</v>
      </c>
      <c r="G62" s="5" t="s">
        <v>486</v>
      </c>
      <c r="H62" s="11" t="s">
        <v>486</v>
      </c>
      <c r="I62" s="10" t="s">
        <v>511</v>
      </c>
      <c r="J62" s="14">
        <v>0.01</v>
      </c>
      <c r="K62" s="5" t="s">
        <v>511</v>
      </c>
      <c r="L62" s="11" t="s">
        <v>486</v>
      </c>
      <c r="M62" s="10" t="s">
        <v>511</v>
      </c>
      <c r="N62" s="5" t="s">
        <v>511</v>
      </c>
      <c r="O62" s="11" t="s">
        <v>486</v>
      </c>
      <c r="P62" s="10" t="s">
        <v>511</v>
      </c>
      <c r="Q62" s="5" t="s">
        <v>486</v>
      </c>
      <c r="R62" s="5" t="s">
        <v>486</v>
      </c>
      <c r="S62" s="5" t="s">
        <v>486</v>
      </c>
      <c r="T62" s="11" t="s">
        <v>486</v>
      </c>
      <c r="U62" s="10" t="s">
        <v>486</v>
      </c>
      <c r="V62" s="5" t="s">
        <v>486</v>
      </c>
      <c r="W62" s="5" t="s">
        <v>511</v>
      </c>
      <c r="X62" s="11" t="s">
        <v>486</v>
      </c>
      <c r="Y62" s="10" t="s">
        <v>511</v>
      </c>
      <c r="Z62" s="5" t="s">
        <v>511</v>
      </c>
      <c r="AA62" s="14">
        <v>0.01</v>
      </c>
      <c r="AB62" s="11" t="s">
        <v>486</v>
      </c>
      <c r="AC62" s="10"/>
    </row>
    <row r="63" spans="1:29" x14ac:dyDescent="0.35">
      <c r="A63" s="11"/>
      <c r="B63" s="8" t="s">
        <v>449</v>
      </c>
      <c r="C63" s="10" t="s">
        <v>867</v>
      </c>
      <c r="D63" s="10" t="s">
        <v>449</v>
      </c>
      <c r="E63" s="5" t="s">
        <v>449</v>
      </c>
      <c r="F63" s="5" t="s">
        <v>449</v>
      </c>
      <c r="G63" s="5" t="s">
        <v>449</v>
      </c>
      <c r="H63" s="11" t="s">
        <v>449</v>
      </c>
      <c r="I63" s="10" t="s">
        <v>449</v>
      </c>
      <c r="J63" s="5" t="s">
        <v>665</v>
      </c>
      <c r="K63" s="5" t="s">
        <v>449</v>
      </c>
      <c r="L63" s="11" t="s">
        <v>449</v>
      </c>
      <c r="M63" s="10" t="s">
        <v>449</v>
      </c>
      <c r="N63" s="5" t="s">
        <v>449</v>
      </c>
      <c r="O63" s="11" t="s">
        <v>449</v>
      </c>
      <c r="P63" s="10" t="s">
        <v>449</v>
      </c>
      <c r="Q63" s="5" t="s">
        <v>449</v>
      </c>
      <c r="R63" s="5" t="s">
        <v>449</v>
      </c>
      <c r="S63" s="5" t="s">
        <v>449</v>
      </c>
      <c r="T63" s="11" t="s">
        <v>449</v>
      </c>
      <c r="U63" s="10" t="s">
        <v>449</v>
      </c>
      <c r="V63" s="5" t="s">
        <v>449</v>
      </c>
      <c r="W63" s="5" t="s">
        <v>449</v>
      </c>
      <c r="X63" s="11" t="s">
        <v>449</v>
      </c>
      <c r="Y63" s="10" t="s">
        <v>449</v>
      </c>
      <c r="Z63" s="5" t="s">
        <v>449</v>
      </c>
      <c r="AA63" s="5" t="s">
        <v>449</v>
      </c>
      <c r="AB63" s="11" t="s">
        <v>449</v>
      </c>
      <c r="AC63" s="10"/>
    </row>
    <row r="64" spans="1:29" x14ac:dyDescent="0.35">
      <c r="A64" s="11"/>
      <c r="B64" s="22" t="s">
        <v>868</v>
      </c>
      <c r="C64" s="23">
        <v>6</v>
      </c>
      <c r="D64" s="24">
        <v>3</v>
      </c>
      <c r="E64" s="25" t="s">
        <v>511</v>
      </c>
      <c r="F64" s="25">
        <v>2</v>
      </c>
      <c r="G64" s="25" t="s">
        <v>486</v>
      </c>
      <c r="H64" s="26">
        <v>1</v>
      </c>
      <c r="I64" s="24">
        <v>3</v>
      </c>
      <c r="J64" s="25" t="s">
        <v>486</v>
      </c>
      <c r="K64" s="25" t="s">
        <v>486</v>
      </c>
      <c r="L64" s="26" t="s">
        <v>486</v>
      </c>
      <c r="M64" s="24">
        <v>3</v>
      </c>
      <c r="N64" s="25">
        <v>3</v>
      </c>
      <c r="O64" s="26" t="s">
        <v>486</v>
      </c>
      <c r="P64" s="24">
        <v>5</v>
      </c>
      <c r="Q64" s="25">
        <v>1</v>
      </c>
      <c r="R64" s="25" t="s">
        <v>486</v>
      </c>
      <c r="S64" s="25" t="s">
        <v>486</v>
      </c>
      <c r="T64" s="26" t="s">
        <v>486</v>
      </c>
      <c r="U64" s="24">
        <v>1</v>
      </c>
      <c r="V64" s="25" t="s">
        <v>511</v>
      </c>
      <c r="W64" s="25">
        <v>2</v>
      </c>
      <c r="X64" s="26" t="s">
        <v>486</v>
      </c>
      <c r="Y64" s="24">
        <v>1</v>
      </c>
      <c r="Z64" s="25">
        <v>5</v>
      </c>
      <c r="AA64" s="25" t="s">
        <v>486</v>
      </c>
      <c r="AB64" s="26" t="s">
        <v>486</v>
      </c>
      <c r="AC64" s="10"/>
    </row>
    <row r="65" spans="1:29" x14ac:dyDescent="0.35">
      <c r="A65" s="11"/>
      <c r="B65" s="22" t="s">
        <v>449</v>
      </c>
      <c r="C65" s="23" t="s">
        <v>511</v>
      </c>
      <c r="D65" s="24" t="s">
        <v>511</v>
      </c>
      <c r="E65" s="25" t="s">
        <v>511</v>
      </c>
      <c r="F65" s="25" t="s">
        <v>511</v>
      </c>
      <c r="G65" s="25" t="s">
        <v>486</v>
      </c>
      <c r="H65" s="30">
        <v>0.03</v>
      </c>
      <c r="I65" s="24" t="s">
        <v>511</v>
      </c>
      <c r="J65" s="25" t="s">
        <v>486</v>
      </c>
      <c r="K65" s="25" t="s">
        <v>486</v>
      </c>
      <c r="L65" s="26" t="s">
        <v>486</v>
      </c>
      <c r="M65" s="24" t="s">
        <v>511</v>
      </c>
      <c r="N65" s="25" t="s">
        <v>511</v>
      </c>
      <c r="O65" s="26" t="s">
        <v>486</v>
      </c>
      <c r="P65" s="24" t="s">
        <v>511</v>
      </c>
      <c r="Q65" s="25" t="s">
        <v>511</v>
      </c>
      <c r="R65" s="25" t="s">
        <v>486</v>
      </c>
      <c r="S65" s="25" t="s">
        <v>486</v>
      </c>
      <c r="T65" s="26" t="s">
        <v>486</v>
      </c>
      <c r="U65" s="24" t="s">
        <v>511</v>
      </c>
      <c r="V65" s="25" t="s">
        <v>511</v>
      </c>
      <c r="W65" s="25" t="s">
        <v>511</v>
      </c>
      <c r="X65" s="26" t="s">
        <v>486</v>
      </c>
      <c r="Y65" s="24" t="s">
        <v>511</v>
      </c>
      <c r="Z65" s="25" t="s">
        <v>511</v>
      </c>
      <c r="AA65" s="25" t="s">
        <v>486</v>
      </c>
      <c r="AB65" s="26" t="s">
        <v>486</v>
      </c>
      <c r="AC65" s="10"/>
    </row>
    <row r="66" spans="1:29" ht="29" x14ac:dyDescent="0.35">
      <c r="A66" s="11"/>
      <c r="B66" s="8" t="s">
        <v>869</v>
      </c>
      <c r="C66" s="9">
        <v>1</v>
      </c>
      <c r="D66" s="10" t="s">
        <v>511</v>
      </c>
      <c r="E66" s="5" t="s">
        <v>486</v>
      </c>
      <c r="F66" s="5">
        <v>1</v>
      </c>
      <c r="G66" s="5" t="s">
        <v>486</v>
      </c>
      <c r="H66" s="11" t="s">
        <v>486</v>
      </c>
      <c r="I66" s="10" t="s">
        <v>511</v>
      </c>
      <c r="J66" s="5" t="s">
        <v>486</v>
      </c>
      <c r="K66" s="5" t="s">
        <v>486</v>
      </c>
      <c r="L66" s="11" t="s">
        <v>486</v>
      </c>
      <c r="M66" s="10">
        <v>1</v>
      </c>
      <c r="N66" s="5" t="s">
        <v>486</v>
      </c>
      <c r="O66" s="11" t="s">
        <v>486</v>
      </c>
      <c r="P66" s="10">
        <v>1</v>
      </c>
      <c r="Q66" s="5" t="s">
        <v>486</v>
      </c>
      <c r="R66" s="5" t="s">
        <v>486</v>
      </c>
      <c r="S66" s="5" t="s">
        <v>486</v>
      </c>
      <c r="T66" s="11" t="s">
        <v>486</v>
      </c>
      <c r="U66" s="10" t="s">
        <v>486</v>
      </c>
      <c r="V66" s="5" t="s">
        <v>486</v>
      </c>
      <c r="W66" s="5" t="s">
        <v>511</v>
      </c>
      <c r="X66" s="11" t="s">
        <v>486</v>
      </c>
      <c r="Y66" s="10" t="s">
        <v>486</v>
      </c>
      <c r="Z66" s="5">
        <v>1</v>
      </c>
      <c r="AA66" s="5" t="s">
        <v>511</v>
      </c>
      <c r="AB66" s="11" t="s">
        <v>486</v>
      </c>
      <c r="AC66" s="10"/>
    </row>
    <row r="67" spans="1:29" x14ac:dyDescent="0.35">
      <c r="A67" s="11"/>
      <c r="B67" s="8" t="s">
        <v>449</v>
      </c>
      <c r="C67" s="9" t="s">
        <v>511</v>
      </c>
      <c r="D67" s="10" t="s">
        <v>511</v>
      </c>
      <c r="E67" s="5" t="s">
        <v>486</v>
      </c>
      <c r="F67" s="5" t="s">
        <v>511</v>
      </c>
      <c r="G67" s="5" t="s">
        <v>486</v>
      </c>
      <c r="H67" s="11" t="s">
        <v>486</v>
      </c>
      <c r="I67" s="10" t="s">
        <v>511</v>
      </c>
      <c r="J67" s="5" t="s">
        <v>486</v>
      </c>
      <c r="K67" s="5" t="s">
        <v>486</v>
      </c>
      <c r="L67" s="11" t="s">
        <v>486</v>
      </c>
      <c r="M67" s="10" t="s">
        <v>511</v>
      </c>
      <c r="N67" s="5" t="s">
        <v>486</v>
      </c>
      <c r="O67" s="11" t="s">
        <v>486</v>
      </c>
      <c r="P67" s="10" t="s">
        <v>511</v>
      </c>
      <c r="Q67" s="5" t="s">
        <v>486</v>
      </c>
      <c r="R67" s="5" t="s">
        <v>486</v>
      </c>
      <c r="S67" s="5" t="s">
        <v>486</v>
      </c>
      <c r="T67" s="11" t="s">
        <v>486</v>
      </c>
      <c r="U67" s="10" t="s">
        <v>486</v>
      </c>
      <c r="V67" s="5" t="s">
        <v>486</v>
      </c>
      <c r="W67" s="5" t="s">
        <v>511</v>
      </c>
      <c r="X67" s="11" t="s">
        <v>486</v>
      </c>
      <c r="Y67" s="10" t="s">
        <v>486</v>
      </c>
      <c r="Z67" s="5" t="s">
        <v>511</v>
      </c>
      <c r="AA67" s="5" t="s">
        <v>511</v>
      </c>
      <c r="AB67" s="11" t="s">
        <v>486</v>
      </c>
      <c r="AC67" s="10"/>
    </row>
    <row r="68" spans="1:29" x14ac:dyDescent="0.35">
      <c r="A68" s="11"/>
      <c r="B68" s="22" t="s">
        <v>725</v>
      </c>
      <c r="C68" s="23">
        <v>20</v>
      </c>
      <c r="D68" s="24">
        <v>11</v>
      </c>
      <c r="E68" s="25">
        <v>2</v>
      </c>
      <c r="F68" s="25">
        <v>3</v>
      </c>
      <c r="G68" s="25" t="s">
        <v>486</v>
      </c>
      <c r="H68" s="26">
        <v>2</v>
      </c>
      <c r="I68" s="24">
        <v>7</v>
      </c>
      <c r="J68" s="25">
        <v>2</v>
      </c>
      <c r="K68" s="25" t="s">
        <v>486</v>
      </c>
      <c r="L68" s="26">
        <v>2</v>
      </c>
      <c r="M68" s="24">
        <v>8</v>
      </c>
      <c r="N68" s="25">
        <v>9</v>
      </c>
      <c r="O68" s="26">
        <v>3</v>
      </c>
      <c r="P68" s="24">
        <v>17</v>
      </c>
      <c r="Q68" s="25">
        <v>3</v>
      </c>
      <c r="R68" s="25" t="s">
        <v>486</v>
      </c>
      <c r="S68" s="25" t="s">
        <v>486</v>
      </c>
      <c r="T68" s="26" t="s">
        <v>486</v>
      </c>
      <c r="U68" s="24">
        <v>3</v>
      </c>
      <c r="V68" s="25" t="s">
        <v>486</v>
      </c>
      <c r="W68" s="25">
        <v>4</v>
      </c>
      <c r="X68" s="26" t="s">
        <v>486</v>
      </c>
      <c r="Y68" s="24">
        <v>4</v>
      </c>
      <c r="Z68" s="25">
        <v>12</v>
      </c>
      <c r="AA68" s="25" t="s">
        <v>511</v>
      </c>
      <c r="AB68" s="26">
        <v>3</v>
      </c>
      <c r="AC68" s="10"/>
    </row>
    <row r="69" spans="1:29" x14ac:dyDescent="0.35">
      <c r="A69" s="11"/>
      <c r="B69" s="22" t="s">
        <v>449</v>
      </c>
      <c r="C69" s="23" t="s">
        <v>511</v>
      </c>
      <c r="D69" s="24" t="s">
        <v>511</v>
      </c>
      <c r="E69" s="25" t="s">
        <v>511</v>
      </c>
      <c r="F69" s="29">
        <v>0.01</v>
      </c>
      <c r="G69" s="25" t="s">
        <v>486</v>
      </c>
      <c r="H69" s="30">
        <v>0.09</v>
      </c>
      <c r="I69" s="24" t="s">
        <v>511</v>
      </c>
      <c r="J69" s="25" t="s">
        <v>511</v>
      </c>
      <c r="K69" s="25" t="s">
        <v>486</v>
      </c>
      <c r="L69" s="30">
        <v>0.11</v>
      </c>
      <c r="M69" s="24" t="s">
        <v>511</v>
      </c>
      <c r="N69" s="25" t="s">
        <v>511</v>
      </c>
      <c r="O69" s="30">
        <v>0.01</v>
      </c>
      <c r="P69" s="24" t="s">
        <v>511</v>
      </c>
      <c r="Q69" s="25" t="s">
        <v>511</v>
      </c>
      <c r="R69" s="25" t="s">
        <v>486</v>
      </c>
      <c r="S69" s="25" t="s">
        <v>486</v>
      </c>
      <c r="T69" s="26" t="s">
        <v>486</v>
      </c>
      <c r="U69" s="28">
        <v>0.01</v>
      </c>
      <c r="V69" s="25" t="s">
        <v>486</v>
      </c>
      <c r="W69" s="25" t="s">
        <v>511</v>
      </c>
      <c r="X69" s="26" t="s">
        <v>486</v>
      </c>
      <c r="Y69" s="24" t="s">
        <v>511</v>
      </c>
      <c r="Z69" s="25" t="s">
        <v>511</v>
      </c>
      <c r="AA69" s="25" t="s">
        <v>511</v>
      </c>
      <c r="AB69" s="30">
        <v>7.0000000000000007E-2</v>
      </c>
      <c r="AC69" s="10"/>
    </row>
    <row r="70" spans="1:29" x14ac:dyDescent="0.35">
      <c r="A70" s="11"/>
      <c r="B70" s="8" t="s">
        <v>519</v>
      </c>
      <c r="C70" s="10">
        <v>5</v>
      </c>
      <c r="D70" s="10">
        <v>1</v>
      </c>
      <c r="E70" s="5">
        <v>1</v>
      </c>
      <c r="F70" s="5" t="s">
        <v>486</v>
      </c>
      <c r="G70" s="5" t="s">
        <v>486</v>
      </c>
      <c r="H70" s="11" t="s">
        <v>486</v>
      </c>
      <c r="I70" s="10">
        <v>1</v>
      </c>
      <c r="J70" s="5" t="s">
        <v>486</v>
      </c>
      <c r="K70" s="5" t="s">
        <v>486</v>
      </c>
      <c r="L70" s="11" t="s">
        <v>486</v>
      </c>
      <c r="M70" s="10">
        <v>2</v>
      </c>
      <c r="N70" s="5" t="s">
        <v>486</v>
      </c>
      <c r="O70" s="11">
        <v>3</v>
      </c>
      <c r="P70" s="10">
        <v>5</v>
      </c>
      <c r="Q70" s="5" t="s">
        <v>486</v>
      </c>
      <c r="R70" s="5" t="s">
        <v>486</v>
      </c>
      <c r="S70" s="5" t="s">
        <v>486</v>
      </c>
      <c r="T70" s="11" t="s">
        <v>486</v>
      </c>
      <c r="U70" s="10">
        <v>1</v>
      </c>
      <c r="V70" s="5" t="s">
        <v>486</v>
      </c>
      <c r="W70" s="5" t="s">
        <v>486</v>
      </c>
      <c r="X70" s="11" t="s">
        <v>486</v>
      </c>
      <c r="Y70" s="10">
        <v>1</v>
      </c>
      <c r="Z70" s="5">
        <v>3</v>
      </c>
      <c r="AA70" s="5" t="s">
        <v>486</v>
      </c>
      <c r="AB70" s="11" t="s">
        <v>486</v>
      </c>
      <c r="AC70" s="10"/>
    </row>
    <row r="71" spans="1:29" x14ac:dyDescent="0.35">
      <c r="A71" s="11"/>
      <c r="B71" s="31" t="s">
        <v>449</v>
      </c>
      <c r="C71" s="32" t="s">
        <v>560</v>
      </c>
      <c r="D71" s="32" t="s">
        <v>449</v>
      </c>
      <c r="E71" s="33" t="s">
        <v>449</v>
      </c>
      <c r="F71" s="33" t="s">
        <v>449</v>
      </c>
      <c r="G71" s="33" t="s">
        <v>449</v>
      </c>
      <c r="H71" s="34" t="s">
        <v>449</v>
      </c>
      <c r="I71" s="32" t="s">
        <v>449</v>
      </c>
      <c r="J71" s="33" t="s">
        <v>449</v>
      </c>
      <c r="K71" s="33" t="s">
        <v>449</v>
      </c>
      <c r="L71" s="34" t="s">
        <v>449</v>
      </c>
      <c r="M71" s="32" t="s">
        <v>449</v>
      </c>
      <c r="N71" s="33" t="s">
        <v>449</v>
      </c>
      <c r="O71" s="34" t="s">
        <v>491</v>
      </c>
      <c r="P71" s="32" t="s">
        <v>449</v>
      </c>
      <c r="Q71" s="33" t="s">
        <v>449</v>
      </c>
      <c r="R71" s="33" t="s">
        <v>449</v>
      </c>
      <c r="S71" s="33" t="s">
        <v>449</v>
      </c>
      <c r="T71" s="34" t="s">
        <v>449</v>
      </c>
      <c r="U71" s="32" t="s">
        <v>449</v>
      </c>
      <c r="V71" s="33" t="s">
        <v>449</v>
      </c>
      <c r="W71" s="33" t="s">
        <v>449</v>
      </c>
      <c r="X71" s="34" t="s">
        <v>449</v>
      </c>
      <c r="Y71" s="32" t="s">
        <v>449</v>
      </c>
      <c r="Z71" s="33" t="s">
        <v>449</v>
      </c>
      <c r="AA71" s="33" t="s">
        <v>449</v>
      </c>
      <c r="AB71" s="34" t="s">
        <v>449</v>
      </c>
      <c r="AC71" s="10"/>
    </row>
    <row r="72" spans="1:29" x14ac:dyDescent="0.35">
      <c r="B72" s="1" t="s">
        <v>1929</v>
      </c>
    </row>
    <row r="73" spans="1:29" x14ac:dyDescent="0.35">
      <c r="B73" s="1" t="s">
        <v>529</v>
      </c>
    </row>
    <row r="74" spans="1:29" x14ac:dyDescent="0.35">
      <c r="B74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24" display="Return to Index" xr:uid="{00000000-0004-0000-14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500-000000000000}">
  <dimension ref="A1:X77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60</v>
      </c>
    </row>
    <row r="6" spans="1:24" x14ac:dyDescent="0.35">
      <c r="B6" s="1" t="s">
        <v>57</v>
      </c>
    </row>
    <row r="7" spans="1:24" x14ac:dyDescent="0.35">
      <c r="B7" s="1" t="s">
        <v>58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5435</v>
      </c>
      <c r="D10" s="10">
        <v>2138</v>
      </c>
      <c r="E10" s="5">
        <v>373</v>
      </c>
      <c r="F10" s="5">
        <v>1149</v>
      </c>
      <c r="G10" s="5">
        <v>648</v>
      </c>
      <c r="H10" s="5">
        <v>667</v>
      </c>
      <c r="I10" s="11">
        <v>343</v>
      </c>
      <c r="J10" s="10">
        <v>4526</v>
      </c>
      <c r="K10" s="11">
        <v>719</v>
      </c>
      <c r="L10" s="10">
        <v>852</v>
      </c>
      <c r="M10" s="5">
        <v>1226</v>
      </c>
      <c r="N10" s="5">
        <v>401</v>
      </c>
      <c r="O10" s="5">
        <v>1435</v>
      </c>
      <c r="P10" s="5">
        <v>812</v>
      </c>
      <c r="Q10" s="5">
        <v>258</v>
      </c>
      <c r="R10" s="11">
        <v>192</v>
      </c>
      <c r="S10" s="10">
        <v>912</v>
      </c>
      <c r="T10" s="5">
        <v>1435</v>
      </c>
      <c r="U10" s="5">
        <v>1547</v>
      </c>
      <c r="V10" s="5">
        <v>639</v>
      </c>
      <c r="W10" s="11">
        <v>297</v>
      </c>
    </row>
    <row r="11" spans="1:24" x14ac:dyDescent="0.35">
      <c r="B11" s="17" t="s">
        <v>1930</v>
      </c>
      <c r="C11" s="18">
        <v>5428</v>
      </c>
      <c r="D11" s="19">
        <v>2025</v>
      </c>
      <c r="E11" s="20">
        <v>409</v>
      </c>
      <c r="F11" s="20">
        <v>983</v>
      </c>
      <c r="G11" s="20">
        <v>678</v>
      </c>
      <c r="H11" s="20">
        <v>806</v>
      </c>
      <c r="I11" s="21">
        <v>378</v>
      </c>
      <c r="J11" s="19">
        <v>4250</v>
      </c>
      <c r="K11" s="21">
        <v>902</v>
      </c>
      <c r="L11" s="19">
        <v>984</v>
      </c>
      <c r="M11" s="20">
        <v>1194</v>
      </c>
      <c r="N11" s="20">
        <v>379</v>
      </c>
      <c r="O11" s="20">
        <v>1328</v>
      </c>
      <c r="P11" s="20">
        <v>751</v>
      </c>
      <c r="Q11" s="20">
        <v>210</v>
      </c>
      <c r="R11" s="21">
        <v>256</v>
      </c>
      <c r="S11" s="19">
        <v>1097</v>
      </c>
      <c r="T11" s="20">
        <v>1454</v>
      </c>
      <c r="U11" s="20">
        <v>1332</v>
      </c>
      <c r="V11" s="20">
        <v>517</v>
      </c>
      <c r="W11" s="21">
        <v>389</v>
      </c>
    </row>
    <row r="12" spans="1:24" x14ac:dyDescent="0.35">
      <c r="A12" s="11"/>
      <c r="B12" s="22" t="s">
        <v>843</v>
      </c>
      <c r="C12" s="23">
        <v>4166</v>
      </c>
      <c r="D12" s="24">
        <v>1566</v>
      </c>
      <c r="E12" s="25">
        <v>297</v>
      </c>
      <c r="F12" s="25">
        <v>799</v>
      </c>
      <c r="G12" s="25">
        <v>536</v>
      </c>
      <c r="H12" s="25">
        <v>572</v>
      </c>
      <c r="I12" s="26">
        <v>282</v>
      </c>
      <c r="J12" s="24">
        <v>3380</v>
      </c>
      <c r="K12" s="26">
        <v>585</v>
      </c>
      <c r="L12" s="24">
        <v>752</v>
      </c>
      <c r="M12" s="25">
        <v>973</v>
      </c>
      <c r="N12" s="25">
        <v>290</v>
      </c>
      <c r="O12" s="25">
        <v>1036</v>
      </c>
      <c r="P12" s="25">
        <v>546</v>
      </c>
      <c r="Q12" s="25">
        <v>162</v>
      </c>
      <c r="R12" s="26">
        <v>174</v>
      </c>
      <c r="S12" s="24">
        <v>843</v>
      </c>
      <c r="T12" s="25">
        <v>1119</v>
      </c>
      <c r="U12" s="25">
        <v>1044</v>
      </c>
      <c r="V12" s="25">
        <v>428</v>
      </c>
      <c r="W12" s="26">
        <v>255</v>
      </c>
      <c r="X12" s="10"/>
    </row>
    <row r="13" spans="1:24" x14ac:dyDescent="0.35">
      <c r="A13" s="11"/>
      <c r="B13" s="22" t="s">
        <v>449</v>
      </c>
      <c r="C13" s="27">
        <v>0.77</v>
      </c>
      <c r="D13" s="28">
        <v>0.77</v>
      </c>
      <c r="E13" s="29">
        <v>0.73</v>
      </c>
      <c r="F13" s="29">
        <v>0.81</v>
      </c>
      <c r="G13" s="29">
        <v>0.79</v>
      </c>
      <c r="H13" s="29">
        <v>0.71</v>
      </c>
      <c r="I13" s="30">
        <v>0.75</v>
      </c>
      <c r="J13" s="28">
        <v>0.8</v>
      </c>
      <c r="K13" s="30">
        <v>0.65</v>
      </c>
      <c r="L13" s="28">
        <v>0.76</v>
      </c>
      <c r="M13" s="29">
        <v>0.82</v>
      </c>
      <c r="N13" s="29">
        <v>0.77</v>
      </c>
      <c r="O13" s="29">
        <v>0.78</v>
      </c>
      <c r="P13" s="29">
        <v>0.73</v>
      </c>
      <c r="Q13" s="29">
        <v>0.77</v>
      </c>
      <c r="R13" s="30">
        <v>0.68</v>
      </c>
      <c r="S13" s="28">
        <v>0.77</v>
      </c>
      <c r="T13" s="29">
        <v>0.77</v>
      </c>
      <c r="U13" s="29">
        <v>0.78</v>
      </c>
      <c r="V13" s="29">
        <v>0.83</v>
      </c>
      <c r="W13" s="30">
        <v>0.66</v>
      </c>
      <c r="X13" s="10"/>
    </row>
    <row r="14" spans="1:24" x14ac:dyDescent="0.35">
      <c r="A14" s="11"/>
      <c r="B14" s="22" t="s">
        <v>449</v>
      </c>
      <c r="C14" s="24" t="s">
        <v>870</v>
      </c>
      <c r="D14" s="24" t="s">
        <v>557</v>
      </c>
      <c r="E14" s="25" t="s">
        <v>449</v>
      </c>
      <c r="F14" s="25" t="s">
        <v>871</v>
      </c>
      <c r="G14" s="25" t="s">
        <v>557</v>
      </c>
      <c r="H14" s="25" t="s">
        <v>449</v>
      </c>
      <c r="I14" s="26" t="s">
        <v>449</v>
      </c>
      <c r="J14" s="24" t="s">
        <v>514</v>
      </c>
      <c r="K14" s="26" t="s">
        <v>449</v>
      </c>
      <c r="L14" s="24" t="s">
        <v>558</v>
      </c>
      <c r="M14" s="25" t="s">
        <v>806</v>
      </c>
      <c r="N14" s="25" t="s">
        <v>449</v>
      </c>
      <c r="O14" s="25" t="s">
        <v>740</v>
      </c>
      <c r="P14" s="25" t="s">
        <v>449</v>
      </c>
      <c r="Q14" s="25" t="s">
        <v>449</v>
      </c>
      <c r="R14" s="26" t="s">
        <v>449</v>
      </c>
      <c r="S14" s="24" t="s">
        <v>559</v>
      </c>
      <c r="T14" s="25" t="s">
        <v>559</v>
      </c>
      <c r="U14" s="25" t="s">
        <v>559</v>
      </c>
      <c r="V14" s="25" t="s">
        <v>737</v>
      </c>
      <c r="W14" s="26" t="s">
        <v>449</v>
      </c>
      <c r="X14" s="10"/>
    </row>
    <row r="15" spans="1:24" x14ac:dyDescent="0.35">
      <c r="A15" s="11"/>
      <c r="B15" s="8" t="s">
        <v>844</v>
      </c>
      <c r="C15" s="9">
        <v>3935</v>
      </c>
      <c r="D15" s="10">
        <v>1484</v>
      </c>
      <c r="E15" s="5">
        <v>307</v>
      </c>
      <c r="F15" s="5">
        <v>713</v>
      </c>
      <c r="G15" s="5">
        <v>469</v>
      </c>
      <c r="H15" s="5">
        <v>590</v>
      </c>
      <c r="I15" s="11">
        <v>267</v>
      </c>
      <c r="J15" s="10">
        <v>3062</v>
      </c>
      <c r="K15" s="11">
        <v>667</v>
      </c>
      <c r="L15" s="10">
        <v>697</v>
      </c>
      <c r="M15" s="5">
        <v>901</v>
      </c>
      <c r="N15" s="5">
        <v>270</v>
      </c>
      <c r="O15" s="5">
        <v>967</v>
      </c>
      <c r="P15" s="5">
        <v>536</v>
      </c>
      <c r="Q15" s="5">
        <v>155</v>
      </c>
      <c r="R15" s="11">
        <v>184</v>
      </c>
      <c r="S15" s="10">
        <v>767</v>
      </c>
      <c r="T15" s="5">
        <v>1061</v>
      </c>
      <c r="U15" s="5">
        <v>976</v>
      </c>
      <c r="V15" s="5">
        <v>358</v>
      </c>
      <c r="W15" s="11">
        <v>307</v>
      </c>
      <c r="X15" s="10"/>
    </row>
    <row r="16" spans="1:24" x14ac:dyDescent="0.35">
      <c r="A16" s="11"/>
      <c r="B16" s="8" t="s">
        <v>449</v>
      </c>
      <c r="C16" s="12">
        <v>0.72</v>
      </c>
      <c r="D16" s="13">
        <v>0.73</v>
      </c>
      <c r="E16" s="14">
        <v>0.75</v>
      </c>
      <c r="F16" s="14">
        <v>0.73</v>
      </c>
      <c r="G16" s="14">
        <v>0.69</v>
      </c>
      <c r="H16" s="14">
        <v>0.73</v>
      </c>
      <c r="I16" s="15">
        <v>0.71</v>
      </c>
      <c r="J16" s="13">
        <v>0.72</v>
      </c>
      <c r="K16" s="15">
        <v>0.74</v>
      </c>
      <c r="L16" s="13">
        <v>0.71</v>
      </c>
      <c r="M16" s="14">
        <v>0.76</v>
      </c>
      <c r="N16" s="14">
        <v>0.71</v>
      </c>
      <c r="O16" s="14">
        <v>0.73</v>
      </c>
      <c r="P16" s="14">
        <v>0.71</v>
      </c>
      <c r="Q16" s="14">
        <v>0.74</v>
      </c>
      <c r="R16" s="15">
        <v>0.72</v>
      </c>
      <c r="S16" s="13">
        <v>0.7</v>
      </c>
      <c r="T16" s="14">
        <v>0.73</v>
      </c>
      <c r="U16" s="14">
        <v>0.73</v>
      </c>
      <c r="V16" s="14">
        <v>0.69</v>
      </c>
      <c r="W16" s="15">
        <v>0.79</v>
      </c>
      <c r="X16" s="10"/>
    </row>
    <row r="17" spans="1:24" x14ac:dyDescent="0.35">
      <c r="A17" s="11"/>
      <c r="B17" s="8" t="s">
        <v>449</v>
      </c>
      <c r="C17" s="10" t="s">
        <v>449</v>
      </c>
      <c r="D17" s="10" t="s">
        <v>449</v>
      </c>
      <c r="E17" s="5" t="s">
        <v>449</v>
      </c>
      <c r="F17" s="5" t="s">
        <v>449</v>
      </c>
      <c r="G17" s="5" t="s">
        <v>449</v>
      </c>
      <c r="H17" s="5" t="s">
        <v>449</v>
      </c>
      <c r="I17" s="11" t="s">
        <v>449</v>
      </c>
      <c r="J17" s="10" t="s">
        <v>449</v>
      </c>
      <c r="K17" s="11" t="s">
        <v>449</v>
      </c>
      <c r="L17" s="10" t="s">
        <v>449</v>
      </c>
      <c r="M17" s="5" t="s">
        <v>505</v>
      </c>
      <c r="N17" s="5" t="s">
        <v>449</v>
      </c>
      <c r="O17" s="5" t="s">
        <v>449</v>
      </c>
      <c r="P17" s="5" t="s">
        <v>449</v>
      </c>
      <c r="Q17" s="5" t="s">
        <v>449</v>
      </c>
      <c r="R17" s="11" t="s">
        <v>449</v>
      </c>
      <c r="S17" s="10" t="s">
        <v>449</v>
      </c>
      <c r="T17" s="5" t="s">
        <v>449</v>
      </c>
      <c r="U17" s="5" t="s">
        <v>449</v>
      </c>
      <c r="V17" s="5" t="s">
        <v>449</v>
      </c>
      <c r="W17" s="11" t="s">
        <v>872</v>
      </c>
      <c r="X17" s="10"/>
    </row>
    <row r="18" spans="1:24" x14ac:dyDescent="0.35">
      <c r="A18" s="11"/>
      <c r="B18" s="22" t="s">
        <v>847</v>
      </c>
      <c r="C18" s="23">
        <v>2237</v>
      </c>
      <c r="D18" s="24">
        <v>850</v>
      </c>
      <c r="E18" s="25">
        <v>151</v>
      </c>
      <c r="F18" s="25">
        <v>414</v>
      </c>
      <c r="G18" s="25">
        <v>272</v>
      </c>
      <c r="H18" s="25">
        <v>305</v>
      </c>
      <c r="I18" s="26">
        <v>173</v>
      </c>
      <c r="J18" s="24">
        <v>1788</v>
      </c>
      <c r="K18" s="26">
        <v>350</v>
      </c>
      <c r="L18" s="24">
        <v>379</v>
      </c>
      <c r="M18" s="25">
        <v>479</v>
      </c>
      <c r="N18" s="25">
        <v>164</v>
      </c>
      <c r="O18" s="25">
        <v>550</v>
      </c>
      <c r="P18" s="25">
        <v>324</v>
      </c>
      <c r="Q18" s="25">
        <v>101</v>
      </c>
      <c r="R18" s="26">
        <v>99</v>
      </c>
      <c r="S18" s="24">
        <v>418</v>
      </c>
      <c r="T18" s="25">
        <v>581</v>
      </c>
      <c r="U18" s="25">
        <v>572</v>
      </c>
      <c r="V18" s="25">
        <v>241</v>
      </c>
      <c r="W18" s="26">
        <v>154</v>
      </c>
      <c r="X18" s="10"/>
    </row>
    <row r="19" spans="1:24" x14ac:dyDescent="0.35">
      <c r="A19" s="11"/>
      <c r="B19" s="22" t="s">
        <v>449</v>
      </c>
      <c r="C19" s="27">
        <v>0.41</v>
      </c>
      <c r="D19" s="28">
        <v>0.42</v>
      </c>
      <c r="E19" s="29">
        <v>0.37</v>
      </c>
      <c r="F19" s="29">
        <v>0.42</v>
      </c>
      <c r="G19" s="29">
        <v>0.4</v>
      </c>
      <c r="H19" s="29">
        <v>0.38</v>
      </c>
      <c r="I19" s="30">
        <v>0.46</v>
      </c>
      <c r="J19" s="28">
        <v>0.42</v>
      </c>
      <c r="K19" s="30">
        <v>0.39</v>
      </c>
      <c r="L19" s="28">
        <v>0.38</v>
      </c>
      <c r="M19" s="29">
        <v>0.4</v>
      </c>
      <c r="N19" s="29">
        <v>0.43</v>
      </c>
      <c r="O19" s="29">
        <v>0.41</v>
      </c>
      <c r="P19" s="29">
        <v>0.43</v>
      </c>
      <c r="Q19" s="29">
        <v>0.48</v>
      </c>
      <c r="R19" s="30">
        <v>0.39</v>
      </c>
      <c r="S19" s="28">
        <v>0.38</v>
      </c>
      <c r="T19" s="29">
        <v>0.4</v>
      </c>
      <c r="U19" s="29">
        <v>0.43</v>
      </c>
      <c r="V19" s="29">
        <v>0.47</v>
      </c>
      <c r="W19" s="30">
        <v>0.39</v>
      </c>
      <c r="X19" s="10"/>
    </row>
    <row r="20" spans="1:24" x14ac:dyDescent="0.35">
      <c r="A20" s="11"/>
      <c r="B20" s="22" t="s">
        <v>449</v>
      </c>
      <c r="C20" s="24" t="s">
        <v>449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5" t="s">
        <v>449</v>
      </c>
      <c r="I20" s="26" t="s">
        <v>449</v>
      </c>
      <c r="J20" s="24" t="s">
        <v>505</v>
      </c>
      <c r="K20" s="26" t="s">
        <v>449</v>
      </c>
      <c r="L20" s="24" t="s">
        <v>449</v>
      </c>
      <c r="M20" s="25" t="s">
        <v>449</v>
      </c>
      <c r="N20" s="25" t="s">
        <v>449</v>
      </c>
      <c r="O20" s="25" t="s">
        <v>449</v>
      </c>
      <c r="P20" s="25" t="s">
        <v>449</v>
      </c>
      <c r="Q20" s="25" t="s">
        <v>611</v>
      </c>
      <c r="R20" s="26" t="s">
        <v>449</v>
      </c>
      <c r="S20" s="24" t="s">
        <v>449</v>
      </c>
      <c r="T20" s="25" t="s">
        <v>449</v>
      </c>
      <c r="U20" s="25" t="s">
        <v>449</v>
      </c>
      <c r="V20" s="25" t="s">
        <v>617</v>
      </c>
      <c r="W20" s="26" t="s">
        <v>449</v>
      </c>
      <c r="X20" s="10"/>
    </row>
    <row r="21" spans="1:24" x14ac:dyDescent="0.35">
      <c r="A21" s="11"/>
      <c r="B21" s="8" t="s">
        <v>848</v>
      </c>
      <c r="C21" s="9">
        <v>2048</v>
      </c>
      <c r="D21" s="10">
        <v>756</v>
      </c>
      <c r="E21" s="5">
        <v>134</v>
      </c>
      <c r="F21" s="5">
        <v>414</v>
      </c>
      <c r="G21" s="5">
        <v>252</v>
      </c>
      <c r="H21" s="5">
        <v>295</v>
      </c>
      <c r="I21" s="11">
        <v>131</v>
      </c>
      <c r="J21" s="10">
        <v>1489</v>
      </c>
      <c r="K21" s="11">
        <v>434</v>
      </c>
      <c r="L21" s="10">
        <v>294</v>
      </c>
      <c r="M21" s="5">
        <v>432</v>
      </c>
      <c r="N21" s="5">
        <v>136</v>
      </c>
      <c r="O21" s="5">
        <v>564</v>
      </c>
      <c r="P21" s="5">
        <v>359</v>
      </c>
      <c r="Q21" s="5">
        <v>57</v>
      </c>
      <c r="R21" s="11">
        <v>92</v>
      </c>
      <c r="S21" s="10">
        <v>385</v>
      </c>
      <c r="T21" s="5">
        <v>516</v>
      </c>
      <c r="U21" s="5">
        <v>521</v>
      </c>
      <c r="V21" s="5">
        <v>222</v>
      </c>
      <c r="W21" s="11">
        <v>131</v>
      </c>
      <c r="X21" s="10"/>
    </row>
    <row r="22" spans="1:24" x14ac:dyDescent="0.35">
      <c r="A22" s="11"/>
      <c r="B22" s="8" t="s">
        <v>449</v>
      </c>
      <c r="C22" s="12">
        <v>0.38</v>
      </c>
      <c r="D22" s="13">
        <v>0.37</v>
      </c>
      <c r="E22" s="14">
        <v>0.33</v>
      </c>
      <c r="F22" s="14">
        <v>0.42</v>
      </c>
      <c r="G22" s="14">
        <v>0.37</v>
      </c>
      <c r="H22" s="14">
        <v>0.37</v>
      </c>
      <c r="I22" s="15">
        <v>0.35</v>
      </c>
      <c r="J22" s="13">
        <v>0.35</v>
      </c>
      <c r="K22" s="15">
        <v>0.48</v>
      </c>
      <c r="L22" s="13">
        <v>0.3</v>
      </c>
      <c r="M22" s="14">
        <v>0.36</v>
      </c>
      <c r="N22" s="14">
        <v>0.36</v>
      </c>
      <c r="O22" s="14">
        <v>0.42</v>
      </c>
      <c r="P22" s="14">
        <v>0.48</v>
      </c>
      <c r="Q22" s="14">
        <v>0.27</v>
      </c>
      <c r="R22" s="15">
        <v>0.36</v>
      </c>
      <c r="S22" s="13">
        <v>0.35</v>
      </c>
      <c r="T22" s="14">
        <v>0.36</v>
      </c>
      <c r="U22" s="14">
        <v>0.39</v>
      </c>
      <c r="V22" s="14">
        <v>0.43</v>
      </c>
      <c r="W22" s="15">
        <v>0.34</v>
      </c>
      <c r="X22" s="10"/>
    </row>
    <row r="23" spans="1:24" x14ac:dyDescent="0.35">
      <c r="A23" s="11"/>
      <c r="B23" s="8" t="s">
        <v>449</v>
      </c>
      <c r="C23" s="10" t="s">
        <v>873</v>
      </c>
      <c r="D23" s="10" t="s">
        <v>449</v>
      </c>
      <c r="E23" s="5" t="s">
        <v>449</v>
      </c>
      <c r="F23" s="5" t="s">
        <v>648</v>
      </c>
      <c r="G23" s="5" t="s">
        <v>449</v>
      </c>
      <c r="H23" s="5" t="s">
        <v>449</v>
      </c>
      <c r="I23" s="11" t="s">
        <v>449</v>
      </c>
      <c r="J23" s="10" t="s">
        <v>449</v>
      </c>
      <c r="K23" s="11" t="s">
        <v>506</v>
      </c>
      <c r="L23" s="10" t="s">
        <v>449</v>
      </c>
      <c r="M23" s="5" t="s">
        <v>874</v>
      </c>
      <c r="N23" s="5" t="s">
        <v>449</v>
      </c>
      <c r="O23" s="5" t="s">
        <v>754</v>
      </c>
      <c r="P23" s="5" t="s">
        <v>875</v>
      </c>
      <c r="Q23" s="5" t="s">
        <v>449</v>
      </c>
      <c r="R23" s="11" t="s">
        <v>449</v>
      </c>
      <c r="S23" s="10" t="s">
        <v>449</v>
      </c>
      <c r="T23" s="5" t="s">
        <v>449</v>
      </c>
      <c r="U23" s="5" t="s">
        <v>449</v>
      </c>
      <c r="V23" s="5" t="s">
        <v>737</v>
      </c>
      <c r="W23" s="11" t="s">
        <v>449</v>
      </c>
      <c r="X23" s="10"/>
    </row>
    <row r="24" spans="1:24" x14ac:dyDescent="0.35">
      <c r="A24" s="11"/>
      <c r="B24" s="22" t="s">
        <v>850</v>
      </c>
      <c r="C24" s="23">
        <v>1776</v>
      </c>
      <c r="D24" s="24">
        <v>618</v>
      </c>
      <c r="E24" s="25">
        <v>126</v>
      </c>
      <c r="F24" s="25">
        <v>319</v>
      </c>
      <c r="G24" s="25">
        <v>239</v>
      </c>
      <c r="H24" s="25">
        <v>302</v>
      </c>
      <c r="I24" s="26">
        <v>134</v>
      </c>
      <c r="J24" s="24">
        <v>1429</v>
      </c>
      <c r="K24" s="26">
        <v>261</v>
      </c>
      <c r="L24" s="24">
        <v>367</v>
      </c>
      <c r="M24" s="25">
        <v>449</v>
      </c>
      <c r="N24" s="25">
        <v>156</v>
      </c>
      <c r="O24" s="25">
        <v>362</v>
      </c>
      <c r="P24" s="25">
        <v>202</v>
      </c>
      <c r="Q24" s="25">
        <v>54</v>
      </c>
      <c r="R24" s="26">
        <v>79</v>
      </c>
      <c r="S24" s="24">
        <v>403</v>
      </c>
      <c r="T24" s="25">
        <v>515</v>
      </c>
      <c r="U24" s="25">
        <v>388</v>
      </c>
      <c r="V24" s="25">
        <v>140</v>
      </c>
      <c r="W24" s="26">
        <v>129</v>
      </c>
      <c r="X24" s="10"/>
    </row>
    <row r="25" spans="1:24" x14ac:dyDescent="0.35">
      <c r="A25" s="11"/>
      <c r="B25" s="22" t="s">
        <v>449</v>
      </c>
      <c r="C25" s="27">
        <v>0.33</v>
      </c>
      <c r="D25" s="28">
        <v>0.31</v>
      </c>
      <c r="E25" s="29">
        <v>0.31</v>
      </c>
      <c r="F25" s="29">
        <v>0.32</v>
      </c>
      <c r="G25" s="29">
        <v>0.35</v>
      </c>
      <c r="H25" s="29">
        <v>0.37</v>
      </c>
      <c r="I25" s="30">
        <v>0.35</v>
      </c>
      <c r="J25" s="28">
        <v>0.34</v>
      </c>
      <c r="K25" s="30">
        <v>0.28999999999999998</v>
      </c>
      <c r="L25" s="28">
        <v>0.37</v>
      </c>
      <c r="M25" s="29">
        <v>0.38</v>
      </c>
      <c r="N25" s="29">
        <v>0.41</v>
      </c>
      <c r="O25" s="29">
        <v>0.27</v>
      </c>
      <c r="P25" s="29">
        <v>0.27</v>
      </c>
      <c r="Q25" s="29">
        <v>0.26</v>
      </c>
      <c r="R25" s="30">
        <v>0.31</v>
      </c>
      <c r="S25" s="28">
        <v>0.37</v>
      </c>
      <c r="T25" s="29">
        <v>0.35</v>
      </c>
      <c r="U25" s="29">
        <v>0.28999999999999998</v>
      </c>
      <c r="V25" s="29">
        <v>0.27</v>
      </c>
      <c r="W25" s="30">
        <v>0.33</v>
      </c>
      <c r="X25" s="10"/>
    </row>
    <row r="26" spans="1:24" x14ac:dyDescent="0.35">
      <c r="A26" s="11"/>
      <c r="B26" s="22" t="s">
        <v>449</v>
      </c>
      <c r="C26" s="24" t="s">
        <v>876</v>
      </c>
      <c r="D26" s="24" t="s">
        <v>449</v>
      </c>
      <c r="E26" s="25" t="s">
        <v>449</v>
      </c>
      <c r="F26" s="25" t="s">
        <v>449</v>
      </c>
      <c r="G26" s="25" t="s">
        <v>449</v>
      </c>
      <c r="H26" s="25" t="s">
        <v>489</v>
      </c>
      <c r="I26" s="26" t="s">
        <v>449</v>
      </c>
      <c r="J26" s="24" t="s">
        <v>514</v>
      </c>
      <c r="K26" s="26" t="s">
        <v>449</v>
      </c>
      <c r="L26" s="24" t="s">
        <v>877</v>
      </c>
      <c r="M26" s="25" t="s">
        <v>877</v>
      </c>
      <c r="N26" s="25" t="s">
        <v>877</v>
      </c>
      <c r="O26" s="25" t="s">
        <v>449</v>
      </c>
      <c r="P26" s="25" t="s">
        <v>449</v>
      </c>
      <c r="Q26" s="25" t="s">
        <v>449</v>
      </c>
      <c r="R26" s="26" t="s">
        <v>449</v>
      </c>
      <c r="S26" s="24" t="s">
        <v>494</v>
      </c>
      <c r="T26" s="25" t="s">
        <v>494</v>
      </c>
      <c r="U26" s="25" t="s">
        <v>449</v>
      </c>
      <c r="V26" s="25" t="s">
        <v>449</v>
      </c>
      <c r="W26" s="26" t="s">
        <v>449</v>
      </c>
      <c r="X26" s="10"/>
    </row>
    <row r="27" spans="1:24" x14ac:dyDescent="0.35">
      <c r="A27" s="11"/>
      <c r="B27" s="8" t="s">
        <v>851</v>
      </c>
      <c r="C27" s="9">
        <v>1590</v>
      </c>
      <c r="D27" s="10">
        <v>607</v>
      </c>
      <c r="E27" s="5">
        <v>108</v>
      </c>
      <c r="F27" s="5">
        <v>291</v>
      </c>
      <c r="G27" s="5">
        <v>201</v>
      </c>
      <c r="H27" s="5">
        <v>220</v>
      </c>
      <c r="I27" s="11">
        <v>110</v>
      </c>
      <c r="J27" s="10">
        <v>1296</v>
      </c>
      <c r="K27" s="11">
        <v>213</v>
      </c>
      <c r="L27" s="10">
        <v>276</v>
      </c>
      <c r="M27" s="5">
        <v>353</v>
      </c>
      <c r="N27" s="5">
        <v>124</v>
      </c>
      <c r="O27" s="5">
        <v>396</v>
      </c>
      <c r="P27" s="5">
        <v>229</v>
      </c>
      <c r="Q27" s="5">
        <v>62</v>
      </c>
      <c r="R27" s="11">
        <v>53</v>
      </c>
      <c r="S27" s="10">
        <v>308</v>
      </c>
      <c r="T27" s="5">
        <v>428</v>
      </c>
      <c r="U27" s="5">
        <v>411</v>
      </c>
      <c r="V27" s="5">
        <v>151</v>
      </c>
      <c r="W27" s="11">
        <v>95</v>
      </c>
      <c r="X27" s="10"/>
    </row>
    <row r="28" spans="1:24" x14ac:dyDescent="0.35">
      <c r="A28" s="11"/>
      <c r="B28" s="8" t="s">
        <v>449</v>
      </c>
      <c r="C28" s="12">
        <v>0.28999999999999998</v>
      </c>
      <c r="D28" s="13">
        <v>0.3</v>
      </c>
      <c r="E28" s="14">
        <v>0.26</v>
      </c>
      <c r="F28" s="14">
        <v>0.3</v>
      </c>
      <c r="G28" s="14">
        <v>0.3</v>
      </c>
      <c r="H28" s="14">
        <v>0.27</v>
      </c>
      <c r="I28" s="15">
        <v>0.28999999999999998</v>
      </c>
      <c r="J28" s="13">
        <v>0.31</v>
      </c>
      <c r="K28" s="15">
        <v>0.24</v>
      </c>
      <c r="L28" s="13">
        <v>0.28000000000000003</v>
      </c>
      <c r="M28" s="14">
        <v>0.3</v>
      </c>
      <c r="N28" s="14">
        <v>0.33</v>
      </c>
      <c r="O28" s="14">
        <v>0.3</v>
      </c>
      <c r="P28" s="14">
        <v>0.31</v>
      </c>
      <c r="Q28" s="14">
        <v>0.28999999999999998</v>
      </c>
      <c r="R28" s="15">
        <v>0.21</v>
      </c>
      <c r="S28" s="13">
        <v>0.28000000000000003</v>
      </c>
      <c r="T28" s="14">
        <v>0.28999999999999998</v>
      </c>
      <c r="U28" s="14">
        <v>0.31</v>
      </c>
      <c r="V28" s="14">
        <v>0.28999999999999998</v>
      </c>
      <c r="W28" s="15">
        <v>0.25</v>
      </c>
      <c r="X28" s="10"/>
    </row>
    <row r="29" spans="1:24" x14ac:dyDescent="0.35">
      <c r="A29" s="11"/>
      <c r="B29" s="8" t="s">
        <v>449</v>
      </c>
      <c r="C29" s="10" t="s">
        <v>878</v>
      </c>
      <c r="D29" s="10" t="s">
        <v>449</v>
      </c>
      <c r="E29" s="5" t="s">
        <v>449</v>
      </c>
      <c r="F29" s="5" t="s">
        <v>449</v>
      </c>
      <c r="G29" s="5" t="s">
        <v>449</v>
      </c>
      <c r="H29" s="5" t="s">
        <v>449</v>
      </c>
      <c r="I29" s="11" t="s">
        <v>449</v>
      </c>
      <c r="J29" s="10" t="s">
        <v>514</v>
      </c>
      <c r="K29" s="11" t="s">
        <v>449</v>
      </c>
      <c r="L29" s="10" t="s">
        <v>449</v>
      </c>
      <c r="M29" s="5" t="s">
        <v>558</v>
      </c>
      <c r="N29" s="5" t="s">
        <v>558</v>
      </c>
      <c r="O29" s="5" t="s">
        <v>558</v>
      </c>
      <c r="P29" s="5" t="s">
        <v>558</v>
      </c>
      <c r="Q29" s="5" t="s">
        <v>449</v>
      </c>
      <c r="R29" s="11" t="s">
        <v>449</v>
      </c>
      <c r="S29" s="10" t="s">
        <v>449</v>
      </c>
      <c r="T29" s="5" t="s">
        <v>449</v>
      </c>
      <c r="U29" s="5" t="s">
        <v>449</v>
      </c>
      <c r="V29" s="5" t="s">
        <v>449</v>
      </c>
      <c r="W29" s="11" t="s">
        <v>449</v>
      </c>
      <c r="X29" s="10"/>
    </row>
    <row r="30" spans="1:24" x14ac:dyDescent="0.35">
      <c r="A30" s="11"/>
      <c r="B30" s="22" t="s">
        <v>852</v>
      </c>
      <c r="C30" s="23">
        <v>1424</v>
      </c>
      <c r="D30" s="24">
        <v>585</v>
      </c>
      <c r="E30" s="25">
        <v>96</v>
      </c>
      <c r="F30" s="25">
        <v>317</v>
      </c>
      <c r="G30" s="25">
        <v>134</v>
      </c>
      <c r="H30" s="25">
        <v>175</v>
      </c>
      <c r="I30" s="26">
        <v>84</v>
      </c>
      <c r="J30" s="24">
        <v>1103</v>
      </c>
      <c r="K30" s="26">
        <v>260</v>
      </c>
      <c r="L30" s="24">
        <v>193</v>
      </c>
      <c r="M30" s="25">
        <v>271</v>
      </c>
      <c r="N30" s="25">
        <v>88</v>
      </c>
      <c r="O30" s="25">
        <v>427</v>
      </c>
      <c r="P30" s="25">
        <v>262</v>
      </c>
      <c r="Q30" s="25">
        <v>77</v>
      </c>
      <c r="R30" s="26">
        <v>37</v>
      </c>
      <c r="S30" s="24">
        <v>204</v>
      </c>
      <c r="T30" s="25">
        <v>339</v>
      </c>
      <c r="U30" s="25">
        <v>444</v>
      </c>
      <c r="V30" s="25">
        <v>192</v>
      </c>
      <c r="W30" s="26">
        <v>62</v>
      </c>
      <c r="X30" s="10"/>
    </row>
    <row r="31" spans="1:24" x14ac:dyDescent="0.35">
      <c r="A31" s="11"/>
      <c r="B31" s="22" t="s">
        <v>449</v>
      </c>
      <c r="C31" s="27">
        <v>0.26</v>
      </c>
      <c r="D31" s="28">
        <v>0.28999999999999998</v>
      </c>
      <c r="E31" s="29">
        <v>0.24</v>
      </c>
      <c r="F31" s="29">
        <v>0.32</v>
      </c>
      <c r="G31" s="29">
        <v>0.2</v>
      </c>
      <c r="H31" s="29">
        <v>0.22</v>
      </c>
      <c r="I31" s="30">
        <v>0.22</v>
      </c>
      <c r="J31" s="28">
        <v>0.26</v>
      </c>
      <c r="K31" s="30">
        <v>0.28999999999999998</v>
      </c>
      <c r="L31" s="28">
        <v>0.2</v>
      </c>
      <c r="M31" s="29">
        <v>0.23</v>
      </c>
      <c r="N31" s="29">
        <v>0.23</v>
      </c>
      <c r="O31" s="29">
        <v>0.32</v>
      </c>
      <c r="P31" s="29">
        <v>0.35</v>
      </c>
      <c r="Q31" s="29">
        <v>0.37</v>
      </c>
      <c r="R31" s="30">
        <v>0.14000000000000001</v>
      </c>
      <c r="S31" s="28">
        <v>0.19</v>
      </c>
      <c r="T31" s="29">
        <v>0.23</v>
      </c>
      <c r="U31" s="29">
        <v>0.33</v>
      </c>
      <c r="V31" s="29">
        <v>0.37</v>
      </c>
      <c r="W31" s="30">
        <v>0.16</v>
      </c>
      <c r="X31" s="10"/>
    </row>
    <row r="32" spans="1:24" x14ac:dyDescent="0.35">
      <c r="A32" s="11"/>
      <c r="B32" s="22" t="s">
        <v>449</v>
      </c>
      <c r="C32" s="24" t="s">
        <v>879</v>
      </c>
      <c r="D32" s="24" t="s">
        <v>802</v>
      </c>
      <c r="E32" s="25" t="s">
        <v>449</v>
      </c>
      <c r="F32" s="25" t="s">
        <v>880</v>
      </c>
      <c r="G32" s="25" t="s">
        <v>449</v>
      </c>
      <c r="H32" s="25" t="s">
        <v>449</v>
      </c>
      <c r="I32" s="26" t="s">
        <v>449</v>
      </c>
      <c r="J32" s="24" t="s">
        <v>449</v>
      </c>
      <c r="K32" s="26" t="s">
        <v>449</v>
      </c>
      <c r="L32" s="24" t="s">
        <v>449</v>
      </c>
      <c r="M32" s="25" t="s">
        <v>558</v>
      </c>
      <c r="N32" s="25" t="s">
        <v>558</v>
      </c>
      <c r="O32" s="25" t="s">
        <v>803</v>
      </c>
      <c r="P32" s="25" t="s">
        <v>803</v>
      </c>
      <c r="Q32" s="25" t="s">
        <v>803</v>
      </c>
      <c r="R32" s="26" t="s">
        <v>449</v>
      </c>
      <c r="S32" s="24" t="s">
        <v>449</v>
      </c>
      <c r="T32" s="25" t="s">
        <v>745</v>
      </c>
      <c r="U32" s="25" t="s">
        <v>737</v>
      </c>
      <c r="V32" s="25" t="s">
        <v>737</v>
      </c>
      <c r="W32" s="26" t="s">
        <v>449</v>
      </c>
      <c r="X32" s="10"/>
    </row>
    <row r="33" spans="1:24" x14ac:dyDescent="0.35">
      <c r="A33" s="11"/>
      <c r="B33" s="8" t="s">
        <v>854</v>
      </c>
      <c r="C33" s="9">
        <v>1218</v>
      </c>
      <c r="D33" s="10">
        <v>507</v>
      </c>
      <c r="E33" s="5">
        <v>95</v>
      </c>
      <c r="F33" s="5">
        <v>190</v>
      </c>
      <c r="G33" s="5">
        <v>115</v>
      </c>
      <c r="H33" s="5">
        <v>177</v>
      </c>
      <c r="I33" s="11">
        <v>90</v>
      </c>
      <c r="J33" s="10">
        <v>738</v>
      </c>
      <c r="K33" s="11">
        <v>359</v>
      </c>
      <c r="L33" s="10">
        <v>166</v>
      </c>
      <c r="M33" s="5">
        <v>219</v>
      </c>
      <c r="N33" s="5">
        <v>70</v>
      </c>
      <c r="O33" s="5">
        <v>329</v>
      </c>
      <c r="P33" s="5">
        <v>232</v>
      </c>
      <c r="Q33" s="5">
        <v>45</v>
      </c>
      <c r="R33" s="11">
        <v>57</v>
      </c>
      <c r="S33" s="10">
        <v>231</v>
      </c>
      <c r="T33" s="5">
        <v>291</v>
      </c>
      <c r="U33" s="5">
        <v>293</v>
      </c>
      <c r="V33" s="5">
        <v>117</v>
      </c>
      <c r="W33" s="11">
        <v>105</v>
      </c>
      <c r="X33" s="10"/>
    </row>
    <row r="34" spans="1:24" x14ac:dyDescent="0.35">
      <c r="A34" s="11"/>
      <c r="B34" s="8" t="s">
        <v>449</v>
      </c>
      <c r="C34" s="12">
        <v>0.22</v>
      </c>
      <c r="D34" s="13">
        <v>0.25</v>
      </c>
      <c r="E34" s="14">
        <v>0.23</v>
      </c>
      <c r="F34" s="14">
        <v>0.19</v>
      </c>
      <c r="G34" s="14">
        <v>0.17</v>
      </c>
      <c r="H34" s="14">
        <v>0.22</v>
      </c>
      <c r="I34" s="15">
        <v>0.24</v>
      </c>
      <c r="J34" s="13">
        <v>0.17</v>
      </c>
      <c r="K34" s="15">
        <v>0.4</v>
      </c>
      <c r="L34" s="13">
        <v>0.17</v>
      </c>
      <c r="M34" s="14">
        <v>0.18</v>
      </c>
      <c r="N34" s="14">
        <v>0.18</v>
      </c>
      <c r="O34" s="14">
        <v>0.25</v>
      </c>
      <c r="P34" s="14">
        <v>0.31</v>
      </c>
      <c r="Q34" s="14">
        <v>0.21</v>
      </c>
      <c r="R34" s="15">
        <v>0.22</v>
      </c>
      <c r="S34" s="13">
        <v>0.21</v>
      </c>
      <c r="T34" s="14">
        <v>0.2</v>
      </c>
      <c r="U34" s="14">
        <v>0.22</v>
      </c>
      <c r="V34" s="14">
        <v>0.23</v>
      </c>
      <c r="W34" s="15">
        <v>0.27</v>
      </c>
      <c r="X34" s="10"/>
    </row>
    <row r="35" spans="1:24" x14ac:dyDescent="0.35">
      <c r="A35" s="11"/>
      <c r="B35" s="8" t="s">
        <v>449</v>
      </c>
      <c r="C35" s="10" t="s">
        <v>881</v>
      </c>
      <c r="D35" s="10" t="s">
        <v>882</v>
      </c>
      <c r="E35" s="5" t="s">
        <v>449</v>
      </c>
      <c r="F35" s="5" t="s">
        <v>449</v>
      </c>
      <c r="G35" s="5" t="s">
        <v>449</v>
      </c>
      <c r="H35" s="5" t="s">
        <v>449</v>
      </c>
      <c r="I35" s="11" t="s">
        <v>756</v>
      </c>
      <c r="J35" s="10" t="s">
        <v>449</v>
      </c>
      <c r="K35" s="11" t="s">
        <v>506</v>
      </c>
      <c r="L35" s="10" t="s">
        <v>449</v>
      </c>
      <c r="M35" s="5" t="s">
        <v>449</v>
      </c>
      <c r="N35" s="5" t="s">
        <v>449</v>
      </c>
      <c r="O35" s="5" t="s">
        <v>883</v>
      </c>
      <c r="P35" s="5" t="s">
        <v>884</v>
      </c>
      <c r="Q35" s="5" t="s">
        <v>449</v>
      </c>
      <c r="R35" s="11" t="s">
        <v>449</v>
      </c>
      <c r="S35" s="10" t="s">
        <v>449</v>
      </c>
      <c r="T35" s="5" t="s">
        <v>449</v>
      </c>
      <c r="U35" s="5" t="s">
        <v>449</v>
      </c>
      <c r="V35" s="5" t="s">
        <v>449</v>
      </c>
      <c r="W35" s="11" t="s">
        <v>561</v>
      </c>
      <c r="X35" s="10"/>
    </row>
    <row r="36" spans="1:24" x14ac:dyDescent="0.35">
      <c r="A36" s="11"/>
      <c r="B36" s="22" t="s">
        <v>856</v>
      </c>
      <c r="C36" s="23">
        <v>865</v>
      </c>
      <c r="D36" s="24">
        <v>349</v>
      </c>
      <c r="E36" s="25">
        <v>69</v>
      </c>
      <c r="F36" s="25">
        <v>159</v>
      </c>
      <c r="G36" s="25">
        <v>119</v>
      </c>
      <c r="H36" s="25">
        <v>87</v>
      </c>
      <c r="I36" s="26">
        <v>47</v>
      </c>
      <c r="J36" s="24">
        <v>706</v>
      </c>
      <c r="K36" s="26">
        <v>122</v>
      </c>
      <c r="L36" s="24">
        <v>162</v>
      </c>
      <c r="M36" s="25">
        <v>179</v>
      </c>
      <c r="N36" s="25">
        <v>78</v>
      </c>
      <c r="O36" s="25">
        <v>215</v>
      </c>
      <c r="P36" s="25">
        <v>116</v>
      </c>
      <c r="Q36" s="25">
        <v>33</v>
      </c>
      <c r="R36" s="26">
        <v>24</v>
      </c>
      <c r="S36" s="24">
        <v>146</v>
      </c>
      <c r="T36" s="25">
        <v>219</v>
      </c>
      <c r="U36" s="25">
        <v>239</v>
      </c>
      <c r="V36" s="25">
        <v>88</v>
      </c>
      <c r="W36" s="26">
        <v>61</v>
      </c>
      <c r="X36" s="10"/>
    </row>
    <row r="37" spans="1:24" x14ac:dyDescent="0.35">
      <c r="A37" s="11"/>
      <c r="B37" s="22" t="s">
        <v>449</v>
      </c>
      <c r="C37" s="27">
        <v>0.16</v>
      </c>
      <c r="D37" s="28">
        <v>0.17</v>
      </c>
      <c r="E37" s="29">
        <v>0.17</v>
      </c>
      <c r="F37" s="29">
        <v>0.16</v>
      </c>
      <c r="G37" s="29">
        <v>0.18</v>
      </c>
      <c r="H37" s="29">
        <v>0.11</v>
      </c>
      <c r="I37" s="30">
        <v>0.12</v>
      </c>
      <c r="J37" s="28">
        <v>0.17</v>
      </c>
      <c r="K37" s="30">
        <v>0.13</v>
      </c>
      <c r="L37" s="28">
        <v>0.17</v>
      </c>
      <c r="M37" s="29">
        <v>0.15</v>
      </c>
      <c r="N37" s="29">
        <v>0.21</v>
      </c>
      <c r="O37" s="29">
        <v>0.16</v>
      </c>
      <c r="P37" s="29">
        <v>0.15</v>
      </c>
      <c r="Q37" s="29">
        <v>0.16</v>
      </c>
      <c r="R37" s="30">
        <v>0.09</v>
      </c>
      <c r="S37" s="28">
        <v>0.13</v>
      </c>
      <c r="T37" s="29">
        <v>0.15</v>
      </c>
      <c r="U37" s="29">
        <v>0.18</v>
      </c>
      <c r="V37" s="29">
        <v>0.17</v>
      </c>
      <c r="W37" s="30">
        <v>0.16</v>
      </c>
      <c r="X37" s="10"/>
    </row>
    <row r="38" spans="1:24" x14ac:dyDescent="0.35">
      <c r="A38" s="11"/>
      <c r="B38" s="22" t="s">
        <v>449</v>
      </c>
      <c r="C38" s="24" t="s">
        <v>763</v>
      </c>
      <c r="D38" s="24" t="s">
        <v>557</v>
      </c>
      <c r="E38" s="25" t="s">
        <v>557</v>
      </c>
      <c r="F38" s="25" t="s">
        <v>557</v>
      </c>
      <c r="G38" s="25" t="s">
        <v>557</v>
      </c>
      <c r="H38" s="25" t="s">
        <v>449</v>
      </c>
      <c r="I38" s="26" t="s">
        <v>449</v>
      </c>
      <c r="J38" s="24" t="s">
        <v>505</v>
      </c>
      <c r="K38" s="26" t="s">
        <v>449</v>
      </c>
      <c r="L38" s="24" t="s">
        <v>558</v>
      </c>
      <c r="M38" s="25" t="s">
        <v>449</v>
      </c>
      <c r="N38" s="25" t="s">
        <v>885</v>
      </c>
      <c r="O38" s="25" t="s">
        <v>558</v>
      </c>
      <c r="P38" s="25" t="s">
        <v>449</v>
      </c>
      <c r="Q38" s="25" t="s">
        <v>449</v>
      </c>
      <c r="R38" s="26" t="s">
        <v>449</v>
      </c>
      <c r="S38" s="24" t="s">
        <v>449</v>
      </c>
      <c r="T38" s="25" t="s">
        <v>449</v>
      </c>
      <c r="U38" s="25" t="s">
        <v>644</v>
      </c>
      <c r="V38" s="25" t="s">
        <v>449</v>
      </c>
      <c r="W38" s="26" t="s">
        <v>449</v>
      </c>
      <c r="X38" s="10"/>
    </row>
    <row r="39" spans="1:24" x14ac:dyDescent="0.35">
      <c r="A39" s="11"/>
      <c r="B39" s="8" t="s">
        <v>857</v>
      </c>
      <c r="C39" s="9">
        <v>821</v>
      </c>
      <c r="D39" s="10">
        <v>321</v>
      </c>
      <c r="E39" s="5">
        <v>66</v>
      </c>
      <c r="F39" s="5">
        <v>143</v>
      </c>
      <c r="G39" s="5">
        <v>111</v>
      </c>
      <c r="H39" s="5">
        <v>102</v>
      </c>
      <c r="I39" s="11">
        <v>65</v>
      </c>
      <c r="J39" s="10">
        <v>681</v>
      </c>
      <c r="K39" s="11">
        <v>105</v>
      </c>
      <c r="L39" s="10">
        <v>128</v>
      </c>
      <c r="M39" s="5">
        <v>201</v>
      </c>
      <c r="N39" s="5">
        <v>91</v>
      </c>
      <c r="O39" s="5">
        <v>199</v>
      </c>
      <c r="P39" s="5">
        <v>100</v>
      </c>
      <c r="Q39" s="5">
        <v>25</v>
      </c>
      <c r="R39" s="11">
        <v>32</v>
      </c>
      <c r="S39" s="10">
        <v>149</v>
      </c>
      <c r="T39" s="5">
        <v>256</v>
      </c>
      <c r="U39" s="5">
        <v>199</v>
      </c>
      <c r="V39" s="5">
        <v>65</v>
      </c>
      <c r="W39" s="11">
        <v>54</v>
      </c>
      <c r="X39" s="10"/>
    </row>
    <row r="40" spans="1:24" x14ac:dyDescent="0.35">
      <c r="A40" s="11"/>
      <c r="B40" s="8" t="s">
        <v>449</v>
      </c>
      <c r="C40" s="12">
        <v>0.15</v>
      </c>
      <c r="D40" s="13">
        <v>0.16</v>
      </c>
      <c r="E40" s="14">
        <v>0.16</v>
      </c>
      <c r="F40" s="14">
        <v>0.15</v>
      </c>
      <c r="G40" s="14">
        <v>0.16</v>
      </c>
      <c r="H40" s="14">
        <v>0.13</v>
      </c>
      <c r="I40" s="15">
        <v>0.17</v>
      </c>
      <c r="J40" s="13">
        <v>0.16</v>
      </c>
      <c r="K40" s="15">
        <v>0.12</v>
      </c>
      <c r="L40" s="13">
        <v>0.13</v>
      </c>
      <c r="M40" s="14">
        <v>0.17</v>
      </c>
      <c r="N40" s="14">
        <v>0.24</v>
      </c>
      <c r="O40" s="14">
        <v>0.15</v>
      </c>
      <c r="P40" s="14">
        <v>0.13</v>
      </c>
      <c r="Q40" s="14">
        <v>0.12</v>
      </c>
      <c r="R40" s="15">
        <v>0.13</v>
      </c>
      <c r="S40" s="13">
        <v>0.14000000000000001</v>
      </c>
      <c r="T40" s="14">
        <v>0.18</v>
      </c>
      <c r="U40" s="14">
        <v>0.15</v>
      </c>
      <c r="V40" s="14">
        <v>0.13</v>
      </c>
      <c r="W40" s="15">
        <v>0.14000000000000001</v>
      </c>
      <c r="X40" s="10"/>
    </row>
    <row r="41" spans="1:24" x14ac:dyDescent="0.35">
      <c r="A41" s="11"/>
      <c r="B41" s="8" t="s">
        <v>449</v>
      </c>
      <c r="C41" s="10" t="s">
        <v>886</v>
      </c>
      <c r="D41" s="10" t="s">
        <v>449</v>
      </c>
      <c r="E41" s="5" t="s">
        <v>449</v>
      </c>
      <c r="F41" s="5" t="s">
        <v>449</v>
      </c>
      <c r="G41" s="5" t="s">
        <v>449</v>
      </c>
      <c r="H41" s="5" t="s">
        <v>449</v>
      </c>
      <c r="I41" s="11" t="s">
        <v>449</v>
      </c>
      <c r="J41" s="10" t="s">
        <v>514</v>
      </c>
      <c r="K41" s="11" t="s">
        <v>449</v>
      </c>
      <c r="L41" s="10" t="s">
        <v>449</v>
      </c>
      <c r="M41" s="5" t="s">
        <v>449</v>
      </c>
      <c r="N41" s="5" t="s">
        <v>887</v>
      </c>
      <c r="O41" s="5" t="s">
        <v>449</v>
      </c>
      <c r="P41" s="5" t="s">
        <v>449</v>
      </c>
      <c r="Q41" s="5" t="s">
        <v>449</v>
      </c>
      <c r="R41" s="11" t="s">
        <v>449</v>
      </c>
      <c r="S41" s="10" t="s">
        <v>449</v>
      </c>
      <c r="T41" s="5" t="s">
        <v>872</v>
      </c>
      <c r="U41" s="5" t="s">
        <v>449</v>
      </c>
      <c r="V41" s="5" t="s">
        <v>449</v>
      </c>
      <c r="W41" s="11" t="s">
        <v>449</v>
      </c>
      <c r="X41" s="10"/>
    </row>
    <row r="42" spans="1:24" ht="29" x14ac:dyDescent="0.35">
      <c r="A42" s="11"/>
      <c r="B42" s="22" t="s">
        <v>858</v>
      </c>
      <c r="C42" s="23">
        <v>642</v>
      </c>
      <c r="D42" s="24">
        <v>266</v>
      </c>
      <c r="E42" s="25">
        <v>73</v>
      </c>
      <c r="F42" s="25">
        <v>88</v>
      </c>
      <c r="G42" s="25">
        <v>70</v>
      </c>
      <c r="H42" s="25">
        <v>71</v>
      </c>
      <c r="I42" s="26">
        <v>57</v>
      </c>
      <c r="J42" s="24">
        <v>449</v>
      </c>
      <c r="K42" s="26">
        <v>168</v>
      </c>
      <c r="L42" s="24">
        <v>95</v>
      </c>
      <c r="M42" s="25">
        <v>118</v>
      </c>
      <c r="N42" s="25">
        <v>55</v>
      </c>
      <c r="O42" s="25">
        <v>172</v>
      </c>
      <c r="P42" s="25">
        <v>100</v>
      </c>
      <c r="Q42" s="25">
        <v>22</v>
      </c>
      <c r="R42" s="26">
        <v>32</v>
      </c>
      <c r="S42" s="24">
        <v>145</v>
      </c>
      <c r="T42" s="25">
        <v>188</v>
      </c>
      <c r="U42" s="25">
        <v>153</v>
      </c>
      <c r="V42" s="25">
        <v>41</v>
      </c>
      <c r="W42" s="26">
        <v>43</v>
      </c>
      <c r="X42" s="10"/>
    </row>
    <row r="43" spans="1:24" x14ac:dyDescent="0.35">
      <c r="A43" s="11"/>
      <c r="B43" s="22" t="s">
        <v>449</v>
      </c>
      <c r="C43" s="27">
        <v>0.12</v>
      </c>
      <c r="D43" s="28">
        <v>0.13</v>
      </c>
      <c r="E43" s="29">
        <v>0.18</v>
      </c>
      <c r="F43" s="29">
        <v>0.09</v>
      </c>
      <c r="G43" s="29">
        <v>0.1</v>
      </c>
      <c r="H43" s="29">
        <v>0.09</v>
      </c>
      <c r="I43" s="30">
        <v>0.15</v>
      </c>
      <c r="J43" s="28">
        <v>0.11</v>
      </c>
      <c r="K43" s="30">
        <v>0.19</v>
      </c>
      <c r="L43" s="28">
        <v>0.1</v>
      </c>
      <c r="M43" s="29">
        <v>0.1</v>
      </c>
      <c r="N43" s="29">
        <v>0.15</v>
      </c>
      <c r="O43" s="29">
        <v>0.13</v>
      </c>
      <c r="P43" s="29">
        <v>0.13</v>
      </c>
      <c r="Q43" s="29">
        <v>0.11</v>
      </c>
      <c r="R43" s="30">
        <v>0.12</v>
      </c>
      <c r="S43" s="28">
        <v>0.13</v>
      </c>
      <c r="T43" s="29">
        <v>0.13</v>
      </c>
      <c r="U43" s="29">
        <v>0.11</v>
      </c>
      <c r="V43" s="29">
        <v>0.08</v>
      </c>
      <c r="W43" s="30">
        <v>0.11</v>
      </c>
      <c r="X43" s="10"/>
    </row>
    <row r="44" spans="1:24" x14ac:dyDescent="0.35">
      <c r="A44" s="11"/>
      <c r="B44" s="22" t="s">
        <v>449</v>
      </c>
      <c r="C44" s="24" t="s">
        <v>888</v>
      </c>
      <c r="D44" s="24" t="s">
        <v>889</v>
      </c>
      <c r="E44" s="25" t="s">
        <v>890</v>
      </c>
      <c r="F44" s="25" t="s">
        <v>449</v>
      </c>
      <c r="G44" s="25" t="s">
        <v>449</v>
      </c>
      <c r="H44" s="25" t="s">
        <v>449</v>
      </c>
      <c r="I44" s="26" t="s">
        <v>889</v>
      </c>
      <c r="J44" s="24" t="s">
        <v>449</v>
      </c>
      <c r="K44" s="26" t="s">
        <v>506</v>
      </c>
      <c r="L44" s="24" t="s">
        <v>449</v>
      </c>
      <c r="M44" s="25" t="s">
        <v>449</v>
      </c>
      <c r="N44" s="25" t="s">
        <v>755</v>
      </c>
      <c r="O44" s="25" t="s">
        <v>449</v>
      </c>
      <c r="P44" s="25" t="s">
        <v>449</v>
      </c>
      <c r="Q44" s="25" t="s">
        <v>449</v>
      </c>
      <c r="R44" s="26" t="s">
        <v>449</v>
      </c>
      <c r="S44" s="24" t="s">
        <v>647</v>
      </c>
      <c r="T44" s="25" t="s">
        <v>647</v>
      </c>
      <c r="U44" s="25" t="s">
        <v>449</v>
      </c>
      <c r="V44" s="25" t="s">
        <v>449</v>
      </c>
      <c r="W44" s="26" t="s">
        <v>449</v>
      </c>
      <c r="X44" s="10"/>
    </row>
    <row r="45" spans="1:24" ht="29" x14ac:dyDescent="0.35">
      <c r="A45" s="11"/>
      <c r="B45" s="8" t="s">
        <v>859</v>
      </c>
      <c r="C45" s="9">
        <v>25</v>
      </c>
      <c r="D45" s="10">
        <v>7</v>
      </c>
      <c r="E45" s="5">
        <v>6</v>
      </c>
      <c r="F45" s="5" t="s">
        <v>486</v>
      </c>
      <c r="G45" s="5">
        <v>6</v>
      </c>
      <c r="H45" s="5">
        <v>2</v>
      </c>
      <c r="I45" s="11">
        <v>3</v>
      </c>
      <c r="J45" s="10">
        <v>8</v>
      </c>
      <c r="K45" s="11">
        <v>16</v>
      </c>
      <c r="L45" s="10">
        <v>4</v>
      </c>
      <c r="M45" s="5">
        <v>4</v>
      </c>
      <c r="N45" s="5" t="s">
        <v>486</v>
      </c>
      <c r="O45" s="5">
        <v>5</v>
      </c>
      <c r="P45" s="5">
        <v>3</v>
      </c>
      <c r="Q45" s="5" t="s">
        <v>486</v>
      </c>
      <c r="R45" s="11">
        <v>2</v>
      </c>
      <c r="S45" s="10">
        <v>7</v>
      </c>
      <c r="T45" s="5">
        <v>9</v>
      </c>
      <c r="U45" s="5">
        <v>2</v>
      </c>
      <c r="V45" s="5" t="s">
        <v>486</v>
      </c>
      <c r="W45" s="11">
        <v>3</v>
      </c>
      <c r="X45" s="10"/>
    </row>
    <row r="46" spans="1:24" x14ac:dyDescent="0.35">
      <c r="A46" s="11"/>
      <c r="B46" s="8" t="s">
        <v>449</v>
      </c>
      <c r="C46" s="10" t="s">
        <v>511</v>
      </c>
      <c r="D46" s="10" t="s">
        <v>511</v>
      </c>
      <c r="E46" s="14">
        <v>0.01</v>
      </c>
      <c r="F46" s="5" t="s">
        <v>486</v>
      </c>
      <c r="G46" s="14">
        <v>0.01</v>
      </c>
      <c r="H46" s="5" t="s">
        <v>511</v>
      </c>
      <c r="I46" s="15">
        <v>0.01</v>
      </c>
      <c r="J46" s="10" t="s">
        <v>511</v>
      </c>
      <c r="K46" s="15">
        <v>0.02</v>
      </c>
      <c r="L46" s="10" t="s">
        <v>511</v>
      </c>
      <c r="M46" s="5" t="s">
        <v>511</v>
      </c>
      <c r="N46" s="5" t="s">
        <v>486</v>
      </c>
      <c r="O46" s="5" t="s">
        <v>511</v>
      </c>
      <c r="P46" s="5" t="s">
        <v>511</v>
      </c>
      <c r="Q46" s="5" t="s">
        <v>486</v>
      </c>
      <c r="R46" s="15">
        <v>0.01</v>
      </c>
      <c r="S46" s="13">
        <v>0.01</v>
      </c>
      <c r="T46" s="14">
        <v>0.01</v>
      </c>
      <c r="U46" s="5" t="s">
        <v>511</v>
      </c>
      <c r="V46" s="5" t="s">
        <v>486</v>
      </c>
      <c r="W46" s="15">
        <v>0.01</v>
      </c>
      <c r="X46" s="10"/>
    </row>
    <row r="47" spans="1:24" x14ac:dyDescent="0.35">
      <c r="A47" s="11"/>
      <c r="B47" s="8" t="s">
        <v>449</v>
      </c>
      <c r="C47" s="10" t="s">
        <v>645</v>
      </c>
      <c r="D47" s="10" t="s">
        <v>449</v>
      </c>
      <c r="E47" s="5" t="s">
        <v>592</v>
      </c>
      <c r="F47" s="5" t="s">
        <v>449</v>
      </c>
      <c r="G47" s="5" t="s">
        <v>614</v>
      </c>
      <c r="H47" s="5" t="s">
        <v>449</v>
      </c>
      <c r="I47" s="11" t="s">
        <v>614</v>
      </c>
      <c r="J47" s="10" t="s">
        <v>449</v>
      </c>
      <c r="K47" s="11" t="s">
        <v>506</v>
      </c>
      <c r="L47" s="10" t="s">
        <v>449</v>
      </c>
      <c r="M47" s="5" t="s">
        <v>449</v>
      </c>
      <c r="N47" s="5" t="s">
        <v>449</v>
      </c>
      <c r="O47" s="5" t="s">
        <v>449</v>
      </c>
      <c r="P47" s="5" t="s">
        <v>449</v>
      </c>
      <c r="Q47" s="5" t="s">
        <v>449</v>
      </c>
      <c r="R47" s="11" t="s">
        <v>449</v>
      </c>
      <c r="S47" s="10" t="s">
        <v>449</v>
      </c>
      <c r="T47" s="5" t="s">
        <v>449</v>
      </c>
      <c r="U47" s="5" t="s">
        <v>449</v>
      </c>
      <c r="V47" s="5" t="s">
        <v>449</v>
      </c>
      <c r="W47" s="11" t="s">
        <v>449</v>
      </c>
      <c r="X47" s="10"/>
    </row>
    <row r="48" spans="1:24" ht="29" x14ac:dyDescent="0.35">
      <c r="A48" s="11"/>
      <c r="B48" s="22" t="s">
        <v>860</v>
      </c>
      <c r="C48" s="23">
        <v>19</v>
      </c>
      <c r="D48" s="24">
        <v>4</v>
      </c>
      <c r="E48" s="25">
        <v>3</v>
      </c>
      <c r="F48" s="25">
        <v>3</v>
      </c>
      <c r="G48" s="25">
        <v>2</v>
      </c>
      <c r="H48" s="25">
        <v>3</v>
      </c>
      <c r="I48" s="26" t="s">
        <v>511</v>
      </c>
      <c r="J48" s="24">
        <v>10</v>
      </c>
      <c r="K48" s="26">
        <v>3</v>
      </c>
      <c r="L48" s="24">
        <v>9</v>
      </c>
      <c r="M48" s="25">
        <v>4</v>
      </c>
      <c r="N48" s="25">
        <v>1</v>
      </c>
      <c r="O48" s="25">
        <v>2</v>
      </c>
      <c r="P48" s="25">
        <v>2</v>
      </c>
      <c r="Q48" s="25" t="s">
        <v>486</v>
      </c>
      <c r="R48" s="26" t="s">
        <v>486</v>
      </c>
      <c r="S48" s="24">
        <v>7</v>
      </c>
      <c r="T48" s="25">
        <v>9</v>
      </c>
      <c r="U48" s="25">
        <v>1</v>
      </c>
      <c r="V48" s="25" t="s">
        <v>486</v>
      </c>
      <c r="W48" s="26">
        <v>2</v>
      </c>
      <c r="X48" s="10"/>
    </row>
    <row r="49" spans="1:24" x14ac:dyDescent="0.35">
      <c r="A49" s="11"/>
      <c r="B49" s="22" t="s">
        <v>449</v>
      </c>
      <c r="C49" s="24" t="s">
        <v>511</v>
      </c>
      <c r="D49" s="24" t="s">
        <v>511</v>
      </c>
      <c r="E49" s="29">
        <v>0.01</v>
      </c>
      <c r="F49" s="25" t="s">
        <v>511</v>
      </c>
      <c r="G49" s="25" t="s">
        <v>511</v>
      </c>
      <c r="H49" s="25" t="s">
        <v>511</v>
      </c>
      <c r="I49" s="26" t="s">
        <v>511</v>
      </c>
      <c r="J49" s="24" t="s">
        <v>511</v>
      </c>
      <c r="K49" s="26" t="s">
        <v>511</v>
      </c>
      <c r="L49" s="28">
        <v>0.01</v>
      </c>
      <c r="M49" s="25" t="s">
        <v>511</v>
      </c>
      <c r="N49" s="25" t="s">
        <v>511</v>
      </c>
      <c r="O49" s="25" t="s">
        <v>511</v>
      </c>
      <c r="P49" s="25" t="s">
        <v>511</v>
      </c>
      <c r="Q49" s="25" t="s">
        <v>486</v>
      </c>
      <c r="R49" s="26" t="s">
        <v>486</v>
      </c>
      <c r="S49" s="28">
        <v>0.01</v>
      </c>
      <c r="T49" s="29">
        <v>0.01</v>
      </c>
      <c r="U49" s="25" t="s">
        <v>511</v>
      </c>
      <c r="V49" s="25" t="s">
        <v>486</v>
      </c>
      <c r="W49" s="30">
        <v>0.01</v>
      </c>
      <c r="X49" s="10"/>
    </row>
    <row r="50" spans="1:24" x14ac:dyDescent="0.35">
      <c r="A50" s="11"/>
      <c r="B50" s="22" t="s">
        <v>449</v>
      </c>
      <c r="C50" s="24" t="s">
        <v>645</v>
      </c>
      <c r="D50" s="24" t="s">
        <v>449</v>
      </c>
      <c r="E50" s="25" t="s">
        <v>449</v>
      </c>
      <c r="F50" s="25" t="s">
        <v>449</v>
      </c>
      <c r="G50" s="25" t="s">
        <v>449</v>
      </c>
      <c r="H50" s="25" t="s">
        <v>449</v>
      </c>
      <c r="I50" s="26" t="s">
        <v>449</v>
      </c>
      <c r="J50" s="24" t="s">
        <v>449</v>
      </c>
      <c r="K50" s="26" t="s">
        <v>449</v>
      </c>
      <c r="L50" s="24" t="s">
        <v>695</v>
      </c>
      <c r="M50" s="25" t="s">
        <v>449</v>
      </c>
      <c r="N50" s="25" t="s">
        <v>449</v>
      </c>
      <c r="O50" s="25" t="s">
        <v>449</v>
      </c>
      <c r="P50" s="25" t="s">
        <v>449</v>
      </c>
      <c r="Q50" s="25" t="s">
        <v>449</v>
      </c>
      <c r="R50" s="26" t="s">
        <v>449</v>
      </c>
      <c r="S50" s="24" t="s">
        <v>449</v>
      </c>
      <c r="T50" s="25" t="s">
        <v>449</v>
      </c>
      <c r="U50" s="25" t="s">
        <v>449</v>
      </c>
      <c r="V50" s="25" t="s">
        <v>449</v>
      </c>
      <c r="W50" s="26" t="s">
        <v>449</v>
      </c>
      <c r="X50" s="10"/>
    </row>
    <row r="51" spans="1:24" x14ac:dyDescent="0.35">
      <c r="A51" s="11"/>
      <c r="B51" s="8" t="s">
        <v>861</v>
      </c>
      <c r="C51" s="9">
        <v>18</v>
      </c>
      <c r="D51" s="10">
        <v>4</v>
      </c>
      <c r="E51" s="5">
        <v>3</v>
      </c>
      <c r="F51" s="5">
        <v>5</v>
      </c>
      <c r="G51" s="5" t="s">
        <v>486</v>
      </c>
      <c r="H51" s="5">
        <v>5</v>
      </c>
      <c r="I51" s="11">
        <v>1</v>
      </c>
      <c r="J51" s="10">
        <v>14</v>
      </c>
      <c r="K51" s="11">
        <v>1</v>
      </c>
      <c r="L51" s="10">
        <v>9</v>
      </c>
      <c r="M51" s="5">
        <v>1</v>
      </c>
      <c r="N51" s="5">
        <v>1</v>
      </c>
      <c r="O51" s="5">
        <v>6</v>
      </c>
      <c r="P51" s="5">
        <v>1</v>
      </c>
      <c r="Q51" s="5" t="s">
        <v>486</v>
      </c>
      <c r="R51" s="11">
        <v>1</v>
      </c>
      <c r="S51" s="10">
        <v>3</v>
      </c>
      <c r="T51" s="5">
        <v>8</v>
      </c>
      <c r="U51" s="5">
        <v>4</v>
      </c>
      <c r="V51" s="5" t="s">
        <v>486</v>
      </c>
      <c r="W51" s="11">
        <v>3</v>
      </c>
      <c r="X51" s="10"/>
    </row>
    <row r="52" spans="1:24" x14ac:dyDescent="0.35">
      <c r="A52" s="11"/>
      <c r="B52" s="8" t="s">
        <v>449</v>
      </c>
      <c r="C52" s="9" t="s">
        <v>511</v>
      </c>
      <c r="D52" s="10" t="s">
        <v>511</v>
      </c>
      <c r="E52" s="14">
        <v>0.01</v>
      </c>
      <c r="F52" s="5" t="s">
        <v>511</v>
      </c>
      <c r="G52" s="5" t="s">
        <v>486</v>
      </c>
      <c r="H52" s="14">
        <v>0.01</v>
      </c>
      <c r="I52" s="11" t="s">
        <v>511</v>
      </c>
      <c r="J52" s="10" t="s">
        <v>511</v>
      </c>
      <c r="K52" s="11" t="s">
        <v>511</v>
      </c>
      <c r="L52" s="13">
        <v>0.01</v>
      </c>
      <c r="M52" s="5" t="s">
        <v>511</v>
      </c>
      <c r="N52" s="5" t="s">
        <v>511</v>
      </c>
      <c r="O52" s="5" t="s">
        <v>511</v>
      </c>
      <c r="P52" s="5" t="s">
        <v>511</v>
      </c>
      <c r="Q52" s="5" t="s">
        <v>486</v>
      </c>
      <c r="R52" s="11" t="s">
        <v>511</v>
      </c>
      <c r="S52" s="10" t="s">
        <v>511</v>
      </c>
      <c r="T52" s="14">
        <v>0.01</v>
      </c>
      <c r="U52" s="5" t="s">
        <v>511</v>
      </c>
      <c r="V52" s="5" t="s">
        <v>486</v>
      </c>
      <c r="W52" s="15">
        <v>0.01</v>
      </c>
      <c r="X52" s="10"/>
    </row>
    <row r="53" spans="1:24" x14ac:dyDescent="0.35">
      <c r="A53" s="11"/>
      <c r="B53" s="8" t="s">
        <v>449</v>
      </c>
      <c r="C53" s="10" t="s">
        <v>449</v>
      </c>
      <c r="D53" s="10" t="s">
        <v>449</v>
      </c>
      <c r="E53" s="5" t="s">
        <v>449</v>
      </c>
      <c r="F53" s="5" t="s">
        <v>449</v>
      </c>
      <c r="G53" s="5" t="s">
        <v>449</v>
      </c>
      <c r="H53" s="5" t="s">
        <v>449</v>
      </c>
      <c r="I53" s="11" t="s">
        <v>449</v>
      </c>
      <c r="J53" s="10" t="s">
        <v>449</v>
      </c>
      <c r="K53" s="11" t="s">
        <v>449</v>
      </c>
      <c r="L53" s="10" t="s">
        <v>603</v>
      </c>
      <c r="M53" s="5" t="s">
        <v>449</v>
      </c>
      <c r="N53" s="5" t="s">
        <v>449</v>
      </c>
      <c r="O53" s="5" t="s">
        <v>449</v>
      </c>
      <c r="P53" s="5" t="s">
        <v>449</v>
      </c>
      <c r="Q53" s="5" t="s">
        <v>449</v>
      </c>
      <c r="R53" s="11" t="s">
        <v>449</v>
      </c>
      <c r="S53" s="10" t="s">
        <v>449</v>
      </c>
      <c r="T53" s="5" t="s">
        <v>449</v>
      </c>
      <c r="U53" s="5" t="s">
        <v>449</v>
      </c>
      <c r="V53" s="5" t="s">
        <v>449</v>
      </c>
      <c r="W53" s="11" t="s">
        <v>449</v>
      </c>
      <c r="X53" s="10"/>
    </row>
    <row r="54" spans="1:24" x14ac:dyDescent="0.35">
      <c r="A54" s="11"/>
      <c r="B54" s="22" t="s">
        <v>863</v>
      </c>
      <c r="C54" s="23">
        <v>12</v>
      </c>
      <c r="D54" s="24">
        <v>3</v>
      </c>
      <c r="E54" s="25" t="s">
        <v>486</v>
      </c>
      <c r="F54" s="25" t="s">
        <v>486</v>
      </c>
      <c r="G54" s="25">
        <v>5</v>
      </c>
      <c r="H54" s="25">
        <v>1</v>
      </c>
      <c r="I54" s="26">
        <v>3</v>
      </c>
      <c r="J54" s="24">
        <v>12</v>
      </c>
      <c r="K54" s="26" t="s">
        <v>486</v>
      </c>
      <c r="L54" s="24">
        <v>9</v>
      </c>
      <c r="M54" s="25" t="s">
        <v>486</v>
      </c>
      <c r="N54" s="25" t="s">
        <v>486</v>
      </c>
      <c r="O54" s="25">
        <v>3</v>
      </c>
      <c r="P54" s="25" t="s">
        <v>486</v>
      </c>
      <c r="Q54" s="25" t="s">
        <v>486</v>
      </c>
      <c r="R54" s="26" t="s">
        <v>486</v>
      </c>
      <c r="S54" s="24">
        <v>5</v>
      </c>
      <c r="T54" s="25">
        <v>4</v>
      </c>
      <c r="U54" s="25">
        <v>2</v>
      </c>
      <c r="V54" s="25" t="s">
        <v>486</v>
      </c>
      <c r="W54" s="26" t="s">
        <v>486</v>
      </c>
      <c r="X54" s="10"/>
    </row>
    <row r="55" spans="1:24" x14ac:dyDescent="0.35">
      <c r="A55" s="11"/>
      <c r="B55" s="22" t="s">
        <v>449</v>
      </c>
      <c r="C55" s="23" t="s">
        <v>511</v>
      </c>
      <c r="D55" s="24" t="s">
        <v>511</v>
      </c>
      <c r="E55" s="25" t="s">
        <v>486</v>
      </c>
      <c r="F55" s="25" t="s">
        <v>486</v>
      </c>
      <c r="G55" s="29">
        <v>0.01</v>
      </c>
      <c r="H55" s="25" t="s">
        <v>511</v>
      </c>
      <c r="I55" s="30">
        <v>0.01</v>
      </c>
      <c r="J55" s="24" t="s">
        <v>511</v>
      </c>
      <c r="K55" s="26" t="s">
        <v>486</v>
      </c>
      <c r="L55" s="28">
        <v>0.01</v>
      </c>
      <c r="M55" s="25" t="s">
        <v>486</v>
      </c>
      <c r="N55" s="25" t="s">
        <v>486</v>
      </c>
      <c r="O55" s="25" t="s">
        <v>511</v>
      </c>
      <c r="P55" s="25" t="s">
        <v>486</v>
      </c>
      <c r="Q55" s="25" t="s">
        <v>486</v>
      </c>
      <c r="R55" s="26" t="s">
        <v>486</v>
      </c>
      <c r="S55" s="24" t="s">
        <v>511</v>
      </c>
      <c r="T55" s="25" t="s">
        <v>511</v>
      </c>
      <c r="U55" s="25" t="s">
        <v>511</v>
      </c>
      <c r="V55" s="25" t="s">
        <v>486</v>
      </c>
      <c r="W55" s="26" t="s">
        <v>486</v>
      </c>
      <c r="X55" s="10"/>
    </row>
    <row r="56" spans="1:24" x14ac:dyDescent="0.35">
      <c r="A56" s="11"/>
      <c r="B56" s="22" t="s">
        <v>449</v>
      </c>
      <c r="C56" s="24" t="s">
        <v>449</v>
      </c>
      <c r="D56" s="24" t="s">
        <v>449</v>
      </c>
      <c r="E56" s="25" t="s">
        <v>449</v>
      </c>
      <c r="F56" s="25" t="s">
        <v>449</v>
      </c>
      <c r="G56" s="25" t="s">
        <v>846</v>
      </c>
      <c r="H56" s="25" t="s">
        <v>449</v>
      </c>
      <c r="I56" s="26" t="s">
        <v>614</v>
      </c>
      <c r="J56" s="24" t="s">
        <v>449</v>
      </c>
      <c r="K56" s="26" t="s">
        <v>449</v>
      </c>
      <c r="L56" s="24" t="s">
        <v>891</v>
      </c>
      <c r="M56" s="25" t="s">
        <v>449</v>
      </c>
      <c r="N56" s="25" t="s">
        <v>449</v>
      </c>
      <c r="O56" s="25" t="s">
        <v>449</v>
      </c>
      <c r="P56" s="25" t="s">
        <v>449</v>
      </c>
      <c r="Q56" s="25" t="s">
        <v>449</v>
      </c>
      <c r="R56" s="26" t="s">
        <v>449</v>
      </c>
      <c r="S56" s="24" t="s">
        <v>449</v>
      </c>
      <c r="T56" s="25" t="s">
        <v>449</v>
      </c>
      <c r="U56" s="25" t="s">
        <v>449</v>
      </c>
      <c r="V56" s="25" t="s">
        <v>449</v>
      </c>
      <c r="W56" s="26" t="s">
        <v>449</v>
      </c>
      <c r="X56" s="10"/>
    </row>
    <row r="57" spans="1:24" ht="29" x14ac:dyDescent="0.35">
      <c r="A57" s="11"/>
      <c r="B57" s="8" t="s">
        <v>864</v>
      </c>
      <c r="C57" s="9">
        <v>11</v>
      </c>
      <c r="D57" s="10">
        <v>3</v>
      </c>
      <c r="E57" s="5">
        <v>4</v>
      </c>
      <c r="F57" s="5">
        <v>1</v>
      </c>
      <c r="G57" s="5" t="s">
        <v>486</v>
      </c>
      <c r="H57" s="5">
        <v>1</v>
      </c>
      <c r="I57" s="11">
        <v>2</v>
      </c>
      <c r="J57" s="10">
        <v>6</v>
      </c>
      <c r="K57" s="11">
        <v>5</v>
      </c>
      <c r="L57" s="10">
        <v>1</v>
      </c>
      <c r="M57" s="5">
        <v>3</v>
      </c>
      <c r="N57" s="5" t="s">
        <v>486</v>
      </c>
      <c r="O57" s="5">
        <v>3</v>
      </c>
      <c r="P57" s="5">
        <v>2</v>
      </c>
      <c r="Q57" s="5" t="s">
        <v>486</v>
      </c>
      <c r="R57" s="11" t="s">
        <v>486</v>
      </c>
      <c r="S57" s="10">
        <v>2</v>
      </c>
      <c r="T57" s="5">
        <v>3</v>
      </c>
      <c r="U57" s="5">
        <v>5</v>
      </c>
      <c r="V57" s="5" t="s">
        <v>486</v>
      </c>
      <c r="W57" s="11" t="s">
        <v>511</v>
      </c>
      <c r="X57" s="10"/>
    </row>
    <row r="58" spans="1:24" x14ac:dyDescent="0.35">
      <c r="A58" s="11"/>
      <c r="B58" s="8" t="s">
        <v>449</v>
      </c>
      <c r="C58" s="9" t="s">
        <v>511</v>
      </c>
      <c r="D58" s="10" t="s">
        <v>511</v>
      </c>
      <c r="E58" s="14">
        <v>0.01</v>
      </c>
      <c r="F58" s="5" t="s">
        <v>511</v>
      </c>
      <c r="G58" s="5" t="s">
        <v>486</v>
      </c>
      <c r="H58" s="5" t="s">
        <v>511</v>
      </c>
      <c r="I58" s="15">
        <v>0.01</v>
      </c>
      <c r="J58" s="10" t="s">
        <v>511</v>
      </c>
      <c r="K58" s="15">
        <v>0.01</v>
      </c>
      <c r="L58" s="10" t="s">
        <v>511</v>
      </c>
      <c r="M58" s="5" t="s">
        <v>511</v>
      </c>
      <c r="N58" s="5" t="s">
        <v>486</v>
      </c>
      <c r="O58" s="5" t="s">
        <v>511</v>
      </c>
      <c r="P58" s="5" t="s">
        <v>511</v>
      </c>
      <c r="Q58" s="5" t="s">
        <v>486</v>
      </c>
      <c r="R58" s="11" t="s">
        <v>486</v>
      </c>
      <c r="S58" s="10" t="s">
        <v>511</v>
      </c>
      <c r="T58" s="5" t="s">
        <v>511</v>
      </c>
      <c r="U58" s="5" t="s">
        <v>511</v>
      </c>
      <c r="V58" s="5" t="s">
        <v>486</v>
      </c>
      <c r="W58" s="11" t="s">
        <v>511</v>
      </c>
      <c r="X58" s="10"/>
    </row>
    <row r="59" spans="1:24" x14ac:dyDescent="0.35">
      <c r="A59" s="11"/>
      <c r="B59" s="8" t="s">
        <v>449</v>
      </c>
      <c r="C59" s="10" t="s">
        <v>449</v>
      </c>
      <c r="D59" s="10" t="s">
        <v>449</v>
      </c>
      <c r="E59" s="5" t="s">
        <v>592</v>
      </c>
      <c r="F59" s="5" t="s">
        <v>449</v>
      </c>
      <c r="G59" s="5" t="s">
        <v>449</v>
      </c>
      <c r="H59" s="5" t="s">
        <v>449</v>
      </c>
      <c r="I59" s="11" t="s">
        <v>449</v>
      </c>
      <c r="J59" s="10" t="s">
        <v>449</v>
      </c>
      <c r="K59" s="11" t="s">
        <v>449</v>
      </c>
      <c r="L59" s="10" t="s">
        <v>449</v>
      </c>
      <c r="M59" s="5" t="s">
        <v>449</v>
      </c>
      <c r="N59" s="5" t="s">
        <v>449</v>
      </c>
      <c r="O59" s="5" t="s">
        <v>449</v>
      </c>
      <c r="P59" s="5" t="s">
        <v>449</v>
      </c>
      <c r="Q59" s="5" t="s">
        <v>449</v>
      </c>
      <c r="R59" s="11" t="s">
        <v>449</v>
      </c>
      <c r="S59" s="10" t="s">
        <v>449</v>
      </c>
      <c r="T59" s="5" t="s">
        <v>449</v>
      </c>
      <c r="U59" s="5" t="s">
        <v>449</v>
      </c>
      <c r="V59" s="5" t="s">
        <v>449</v>
      </c>
      <c r="W59" s="11" t="s">
        <v>449</v>
      </c>
      <c r="X59" s="10"/>
    </row>
    <row r="60" spans="1:24" x14ac:dyDescent="0.35">
      <c r="A60" s="11"/>
      <c r="B60" s="22" t="s">
        <v>865</v>
      </c>
      <c r="C60" s="23">
        <v>11</v>
      </c>
      <c r="D60" s="24" t="s">
        <v>486</v>
      </c>
      <c r="E60" s="25" t="s">
        <v>486</v>
      </c>
      <c r="F60" s="25">
        <v>1</v>
      </c>
      <c r="G60" s="25">
        <v>6</v>
      </c>
      <c r="H60" s="25">
        <v>2</v>
      </c>
      <c r="I60" s="26">
        <v>2</v>
      </c>
      <c r="J60" s="24">
        <v>10</v>
      </c>
      <c r="K60" s="26" t="s">
        <v>511</v>
      </c>
      <c r="L60" s="24">
        <v>5</v>
      </c>
      <c r="M60" s="25">
        <v>2</v>
      </c>
      <c r="N60" s="25">
        <v>1</v>
      </c>
      <c r="O60" s="25">
        <v>2</v>
      </c>
      <c r="P60" s="25">
        <v>1</v>
      </c>
      <c r="Q60" s="25" t="s">
        <v>486</v>
      </c>
      <c r="R60" s="26" t="s">
        <v>511</v>
      </c>
      <c r="S60" s="24">
        <v>7</v>
      </c>
      <c r="T60" s="25">
        <v>1</v>
      </c>
      <c r="U60" s="25">
        <v>3</v>
      </c>
      <c r="V60" s="25" t="s">
        <v>486</v>
      </c>
      <c r="W60" s="26" t="s">
        <v>511</v>
      </c>
      <c r="X60" s="10"/>
    </row>
    <row r="61" spans="1:24" x14ac:dyDescent="0.35">
      <c r="A61" s="11"/>
      <c r="B61" s="22" t="s">
        <v>449</v>
      </c>
      <c r="C61" s="23" t="s">
        <v>511</v>
      </c>
      <c r="D61" s="24" t="s">
        <v>486</v>
      </c>
      <c r="E61" s="25" t="s">
        <v>486</v>
      </c>
      <c r="F61" s="25" t="s">
        <v>511</v>
      </c>
      <c r="G61" s="29">
        <v>0.01</v>
      </c>
      <c r="H61" s="25" t="s">
        <v>511</v>
      </c>
      <c r="I61" s="30">
        <v>0.01</v>
      </c>
      <c r="J61" s="24" t="s">
        <v>511</v>
      </c>
      <c r="K61" s="26" t="s">
        <v>511</v>
      </c>
      <c r="L61" s="28">
        <v>0.01</v>
      </c>
      <c r="M61" s="25" t="s">
        <v>511</v>
      </c>
      <c r="N61" s="25" t="s">
        <v>511</v>
      </c>
      <c r="O61" s="25" t="s">
        <v>511</v>
      </c>
      <c r="P61" s="25" t="s">
        <v>511</v>
      </c>
      <c r="Q61" s="25" t="s">
        <v>486</v>
      </c>
      <c r="R61" s="26" t="s">
        <v>511</v>
      </c>
      <c r="S61" s="28">
        <v>0.01</v>
      </c>
      <c r="T61" s="25" t="s">
        <v>511</v>
      </c>
      <c r="U61" s="25" t="s">
        <v>511</v>
      </c>
      <c r="V61" s="25" t="s">
        <v>486</v>
      </c>
      <c r="W61" s="26" t="s">
        <v>511</v>
      </c>
      <c r="X61" s="10"/>
    </row>
    <row r="62" spans="1:24" x14ac:dyDescent="0.35">
      <c r="A62" s="11"/>
      <c r="B62" s="22" t="s">
        <v>449</v>
      </c>
      <c r="C62" s="24" t="s">
        <v>449</v>
      </c>
      <c r="D62" s="24" t="s">
        <v>449</v>
      </c>
      <c r="E62" s="25" t="s">
        <v>449</v>
      </c>
      <c r="F62" s="25" t="s">
        <v>449</v>
      </c>
      <c r="G62" s="25" t="s">
        <v>592</v>
      </c>
      <c r="H62" s="25" t="s">
        <v>449</v>
      </c>
      <c r="I62" s="26" t="s">
        <v>560</v>
      </c>
      <c r="J62" s="24" t="s">
        <v>449</v>
      </c>
      <c r="K62" s="26" t="s">
        <v>449</v>
      </c>
      <c r="L62" s="24" t="s">
        <v>449</v>
      </c>
      <c r="M62" s="25" t="s">
        <v>449</v>
      </c>
      <c r="N62" s="25" t="s">
        <v>449</v>
      </c>
      <c r="O62" s="25" t="s">
        <v>449</v>
      </c>
      <c r="P62" s="25" t="s">
        <v>449</v>
      </c>
      <c r="Q62" s="25" t="s">
        <v>449</v>
      </c>
      <c r="R62" s="26" t="s">
        <v>449</v>
      </c>
      <c r="S62" s="24" t="s">
        <v>892</v>
      </c>
      <c r="T62" s="25" t="s">
        <v>449</v>
      </c>
      <c r="U62" s="25" t="s">
        <v>449</v>
      </c>
      <c r="V62" s="25" t="s">
        <v>449</v>
      </c>
      <c r="W62" s="26" t="s">
        <v>449</v>
      </c>
      <c r="X62" s="10"/>
    </row>
    <row r="63" spans="1:24" x14ac:dyDescent="0.35">
      <c r="A63" s="11"/>
      <c r="B63" s="8" t="s">
        <v>866</v>
      </c>
      <c r="C63" s="9">
        <v>8</v>
      </c>
      <c r="D63" s="10">
        <v>3</v>
      </c>
      <c r="E63" s="5">
        <v>1</v>
      </c>
      <c r="F63" s="5" t="s">
        <v>486</v>
      </c>
      <c r="G63" s="5">
        <v>1</v>
      </c>
      <c r="H63" s="5" t="s">
        <v>486</v>
      </c>
      <c r="I63" s="11">
        <v>3</v>
      </c>
      <c r="J63" s="10">
        <v>6</v>
      </c>
      <c r="K63" s="11">
        <v>1</v>
      </c>
      <c r="L63" s="10" t="s">
        <v>486</v>
      </c>
      <c r="M63" s="5">
        <v>1</v>
      </c>
      <c r="N63" s="5" t="s">
        <v>486</v>
      </c>
      <c r="O63" s="5">
        <v>2</v>
      </c>
      <c r="P63" s="5">
        <v>1</v>
      </c>
      <c r="Q63" s="5" t="s">
        <v>511</v>
      </c>
      <c r="R63" s="11">
        <v>2</v>
      </c>
      <c r="S63" s="10">
        <v>1</v>
      </c>
      <c r="T63" s="5" t="s">
        <v>486</v>
      </c>
      <c r="U63" s="5">
        <v>4</v>
      </c>
      <c r="V63" s="5" t="s">
        <v>511</v>
      </c>
      <c r="W63" s="11" t="s">
        <v>486</v>
      </c>
      <c r="X63" s="10"/>
    </row>
    <row r="64" spans="1:24" x14ac:dyDescent="0.35">
      <c r="A64" s="11"/>
      <c r="B64" s="8" t="s">
        <v>449</v>
      </c>
      <c r="C64" s="9" t="s">
        <v>511</v>
      </c>
      <c r="D64" s="10" t="s">
        <v>511</v>
      </c>
      <c r="E64" s="5" t="s">
        <v>511</v>
      </c>
      <c r="F64" s="5" t="s">
        <v>486</v>
      </c>
      <c r="G64" s="5" t="s">
        <v>511</v>
      </c>
      <c r="H64" s="5" t="s">
        <v>486</v>
      </c>
      <c r="I64" s="15">
        <v>0.01</v>
      </c>
      <c r="J64" s="10" t="s">
        <v>511</v>
      </c>
      <c r="K64" s="11" t="s">
        <v>511</v>
      </c>
      <c r="L64" s="10" t="s">
        <v>486</v>
      </c>
      <c r="M64" s="5" t="s">
        <v>511</v>
      </c>
      <c r="N64" s="5" t="s">
        <v>486</v>
      </c>
      <c r="O64" s="5" t="s">
        <v>511</v>
      </c>
      <c r="P64" s="5" t="s">
        <v>511</v>
      </c>
      <c r="Q64" s="5" t="s">
        <v>511</v>
      </c>
      <c r="R64" s="15">
        <v>0.01</v>
      </c>
      <c r="S64" s="10" t="s">
        <v>511</v>
      </c>
      <c r="T64" s="5" t="s">
        <v>486</v>
      </c>
      <c r="U64" s="5" t="s">
        <v>511</v>
      </c>
      <c r="V64" s="5" t="s">
        <v>511</v>
      </c>
      <c r="W64" s="11" t="s">
        <v>486</v>
      </c>
      <c r="X64" s="10"/>
    </row>
    <row r="65" spans="1:24" x14ac:dyDescent="0.35">
      <c r="A65" s="11"/>
      <c r="B65" s="8" t="s">
        <v>449</v>
      </c>
      <c r="C65" s="10" t="s">
        <v>449</v>
      </c>
      <c r="D65" s="10" t="s">
        <v>449</v>
      </c>
      <c r="E65" s="5" t="s">
        <v>449</v>
      </c>
      <c r="F65" s="5" t="s">
        <v>449</v>
      </c>
      <c r="G65" s="5" t="s">
        <v>449</v>
      </c>
      <c r="H65" s="5" t="s">
        <v>449</v>
      </c>
      <c r="I65" s="11" t="s">
        <v>614</v>
      </c>
      <c r="J65" s="10" t="s">
        <v>449</v>
      </c>
      <c r="K65" s="11" t="s">
        <v>449</v>
      </c>
      <c r="L65" s="10" t="s">
        <v>449</v>
      </c>
      <c r="M65" s="5" t="s">
        <v>449</v>
      </c>
      <c r="N65" s="5" t="s">
        <v>449</v>
      </c>
      <c r="O65" s="5" t="s">
        <v>449</v>
      </c>
      <c r="P65" s="5" t="s">
        <v>449</v>
      </c>
      <c r="Q65" s="5" t="s">
        <v>449</v>
      </c>
      <c r="R65" s="11" t="s">
        <v>449</v>
      </c>
      <c r="S65" s="10" t="s">
        <v>449</v>
      </c>
      <c r="T65" s="5" t="s">
        <v>449</v>
      </c>
      <c r="U65" s="5" t="s">
        <v>449</v>
      </c>
      <c r="V65" s="5" t="s">
        <v>449</v>
      </c>
      <c r="W65" s="11" t="s">
        <v>449</v>
      </c>
      <c r="X65" s="10"/>
    </row>
    <row r="66" spans="1:24" x14ac:dyDescent="0.35">
      <c r="A66" s="11"/>
      <c r="B66" s="22" t="s">
        <v>868</v>
      </c>
      <c r="C66" s="23">
        <v>6</v>
      </c>
      <c r="D66" s="24">
        <v>2</v>
      </c>
      <c r="E66" s="25" t="s">
        <v>486</v>
      </c>
      <c r="F66" s="25">
        <v>1</v>
      </c>
      <c r="G66" s="25">
        <v>1</v>
      </c>
      <c r="H66" s="25">
        <v>2</v>
      </c>
      <c r="I66" s="26">
        <v>1</v>
      </c>
      <c r="J66" s="24">
        <v>6</v>
      </c>
      <c r="K66" s="26" t="s">
        <v>486</v>
      </c>
      <c r="L66" s="24" t="s">
        <v>486</v>
      </c>
      <c r="M66" s="25">
        <v>1</v>
      </c>
      <c r="N66" s="25">
        <v>2</v>
      </c>
      <c r="O66" s="25">
        <v>2</v>
      </c>
      <c r="P66" s="25" t="s">
        <v>511</v>
      </c>
      <c r="Q66" s="25" t="s">
        <v>486</v>
      </c>
      <c r="R66" s="26">
        <v>1</v>
      </c>
      <c r="S66" s="24">
        <v>1</v>
      </c>
      <c r="T66" s="25">
        <v>2</v>
      </c>
      <c r="U66" s="25">
        <v>1</v>
      </c>
      <c r="V66" s="25" t="s">
        <v>486</v>
      </c>
      <c r="W66" s="26">
        <v>1</v>
      </c>
      <c r="X66" s="10"/>
    </row>
    <row r="67" spans="1:24" x14ac:dyDescent="0.35">
      <c r="A67" s="11"/>
      <c r="B67" s="22" t="s">
        <v>449</v>
      </c>
      <c r="C67" s="23" t="s">
        <v>511</v>
      </c>
      <c r="D67" s="24" t="s">
        <v>511</v>
      </c>
      <c r="E67" s="25" t="s">
        <v>486</v>
      </c>
      <c r="F67" s="25" t="s">
        <v>511</v>
      </c>
      <c r="G67" s="25" t="s">
        <v>511</v>
      </c>
      <c r="H67" s="25" t="s">
        <v>511</v>
      </c>
      <c r="I67" s="26" t="s">
        <v>511</v>
      </c>
      <c r="J67" s="24" t="s">
        <v>511</v>
      </c>
      <c r="K67" s="26" t="s">
        <v>486</v>
      </c>
      <c r="L67" s="24" t="s">
        <v>486</v>
      </c>
      <c r="M67" s="25" t="s">
        <v>511</v>
      </c>
      <c r="N67" s="29">
        <v>0.01</v>
      </c>
      <c r="O67" s="25" t="s">
        <v>511</v>
      </c>
      <c r="P67" s="25" t="s">
        <v>511</v>
      </c>
      <c r="Q67" s="25" t="s">
        <v>486</v>
      </c>
      <c r="R67" s="26" t="s">
        <v>511</v>
      </c>
      <c r="S67" s="24" t="s">
        <v>511</v>
      </c>
      <c r="T67" s="25" t="s">
        <v>511</v>
      </c>
      <c r="U67" s="25" t="s">
        <v>511</v>
      </c>
      <c r="V67" s="25" t="s">
        <v>486</v>
      </c>
      <c r="W67" s="26" t="s">
        <v>511</v>
      </c>
      <c r="X67" s="10"/>
    </row>
    <row r="68" spans="1:24" ht="29" x14ac:dyDescent="0.35">
      <c r="A68" s="11"/>
      <c r="B68" s="8" t="s">
        <v>869</v>
      </c>
      <c r="C68" s="9">
        <v>1</v>
      </c>
      <c r="D68" s="10" t="s">
        <v>511</v>
      </c>
      <c r="E68" s="5" t="s">
        <v>486</v>
      </c>
      <c r="F68" s="5" t="s">
        <v>486</v>
      </c>
      <c r="G68" s="5" t="s">
        <v>486</v>
      </c>
      <c r="H68" s="5">
        <v>1</v>
      </c>
      <c r="I68" s="11" t="s">
        <v>486</v>
      </c>
      <c r="J68" s="10">
        <v>1</v>
      </c>
      <c r="K68" s="11" t="s">
        <v>486</v>
      </c>
      <c r="L68" s="10" t="s">
        <v>486</v>
      </c>
      <c r="M68" s="5" t="s">
        <v>486</v>
      </c>
      <c r="N68" s="5" t="s">
        <v>486</v>
      </c>
      <c r="O68" s="5">
        <v>1</v>
      </c>
      <c r="P68" s="5" t="s">
        <v>511</v>
      </c>
      <c r="Q68" s="5" t="s">
        <v>486</v>
      </c>
      <c r="R68" s="11" t="s">
        <v>486</v>
      </c>
      <c r="S68" s="10" t="s">
        <v>486</v>
      </c>
      <c r="T68" s="5">
        <v>1</v>
      </c>
      <c r="U68" s="5" t="s">
        <v>511</v>
      </c>
      <c r="V68" s="5" t="s">
        <v>486</v>
      </c>
      <c r="W68" s="11" t="s">
        <v>486</v>
      </c>
      <c r="X68" s="10"/>
    </row>
    <row r="69" spans="1:24" x14ac:dyDescent="0.35">
      <c r="A69" s="11"/>
      <c r="B69" s="8" t="s">
        <v>449</v>
      </c>
      <c r="C69" s="9" t="s">
        <v>511</v>
      </c>
      <c r="D69" s="10" t="s">
        <v>511</v>
      </c>
      <c r="E69" s="5" t="s">
        <v>486</v>
      </c>
      <c r="F69" s="5" t="s">
        <v>486</v>
      </c>
      <c r="G69" s="5" t="s">
        <v>486</v>
      </c>
      <c r="H69" s="5" t="s">
        <v>511</v>
      </c>
      <c r="I69" s="11" t="s">
        <v>486</v>
      </c>
      <c r="J69" s="10" t="s">
        <v>511</v>
      </c>
      <c r="K69" s="11" t="s">
        <v>486</v>
      </c>
      <c r="L69" s="10" t="s">
        <v>486</v>
      </c>
      <c r="M69" s="5" t="s">
        <v>486</v>
      </c>
      <c r="N69" s="5" t="s">
        <v>486</v>
      </c>
      <c r="O69" s="5" t="s">
        <v>511</v>
      </c>
      <c r="P69" s="5" t="s">
        <v>511</v>
      </c>
      <c r="Q69" s="5" t="s">
        <v>486</v>
      </c>
      <c r="R69" s="11" t="s">
        <v>486</v>
      </c>
      <c r="S69" s="10" t="s">
        <v>486</v>
      </c>
      <c r="T69" s="5" t="s">
        <v>511</v>
      </c>
      <c r="U69" s="5" t="s">
        <v>511</v>
      </c>
      <c r="V69" s="5" t="s">
        <v>486</v>
      </c>
      <c r="W69" s="11" t="s">
        <v>486</v>
      </c>
      <c r="X69" s="10"/>
    </row>
    <row r="70" spans="1:24" x14ac:dyDescent="0.35">
      <c r="A70" s="11"/>
      <c r="B70" s="22" t="s">
        <v>725</v>
      </c>
      <c r="C70" s="23">
        <v>20</v>
      </c>
      <c r="D70" s="24">
        <v>6</v>
      </c>
      <c r="E70" s="25">
        <v>4</v>
      </c>
      <c r="F70" s="25">
        <v>2</v>
      </c>
      <c r="G70" s="25">
        <v>2</v>
      </c>
      <c r="H70" s="25">
        <v>2</v>
      </c>
      <c r="I70" s="26">
        <v>3</v>
      </c>
      <c r="J70" s="24">
        <v>13</v>
      </c>
      <c r="K70" s="26">
        <v>5</v>
      </c>
      <c r="L70" s="24">
        <v>5</v>
      </c>
      <c r="M70" s="25">
        <v>1</v>
      </c>
      <c r="N70" s="25" t="s">
        <v>511</v>
      </c>
      <c r="O70" s="25">
        <v>10</v>
      </c>
      <c r="P70" s="25" t="s">
        <v>511</v>
      </c>
      <c r="Q70" s="25" t="s">
        <v>511</v>
      </c>
      <c r="R70" s="26">
        <v>2</v>
      </c>
      <c r="S70" s="24">
        <v>1</v>
      </c>
      <c r="T70" s="25">
        <v>4</v>
      </c>
      <c r="U70" s="25">
        <v>6</v>
      </c>
      <c r="V70" s="25">
        <v>2</v>
      </c>
      <c r="W70" s="26">
        <v>6</v>
      </c>
      <c r="X70" s="10"/>
    </row>
    <row r="71" spans="1:24" x14ac:dyDescent="0.35">
      <c r="A71" s="11"/>
      <c r="B71" s="22" t="s">
        <v>449</v>
      </c>
      <c r="C71" s="23" t="s">
        <v>511</v>
      </c>
      <c r="D71" s="24" t="s">
        <v>511</v>
      </c>
      <c r="E71" s="29">
        <v>0.01</v>
      </c>
      <c r="F71" s="25" t="s">
        <v>511</v>
      </c>
      <c r="G71" s="25" t="s">
        <v>511</v>
      </c>
      <c r="H71" s="25" t="s">
        <v>511</v>
      </c>
      <c r="I71" s="30">
        <v>0.01</v>
      </c>
      <c r="J71" s="24" t="s">
        <v>511</v>
      </c>
      <c r="K71" s="30">
        <v>0.01</v>
      </c>
      <c r="L71" s="24" t="s">
        <v>511</v>
      </c>
      <c r="M71" s="25" t="s">
        <v>511</v>
      </c>
      <c r="N71" s="25" t="s">
        <v>511</v>
      </c>
      <c r="O71" s="29">
        <v>0.01</v>
      </c>
      <c r="P71" s="25" t="s">
        <v>511</v>
      </c>
      <c r="Q71" s="25" t="s">
        <v>511</v>
      </c>
      <c r="R71" s="30">
        <v>0.01</v>
      </c>
      <c r="S71" s="24" t="s">
        <v>511</v>
      </c>
      <c r="T71" s="25" t="s">
        <v>511</v>
      </c>
      <c r="U71" s="25" t="s">
        <v>511</v>
      </c>
      <c r="V71" s="25" t="s">
        <v>511</v>
      </c>
      <c r="W71" s="30">
        <v>0.02</v>
      </c>
      <c r="X71" s="10"/>
    </row>
    <row r="72" spans="1:24" x14ac:dyDescent="0.35">
      <c r="A72" s="11"/>
      <c r="B72" s="22" t="s">
        <v>449</v>
      </c>
      <c r="C72" s="24" t="s">
        <v>449</v>
      </c>
      <c r="D72" s="24" t="s">
        <v>449</v>
      </c>
      <c r="E72" s="25" t="s">
        <v>449</v>
      </c>
      <c r="F72" s="25" t="s">
        <v>449</v>
      </c>
      <c r="G72" s="25" t="s">
        <v>449</v>
      </c>
      <c r="H72" s="25" t="s">
        <v>449</v>
      </c>
      <c r="I72" s="26" t="s">
        <v>449</v>
      </c>
      <c r="J72" s="24" t="s">
        <v>449</v>
      </c>
      <c r="K72" s="26" t="s">
        <v>449</v>
      </c>
      <c r="L72" s="24" t="s">
        <v>449</v>
      </c>
      <c r="M72" s="25" t="s">
        <v>449</v>
      </c>
      <c r="N72" s="25" t="s">
        <v>449</v>
      </c>
      <c r="O72" s="25" t="s">
        <v>603</v>
      </c>
      <c r="P72" s="25" t="s">
        <v>449</v>
      </c>
      <c r="Q72" s="25" t="s">
        <v>449</v>
      </c>
      <c r="R72" s="26" t="s">
        <v>449</v>
      </c>
      <c r="S72" s="24" t="s">
        <v>449</v>
      </c>
      <c r="T72" s="25" t="s">
        <v>449</v>
      </c>
      <c r="U72" s="25" t="s">
        <v>449</v>
      </c>
      <c r="V72" s="25" t="s">
        <v>449</v>
      </c>
      <c r="W72" s="26" t="s">
        <v>617</v>
      </c>
      <c r="X72" s="10"/>
    </row>
    <row r="73" spans="1:24" x14ac:dyDescent="0.35">
      <c r="A73" s="11"/>
      <c r="B73" s="8" t="s">
        <v>519</v>
      </c>
      <c r="C73" s="10">
        <v>5</v>
      </c>
      <c r="D73" s="10" t="s">
        <v>511</v>
      </c>
      <c r="E73" s="5" t="s">
        <v>486</v>
      </c>
      <c r="F73" s="5" t="s">
        <v>486</v>
      </c>
      <c r="G73" s="5" t="s">
        <v>486</v>
      </c>
      <c r="H73" s="5">
        <v>3</v>
      </c>
      <c r="I73" s="11">
        <v>1</v>
      </c>
      <c r="J73" s="10">
        <v>1</v>
      </c>
      <c r="K73" s="11">
        <v>4</v>
      </c>
      <c r="L73" s="10" t="s">
        <v>486</v>
      </c>
      <c r="M73" s="5">
        <v>1</v>
      </c>
      <c r="N73" s="5" t="s">
        <v>486</v>
      </c>
      <c r="O73" s="5" t="s">
        <v>486</v>
      </c>
      <c r="P73" s="5" t="s">
        <v>511</v>
      </c>
      <c r="Q73" s="5" t="s">
        <v>486</v>
      </c>
      <c r="R73" s="11" t="s">
        <v>486</v>
      </c>
      <c r="S73" s="10">
        <v>1</v>
      </c>
      <c r="T73" s="5" t="s">
        <v>486</v>
      </c>
      <c r="U73" s="5" t="s">
        <v>511</v>
      </c>
      <c r="V73" s="5" t="s">
        <v>486</v>
      </c>
      <c r="W73" s="11">
        <v>3</v>
      </c>
      <c r="X73" s="10"/>
    </row>
    <row r="74" spans="1:24" x14ac:dyDescent="0.35">
      <c r="A74" s="11"/>
      <c r="B74" s="31" t="s">
        <v>449</v>
      </c>
      <c r="C74" s="32" t="s">
        <v>645</v>
      </c>
      <c r="D74" s="32" t="s">
        <v>449</v>
      </c>
      <c r="E74" s="33" t="s">
        <v>449</v>
      </c>
      <c r="F74" s="33" t="s">
        <v>449</v>
      </c>
      <c r="G74" s="33" t="s">
        <v>449</v>
      </c>
      <c r="H74" s="33" t="s">
        <v>449</v>
      </c>
      <c r="I74" s="34" t="s">
        <v>449</v>
      </c>
      <c r="J74" s="32" t="s">
        <v>449</v>
      </c>
      <c r="K74" s="34" t="s">
        <v>506</v>
      </c>
      <c r="L74" s="32" t="s">
        <v>449</v>
      </c>
      <c r="M74" s="33" t="s">
        <v>449</v>
      </c>
      <c r="N74" s="33" t="s">
        <v>449</v>
      </c>
      <c r="O74" s="33" t="s">
        <v>449</v>
      </c>
      <c r="P74" s="33" t="s">
        <v>449</v>
      </c>
      <c r="Q74" s="33" t="s">
        <v>449</v>
      </c>
      <c r="R74" s="34" t="s">
        <v>449</v>
      </c>
      <c r="S74" s="32" t="s">
        <v>449</v>
      </c>
      <c r="T74" s="33" t="s">
        <v>449</v>
      </c>
      <c r="U74" s="33" t="s">
        <v>449</v>
      </c>
      <c r="V74" s="33" t="s">
        <v>449</v>
      </c>
      <c r="W74" s="34" t="s">
        <v>573</v>
      </c>
      <c r="X74" s="10"/>
    </row>
    <row r="75" spans="1:24" x14ac:dyDescent="0.35">
      <c r="B75" s="1" t="s">
        <v>1929</v>
      </c>
    </row>
    <row r="76" spans="1:24" x14ac:dyDescent="0.35">
      <c r="B76" s="1" t="s">
        <v>577</v>
      </c>
    </row>
    <row r="77" spans="1:24" x14ac:dyDescent="0.35">
      <c r="B77" s="1" t="s">
        <v>578</v>
      </c>
    </row>
  </sheetData>
  <mergeCells count="4">
    <mergeCell ref="D8:I8"/>
    <mergeCell ref="J8:K8"/>
    <mergeCell ref="L8:R8"/>
    <mergeCell ref="S8:W8"/>
  </mergeCells>
  <hyperlinks>
    <hyperlink ref="C1" location="Index!A25" display="Return to Index" xr:uid="{00000000-0004-0000-15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600-000000000000}">
  <dimension ref="A1:AC21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62</v>
      </c>
    </row>
    <row r="6" spans="1:29" x14ac:dyDescent="0.35">
      <c r="B6" s="1" t="s">
        <v>63</v>
      </c>
    </row>
    <row r="7" spans="1:29" x14ac:dyDescent="0.35">
      <c r="B7" s="1" t="s">
        <v>3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5487</v>
      </c>
      <c r="D10" s="10">
        <v>3587</v>
      </c>
      <c r="E10" s="5">
        <v>1145</v>
      </c>
      <c r="F10" s="5">
        <v>362</v>
      </c>
      <c r="G10" s="5">
        <v>6</v>
      </c>
      <c r="H10" s="11">
        <v>14</v>
      </c>
      <c r="I10" s="10">
        <v>2468</v>
      </c>
      <c r="J10" s="5">
        <v>434</v>
      </c>
      <c r="K10" s="5">
        <v>672</v>
      </c>
      <c r="L10" s="11">
        <v>13</v>
      </c>
      <c r="M10" s="10">
        <v>1924</v>
      </c>
      <c r="N10" s="5">
        <v>3255</v>
      </c>
      <c r="O10" s="11">
        <v>289</v>
      </c>
      <c r="P10" s="10">
        <v>3575</v>
      </c>
      <c r="Q10" s="5">
        <v>1645</v>
      </c>
      <c r="R10" s="5">
        <v>225</v>
      </c>
      <c r="S10" s="5">
        <v>32</v>
      </c>
      <c r="T10" s="11">
        <v>10</v>
      </c>
      <c r="U10" s="10">
        <v>506</v>
      </c>
      <c r="V10" s="5">
        <v>303</v>
      </c>
      <c r="W10" s="5">
        <v>2259</v>
      </c>
      <c r="X10" s="11">
        <v>38</v>
      </c>
      <c r="Y10" s="10">
        <v>1127</v>
      </c>
      <c r="Z10" s="5">
        <v>4138</v>
      </c>
      <c r="AA10" s="5">
        <v>120</v>
      </c>
      <c r="AB10" s="11">
        <v>39</v>
      </c>
    </row>
    <row r="11" spans="1:29" x14ac:dyDescent="0.35">
      <c r="B11" s="17" t="s">
        <v>1930</v>
      </c>
      <c r="C11" s="18">
        <v>5487</v>
      </c>
      <c r="D11" s="19">
        <v>3514</v>
      </c>
      <c r="E11" s="20">
        <v>1157</v>
      </c>
      <c r="F11" s="20">
        <v>364</v>
      </c>
      <c r="G11" s="20" t="s">
        <v>477</v>
      </c>
      <c r="H11" s="21" t="s">
        <v>478</v>
      </c>
      <c r="I11" s="19">
        <v>2464</v>
      </c>
      <c r="J11" s="20">
        <v>454</v>
      </c>
      <c r="K11" s="20">
        <v>577</v>
      </c>
      <c r="L11" s="21" t="s">
        <v>479</v>
      </c>
      <c r="M11" s="19">
        <v>2194</v>
      </c>
      <c r="N11" s="20">
        <v>2936</v>
      </c>
      <c r="O11" s="21">
        <v>333</v>
      </c>
      <c r="P11" s="19">
        <v>3593</v>
      </c>
      <c r="Q11" s="20">
        <v>1588</v>
      </c>
      <c r="R11" s="20">
        <v>251</v>
      </c>
      <c r="S11" s="20" t="s">
        <v>480</v>
      </c>
      <c r="T11" s="21" t="s">
        <v>481</v>
      </c>
      <c r="U11" s="19">
        <v>493</v>
      </c>
      <c r="V11" s="20">
        <v>295</v>
      </c>
      <c r="W11" s="20">
        <v>2159</v>
      </c>
      <c r="X11" s="21" t="s">
        <v>482</v>
      </c>
      <c r="Y11" s="19">
        <v>1285</v>
      </c>
      <c r="Z11" s="20">
        <v>3961</v>
      </c>
      <c r="AA11" s="20" t="s">
        <v>483</v>
      </c>
      <c r="AB11" s="21" t="s">
        <v>484</v>
      </c>
    </row>
    <row r="12" spans="1:29" ht="29" x14ac:dyDescent="0.35">
      <c r="A12" s="11"/>
      <c r="B12" s="22" t="s">
        <v>893</v>
      </c>
      <c r="C12" s="23">
        <v>5059</v>
      </c>
      <c r="D12" s="24">
        <v>3514</v>
      </c>
      <c r="E12" s="25">
        <v>1157</v>
      </c>
      <c r="F12" s="25">
        <v>364</v>
      </c>
      <c r="G12" s="25">
        <v>4</v>
      </c>
      <c r="H12" s="26">
        <v>20</v>
      </c>
      <c r="I12" s="24">
        <v>2464</v>
      </c>
      <c r="J12" s="25">
        <v>454</v>
      </c>
      <c r="K12" s="25">
        <v>577</v>
      </c>
      <c r="L12" s="26">
        <v>18</v>
      </c>
      <c r="M12" s="24">
        <v>2015</v>
      </c>
      <c r="N12" s="25">
        <v>2768</v>
      </c>
      <c r="O12" s="26">
        <v>256</v>
      </c>
      <c r="P12" s="24">
        <v>3292</v>
      </c>
      <c r="Q12" s="25">
        <v>1473</v>
      </c>
      <c r="R12" s="25">
        <v>241</v>
      </c>
      <c r="S12" s="25">
        <v>37</v>
      </c>
      <c r="T12" s="26">
        <v>14</v>
      </c>
      <c r="U12" s="24">
        <v>493</v>
      </c>
      <c r="V12" s="25">
        <v>295</v>
      </c>
      <c r="W12" s="25">
        <v>2159</v>
      </c>
      <c r="X12" s="26">
        <v>54</v>
      </c>
      <c r="Y12" s="24">
        <v>1181</v>
      </c>
      <c r="Z12" s="25">
        <v>3662</v>
      </c>
      <c r="AA12" s="25">
        <v>104</v>
      </c>
      <c r="AB12" s="26">
        <v>38</v>
      </c>
      <c r="AC12" s="10"/>
    </row>
    <row r="13" spans="1:29" x14ac:dyDescent="0.35">
      <c r="A13" s="11"/>
      <c r="B13" s="22" t="s">
        <v>449</v>
      </c>
      <c r="C13" s="27">
        <v>0.92</v>
      </c>
      <c r="D13" s="28">
        <v>1</v>
      </c>
      <c r="E13" s="29">
        <v>1</v>
      </c>
      <c r="F13" s="29">
        <v>1</v>
      </c>
      <c r="G13" s="29">
        <v>1</v>
      </c>
      <c r="H13" s="30">
        <v>1</v>
      </c>
      <c r="I13" s="28">
        <v>1</v>
      </c>
      <c r="J13" s="29">
        <v>1</v>
      </c>
      <c r="K13" s="29">
        <v>1</v>
      </c>
      <c r="L13" s="30">
        <v>1</v>
      </c>
      <c r="M13" s="28">
        <v>0.92</v>
      </c>
      <c r="N13" s="29">
        <v>0.94</v>
      </c>
      <c r="O13" s="30">
        <v>0.77</v>
      </c>
      <c r="P13" s="28">
        <v>0.92</v>
      </c>
      <c r="Q13" s="29">
        <v>0.93</v>
      </c>
      <c r="R13" s="29">
        <v>0.96</v>
      </c>
      <c r="S13" s="29">
        <v>0.92</v>
      </c>
      <c r="T13" s="30">
        <v>1</v>
      </c>
      <c r="U13" s="28">
        <v>1</v>
      </c>
      <c r="V13" s="29">
        <v>1</v>
      </c>
      <c r="W13" s="29">
        <v>1</v>
      </c>
      <c r="X13" s="30">
        <v>1</v>
      </c>
      <c r="Y13" s="28">
        <v>0.92</v>
      </c>
      <c r="Z13" s="29">
        <v>0.92</v>
      </c>
      <c r="AA13" s="29">
        <v>0.87</v>
      </c>
      <c r="AB13" s="30">
        <v>0.9</v>
      </c>
      <c r="AC13" s="10"/>
    </row>
    <row r="14" spans="1:29" x14ac:dyDescent="0.35">
      <c r="A14" s="11"/>
      <c r="B14" s="22" t="s">
        <v>449</v>
      </c>
      <c r="C14" s="24" t="s">
        <v>498</v>
      </c>
      <c r="D14" s="24" t="s">
        <v>505</v>
      </c>
      <c r="E14" s="25" t="s">
        <v>505</v>
      </c>
      <c r="F14" s="25" t="s">
        <v>505</v>
      </c>
      <c r="G14" s="25" t="s">
        <v>449</v>
      </c>
      <c r="H14" s="26" t="s">
        <v>449</v>
      </c>
      <c r="I14" s="24" t="s">
        <v>505</v>
      </c>
      <c r="J14" s="25" t="s">
        <v>505</v>
      </c>
      <c r="K14" s="25" t="s">
        <v>505</v>
      </c>
      <c r="L14" s="26" t="s">
        <v>449</v>
      </c>
      <c r="M14" s="24" t="s">
        <v>498</v>
      </c>
      <c r="N14" s="25" t="s">
        <v>499</v>
      </c>
      <c r="O14" s="26" t="s">
        <v>449</v>
      </c>
      <c r="P14" s="24" t="s">
        <v>449</v>
      </c>
      <c r="Q14" s="25" t="s">
        <v>449</v>
      </c>
      <c r="R14" s="25" t="s">
        <v>449</v>
      </c>
      <c r="S14" s="25" t="s">
        <v>449</v>
      </c>
      <c r="T14" s="26" t="s">
        <v>449</v>
      </c>
      <c r="U14" s="24" t="s">
        <v>505</v>
      </c>
      <c r="V14" s="25" t="s">
        <v>505</v>
      </c>
      <c r="W14" s="25" t="s">
        <v>505</v>
      </c>
      <c r="X14" s="26" t="s">
        <v>449</v>
      </c>
      <c r="Y14" s="24" t="s">
        <v>449</v>
      </c>
      <c r="Z14" s="25" t="s">
        <v>449</v>
      </c>
      <c r="AA14" s="25" t="s">
        <v>449</v>
      </c>
      <c r="AB14" s="26" t="s">
        <v>449</v>
      </c>
      <c r="AC14" s="10"/>
    </row>
    <row r="15" spans="1:29" ht="29" x14ac:dyDescent="0.35">
      <c r="A15" s="11"/>
      <c r="B15" s="8" t="s">
        <v>894</v>
      </c>
      <c r="C15" s="9">
        <v>428</v>
      </c>
      <c r="D15" s="10" t="s">
        <v>486</v>
      </c>
      <c r="E15" s="5" t="s">
        <v>486</v>
      </c>
      <c r="F15" s="5" t="s">
        <v>486</v>
      </c>
      <c r="G15" s="5" t="s">
        <v>486</v>
      </c>
      <c r="H15" s="11" t="s">
        <v>486</v>
      </c>
      <c r="I15" s="10" t="s">
        <v>486</v>
      </c>
      <c r="J15" s="5" t="s">
        <v>486</v>
      </c>
      <c r="K15" s="5" t="s">
        <v>486</v>
      </c>
      <c r="L15" s="11" t="s">
        <v>486</v>
      </c>
      <c r="M15" s="10">
        <v>179</v>
      </c>
      <c r="N15" s="5">
        <v>168</v>
      </c>
      <c r="O15" s="11">
        <v>77</v>
      </c>
      <c r="P15" s="10">
        <v>301</v>
      </c>
      <c r="Q15" s="5">
        <v>115</v>
      </c>
      <c r="R15" s="5">
        <v>9</v>
      </c>
      <c r="S15" s="5">
        <v>3</v>
      </c>
      <c r="T15" s="11" t="s">
        <v>486</v>
      </c>
      <c r="U15" s="10" t="s">
        <v>486</v>
      </c>
      <c r="V15" s="5" t="s">
        <v>486</v>
      </c>
      <c r="W15" s="5" t="s">
        <v>486</v>
      </c>
      <c r="X15" s="11" t="s">
        <v>486</v>
      </c>
      <c r="Y15" s="10">
        <v>105</v>
      </c>
      <c r="Z15" s="5">
        <v>299</v>
      </c>
      <c r="AA15" s="5">
        <v>16</v>
      </c>
      <c r="AB15" s="11">
        <v>4</v>
      </c>
      <c r="AC15" s="10"/>
    </row>
    <row r="16" spans="1:29" x14ac:dyDescent="0.35">
      <c r="A16" s="11"/>
      <c r="B16" s="8" t="s">
        <v>449</v>
      </c>
      <c r="C16" s="12">
        <v>0.08</v>
      </c>
      <c r="D16" s="10" t="s">
        <v>486</v>
      </c>
      <c r="E16" s="5" t="s">
        <v>486</v>
      </c>
      <c r="F16" s="5" t="s">
        <v>486</v>
      </c>
      <c r="G16" s="5" t="s">
        <v>486</v>
      </c>
      <c r="H16" s="11" t="s">
        <v>486</v>
      </c>
      <c r="I16" s="10" t="s">
        <v>486</v>
      </c>
      <c r="J16" s="5" t="s">
        <v>486</v>
      </c>
      <c r="K16" s="5" t="s">
        <v>486</v>
      </c>
      <c r="L16" s="11" t="s">
        <v>486</v>
      </c>
      <c r="M16" s="13">
        <v>0.08</v>
      </c>
      <c r="N16" s="14">
        <v>0.06</v>
      </c>
      <c r="O16" s="15">
        <v>0.23</v>
      </c>
      <c r="P16" s="13">
        <v>0.08</v>
      </c>
      <c r="Q16" s="14">
        <v>7.0000000000000007E-2</v>
      </c>
      <c r="R16" s="14">
        <v>0.04</v>
      </c>
      <c r="S16" s="14">
        <v>0.08</v>
      </c>
      <c r="T16" s="11" t="s">
        <v>486</v>
      </c>
      <c r="U16" s="10" t="s">
        <v>486</v>
      </c>
      <c r="V16" s="5" t="s">
        <v>486</v>
      </c>
      <c r="W16" s="5" t="s">
        <v>486</v>
      </c>
      <c r="X16" s="11" t="s">
        <v>486</v>
      </c>
      <c r="Y16" s="13">
        <v>0.08</v>
      </c>
      <c r="Z16" s="14">
        <v>0.08</v>
      </c>
      <c r="AA16" s="14">
        <v>0.13</v>
      </c>
      <c r="AB16" s="15">
        <v>0.1</v>
      </c>
      <c r="AC16" s="10"/>
    </row>
    <row r="17" spans="1:29" x14ac:dyDescent="0.35">
      <c r="A17" s="11"/>
      <c r="B17" s="8" t="s">
        <v>449</v>
      </c>
      <c r="C17" s="10" t="s">
        <v>895</v>
      </c>
      <c r="D17" s="10" t="s">
        <v>449</v>
      </c>
      <c r="E17" s="5" t="s">
        <v>449</v>
      </c>
      <c r="F17" s="5" t="s">
        <v>449</v>
      </c>
      <c r="G17" s="5" t="s">
        <v>449</v>
      </c>
      <c r="H17" s="11" t="s">
        <v>449</v>
      </c>
      <c r="I17" s="10" t="s">
        <v>449</v>
      </c>
      <c r="J17" s="5" t="s">
        <v>449</v>
      </c>
      <c r="K17" s="5" t="s">
        <v>449</v>
      </c>
      <c r="L17" s="11" t="s">
        <v>449</v>
      </c>
      <c r="M17" s="10" t="s">
        <v>517</v>
      </c>
      <c r="N17" s="5" t="s">
        <v>449</v>
      </c>
      <c r="O17" s="11" t="s">
        <v>491</v>
      </c>
      <c r="P17" s="10" t="s">
        <v>449</v>
      </c>
      <c r="Q17" s="5" t="s">
        <v>449</v>
      </c>
      <c r="R17" s="5" t="s">
        <v>449</v>
      </c>
      <c r="S17" s="5" t="s">
        <v>449</v>
      </c>
      <c r="T17" s="11" t="s">
        <v>449</v>
      </c>
      <c r="U17" s="10" t="s">
        <v>449</v>
      </c>
      <c r="V17" s="5" t="s">
        <v>449</v>
      </c>
      <c r="W17" s="5" t="s">
        <v>449</v>
      </c>
      <c r="X17" s="11" t="s">
        <v>449</v>
      </c>
      <c r="Y17" s="10" t="s">
        <v>449</v>
      </c>
      <c r="Z17" s="5" t="s">
        <v>449</v>
      </c>
      <c r="AA17" s="5" t="s">
        <v>449</v>
      </c>
      <c r="AB17" s="11" t="s">
        <v>449</v>
      </c>
      <c r="AC17" s="10"/>
    </row>
    <row r="18" spans="1:29" x14ac:dyDescent="0.35">
      <c r="A18" s="11"/>
      <c r="B18" s="31" t="s">
        <v>449</v>
      </c>
      <c r="C18" s="32" t="s">
        <v>896</v>
      </c>
      <c r="D18" s="32" t="s">
        <v>449</v>
      </c>
      <c r="E18" s="33" t="s">
        <v>449</v>
      </c>
      <c r="F18" s="33" t="s">
        <v>449</v>
      </c>
      <c r="G18" s="33" t="s">
        <v>449</v>
      </c>
      <c r="H18" s="34" t="s">
        <v>449</v>
      </c>
      <c r="I18" s="32" t="s">
        <v>449</v>
      </c>
      <c r="J18" s="33" t="s">
        <v>449</v>
      </c>
      <c r="K18" s="33" t="s">
        <v>449</v>
      </c>
      <c r="L18" s="34" t="s">
        <v>449</v>
      </c>
      <c r="M18" s="32" t="s">
        <v>449</v>
      </c>
      <c r="N18" s="33" t="s">
        <v>449</v>
      </c>
      <c r="O18" s="34" t="s">
        <v>449</v>
      </c>
      <c r="P18" s="32" t="s">
        <v>449</v>
      </c>
      <c r="Q18" s="33" t="s">
        <v>449</v>
      </c>
      <c r="R18" s="33" t="s">
        <v>449</v>
      </c>
      <c r="S18" s="33" t="s">
        <v>449</v>
      </c>
      <c r="T18" s="34" t="s">
        <v>449</v>
      </c>
      <c r="U18" s="32" t="s">
        <v>449</v>
      </c>
      <c r="V18" s="33" t="s">
        <v>449</v>
      </c>
      <c r="W18" s="33" t="s">
        <v>449</v>
      </c>
      <c r="X18" s="34" t="s">
        <v>449</v>
      </c>
      <c r="Y18" s="32" t="s">
        <v>449</v>
      </c>
      <c r="Z18" s="33" t="s">
        <v>449</v>
      </c>
      <c r="AA18" s="33" t="s">
        <v>449</v>
      </c>
      <c r="AB18" s="34" t="s">
        <v>449</v>
      </c>
      <c r="AC18" s="10"/>
    </row>
    <row r="19" spans="1:29" x14ac:dyDescent="0.35">
      <c r="B19" s="1" t="s">
        <v>1929</v>
      </c>
    </row>
    <row r="20" spans="1:29" x14ac:dyDescent="0.35">
      <c r="B20" s="1" t="s">
        <v>529</v>
      </c>
    </row>
    <row r="21" spans="1:29" x14ac:dyDescent="0.35">
      <c r="B21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26" display="Return to Index" xr:uid="{00000000-0004-0000-16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700-000000000000}">
  <dimension ref="A1:X20"/>
  <sheetViews>
    <sheetView showGridLines="0" zoomScale="85" zoomScaleNormal="85" workbookViewId="0">
      <pane xSplit="2" ySplit="9" topLeftCell="F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65</v>
      </c>
    </row>
    <row r="6" spans="1:24" x14ac:dyDescent="0.35">
      <c r="B6" s="1" t="s">
        <v>63</v>
      </c>
    </row>
    <row r="7" spans="1:24" x14ac:dyDescent="0.35">
      <c r="B7" s="1" t="s">
        <v>3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5487</v>
      </c>
      <c r="D10" s="10">
        <v>2154</v>
      </c>
      <c r="E10" s="5">
        <v>376</v>
      </c>
      <c r="F10" s="5">
        <v>1152</v>
      </c>
      <c r="G10" s="5">
        <v>651</v>
      </c>
      <c r="H10" s="5">
        <v>683</v>
      </c>
      <c r="I10" s="11">
        <v>352</v>
      </c>
      <c r="J10" s="10">
        <v>4560</v>
      </c>
      <c r="K10" s="11">
        <v>734</v>
      </c>
      <c r="L10" s="10">
        <v>864</v>
      </c>
      <c r="M10" s="5">
        <v>1238</v>
      </c>
      <c r="N10" s="5">
        <v>404</v>
      </c>
      <c r="O10" s="5">
        <v>1442</v>
      </c>
      <c r="P10" s="5">
        <v>819</v>
      </c>
      <c r="Q10" s="5">
        <v>261</v>
      </c>
      <c r="R10" s="11">
        <v>196</v>
      </c>
      <c r="S10" s="10">
        <v>931</v>
      </c>
      <c r="T10" s="5">
        <v>1447</v>
      </c>
      <c r="U10" s="5">
        <v>1554</v>
      </c>
      <c r="V10" s="5">
        <v>640</v>
      </c>
      <c r="W10" s="11">
        <v>302</v>
      </c>
    </row>
    <row r="11" spans="1:24" x14ac:dyDescent="0.35">
      <c r="B11" s="17" t="s">
        <v>1930</v>
      </c>
      <c r="C11" s="18">
        <v>5487</v>
      </c>
      <c r="D11" s="19">
        <v>2041</v>
      </c>
      <c r="E11" s="20">
        <v>412</v>
      </c>
      <c r="F11" s="20">
        <v>986</v>
      </c>
      <c r="G11" s="20">
        <v>680</v>
      </c>
      <c r="H11" s="20">
        <v>832</v>
      </c>
      <c r="I11" s="21">
        <v>384</v>
      </c>
      <c r="J11" s="19">
        <v>4285</v>
      </c>
      <c r="K11" s="21">
        <v>923</v>
      </c>
      <c r="L11" s="19">
        <v>998</v>
      </c>
      <c r="M11" s="20">
        <v>1206</v>
      </c>
      <c r="N11" s="20">
        <v>382</v>
      </c>
      <c r="O11" s="20">
        <v>1335</v>
      </c>
      <c r="P11" s="20">
        <v>758</v>
      </c>
      <c r="Q11" s="20">
        <v>211</v>
      </c>
      <c r="R11" s="21">
        <v>264</v>
      </c>
      <c r="S11" s="19">
        <v>1121</v>
      </c>
      <c r="T11" s="20">
        <v>1466</v>
      </c>
      <c r="U11" s="20">
        <v>1337</v>
      </c>
      <c r="V11" s="20">
        <v>517</v>
      </c>
      <c r="W11" s="21">
        <v>395</v>
      </c>
    </row>
    <row r="12" spans="1:24" ht="29" x14ac:dyDescent="0.35">
      <c r="A12" s="11"/>
      <c r="B12" s="22" t="s">
        <v>893</v>
      </c>
      <c r="C12" s="23">
        <v>5059</v>
      </c>
      <c r="D12" s="24">
        <v>1913</v>
      </c>
      <c r="E12" s="25">
        <v>357</v>
      </c>
      <c r="F12" s="25">
        <v>938</v>
      </c>
      <c r="G12" s="25">
        <v>624</v>
      </c>
      <c r="H12" s="25">
        <v>741</v>
      </c>
      <c r="I12" s="26">
        <v>348</v>
      </c>
      <c r="J12" s="24">
        <v>4000</v>
      </c>
      <c r="K12" s="26">
        <v>821</v>
      </c>
      <c r="L12" s="24">
        <v>926</v>
      </c>
      <c r="M12" s="25">
        <v>1119</v>
      </c>
      <c r="N12" s="25">
        <v>348</v>
      </c>
      <c r="O12" s="25">
        <v>1235</v>
      </c>
      <c r="P12" s="25">
        <v>708</v>
      </c>
      <c r="Q12" s="25">
        <v>195</v>
      </c>
      <c r="R12" s="26">
        <v>237</v>
      </c>
      <c r="S12" s="24">
        <v>1010</v>
      </c>
      <c r="T12" s="25">
        <v>1357</v>
      </c>
      <c r="U12" s="25">
        <v>1264</v>
      </c>
      <c r="V12" s="25">
        <v>486</v>
      </c>
      <c r="W12" s="26">
        <v>351</v>
      </c>
      <c r="X12" s="10"/>
    </row>
    <row r="13" spans="1:24" x14ac:dyDescent="0.35">
      <c r="A13" s="11"/>
      <c r="B13" s="22" t="s">
        <v>449</v>
      </c>
      <c r="C13" s="27">
        <v>0.92</v>
      </c>
      <c r="D13" s="28">
        <v>0.94</v>
      </c>
      <c r="E13" s="29">
        <v>0.87</v>
      </c>
      <c r="F13" s="29">
        <v>0.95</v>
      </c>
      <c r="G13" s="29">
        <v>0.92</v>
      </c>
      <c r="H13" s="29">
        <v>0.89</v>
      </c>
      <c r="I13" s="30">
        <v>0.91</v>
      </c>
      <c r="J13" s="28">
        <v>0.93</v>
      </c>
      <c r="K13" s="30">
        <v>0.89</v>
      </c>
      <c r="L13" s="28">
        <v>0.93</v>
      </c>
      <c r="M13" s="29">
        <v>0.93</v>
      </c>
      <c r="N13" s="29">
        <v>0.91</v>
      </c>
      <c r="O13" s="29">
        <v>0.93</v>
      </c>
      <c r="P13" s="29">
        <v>0.93</v>
      </c>
      <c r="Q13" s="29">
        <v>0.92</v>
      </c>
      <c r="R13" s="30">
        <v>0.9</v>
      </c>
      <c r="S13" s="28">
        <v>0.9</v>
      </c>
      <c r="T13" s="29">
        <v>0.93</v>
      </c>
      <c r="U13" s="29">
        <v>0.95</v>
      </c>
      <c r="V13" s="29">
        <v>0.94</v>
      </c>
      <c r="W13" s="30">
        <v>0.89</v>
      </c>
      <c r="X13" s="10"/>
    </row>
    <row r="14" spans="1:24" x14ac:dyDescent="0.35">
      <c r="A14" s="11"/>
      <c r="B14" s="22" t="s">
        <v>449</v>
      </c>
      <c r="C14" s="24" t="s">
        <v>897</v>
      </c>
      <c r="D14" s="24" t="s">
        <v>898</v>
      </c>
      <c r="E14" s="25" t="s">
        <v>449</v>
      </c>
      <c r="F14" s="25" t="s">
        <v>880</v>
      </c>
      <c r="G14" s="25" t="s">
        <v>607</v>
      </c>
      <c r="H14" s="25" t="s">
        <v>449</v>
      </c>
      <c r="I14" s="26" t="s">
        <v>449</v>
      </c>
      <c r="J14" s="24" t="s">
        <v>514</v>
      </c>
      <c r="K14" s="26" t="s">
        <v>449</v>
      </c>
      <c r="L14" s="24" t="s">
        <v>449</v>
      </c>
      <c r="M14" s="25" t="s">
        <v>449</v>
      </c>
      <c r="N14" s="25" t="s">
        <v>449</v>
      </c>
      <c r="O14" s="25" t="s">
        <v>449</v>
      </c>
      <c r="P14" s="25" t="s">
        <v>449</v>
      </c>
      <c r="Q14" s="25" t="s">
        <v>449</v>
      </c>
      <c r="R14" s="26" t="s">
        <v>449</v>
      </c>
      <c r="S14" s="24" t="s">
        <v>449</v>
      </c>
      <c r="T14" s="25" t="s">
        <v>449</v>
      </c>
      <c r="U14" s="25" t="s">
        <v>732</v>
      </c>
      <c r="V14" s="25" t="s">
        <v>745</v>
      </c>
      <c r="W14" s="26" t="s">
        <v>449</v>
      </c>
      <c r="X14" s="10"/>
    </row>
    <row r="15" spans="1:24" ht="29" x14ac:dyDescent="0.35">
      <c r="A15" s="11"/>
      <c r="B15" s="8" t="s">
        <v>894</v>
      </c>
      <c r="C15" s="9">
        <v>428</v>
      </c>
      <c r="D15" s="10">
        <v>128</v>
      </c>
      <c r="E15" s="5">
        <v>55</v>
      </c>
      <c r="F15" s="5">
        <v>48</v>
      </c>
      <c r="G15" s="5">
        <v>56</v>
      </c>
      <c r="H15" s="5">
        <v>91</v>
      </c>
      <c r="I15" s="11">
        <v>36</v>
      </c>
      <c r="J15" s="10">
        <v>285</v>
      </c>
      <c r="K15" s="11">
        <v>102</v>
      </c>
      <c r="L15" s="10">
        <v>73</v>
      </c>
      <c r="M15" s="5">
        <v>87</v>
      </c>
      <c r="N15" s="5">
        <v>34</v>
      </c>
      <c r="O15" s="5">
        <v>100</v>
      </c>
      <c r="P15" s="5">
        <v>51</v>
      </c>
      <c r="Q15" s="5">
        <v>16</v>
      </c>
      <c r="R15" s="11">
        <v>27</v>
      </c>
      <c r="S15" s="10">
        <v>111</v>
      </c>
      <c r="T15" s="5">
        <v>110</v>
      </c>
      <c r="U15" s="5">
        <v>73</v>
      </c>
      <c r="V15" s="5">
        <v>32</v>
      </c>
      <c r="W15" s="11">
        <v>44</v>
      </c>
      <c r="X15" s="10"/>
    </row>
    <row r="16" spans="1:24" x14ac:dyDescent="0.35">
      <c r="A16" s="11"/>
      <c r="B16" s="8" t="s">
        <v>449</v>
      </c>
      <c r="C16" s="12">
        <v>0.08</v>
      </c>
      <c r="D16" s="13">
        <v>0.06</v>
      </c>
      <c r="E16" s="14">
        <v>0.13</v>
      </c>
      <c r="F16" s="14">
        <v>0.05</v>
      </c>
      <c r="G16" s="14">
        <v>0.08</v>
      </c>
      <c r="H16" s="14">
        <v>0.11</v>
      </c>
      <c r="I16" s="15">
        <v>0.09</v>
      </c>
      <c r="J16" s="13">
        <v>7.0000000000000007E-2</v>
      </c>
      <c r="K16" s="15">
        <v>0.11</v>
      </c>
      <c r="L16" s="13">
        <v>7.0000000000000007E-2</v>
      </c>
      <c r="M16" s="14">
        <v>7.0000000000000007E-2</v>
      </c>
      <c r="N16" s="14">
        <v>0.09</v>
      </c>
      <c r="O16" s="14">
        <v>7.0000000000000007E-2</v>
      </c>
      <c r="P16" s="14">
        <v>7.0000000000000007E-2</v>
      </c>
      <c r="Q16" s="14">
        <v>0.08</v>
      </c>
      <c r="R16" s="15">
        <v>0.1</v>
      </c>
      <c r="S16" s="13">
        <v>0.1</v>
      </c>
      <c r="T16" s="14">
        <v>7.0000000000000007E-2</v>
      </c>
      <c r="U16" s="14">
        <v>0.05</v>
      </c>
      <c r="V16" s="14">
        <v>0.06</v>
      </c>
      <c r="W16" s="15">
        <v>0.11</v>
      </c>
      <c r="X16" s="10"/>
    </row>
    <row r="17" spans="1:24" x14ac:dyDescent="0.35">
      <c r="A17" s="11"/>
      <c r="B17" s="31" t="s">
        <v>449</v>
      </c>
      <c r="C17" s="32" t="s">
        <v>899</v>
      </c>
      <c r="D17" s="32" t="s">
        <v>449</v>
      </c>
      <c r="E17" s="33" t="s">
        <v>563</v>
      </c>
      <c r="F17" s="33" t="s">
        <v>449</v>
      </c>
      <c r="G17" s="33" t="s">
        <v>614</v>
      </c>
      <c r="H17" s="33" t="s">
        <v>592</v>
      </c>
      <c r="I17" s="34" t="s">
        <v>614</v>
      </c>
      <c r="J17" s="32" t="s">
        <v>449</v>
      </c>
      <c r="K17" s="34" t="s">
        <v>506</v>
      </c>
      <c r="L17" s="32" t="s">
        <v>449</v>
      </c>
      <c r="M17" s="33" t="s">
        <v>449</v>
      </c>
      <c r="N17" s="33" t="s">
        <v>449</v>
      </c>
      <c r="O17" s="33" t="s">
        <v>449</v>
      </c>
      <c r="P17" s="33" t="s">
        <v>449</v>
      </c>
      <c r="Q17" s="33" t="s">
        <v>449</v>
      </c>
      <c r="R17" s="34" t="s">
        <v>449</v>
      </c>
      <c r="S17" s="32" t="s">
        <v>494</v>
      </c>
      <c r="T17" s="33" t="s">
        <v>449</v>
      </c>
      <c r="U17" s="33" t="s">
        <v>449</v>
      </c>
      <c r="V17" s="33" t="s">
        <v>449</v>
      </c>
      <c r="W17" s="34" t="s">
        <v>567</v>
      </c>
      <c r="X17" s="10"/>
    </row>
    <row r="18" spans="1:24" x14ac:dyDescent="0.35">
      <c r="B18" s="1" t="s">
        <v>1929</v>
      </c>
    </row>
    <row r="19" spans="1:24" x14ac:dyDescent="0.35">
      <c r="B19" s="1" t="s">
        <v>577</v>
      </c>
    </row>
    <row r="20" spans="1:24" x14ac:dyDescent="0.35">
      <c r="B20" s="1" t="s">
        <v>578</v>
      </c>
    </row>
  </sheetData>
  <mergeCells count="4">
    <mergeCell ref="D8:I8"/>
    <mergeCell ref="J8:K8"/>
    <mergeCell ref="L8:R8"/>
    <mergeCell ref="S8:W8"/>
  </mergeCells>
  <hyperlinks>
    <hyperlink ref="C1" location="Index!A27" display="Return to Index" xr:uid="{00000000-0004-0000-17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800-000000000000}">
  <dimension ref="A1:AC32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67</v>
      </c>
    </row>
    <row r="6" spans="1:29" x14ac:dyDescent="0.35">
      <c r="B6" s="1" t="s">
        <v>68</v>
      </c>
    </row>
    <row r="7" spans="1:29" x14ac:dyDescent="0.35">
      <c r="B7" s="1" t="s">
        <v>69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5114</v>
      </c>
      <c r="D10" s="10">
        <v>3587</v>
      </c>
      <c r="E10" s="5">
        <v>1145</v>
      </c>
      <c r="F10" s="5">
        <v>362</v>
      </c>
      <c r="G10" s="5">
        <v>6</v>
      </c>
      <c r="H10" s="11">
        <v>14</v>
      </c>
      <c r="I10" s="10">
        <v>2468</v>
      </c>
      <c r="J10" s="5">
        <v>434</v>
      </c>
      <c r="K10" s="5">
        <v>672</v>
      </c>
      <c r="L10" s="11">
        <v>13</v>
      </c>
      <c r="M10" s="10">
        <v>1782</v>
      </c>
      <c r="N10" s="5">
        <v>3085</v>
      </c>
      <c r="O10" s="11">
        <v>230</v>
      </c>
      <c r="P10" s="10">
        <v>3320</v>
      </c>
      <c r="Q10" s="5">
        <v>1544</v>
      </c>
      <c r="R10" s="5">
        <v>210</v>
      </c>
      <c r="S10" s="5">
        <v>30</v>
      </c>
      <c r="T10" s="11">
        <v>10</v>
      </c>
      <c r="U10" s="10">
        <v>506</v>
      </c>
      <c r="V10" s="5">
        <v>303</v>
      </c>
      <c r="W10" s="5">
        <v>2259</v>
      </c>
      <c r="X10" s="11">
        <v>38</v>
      </c>
      <c r="Y10" s="10">
        <v>1046</v>
      </c>
      <c r="Z10" s="5">
        <v>3863</v>
      </c>
      <c r="AA10" s="5">
        <v>109</v>
      </c>
      <c r="AB10" s="11">
        <v>36</v>
      </c>
    </row>
    <row r="11" spans="1:29" x14ac:dyDescent="0.35">
      <c r="B11" s="17" t="s">
        <v>1930</v>
      </c>
      <c r="C11" s="18">
        <v>5059</v>
      </c>
      <c r="D11" s="19">
        <v>3514</v>
      </c>
      <c r="E11" s="20">
        <v>1157</v>
      </c>
      <c r="F11" s="20">
        <v>364</v>
      </c>
      <c r="G11" s="20" t="s">
        <v>477</v>
      </c>
      <c r="H11" s="21" t="s">
        <v>478</v>
      </c>
      <c r="I11" s="19">
        <v>2464</v>
      </c>
      <c r="J11" s="20">
        <v>454</v>
      </c>
      <c r="K11" s="20">
        <v>577</v>
      </c>
      <c r="L11" s="21" t="s">
        <v>479</v>
      </c>
      <c r="M11" s="19">
        <v>2015</v>
      </c>
      <c r="N11" s="20">
        <v>2768</v>
      </c>
      <c r="O11" s="21">
        <v>256</v>
      </c>
      <c r="P11" s="19">
        <v>3292</v>
      </c>
      <c r="Q11" s="20">
        <v>1473</v>
      </c>
      <c r="R11" s="20">
        <v>241</v>
      </c>
      <c r="S11" s="20" t="s">
        <v>682</v>
      </c>
      <c r="T11" s="21" t="s">
        <v>481</v>
      </c>
      <c r="U11" s="19">
        <v>493</v>
      </c>
      <c r="V11" s="20">
        <v>295</v>
      </c>
      <c r="W11" s="20">
        <v>2159</v>
      </c>
      <c r="X11" s="21" t="s">
        <v>482</v>
      </c>
      <c r="Y11" s="19">
        <v>1181</v>
      </c>
      <c r="Z11" s="20">
        <v>3662</v>
      </c>
      <c r="AA11" s="20" t="s">
        <v>900</v>
      </c>
      <c r="AB11" s="21" t="s">
        <v>668</v>
      </c>
    </row>
    <row r="12" spans="1:29" ht="43.5" x14ac:dyDescent="0.35">
      <c r="A12" s="11"/>
      <c r="B12" s="22" t="s">
        <v>901</v>
      </c>
      <c r="C12" s="23">
        <v>3514</v>
      </c>
      <c r="D12" s="24">
        <v>3514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4">
        <v>2464</v>
      </c>
      <c r="J12" s="25">
        <v>454</v>
      </c>
      <c r="K12" s="25">
        <v>577</v>
      </c>
      <c r="L12" s="26">
        <v>18</v>
      </c>
      <c r="M12" s="24">
        <v>1328</v>
      </c>
      <c r="N12" s="25">
        <v>2036</v>
      </c>
      <c r="O12" s="26">
        <v>137</v>
      </c>
      <c r="P12" s="24">
        <v>2236</v>
      </c>
      <c r="Q12" s="25">
        <v>1053</v>
      </c>
      <c r="R12" s="25">
        <v>181</v>
      </c>
      <c r="S12" s="25">
        <v>36</v>
      </c>
      <c r="T12" s="26">
        <v>8</v>
      </c>
      <c r="U12" s="24">
        <v>493</v>
      </c>
      <c r="V12" s="25">
        <v>295</v>
      </c>
      <c r="W12" s="25">
        <v>2159</v>
      </c>
      <c r="X12" s="26">
        <v>54</v>
      </c>
      <c r="Y12" s="24">
        <v>832</v>
      </c>
      <c r="Z12" s="25">
        <v>2533</v>
      </c>
      <c r="AA12" s="25">
        <v>65</v>
      </c>
      <c r="AB12" s="26">
        <v>25</v>
      </c>
      <c r="AC12" s="10"/>
    </row>
    <row r="13" spans="1:29" x14ac:dyDescent="0.35">
      <c r="A13" s="11"/>
      <c r="B13" s="22" t="s">
        <v>449</v>
      </c>
      <c r="C13" s="27">
        <v>0.69</v>
      </c>
      <c r="D13" s="28">
        <v>1</v>
      </c>
      <c r="E13" s="25" t="s">
        <v>486</v>
      </c>
      <c r="F13" s="25" t="s">
        <v>486</v>
      </c>
      <c r="G13" s="25" t="s">
        <v>486</v>
      </c>
      <c r="H13" s="26" t="s">
        <v>486</v>
      </c>
      <c r="I13" s="28">
        <v>1</v>
      </c>
      <c r="J13" s="29">
        <v>1</v>
      </c>
      <c r="K13" s="29">
        <v>1</v>
      </c>
      <c r="L13" s="30">
        <v>1</v>
      </c>
      <c r="M13" s="28">
        <v>0.66</v>
      </c>
      <c r="N13" s="29">
        <v>0.74</v>
      </c>
      <c r="O13" s="30">
        <v>0.54</v>
      </c>
      <c r="P13" s="28">
        <v>0.68</v>
      </c>
      <c r="Q13" s="29">
        <v>0.71</v>
      </c>
      <c r="R13" s="29">
        <v>0.75</v>
      </c>
      <c r="S13" s="29">
        <v>0.96</v>
      </c>
      <c r="T13" s="30">
        <v>0.56000000000000005</v>
      </c>
      <c r="U13" s="28">
        <v>1</v>
      </c>
      <c r="V13" s="29">
        <v>1</v>
      </c>
      <c r="W13" s="29">
        <v>1</v>
      </c>
      <c r="X13" s="30">
        <v>1</v>
      </c>
      <c r="Y13" s="28">
        <v>0.7</v>
      </c>
      <c r="Z13" s="29">
        <v>0.69</v>
      </c>
      <c r="AA13" s="29">
        <v>0.62</v>
      </c>
      <c r="AB13" s="30">
        <v>0.65</v>
      </c>
      <c r="AC13" s="10"/>
    </row>
    <row r="14" spans="1:29" x14ac:dyDescent="0.35">
      <c r="A14" s="11"/>
      <c r="B14" s="22" t="s">
        <v>449</v>
      </c>
      <c r="C14" s="24" t="s">
        <v>902</v>
      </c>
      <c r="D14" s="24" t="s">
        <v>702</v>
      </c>
      <c r="E14" s="25" t="s">
        <v>449</v>
      </c>
      <c r="F14" s="25" t="s">
        <v>449</v>
      </c>
      <c r="G14" s="25" t="s">
        <v>449</v>
      </c>
      <c r="H14" s="26" t="s">
        <v>449</v>
      </c>
      <c r="I14" s="24" t="s">
        <v>505</v>
      </c>
      <c r="J14" s="25" t="s">
        <v>505</v>
      </c>
      <c r="K14" s="25" t="s">
        <v>505</v>
      </c>
      <c r="L14" s="26" t="s">
        <v>449</v>
      </c>
      <c r="M14" s="24" t="s">
        <v>498</v>
      </c>
      <c r="N14" s="25" t="s">
        <v>499</v>
      </c>
      <c r="O14" s="26" t="s">
        <v>449</v>
      </c>
      <c r="P14" s="24" t="s">
        <v>449</v>
      </c>
      <c r="Q14" s="25" t="s">
        <v>605</v>
      </c>
      <c r="R14" s="25" t="s">
        <v>449</v>
      </c>
      <c r="S14" s="25" t="s">
        <v>449</v>
      </c>
      <c r="T14" s="26" t="s">
        <v>449</v>
      </c>
      <c r="U14" s="24" t="s">
        <v>505</v>
      </c>
      <c r="V14" s="25" t="s">
        <v>505</v>
      </c>
      <c r="W14" s="25" t="s">
        <v>505</v>
      </c>
      <c r="X14" s="26" t="s">
        <v>449</v>
      </c>
      <c r="Y14" s="24" t="s">
        <v>449</v>
      </c>
      <c r="Z14" s="25" t="s">
        <v>449</v>
      </c>
      <c r="AA14" s="25" t="s">
        <v>449</v>
      </c>
      <c r="AB14" s="26" t="s">
        <v>449</v>
      </c>
      <c r="AC14" s="10"/>
    </row>
    <row r="15" spans="1:29" ht="29" x14ac:dyDescent="0.35">
      <c r="A15" s="11"/>
      <c r="B15" s="8" t="s">
        <v>903</v>
      </c>
      <c r="C15" s="9">
        <v>1157</v>
      </c>
      <c r="D15" s="10" t="s">
        <v>486</v>
      </c>
      <c r="E15" s="5">
        <v>1157</v>
      </c>
      <c r="F15" s="5" t="s">
        <v>486</v>
      </c>
      <c r="G15" s="5" t="s">
        <v>486</v>
      </c>
      <c r="H15" s="11" t="s">
        <v>486</v>
      </c>
      <c r="I15" s="10" t="s">
        <v>486</v>
      </c>
      <c r="J15" s="5" t="s">
        <v>486</v>
      </c>
      <c r="K15" s="5" t="s">
        <v>486</v>
      </c>
      <c r="L15" s="11" t="s">
        <v>486</v>
      </c>
      <c r="M15" s="10">
        <v>515</v>
      </c>
      <c r="N15" s="5">
        <v>540</v>
      </c>
      <c r="O15" s="11">
        <v>98</v>
      </c>
      <c r="P15" s="10">
        <v>798</v>
      </c>
      <c r="Q15" s="5">
        <v>310</v>
      </c>
      <c r="R15" s="5">
        <v>43</v>
      </c>
      <c r="S15" s="5">
        <v>1</v>
      </c>
      <c r="T15" s="11">
        <v>5</v>
      </c>
      <c r="U15" s="10" t="s">
        <v>486</v>
      </c>
      <c r="V15" s="5" t="s">
        <v>486</v>
      </c>
      <c r="W15" s="5" t="s">
        <v>486</v>
      </c>
      <c r="X15" s="11" t="s">
        <v>486</v>
      </c>
      <c r="Y15" s="10">
        <v>250</v>
      </c>
      <c r="Z15" s="5">
        <v>855</v>
      </c>
      <c r="AA15" s="5">
        <v>29</v>
      </c>
      <c r="AB15" s="11">
        <v>11</v>
      </c>
      <c r="AC15" s="10"/>
    </row>
    <row r="16" spans="1:29" x14ac:dyDescent="0.35">
      <c r="A16" s="11"/>
      <c r="B16" s="8" t="s">
        <v>449</v>
      </c>
      <c r="C16" s="12">
        <v>0.23</v>
      </c>
      <c r="D16" s="10" t="s">
        <v>486</v>
      </c>
      <c r="E16" s="14">
        <v>1</v>
      </c>
      <c r="F16" s="5" t="s">
        <v>486</v>
      </c>
      <c r="G16" s="5" t="s">
        <v>486</v>
      </c>
      <c r="H16" s="11" t="s">
        <v>486</v>
      </c>
      <c r="I16" s="10" t="s">
        <v>486</v>
      </c>
      <c r="J16" s="5" t="s">
        <v>486</v>
      </c>
      <c r="K16" s="5" t="s">
        <v>486</v>
      </c>
      <c r="L16" s="11" t="s">
        <v>486</v>
      </c>
      <c r="M16" s="13">
        <v>0.26</v>
      </c>
      <c r="N16" s="14">
        <v>0.2</v>
      </c>
      <c r="O16" s="15">
        <v>0.38</v>
      </c>
      <c r="P16" s="13">
        <v>0.24</v>
      </c>
      <c r="Q16" s="14">
        <v>0.21</v>
      </c>
      <c r="R16" s="14">
        <v>0.18</v>
      </c>
      <c r="S16" s="14">
        <v>0.02</v>
      </c>
      <c r="T16" s="15">
        <v>0.36</v>
      </c>
      <c r="U16" s="10" t="s">
        <v>486</v>
      </c>
      <c r="V16" s="5" t="s">
        <v>486</v>
      </c>
      <c r="W16" s="5" t="s">
        <v>486</v>
      </c>
      <c r="X16" s="11" t="s">
        <v>486</v>
      </c>
      <c r="Y16" s="13">
        <v>0.21</v>
      </c>
      <c r="Z16" s="14">
        <v>0.23</v>
      </c>
      <c r="AA16" s="14">
        <v>0.28000000000000003</v>
      </c>
      <c r="AB16" s="15">
        <v>0.3</v>
      </c>
      <c r="AC16" s="10"/>
    </row>
    <row r="17" spans="1:29" x14ac:dyDescent="0.35">
      <c r="A17" s="11"/>
      <c r="B17" s="8" t="s">
        <v>449</v>
      </c>
      <c r="C17" s="10" t="s">
        <v>904</v>
      </c>
      <c r="D17" s="10" t="s">
        <v>449</v>
      </c>
      <c r="E17" s="5" t="s">
        <v>592</v>
      </c>
      <c r="F17" s="5" t="s">
        <v>449</v>
      </c>
      <c r="G17" s="5" t="s">
        <v>449</v>
      </c>
      <c r="H17" s="11" t="s">
        <v>449</v>
      </c>
      <c r="I17" s="10" t="s">
        <v>449</v>
      </c>
      <c r="J17" s="5" t="s">
        <v>449</v>
      </c>
      <c r="K17" s="5" t="s">
        <v>449</v>
      </c>
      <c r="L17" s="11" t="s">
        <v>449</v>
      </c>
      <c r="M17" s="10" t="s">
        <v>518</v>
      </c>
      <c r="N17" s="5" t="s">
        <v>449</v>
      </c>
      <c r="O17" s="11" t="s">
        <v>491</v>
      </c>
      <c r="P17" s="10" t="s">
        <v>593</v>
      </c>
      <c r="Q17" s="5" t="s">
        <v>449</v>
      </c>
      <c r="R17" s="5" t="s">
        <v>449</v>
      </c>
      <c r="S17" s="5" t="s">
        <v>449</v>
      </c>
      <c r="T17" s="11" t="s">
        <v>449</v>
      </c>
      <c r="U17" s="10" t="s">
        <v>449</v>
      </c>
      <c r="V17" s="5" t="s">
        <v>449</v>
      </c>
      <c r="W17" s="5" t="s">
        <v>449</v>
      </c>
      <c r="X17" s="11" t="s">
        <v>449</v>
      </c>
      <c r="Y17" s="10" t="s">
        <v>449</v>
      </c>
      <c r="Z17" s="5" t="s">
        <v>449</v>
      </c>
      <c r="AA17" s="5" t="s">
        <v>449</v>
      </c>
      <c r="AB17" s="11" t="s">
        <v>449</v>
      </c>
      <c r="AC17" s="10"/>
    </row>
    <row r="18" spans="1:29" x14ac:dyDescent="0.35">
      <c r="A18" s="11"/>
      <c r="B18" s="8" t="s">
        <v>449</v>
      </c>
      <c r="C18" s="10" t="s">
        <v>559</v>
      </c>
      <c r="D18" s="10" t="s">
        <v>449</v>
      </c>
      <c r="E18" s="5" t="s">
        <v>449</v>
      </c>
      <c r="F18" s="5" t="s">
        <v>449</v>
      </c>
      <c r="G18" s="5" t="s">
        <v>449</v>
      </c>
      <c r="H18" s="11" t="s">
        <v>449</v>
      </c>
      <c r="I18" s="10" t="s">
        <v>449</v>
      </c>
      <c r="J18" s="5" t="s">
        <v>449</v>
      </c>
      <c r="K18" s="5" t="s">
        <v>449</v>
      </c>
      <c r="L18" s="11" t="s">
        <v>449</v>
      </c>
      <c r="M18" s="10" t="s">
        <v>449</v>
      </c>
      <c r="N18" s="5" t="s">
        <v>449</v>
      </c>
      <c r="O18" s="11" t="s">
        <v>449</v>
      </c>
      <c r="P18" s="10" t="s">
        <v>449</v>
      </c>
      <c r="Q18" s="5" t="s">
        <v>449</v>
      </c>
      <c r="R18" s="5" t="s">
        <v>449</v>
      </c>
      <c r="S18" s="5" t="s">
        <v>449</v>
      </c>
      <c r="T18" s="11" t="s">
        <v>449</v>
      </c>
      <c r="U18" s="10" t="s">
        <v>449</v>
      </c>
      <c r="V18" s="5" t="s">
        <v>449</v>
      </c>
      <c r="W18" s="5" t="s">
        <v>449</v>
      </c>
      <c r="X18" s="11" t="s">
        <v>449</v>
      </c>
      <c r="Y18" s="10" t="s">
        <v>449</v>
      </c>
      <c r="Z18" s="5" t="s">
        <v>449</v>
      </c>
      <c r="AA18" s="5" t="s">
        <v>449</v>
      </c>
      <c r="AB18" s="11" t="s">
        <v>449</v>
      </c>
      <c r="AC18" s="10"/>
    </row>
    <row r="19" spans="1:29" ht="43.5" x14ac:dyDescent="0.35">
      <c r="A19" s="11"/>
      <c r="B19" s="22" t="s">
        <v>905</v>
      </c>
      <c r="C19" s="23">
        <v>364</v>
      </c>
      <c r="D19" s="24" t="s">
        <v>486</v>
      </c>
      <c r="E19" s="25" t="s">
        <v>486</v>
      </c>
      <c r="F19" s="25">
        <v>364</v>
      </c>
      <c r="G19" s="25" t="s">
        <v>486</v>
      </c>
      <c r="H19" s="26" t="s">
        <v>486</v>
      </c>
      <c r="I19" s="24" t="s">
        <v>486</v>
      </c>
      <c r="J19" s="25" t="s">
        <v>486</v>
      </c>
      <c r="K19" s="25" t="s">
        <v>486</v>
      </c>
      <c r="L19" s="26" t="s">
        <v>486</v>
      </c>
      <c r="M19" s="24">
        <v>157</v>
      </c>
      <c r="N19" s="25">
        <v>185</v>
      </c>
      <c r="O19" s="26">
        <v>20</v>
      </c>
      <c r="P19" s="24">
        <v>242</v>
      </c>
      <c r="Q19" s="25">
        <v>104</v>
      </c>
      <c r="R19" s="25">
        <v>18</v>
      </c>
      <c r="S19" s="25" t="s">
        <v>486</v>
      </c>
      <c r="T19" s="26" t="s">
        <v>486</v>
      </c>
      <c r="U19" s="24" t="s">
        <v>486</v>
      </c>
      <c r="V19" s="25" t="s">
        <v>486</v>
      </c>
      <c r="W19" s="25" t="s">
        <v>486</v>
      </c>
      <c r="X19" s="26" t="s">
        <v>486</v>
      </c>
      <c r="Y19" s="24">
        <v>88</v>
      </c>
      <c r="Z19" s="25">
        <v>261</v>
      </c>
      <c r="AA19" s="25">
        <v>10</v>
      </c>
      <c r="AB19" s="26">
        <v>2</v>
      </c>
      <c r="AC19" s="10"/>
    </row>
    <row r="20" spans="1:29" x14ac:dyDescent="0.35">
      <c r="A20" s="11"/>
      <c r="B20" s="22" t="s">
        <v>449</v>
      </c>
      <c r="C20" s="27">
        <v>7.0000000000000007E-2</v>
      </c>
      <c r="D20" s="24" t="s">
        <v>486</v>
      </c>
      <c r="E20" s="25" t="s">
        <v>486</v>
      </c>
      <c r="F20" s="29">
        <v>1</v>
      </c>
      <c r="G20" s="25" t="s">
        <v>486</v>
      </c>
      <c r="H20" s="26" t="s">
        <v>486</v>
      </c>
      <c r="I20" s="24" t="s">
        <v>486</v>
      </c>
      <c r="J20" s="25" t="s">
        <v>486</v>
      </c>
      <c r="K20" s="25" t="s">
        <v>486</v>
      </c>
      <c r="L20" s="26" t="s">
        <v>486</v>
      </c>
      <c r="M20" s="28">
        <v>0.08</v>
      </c>
      <c r="N20" s="29">
        <v>7.0000000000000007E-2</v>
      </c>
      <c r="O20" s="30">
        <v>0.08</v>
      </c>
      <c r="P20" s="28">
        <v>7.0000000000000007E-2</v>
      </c>
      <c r="Q20" s="29">
        <v>7.0000000000000007E-2</v>
      </c>
      <c r="R20" s="29">
        <v>7.0000000000000007E-2</v>
      </c>
      <c r="S20" s="25" t="s">
        <v>486</v>
      </c>
      <c r="T20" s="26" t="s">
        <v>486</v>
      </c>
      <c r="U20" s="24" t="s">
        <v>486</v>
      </c>
      <c r="V20" s="25" t="s">
        <v>486</v>
      </c>
      <c r="W20" s="25" t="s">
        <v>486</v>
      </c>
      <c r="X20" s="26" t="s">
        <v>486</v>
      </c>
      <c r="Y20" s="28">
        <v>7.0000000000000007E-2</v>
      </c>
      <c r="Z20" s="29">
        <v>7.0000000000000007E-2</v>
      </c>
      <c r="AA20" s="29">
        <v>0.1</v>
      </c>
      <c r="AB20" s="30">
        <v>0.06</v>
      </c>
      <c r="AC20" s="10"/>
    </row>
    <row r="21" spans="1:29" x14ac:dyDescent="0.35">
      <c r="A21" s="11"/>
      <c r="B21" s="22" t="s">
        <v>449</v>
      </c>
      <c r="C21" s="24" t="s">
        <v>906</v>
      </c>
      <c r="D21" s="24" t="s">
        <v>449</v>
      </c>
      <c r="E21" s="25" t="s">
        <v>449</v>
      </c>
      <c r="F21" s="25" t="s">
        <v>648</v>
      </c>
      <c r="G21" s="25" t="s">
        <v>449</v>
      </c>
      <c r="H21" s="26" t="s">
        <v>449</v>
      </c>
      <c r="I21" s="24" t="s">
        <v>449</v>
      </c>
      <c r="J21" s="25" t="s">
        <v>449</v>
      </c>
      <c r="K21" s="25" t="s">
        <v>449</v>
      </c>
      <c r="L21" s="26" t="s">
        <v>449</v>
      </c>
      <c r="M21" s="24" t="s">
        <v>449</v>
      </c>
      <c r="N21" s="25" t="s">
        <v>449</v>
      </c>
      <c r="O21" s="26" t="s">
        <v>449</v>
      </c>
      <c r="P21" s="24" t="s">
        <v>449</v>
      </c>
      <c r="Q21" s="25" t="s">
        <v>449</v>
      </c>
      <c r="R21" s="25" t="s">
        <v>449</v>
      </c>
      <c r="S21" s="25" t="s">
        <v>449</v>
      </c>
      <c r="T21" s="26" t="s">
        <v>449</v>
      </c>
      <c r="U21" s="24" t="s">
        <v>449</v>
      </c>
      <c r="V21" s="25" t="s">
        <v>449</v>
      </c>
      <c r="W21" s="25" t="s">
        <v>449</v>
      </c>
      <c r="X21" s="26" t="s">
        <v>449</v>
      </c>
      <c r="Y21" s="24" t="s">
        <v>449</v>
      </c>
      <c r="Z21" s="25" t="s">
        <v>449</v>
      </c>
      <c r="AA21" s="25" t="s">
        <v>449</v>
      </c>
      <c r="AB21" s="26" t="s">
        <v>449</v>
      </c>
      <c r="AC21" s="10"/>
    </row>
    <row r="22" spans="1:29" ht="29" x14ac:dyDescent="0.35">
      <c r="A22" s="11"/>
      <c r="B22" s="8" t="s">
        <v>907</v>
      </c>
      <c r="C22" s="9">
        <v>4</v>
      </c>
      <c r="D22" s="10" t="s">
        <v>486</v>
      </c>
      <c r="E22" s="5" t="s">
        <v>486</v>
      </c>
      <c r="F22" s="5" t="s">
        <v>486</v>
      </c>
      <c r="G22" s="5">
        <v>4</v>
      </c>
      <c r="H22" s="11" t="s">
        <v>486</v>
      </c>
      <c r="I22" s="10" t="s">
        <v>486</v>
      </c>
      <c r="J22" s="5" t="s">
        <v>486</v>
      </c>
      <c r="K22" s="5" t="s">
        <v>486</v>
      </c>
      <c r="L22" s="11" t="s">
        <v>486</v>
      </c>
      <c r="M22" s="10">
        <v>1</v>
      </c>
      <c r="N22" s="5">
        <v>3</v>
      </c>
      <c r="O22" s="11" t="s">
        <v>511</v>
      </c>
      <c r="P22" s="10">
        <v>2</v>
      </c>
      <c r="Q22" s="5">
        <v>2</v>
      </c>
      <c r="R22" s="5" t="s">
        <v>486</v>
      </c>
      <c r="S22" s="5" t="s">
        <v>486</v>
      </c>
      <c r="T22" s="11">
        <v>1</v>
      </c>
      <c r="U22" s="10" t="s">
        <v>486</v>
      </c>
      <c r="V22" s="5" t="s">
        <v>486</v>
      </c>
      <c r="W22" s="5" t="s">
        <v>486</v>
      </c>
      <c r="X22" s="11" t="s">
        <v>486</v>
      </c>
      <c r="Y22" s="10" t="s">
        <v>486</v>
      </c>
      <c r="Z22" s="5">
        <v>4</v>
      </c>
      <c r="AA22" s="5" t="s">
        <v>486</v>
      </c>
      <c r="AB22" s="11" t="s">
        <v>486</v>
      </c>
      <c r="AC22" s="10"/>
    </row>
    <row r="23" spans="1:29" x14ac:dyDescent="0.35">
      <c r="A23" s="11"/>
      <c r="B23" s="8" t="s">
        <v>449</v>
      </c>
      <c r="C23" s="9" t="s">
        <v>511</v>
      </c>
      <c r="D23" s="10" t="s">
        <v>486</v>
      </c>
      <c r="E23" s="5" t="s">
        <v>486</v>
      </c>
      <c r="F23" s="5" t="s">
        <v>486</v>
      </c>
      <c r="G23" s="14">
        <v>1</v>
      </c>
      <c r="H23" s="11" t="s">
        <v>486</v>
      </c>
      <c r="I23" s="10" t="s">
        <v>486</v>
      </c>
      <c r="J23" s="5" t="s">
        <v>486</v>
      </c>
      <c r="K23" s="5" t="s">
        <v>486</v>
      </c>
      <c r="L23" s="11" t="s">
        <v>486</v>
      </c>
      <c r="M23" s="10" t="s">
        <v>511</v>
      </c>
      <c r="N23" s="5" t="s">
        <v>511</v>
      </c>
      <c r="O23" s="11" t="s">
        <v>511</v>
      </c>
      <c r="P23" s="10" t="s">
        <v>511</v>
      </c>
      <c r="Q23" s="5" t="s">
        <v>511</v>
      </c>
      <c r="R23" s="5" t="s">
        <v>486</v>
      </c>
      <c r="S23" s="5" t="s">
        <v>486</v>
      </c>
      <c r="T23" s="15">
        <v>0.05</v>
      </c>
      <c r="U23" s="10" t="s">
        <v>486</v>
      </c>
      <c r="V23" s="5" t="s">
        <v>486</v>
      </c>
      <c r="W23" s="5" t="s">
        <v>486</v>
      </c>
      <c r="X23" s="11" t="s">
        <v>486</v>
      </c>
      <c r="Y23" s="10" t="s">
        <v>486</v>
      </c>
      <c r="Z23" s="5" t="s">
        <v>511</v>
      </c>
      <c r="AA23" s="5" t="s">
        <v>486</v>
      </c>
      <c r="AB23" s="11" t="s">
        <v>486</v>
      </c>
      <c r="AC23" s="10"/>
    </row>
    <row r="24" spans="1:29" x14ac:dyDescent="0.35">
      <c r="A24" s="11"/>
      <c r="B24" s="22" t="s">
        <v>908</v>
      </c>
      <c r="C24" s="23">
        <v>20</v>
      </c>
      <c r="D24" s="24" t="s">
        <v>486</v>
      </c>
      <c r="E24" s="25" t="s">
        <v>486</v>
      </c>
      <c r="F24" s="25" t="s">
        <v>486</v>
      </c>
      <c r="G24" s="25" t="s">
        <v>486</v>
      </c>
      <c r="H24" s="26">
        <v>20</v>
      </c>
      <c r="I24" s="24" t="s">
        <v>486</v>
      </c>
      <c r="J24" s="25" t="s">
        <v>486</v>
      </c>
      <c r="K24" s="25" t="s">
        <v>486</v>
      </c>
      <c r="L24" s="26" t="s">
        <v>486</v>
      </c>
      <c r="M24" s="24">
        <v>13</v>
      </c>
      <c r="N24" s="25">
        <v>3</v>
      </c>
      <c r="O24" s="26" t="s">
        <v>486</v>
      </c>
      <c r="P24" s="24">
        <v>14</v>
      </c>
      <c r="Q24" s="25">
        <v>5</v>
      </c>
      <c r="R24" s="25" t="s">
        <v>486</v>
      </c>
      <c r="S24" s="25" t="s">
        <v>511</v>
      </c>
      <c r="T24" s="26">
        <v>1</v>
      </c>
      <c r="U24" s="24" t="s">
        <v>486</v>
      </c>
      <c r="V24" s="25" t="s">
        <v>486</v>
      </c>
      <c r="W24" s="25" t="s">
        <v>486</v>
      </c>
      <c r="X24" s="26" t="s">
        <v>486</v>
      </c>
      <c r="Y24" s="24">
        <v>10</v>
      </c>
      <c r="Z24" s="25">
        <v>8</v>
      </c>
      <c r="AA24" s="25">
        <v>1</v>
      </c>
      <c r="AB24" s="26" t="s">
        <v>486</v>
      </c>
      <c r="AC24" s="10"/>
    </row>
    <row r="25" spans="1:29" x14ac:dyDescent="0.35">
      <c r="A25" s="11"/>
      <c r="B25" s="22" t="s">
        <v>449</v>
      </c>
      <c r="C25" s="24" t="s">
        <v>511</v>
      </c>
      <c r="D25" s="24" t="s">
        <v>486</v>
      </c>
      <c r="E25" s="25" t="s">
        <v>486</v>
      </c>
      <c r="F25" s="25" t="s">
        <v>486</v>
      </c>
      <c r="G25" s="25" t="s">
        <v>486</v>
      </c>
      <c r="H25" s="30">
        <v>1</v>
      </c>
      <c r="I25" s="24" t="s">
        <v>486</v>
      </c>
      <c r="J25" s="25" t="s">
        <v>486</v>
      </c>
      <c r="K25" s="25" t="s">
        <v>486</v>
      </c>
      <c r="L25" s="26" t="s">
        <v>486</v>
      </c>
      <c r="M25" s="28">
        <v>0.01</v>
      </c>
      <c r="N25" s="25" t="s">
        <v>511</v>
      </c>
      <c r="O25" s="26" t="s">
        <v>486</v>
      </c>
      <c r="P25" s="24" t="s">
        <v>511</v>
      </c>
      <c r="Q25" s="25" t="s">
        <v>511</v>
      </c>
      <c r="R25" s="25" t="s">
        <v>486</v>
      </c>
      <c r="S25" s="29">
        <v>0.01</v>
      </c>
      <c r="T25" s="30">
        <v>0.04</v>
      </c>
      <c r="U25" s="24" t="s">
        <v>486</v>
      </c>
      <c r="V25" s="25" t="s">
        <v>486</v>
      </c>
      <c r="W25" s="25" t="s">
        <v>486</v>
      </c>
      <c r="X25" s="26" t="s">
        <v>486</v>
      </c>
      <c r="Y25" s="28">
        <v>0.01</v>
      </c>
      <c r="Z25" s="25" t="s">
        <v>511</v>
      </c>
      <c r="AA25" s="29">
        <v>0.01</v>
      </c>
      <c r="AB25" s="26" t="s">
        <v>486</v>
      </c>
      <c r="AC25" s="10"/>
    </row>
    <row r="26" spans="1:29" x14ac:dyDescent="0.35">
      <c r="A26" s="11"/>
      <c r="B26" s="22" t="s">
        <v>449</v>
      </c>
      <c r="C26" s="24" t="s">
        <v>909</v>
      </c>
      <c r="D26" s="24" t="s">
        <v>449</v>
      </c>
      <c r="E26" s="25" t="s">
        <v>449</v>
      </c>
      <c r="F26" s="25" t="s">
        <v>449</v>
      </c>
      <c r="G26" s="25" t="s">
        <v>449</v>
      </c>
      <c r="H26" s="26" t="s">
        <v>449</v>
      </c>
      <c r="I26" s="24" t="s">
        <v>449</v>
      </c>
      <c r="J26" s="25" t="s">
        <v>449</v>
      </c>
      <c r="K26" s="25" t="s">
        <v>449</v>
      </c>
      <c r="L26" s="26" t="s">
        <v>449</v>
      </c>
      <c r="M26" s="24" t="s">
        <v>517</v>
      </c>
      <c r="N26" s="25" t="s">
        <v>449</v>
      </c>
      <c r="O26" s="26" t="s">
        <v>449</v>
      </c>
      <c r="P26" s="24" t="s">
        <v>449</v>
      </c>
      <c r="Q26" s="25" t="s">
        <v>449</v>
      </c>
      <c r="R26" s="25" t="s">
        <v>449</v>
      </c>
      <c r="S26" s="25" t="s">
        <v>449</v>
      </c>
      <c r="T26" s="26" t="s">
        <v>449</v>
      </c>
      <c r="U26" s="24" t="s">
        <v>449</v>
      </c>
      <c r="V26" s="25" t="s">
        <v>449</v>
      </c>
      <c r="W26" s="25" t="s">
        <v>449</v>
      </c>
      <c r="X26" s="26" t="s">
        <v>449</v>
      </c>
      <c r="Y26" s="24" t="s">
        <v>636</v>
      </c>
      <c r="Z26" s="25" t="s">
        <v>449</v>
      </c>
      <c r="AA26" s="25" t="s">
        <v>449</v>
      </c>
      <c r="AB26" s="26" t="s">
        <v>449</v>
      </c>
      <c r="AC26" s="10"/>
    </row>
    <row r="27" spans="1:29" x14ac:dyDescent="0.35">
      <c r="A27" s="11"/>
      <c r="B27" s="8" t="s">
        <v>910</v>
      </c>
      <c r="C27" s="9">
        <v>1545</v>
      </c>
      <c r="D27" s="10" t="s">
        <v>486</v>
      </c>
      <c r="E27" s="5">
        <v>1157</v>
      </c>
      <c r="F27" s="5">
        <v>364</v>
      </c>
      <c r="G27" s="5">
        <v>4</v>
      </c>
      <c r="H27" s="11">
        <v>20</v>
      </c>
      <c r="I27" s="10" t="s">
        <v>486</v>
      </c>
      <c r="J27" s="5" t="s">
        <v>486</v>
      </c>
      <c r="K27" s="5" t="s">
        <v>486</v>
      </c>
      <c r="L27" s="11" t="s">
        <v>486</v>
      </c>
      <c r="M27" s="10">
        <v>687</v>
      </c>
      <c r="N27" s="5">
        <v>732</v>
      </c>
      <c r="O27" s="11">
        <v>118</v>
      </c>
      <c r="P27" s="10">
        <v>1057</v>
      </c>
      <c r="Q27" s="5">
        <v>420</v>
      </c>
      <c r="R27" s="5">
        <v>60</v>
      </c>
      <c r="S27" s="5">
        <v>1</v>
      </c>
      <c r="T27" s="11">
        <v>6</v>
      </c>
      <c r="U27" s="10" t="s">
        <v>486</v>
      </c>
      <c r="V27" s="5" t="s">
        <v>486</v>
      </c>
      <c r="W27" s="5" t="s">
        <v>486</v>
      </c>
      <c r="X27" s="11" t="s">
        <v>486</v>
      </c>
      <c r="Y27" s="10">
        <v>348</v>
      </c>
      <c r="Z27" s="5">
        <v>1128</v>
      </c>
      <c r="AA27" s="5">
        <v>40</v>
      </c>
      <c r="AB27" s="11">
        <v>14</v>
      </c>
      <c r="AC27" s="10"/>
    </row>
    <row r="28" spans="1:29" x14ac:dyDescent="0.35">
      <c r="A28" s="11"/>
      <c r="B28" s="8" t="s">
        <v>449</v>
      </c>
      <c r="C28" s="12">
        <v>0.31</v>
      </c>
      <c r="D28" s="10" t="s">
        <v>486</v>
      </c>
      <c r="E28" s="14">
        <v>1</v>
      </c>
      <c r="F28" s="14">
        <v>1</v>
      </c>
      <c r="G28" s="14">
        <v>1</v>
      </c>
      <c r="H28" s="15">
        <v>1</v>
      </c>
      <c r="I28" s="10" t="s">
        <v>486</v>
      </c>
      <c r="J28" s="5" t="s">
        <v>486</v>
      </c>
      <c r="K28" s="5" t="s">
        <v>486</v>
      </c>
      <c r="L28" s="11" t="s">
        <v>486</v>
      </c>
      <c r="M28" s="13">
        <v>0.34</v>
      </c>
      <c r="N28" s="14">
        <v>0.26</v>
      </c>
      <c r="O28" s="15">
        <v>0.46</v>
      </c>
      <c r="P28" s="13">
        <v>0.32</v>
      </c>
      <c r="Q28" s="14">
        <v>0.28999999999999998</v>
      </c>
      <c r="R28" s="14">
        <v>0.25</v>
      </c>
      <c r="S28" s="14">
        <v>0.04</v>
      </c>
      <c r="T28" s="15">
        <v>0.44</v>
      </c>
      <c r="U28" s="10" t="s">
        <v>486</v>
      </c>
      <c r="V28" s="5" t="s">
        <v>486</v>
      </c>
      <c r="W28" s="5" t="s">
        <v>486</v>
      </c>
      <c r="X28" s="11" t="s">
        <v>486</v>
      </c>
      <c r="Y28" s="13">
        <v>0.3</v>
      </c>
      <c r="Z28" s="14">
        <v>0.31</v>
      </c>
      <c r="AA28" s="14">
        <v>0.38</v>
      </c>
      <c r="AB28" s="15">
        <v>0.35</v>
      </c>
      <c r="AC28" s="10"/>
    </row>
    <row r="29" spans="1:29" x14ac:dyDescent="0.35">
      <c r="A29" s="11"/>
      <c r="B29" s="31" t="s">
        <v>449</v>
      </c>
      <c r="C29" s="32" t="s">
        <v>911</v>
      </c>
      <c r="D29" s="32" t="s">
        <v>449</v>
      </c>
      <c r="E29" s="33" t="s">
        <v>489</v>
      </c>
      <c r="F29" s="33" t="s">
        <v>489</v>
      </c>
      <c r="G29" s="33" t="s">
        <v>449</v>
      </c>
      <c r="H29" s="34" t="s">
        <v>449</v>
      </c>
      <c r="I29" s="32" t="s">
        <v>449</v>
      </c>
      <c r="J29" s="33" t="s">
        <v>449</v>
      </c>
      <c r="K29" s="33" t="s">
        <v>449</v>
      </c>
      <c r="L29" s="34" t="s">
        <v>449</v>
      </c>
      <c r="M29" s="32" t="s">
        <v>518</v>
      </c>
      <c r="N29" s="33" t="s">
        <v>449</v>
      </c>
      <c r="O29" s="34" t="s">
        <v>491</v>
      </c>
      <c r="P29" s="32" t="s">
        <v>593</v>
      </c>
      <c r="Q29" s="33" t="s">
        <v>449</v>
      </c>
      <c r="R29" s="33" t="s">
        <v>449</v>
      </c>
      <c r="S29" s="33" t="s">
        <v>449</v>
      </c>
      <c r="T29" s="34" t="s">
        <v>449</v>
      </c>
      <c r="U29" s="32" t="s">
        <v>449</v>
      </c>
      <c r="V29" s="33" t="s">
        <v>449</v>
      </c>
      <c r="W29" s="33" t="s">
        <v>449</v>
      </c>
      <c r="X29" s="34" t="s">
        <v>449</v>
      </c>
      <c r="Y29" s="32" t="s">
        <v>449</v>
      </c>
      <c r="Z29" s="33" t="s">
        <v>449</v>
      </c>
      <c r="AA29" s="33" t="s">
        <v>449</v>
      </c>
      <c r="AB29" s="34" t="s">
        <v>449</v>
      </c>
      <c r="AC29" s="10"/>
    </row>
    <row r="30" spans="1:29" x14ac:dyDescent="0.35">
      <c r="B30" s="1" t="s">
        <v>1929</v>
      </c>
    </row>
    <row r="31" spans="1:29" x14ac:dyDescent="0.35">
      <c r="B31" s="1" t="s">
        <v>529</v>
      </c>
    </row>
    <row r="32" spans="1:29" x14ac:dyDescent="0.35">
      <c r="B32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28" display="Return to Index" xr:uid="{00000000-0004-0000-18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900-000000000000}">
  <dimension ref="A1:X32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71</v>
      </c>
    </row>
    <row r="6" spans="1:24" x14ac:dyDescent="0.35">
      <c r="B6" s="1" t="s">
        <v>68</v>
      </c>
    </row>
    <row r="7" spans="1:24" x14ac:dyDescent="0.35">
      <c r="B7" s="1" t="s">
        <v>69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5114</v>
      </c>
      <c r="D10" s="10">
        <v>2026</v>
      </c>
      <c r="E10" s="5">
        <v>338</v>
      </c>
      <c r="F10" s="5">
        <v>1090</v>
      </c>
      <c r="G10" s="5">
        <v>606</v>
      </c>
      <c r="H10" s="5">
        <v>619</v>
      </c>
      <c r="I10" s="11">
        <v>325</v>
      </c>
      <c r="J10" s="10">
        <v>4281</v>
      </c>
      <c r="K10" s="11">
        <v>663</v>
      </c>
      <c r="L10" s="10">
        <v>801</v>
      </c>
      <c r="M10" s="5">
        <v>1161</v>
      </c>
      <c r="N10" s="5">
        <v>372</v>
      </c>
      <c r="O10" s="5">
        <v>1351</v>
      </c>
      <c r="P10" s="5">
        <v>772</v>
      </c>
      <c r="Q10" s="5">
        <v>245</v>
      </c>
      <c r="R10" s="11">
        <v>174</v>
      </c>
      <c r="S10" s="10">
        <v>854</v>
      </c>
      <c r="T10" s="5">
        <v>1354</v>
      </c>
      <c r="U10" s="5">
        <v>1462</v>
      </c>
      <c r="V10" s="5">
        <v>608</v>
      </c>
      <c r="W10" s="11">
        <v>270</v>
      </c>
    </row>
    <row r="11" spans="1:24" x14ac:dyDescent="0.35">
      <c r="B11" s="17" t="s">
        <v>1930</v>
      </c>
      <c r="C11" s="18">
        <v>5059</v>
      </c>
      <c r="D11" s="19">
        <v>1913</v>
      </c>
      <c r="E11" s="20">
        <v>357</v>
      </c>
      <c r="F11" s="20">
        <v>938</v>
      </c>
      <c r="G11" s="20">
        <v>624</v>
      </c>
      <c r="H11" s="20">
        <v>741</v>
      </c>
      <c r="I11" s="21">
        <v>348</v>
      </c>
      <c r="J11" s="19">
        <v>4000</v>
      </c>
      <c r="K11" s="21">
        <v>821</v>
      </c>
      <c r="L11" s="19">
        <v>926</v>
      </c>
      <c r="M11" s="20">
        <v>1119</v>
      </c>
      <c r="N11" s="20">
        <v>348</v>
      </c>
      <c r="O11" s="20">
        <v>1235</v>
      </c>
      <c r="P11" s="20">
        <v>708</v>
      </c>
      <c r="Q11" s="20">
        <v>195</v>
      </c>
      <c r="R11" s="21">
        <v>237</v>
      </c>
      <c r="S11" s="19">
        <v>1010</v>
      </c>
      <c r="T11" s="20">
        <v>1357</v>
      </c>
      <c r="U11" s="20">
        <v>1264</v>
      </c>
      <c r="V11" s="20">
        <v>486</v>
      </c>
      <c r="W11" s="21">
        <v>351</v>
      </c>
    </row>
    <row r="12" spans="1:24" ht="43.5" x14ac:dyDescent="0.35">
      <c r="A12" s="11"/>
      <c r="B12" s="22" t="s">
        <v>901</v>
      </c>
      <c r="C12" s="23">
        <v>3514</v>
      </c>
      <c r="D12" s="24">
        <v>1509</v>
      </c>
      <c r="E12" s="25">
        <v>260</v>
      </c>
      <c r="F12" s="25">
        <v>656</v>
      </c>
      <c r="G12" s="25">
        <v>421</v>
      </c>
      <c r="H12" s="25">
        <v>396</v>
      </c>
      <c r="I12" s="26">
        <v>182</v>
      </c>
      <c r="J12" s="24">
        <v>2763</v>
      </c>
      <c r="K12" s="26">
        <v>571</v>
      </c>
      <c r="L12" s="24">
        <v>608</v>
      </c>
      <c r="M12" s="25">
        <v>769</v>
      </c>
      <c r="N12" s="25">
        <v>244</v>
      </c>
      <c r="O12" s="25">
        <v>885</v>
      </c>
      <c r="P12" s="25">
        <v>494</v>
      </c>
      <c r="Q12" s="25">
        <v>155</v>
      </c>
      <c r="R12" s="26">
        <v>158</v>
      </c>
      <c r="S12" s="24">
        <v>649</v>
      </c>
      <c r="T12" s="25">
        <v>976</v>
      </c>
      <c r="U12" s="25">
        <v>922</v>
      </c>
      <c r="V12" s="25">
        <v>340</v>
      </c>
      <c r="W12" s="26">
        <v>235</v>
      </c>
      <c r="X12" s="10"/>
    </row>
    <row r="13" spans="1:24" x14ac:dyDescent="0.35">
      <c r="A13" s="11"/>
      <c r="B13" s="22" t="s">
        <v>449</v>
      </c>
      <c r="C13" s="27">
        <v>0.69</v>
      </c>
      <c r="D13" s="28">
        <v>0.79</v>
      </c>
      <c r="E13" s="29">
        <v>0.73</v>
      </c>
      <c r="F13" s="29">
        <v>0.7</v>
      </c>
      <c r="G13" s="29">
        <v>0.67</v>
      </c>
      <c r="H13" s="29">
        <v>0.53</v>
      </c>
      <c r="I13" s="30">
        <v>0.52</v>
      </c>
      <c r="J13" s="28">
        <v>0.69</v>
      </c>
      <c r="K13" s="30">
        <v>0.7</v>
      </c>
      <c r="L13" s="28">
        <v>0.66</v>
      </c>
      <c r="M13" s="29">
        <v>0.69</v>
      </c>
      <c r="N13" s="29">
        <v>0.7</v>
      </c>
      <c r="O13" s="29">
        <v>0.72</v>
      </c>
      <c r="P13" s="29">
        <v>0.7</v>
      </c>
      <c r="Q13" s="29">
        <v>0.79</v>
      </c>
      <c r="R13" s="30">
        <v>0.67</v>
      </c>
      <c r="S13" s="28">
        <v>0.64</v>
      </c>
      <c r="T13" s="29">
        <v>0.72</v>
      </c>
      <c r="U13" s="29">
        <v>0.73</v>
      </c>
      <c r="V13" s="29">
        <v>0.7</v>
      </c>
      <c r="W13" s="30">
        <v>0.67</v>
      </c>
      <c r="X13" s="10"/>
    </row>
    <row r="14" spans="1:24" x14ac:dyDescent="0.35">
      <c r="A14" s="11"/>
      <c r="B14" s="22" t="s">
        <v>449</v>
      </c>
      <c r="C14" s="24" t="s">
        <v>912</v>
      </c>
      <c r="D14" s="24" t="s">
        <v>800</v>
      </c>
      <c r="E14" s="25" t="s">
        <v>792</v>
      </c>
      <c r="F14" s="25" t="s">
        <v>792</v>
      </c>
      <c r="G14" s="25" t="s">
        <v>792</v>
      </c>
      <c r="H14" s="25" t="s">
        <v>449</v>
      </c>
      <c r="I14" s="26" t="s">
        <v>449</v>
      </c>
      <c r="J14" s="24" t="s">
        <v>449</v>
      </c>
      <c r="K14" s="26" t="s">
        <v>449</v>
      </c>
      <c r="L14" s="24" t="s">
        <v>449</v>
      </c>
      <c r="M14" s="25" t="s">
        <v>449</v>
      </c>
      <c r="N14" s="25" t="s">
        <v>449</v>
      </c>
      <c r="O14" s="25" t="s">
        <v>611</v>
      </c>
      <c r="P14" s="25" t="s">
        <v>449</v>
      </c>
      <c r="Q14" s="25" t="s">
        <v>804</v>
      </c>
      <c r="R14" s="26" t="s">
        <v>449</v>
      </c>
      <c r="S14" s="24" t="s">
        <v>449</v>
      </c>
      <c r="T14" s="25" t="s">
        <v>842</v>
      </c>
      <c r="U14" s="25" t="s">
        <v>644</v>
      </c>
      <c r="V14" s="25" t="s">
        <v>449</v>
      </c>
      <c r="W14" s="26" t="s">
        <v>449</v>
      </c>
      <c r="X14" s="10"/>
    </row>
    <row r="15" spans="1:24" ht="29" x14ac:dyDescent="0.35">
      <c r="A15" s="11"/>
      <c r="B15" s="8" t="s">
        <v>903</v>
      </c>
      <c r="C15" s="9">
        <v>1157</v>
      </c>
      <c r="D15" s="10">
        <v>307</v>
      </c>
      <c r="E15" s="5">
        <v>63</v>
      </c>
      <c r="F15" s="5">
        <v>204</v>
      </c>
      <c r="G15" s="5">
        <v>150</v>
      </c>
      <c r="H15" s="5">
        <v>262</v>
      </c>
      <c r="I15" s="11">
        <v>137</v>
      </c>
      <c r="J15" s="10">
        <v>936</v>
      </c>
      <c r="K15" s="11">
        <v>181</v>
      </c>
      <c r="L15" s="10">
        <v>225</v>
      </c>
      <c r="M15" s="5">
        <v>266</v>
      </c>
      <c r="N15" s="5">
        <v>83</v>
      </c>
      <c r="O15" s="5">
        <v>262</v>
      </c>
      <c r="P15" s="5">
        <v>156</v>
      </c>
      <c r="Q15" s="5">
        <v>26</v>
      </c>
      <c r="R15" s="11">
        <v>61</v>
      </c>
      <c r="S15" s="10">
        <v>256</v>
      </c>
      <c r="T15" s="5">
        <v>302</v>
      </c>
      <c r="U15" s="5">
        <v>248</v>
      </c>
      <c r="V15" s="5">
        <v>106</v>
      </c>
      <c r="W15" s="11">
        <v>87</v>
      </c>
      <c r="X15" s="10"/>
    </row>
    <row r="16" spans="1:24" x14ac:dyDescent="0.35">
      <c r="A16" s="11"/>
      <c r="B16" s="8" t="s">
        <v>449</v>
      </c>
      <c r="C16" s="12">
        <v>0.23</v>
      </c>
      <c r="D16" s="13">
        <v>0.16</v>
      </c>
      <c r="E16" s="14">
        <v>0.18</v>
      </c>
      <c r="F16" s="14">
        <v>0.22</v>
      </c>
      <c r="G16" s="14">
        <v>0.24</v>
      </c>
      <c r="H16" s="14">
        <v>0.35</v>
      </c>
      <c r="I16" s="15">
        <v>0.39</v>
      </c>
      <c r="J16" s="13">
        <v>0.23</v>
      </c>
      <c r="K16" s="15">
        <v>0.22</v>
      </c>
      <c r="L16" s="13">
        <v>0.24</v>
      </c>
      <c r="M16" s="14">
        <v>0.24</v>
      </c>
      <c r="N16" s="14">
        <v>0.24</v>
      </c>
      <c r="O16" s="14">
        <v>0.21</v>
      </c>
      <c r="P16" s="14">
        <v>0.22</v>
      </c>
      <c r="Q16" s="14">
        <v>0.13</v>
      </c>
      <c r="R16" s="15">
        <v>0.26</v>
      </c>
      <c r="S16" s="13">
        <v>0.25</v>
      </c>
      <c r="T16" s="14">
        <v>0.22</v>
      </c>
      <c r="U16" s="14">
        <v>0.2</v>
      </c>
      <c r="V16" s="14">
        <v>0.22</v>
      </c>
      <c r="W16" s="15">
        <v>0.25</v>
      </c>
      <c r="X16" s="10"/>
    </row>
    <row r="17" spans="1:24" x14ac:dyDescent="0.35">
      <c r="A17" s="11"/>
      <c r="B17" s="8" t="s">
        <v>449</v>
      </c>
      <c r="C17" s="10" t="s">
        <v>913</v>
      </c>
      <c r="D17" s="10" t="s">
        <v>449</v>
      </c>
      <c r="E17" s="5" t="s">
        <v>449</v>
      </c>
      <c r="F17" s="5" t="s">
        <v>560</v>
      </c>
      <c r="G17" s="5" t="s">
        <v>560</v>
      </c>
      <c r="H17" s="5" t="s">
        <v>571</v>
      </c>
      <c r="I17" s="11" t="s">
        <v>571</v>
      </c>
      <c r="J17" s="10" t="s">
        <v>449</v>
      </c>
      <c r="K17" s="11" t="s">
        <v>449</v>
      </c>
      <c r="L17" s="10" t="s">
        <v>594</v>
      </c>
      <c r="M17" s="5" t="s">
        <v>594</v>
      </c>
      <c r="N17" s="5" t="s">
        <v>594</v>
      </c>
      <c r="O17" s="5" t="s">
        <v>594</v>
      </c>
      <c r="P17" s="5" t="s">
        <v>594</v>
      </c>
      <c r="Q17" s="5" t="s">
        <v>449</v>
      </c>
      <c r="R17" s="11" t="s">
        <v>594</v>
      </c>
      <c r="S17" s="10" t="s">
        <v>493</v>
      </c>
      <c r="T17" s="5" t="s">
        <v>449</v>
      </c>
      <c r="U17" s="5" t="s">
        <v>449</v>
      </c>
      <c r="V17" s="5" t="s">
        <v>449</v>
      </c>
      <c r="W17" s="11" t="s">
        <v>449</v>
      </c>
      <c r="X17" s="10"/>
    </row>
    <row r="18" spans="1:24" ht="43.5" x14ac:dyDescent="0.35">
      <c r="A18" s="11"/>
      <c r="B18" s="22" t="s">
        <v>905</v>
      </c>
      <c r="C18" s="23">
        <v>364</v>
      </c>
      <c r="D18" s="24">
        <v>93</v>
      </c>
      <c r="E18" s="25">
        <v>29</v>
      </c>
      <c r="F18" s="25">
        <v>78</v>
      </c>
      <c r="G18" s="25">
        <v>51</v>
      </c>
      <c r="H18" s="25">
        <v>72</v>
      </c>
      <c r="I18" s="26">
        <v>29</v>
      </c>
      <c r="J18" s="24">
        <v>288</v>
      </c>
      <c r="K18" s="26">
        <v>59</v>
      </c>
      <c r="L18" s="24">
        <v>82</v>
      </c>
      <c r="M18" s="25">
        <v>82</v>
      </c>
      <c r="N18" s="25">
        <v>20</v>
      </c>
      <c r="O18" s="25">
        <v>83</v>
      </c>
      <c r="P18" s="25">
        <v>56</v>
      </c>
      <c r="Q18" s="25">
        <v>14</v>
      </c>
      <c r="R18" s="26">
        <v>13</v>
      </c>
      <c r="S18" s="24">
        <v>101</v>
      </c>
      <c r="T18" s="25">
        <v>76</v>
      </c>
      <c r="U18" s="25">
        <v>90</v>
      </c>
      <c r="V18" s="25">
        <v>37</v>
      </c>
      <c r="W18" s="26">
        <v>19</v>
      </c>
      <c r="X18" s="10"/>
    </row>
    <row r="19" spans="1:24" x14ac:dyDescent="0.35">
      <c r="A19" s="11"/>
      <c r="B19" s="22" t="s">
        <v>449</v>
      </c>
      <c r="C19" s="27">
        <v>7.0000000000000007E-2</v>
      </c>
      <c r="D19" s="28">
        <v>0.05</v>
      </c>
      <c r="E19" s="29">
        <v>0.08</v>
      </c>
      <c r="F19" s="29">
        <v>0.08</v>
      </c>
      <c r="G19" s="29">
        <v>0.08</v>
      </c>
      <c r="H19" s="29">
        <v>0.1</v>
      </c>
      <c r="I19" s="30">
        <v>0.08</v>
      </c>
      <c r="J19" s="28">
        <v>7.0000000000000007E-2</v>
      </c>
      <c r="K19" s="30">
        <v>7.0000000000000007E-2</v>
      </c>
      <c r="L19" s="28">
        <v>0.09</v>
      </c>
      <c r="M19" s="29">
        <v>7.0000000000000007E-2</v>
      </c>
      <c r="N19" s="29">
        <v>0.06</v>
      </c>
      <c r="O19" s="29">
        <v>7.0000000000000007E-2</v>
      </c>
      <c r="P19" s="29">
        <v>0.08</v>
      </c>
      <c r="Q19" s="29">
        <v>7.0000000000000007E-2</v>
      </c>
      <c r="R19" s="30">
        <v>0.06</v>
      </c>
      <c r="S19" s="28">
        <v>0.1</v>
      </c>
      <c r="T19" s="29">
        <v>0.06</v>
      </c>
      <c r="U19" s="29">
        <v>7.0000000000000007E-2</v>
      </c>
      <c r="V19" s="29">
        <v>0.08</v>
      </c>
      <c r="W19" s="30">
        <v>0.05</v>
      </c>
      <c r="X19" s="10"/>
    </row>
    <row r="20" spans="1:24" x14ac:dyDescent="0.35">
      <c r="A20" s="11"/>
      <c r="B20" s="22" t="s">
        <v>449</v>
      </c>
      <c r="C20" s="24" t="s">
        <v>914</v>
      </c>
      <c r="D20" s="24" t="s">
        <v>449</v>
      </c>
      <c r="E20" s="25" t="s">
        <v>560</v>
      </c>
      <c r="F20" s="25" t="s">
        <v>560</v>
      </c>
      <c r="G20" s="25" t="s">
        <v>560</v>
      </c>
      <c r="H20" s="25" t="s">
        <v>489</v>
      </c>
      <c r="I20" s="26" t="s">
        <v>560</v>
      </c>
      <c r="J20" s="24" t="s">
        <v>449</v>
      </c>
      <c r="K20" s="26" t="s">
        <v>449</v>
      </c>
      <c r="L20" s="24" t="s">
        <v>449</v>
      </c>
      <c r="M20" s="25" t="s">
        <v>449</v>
      </c>
      <c r="N20" s="25" t="s">
        <v>449</v>
      </c>
      <c r="O20" s="25" t="s">
        <v>449</v>
      </c>
      <c r="P20" s="25" t="s">
        <v>449</v>
      </c>
      <c r="Q20" s="25" t="s">
        <v>449</v>
      </c>
      <c r="R20" s="26" t="s">
        <v>449</v>
      </c>
      <c r="S20" s="24" t="s">
        <v>892</v>
      </c>
      <c r="T20" s="25" t="s">
        <v>449</v>
      </c>
      <c r="U20" s="25" t="s">
        <v>449</v>
      </c>
      <c r="V20" s="25" t="s">
        <v>449</v>
      </c>
      <c r="W20" s="26" t="s">
        <v>449</v>
      </c>
      <c r="X20" s="10"/>
    </row>
    <row r="21" spans="1:24" ht="29" x14ac:dyDescent="0.35">
      <c r="A21" s="11"/>
      <c r="B21" s="8" t="s">
        <v>907</v>
      </c>
      <c r="C21" s="9">
        <v>4</v>
      </c>
      <c r="D21" s="10">
        <v>2</v>
      </c>
      <c r="E21" s="5">
        <v>1</v>
      </c>
      <c r="F21" s="5" t="s">
        <v>511</v>
      </c>
      <c r="G21" s="5" t="s">
        <v>486</v>
      </c>
      <c r="H21" s="5">
        <v>1</v>
      </c>
      <c r="I21" s="11" t="s">
        <v>486</v>
      </c>
      <c r="J21" s="10">
        <v>1</v>
      </c>
      <c r="K21" s="11">
        <v>2</v>
      </c>
      <c r="L21" s="10" t="s">
        <v>486</v>
      </c>
      <c r="M21" s="5">
        <v>2</v>
      </c>
      <c r="N21" s="5" t="s">
        <v>486</v>
      </c>
      <c r="O21" s="5">
        <v>1</v>
      </c>
      <c r="P21" s="5">
        <v>1</v>
      </c>
      <c r="Q21" s="5" t="s">
        <v>486</v>
      </c>
      <c r="R21" s="11">
        <v>1</v>
      </c>
      <c r="S21" s="10" t="s">
        <v>486</v>
      </c>
      <c r="T21" s="5">
        <v>1</v>
      </c>
      <c r="U21" s="5">
        <v>2</v>
      </c>
      <c r="V21" s="5" t="s">
        <v>511</v>
      </c>
      <c r="W21" s="11">
        <v>1</v>
      </c>
      <c r="X21" s="10"/>
    </row>
    <row r="22" spans="1:24" x14ac:dyDescent="0.35">
      <c r="A22" s="11"/>
      <c r="B22" s="8" t="s">
        <v>449</v>
      </c>
      <c r="C22" s="10" t="s">
        <v>511</v>
      </c>
      <c r="D22" s="10" t="s">
        <v>511</v>
      </c>
      <c r="E22" s="5" t="s">
        <v>511</v>
      </c>
      <c r="F22" s="5" t="s">
        <v>511</v>
      </c>
      <c r="G22" s="5" t="s">
        <v>486</v>
      </c>
      <c r="H22" s="5" t="s">
        <v>511</v>
      </c>
      <c r="I22" s="11" t="s">
        <v>486</v>
      </c>
      <c r="J22" s="10" t="s">
        <v>511</v>
      </c>
      <c r="K22" s="11" t="s">
        <v>511</v>
      </c>
      <c r="L22" s="10" t="s">
        <v>486</v>
      </c>
      <c r="M22" s="5" t="s">
        <v>511</v>
      </c>
      <c r="N22" s="5" t="s">
        <v>486</v>
      </c>
      <c r="O22" s="5" t="s">
        <v>511</v>
      </c>
      <c r="P22" s="5" t="s">
        <v>511</v>
      </c>
      <c r="Q22" s="5" t="s">
        <v>486</v>
      </c>
      <c r="R22" s="11" t="s">
        <v>511</v>
      </c>
      <c r="S22" s="10" t="s">
        <v>486</v>
      </c>
      <c r="T22" s="5" t="s">
        <v>511</v>
      </c>
      <c r="U22" s="5" t="s">
        <v>511</v>
      </c>
      <c r="V22" s="5" t="s">
        <v>511</v>
      </c>
      <c r="W22" s="11" t="s">
        <v>511</v>
      </c>
      <c r="X22" s="10"/>
    </row>
    <row r="23" spans="1:24" x14ac:dyDescent="0.35">
      <c r="A23" s="11"/>
      <c r="B23" s="8" t="s">
        <v>449</v>
      </c>
      <c r="C23" s="10" t="s">
        <v>645</v>
      </c>
      <c r="D23" s="10" t="s">
        <v>449</v>
      </c>
      <c r="E23" s="5" t="s">
        <v>449</v>
      </c>
      <c r="F23" s="5" t="s">
        <v>449</v>
      </c>
      <c r="G23" s="5" t="s">
        <v>449</v>
      </c>
      <c r="H23" s="5" t="s">
        <v>449</v>
      </c>
      <c r="I23" s="11" t="s">
        <v>449</v>
      </c>
      <c r="J23" s="10" t="s">
        <v>449</v>
      </c>
      <c r="K23" s="11" t="s">
        <v>449</v>
      </c>
      <c r="L23" s="10" t="s">
        <v>449</v>
      </c>
      <c r="M23" s="5" t="s">
        <v>449</v>
      </c>
      <c r="N23" s="5" t="s">
        <v>449</v>
      </c>
      <c r="O23" s="5" t="s">
        <v>449</v>
      </c>
      <c r="P23" s="5" t="s">
        <v>449</v>
      </c>
      <c r="Q23" s="5" t="s">
        <v>449</v>
      </c>
      <c r="R23" s="11" t="s">
        <v>449</v>
      </c>
      <c r="S23" s="10" t="s">
        <v>449</v>
      </c>
      <c r="T23" s="5" t="s">
        <v>449</v>
      </c>
      <c r="U23" s="5" t="s">
        <v>449</v>
      </c>
      <c r="V23" s="5" t="s">
        <v>449</v>
      </c>
      <c r="W23" s="11" t="s">
        <v>449</v>
      </c>
      <c r="X23" s="10"/>
    </row>
    <row r="24" spans="1:24" x14ac:dyDescent="0.35">
      <c r="A24" s="11"/>
      <c r="B24" s="22" t="s">
        <v>908</v>
      </c>
      <c r="C24" s="23">
        <v>20</v>
      </c>
      <c r="D24" s="24">
        <v>3</v>
      </c>
      <c r="E24" s="25">
        <v>4</v>
      </c>
      <c r="F24" s="25">
        <v>1</v>
      </c>
      <c r="G24" s="25">
        <v>2</v>
      </c>
      <c r="H24" s="25">
        <v>10</v>
      </c>
      <c r="I24" s="26" t="s">
        <v>511</v>
      </c>
      <c r="J24" s="24">
        <v>13</v>
      </c>
      <c r="K24" s="26">
        <v>8</v>
      </c>
      <c r="L24" s="24">
        <v>11</v>
      </c>
      <c r="M24" s="25">
        <v>1</v>
      </c>
      <c r="N24" s="25" t="s">
        <v>486</v>
      </c>
      <c r="O24" s="25">
        <v>4</v>
      </c>
      <c r="P24" s="25">
        <v>1</v>
      </c>
      <c r="Q24" s="25" t="s">
        <v>486</v>
      </c>
      <c r="R24" s="26">
        <v>3</v>
      </c>
      <c r="S24" s="24">
        <v>4</v>
      </c>
      <c r="T24" s="25">
        <v>3</v>
      </c>
      <c r="U24" s="25">
        <v>1</v>
      </c>
      <c r="V24" s="25">
        <v>2</v>
      </c>
      <c r="W24" s="26">
        <v>9</v>
      </c>
      <c r="X24" s="10"/>
    </row>
    <row r="25" spans="1:24" x14ac:dyDescent="0.35">
      <c r="A25" s="11"/>
      <c r="B25" s="22" t="s">
        <v>449</v>
      </c>
      <c r="C25" s="24" t="s">
        <v>511</v>
      </c>
      <c r="D25" s="24" t="s">
        <v>511</v>
      </c>
      <c r="E25" s="29">
        <v>0.01</v>
      </c>
      <c r="F25" s="25" t="s">
        <v>511</v>
      </c>
      <c r="G25" s="25" t="s">
        <v>511</v>
      </c>
      <c r="H25" s="29">
        <v>0.01</v>
      </c>
      <c r="I25" s="26" t="s">
        <v>511</v>
      </c>
      <c r="J25" s="24" t="s">
        <v>511</v>
      </c>
      <c r="K25" s="30">
        <v>0.01</v>
      </c>
      <c r="L25" s="28">
        <v>0.01</v>
      </c>
      <c r="M25" s="25" t="s">
        <v>511</v>
      </c>
      <c r="N25" s="25" t="s">
        <v>486</v>
      </c>
      <c r="O25" s="25" t="s">
        <v>511</v>
      </c>
      <c r="P25" s="25" t="s">
        <v>511</v>
      </c>
      <c r="Q25" s="25" t="s">
        <v>486</v>
      </c>
      <c r="R25" s="30">
        <v>0.01</v>
      </c>
      <c r="S25" s="24" t="s">
        <v>511</v>
      </c>
      <c r="T25" s="25" t="s">
        <v>511</v>
      </c>
      <c r="U25" s="25" t="s">
        <v>511</v>
      </c>
      <c r="V25" s="25" t="s">
        <v>511</v>
      </c>
      <c r="W25" s="30">
        <v>0.03</v>
      </c>
      <c r="X25" s="10"/>
    </row>
    <row r="26" spans="1:24" x14ac:dyDescent="0.35">
      <c r="A26" s="11"/>
      <c r="B26" s="22" t="s">
        <v>449</v>
      </c>
      <c r="C26" s="24" t="s">
        <v>560</v>
      </c>
      <c r="D26" s="24" t="s">
        <v>449</v>
      </c>
      <c r="E26" s="25" t="s">
        <v>564</v>
      </c>
      <c r="F26" s="25" t="s">
        <v>449</v>
      </c>
      <c r="G26" s="25" t="s">
        <v>449</v>
      </c>
      <c r="H26" s="25" t="s">
        <v>592</v>
      </c>
      <c r="I26" s="26" t="s">
        <v>449</v>
      </c>
      <c r="J26" s="24" t="s">
        <v>449</v>
      </c>
      <c r="K26" s="26" t="s">
        <v>449</v>
      </c>
      <c r="L26" s="24" t="s">
        <v>603</v>
      </c>
      <c r="M26" s="25" t="s">
        <v>449</v>
      </c>
      <c r="N26" s="25" t="s">
        <v>449</v>
      </c>
      <c r="O26" s="25" t="s">
        <v>449</v>
      </c>
      <c r="P26" s="25" t="s">
        <v>449</v>
      </c>
      <c r="Q26" s="25" t="s">
        <v>449</v>
      </c>
      <c r="R26" s="26" t="s">
        <v>568</v>
      </c>
      <c r="S26" s="24" t="s">
        <v>449</v>
      </c>
      <c r="T26" s="25" t="s">
        <v>449</v>
      </c>
      <c r="U26" s="25" t="s">
        <v>449</v>
      </c>
      <c r="V26" s="25" t="s">
        <v>449</v>
      </c>
      <c r="W26" s="26" t="s">
        <v>798</v>
      </c>
      <c r="X26" s="10"/>
    </row>
    <row r="27" spans="1:24" x14ac:dyDescent="0.35">
      <c r="A27" s="11"/>
      <c r="B27" s="8" t="s">
        <v>910</v>
      </c>
      <c r="C27" s="9">
        <v>1545</v>
      </c>
      <c r="D27" s="10">
        <v>404</v>
      </c>
      <c r="E27" s="5">
        <v>97</v>
      </c>
      <c r="F27" s="5">
        <v>282</v>
      </c>
      <c r="G27" s="5">
        <v>203</v>
      </c>
      <c r="H27" s="5">
        <v>345</v>
      </c>
      <c r="I27" s="11">
        <v>166</v>
      </c>
      <c r="J27" s="10">
        <v>1238</v>
      </c>
      <c r="K27" s="11">
        <v>250</v>
      </c>
      <c r="L27" s="10">
        <v>317</v>
      </c>
      <c r="M27" s="5">
        <v>351</v>
      </c>
      <c r="N27" s="5">
        <v>103</v>
      </c>
      <c r="O27" s="5">
        <v>350</v>
      </c>
      <c r="P27" s="5">
        <v>214</v>
      </c>
      <c r="Q27" s="5">
        <v>40</v>
      </c>
      <c r="R27" s="11">
        <v>79</v>
      </c>
      <c r="S27" s="10">
        <v>360</v>
      </c>
      <c r="T27" s="5">
        <v>381</v>
      </c>
      <c r="U27" s="5">
        <v>342</v>
      </c>
      <c r="V27" s="5">
        <v>145</v>
      </c>
      <c r="W27" s="11">
        <v>116</v>
      </c>
      <c r="X27" s="10"/>
    </row>
    <row r="28" spans="1:24" x14ac:dyDescent="0.35">
      <c r="A28" s="11"/>
      <c r="B28" s="8" t="s">
        <v>449</v>
      </c>
      <c r="C28" s="12">
        <v>0.31</v>
      </c>
      <c r="D28" s="13">
        <v>0.21</v>
      </c>
      <c r="E28" s="14">
        <v>0.27</v>
      </c>
      <c r="F28" s="14">
        <v>0.3</v>
      </c>
      <c r="G28" s="14">
        <v>0.33</v>
      </c>
      <c r="H28" s="14">
        <v>0.47</v>
      </c>
      <c r="I28" s="15">
        <v>0.48</v>
      </c>
      <c r="J28" s="13">
        <v>0.31</v>
      </c>
      <c r="K28" s="15">
        <v>0.3</v>
      </c>
      <c r="L28" s="13">
        <v>0.34</v>
      </c>
      <c r="M28" s="14">
        <v>0.31</v>
      </c>
      <c r="N28" s="14">
        <v>0.3</v>
      </c>
      <c r="O28" s="14">
        <v>0.28000000000000003</v>
      </c>
      <c r="P28" s="14">
        <v>0.3</v>
      </c>
      <c r="Q28" s="14">
        <v>0.21</v>
      </c>
      <c r="R28" s="15">
        <v>0.33</v>
      </c>
      <c r="S28" s="13">
        <v>0.36</v>
      </c>
      <c r="T28" s="14">
        <v>0.28000000000000003</v>
      </c>
      <c r="U28" s="14">
        <v>0.27</v>
      </c>
      <c r="V28" s="14">
        <v>0.3</v>
      </c>
      <c r="W28" s="15">
        <v>0.33</v>
      </c>
      <c r="X28" s="10"/>
    </row>
    <row r="29" spans="1:24" x14ac:dyDescent="0.35">
      <c r="A29" s="11"/>
      <c r="B29" s="31" t="s">
        <v>449</v>
      </c>
      <c r="C29" s="32" t="s">
        <v>913</v>
      </c>
      <c r="D29" s="32" t="s">
        <v>449</v>
      </c>
      <c r="E29" s="33" t="s">
        <v>560</v>
      </c>
      <c r="F29" s="33" t="s">
        <v>560</v>
      </c>
      <c r="G29" s="33" t="s">
        <v>560</v>
      </c>
      <c r="H29" s="33" t="s">
        <v>571</v>
      </c>
      <c r="I29" s="34" t="s">
        <v>571</v>
      </c>
      <c r="J29" s="32" t="s">
        <v>449</v>
      </c>
      <c r="K29" s="34" t="s">
        <v>449</v>
      </c>
      <c r="L29" s="32" t="s">
        <v>796</v>
      </c>
      <c r="M29" s="33" t="s">
        <v>594</v>
      </c>
      <c r="N29" s="33" t="s">
        <v>594</v>
      </c>
      <c r="O29" s="33" t="s">
        <v>594</v>
      </c>
      <c r="P29" s="33" t="s">
        <v>594</v>
      </c>
      <c r="Q29" s="33" t="s">
        <v>449</v>
      </c>
      <c r="R29" s="34" t="s">
        <v>594</v>
      </c>
      <c r="S29" s="32" t="s">
        <v>573</v>
      </c>
      <c r="T29" s="33" t="s">
        <v>449</v>
      </c>
      <c r="U29" s="33" t="s">
        <v>449</v>
      </c>
      <c r="V29" s="33" t="s">
        <v>449</v>
      </c>
      <c r="W29" s="34" t="s">
        <v>449</v>
      </c>
      <c r="X29" s="10"/>
    </row>
    <row r="30" spans="1:24" x14ac:dyDescent="0.35">
      <c r="B30" s="1" t="s">
        <v>1929</v>
      </c>
    </row>
    <row r="31" spans="1:24" x14ac:dyDescent="0.35">
      <c r="B31" s="1" t="s">
        <v>577</v>
      </c>
    </row>
    <row r="32" spans="1:24" x14ac:dyDescent="0.35">
      <c r="B32" s="1" t="s">
        <v>578</v>
      </c>
    </row>
  </sheetData>
  <mergeCells count="4">
    <mergeCell ref="D8:I8"/>
    <mergeCell ref="J8:K8"/>
    <mergeCell ref="L8:R8"/>
    <mergeCell ref="S8:W8"/>
  </mergeCells>
  <hyperlinks>
    <hyperlink ref="C1" location="Index!A29" display="Return to Index" xr:uid="{00000000-0004-0000-19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A00-000000000000}">
  <dimension ref="A1:AC26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73</v>
      </c>
    </row>
    <row r="6" spans="1:29" x14ac:dyDescent="0.35">
      <c r="B6" s="1" t="s">
        <v>74</v>
      </c>
    </row>
    <row r="7" spans="1:29" x14ac:dyDescent="0.35">
      <c r="B7" s="1" t="s">
        <v>75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3587</v>
      </c>
      <c r="D10" s="10">
        <v>3587</v>
      </c>
      <c r="E10" s="5" t="s">
        <v>486</v>
      </c>
      <c r="F10" s="5" t="s">
        <v>486</v>
      </c>
      <c r="G10" s="5" t="s">
        <v>486</v>
      </c>
      <c r="H10" s="11" t="s">
        <v>486</v>
      </c>
      <c r="I10" s="10">
        <v>2468</v>
      </c>
      <c r="J10" s="5">
        <v>434</v>
      </c>
      <c r="K10" s="5">
        <v>672</v>
      </c>
      <c r="L10" s="11">
        <v>13</v>
      </c>
      <c r="M10" s="10">
        <v>1166</v>
      </c>
      <c r="N10" s="5">
        <v>2285</v>
      </c>
      <c r="O10" s="11">
        <v>127</v>
      </c>
      <c r="P10" s="10">
        <v>2266</v>
      </c>
      <c r="Q10" s="5">
        <v>1124</v>
      </c>
      <c r="R10" s="5">
        <v>165</v>
      </c>
      <c r="S10" s="5">
        <v>27</v>
      </c>
      <c r="T10" s="11">
        <v>5</v>
      </c>
      <c r="U10" s="10">
        <v>506</v>
      </c>
      <c r="V10" s="5">
        <v>303</v>
      </c>
      <c r="W10" s="5">
        <v>2259</v>
      </c>
      <c r="X10" s="11">
        <v>38</v>
      </c>
      <c r="Y10" s="10">
        <v>739</v>
      </c>
      <c r="Z10" s="5">
        <v>2712</v>
      </c>
      <c r="AA10" s="5">
        <v>68</v>
      </c>
      <c r="AB10" s="11">
        <v>24</v>
      </c>
    </row>
    <row r="11" spans="1:29" x14ac:dyDescent="0.35">
      <c r="B11" s="17" t="s">
        <v>1930</v>
      </c>
      <c r="C11" s="18">
        <v>3514</v>
      </c>
      <c r="D11" s="19">
        <v>3514</v>
      </c>
      <c r="E11" s="20" t="s">
        <v>624</v>
      </c>
      <c r="F11" s="20" t="s">
        <v>624</v>
      </c>
      <c r="G11" s="20" t="s">
        <v>624</v>
      </c>
      <c r="H11" s="21" t="s">
        <v>624</v>
      </c>
      <c r="I11" s="19">
        <v>2464</v>
      </c>
      <c r="J11" s="20">
        <v>454</v>
      </c>
      <c r="K11" s="20">
        <v>577</v>
      </c>
      <c r="L11" s="21" t="s">
        <v>479</v>
      </c>
      <c r="M11" s="19">
        <v>1328</v>
      </c>
      <c r="N11" s="20">
        <v>2036</v>
      </c>
      <c r="O11" s="21" t="s">
        <v>638</v>
      </c>
      <c r="P11" s="19">
        <v>2236</v>
      </c>
      <c r="Q11" s="20">
        <v>1053</v>
      </c>
      <c r="R11" s="20" t="s">
        <v>915</v>
      </c>
      <c r="S11" s="20" t="s">
        <v>916</v>
      </c>
      <c r="T11" s="21" t="s">
        <v>622</v>
      </c>
      <c r="U11" s="19">
        <v>493</v>
      </c>
      <c r="V11" s="20">
        <v>295</v>
      </c>
      <c r="W11" s="20">
        <v>2159</v>
      </c>
      <c r="X11" s="21" t="s">
        <v>482</v>
      </c>
      <c r="Y11" s="19">
        <v>832</v>
      </c>
      <c r="Z11" s="20">
        <v>2533</v>
      </c>
      <c r="AA11" s="20" t="s">
        <v>917</v>
      </c>
      <c r="AB11" s="21" t="s">
        <v>667</v>
      </c>
    </row>
    <row r="12" spans="1:29" x14ac:dyDescent="0.35">
      <c r="A12" s="11"/>
      <c r="B12" s="22" t="s">
        <v>918</v>
      </c>
      <c r="C12" s="23">
        <v>2464</v>
      </c>
      <c r="D12" s="24">
        <v>2464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4">
        <v>2464</v>
      </c>
      <c r="J12" s="25" t="s">
        <v>486</v>
      </c>
      <c r="K12" s="25" t="s">
        <v>486</v>
      </c>
      <c r="L12" s="26" t="s">
        <v>486</v>
      </c>
      <c r="M12" s="24">
        <v>1033</v>
      </c>
      <c r="N12" s="25">
        <v>1331</v>
      </c>
      <c r="O12" s="26">
        <v>91</v>
      </c>
      <c r="P12" s="24">
        <v>1545</v>
      </c>
      <c r="Q12" s="25">
        <v>726</v>
      </c>
      <c r="R12" s="25">
        <v>153</v>
      </c>
      <c r="S12" s="25">
        <v>36</v>
      </c>
      <c r="T12" s="26">
        <v>4</v>
      </c>
      <c r="U12" s="24">
        <v>417</v>
      </c>
      <c r="V12" s="25">
        <v>234</v>
      </c>
      <c r="W12" s="25">
        <v>1738</v>
      </c>
      <c r="X12" s="26">
        <v>43</v>
      </c>
      <c r="Y12" s="24">
        <v>580</v>
      </c>
      <c r="Z12" s="25">
        <v>1770</v>
      </c>
      <c r="AA12" s="25">
        <v>46</v>
      </c>
      <c r="AB12" s="26">
        <v>22</v>
      </c>
      <c r="AC12" s="10"/>
    </row>
    <row r="13" spans="1:29" x14ac:dyDescent="0.35">
      <c r="A13" s="11"/>
      <c r="B13" s="22" t="s">
        <v>449</v>
      </c>
      <c r="C13" s="27">
        <v>0.7</v>
      </c>
      <c r="D13" s="28">
        <v>0.7</v>
      </c>
      <c r="E13" s="25" t="s">
        <v>486</v>
      </c>
      <c r="F13" s="25" t="s">
        <v>486</v>
      </c>
      <c r="G13" s="25" t="s">
        <v>486</v>
      </c>
      <c r="H13" s="26" t="s">
        <v>486</v>
      </c>
      <c r="I13" s="28">
        <v>1</v>
      </c>
      <c r="J13" s="25" t="s">
        <v>486</v>
      </c>
      <c r="K13" s="25" t="s">
        <v>486</v>
      </c>
      <c r="L13" s="26" t="s">
        <v>486</v>
      </c>
      <c r="M13" s="28">
        <v>0.78</v>
      </c>
      <c r="N13" s="29">
        <v>0.65</v>
      </c>
      <c r="O13" s="30">
        <v>0.66</v>
      </c>
      <c r="P13" s="28">
        <v>0.69</v>
      </c>
      <c r="Q13" s="29">
        <v>0.69</v>
      </c>
      <c r="R13" s="29">
        <v>0.85</v>
      </c>
      <c r="S13" s="29">
        <v>0.99</v>
      </c>
      <c r="T13" s="30">
        <v>0.45</v>
      </c>
      <c r="U13" s="28">
        <v>0.85</v>
      </c>
      <c r="V13" s="29">
        <v>0.79</v>
      </c>
      <c r="W13" s="29">
        <v>0.8</v>
      </c>
      <c r="X13" s="30">
        <v>0.8</v>
      </c>
      <c r="Y13" s="28">
        <v>0.7</v>
      </c>
      <c r="Z13" s="29">
        <v>0.7</v>
      </c>
      <c r="AA13" s="29">
        <v>0.71</v>
      </c>
      <c r="AB13" s="30">
        <v>0.87</v>
      </c>
      <c r="AC13" s="10"/>
    </row>
    <row r="14" spans="1:29" x14ac:dyDescent="0.35">
      <c r="A14" s="11"/>
      <c r="B14" s="22" t="s">
        <v>449</v>
      </c>
      <c r="C14" s="24" t="s">
        <v>919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6" t="s">
        <v>449</v>
      </c>
      <c r="I14" s="24" t="s">
        <v>525</v>
      </c>
      <c r="J14" s="25" t="s">
        <v>449</v>
      </c>
      <c r="K14" s="25" t="s">
        <v>449</v>
      </c>
      <c r="L14" s="26" t="s">
        <v>449</v>
      </c>
      <c r="M14" s="24" t="s">
        <v>507</v>
      </c>
      <c r="N14" s="25" t="s">
        <v>449</v>
      </c>
      <c r="O14" s="26" t="s">
        <v>449</v>
      </c>
      <c r="P14" s="24" t="s">
        <v>449</v>
      </c>
      <c r="Q14" s="25" t="s">
        <v>449</v>
      </c>
      <c r="R14" s="25" t="s">
        <v>508</v>
      </c>
      <c r="S14" s="25" t="s">
        <v>449</v>
      </c>
      <c r="T14" s="26" t="s">
        <v>449</v>
      </c>
      <c r="U14" s="24" t="s">
        <v>505</v>
      </c>
      <c r="V14" s="25" t="s">
        <v>505</v>
      </c>
      <c r="W14" s="25" t="s">
        <v>505</v>
      </c>
      <c r="X14" s="26" t="s">
        <v>449</v>
      </c>
      <c r="Y14" s="24" t="s">
        <v>449</v>
      </c>
      <c r="Z14" s="25" t="s">
        <v>449</v>
      </c>
      <c r="AA14" s="25" t="s">
        <v>449</v>
      </c>
      <c r="AB14" s="26" t="s">
        <v>449</v>
      </c>
      <c r="AC14" s="10"/>
    </row>
    <row r="15" spans="1:29" x14ac:dyDescent="0.35">
      <c r="A15" s="11"/>
      <c r="B15" s="8" t="s">
        <v>920</v>
      </c>
      <c r="C15" s="9">
        <v>454</v>
      </c>
      <c r="D15" s="10">
        <v>454</v>
      </c>
      <c r="E15" s="5" t="s">
        <v>486</v>
      </c>
      <c r="F15" s="5" t="s">
        <v>486</v>
      </c>
      <c r="G15" s="5" t="s">
        <v>486</v>
      </c>
      <c r="H15" s="11" t="s">
        <v>486</v>
      </c>
      <c r="I15" s="10" t="s">
        <v>486</v>
      </c>
      <c r="J15" s="5">
        <v>454</v>
      </c>
      <c r="K15" s="5" t="s">
        <v>486</v>
      </c>
      <c r="L15" s="11" t="s">
        <v>486</v>
      </c>
      <c r="M15" s="10">
        <v>132</v>
      </c>
      <c r="N15" s="5">
        <v>294</v>
      </c>
      <c r="O15" s="11">
        <v>25</v>
      </c>
      <c r="P15" s="10">
        <v>331</v>
      </c>
      <c r="Q15" s="5">
        <v>117</v>
      </c>
      <c r="R15" s="5">
        <v>6</v>
      </c>
      <c r="S15" s="5" t="s">
        <v>486</v>
      </c>
      <c r="T15" s="11" t="s">
        <v>486</v>
      </c>
      <c r="U15" s="10" t="s">
        <v>486</v>
      </c>
      <c r="V15" s="5" t="s">
        <v>486</v>
      </c>
      <c r="W15" s="5" t="s">
        <v>486</v>
      </c>
      <c r="X15" s="11" t="s">
        <v>486</v>
      </c>
      <c r="Y15" s="10">
        <v>111</v>
      </c>
      <c r="Z15" s="5">
        <v>331</v>
      </c>
      <c r="AA15" s="5">
        <v>7</v>
      </c>
      <c r="AB15" s="11">
        <v>2</v>
      </c>
      <c r="AC15" s="10"/>
    </row>
    <row r="16" spans="1:29" x14ac:dyDescent="0.35">
      <c r="A16" s="11"/>
      <c r="B16" s="8" t="s">
        <v>449</v>
      </c>
      <c r="C16" s="12">
        <v>0.13</v>
      </c>
      <c r="D16" s="13">
        <v>0.13</v>
      </c>
      <c r="E16" s="5" t="s">
        <v>486</v>
      </c>
      <c r="F16" s="5" t="s">
        <v>486</v>
      </c>
      <c r="G16" s="5" t="s">
        <v>486</v>
      </c>
      <c r="H16" s="11" t="s">
        <v>486</v>
      </c>
      <c r="I16" s="10" t="s">
        <v>486</v>
      </c>
      <c r="J16" s="14">
        <v>1</v>
      </c>
      <c r="K16" s="5" t="s">
        <v>486</v>
      </c>
      <c r="L16" s="11" t="s">
        <v>486</v>
      </c>
      <c r="M16" s="13">
        <v>0.1</v>
      </c>
      <c r="N16" s="14">
        <v>0.14000000000000001</v>
      </c>
      <c r="O16" s="15">
        <v>0.18</v>
      </c>
      <c r="P16" s="13">
        <v>0.15</v>
      </c>
      <c r="Q16" s="14">
        <v>0.11</v>
      </c>
      <c r="R16" s="14">
        <v>0.03</v>
      </c>
      <c r="S16" s="5" t="s">
        <v>486</v>
      </c>
      <c r="T16" s="11" t="s">
        <v>486</v>
      </c>
      <c r="U16" s="10" t="s">
        <v>486</v>
      </c>
      <c r="V16" s="5" t="s">
        <v>486</v>
      </c>
      <c r="W16" s="5" t="s">
        <v>486</v>
      </c>
      <c r="X16" s="11" t="s">
        <v>486</v>
      </c>
      <c r="Y16" s="13">
        <v>0.13</v>
      </c>
      <c r="Z16" s="14">
        <v>0.13</v>
      </c>
      <c r="AA16" s="14">
        <v>0.11</v>
      </c>
      <c r="AB16" s="15">
        <v>0.08</v>
      </c>
      <c r="AC16" s="10"/>
    </row>
    <row r="17" spans="1:29" x14ac:dyDescent="0.35">
      <c r="A17" s="11"/>
      <c r="B17" s="8" t="s">
        <v>449</v>
      </c>
      <c r="C17" s="10" t="s">
        <v>921</v>
      </c>
      <c r="D17" s="10" t="s">
        <v>449</v>
      </c>
      <c r="E17" s="5" t="s">
        <v>449</v>
      </c>
      <c r="F17" s="5" t="s">
        <v>449</v>
      </c>
      <c r="G17" s="5" t="s">
        <v>449</v>
      </c>
      <c r="H17" s="11" t="s">
        <v>449</v>
      </c>
      <c r="I17" s="10" t="s">
        <v>449</v>
      </c>
      <c r="J17" s="5" t="s">
        <v>490</v>
      </c>
      <c r="K17" s="5" t="s">
        <v>449</v>
      </c>
      <c r="L17" s="11" t="s">
        <v>449</v>
      </c>
      <c r="M17" s="10" t="s">
        <v>449</v>
      </c>
      <c r="N17" s="5" t="s">
        <v>603</v>
      </c>
      <c r="O17" s="11" t="s">
        <v>568</v>
      </c>
      <c r="P17" s="10" t="s">
        <v>492</v>
      </c>
      <c r="Q17" s="5" t="s">
        <v>558</v>
      </c>
      <c r="R17" s="5" t="s">
        <v>449</v>
      </c>
      <c r="S17" s="5" t="s">
        <v>449</v>
      </c>
      <c r="T17" s="11" t="s">
        <v>449</v>
      </c>
      <c r="U17" s="10" t="s">
        <v>449</v>
      </c>
      <c r="V17" s="5" t="s">
        <v>449</v>
      </c>
      <c r="W17" s="5" t="s">
        <v>449</v>
      </c>
      <c r="X17" s="11" t="s">
        <v>449</v>
      </c>
      <c r="Y17" s="10" t="s">
        <v>449</v>
      </c>
      <c r="Z17" s="5" t="s">
        <v>449</v>
      </c>
      <c r="AA17" s="5" t="s">
        <v>449</v>
      </c>
      <c r="AB17" s="11" t="s">
        <v>449</v>
      </c>
      <c r="AC17" s="10"/>
    </row>
    <row r="18" spans="1:29" ht="29" x14ac:dyDescent="0.35">
      <c r="A18" s="11"/>
      <c r="B18" s="22" t="s">
        <v>922</v>
      </c>
      <c r="C18" s="23">
        <v>577</v>
      </c>
      <c r="D18" s="24">
        <v>577</v>
      </c>
      <c r="E18" s="25" t="s">
        <v>486</v>
      </c>
      <c r="F18" s="25" t="s">
        <v>486</v>
      </c>
      <c r="G18" s="25" t="s">
        <v>486</v>
      </c>
      <c r="H18" s="26" t="s">
        <v>486</v>
      </c>
      <c r="I18" s="24" t="s">
        <v>486</v>
      </c>
      <c r="J18" s="25" t="s">
        <v>486</v>
      </c>
      <c r="K18" s="25">
        <v>577</v>
      </c>
      <c r="L18" s="26" t="s">
        <v>486</v>
      </c>
      <c r="M18" s="24">
        <v>154</v>
      </c>
      <c r="N18" s="25">
        <v>403</v>
      </c>
      <c r="O18" s="26">
        <v>21</v>
      </c>
      <c r="P18" s="24">
        <v>349</v>
      </c>
      <c r="Q18" s="25">
        <v>206</v>
      </c>
      <c r="R18" s="25">
        <v>21</v>
      </c>
      <c r="S18" s="25" t="s">
        <v>511</v>
      </c>
      <c r="T18" s="26">
        <v>1</v>
      </c>
      <c r="U18" s="24">
        <v>76</v>
      </c>
      <c r="V18" s="25">
        <v>62</v>
      </c>
      <c r="W18" s="25">
        <v>421</v>
      </c>
      <c r="X18" s="26">
        <v>11</v>
      </c>
      <c r="Y18" s="24">
        <v>138</v>
      </c>
      <c r="Z18" s="25">
        <v>420</v>
      </c>
      <c r="AA18" s="25">
        <v>12</v>
      </c>
      <c r="AB18" s="26">
        <v>1</v>
      </c>
      <c r="AC18" s="10"/>
    </row>
    <row r="19" spans="1:29" x14ac:dyDescent="0.35">
      <c r="A19" s="11"/>
      <c r="B19" s="22" t="s">
        <v>449</v>
      </c>
      <c r="C19" s="27">
        <v>0.16</v>
      </c>
      <c r="D19" s="28">
        <v>0.16</v>
      </c>
      <c r="E19" s="25" t="s">
        <v>486</v>
      </c>
      <c r="F19" s="25" t="s">
        <v>486</v>
      </c>
      <c r="G19" s="25" t="s">
        <v>486</v>
      </c>
      <c r="H19" s="26" t="s">
        <v>486</v>
      </c>
      <c r="I19" s="24" t="s">
        <v>486</v>
      </c>
      <c r="J19" s="25" t="s">
        <v>486</v>
      </c>
      <c r="K19" s="29">
        <v>1</v>
      </c>
      <c r="L19" s="26" t="s">
        <v>486</v>
      </c>
      <c r="M19" s="28">
        <v>0.12</v>
      </c>
      <c r="N19" s="29">
        <v>0.2</v>
      </c>
      <c r="O19" s="30">
        <v>0.15</v>
      </c>
      <c r="P19" s="28">
        <v>0.16</v>
      </c>
      <c r="Q19" s="29">
        <v>0.2</v>
      </c>
      <c r="R19" s="29">
        <v>0.12</v>
      </c>
      <c r="S19" s="29">
        <v>0.01</v>
      </c>
      <c r="T19" s="30">
        <v>0.06</v>
      </c>
      <c r="U19" s="28">
        <v>0.15</v>
      </c>
      <c r="V19" s="29">
        <v>0.21</v>
      </c>
      <c r="W19" s="29">
        <v>0.2</v>
      </c>
      <c r="X19" s="30">
        <v>0.2</v>
      </c>
      <c r="Y19" s="28">
        <v>0.17</v>
      </c>
      <c r="Z19" s="29">
        <v>0.17</v>
      </c>
      <c r="AA19" s="29">
        <v>0.19</v>
      </c>
      <c r="AB19" s="30">
        <v>0.05</v>
      </c>
      <c r="AC19" s="10"/>
    </row>
    <row r="20" spans="1:29" x14ac:dyDescent="0.35">
      <c r="A20" s="11"/>
      <c r="B20" s="22" t="s">
        <v>449</v>
      </c>
      <c r="C20" s="24" t="s">
        <v>923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6" t="s">
        <v>449</v>
      </c>
      <c r="I20" s="24" t="s">
        <v>449</v>
      </c>
      <c r="J20" s="25" t="s">
        <v>449</v>
      </c>
      <c r="K20" s="25" t="s">
        <v>497</v>
      </c>
      <c r="L20" s="26" t="s">
        <v>449</v>
      </c>
      <c r="M20" s="24" t="s">
        <v>449</v>
      </c>
      <c r="N20" s="25" t="s">
        <v>603</v>
      </c>
      <c r="O20" s="26" t="s">
        <v>449</v>
      </c>
      <c r="P20" s="24" t="s">
        <v>449</v>
      </c>
      <c r="Q20" s="25" t="s">
        <v>523</v>
      </c>
      <c r="R20" s="25" t="s">
        <v>449</v>
      </c>
      <c r="S20" s="25" t="s">
        <v>449</v>
      </c>
      <c r="T20" s="26" t="s">
        <v>449</v>
      </c>
      <c r="U20" s="24" t="s">
        <v>449</v>
      </c>
      <c r="V20" s="25" t="s">
        <v>449</v>
      </c>
      <c r="W20" s="25" t="s">
        <v>505</v>
      </c>
      <c r="X20" s="26" t="s">
        <v>449</v>
      </c>
      <c r="Y20" s="24" t="s">
        <v>449</v>
      </c>
      <c r="Z20" s="25" t="s">
        <v>449</v>
      </c>
      <c r="AA20" s="25" t="s">
        <v>449</v>
      </c>
      <c r="AB20" s="26" t="s">
        <v>449</v>
      </c>
      <c r="AC20" s="10"/>
    </row>
    <row r="21" spans="1:29" x14ac:dyDescent="0.35">
      <c r="A21" s="11"/>
      <c r="B21" s="8" t="s">
        <v>908</v>
      </c>
      <c r="C21" s="9">
        <v>18</v>
      </c>
      <c r="D21" s="10">
        <v>18</v>
      </c>
      <c r="E21" s="5" t="s">
        <v>486</v>
      </c>
      <c r="F21" s="5" t="s">
        <v>486</v>
      </c>
      <c r="G21" s="5" t="s">
        <v>486</v>
      </c>
      <c r="H21" s="11" t="s">
        <v>486</v>
      </c>
      <c r="I21" s="10" t="s">
        <v>486</v>
      </c>
      <c r="J21" s="5" t="s">
        <v>486</v>
      </c>
      <c r="K21" s="5" t="s">
        <v>486</v>
      </c>
      <c r="L21" s="11">
        <v>18</v>
      </c>
      <c r="M21" s="10">
        <v>9</v>
      </c>
      <c r="N21" s="5">
        <v>8</v>
      </c>
      <c r="O21" s="11">
        <v>1</v>
      </c>
      <c r="P21" s="10">
        <v>10</v>
      </c>
      <c r="Q21" s="5">
        <v>4</v>
      </c>
      <c r="R21" s="5" t="s">
        <v>486</v>
      </c>
      <c r="S21" s="5" t="s">
        <v>486</v>
      </c>
      <c r="T21" s="11">
        <v>4</v>
      </c>
      <c r="U21" s="10" t="s">
        <v>486</v>
      </c>
      <c r="V21" s="5" t="s">
        <v>486</v>
      </c>
      <c r="W21" s="5" t="s">
        <v>486</v>
      </c>
      <c r="X21" s="11" t="s">
        <v>486</v>
      </c>
      <c r="Y21" s="10">
        <v>4</v>
      </c>
      <c r="Z21" s="5">
        <v>12</v>
      </c>
      <c r="AA21" s="5" t="s">
        <v>486</v>
      </c>
      <c r="AB21" s="11" t="s">
        <v>486</v>
      </c>
      <c r="AC21" s="10"/>
    </row>
    <row r="22" spans="1:29" x14ac:dyDescent="0.35">
      <c r="A22" s="11"/>
      <c r="B22" s="8" t="s">
        <v>449</v>
      </c>
      <c r="C22" s="12">
        <v>0.01</v>
      </c>
      <c r="D22" s="13">
        <v>0.01</v>
      </c>
      <c r="E22" s="5" t="s">
        <v>486</v>
      </c>
      <c r="F22" s="5" t="s">
        <v>486</v>
      </c>
      <c r="G22" s="5" t="s">
        <v>486</v>
      </c>
      <c r="H22" s="11" t="s">
        <v>486</v>
      </c>
      <c r="I22" s="10" t="s">
        <v>486</v>
      </c>
      <c r="J22" s="5" t="s">
        <v>486</v>
      </c>
      <c r="K22" s="5" t="s">
        <v>486</v>
      </c>
      <c r="L22" s="15">
        <v>1</v>
      </c>
      <c r="M22" s="13">
        <v>0.01</v>
      </c>
      <c r="N22" s="5" t="s">
        <v>511</v>
      </c>
      <c r="O22" s="15">
        <v>0.01</v>
      </c>
      <c r="P22" s="10" t="s">
        <v>511</v>
      </c>
      <c r="Q22" s="5" t="s">
        <v>511</v>
      </c>
      <c r="R22" s="5" t="s">
        <v>486</v>
      </c>
      <c r="S22" s="5" t="s">
        <v>486</v>
      </c>
      <c r="T22" s="15">
        <v>0.49</v>
      </c>
      <c r="U22" s="10" t="s">
        <v>486</v>
      </c>
      <c r="V22" s="5" t="s">
        <v>486</v>
      </c>
      <c r="W22" s="5" t="s">
        <v>486</v>
      </c>
      <c r="X22" s="11" t="s">
        <v>486</v>
      </c>
      <c r="Y22" s="10" t="s">
        <v>511</v>
      </c>
      <c r="Z22" s="5" t="s">
        <v>511</v>
      </c>
      <c r="AA22" s="5" t="s">
        <v>486</v>
      </c>
      <c r="AB22" s="11" t="s">
        <v>486</v>
      </c>
      <c r="AC22" s="10"/>
    </row>
    <row r="23" spans="1:29" x14ac:dyDescent="0.35">
      <c r="A23" s="11"/>
      <c r="B23" s="31" t="s">
        <v>449</v>
      </c>
      <c r="C23" s="32" t="s">
        <v>924</v>
      </c>
      <c r="D23" s="32" t="s">
        <v>449</v>
      </c>
      <c r="E23" s="33" t="s">
        <v>449</v>
      </c>
      <c r="F23" s="33" t="s">
        <v>449</v>
      </c>
      <c r="G23" s="33" t="s">
        <v>449</v>
      </c>
      <c r="H23" s="34" t="s">
        <v>449</v>
      </c>
      <c r="I23" s="32" t="s">
        <v>449</v>
      </c>
      <c r="J23" s="33" t="s">
        <v>449</v>
      </c>
      <c r="K23" s="33" t="s">
        <v>449</v>
      </c>
      <c r="L23" s="34" t="s">
        <v>449</v>
      </c>
      <c r="M23" s="32" t="s">
        <v>449</v>
      </c>
      <c r="N23" s="33" t="s">
        <v>449</v>
      </c>
      <c r="O23" s="34" t="s">
        <v>449</v>
      </c>
      <c r="P23" s="32" t="s">
        <v>449</v>
      </c>
      <c r="Q23" s="33" t="s">
        <v>449</v>
      </c>
      <c r="R23" s="33" t="s">
        <v>449</v>
      </c>
      <c r="S23" s="33" t="s">
        <v>449</v>
      </c>
      <c r="T23" s="34" t="s">
        <v>449</v>
      </c>
      <c r="U23" s="32" t="s">
        <v>449</v>
      </c>
      <c r="V23" s="33" t="s">
        <v>449</v>
      </c>
      <c r="W23" s="33" t="s">
        <v>449</v>
      </c>
      <c r="X23" s="34" t="s">
        <v>449</v>
      </c>
      <c r="Y23" s="32" t="s">
        <v>449</v>
      </c>
      <c r="Z23" s="33" t="s">
        <v>449</v>
      </c>
      <c r="AA23" s="33" t="s">
        <v>449</v>
      </c>
      <c r="AB23" s="34" t="s">
        <v>449</v>
      </c>
      <c r="AC23" s="10"/>
    </row>
    <row r="24" spans="1:29" x14ac:dyDescent="0.35">
      <c r="B24" s="1" t="s">
        <v>1929</v>
      </c>
    </row>
    <row r="25" spans="1:29" x14ac:dyDescent="0.35">
      <c r="B25" s="1" t="s">
        <v>529</v>
      </c>
    </row>
    <row r="26" spans="1:29" x14ac:dyDescent="0.35">
      <c r="B26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30" display="Return to Index" xr:uid="{00000000-0004-0000-1A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B00-000000000000}">
  <dimension ref="A1:X26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77</v>
      </c>
    </row>
    <row r="6" spans="1:24" x14ac:dyDescent="0.35">
      <c r="B6" s="1" t="s">
        <v>74</v>
      </c>
    </row>
    <row r="7" spans="1:24" x14ac:dyDescent="0.35">
      <c r="B7" s="1" t="s">
        <v>75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3587</v>
      </c>
      <c r="D10" s="10">
        <v>1597</v>
      </c>
      <c r="E10" s="5">
        <v>243</v>
      </c>
      <c r="F10" s="5">
        <v>786</v>
      </c>
      <c r="G10" s="5">
        <v>395</v>
      </c>
      <c r="H10" s="5">
        <v>312</v>
      </c>
      <c r="I10" s="11">
        <v>186</v>
      </c>
      <c r="J10" s="10">
        <v>3009</v>
      </c>
      <c r="K10" s="11">
        <v>452</v>
      </c>
      <c r="L10" s="10">
        <v>538</v>
      </c>
      <c r="M10" s="5">
        <v>804</v>
      </c>
      <c r="N10" s="5">
        <v>263</v>
      </c>
      <c r="O10" s="5">
        <v>971</v>
      </c>
      <c r="P10" s="5">
        <v>545</v>
      </c>
      <c r="Q10" s="5">
        <v>192</v>
      </c>
      <c r="R10" s="11">
        <v>112</v>
      </c>
      <c r="S10" s="10">
        <v>559</v>
      </c>
      <c r="T10" s="5">
        <v>966</v>
      </c>
      <c r="U10" s="5">
        <v>1083</v>
      </c>
      <c r="V10" s="5">
        <v>428</v>
      </c>
      <c r="W10" s="11">
        <v>175</v>
      </c>
    </row>
    <row r="11" spans="1:24" x14ac:dyDescent="0.35">
      <c r="B11" s="17" t="s">
        <v>1930</v>
      </c>
      <c r="C11" s="18">
        <v>3514</v>
      </c>
      <c r="D11" s="19">
        <v>1509</v>
      </c>
      <c r="E11" s="20">
        <v>260</v>
      </c>
      <c r="F11" s="20">
        <v>656</v>
      </c>
      <c r="G11" s="20">
        <v>421</v>
      </c>
      <c r="H11" s="20">
        <v>396</v>
      </c>
      <c r="I11" s="21">
        <v>182</v>
      </c>
      <c r="J11" s="19">
        <v>2763</v>
      </c>
      <c r="K11" s="21">
        <v>571</v>
      </c>
      <c r="L11" s="19">
        <v>608</v>
      </c>
      <c r="M11" s="20">
        <v>769</v>
      </c>
      <c r="N11" s="20">
        <v>244</v>
      </c>
      <c r="O11" s="20">
        <v>885</v>
      </c>
      <c r="P11" s="20">
        <v>494</v>
      </c>
      <c r="Q11" s="20">
        <v>155</v>
      </c>
      <c r="R11" s="21" t="s">
        <v>925</v>
      </c>
      <c r="S11" s="19">
        <v>649</v>
      </c>
      <c r="T11" s="20">
        <v>976</v>
      </c>
      <c r="U11" s="20">
        <v>922</v>
      </c>
      <c r="V11" s="20">
        <v>340</v>
      </c>
      <c r="W11" s="21">
        <v>235</v>
      </c>
    </row>
    <row r="12" spans="1:24" x14ac:dyDescent="0.35">
      <c r="A12" s="11"/>
      <c r="B12" s="22" t="s">
        <v>918</v>
      </c>
      <c r="C12" s="23">
        <v>2464</v>
      </c>
      <c r="D12" s="24">
        <v>945</v>
      </c>
      <c r="E12" s="25">
        <v>187</v>
      </c>
      <c r="F12" s="25">
        <v>423</v>
      </c>
      <c r="G12" s="25">
        <v>334</v>
      </c>
      <c r="H12" s="25">
        <v>355</v>
      </c>
      <c r="I12" s="26">
        <v>138</v>
      </c>
      <c r="J12" s="24">
        <v>1889</v>
      </c>
      <c r="K12" s="26">
        <v>433</v>
      </c>
      <c r="L12" s="24">
        <v>478</v>
      </c>
      <c r="M12" s="25">
        <v>535</v>
      </c>
      <c r="N12" s="25">
        <v>180</v>
      </c>
      <c r="O12" s="25">
        <v>600</v>
      </c>
      <c r="P12" s="25">
        <v>301</v>
      </c>
      <c r="Q12" s="25">
        <v>78</v>
      </c>
      <c r="R12" s="26">
        <v>127</v>
      </c>
      <c r="S12" s="24">
        <v>531</v>
      </c>
      <c r="T12" s="25">
        <v>686</v>
      </c>
      <c r="U12" s="25">
        <v>568</v>
      </c>
      <c r="V12" s="25">
        <v>185</v>
      </c>
      <c r="W12" s="26">
        <v>185</v>
      </c>
      <c r="X12" s="10"/>
    </row>
    <row r="13" spans="1:24" x14ac:dyDescent="0.35">
      <c r="A13" s="11"/>
      <c r="B13" s="22" t="s">
        <v>449</v>
      </c>
      <c r="C13" s="27">
        <v>0.7</v>
      </c>
      <c r="D13" s="28">
        <v>0.63</v>
      </c>
      <c r="E13" s="29">
        <v>0.72</v>
      </c>
      <c r="F13" s="29">
        <v>0.64</v>
      </c>
      <c r="G13" s="29">
        <v>0.79</v>
      </c>
      <c r="H13" s="29">
        <v>0.9</v>
      </c>
      <c r="I13" s="30">
        <v>0.76</v>
      </c>
      <c r="J13" s="28">
        <v>0.68</v>
      </c>
      <c r="K13" s="30">
        <v>0.76</v>
      </c>
      <c r="L13" s="28">
        <v>0.79</v>
      </c>
      <c r="M13" s="29">
        <v>0.7</v>
      </c>
      <c r="N13" s="29">
        <v>0.74</v>
      </c>
      <c r="O13" s="29">
        <v>0.68</v>
      </c>
      <c r="P13" s="29">
        <v>0.61</v>
      </c>
      <c r="Q13" s="29">
        <v>0.5</v>
      </c>
      <c r="R13" s="30">
        <v>0.8</v>
      </c>
      <c r="S13" s="28">
        <v>0.82</v>
      </c>
      <c r="T13" s="29">
        <v>0.7</v>
      </c>
      <c r="U13" s="29">
        <v>0.62</v>
      </c>
      <c r="V13" s="29">
        <v>0.54</v>
      </c>
      <c r="W13" s="30">
        <v>0.79</v>
      </c>
      <c r="X13" s="10"/>
    </row>
    <row r="14" spans="1:24" x14ac:dyDescent="0.35">
      <c r="A14" s="11"/>
      <c r="B14" s="22" t="s">
        <v>449</v>
      </c>
      <c r="C14" s="24" t="s">
        <v>926</v>
      </c>
      <c r="D14" s="24" t="s">
        <v>449</v>
      </c>
      <c r="E14" s="25" t="s">
        <v>560</v>
      </c>
      <c r="F14" s="25" t="s">
        <v>449</v>
      </c>
      <c r="G14" s="25" t="s">
        <v>592</v>
      </c>
      <c r="H14" s="25" t="s">
        <v>795</v>
      </c>
      <c r="I14" s="26" t="s">
        <v>564</v>
      </c>
      <c r="J14" s="24" t="s">
        <v>449</v>
      </c>
      <c r="K14" s="26" t="s">
        <v>506</v>
      </c>
      <c r="L14" s="24" t="s">
        <v>839</v>
      </c>
      <c r="M14" s="25" t="s">
        <v>927</v>
      </c>
      <c r="N14" s="25" t="s">
        <v>927</v>
      </c>
      <c r="O14" s="25" t="s">
        <v>927</v>
      </c>
      <c r="P14" s="25" t="s">
        <v>594</v>
      </c>
      <c r="Q14" s="25" t="s">
        <v>449</v>
      </c>
      <c r="R14" s="26" t="s">
        <v>928</v>
      </c>
      <c r="S14" s="24" t="s">
        <v>929</v>
      </c>
      <c r="T14" s="25" t="s">
        <v>567</v>
      </c>
      <c r="U14" s="25" t="s">
        <v>647</v>
      </c>
      <c r="V14" s="25" t="s">
        <v>449</v>
      </c>
      <c r="W14" s="26" t="s">
        <v>494</v>
      </c>
      <c r="X14" s="10"/>
    </row>
    <row r="15" spans="1:24" x14ac:dyDescent="0.35">
      <c r="A15" s="11"/>
      <c r="B15" s="8" t="s">
        <v>920</v>
      </c>
      <c r="C15" s="9">
        <v>454</v>
      </c>
      <c r="D15" s="10">
        <v>247</v>
      </c>
      <c r="E15" s="5">
        <v>35</v>
      </c>
      <c r="F15" s="5">
        <v>94</v>
      </c>
      <c r="G15" s="5">
        <v>48</v>
      </c>
      <c r="H15" s="5">
        <v>8</v>
      </c>
      <c r="I15" s="11">
        <v>20</v>
      </c>
      <c r="J15" s="10">
        <v>379</v>
      </c>
      <c r="K15" s="11">
        <v>58</v>
      </c>
      <c r="L15" s="10">
        <v>75</v>
      </c>
      <c r="M15" s="5">
        <v>99</v>
      </c>
      <c r="N15" s="5">
        <v>18</v>
      </c>
      <c r="O15" s="5">
        <v>122</v>
      </c>
      <c r="P15" s="5">
        <v>78</v>
      </c>
      <c r="Q15" s="5">
        <v>36</v>
      </c>
      <c r="R15" s="11">
        <v>10</v>
      </c>
      <c r="S15" s="10">
        <v>52</v>
      </c>
      <c r="T15" s="5">
        <v>127</v>
      </c>
      <c r="U15" s="5">
        <v>150</v>
      </c>
      <c r="V15" s="5">
        <v>75</v>
      </c>
      <c r="W15" s="11">
        <v>19</v>
      </c>
      <c r="X15" s="10"/>
    </row>
    <row r="16" spans="1:24" x14ac:dyDescent="0.35">
      <c r="A16" s="11"/>
      <c r="B16" s="8" t="s">
        <v>449</v>
      </c>
      <c r="C16" s="12">
        <v>0.13</v>
      </c>
      <c r="D16" s="13">
        <v>0.16</v>
      </c>
      <c r="E16" s="14">
        <v>0.13</v>
      </c>
      <c r="F16" s="14">
        <v>0.14000000000000001</v>
      </c>
      <c r="G16" s="14">
        <v>0.11</v>
      </c>
      <c r="H16" s="14">
        <v>0.02</v>
      </c>
      <c r="I16" s="15">
        <v>0.11</v>
      </c>
      <c r="J16" s="13">
        <v>0.14000000000000001</v>
      </c>
      <c r="K16" s="15">
        <v>0.1</v>
      </c>
      <c r="L16" s="13">
        <v>0.12</v>
      </c>
      <c r="M16" s="14">
        <v>0.13</v>
      </c>
      <c r="N16" s="14">
        <v>7.0000000000000007E-2</v>
      </c>
      <c r="O16" s="14">
        <v>0.14000000000000001</v>
      </c>
      <c r="P16" s="14">
        <v>0.16</v>
      </c>
      <c r="Q16" s="14">
        <v>0.23</v>
      </c>
      <c r="R16" s="15">
        <v>0.06</v>
      </c>
      <c r="S16" s="13">
        <v>0.08</v>
      </c>
      <c r="T16" s="14">
        <v>0.13</v>
      </c>
      <c r="U16" s="14">
        <v>0.16</v>
      </c>
      <c r="V16" s="14">
        <v>0.22</v>
      </c>
      <c r="W16" s="15">
        <v>0.08</v>
      </c>
      <c r="X16" s="10"/>
    </row>
    <row r="17" spans="1:24" x14ac:dyDescent="0.35">
      <c r="A17" s="11"/>
      <c r="B17" s="8" t="s">
        <v>449</v>
      </c>
      <c r="C17" s="10" t="s">
        <v>930</v>
      </c>
      <c r="D17" s="10" t="s">
        <v>680</v>
      </c>
      <c r="E17" s="5" t="s">
        <v>557</v>
      </c>
      <c r="F17" s="5" t="s">
        <v>557</v>
      </c>
      <c r="G17" s="5" t="s">
        <v>557</v>
      </c>
      <c r="H17" s="5" t="s">
        <v>449</v>
      </c>
      <c r="I17" s="11" t="s">
        <v>557</v>
      </c>
      <c r="J17" s="10" t="s">
        <v>505</v>
      </c>
      <c r="K17" s="11" t="s">
        <v>449</v>
      </c>
      <c r="L17" s="10" t="s">
        <v>449</v>
      </c>
      <c r="M17" s="5" t="s">
        <v>517</v>
      </c>
      <c r="N17" s="5" t="s">
        <v>449</v>
      </c>
      <c r="O17" s="5" t="s">
        <v>517</v>
      </c>
      <c r="P17" s="5" t="s">
        <v>599</v>
      </c>
      <c r="Q17" s="5" t="s">
        <v>757</v>
      </c>
      <c r="R17" s="11" t="s">
        <v>449</v>
      </c>
      <c r="S17" s="10" t="s">
        <v>449</v>
      </c>
      <c r="T17" s="5" t="s">
        <v>842</v>
      </c>
      <c r="U17" s="5" t="s">
        <v>732</v>
      </c>
      <c r="V17" s="5" t="s">
        <v>733</v>
      </c>
      <c r="W17" s="11" t="s">
        <v>449</v>
      </c>
      <c r="X17" s="10"/>
    </row>
    <row r="18" spans="1:24" ht="29" x14ac:dyDescent="0.35">
      <c r="A18" s="11"/>
      <c r="B18" s="22" t="s">
        <v>922</v>
      </c>
      <c r="C18" s="23">
        <v>577</v>
      </c>
      <c r="D18" s="24">
        <v>309</v>
      </c>
      <c r="E18" s="25">
        <v>38</v>
      </c>
      <c r="F18" s="25">
        <v>137</v>
      </c>
      <c r="G18" s="25">
        <v>38</v>
      </c>
      <c r="H18" s="25">
        <v>27</v>
      </c>
      <c r="I18" s="26">
        <v>22</v>
      </c>
      <c r="J18" s="24">
        <v>481</v>
      </c>
      <c r="K18" s="26">
        <v>77</v>
      </c>
      <c r="L18" s="24">
        <v>48</v>
      </c>
      <c r="M18" s="25">
        <v>133</v>
      </c>
      <c r="N18" s="25">
        <v>47</v>
      </c>
      <c r="O18" s="25">
        <v>159</v>
      </c>
      <c r="P18" s="25">
        <v>115</v>
      </c>
      <c r="Q18" s="25">
        <v>41</v>
      </c>
      <c r="R18" s="26">
        <v>18</v>
      </c>
      <c r="S18" s="24">
        <v>65</v>
      </c>
      <c r="T18" s="25">
        <v>160</v>
      </c>
      <c r="U18" s="25">
        <v>197</v>
      </c>
      <c r="V18" s="25">
        <v>80</v>
      </c>
      <c r="W18" s="26">
        <v>25</v>
      </c>
      <c r="X18" s="10"/>
    </row>
    <row r="19" spans="1:24" x14ac:dyDescent="0.35">
      <c r="A19" s="11"/>
      <c r="B19" s="22" t="s">
        <v>449</v>
      </c>
      <c r="C19" s="27">
        <v>0.16</v>
      </c>
      <c r="D19" s="28">
        <v>0.21</v>
      </c>
      <c r="E19" s="29">
        <v>0.15</v>
      </c>
      <c r="F19" s="29">
        <v>0.21</v>
      </c>
      <c r="G19" s="29">
        <v>0.09</v>
      </c>
      <c r="H19" s="29">
        <v>7.0000000000000007E-2</v>
      </c>
      <c r="I19" s="30">
        <v>0.12</v>
      </c>
      <c r="J19" s="28">
        <v>0.17</v>
      </c>
      <c r="K19" s="30">
        <v>0.13</v>
      </c>
      <c r="L19" s="28">
        <v>0.08</v>
      </c>
      <c r="M19" s="29">
        <v>0.17</v>
      </c>
      <c r="N19" s="29">
        <v>0.19</v>
      </c>
      <c r="O19" s="29">
        <v>0.18</v>
      </c>
      <c r="P19" s="29">
        <v>0.23</v>
      </c>
      <c r="Q19" s="29">
        <v>0.26</v>
      </c>
      <c r="R19" s="30">
        <v>0.12</v>
      </c>
      <c r="S19" s="28">
        <v>0.1</v>
      </c>
      <c r="T19" s="29">
        <v>0.16</v>
      </c>
      <c r="U19" s="29">
        <v>0.21</v>
      </c>
      <c r="V19" s="29">
        <v>0.23</v>
      </c>
      <c r="W19" s="30">
        <v>0.11</v>
      </c>
      <c r="X19" s="10"/>
    </row>
    <row r="20" spans="1:24" x14ac:dyDescent="0.35">
      <c r="A20" s="11"/>
      <c r="B20" s="22" t="s">
        <v>449</v>
      </c>
      <c r="C20" s="24" t="s">
        <v>931</v>
      </c>
      <c r="D20" s="24" t="s">
        <v>802</v>
      </c>
      <c r="E20" s="25" t="s">
        <v>557</v>
      </c>
      <c r="F20" s="25" t="s">
        <v>802</v>
      </c>
      <c r="G20" s="25" t="s">
        <v>449</v>
      </c>
      <c r="H20" s="25" t="s">
        <v>449</v>
      </c>
      <c r="I20" s="26" t="s">
        <v>449</v>
      </c>
      <c r="J20" s="24" t="s">
        <v>505</v>
      </c>
      <c r="K20" s="26" t="s">
        <v>449</v>
      </c>
      <c r="L20" s="24" t="s">
        <v>449</v>
      </c>
      <c r="M20" s="25" t="s">
        <v>611</v>
      </c>
      <c r="N20" s="25" t="s">
        <v>611</v>
      </c>
      <c r="O20" s="25" t="s">
        <v>611</v>
      </c>
      <c r="P20" s="25" t="s">
        <v>764</v>
      </c>
      <c r="Q20" s="25" t="s">
        <v>649</v>
      </c>
      <c r="R20" s="26" t="s">
        <v>449</v>
      </c>
      <c r="S20" s="24" t="s">
        <v>449</v>
      </c>
      <c r="T20" s="25" t="s">
        <v>842</v>
      </c>
      <c r="U20" s="25" t="s">
        <v>737</v>
      </c>
      <c r="V20" s="25" t="s">
        <v>737</v>
      </c>
      <c r="W20" s="26" t="s">
        <v>449</v>
      </c>
      <c r="X20" s="10"/>
    </row>
    <row r="21" spans="1:24" x14ac:dyDescent="0.35">
      <c r="A21" s="11"/>
      <c r="B21" s="8" t="s">
        <v>908</v>
      </c>
      <c r="C21" s="9">
        <v>18</v>
      </c>
      <c r="D21" s="10">
        <v>8</v>
      </c>
      <c r="E21" s="5">
        <v>1</v>
      </c>
      <c r="F21" s="5">
        <v>2</v>
      </c>
      <c r="G21" s="5">
        <v>1</v>
      </c>
      <c r="H21" s="5">
        <v>6</v>
      </c>
      <c r="I21" s="11">
        <v>1</v>
      </c>
      <c r="J21" s="10">
        <v>14</v>
      </c>
      <c r="K21" s="11">
        <v>3</v>
      </c>
      <c r="L21" s="10">
        <v>7</v>
      </c>
      <c r="M21" s="5">
        <v>2</v>
      </c>
      <c r="N21" s="5" t="s">
        <v>486</v>
      </c>
      <c r="O21" s="5">
        <v>4</v>
      </c>
      <c r="P21" s="5">
        <v>1</v>
      </c>
      <c r="Q21" s="5" t="s">
        <v>486</v>
      </c>
      <c r="R21" s="11">
        <v>3</v>
      </c>
      <c r="S21" s="10">
        <v>1</v>
      </c>
      <c r="T21" s="5">
        <v>2</v>
      </c>
      <c r="U21" s="5">
        <v>7</v>
      </c>
      <c r="V21" s="5">
        <v>1</v>
      </c>
      <c r="W21" s="11">
        <v>6</v>
      </c>
      <c r="X21" s="10"/>
    </row>
    <row r="22" spans="1:24" x14ac:dyDescent="0.35">
      <c r="A22" s="11"/>
      <c r="B22" s="8" t="s">
        <v>449</v>
      </c>
      <c r="C22" s="12">
        <v>0.01</v>
      </c>
      <c r="D22" s="13">
        <v>0.01</v>
      </c>
      <c r="E22" s="5" t="s">
        <v>511</v>
      </c>
      <c r="F22" s="5" t="s">
        <v>511</v>
      </c>
      <c r="G22" s="5" t="s">
        <v>511</v>
      </c>
      <c r="H22" s="14">
        <v>0.02</v>
      </c>
      <c r="I22" s="11" t="s">
        <v>511</v>
      </c>
      <c r="J22" s="10" t="s">
        <v>511</v>
      </c>
      <c r="K22" s="15">
        <v>0.01</v>
      </c>
      <c r="L22" s="13">
        <v>0.01</v>
      </c>
      <c r="M22" s="5" t="s">
        <v>511</v>
      </c>
      <c r="N22" s="5" t="s">
        <v>486</v>
      </c>
      <c r="O22" s="5" t="s">
        <v>511</v>
      </c>
      <c r="P22" s="5" t="s">
        <v>511</v>
      </c>
      <c r="Q22" s="5" t="s">
        <v>486</v>
      </c>
      <c r="R22" s="15">
        <v>0.02</v>
      </c>
      <c r="S22" s="10" t="s">
        <v>511</v>
      </c>
      <c r="T22" s="5" t="s">
        <v>511</v>
      </c>
      <c r="U22" s="14">
        <v>0.01</v>
      </c>
      <c r="V22" s="5" t="s">
        <v>511</v>
      </c>
      <c r="W22" s="15">
        <v>0.03</v>
      </c>
      <c r="X22" s="10"/>
    </row>
    <row r="23" spans="1:24" x14ac:dyDescent="0.35">
      <c r="A23" s="11"/>
      <c r="B23" s="31" t="s">
        <v>449</v>
      </c>
      <c r="C23" s="32" t="s">
        <v>449</v>
      </c>
      <c r="D23" s="32" t="s">
        <v>449</v>
      </c>
      <c r="E23" s="33" t="s">
        <v>449</v>
      </c>
      <c r="F23" s="33" t="s">
        <v>449</v>
      </c>
      <c r="G23" s="33" t="s">
        <v>449</v>
      </c>
      <c r="H23" s="33" t="s">
        <v>505</v>
      </c>
      <c r="I23" s="34" t="s">
        <v>449</v>
      </c>
      <c r="J23" s="32" t="s">
        <v>449</v>
      </c>
      <c r="K23" s="34" t="s">
        <v>449</v>
      </c>
      <c r="L23" s="32" t="s">
        <v>449</v>
      </c>
      <c r="M23" s="33" t="s">
        <v>449</v>
      </c>
      <c r="N23" s="33" t="s">
        <v>449</v>
      </c>
      <c r="O23" s="33" t="s">
        <v>449</v>
      </c>
      <c r="P23" s="33" t="s">
        <v>449</v>
      </c>
      <c r="Q23" s="33" t="s">
        <v>449</v>
      </c>
      <c r="R23" s="34" t="s">
        <v>604</v>
      </c>
      <c r="S23" s="32" t="s">
        <v>449</v>
      </c>
      <c r="T23" s="33" t="s">
        <v>449</v>
      </c>
      <c r="U23" s="33" t="s">
        <v>449</v>
      </c>
      <c r="V23" s="33" t="s">
        <v>449</v>
      </c>
      <c r="W23" s="34" t="s">
        <v>617</v>
      </c>
      <c r="X23" s="10"/>
    </row>
    <row r="24" spans="1:24" x14ac:dyDescent="0.35">
      <c r="B24" s="1" t="s">
        <v>1929</v>
      </c>
    </row>
    <row r="25" spans="1:24" x14ac:dyDescent="0.35">
      <c r="B25" s="1" t="s">
        <v>577</v>
      </c>
    </row>
    <row r="26" spans="1:24" x14ac:dyDescent="0.35">
      <c r="B26" s="1" t="s">
        <v>653</v>
      </c>
    </row>
  </sheetData>
  <mergeCells count="4">
    <mergeCell ref="D8:I8"/>
    <mergeCell ref="J8:K8"/>
    <mergeCell ref="L8:R8"/>
    <mergeCell ref="S8:W8"/>
  </mergeCells>
  <hyperlinks>
    <hyperlink ref="C1" location="Index!A31" display="Return to Index" xr:uid="{00000000-0004-0000-1B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C00-000000000000}">
  <dimension ref="A1:AC32"/>
  <sheetViews>
    <sheetView showGridLines="0" zoomScale="85" zoomScaleNormal="85" workbookViewId="0">
      <pane xSplit="2" ySplit="9" topLeftCell="K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79</v>
      </c>
    </row>
    <row r="6" spans="1:29" x14ac:dyDescent="0.35">
      <c r="B6" s="1" t="s">
        <v>80</v>
      </c>
    </row>
    <row r="7" spans="1:29" x14ac:dyDescent="0.35">
      <c r="B7" s="1" t="s">
        <v>81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3140</v>
      </c>
      <c r="D10" s="10">
        <v>3140</v>
      </c>
      <c r="E10" s="5" t="s">
        <v>486</v>
      </c>
      <c r="F10" s="5" t="s">
        <v>486</v>
      </c>
      <c r="G10" s="5" t="s">
        <v>486</v>
      </c>
      <c r="H10" s="11" t="s">
        <v>486</v>
      </c>
      <c r="I10" s="10">
        <v>2468</v>
      </c>
      <c r="J10" s="5" t="s">
        <v>486</v>
      </c>
      <c r="K10" s="5">
        <v>672</v>
      </c>
      <c r="L10" s="11" t="s">
        <v>486</v>
      </c>
      <c r="M10" s="10">
        <v>1056</v>
      </c>
      <c r="N10" s="5">
        <v>1969</v>
      </c>
      <c r="O10" s="11">
        <v>108</v>
      </c>
      <c r="P10" s="10">
        <v>1956</v>
      </c>
      <c r="Q10" s="5">
        <v>996</v>
      </c>
      <c r="R10" s="5">
        <v>157</v>
      </c>
      <c r="S10" s="5">
        <v>27</v>
      </c>
      <c r="T10" s="11">
        <v>4</v>
      </c>
      <c r="U10" s="10">
        <v>506</v>
      </c>
      <c r="V10" s="5">
        <v>303</v>
      </c>
      <c r="W10" s="5">
        <v>2259</v>
      </c>
      <c r="X10" s="11">
        <v>38</v>
      </c>
      <c r="Y10" s="10">
        <v>652</v>
      </c>
      <c r="Z10" s="5">
        <v>2363</v>
      </c>
      <c r="AA10" s="5">
        <v>63</v>
      </c>
      <c r="AB10" s="11">
        <v>21</v>
      </c>
    </row>
    <row r="11" spans="1:29" x14ac:dyDescent="0.35">
      <c r="B11" s="17" t="s">
        <v>1930</v>
      </c>
      <c r="C11" s="18">
        <v>3042</v>
      </c>
      <c r="D11" s="19">
        <v>3042</v>
      </c>
      <c r="E11" s="20" t="s">
        <v>624</v>
      </c>
      <c r="F11" s="20" t="s">
        <v>624</v>
      </c>
      <c r="G11" s="20" t="s">
        <v>624</v>
      </c>
      <c r="H11" s="21" t="s">
        <v>624</v>
      </c>
      <c r="I11" s="19">
        <v>2464</v>
      </c>
      <c r="J11" s="20" t="s">
        <v>624</v>
      </c>
      <c r="K11" s="20">
        <v>577</v>
      </c>
      <c r="L11" s="21" t="s">
        <v>624</v>
      </c>
      <c r="M11" s="19">
        <v>1187</v>
      </c>
      <c r="N11" s="20">
        <v>1734</v>
      </c>
      <c r="O11" s="21" t="s">
        <v>932</v>
      </c>
      <c r="P11" s="19">
        <v>1895</v>
      </c>
      <c r="Q11" s="20">
        <v>932</v>
      </c>
      <c r="R11" s="20" t="s">
        <v>933</v>
      </c>
      <c r="S11" s="20" t="s">
        <v>916</v>
      </c>
      <c r="T11" s="21" t="s">
        <v>477</v>
      </c>
      <c r="U11" s="19">
        <v>493</v>
      </c>
      <c r="V11" s="20">
        <v>295</v>
      </c>
      <c r="W11" s="20">
        <v>2159</v>
      </c>
      <c r="X11" s="21" t="s">
        <v>482</v>
      </c>
      <c r="Y11" s="19">
        <v>717</v>
      </c>
      <c r="Z11" s="20">
        <v>2190</v>
      </c>
      <c r="AA11" s="20" t="s">
        <v>934</v>
      </c>
      <c r="AB11" s="21" t="s">
        <v>628</v>
      </c>
    </row>
    <row r="12" spans="1:29" x14ac:dyDescent="0.35">
      <c r="A12" s="11"/>
      <c r="B12" s="22" t="s">
        <v>935</v>
      </c>
      <c r="C12" s="23">
        <v>650</v>
      </c>
      <c r="D12" s="24">
        <v>650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4">
        <v>520</v>
      </c>
      <c r="J12" s="25" t="s">
        <v>486</v>
      </c>
      <c r="K12" s="25">
        <v>130</v>
      </c>
      <c r="L12" s="26" t="s">
        <v>486</v>
      </c>
      <c r="M12" s="24">
        <v>234</v>
      </c>
      <c r="N12" s="25">
        <v>387</v>
      </c>
      <c r="O12" s="26">
        <v>27</v>
      </c>
      <c r="P12" s="24">
        <v>409</v>
      </c>
      <c r="Q12" s="25">
        <v>209</v>
      </c>
      <c r="R12" s="25">
        <v>24</v>
      </c>
      <c r="S12" s="25">
        <v>7</v>
      </c>
      <c r="T12" s="26">
        <v>1</v>
      </c>
      <c r="U12" s="24">
        <v>90</v>
      </c>
      <c r="V12" s="25">
        <v>40</v>
      </c>
      <c r="W12" s="25">
        <v>501</v>
      </c>
      <c r="X12" s="26">
        <v>11</v>
      </c>
      <c r="Y12" s="24">
        <v>139</v>
      </c>
      <c r="Z12" s="25">
        <v>477</v>
      </c>
      <c r="AA12" s="25">
        <v>16</v>
      </c>
      <c r="AB12" s="26">
        <v>3</v>
      </c>
      <c r="AC12" s="10"/>
    </row>
    <row r="13" spans="1:29" x14ac:dyDescent="0.35">
      <c r="A13" s="11"/>
      <c r="B13" s="22" t="s">
        <v>449</v>
      </c>
      <c r="C13" s="27">
        <v>0.21</v>
      </c>
      <c r="D13" s="28">
        <v>0.21</v>
      </c>
      <c r="E13" s="25" t="s">
        <v>486</v>
      </c>
      <c r="F13" s="25" t="s">
        <v>486</v>
      </c>
      <c r="G13" s="25" t="s">
        <v>486</v>
      </c>
      <c r="H13" s="26" t="s">
        <v>486</v>
      </c>
      <c r="I13" s="28">
        <v>0.21</v>
      </c>
      <c r="J13" s="25" t="s">
        <v>486</v>
      </c>
      <c r="K13" s="29">
        <v>0.22</v>
      </c>
      <c r="L13" s="26" t="s">
        <v>486</v>
      </c>
      <c r="M13" s="28">
        <v>0.2</v>
      </c>
      <c r="N13" s="29">
        <v>0.22</v>
      </c>
      <c r="O13" s="30">
        <v>0.24</v>
      </c>
      <c r="P13" s="28">
        <v>0.22</v>
      </c>
      <c r="Q13" s="29">
        <v>0.22</v>
      </c>
      <c r="R13" s="29">
        <v>0.14000000000000001</v>
      </c>
      <c r="S13" s="29">
        <v>0.19</v>
      </c>
      <c r="T13" s="30">
        <v>0.34</v>
      </c>
      <c r="U13" s="28">
        <v>0.18</v>
      </c>
      <c r="V13" s="29">
        <v>0.13</v>
      </c>
      <c r="W13" s="29">
        <v>0.23</v>
      </c>
      <c r="X13" s="30">
        <v>0.21</v>
      </c>
      <c r="Y13" s="28">
        <v>0.19</v>
      </c>
      <c r="Z13" s="29">
        <v>0.22</v>
      </c>
      <c r="AA13" s="29">
        <v>0.28999999999999998</v>
      </c>
      <c r="AB13" s="30">
        <v>0.13</v>
      </c>
      <c r="AC13" s="10"/>
    </row>
    <row r="14" spans="1:29" x14ac:dyDescent="0.35">
      <c r="A14" s="11"/>
      <c r="B14" s="22" t="s">
        <v>449</v>
      </c>
      <c r="C14" s="24" t="s">
        <v>647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6" t="s">
        <v>449</v>
      </c>
      <c r="I14" s="24" t="s">
        <v>449</v>
      </c>
      <c r="J14" s="25" t="s">
        <v>449</v>
      </c>
      <c r="K14" s="25" t="s">
        <v>449</v>
      </c>
      <c r="L14" s="26" t="s">
        <v>449</v>
      </c>
      <c r="M14" s="24" t="s">
        <v>449</v>
      </c>
      <c r="N14" s="25" t="s">
        <v>449</v>
      </c>
      <c r="O14" s="26" t="s">
        <v>449</v>
      </c>
      <c r="P14" s="24" t="s">
        <v>449</v>
      </c>
      <c r="Q14" s="25" t="s">
        <v>449</v>
      </c>
      <c r="R14" s="25" t="s">
        <v>449</v>
      </c>
      <c r="S14" s="25" t="s">
        <v>449</v>
      </c>
      <c r="T14" s="26" t="s">
        <v>449</v>
      </c>
      <c r="U14" s="24" t="s">
        <v>449</v>
      </c>
      <c r="V14" s="25" t="s">
        <v>449</v>
      </c>
      <c r="W14" s="25" t="s">
        <v>703</v>
      </c>
      <c r="X14" s="26" t="s">
        <v>449</v>
      </c>
      <c r="Y14" s="24" t="s">
        <v>449</v>
      </c>
      <c r="Z14" s="25" t="s">
        <v>449</v>
      </c>
      <c r="AA14" s="25" t="s">
        <v>449</v>
      </c>
      <c r="AB14" s="26" t="s">
        <v>449</v>
      </c>
      <c r="AC14" s="10"/>
    </row>
    <row r="15" spans="1:29" x14ac:dyDescent="0.35">
      <c r="A15" s="11"/>
      <c r="B15" s="8" t="s">
        <v>936</v>
      </c>
      <c r="C15" s="9">
        <v>695</v>
      </c>
      <c r="D15" s="10">
        <v>695</v>
      </c>
      <c r="E15" s="5" t="s">
        <v>486</v>
      </c>
      <c r="F15" s="5" t="s">
        <v>486</v>
      </c>
      <c r="G15" s="5" t="s">
        <v>486</v>
      </c>
      <c r="H15" s="11" t="s">
        <v>486</v>
      </c>
      <c r="I15" s="10">
        <v>528</v>
      </c>
      <c r="J15" s="5" t="s">
        <v>486</v>
      </c>
      <c r="K15" s="5">
        <v>167</v>
      </c>
      <c r="L15" s="11" t="s">
        <v>486</v>
      </c>
      <c r="M15" s="10">
        <v>224</v>
      </c>
      <c r="N15" s="5">
        <v>443</v>
      </c>
      <c r="O15" s="11">
        <v>27</v>
      </c>
      <c r="P15" s="10">
        <v>450</v>
      </c>
      <c r="Q15" s="5">
        <v>199</v>
      </c>
      <c r="R15" s="5">
        <v>43</v>
      </c>
      <c r="S15" s="5">
        <v>2</v>
      </c>
      <c r="T15" s="11">
        <v>1</v>
      </c>
      <c r="U15" s="10">
        <v>98</v>
      </c>
      <c r="V15" s="5">
        <v>70</v>
      </c>
      <c r="W15" s="5">
        <v>505</v>
      </c>
      <c r="X15" s="11">
        <v>8</v>
      </c>
      <c r="Y15" s="10">
        <v>169</v>
      </c>
      <c r="Z15" s="5">
        <v>502</v>
      </c>
      <c r="AA15" s="5">
        <v>12</v>
      </c>
      <c r="AB15" s="11">
        <v>1</v>
      </c>
      <c r="AC15" s="10"/>
    </row>
    <row r="16" spans="1:29" x14ac:dyDescent="0.35">
      <c r="A16" s="11"/>
      <c r="B16" s="8" t="s">
        <v>449</v>
      </c>
      <c r="C16" s="12">
        <v>0.23</v>
      </c>
      <c r="D16" s="13">
        <v>0.23</v>
      </c>
      <c r="E16" s="5" t="s">
        <v>486</v>
      </c>
      <c r="F16" s="5" t="s">
        <v>486</v>
      </c>
      <c r="G16" s="5" t="s">
        <v>486</v>
      </c>
      <c r="H16" s="11" t="s">
        <v>486</v>
      </c>
      <c r="I16" s="13">
        <v>0.21</v>
      </c>
      <c r="J16" s="5" t="s">
        <v>486</v>
      </c>
      <c r="K16" s="14">
        <v>0.28999999999999998</v>
      </c>
      <c r="L16" s="11" t="s">
        <v>486</v>
      </c>
      <c r="M16" s="13">
        <v>0.19</v>
      </c>
      <c r="N16" s="14">
        <v>0.26</v>
      </c>
      <c r="O16" s="15">
        <v>0.24</v>
      </c>
      <c r="P16" s="13">
        <v>0.24</v>
      </c>
      <c r="Q16" s="14">
        <v>0.21</v>
      </c>
      <c r="R16" s="14">
        <v>0.24</v>
      </c>
      <c r="S16" s="14">
        <v>0.06</v>
      </c>
      <c r="T16" s="15">
        <v>0.25</v>
      </c>
      <c r="U16" s="13">
        <v>0.2</v>
      </c>
      <c r="V16" s="14">
        <v>0.24</v>
      </c>
      <c r="W16" s="14">
        <v>0.23</v>
      </c>
      <c r="X16" s="15">
        <v>0.15</v>
      </c>
      <c r="Y16" s="13">
        <v>0.24</v>
      </c>
      <c r="Z16" s="14">
        <v>0.23</v>
      </c>
      <c r="AA16" s="14">
        <v>0.21</v>
      </c>
      <c r="AB16" s="15">
        <v>0.03</v>
      </c>
      <c r="AC16" s="10"/>
    </row>
    <row r="17" spans="1:29" x14ac:dyDescent="0.35">
      <c r="A17" s="11"/>
      <c r="B17" s="8" t="s">
        <v>449</v>
      </c>
      <c r="C17" s="10" t="s">
        <v>937</v>
      </c>
      <c r="D17" s="10" t="s">
        <v>449</v>
      </c>
      <c r="E17" s="5" t="s">
        <v>449</v>
      </c>
      <c r="F17" s="5" t="s">
        <v>449</v>
      </c>
      <c r="G17" s="5" t="s">
        <v>449</v>
      </c>
      <c r="H17" s="11" t="s">
        <v>449</v>
      </c>
      <c r="I17" s="10" t="s">
        <v>449</v>
      </c>
      <c r="J17" s="5" t="s">
        <v>449</v>
      </c>
      <c r="K17" s="5" t="s">
        <v>600</v>
      </c>
      <c r="L17" s="11" t="s">
        <v>449</v>
      </c>
      <c r="M17" s="10" t="s">
        <v>449</v>
      </c>
      <c r="N17" s="5" t="s">
        <v>603</v>
      </c>
      <c r="O17" s="11" t="s">
        <v>449</v>
      </c>
      <c r="P17" s="10" t="s">
        <v>449</v>
      </c>
      <c r="Q17" s="5" t="s">
        <v>449</v>
      </c>
      <c r="R17" s="5" t="s">
        <v>449</v>
      </c>
      <c r="S17" s="5" t="s">
        <v>449</v>
      </c>
      <c r="T17" s="11" t="s">
        <v>449</v>
      </c>
      <c r="U17" s="10" t="s">
        <v>449</v>
      </c>
      <c r="V17" s="5" t="s">
        <v>449</v>
      </c>
      <c r="W17" s="5" t="s">
        <v>449</v>
      </c>
      <c r="X17" s="11" t="s">
        <v>449</v>
      </c>
      <c r="Y17" s="10" t="s">
        <v>449</v>
      </c>
      <c r="Z17" s="5" t="s">
        <v>449</v>
      </c>
      <c r="AA17" s="5" t="s">
        <v>449</v>
      </c>
      <c r="AB17" s="11" t="s">
        <v>449</v>
      </c>
      <c r="AC17" s="10"/>
    </row>
    <row r="18" spans="1:29" x14ac:dyDescent="0.35">
      <c r="A18" s="11"/>
      <c r="B18" s="22" t="s">
        <v>938</v>
      </c>
      <c r="C18" s="23">
        <v>1326</v>
      </c>
      <c r="D18" s="24">
        <v>1326</v>
      </c>
      <c r="E18" s="25" t="s">
        <v>486</v>
      </c>
      <c r="F18" s="25" t="s">
        <v>486</v>
      </c>
      <c r="G18" s="25" t="s">
        <v>486</v>
      </c>
      <c r="H18" s="26" t="s">
        <v>486</v>
      </c>
      <c r="I18" s="24">
        <v>1142</v>
      </c>
      <c r="J18" s="25" t="s">
        <v>486</v>
      </c>
      <c r="K18" s="25">
        <v>184</v>
      </c>
      <c r="L18" s="26" t="s">
        <v>486</v>
      </c>
      <c r="M18" s="24">
        <v>589</v>
      </c>
      <c r="N18" s="25">
        <v>681</v>
      </c>
      <c r="O18" s="26">
        <v>50</v>
      </c>
      <c r="P18" s="24">
        <v>799</v>
      </c>
      <c r="Q18" s="25">
        <v>419</v>
      </c>
      <c r="R18" s="25">
        <v>83</v>
      </c>
      <c r="S18" s="25">
        <v>25</v>
      </c>
      <c r="T18" s="26" t="s">
        <v>486</v>
      </c>
      <c r="U18" s="24">
        <v>240</v>
      </c>
      <c r="V18" s="25">
        <v>132</v>
      </c>
      <c r="W18" s="25">
        <v>906</v>
      </c>
      <c r="X18" s="26">
        <v>32</v>
      </c>
      <c r="Y18" s="24">
        <v>334</v>
      </c>
      <c r="Z18" s="25">
        <v>932</v>
      </c>
      <c r="AA18" s="25">
        <v>24</v>
      </c>
      <c r="AB18" s="26">
        <v>14</v>
      </c>
      <c r="AC18" s="10"/>
    </row>
    <row r="19" spans="1:29" x14ac:dyDescent="0.35">
      <c r="A19" s="11"/>
      <c r="B19" s="22" t="s">
        <v>449</v>
      </c>
      <c r="C19" s="27">
        <v>0.44</v>
      </c>
      <c r="D19" s="28">
        <v>0.44</v>
      </c>
      <c r="E19" s="25" t="s">
        <v>486</v>
      </c>
      <c r="F19" s="25" t="s">
        <v>486</v>
      </c>
      <c r="G19" s="25" t="s">
        <v>486</v>
      </c>
      <c r="H19" s="26" t="s">
        <v>486</v>
      </c>
      <c r="I19" s="28">
        <v>0.46</v>
      </c>
      <c r="J19" s="25" t="s">
        <v>486</v>
      </c>
      <c r="K19" s="29">
        <v>0.32</v>
      </c>
      <c r="L19" s="26" t="s">
        <v>486</v>
      </c>
      <c r="M19" s="28">
        <v>0.5</v>
      </c>
      <c r="N19" s="29">
        <v>0.39</v>
      </c>
      <c r="O19" s="30">
        <v>0.45</v>
      </c>
      <c r="P19" s="28">
        <v>0.42</v>
      </c>
      <c r="Q19" s="29">
        <v>0.45</v>
      </c>
      <c r="R19" s="29">
        <v>0.48</v>
      </c>
      <c r="S19" s="29">
        <v>0.69</v>
      </c>
      <c r="T19" s="26" t="s">
        <v>486</v>
      </c>
      <c r="U19" s="28">
        <v>0.49</v>
      </c>
      <c r="V19" s="29">
        <v>0.45</v>
      </c>
      <c r="W19" s="29">
        <v>0.42</v>
      </c>
      <c r="X19" s="30">
        <v>0.59</v>
      </c>
      <c r="Y19" s="28">
        <v>0.46</v>
      </c>
      <c r="Z19" s="29">
        <v>0.43</v>
      </c>
      <c r="AA19" s="29">
        <v>0.42</v>
      </c>
      <c r="AB19" s="30">
        <v>0.6</v>
      </c>
      <c r="AC19" s="10"/>
    </row>
    <row r="20" spans="1:29" x14ac:dyDescent="0.35">
      <c r="A20" s="11"/>
      <c r="B20" s="22" t="s">
        <v>449</v>
      </c>
      <c r="C20" s="24" t="s">
        <v>939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6" t="s">
        <v>449</v>
      </c>
      <c r="I20" s="24" t="s">
        <v>514</v>
      </c>
      <c r="J20" s="25" t="s">
        <v>449</v>
      </c>
      <c r="K20" s="25" t="s">
        <v>449</v>
      </c>
      <c r="L20" s="26" t="s">
        <v>449</v>
      </c>
      <c r="M20" s="24" t="s">
        <v>518</v>
      </c>
      <c r="N20" s="25" t="s">
        <v>449</v>
      </c>
      <c r="O20" s="26" t="s">
        <v>449</v>
      </c>
      <c r="P20" s="24" t="s">
        <v>449</v>
      </c>
      <c r="Q20" s="25" t="s">
        <v>449</v>
      </c>
      <c r="R20" s="25" t="s">
        <v>449</v>
      </c>
      <c r="S20" s="25" t="s">
        <v>449</v>
      </c>
      <c r="T20" s="26" t="s">
        <v>449</v>
      </c>
      <c r="U20" s="24" t="s">
        <v>501</v>
      </c>
      <c r="V20" s="25" t="s">
        <v>449</v>
      </c>
      <c r="W20" s="25" t="s">
        <v>449</v>
      </c>
      <c r="X20" s="26" t="s">
        <v>449</v>
      </c>
      <c r="Y20" s="24" t="s">
        <v>449</v>
      </c>
      <c r="Z20" s="25" t="s">
        <v>449</v>
      </c>
      <c r="AA20" s="25" t="s">
        <v>449</v>
      </c>
      <c r="AB20" s="26" t="s">
        <v>449</v>
      </c>
      <c r="AC20" s="10"/>
    </row>
    <row r="21" spans="1:29" ht="29" x14ac:dyDescent="0.35">
      <c r="A21" s="11"/>
      <c r="B21" s="8" t="s">
        <v>940</v>
      </c>
      <c r="C21" s="9">
        <v>355</v>
      </c>
      <c r="D21" s="10">
        <v>355</v>
      </c>
      <c r="E21" s="5" t="s">
        <v>486</v>
      </c>
      <c r="F21" s="5" t="s">
        <v>486</v>
      </c>
      <c r="G21" s="5" t="s">
        <v>486</v>
      </c>
      <c r="H21" s="11" t="s">
        <v>486</v>
      </c>
      <c r="I21" s="10">
        <v>261</v>
      </c>
      <c r="J21" s="5" t="s">
        <v>486</v>
      </c>
      <c r="K21" s="5">
        <v>94</v>
      </c>
      <c r="L21" s="11" t="s">
        <v>486</v>
      </c>
      <c r="M21" s="10">
        <v>133</v>
      </c>
      <c r="N21" s="5">
        <v>215</v>
      </c>
      <c r="O21" s="11">
        <v>6</v>
      </c>
      <c r="P21" s="10">
        <v>225</v>
      </c>
      <c r="Q21" s="5">
        <v>101</v>
      </c>
      <c r="R21" s="5">
        <v>25</v>
      </c>
      <c r="S21" s="5">
        <v>2</v>
      </c>
      <c r="T21" s="11">
        <v>2</v>
      </c>
      <c r="U21" s="10">
        <v>65</v>
      </c>
      <c r="V21" s="5">
        <v>48</v>
      </c>
      <c r="W21" s="5">
        <v>236</v>
      </c>
      <c r="X21" s="11">
        <v>3</v>
      </c>
      <c r="Y21" s="10">
        <v>75</v>
      </c>
      <c r="Z21" s="5">
        <v>266</v>
      </c>
      <c r="AA21" s="5">
        <v>5</v>
      </c>
      <c r="AB21" s="11">
        <v>6</v>
      </c>
      <c r="AC21" s="10"/>
    </row>
    <row r="22" spans="1:29" x14ac:dyDescent="0.35">
      <c r="A22" s="11"/>
      <c r="B22" s="8" t="s">
        <v>449</v>
      </c>
      <c r="C22" s="12">
        <v>0.12</v>
      </c>
      <c r="D22" s="13">
        <v>0.12</v>
      </c>
      <c r="E22" s="5" t="s">
        <v>486</v>
      </c>
      <c r="F22" s="5" t="s">
        <v>486</v>
      </c>
      <c r="G22" s="5" t="s">
        <v>486</v>
      </c>
      <c r="H22" s="11" t="s">
        <v>486</v>
      </c>
      <c r="I22" s="13">
        <v>0.11</v>
      </c>
      <c r="J22" s="5" t="s">
        <v>486</v>
      </c>
      <c r="K22" s="14">
        <v>0.16</v>
      </c>
      <c r="L22" s="11" t="s">
        <v>486</v>
      </c>
      <c r="M22" s="13">
        <v>0.11</v>
      </c>
      <c r="N22" s="14">
        <v>0.12</v>
      </c>
      <c r="O22" s="15">
        <v>0.05</v>
      </c>
      <c r="P22" s="13">
        <v>0.12</v>
      </c>
      <c r="Q22" s="14">
        <v>0.11</v>
      </c>
      <c r="R22" s="14">
        <v>0.14000000000000001</v>
      </c>
      <c r="S22" s="14">
        <v>0.06</v>
      </c>
      <c r="T22" s="15">
        <v>0.41</v>
      </c>
      <c r="U22" s="13">
        <v>0.13</v>
      </c>
      <c r="V22" s="14">
        <v>0.16</v>
      </c>
      <c r="W22" s="14">
        <v>0.11</v>
      </c>
      <c r="X22" s="15">
        <v>0.05</v>
      </c>
      <c r="Y22" s="13">
        <v>0.1</v>
      </c>
      <c r="Z22" s="14">
        <v>0.12</v>
      </c>
      <c r="AA22" s="14">
        <v>0.09</v>
      </c>
      <c r="AB22" s="15">
        <v>0.25</v>
      </c>
      <c r="AC22" s="10"/>
    </row>
    <row r="23" spans="1:29" x14ac:dyDescent="0.35">
      <c r="A23" s="11"/>
      <c r="B23" s="8" t="s">
        <v>449</v>
      </c>
      <c r="C23" s="10" t="s">
        <v>665</v>
      </c>
      <c r="D23" s="10" t="s">
        <v>449</v>
      </c>
      <c r="E23" s="5" t="s">
        <v>449</v>
      </c>
      <c r="F23" s="5" t="s">
        <v>449</v>
      </c>
      <c r="G23" s="5" t="s">
        <v>449</v>
      </c>
      <c r="H23" s="11" t="s">
        <v>449</v>
      </c>
      <c r="I23" s="10" t="s">
        <v>449</v>
      </c>
      <c r="J23" s="5" t="s">
        <v>449</v>
      </c>
      <c r="K23" s="5" t="s">
        <v>600</v>
      </c>
      <c r="L23" s="11" t="s">
        <v>449</v>
      </c>
      <c r="M23" s="10" t="s">
        <v>449</v>
      </c>
      <c r="N23" s="5" t="s">
        <v>449</v>
      </c>
      <c r="O23" s="11" t="s">
        <v>449</v>
      </c>
      <c r="P23" s="10" t="s">
        <v>449</v>
      </c>
      <c r="Q23" s="5" t="s">
        <v>449</v>
      </c>
      <c r="R23" s="5" t="s">
        <v>449</v>
      </c>
      <c r="S23" s="5" t="s">
        <v>449</v>
      </c>
      <c r="T23" s="11" t="s">
        <v>449</v>
      </c>
      <c r="U23" s="10" t="s">
        <v>449</v>
      </c>
      <c r="V23" s="5" t="s">
        <v>501</v>
      </c>
      <c r="W23" s="5" t="s">
        <v>449</v>
      </c>
      <c r="X23" s="11" t="s">
        <v>449</v>
      </c>
      <c r="Y23" s="10" t="s">
        <v>449</v>
      </c>
      <c r="Z23" s="5" t="s">
        <v>449</v>
      </c>
      <c r="AA23" s="5" t="s">
        <v>449</v>
      </c>
      <c r="AB23" s="11" t="s">
        <v>449</v>
      </c>
      <c r="AC23" s="10"/>
    </row>
    <row r="24" spans="1:29" x14ac:dyDescent="0.35">
      <c r="A24" s="11"/>
      <c r="B24" s="22" t="s">
        <v>908</v>
      </c>
      <c r="C24" s="23">
        <v>16</v>
      </c>
      <c r="D24" s="24">
        <v>16</v>
      </c>
      <c r="E24" s="25" t="s">
        <v>486</v>
      </c>
      <c r="F24" s="25" t="s">
        <v>486</v>
      </c>
      <c r="G24" s="25" t="s">
        <v>486</v>
      </c>
      <c r="H24" s="26" t="s">
        <v>486</v>
      </c>
      <c r="I24" s="24">
        <v>13</v>
      </c>
      <c r="J24" s="25" t="s">
        <v>486</v>
      </c>
      <c r="K24" s="25">
        <v>3</v>
      </c>
      <c r="L24" s="26" t="s">
        <v>486</v>
      </c>
      <c r="M24" s="24">
        <v>7</v>
      </c>
      <c r="N24" s="25">
        <v>8</v>
      </c>
      <c r="O24" s="26">
        <v>1</v>
      </c>
      <c r="P24" s="24">
        <v>11</v>
      </c>
      <c r="Q24" s="25">
        <v>5</v>
      </c>
      <c r="R24" s="25" t="s">
        <v>486</v>
      </c>
      <c r="S24" s="25" t="s">
        <v>486</v>
      </c>
      <c r="T24" s="26" t="s">
        <v>486</v>
      </c>
      <c r="U24" s="24" t="s">
        <v>511</v>
      </c>
      <c r="V24" s="25">
        <v>5</v>
      </c>
      <c r="W24" s="25">
        <v>11</v>
      </c>
      <c r="X24" s="26" t="s">
        <v>486</v>
      </c>
      <c r="Y24" s="24">
        <v>1</v>
      </c>
      <c r="Z24" s="25">
        <v>13</v>
      </c>
      <c r="AA24" s="25" t="s">
        <v>486</v>
      </c>
      <c r="AB24" s="26" t="s">
        <v>486</v>
      </c>
      <c r="AC24" s="10"/>
    </row>
    <row r="25" spans="1:29" x14ac:dyDescent="0.35">
      <c r="A25" s="11"/>
      <c r="B25" s="22" t="s">
        <v>449</v>
      </c>
      <c r="C25" s="27">
        <v>0.01</v>
      </c>
      <c r="D25" s="28">
        <v>0.01</v>
      </c>
      <c r="E25" s="25" t="s">
        <v>486</v>
      </c>
      <c r="F25" s="25" t="s">
        <v>486</v>
      </c>
      <c r="G25" s="25" t="s">
        <v>486</v>
      </c>
      <c r="H25" s="26" t="s">
        <v>486</v>
      </c>
      <c r="I25" s="28">
        <v>0.01</v>
      </c>
      <c r="J25" s="25" t="s">
        <v>486</v>
      </c>
      <c r="K25" s="29">
        <v>0.01</v>
      </c>
      <c r="L25" s="26" t="s">
        <v>486</v>
      </c>
      <c r="M25" s="28">
        <v>0.01</v>
      </c>
      <c r="N25" s="25" t="s">
        <v>511</v>
      </c>
      <c r="O25" s="30">
        <v>0.01</v>
      </c>
      <c r="P25" s="28">
        <v>0.01</v>
      </c>
      <c r="Q25" s="25" t="s">
        <v>511</v>
      </c>
      <c r="R25" s="25" t="s">
        <v>486</v>
      </c>
      <c r="S25" s="25" t="s">
        <v>486</v>
      </c>
      <c r="T25" s="26" t="s">
        <v>486</v>
      </c>
      <c r="U25" s="24" t="s">
        <v>511</v>
      </c>
      <c r="V25" s="29">
        <v>0.02</v>
      </c>
      <c r="W25" s="29">
        <v>0.01</v>
      </c>
      <c r="X25" s="26" t="s">
        <v>486</v>
      </c>
      <c r="Y25" s="24" t="s">
        <v>511</v>
      </c>
      <c r="Z25" s="29">
        <v>0.01</v>
      </c>
      <c r="AA25" s="25" t="s">
        <v>486</v>
      </c>
      <c r="AB25" s="26" t="s">
        <v>486</v>
      </c>
      <c r="AC25" s="10"/>
    </row>
    <row r="26" spans="1:29" x14ac:dyDescent="0.35">
      <c r="A26" s="11"/>
      <c r="B26" s="22" t="s">
        <v>449</v>
      </c>
      <c r="C26" s="24" t="s">
        <v>449</v>
      </c>
      <c r="D26" s="24" t="s">
        <v>449</v>
      </c>
      <c r="E26" s="25" t="s">
        <v>449</v>
      </c>
      <c r="F26" s="25" t="s">
        <v>449</v>
      </c>
      <c r="G26" s="25" t="s">
        <v>449</v>
      </c>
      <c r="H26" s="26" t="s">
        <v>449</v>
      </c>
      <c r="I26" s="24" t="s">
        <v>449</v>
      </c>
      <c r="J26" s="25" t="s">
        <v>449</v>
      </c>
      <c r="K26" s="25" t="s">
        <v>449</v>
      </c>
      <c r="L26" s="26" t="s">
        <v>449</v>
      </c>
      <c r="M26" s="24" t="s">
        <v>449</v>
      </c>
      <c r="N26" s="25" t="s">
        <v>449</v>
      </c>
      <c r="O26" s="26" t="s">
        <v>449</v>
      </c>
      <c r="P26" s="24" t="s">
        <v>449</v>
      </c>
      <c r="Q26" s="25" t="s">
        <v>449</v>
      </c>
      <c r="R26" s="25" t="s">
        <v>449</v>
      </c>
      <c r="S26" s="25" t="s">
        <v>449</v>
      </c>
      <c r="T26" s="26" t="s">
        <v>449</v>
      </c>
      <c r="U26" s="24" t="s">
        <v>449</v>
      </c>
      <c r="V26" s="25" t="s">
        <v>493</v>
      </c>
      <c r="W26" s="25" t="s">
        <v>449</v>
      </c>
      <c r="X26" s="26" t="s">
        <v>449</v>
      </c>
      <c r="Y26" s="24" t="s">
        <v>449</v>
      </c>
      <c r="Z26" s="25" t="s">
        <v>449</v>
      </c>
      <c r="AA26" s="25" t="s">
        <v>449</v>
      </c>
      <c r="AB26" s="26" t="s">
        <v>449</v>
      </c>
      <c r="AC26" s="10"/>
    </row>
    <row r="27" spans="1:29" x14ac:dyDescent="0.35">
      <c r="A27" s="11"/>
      <c r="B27" s="8" t="s">
        <v>941</v>
      </c>
      <c r="C27" s="9">
        <v>1700</v>
      </c>
      <c r="D27" s="10">
        <v>1700</v>
      </c>
      <c r="E27" s="5" t="s">
        <v>486</v>
      </c>
      <c r="F27" s="5" t="s">
        <v>486</v>
      </c>
      <c r="G27" s="5" t="s">
        <v>486</v>
      </c>
      <c r="H27" s="11" t="s">
        <v>486</v>
      </c>
      <c r="I27" s="10">
        <v>1310</v>
      </c>
      <c r="J27" s="5" t="s">
        <v>486</v>
      </c>
      <c r="K27" s="5">
        <v>390</v>
      </c>
      <c r="L27" s="11" t="s">
        <v>486</v>
      </c>
      <c r="M27" s="10">
        <v>592</v>
      </c>
      <c r="N27" s="5">
        <v>1045</v>
      </c>
      <c r="O27" s="11">
        <v>61</v>
      </c>
      <c r="P27" s="10">
        <v>1084</v>
      </c>
      <c r="Q27" s="5">
        <v>509</v>
      </c>
      <c r="R27" s="5">
        <v>92</v>
      </c>
      <c r="S27" s="5">
        <v>11</v>
      </c>
      <c r="T27" s="11">
        <v>4</v>
      </c>
      <c r="U27" s="10">
        <v>253</v>
      </c>
      <c r="V27" s="5">
        <v>158</v>
      </c>
      <c r="W27" s="5">
        <v>1242</v>
      </c>
      <c r="X27" s="11">
        <v>22</v>
      </c>
      <c r="Y27" s="10">
        <v>383</v>
      </c>
      <c r="Z27" s="5">
        <v>1245</v>
      </c>
      <c r="AA27" s="5">
        <v>33</v>
      </c>
      <c r="AB27" s="11">
        <v>9</v>
      </c>
      <c r="AC27" s="10"/>
    </row>
    <row r="28" spans="1:29" x14ac:dyDescent="0.35">
      <c r="A28" s="11"/>
      <c r="B28" s="8" t="s">
        <v>449</v>
      </c>
      <c r="C28" s="12">
        <v>0.56000000000000005</v>
      </c>
      <c r="D28" s="13">
        <v>0.56000000000000005</v>
      </c>
      <c r="E28" s="5" t="s">
        <v>486</v>
      </c>
      <c r="F28" s="5" t="s">
        <v>486</v>
      </c>
      <c r="G28" s="5" t="s">
        <v>486</v>
      </c>
      <c r="H28" s="11" t="s">
        <v>486</v>
      </c>
      <c r="I28" s="13">
        <v>0.53</v>
      </c>
      <c r="J28" s="5" t="s">
        <v>486</v>
      </c>
      <c r="K28" s="14">
        <v>0.68</v>
      </c>
      <c r="L28" s="11" t="s">
        <v>486</v>
      </c>
      <c r="M28" s="13">
        <v>0.5</v>
      </c>
      <c r="N28" s="14">
        <v>0.6</v>
      </c>
      <c r="O28" s="15">
        <v>0.54</v>
      </c>
      <c r="P28" s="13">
        <v>0.56999999999999995</v>
      </c>
      <c r="Q28" s="14">
        <v>0.55000000000000004</v>
      </c>
      <c r="R28" s="14">
        <v>0.52</v>
      </c>
      <c r="S28" s="14">
        <v>0.31</v>
      </c>
      <c r="T28" s="15">
        <v>1</v>
      </c>
      <c r="U28" s="13">
        <v>0.51</v>
      </c>
      <c r="V28" s="14">
        <v>0.54</v>
      </c>
      <c r="W28" s="14">
        <v>0.57999999999999996</v>
      </c>
      <c r="X28" s="15">
        <v>0.41</v>
      </c>
      <c r="Y28" s="13">
        <v>0.53</v>
      </c>
      <c r="Z28" s="14">
        <v>0.56999999999999995</v>
      </c>
      <c r="AA28" s="14">
        <v>0.57999999999999996</v>
      </c>
      <c r="AB28" s="15">
        <v>0.4</v>
      </c>
      <c r="AC28" s="10"/>
    </row>
    <row r="29" spans="1:29" x14ac:dyDescent="0.35">
      <c r="A29" s="11"/>
      <c r="B29" s="31" t="s">
        <v>449</v>
      </c>
      <c r="C29" s="32" t="s">
        <v>937</v>
      </c>
      <c r="D29" s="32" t="s">
        <v>449</v>
      </c>
      <c r="E29" s="33" t="s">
        <v>449</v>
      </c>
      <c r="F29" s="33" t="s">
        <v>449</v>
      </c>
      <c r="G29" s="33" t="s">
        <v>449</v>
      </c>
      <c r="H29" s="34" t="s">
        <v>449</v>
      </c>
      <c r="I29" s="32" t="s">
        <v>449</v>
      </c>
      <c r="J29" s="33" t="s">
        <v>449</v>
      </c>
      <c r="K29" s="33" t="s">
        <v>600</v>
      </c>
      <c r="L29" s="34" t="s">
        <v>449</v>
      </c>
      <c r="M29" s="32" t="s">
        <v>449</v>
      </c>
      <c r="N29" s="33" t="s">
        <v>603</v>
      </c>
      <c r="O29" s="34" t="s">
        <v>449</v>
      </c>
      <c r="P29" s="32" t="s">
        <v>449</v>
      </c>
      <c r="Q29" s="33" t="s">
        <v>449</v>
      </c>
      <c r="R29" s="33" t="s">
        <v>449</v>
      </c>
      <c r="S29" s="33" t="s">
        <v>449</v>
      </c>
      <c r="T29" s="34" t="s">
        <v>449</v>
      </c>
      <c r="U29" s="32" t="s">
        <v>449</v>
      </c>
      <c r="V29" s="33" t="s">
        <v>449</v>
      </c>
      <c r="W29" s="33" t="s">
        <v>597</v>
      </c>
      <c r="X29" s="34" t="s">
        <v>449</v>
      </c>
      <c r="Y29" s="32" t="s">
        <v>449</v>
      </c>
      <c r="Z29" s="33" t="s">
        <v>449</v>
      </c>
      <c r="AA29" s="33" t="s">
        <v>449</v>
      </c>
      <c r="AB29" s="34" t="s">
        <v>449</v>
      </c>
      <c r="AC29" s="10"/>
    </row>
    <row r="30" spans="1:29" x14ac:dyDescent="0.35">
      <c r="B30" s="1" t="s">
        <v>1929</v>
      </c>
    </row>
    <row r="31" spans="1:29" x14ac:dyDescent="0.35">
      <c r="B31" s="1" t="s">
        <v>529</v>
      </c>
    </row>
    <row r="32" spans="1:29" x14ac:dyDescent="0.35">
      <c r="B32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32" display="Return to Index" xr:uid="{00000000-0004-0000-1C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D00-000000000000}">
  <dimension ref="A1:X31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83</v>
      </c>
    </row>
    <row r="6" spans="1:24" x14ac:dyDescent="0.35">
      <c r="B6" s="1" t="s">
        <v>80</v>
      </c>
    </row>
    <row r="7" spans="1:24" x14ac:dyDescent="0.35">
      <c r="B7" s="1" t="s">
        <v>81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3140</v>
      </c>
      <c r="D10" s="10">
        <v>1343</v>
      </c>
      <c r="E10" s="5">
        <v>215</v>
      </c>
      <c r="F10" s="5">
        <v>681</v>
      </c>
      <c r="G10" s="5">
        <v>360</v>
      </c>
      <c r="H10" s="5">
        <v>302</v>
      </c>
      <c r="I10" s="11">
        <v>174</v>
      </c>
      <c r="J10" s="10">
        <v>2618</v>
      </c>
      <c r="K10" s="11">
        <v>407</v>
      </c>
      <c r="L10" s="10">
        <v>473</v>
      </c>
      <c r="M10" s="5">
        <v>708</v>
      </c>
      <c r="N10" s="5">
        <v>239</v>
      </c>
      <c r="O10" s="5">
        <v>844</v>
      </c>
      <c r="P10" s="5">
        <v>469</v>
      </c>
      <c r="Q10" s="5">
        <v>152</v>
      </c>
      <c r="R10" s="11">
        <v>105</v>
      </c>
      <c r="S10" s="10">
        <v>516</v>
      </c>
      <c r="T10" s="5">
        <v>850</v>
      </c>
      <c r="U10" s="5">
        <v>920</v>
      </c>
      <c r="V10" s="5">
        <v>345</v>
      </c>
      <c r="W10" s="11">
        <v>160</v>
      </c>
    </row>
    <row r="11" spans="1:24" x14ac:dyDescent="0.35">
      <c r="B11" s="17" t="s">
        <v>1930</v>
      </c>
      <c r="C11" s="18">
        <v>3042</v>
      </c>
      <c r="D11" s="19">
        <v>1255</v>
      </c>
      <c r="E11" s="20">
        <v>225</v>
      </c>
      <c r="F11" s="20">
        <v>560</v>
      </c>
      <c r="G11" s="20">
        <v>372</v>
      </c>
      <c r="H11" s="20">
        <v>382</v>
      </c>
      <c r="I11" s="21">
        <v>161</v>
      </c>
      <c r="J11" s="19">
        <v>2370</v>
      </c>
      <c r="K11" s="21">
        <v>510</v>
      </c>
      <c r="L11" s="19">
        <v>526</v>
      </c>
      <c r="M11" s="20">
        <v>668</v>
      </c>
      <c r="N11" s="20">
        <v>227</v>
      </c>
      <c r="O11" s="20">
        <v>759</v>
      </c>
      <c r="P11" s="20">
        <v>415</v>
      </c>
      <c r="Q11" s="20">
        <v>118</v>
      </c>
      <c r="R11" s="21" t="s">
        <v>639</v>
      </c>
      <c r="S11" s="19">
        <v>596</v>
      </c>
      <c r="T11" s="20">
        <v>847</v>
      </c>
      <c r="U11" s="20">
        <v>765</v>
      </c>
      <c r="V11" s="20">
        <v>264</v>
      </c>
      <c r="W11" s="21">
        <v>210</v>
      </c>
    </row>
    <row r="12" spans="1:24" x14ac:dyDescent="0.35">
      <c r="A12" s="11"/>
      <c r="B12" s="22" t="s">
        <v>935</v>
      </c>
      <c r="C12" s="23">
        <v>650</v>
      </c>
      <c r="D12" s="24">
        <v>250</v>
      </c>
      <c r="E12" s="25">
        <v>41</v>
      </c>
      <c r="F12" s="25">
        <v>139</v>
      </c>
      <c r="G12" s="25">
        <v>99</v>
      </c>
      <c r="H12" s="25">
        <v>77</v>
      </c>
      <c r="I12" s="26">
        <v>27</v>
      </c>
      <c r="J12" s="24">
        <v>515</v>
      </c>
      <c r="K12" s="26">
        <v>95</v>
      </c>
      <c r="L12" s="24">
        <v>93</v>
      </c>
      <c r="M12" s="25">
        <v>152</v>
      </c>
      <c r="N12" s="25">
        <v>36</v>
      </c>
      <c r="O12" s="25">
        <v>173</v>
      </c>
      <c r="P12" s="25">
        <v>109</v>
      </c>
      <c r="Q12" s="25">
        <v>26</v>
      </c>
      <c r="R12" s="26">
        <v>21</v>
      </c>
      <c r="S12" s="24">
        <v>95</v>
      </c>
      <c r="T12" s="25">
        <v>153</v>
      </c>
      <c r="U12" s="25">
        <v>200</v>
      </c>
      <c r="V12" s="25">
        <v>82</v>
      </c>
      <c r="W12" s="26">
        <v>50</v>
      </c>
      <c r="X12" s="10"/>
    </row>
    <row r="13" spans="1:24" x14ac:dyDescent="0.35">
      <c r="A13" s="11"/>
      <c r="B13" s="22" t="s">
        <v>449</v>
      </c>
      <c r="C13" s="27">
        <v>0.21</v>
      </c>
      <c r="D13" s="28">
        <v>0.2</v>
      </c>
      <c r="E13" s="29">
        <v>0.18</v>
      </c>
      <c r="F13" s="29">
        <v>0.25</v>
      </c>
      <c r="G13" s="29">
        <v>0.27</v>
      </c>
      <c r="H13" s="29">
        <v>0.2</v>
      </c>
      <c r="I13" s="30">
        <v>0.17</v>
      </c>
      <c r="J13" s="28">
        <v>0.22</v>
      </c>
      <c r="K13" s="30">
        <v>0.19</v>
      </c>
      <c r="L13" s="28">
        <v>0.18</v>
      </c>
      <c r="M13" s="29">
        <v>0.23</v>
      </c>
      <c r="N13" s="29">
        <v>0.16</v>
      </c>
      <c r="O13" s="29">
        <v>0.23</v>
      </c>
      <c r="P13" s="29">
        <v>0.26</v>
      </c>
      <c r="Q13" s="29">
        <v>0.22</v>
      </c>
      <c r="R13" s="30">
        <v>0.14000000000000001</v>
      </c>
      <c r="S13" s="28">
        <v>0.16</v>
      </c>
      <c r="T13" s="29">
        <v>0.18</v>
      </c>
      <c r="U13" s="29">
        <v>0.26</v>
      </c>
      <c r="V13" s="29">
        <v>0.31</v>
      </c>
      <c r="W13" s="30">
        <v>0.24</v>
      </c>
      <c r="X13" s="10"/>
    </row>
    <row r="14" spans="1:24" x14ac:dyDescent="0.35">
      <c r="A14" s="11"/>
      <c r="B14" s="22" t="s">
        <v>449</v>
      </c>
      <c r="C14" s="24" t="s">
        <v>612</v>
      </c>
      <c r="D14" s="24" t="s">
        <v>449</v>
      </c>
      <c r="E14" s="25" t="s">
        <v>449</v>
      </c>
      <c r="F14" s="25" t="s">
        <v>560</v>
      </c>
      <c r="G14" s="25" t="s">
        <v>489</v>
      </c>
      <c r="H14" s="25" t="s">
        <v>449</v>
      </c>
      <c r="I14" s="26" t="s">
        <v>449</v>
      </c>
      <c r="J14" s="24" t="s">
        <v>449</v>
      </c>
      <c r="K14" s="26" t="s">
        <v>449</v>
      </c>
      <c r="L14" s="24" t="s">
        <v>449</v>
      </c>
      <c r="M14" s="25" t="s">
        <v>449</v>
      </c>
      <c r="N14" s="25" t="s">
        <v>449</v>
      </c>
      <c r="O14" s="25" t="s">
        <v>449</v>
      </c>
      <c r="P14" s="25" t="s">
        <v>942</v>
      </c>
      <c r="Q14" s="25" t="s">
        <v>449</v>
      </c>
      <c r="R14" s="26" t="s">
        <v>449</v>
      </c>
      <c r="S14" s="24" t="s">
        <v>449</v>
      </c>
      <c r="T14" s="25" t="s">
        <v>449</v>
      </c>
      <c r="U14" s="25" t="s">
        <v>617</v>
      </c>
      <c r="V14" s="25" t="s">
        <v>617</v>
      </c>
      <c r="W14" s="26" t="s">
        <v>449</v>
      </c>
      <c r="X14" s="10"/>
    </row>
    <row r="15" spans="1:24" x14ac:dyDescent="0.35">
      <c r="A15" s="11"/>
      <c r="B15" s="8" t="s">
        <v>936</v>
      </c>
      <c r="C15" s="9">
        <v>695</v>
      </c>
      <c r="D15" s="10">
        <v>296</v>
      </c>
      <c r="E15" s="5">
        <v>51</v>
      </c>
      <c r="F15" s="5">
        <v>159</v>
      </c>
      <c r="G15" s="5">
        <v>77</v>
      </c>
      <c r="H15" s="5">
        <v>66</v>
      </c>
      <c r="I15" s="11">
        <v>32</v>
      </c>
      <c r="J15" s="10">
        <v>563</v>
      </c>
      <c r="K15" s="11">
        <v>117</v>
      </c>
      <c r="L15" s="10">
        <v>112</v>
      </c>
      <c r="M15" s="5">
        <v>131</v>
      </c>
      <c r="N15" s="5">
        <v>57</v>
      </c>
      <c r="O15" s="5">
        <v>186</v>
      </c>
      <c r="P15" s="5">
        <v>113</v>
      </c>
      <c r="Q15" s="5">
        <v>32</v>
      </c>
      <c r="R15" s="11">
        <v>27</v>
      </c>
      <c r="S15" s="10">
        <v>133</v>
      </c>
      <c r="T15" s="5">
        <v>185</v>
      </c>
      <c r="U15" s="5">
        <v>186</v>
      </c>
      <c r="V15" s="5">
        <v>72</v>
      </c>
      <c r="W15" s="11">
        <v>37</v>
      </c>
      <c r="X15" s="10"/>
    </row>
    <row r="16" spans="1:24" x14ac:dyDescent="0.35">
      <c r="A16" s="11"/>
      <c r="B16" s="8" t="s">
        <v>449</v>
      </c>
      <c r="C16" s="12">
        <v>0.23</v>
      </c>
      <c r="D16" s="13">
        <v>0.24</v>
      </c>
      <c r="E16" s="14">
        <v>0.23</v>
      </c>
      <c r="F16" s="14">
        <v>0.28000000000000003</v>
      </c>
      <c r="G16" s="14">
        <v>0.21</v>
      </c>
      <c r="H16" s="14">
        <v>0.17</v>
      </c>
      <c r="I16" s="15">
        <v>0.2</v>
      </c>
      <c r="J16" s="13">
        <v>0.24</v>
      </c>
      <c r="K16" s="15">
        <v>0.23</v>
      </c>
      <c r="L16" s="13">
        <v>0.21</v>
      </c>
      <c r="M16" s="14">
        <v>0.2</v>
      </c>
      <c r="N16" s="14">
        <v>0.25</v>
      </c>
      <c r="O16" s="14">
        <v>0.25</v>
      </c>
      <c r="P16" s="14">
        <v>0.27</v>
      </c>
      <c r="Q16" s="14">
        <v>0.27</v>
      </c>
      <c r="R16" s="15">
        <v>0.18</v>
      </c>
      <c r="S16" s="13">
        <v>0.22</v>
      </c>
      <c r="T16" s="14">
        <v>0.22</v>
      </c>
      <c r="U16" s="14">
        <v>0.24</v>
      </c>
      <c r="V16" s="14">
        <v>0.27</v>
      </c>
      <c r="W16" s="15">
        <v>0.18</v>
      </c>
      <c r="X16" s="10"/>
    </row>
    <row r="17" spans="1:24" x14ac:dyDescent="0.35">
      <c r="A17" s="11"/>
      <c r="B17" s="8" t="s">
        <v>449</v>
      </c>
      <c r="C17" s="10" t="s">
        <v>557</v>
      </c>
      <c r="D17" s="10" t="s">
        <v>449</v>
      </c>
      <c r="E17" s="5" t="s">
        <v>449</v>
      </c>
      <c r="F17" s="5" t="s">
        <v>643</v>
      </c>
      <c r="G17" s="5" t="s">
        <v>449</v>
      </c>
      <c r="H17" s="5" t="s">
        <v>449</v>
      </c>
      <c r="I17" s="11" t="s">
        <v>449</v>
      </c>
      <c r="J17" s="10" t="s">
        <v>505</v>
      </c>
      <c r="K17" s="11" t="s">
        <v>449</v>
      </c>
      <c r="L17" s="10" t="s">
        <v>449</v>
      </c>
      <c r="M17" s="5" t="s">
        <v>449</v>
      </c>
      <c r="N17" s="5" t="s">
        <v>449</v>
      </c>
      <c r="O17" s="5" t="s">
        <v>449</v>
      </c>
      <c r="P17" s="5" t="s">
        <v>568</v>
      </c>
      <c r="Q17" s="5" t="s">
        <v>449</v>
      </c>
      <c r="R17" s="11" t="s">
        <v>449</v>
      </c>
      <c r="S17" s="10" t="s">
        <v>449</v>
      </c>
      <c r="T17" s="5" t="s">
        <v>449</v>
      </c>
      <c r="U17" s="5" t="s">
        <v>449</v>
      </c>
      <c r="V17" s="5" t="s">
        <v>449</v>
      </c>
      <c r="W17" s="11" t="s">
        <v>449</v>
      </c>
      <c r="X17" s="10"/>
    </row>
    <row r="18" spans="1:24" x14ac:dyDescent="0.35">
      <c r="A18" s="11"/>
      <c r="B18" s="22" t="s">
        <v>938</v>
      </c>
      <c r="C18" s="23">
        <v>1326</v>
      </c>
      <c r="D18" s="24">
        <v>578</v>
      </c>
      <c r="E18" s="25">
        <v>115</v>
      </c>
      <c r="F18" s="25">
        <v>178</v>
      </c>
      <c r="G18" s="25">
        <v>147</v>
      </c>
      <c r="H18" s="25">
        <v>190</v>
      </c>
      <c r="I18" s="26">
        <v>71</v>
      </c>
      <c r="J18" s="24">
        <v>984</v>
      </c>
      <c r="K18" s="26">
        <v>253</v>
      </c>
      <c r="L18" s="24">
        <v>256</v>
      </c>
      <c r="M18" s="25">
        <v>297</v>
      </c>
      <c r="N18" s="25">
        <v>109</v>
      </c>
      <c r="O18" s="25">
        <v>302</v>
      </c>
      <c r="P18" s="25">
        <v>151</v>
      </c>
      <c r="Q18" s="25">
        <v>48</v>
      </c>
      <c r="R18" s="26">
        <v>72</v>
      </c>
      <c r="S18" s="24">
        <v>303</v>
      </c>
      <c r="T18" s="25">
        <v>389</v>
      </c>
      <c r="U18" s="25">
        <v>284</v>
      </c>
      <c r="V18" s="25">
        <v>80</v>
      </c>
      <c r="W18" s="26">
        <v>107</v>
      </c>
      <c r="X18" s="10"/>
    </row>
    <row r="19" spans="1:24" x14ac:dyDescent="0.35">
      <c r="A19" s="11"/>
      <c r="B19" s="22" t="s">
        <v>449</v>
      </c>
      <c r="C19" s="27">
        <v>0.44</v>
      </c>
      <c r="D19" s="28">
        <v>0.46</v>
      </c>
      <c r="E19" s="29">
        <v>0.51</v>
      </c>
      <c r="F19" s="29">
        <v>0.32</v>
      </c>
      <c r="G19" s="29">
        <v>0.39</v>
      </c>
      <c r="H19" s="29">
        <v>0.5</v>
      </c>
      <c r="I19" s="30">
        <v>0.44</v>
      </c>
      <c r="J19" s="28">
        <v>0.42</v>
      </c>
      <c r="K19" s="30">
        <v>0.5</v>
      </c>
      <c r="L19" s="28">
        <v>0.49</v>
      </c>
      <c r="M19" s="29">
        <v>0.45</v>
      </c>
      <c r="N19" s="29">
        <v>0.48</v>
      </c>
      <c r="O19" s="29">
        <v>0.4</v>
      </c>
      <c r="P19" s="29">
        <v>0.36</v>
      </c>
      <c r="Q19" s="29">
        <v>0.41</v>
      </c>
      <c r="R19" s="30">
        <v>0.5</v>
      </c>
      <c r="S19" s="28">
        <v>0.51</v>
      </c>
      <c r="T19" s="29">
        <v>0.46</v>
      </c>
      <c r="U19" s="29">
        <v>0.37</v>
      </c>
      <c r="V19" s="29">
        <v>0.3</v>
      </c>
      <c r="W19" s="30">
        <v>0.51</v>
      </c>
      <c r="X19" s="10"/>
    </row>
    <row r="20" spans="1:24" x14ac:dyDescent="0.35">
      <c r="A20" s="11"/>
      <c r="B20" s="22" t="s">
        <v>449</v>
      </c>
      <c r="C20" s="24" t="s">
        <v>943</v>
      </c>
      <c r="D20" s="24" t="s">
        <v>614</v>
      </c>
      <c r="E20" s="25" t="s">
        <v>944</v>
      </c>
      <c r="F20" s="25" t="s">
        <v>449</v>
      </c>
      <c r="G20" s="25" t="s">
        <v>449</v>
      </c>
      <c r="H20" s="25" t="s">
        <v>944</v>
      </c>
      <c r="I20" s="26" t="s">
        <v>614</v>
      </c>
      <c r="J20" s="24" t="s">
        <v>449</v>
      </c>
      <c r="K20" s="26" t="s">
        <v>506</v>
      </c>
      <c r="L20" s="24" t="s">
        <v>565</v>
      </c>
      <c r="M20" s="25" t="s">
        <v>605</v>
      </c>
      <c r="N20" s="25" t="s">
        <v>605</v>
      </c>
      <c r="O20" s="25" t="s">
        <v>449</v>
      </c>
      <c r="P20" s="25" t="s">
        <v>449</v>
      </c>
      <c r="Q20" s="25" t="s">
        <v>449</v>
      </c>
      <c r="R20" s="26" t="s">
        <v>605</v>
      </c>
      <c r="S20" s="24" t="s">
        <v>494</v>
      </c>
      <c r="T20" s="25" t="s">
        <v>567</v>
      </c>
      <c r="U20" s="25" t="s">
        <v>449</v>
      </c>
      <c r="V20" s="25" t="s">
        <v>449</v>
      </c>
      <c r="W20" s="26" t="s">
        <v>567</v>
      </c>
      <c r="X20" s="10"/>
    </row>
    <row r="21" spans="1:24" ht="29" x14ac:dyDescent="0.35">
      <c r="A21" s="11"/>
      <c r="B21" s="8" t="s">
        <v>940</v>
      </c>
      <c r="C21" s="9">
        <v>355</v>
      </c>
      <c r="D21" s="10">
        <v>125</v>
      </c>
      <c r="E21" s="5">
        <v>18</v>
      </c>
      <c r="F21" s="5">
        <v>80</v>
      </c>
      <c r="G21" s="5">
        <v>49</v>
      </c>
      <c r="H21" s="5">
        <v>44</v>
      </c>
      <c r="I21" s="11">
        <v>30</v>
      </c>
      <c r="J21" s="10">
        <v>295</v>
      </c>
      <c r="K21" s="11">
        <v>43</v>
      </c>
      <c r="L21" s="10">
        <v>65</v>
      </c>
      <c r="M21" s="5">
        <v>84</v>
      </c>
      <c r="N21" s="5">
        <v>24</v>
      </c>
      <c r="O21" s="5">
        <v>94</v>
      </c>
      <c r="P21" s="5">
        <v>42</v>
      </c>
      <c r="Q21" s="5">
        <v>12</v>
      </c>
      <c r="R21" s="11">
        <v>24</v>
      </c>
      <c r="S21" s="10">
        <v>63</v>
      </c>
      <c r="T21" s="5">
        <v>115</v>
      </c>
      <c r="U21" s="5">
        <v>91</v>
      </c>
      <c r="V21" s="5">
        <v>31</v>
      </c>
      <c r="W21" s="11">
        <v>14</v>
      </c>
      <c r="X21" s="10"/>
    </row>
    <row r="22" spans="1:24" x14ac:dyDescent="0.35">
      <c r="A22" s="11"/>
      <c r="B22" s="8" t="s">
        <v>449</v>
      </c>
      <c r="C22" s="12">
        <v>0.12</v>
      </c>
      <c r="D22" s="13">
        <v>0.1</v>
      </c>
      <c r="E22" s="14">
        <v>0.08</v>
      </c>
      <c r="F22" s="14">
        <v>0.14000000000000001</v>
      </c>
      <c r="G22" s="14">
        <v>0.13</v>
      </c>
      <c r="H22" s="14">
        <v>0.11</v>
      </c>
      <c r="I22" s="15">
        <v>0.19</v>
      </c>
      <c r="J22" s="13">
        <v>0.12</v>
      </c>
      <c r="K22" s="15">
        <v>0.08</v>
      </c>
      <c r="L22" s="13">
        <v>0.12</v>
      </c>
      <c r="M22" s="14">
        <v>0.13</v>
      </c>
      <c r="N22" s="14">
        <v>0.11</v>
      </c>
      <c r="O22" s="14">
        <v>0.12</v>
      </c>
      <c r="P22" s="14">
        <v>0.1</v>
      </c>
      <c r="Q22" s="14">
        <v>0.1</v>
      </c>
      <c r="R22" s="15">
        <v>0.16</v>
      </c>
      <c r="S22" s="13">
        <v>0.11</v>
      </c>
      <c r="T22" s="14">
        <v>0.14000000000000001</v>
      </c>
      <c r="U22" s="14">
        <v>0.12</v>
      </c>
      <c r="V22" s="14">
        <v>0.12</v>
      </c>
      <c r="W22" s="15">
        <v>7.0000000000000007E-2</v>
      </c>
      <c r="X22" s="10"/>
    </row>
    <row r="23" spans="1:24" x14ac:dyDescent="0.35">
      <c r="A23" s="11"/>
      <c r="B23" s="8" t="s">
        <v>449</v>
      </c>
      <c r="C23" s="10" t="s">
        <v>560</v>
      </c>
      <c r="D23" s="10" t="s">
        <v>449</v>
      </c>
      <c r="E23" s="5" t="s">
        <v>449</v>
      </c>
      <c r="F23" s="5" t="s">
        <v>736</v>
      </c>
      <c r="G23" s="5" t="s">
        <v>449</v>
      </c>
      <c r="H23" s="5" t="s">
        <v>449</v>
      </c>
      <c r="I23" s="11" t="s">
        <v>648</v>
      </c>
      <c r="J23" s="10" t="s">
        <v>505</v>
      </c>
      <c r="K23" s="11" t="s">
        <v>449</v>
      </c>
      <c r="L23" s="10" t="s">
        <v>449</v>
      </c>
      <c r="M23" s="5" t="s">
        <v>449</v>
      </c>
      <c r="N23" s="5" t="s">
        <v>449</v>
      </c>
      <c r="O23" s="5" t="s">
        <v>449</v>
      </c>
      <c r="P23" s="5" t="s">
        <v>449</v>
      </c>
      <c r="Q23" s="5" t="s">
        <v>449</v>
      </c>
      <c r="R23" s="11" t="s">
        <v>449</v>
      </c>
      <c r="S23" s="10" t="s">
        <v>449</v>
      </c>
      <c r="T23" s="5" t="s">
        <v>559</v>
      </c>
      <c r="U23" s="5" t="s">
        <v>449</v>
      </c>
      <c r="V23" s="5" t="s">
        <v>449</v>
      </c>
      <c r="W23" s="11" t="s">
        <v>449</v>
      </c>
      <c r="X23" s="10"/>
    </row>
    <row r="24" spans="1:24" x14ac:dyDescent="0.35">
      <c r="A24" s="11"/>
      <c r="B24" s="22" t="s">
        <v>908</v>
      </c>
      <c r="C24" s="23">
        <v>16</v>
      </c>
      <c r="D24" s="24">
        <v>5</v>
      </c>
      <c r="E24" s="25" t="s">
        <v>486</v>
      </c>
      <c r="F24" s="25">
        <v>4</v>
      </c>
      <c r="G24" s="25" t="s">
        <v>511</v>
      </c>
      <c r="H24" s="25">
        <v>5</v>
      </c>
      <c r="I24" s="26" t="s">
        <v>511</v>
      </c>
      <c r="J24" s="24">
        <v>13</v>
      </c>
      <c r="K24" s="26">
        <v>2</v>
      </c>
      <c r="L24" s="24" t="s">
        <v>486</v>
      </c>
      <c r="M24" s="25">
        <v>4</v>
      </c>
      <c r="N24" s="25" t="s">
        <v>486</v>
      </c>
      <c r="O24" s="25">
        <v>4</v>
      </c>
      <c r="P24" s="25">
        <v>1</v>
      </c>
      <c r="Q24" s="25" t="s">
        <v>511</v>
      </c>
      <c r="R24" s="26">
        <v>2</v>
      </c>
      <c r="S24" s="24">
        <v>2</v>
      </c>
      <c r="T24" s="25">
        <v>4</v>
      </c>
      <c r="U24" s="25">
        <v>5</v>
      </c>
      <c r="V24" s="25" t="s">
        <v>486</v>
      </c>
      <c r="W24" s="26">
        <v>2</v>
      </c>
      <c r="X24" s="10"/>
    </row>
    <row r="25" spans="1:24" x14ac:dyDescent="0.35">
      <c r="A25" s="11"/>
      <c r="B25" s="22" t="s">
        <v>449</v>
      </c>
      <c r="C25" s="27">
        <v>0.01</v>
      </c>
      <c r="D25" s="24" t="s">
        <v>511</v>
      </c>
      <c r="E25" s="25" t="s">
        <v>486</v>
      </c>
      <c r="F25" s="29">
        <v>0.01</v>
      </c>
      <c r="G25" s="25" t="s">
        <v>511</v>
      </c>
      <c r="H25" s="29">
        <v>0.01</v>
      </c>
      <c r="I25" s="26" t="s">
        <v>511</v>
      </c>
      <c r="J25" s="28">
        <v>0.01</v>
      </c>
      <c r="K25" s="26" t="s">
        <v>511</v>
      </c>
      <c r="L25" s="24" t="s">
        <v>486</v>
      </c>
      <c r="M25" s="29">
        <v>0.01</v>
      </c>
      <c r="N25" s="25" t="s">
        <v>486</v>
      </c>
      <c r="O25" s="29">
        <v>0.01</v>
      </c>
      <c r="P25" s="25" t="s">
        <v>511</v>
      </c>
      <c r="Q25" s="25" t="s">
        <v>511</v>
      </c>
      <c r="R25" s="30">
        <v>0.01</v>
      </c>
      <c r="S25" s="24" t="s">
        <v>511</v>
      </c>
      <c r="T25" s="29">
        <v>0.01</v>
      </c>
      <c r="U25" s="29">
        <v>0.01</v>
      </c>
      <c r="V25" s="25" t="s">
        <v>486</v>
      </c>
      <c r="W25" s="30">
        <v>0.01</v>
      </c>
      <c r="X25" s="10"/>
    </row>
    <row r="26" spans="1:24" x14ac:dyDescent="0.35">
      <c r="A26" s="11"/>
      <c r="B26" s="8" t="s">
        <v>941</v>
      </c>
      <c r="C26" s="9">
        <v>1700</v>
      </c>
      <c r="D26" s="10">
        <v>671</v>
      </c>
      <c r="E26" s="5">
        <v>110</v>
      </c>
      <c r="F26" s="5">
        <v>377</v>
      </c>
      <c r="G26" s="5">
        <v>225</v>
      </c>
      <c r="H26" s="5">
        <v>187</v>
      </c>
      <c r="I26" s="11">
        <v>89</v>
      </c>
      <c r="J26" s="10">
        <v>1373</v>
      </c>
      <c r="K26" s="11">
        <v>255</v>
      </c>
      <c r="L26" s="10">
        <v>270</v>
      </c>
      <c r="M26" s="5">
        <v>366</v>
      </c>
      <c r="N26" s="5">
        <v>117</v>
      </c>
      <c r="O26" s="5">
        <v>453</v>
      </c>
      <c r="P26" s="5">
        <v>264</v>
      </c>
      <c r="Q26" s="5">
        <v>70</v>
      </c>
      <c r="R26" s="11">
        <v>71</v>
      </c>
      <c r="S26" s="10">
        <v>291</v>
      </c>
      <c r="T26" s="5">
        <v>454</v>
      </c>
      <c r="U26" s="5">
        <v>477</v>
      </c>
      <c r="V26" s="5">
        <v>184</v>
      </c>
      <c r="W26" s="11">
        <v>101</v>
      </c>
      <c r="X26" s="10"/>
    </row>
    <row r="27" spans="1:24" x14ac:dyDescent="0.35">
      <c r="A27" s="11"/>
      <c r="B27" s="8" t="s">
        <v>449</v>
      </c>
      <c r="C27" s="12">
        <v>0.56000000000000005</v>
      </c>
      <c r="D27" s="13">
        <v>0.54</v>
      </c>
      <c r="E27" s="14">
        <v>0.49</v>
      </c>
      <c r="F27" s="14">
        <v>0.67</v>
      </c>
      <c r="G27" s="14">
        <v>0.6</v>
      </c>
      <c r="H27" s="14">
        <v>0.49</v>
      </c>
      <c r="I27" s="15">
        <v>0.55000000000000004</v>
      </c>
      <c r="J27" s="13">
        <v>0.57999999999999996</v>
      </c>
      <c r="K27" s="15">
        <v>0.5</v>
      </c>
      <c r="L27" s="13">
        <v>0.51</v>
      </c>
      <c r="M27" s="14">
        <v>0.55000000000000004</v>
      </c>
      <c r="N27" s="14">
        <v>0.52</v>
      </c>
      <c r="O27" s="14">
        <v>0.6</v>
      </c>
      <c r="P27" s="14">
        <v>0.64</v>
      </c>
      <c r="Q27" s="14">
        <v>0.59</v>
      </c>
      <c r="R27" s="15">
        <v>0.49</v>
      </c>
      <c r="S27" s="13">
        <v>0.49</v>
      </c>
      <c r="T27" s="14">
        <v>0.54</v>
      </c>
      <c r="U27" s="14">
        <v>0.62</v>
      </c>
      <c r="V27" s="14">
        <v>0.7</v>
      </c>
      <c r="W27" s="15">
        <v>0.48</v>
      </c>
      <c r="X27" s="10"/>
    </row>
    <row r="28" spans="1:24" x14ac:dyDescent="0.35">
      <c r="A28" s="11"/>
      <c r="B28" s="31" t="s">
        <v>449</v>
      </c>
      <c r="C28" s="32" t="s">
        <v>945</v>
      </c>
      <c r="D28" s="32" t="s">
        <v>449</v>
      </c>
      <c r="E28" s="33" t="s">
        <v>449</v>
      </c>
      <c r="F28" s="33" t="s">
        <v>871</v>
      </c>
      <c r="G28" s="33" t="s">
        <v>744</v>
      </c>
      <c r="H28" s="33" t="s">
        <v>449</v>
      </c>
      <c r="I28" s="34" t="s">
        <v>449</v>
      </c>
      <c r="J28" s="32" t="s">
        <v>514</v>
      </c>
      <c r="K28" s="34" t="s">
        <v>449</v>
      </c>
      <c r="L28" s="32" t="s">
        <v>449</v>
      </c>
      <c r="M28" s="33" t="s">
        <v>449</v>
      </c>
      <c r="N28" s="33" t="s">
        <v>449</v>
      </c>
      <c r="O28" s="33" t="s">
        <v>759</v>
      </c>
      <c r="P28" s="33" t="s">
        <v>803</v>
      </c>
      <c r="Q28" s="33" t="s">
        <v>449</v>
      </c>
      <c r="R28" s="34" t="s">
        <v>449</v>
      </c>
      <c r="S28" s="32" t="s">
        <v>449</v>
      </c>
      <c r="T28" s="33" t="s">
        <v>449</v>
      </c>
      <c r="U28" s="33" t="s">
        <v>737</v>
      </c>
      <c r="V28" s="33" t="s">
        <v>737</v>
      </c>
      <c r="W28" s="34" t="s">
        <v>449</v>
      </c>
      <c r="X28" s="10"/>
    </row>
    <row r="29" spans="1:24" x14ac:dyDescent="0.35">
      <c r="B29" s="1" t="s">
        <v>1929</v>
      </c>
    </row>
    <row r="30" spans="1:24" x14ac:dyDescent="0.35">
      <c r="B30" s="1" t="s">
        <v>577</v>
      </c>
    </row>
    <row r="31" spans="1:24" x14ac:dyDescent="0.35">
      <c r="B31" s="1" t="s">
        <v>653</v>
      </c>
    </row>
  </sheetData>
  <mergeCells count="4">
    <mergeCell ref="D8:I8"/>
    <mergeCell ref="J8:K8"/>
    <mergeCell ref="L8:R8"/>
    <mergeCell ref="S8:W8"/>
  </mergeCells>
  <hyperlinks>
    <hyperlink ref="C1" location="Index!A33" display="Return to Index" xr:uid="{00000000-0004-0000-1D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E00-000000000000}">
  <dimension ref="A1:AC31"/>
  <sheetViews>
    <sheetView showGridLines="0" zoomScale="85" zoomScaleNormal="85" workbookViewId="0">
      <pane xSplit="2" ySplit="9" topLeftCell="K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85</v>
      </c>
    </row>
    <row r="6" spans="1:29" x14ac:dyDescent="0.35">
      <c r="B6" s="1" t="s">
        <v>86</v>
      </c>
    </row>
    <row r="7" spans="1:29" x14ac:dyDescent="0.35">
      <c r="B7" s="1" t="s">
        <v>87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1848</v>
      </c>
      <c r="D10" s="10">
        <v>1848</v>
      </c>
      <c r="E10" s="5" t="s">
        <v>486</v>
      </c>
      <c r="F10" s="5" t="s">
        <v>486</v>
      </c>
      <c r="G10" s="5" t="s">
        <v>486</v>
      </c>
      <c r="H10" s="11" t="s">
        <v>486</v>
      </c>
      <c r="I10" s="10">
        <v>1383</v>
      </c>
      <c r="J10" s="5" t="s">
        <v>486</v>
      </c>
      <c r="K10" s="5">
        <v>465</v>
      </c>
      <c r="L10" s="11" t="s">
        <v>486</v>
      </c>
      <c r="M10" s="10">
        <v>557</v>
      </c>
      <c r="N10" s="5">
        <v>1229</v>
      </c>
      <c r="O10" s="11">
        <v>60</v>
      </c>
      <c r="P10" s="10">
        <v>1173</v>
      </c>
      <c r="Q10" s="5">
        <v>574</v>
      </c>
      <c r="R10" s="5">
        <v>89</v>
      </c>
      <c r="S10" s="5">
        <v>8</v>
      </c>
      <c r="T10" s="11">
        <v>4</v>
      </c>
      <c r="U10" s="10">
        <v>252</v>
      </c>
      <c r="V10" s="5">
        <v>168</v>
      </c>
      <c r="W10" s="5">
        <v>1388</v>
      </c>
      <c r="X10" s="11">
        <v>15</v>
      </c>
      <c r="Y10" s="10">
        <v>369</v>
      </c>
      <c r="Z10" s="5">
        <v>1414</v>
      </c>
      <c r="AA10" s="5">
        <v>34</v>
      </c>
      <c r="AB10" s="11">
        <v>8</v>
      </c>
    </row>
    <row r="11" spans="1:29" x14ac:dyDescent="0.35">
      <c r="B11" s="17" t="s">
        <v>1930</v>
      </c>
      <c r="C11" s="18">
        <v>1708</v>
      </c>
      <c r="D11" s="19">
        <v>1708</v>
      </c>
      <c r="E11" s="20" t="s">
        <v>624</v>
      </c>
      <c r="F11" s="20" t="s">
        <v>624</v>
      </c>
      <c r="G11" s="20" t="s">
        <v>624</v>
      </c>
      <c r="H11" s="21" t="s">
        <v>624</v>
      </c>
      <c r="I11" s="19">
        <v>1316</v>
      </c>
      <c r="J11" s="20" t="s">
        <v>624</v>
      </c>
      <c r="K11" s="20">
        <v>392</v>
      </c>
      <c r="L11" s="21" t="s">
        <v>624</v>
      </c>
      <c r="M11" s="19">
        <v>597</v>
      </c>
      <c r="N11" s="20">
        <v>1047</v>
      </c>
      <c r="O11" s="21" t="s">
        <v>946</v>
      </c>
      <c r="P11" s="19">
        <v>1089</v>
      </c>
      <c r="Q11" s="20">
        <v>513</v>
      </c>
      <c r="R11" s="20" t="s">
        <v>947</v>
      </c>
      <c r="S11" s="20" t="s">
        <v>626</v>
      </c>
      <c r="T11" s="21" t="s">
        <v>477</v>
      </c>
      <c r="U11" s="19">
        <v>252</v>
      </c>
      <c r="V11" s="20">
        <v>163</v>
      </c>
      <c r="W11" s="20">
        <v>1246</v>
      </c>
      <c r="X11" s="21" t="s">
        <v>948</v>
      </c>
      <c r="Y11" s="19">
        <v>384</v>
      </c>
      <c r="Z11" s="20">
        <v>1251</v>
      </c>
      <c r="AA11" s="20" t="s">
        <v>949</v>
      </c>
      <c r="AB11" s="21" t="s">
        <v>688</v>
      </c>
    </row>
    <row r="12" spans="1:29" x14ac:dyDescent="0.35">
      <c r="A12" s="11"/>
      <c r="B12" s="22" t="s">
        <v>950</v>
      </c>
      <c r="C12" s="23">
        <v>526</v>
      </c>
      <c r="D12" s="24">
        <v>526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4">
        <v>395</v>
      </c>
      <c r="J12" s="25" t="s">
        <v>486</v>
      </c>
      <c r="K12" s="25">
        <v>131</v>
      </c>
      <c r="L12" s="26" t="s">
        <v>486</v>
      </c>
      <c r="M12" s="24">
        <v>170</v>
      </c>
      <c r="N12" s="25">
        <v>330</v>
      </c>
      <c r="O12" s="26">
        <v>25</v>
      </c>
      <c r="P12" s="24">
        <v>351</v>
      </c>
      <c r="Q12" s="25">
        <v>143</v>
      </c>
      <c r="R12" s="25">
        <v>27</v>
      </c>
      <c r="S12" s="25">
        <v>3</v>
      </c>
      <c r="T12" s="26">
        <v>2</v>
      </c>
      <c r="U12" s="24">
        <v>82</v>
      </c>
      <c r="V12" s="25">
        <v>54</v>
      </c>
      <c r="W12" s="25">
        <v>373</v>
      </c>
      <c r="X12" s="26">
        <v>11</v>
      </c>
      <c r="Y12" s="24">
        <v>137</v>
      </c>
      <c r="Z12" s="25">
        <v>375</v>
      </c>
      <c r="AA12" s="25">
        <v>5</v>
      </c>
      <c r="AB12" s="26">
        <v>3</v>
      </c>
      <c r="AC12" s="10"/>
    </row>
    <row r="13" spans="1:29" x14ac:dyDescent="0.35">
      <c r="A13" s="11"/>
      <c r="B13" s="22" t="s">
        <v>449</v>
      </c>
      <c r="C13" s="27">
        <v>0.31</v>
      </c>
      <c r="D13" s="28">
        <v>0.31</v>
      </c>
      <c r="E13" s="25" t="s">
        <v>486</v>
      </c>
      <c r="F13" s="25" t="s">
        <v>486</v>
      </c>
      <c r="G13" s="25" t="s">
        <v>486</v>
      </c>
      <c r="H13" s="26" t="s">
        <v>486</v>
      </c>
      <c r="I13" s="28">
        <v>0.3</v>
      </c>
      <c r="J13" s="25" t="s">
        <v>486</v>
      </c>
      <c r="K13" s="29">
        <v>0.34</v>
      </c>
      <c r="L13" s="26" t="s">
        <v>486</v>
      </c>
      <c r="M13" s="28">
        <v>0.28000000000000003</v>
      </c>
      <c r="N13" s="29">
        <v>0.32</v>
      </c>
      <c r="O13" s="30">
        <v>0.41</v>
      </c>
      <c r="P13" s="28">
        <v>0.32</v>
      </c>
      <c r="Q13" s="29">
        <v>0.28000000000000003</v>
      </c>
      <c r="R13" s="29">
        <v>0.28999999999999998</v>
      </c>
      <c r="S13" s="29">
        <v>0.28000000000000003</v>
      </c>
      <c r="T13" s="30">
        <v>0.47</v>
      </c>
      <c r="U13" s="28">
        <v>0.33</v>
      </c>
      <c r="V13" s="29">
        <v>0.33</v>
      </c>
      <c r="W13" s="29">
        <v>0.3</v>
      </c>
      <c r="X13" s="30">
        <v>0.5</v>
      </c>
      <c r="Y13" s="28">
        <v>0.36</v>
      </c>
      <c r="Z13" s="29">
        <v>0.3</v>
      </c>
      <c r="AA13" s="29">
        <v>0.15</v>
      </c>
      <c r="AB13" s="30">
        <v>0.28999999999999998</v>
      </c>
      <c r="AC13" s="10"/>
    </row>
    <row r="14" spans="1:29" x14ac:dyDescent="0.35">
      <c r="A14" s="11"/>
      <c r="B14" s="8" t="s">
        <v>951</v>
      </c>
      <c r="C14" s="9">
        <v>648</v>
      </c>
      <c r="D14" s="10">
        <v>648</v>
      </c>
      <c r="E14" s="5" t="s">
        <v>486</v>
      </c>
      <c r="F14" s="5" t="s">
        <v>486</v>
      </c>
      <c r="G14" s="5" t="s">
        <v>486</v>
      </c>
      <c r="H14" s="11" t="s">
        <v>486</v>
      </c>
      <c r="I14" s="10">
        <v>492</v>
      </c>
      <c r="J14" s="5" t="s">
        <v>486</v>
      </c>
      <c r="K14" s="5">
        <v>156</v>
      </c>
      <c r="L14" s="11" t="s">
        <v>486</v>
      </c>
      <c r="M14" s="10">
        <v>190</v>
      </c>
      <c r="N14" s="5">
        <v>426</v>
      </c>
      <c r="O14" s="11">
        <v>31</v>
      </c>
      <c r="P14" s="10">
        <v>429</v>
      </c>
      <c r="Q14" s="5">
        <v>184</v>
      </c>
      <c r="R14" s="5">
        <v>29</v>
      </c>
      <c r="S14" s="5">
        <v>2</v>
      </c>
      <c r="T14" s="11">
        <v>3</v>
      </c>
      <c r="U14" s="10">
        <v>88</v>
      </c>
      <c r="V14" s="5">
        <v>70</v>
      </c>
      <c r="W14" s="5">
        <v>466</v>
      </c>
      <c r="X14" s="11">
        <v>13</v>
      </c>
      <c r="Y14" s="10">
        <v>136</v>
      </c>
      <c r="Z14" s="5">
        <v>486</v>
      </c>
      <c r="AA14" s="5">
        <v>20</v>
      </c>
      <c r="AB14" s="11">
        <v>1</v>
      </c>
      <c r="AC14" s="10"/>
    </row>
    <row r="15" spans="1:29" x14ac:dyDescent="0.35">
      <c r="A15" s="11"/>
      <c r="B15" s="8" t="s">
        <v>449</v>
      </c>
      <c r="C15" s="12">
        <v>0.38</v>
      </c>
      <c r="D15" s="13">
        <v>0.38</v>
      </c>
      <c r="E15" s="5" t="s">
        <v>486</v>
      </c>
      <c r="F15" s="5" t="s">
        <v>486</v>
      </c>
      <c r="G15" s="5" t="s">
        <v>486</v>
      </c>
      <c r="H15" s="11" t="s">
        <v>486</v>
      </c>
      <c r="I15" s="13">
        <v>0.37</v>
      </c>
      <c r="J15" s="5" t="s">
        <v>486</v>
      </c>
      <c r="K15" s="14">
        <v>0.4</v>
      </c>
      <c r="L15" s="11" t="s">
        <v>486</v>
      </c>
      <c r="M15" s="13">
        <v>0.32</v>
      </c>
      <c r="N15" s="14">
        <v>0.41</v>
      </c>
      <c r="O15" s="15">
        <v>0.5</v>
      </c>
      <c r="P15" s="13">
        <v>0.39</v>
      </c>
      <c r="Q15" s="14">
        <v>0.36</v>
      </c>
      <c r="R15" s="14">
        <v>0.32</v>
      </c>
      <c r="S15" s="14">
        <v>0.21</v>
      </c>
      <c r="T15" s="15">
        <v>0.66</v>
      </c>
      <c r="U15" s="13">
        <v>0.35</v>
      </c>
      <c r="V15" s="14">
        <v>0.43</v>
      </c>
      <c r="W15" s="14">
        <v>0.37</v>
      </c>
      <c r="X15" s="15">
        <v>0.57999999999999996</v>
      </c>
      <c r="Y15" s="13">
        <v>0.35</v>
      </c>
      <c r="Z15" s="14">
        <v>0.39</v>
      </c>
      <c r="AA15" s="14">
        <v>0.6</v>
      </c>
      <c r="AB15" s="15">
        <v>0.11</v>
      </c>
      <c r="AC15" s="10"/>
    </row>
    <row r="16" spans="1:29" x14ac:dyDescent="0.35">
      <c r="A16" s="11"/>
      <c r="B16" s="8" t="s">
        <v>449</v>
      </c>
      <c r="C16" s="10" t="s">
        <v>568</v>
      </c>
      <c r="D16" s="10" t="s">
        <v>449</v>
      </c>
      <c r="E16" s="5" t="s">
        <v>449</v>
      </c>
      <c r="F16" s="5" t="s">
        <v>449</v>
      </c>
      <c r="G16" s="5" t="s">
        <v>449</v>
      </c>
      <c r="H16" s="11" t="s">
        <v>449</v>
      </c>
      <c r="I16" s="10" t="s">
        <v>449</v>
      </c>
      <c r="J16" s="5" t="s">
        <v>449</v>
      </c>
      <c r="K16" s="5" t="s">
        <v>449</v>
      </c>
      <c r="L16" s="11" t="s">
        <v>449</v>
      </c>
      <c r="M16" s="10" t="s">
        <v>449</v>
      </c>
      <c r="N16" s="5" t="s">
        <v>603</v>
      </c>
      <c r="O16" s="11" t="s">
        <v>568</v>
      </c>
      <c r="P16" s="10" t="s">
        <v>449</v>
      </c>
      <c r="Q16" s="5" t="s">
        <v>449</v>
      </c>
      <c r="R16" s="5" t="s">
        <v>449</v>
      </c>
      <c r="S16" s="5" t="s">
        <v>449</v>
      </c>
      <c r="T16" s="11" t="s">
        <v>449</v>
      </c>
      <c r="U16" s="10" t="s">
        <v>449</v>
      </c>
      <c r="V16" s="5" t="s">
        <v>449</v>
      </c>
      <c r="W16" s="5" t="s">
        <v>449</v>
      </c>
      <c r="X16" s="11" t="s">
        <v>449</v>
      </c>
      <c r="Y16" s="10" t="s">
        <v>449</v>
      </c>
      <c r="Z16" s="5" t="s">
        <v>449</v>
      </c>
      <c r="AA16" s="5" t="s">
        <v>449</v>
      </c>
      <c r="AB16" s="11" t="s">
        <v>449</v>
      </c>
      <c r="AC16" s="10"/>
    </row>
    <row r="17" spans="1:29" x14ac:dyDescent="0.35">
      <c r="A17" s="11"/>
      <c r="B17" s="22" t="s">
        <v>952</v>
      </c>
      <c r="C17" s="23">
        <v>632</v>
      </c>
      <c r="D17" s="24">
        <v>632</v>
      </c>
      <c r="E17" s="25" t="s">
        <v>486</v>
      </c>
      <c r="F17" s="25" t="s">
        <v>486</v>
      </c>
      <c r="G17" s="25" t="s">
        <v>486</v>
      </c>
      <c r="H17" s="26" t="s">
        <v>486</v>
      </c>
      <c r="I17" s="24">
        <v>478</v>
      </c>
      <c r="J17" s="25" t="s">
        <v>486</v>
      </c>
      <c r="K17" s="25">
        <v>154</v>
      </c>
      <c r="L17" s="26" t="s">
        <v>486</v>
      </c>
      <c r="M17" s="24">
        <v>180</v>
      </c>
      <c r="N17" s="25">
        <v>424</v>
      </c>
      <c r="O17" s="26">
        <v>28</v>
      </c>
      <c r="P17" s="24">
        <v>421</v>
      </c>
      <c r="Q17" s="25">
        <v>174</v>
      </c>
      <c r="R17" s="25">
        <v>31</v>
      </c>
      <c r="S17" s="25">
        <v>2</v>
      </c>
      <c r="T17" s="26">
        <v>3</v>
      </c>
      <c r="U17" s="24">
        <v>67</v>
      </c>
      <c r="V17" s="25">
        <v>61</v>
      </c>
      <c r="W17" s="25">
        <v>484</v>
      </c>
      <c r="X17" s="26">
        <v>9</v>
      </c>
      <c r="Y17" s="24">
        <v>151</v>
      </c>
      <c r="Z17" s="25">
        <v>455</v>
      </c>
      <c r="AA17" s="25">
        <v>16</v>
      </c>
      <c r="AB17" s="26">
        <v>1</v>
      </c>
      <c r="AC17" s="10"/>
    </row>
    <row r="18" spans="1:29" x14ac:dyDescent="0.35">
      <c r="A18" s="11"/>
      <c r="B18" s="22" t="s">
        <v>449</v>
      </c>
      <c r="C18" s="27">
        <v>0.37</v>
      </c>
      <c r="D18" s="28">
        <v>0.37</v>
      </c>
      <c r="E18" s="25" t="s">
        <v>486</v>
      </c>
      <c r="F18" s="25" t="s">
        <v>486</v>
      </c>
      <c r="G18" s="25" t="s">
        <v>486</v>
      </c>
      <c r="H18" s="26" t="s">
        <v>486</v>
      </c>
      <c r="I18" s="28">
        <v>0.36</v>
      </c>
      <c r="J18" s="25" t="s">
        <v>486</v>
      </c>
      <c r="K18" s="29">
        <v>0.39</v>
      </c>
      <c r="L18" s="26" t="s">
        <v>486</v>
      </c>
      <c r="M18" s="28">
        <v>0.3</v>
      </c>
      <c r="N18" s="29">
        <v>0.4</v>
      </c>
      <c r="O18" s="30">
        <v>0.45</v>
      </c>
      <c r="P18" s="28">
        <v>0.39</v>
      </c>
      <c r="Q18" s="29">
        <v>0.34</v>
      </c>
      <c r="R18" s="29">
        <v>0.34</v>
      </c>
      <c r="S18" s="29">
        <v>0.2</v>
      </c>
      <c r="T18" s="30">
        <v>0.66</v>
      </c>
      <c r="U18" s="28">
        <v>0.27</v>
      </c>
      <c r="V18" s="29">
        <v>0.37</v>
      </c>
      <c r="W18" s="29">
        <v>0.39</v>
      </c>
      <c r="X18" s="30">
        <v>0.39</v>
      </c>
      <c r="Y18" s="28">
        <v>0.39</v>
      </c>
      <c r="Z18" s="29">
        <v>0.36</v>
      </c>
      <c r="AA18" s="29">
        <v>0.47</v>
      </c>
      <c r="AB18" s="30">
        <v>0.06</v>
      </c>
      <c r="AC18" s="10"/>
    </row>
    <row r="19" spans="1:29" x14ac:dyDescent="0.35">
      <c r="A19" s="11"/>
      <c r="B19" s="22" t="s">
        <v>449</v>
      </c>
      <c r="C19" s="24" t="s">
        <v>775</v>
      </c>
      <c r="D19" s="24" t="s">
        <v>449</v>
      </c>
      <c r="E19" s="25" t="s">
        <v>449</v>
      </c>
      <c r="F19" s="25" t="s">
        <v>449</v>
      </c>
      <c r="G19" s="25" t="s">
        <v>449</v>
      </c>
      <c r="H19" s="26" t="s">
        <v>449</v>
      </c>
      <c r="I19" s="24" t="s">
        <v>449</v>
      </c>
      <c r="J19" s="25" t="s">
        <v>449</v>
      </c>
      <c r="K19" s="25" t="s">
        <v>449</v>
      </c>
      <c r="L19" s="26" t="s">
        <v>449</v>
      </c>
      <c r="M19" s="24" t="s">
        <v>449</v>
      </c>
      <c r="N19" s="25" t="s">
        <v>603</v>
      </c>
      <c r="O19" s="26" t="s">
        <v>449</v>
      </c>
      <c r="P19" s="24" t="s">
        <v>449</v>
      </c>
      <c r="Q19" s="25" t="s">
        <v>449</v>
      </c>
      <c r="R19" s="25" t="s">
        <v>449</v>
      </c>
      <c r="S19" s="25" t="s">
        <v>449</v>
      </c>
      <c r="T19" s="26" t="s">
        <v>449</v>
      </c>
      <c r="U19" s="24" t="s">
        <v>449</v>
      </c>
      <c r="V19" s="25" t="s">
        <v>449</v>
      </c>
      <c r="W19" s="25" t="s">
        <v>597</v>
      </c>
      <c r="X19" s="26" t="s">
        <v>449</v>
      </c>
      <c r="Y19" s="24" t="s">
        <v>449</v>
      </c>
      <c r="Z19" s="25" t="s">
        <v>449</v>
      </c>
      <c r="AA19" s="25" t="s">
        <v>449</v>
      </c>
      <c r="AB19" s="26" t="s">
        <v>449</v>
      </c>
      <c r="AC19" s="10"/>
    </row>
    <row r="20" spans="1:29" x14ac:dyDescent="0.35">
      <c r="A20" s="11"/>
      <c r="B20" s="8" t="s">
        <v>953</v>
      </c>
      <c r="C20" s="9">
        <v>633</v>
      </c>
      <c r="D20" s="10">
        <v>633</v>
      </c>
      <c r="E20" s="5" t="s">
        <v>486</v>
      </c>
      <c r="F20" s="5" t="s">
        <v>486</v>
      </c>
      <c r="G20" s="5" t="s">
        <v>486</v>
      </c>
      <c r="H20" s="11" t="s">
        <v>486</v>
      </c>
      <c r="I20" s="10">
        <v>493</v>
      </c>
      <c r="J20" s="5" t="s">
        <v>486</v>
      </c>
      <c r="K20" s="5">
        <v>140</v>
      </c>
      <c r="L20" s="11" t="s">
        <v>486</v>
      </c>
      <c r="M20" s="10">
        <v>188</v>
      </c>
      <c r="N20" s="5">
        <v>418</v>
      </c>
      <c r="O20" s="11">
        <v>27</v>
      </c>
      <c r="P20" s="10">
        <v>425</v>
      </c>
      <c r="Q20" s="5">
        <v>170</v>
      </c>
      <c r="R20" s="5">
        <v>34</v>
      </c>
      <c r="S20" s="5">
        <v>3</v>
      </c>
      <c r="T20" s="11">
        <v>1</v>
      </c>
      <c r="U20" s="10">
        <v>92</v>
      </c>
      <c r="V20" s="5">
        <v>59</v>
      </c>
      <c r="W20" s="5">
        <v>464</v>
      </c>
      <c r="X20" s="11">
        <v>9</v>
      </c>
      <c r="Y20" s="10">
        <v>149</v>
      </c>
      <c r="Z20" s="5">
        <v>458</v>
      </c>
      <c r="AA20" s="5">
        <v>20</v>
      </c>
      <c r="AB20" s="11">
        <v>1</v>
      </c>
      <c r="AC20" s="10"/>
    </row>
    <row r="21" spans="1:29" x14ac:dyDescent="0.35">
      <c r="A21" s="11"/>
      <c r="B21" s="8" t="s">
        <v>449</v>
      </c>
      <c r="C21" s="12">
        <v>0.37</v>
      </c>
      <c r="D21" s="13">
        <v>0.37</v>
      </c>
      <c r="E21" s="5" t="s">
        <v>486</v>
      </c>
      <c r="F21" s="5" t="s">
        <v>486</v>
      </c>
      <c r="G21" s="5" t="s">
        <v>486</v>
      </c>
      <c r="H21" s="11" t="s">
        <v>486</v>
      </c>
      <c r="I21" s="13">
        <v>0.37</v>
      </c>
      <c r="J21" s="5" t="s">
        <v>486</v>
      </c>
      <c r="K21" s="14">
        <v>0.36</v>
      </c>
      <c r="L21" s="11" t="s">
        <v>486</v>
      </c>
      <c r="M21" s="13">
        <v>0.31</v>
      </c>
      <c r="N21" s="14">
        <v>0.4</v>
      </c>
      <c r="O21" s="15">
        <v>0.44</v>
      </c>
      <c r="P21" s="13">
        <v>0.39</v>
      </c>
      <c r="Q21" s="14">
        <v>0.33</v>
      </c>
      <c r="R21" s="14">
        <v>0.37</v>
      </c>
      <c r="S21" s="14">
        <v>0.24</v>
      </c>
      <c r="T21" s="15">
        <v>0.25</v>
      </c>
      <c r="U21" s="13">
        <v>0.36</v>
      </c>
      <c r="V21" s="14">
        <v>0.36</v>
      </c>
      <c r="W21" s="14">
        <v>0.37</v>
      </c>
      <c r="X21" s="15">
        <v>0.42</v>
      </c>
      <c r="Y21" s="13">
        <v>0.39</v>
      </c>
      <c r="Z21" s="14">
        <v>0.37</v>
      </c>
      <c r="AA21" s="14">
        <v>0.59</v>
      </c>
      <c r="AB21" s="15">
        <v>0.06</v>
      </c>
      <c r="AC21" s="10"/>
    </row>
    <row r="22" spans="1:29" x14ac:dyDescent="0.35">
      <c r="A22" s="11"/>
      <c r="B22" s="8" t="s">
        <v>449</v>
      </c>
      <c r="C22" s="10" t="s">
        <v>568</v>
      </c>
      <c r="D22" s="10" t="s">
        <v>449</v>
      </c>
      <c r="E22" s="5" t="s">
        <v>449</v>
      </c>
      <c r="F22" s="5" t="s">
        <v>449</v>
      </c>
      <c r="G22" s="5" t="s">
        <v>449</v>
      </c>
      <c r="H22" s="11" t="s">
        <v>449</v>
      </c>
      <c r="I22" s="10" t="s">
        <v>449</v>
      </c>
      <c r="J22" s="5" t="s">
        <v>449</v>
      </c>
      <c r="K22" s="5" t="s">
        <v>449</v>
      </c>
      <c r="L22" s="11" t="s">
        <v>449</v>
      </c>
      <c r="M22" s="10" t="s">
        <v>449</v>
      </c>
      <c r="N22" s="5" t="s">
        <v>603</v>
      </c>
      <c r="O22" s="11" t="s">
        <v>449</v>
      </c>
      <c r="P22" s="10" t="s">
        <v>449</v>
      </c>
      <c r="Q22" s="5" t="s">
        <v>449</v>
      </c>
      <c r="R22" s="5" t="s">
        <v>449</v>
      </c>
      <c r="S22" s="5" t="s">
        <v>449</v>
      </c>
      <c r="T22" s="11" t="s">
        <v>449</v>
      </c>
      <c r="U22" s="10" t="s">
        <v>449</v>
      </c>
      <c r="V22" s="5" t="s">
        <v>449</v>
      </c>
      <c r="W22" s="5" t="s">
        <v>449</v>
      </c>
      <c r="X22" s="11" t="s">
        <v>449</v>
      </c>
      <c r="Y22" s="10" t="s">
        <v>449</v>
      </c>
      <c r="Z22" s="5" t="s">
        <v>449</v>
      </c>
      <c r="AA22" s="5" t="s">
        <v>449</v>
      </c>
      <c r="AB22" s="11" t="s">
        <v>449</v>
      </c>
      <c r="AC22" s="10"/>
    </row>
    <row r="23" spans="1:29" x14ac:dyDescent="0.35">
      <c r="A23" s="11"/>
      <c r="B23" s="22" t="s">
        <v>954</v>
      </c>
      <c r="C23" s="23">
        <v>437</v>
      </c>
      <c r="D23" s="24">
        <v>437</v>
      </c>
      <c r="E23" s="25" t="s">
        <v>486</v>
      </c>
      <c r="F23" s="25" t="s">
        <v>486</v>
      </c>
      <c r="G23" s="25" t="s">
        <v>486</v>
      </c>
      <c r="H23" s="26" t="s">
        <v>486</v>
      </c>
      <c r="I23" s="24">
        <v>333</v>
      </c>
      <c r="J23" s="25" t="s">
        <v>486</v>
      </c>
      <c r="K23" s="25">
        <v>103</v>
      </c>
      <c r="L23" s="26" t="s">
        <v>486</v>
      </c>
      <c r="M23" s="24">
        <v>143</v>
      </c>
      <c r="N23" s="25">
        <v>281</v>
      </c>
      <c r="O23" s="26">
        <v>13</v>
      </c>
      <c r="P23" s="24">
        <v>281</v>
      </c>
      <c r="Q23" s="25">
        <v>134</v>
      </c>
      <c r="R23" s="25">
        <v>19</v>
      </c>
      <c r="S23" s="25">
        <v>3</v>
      </c>
      <c r="T23" s="26" t="s">
        <v>486</v>
      </c>
      <c r="U23" s="24">
        <v>68</v>
      </c>
      <c r="V23" s="25">
        <v>36</v>
      </c>
      <c r="W23" s="25">
        <v>314</v>
      </c>
      <c r="X23" s="26">
        <v>7</v>
      </c>
      <c r="Y23" s="24">
        <v>111</v>
      </c>
      <c r="Z23" s="25">
        <v>312</v>
      </c>
      <c r="AA23" s="25">
        <v>11</v>
      </c>
      <c r="AB23" s="26">
        <v>2</v>
      </c>
      <c r="AC23" s="10"/>
    </row>
    <row r="24" spans="1:29" x14ac:dyDescent="0.35">
      <c r="A24" s="11"/>
      <c r="B24" s="22" t="s">
        <v>449</v>
      </c>
      <c r="C24" s="27">
        <v>0.26</v>
      </c>
      <c r="D24" s="28">
        <v>0.26</v>
      </c>
      <c r="E24" s="25" t="s">
        <v>486</v>
      </c>
      <c r="F24" s="25" t="s">
        <v>486</v>
      </c>
      <c r="G24" s="25" t="s">
        <v>486</v>
      </c>
      <c r="H24" s="26" t="s">
        <v>486</v>
      </c>
      <c r="I24" s="28">
        <v>0.25</v>
      </c>
      <c r="J24" s="25" t="s">
        <v>486</v>
      </c>
      <c r="K24" s="29">
        <v>0.26</v>
      </c>
      <c r="L24" s="26" t="s">
        <v>486</v>
      </c>
      <c r="M24" s="28">
        <v>0.24</v>
      </c>
      <c r="N24" s="29">
        <v>0.27</v>
      </c>
      <c r="O24" s="30">
        <v>0.2</v>
      </c>
      <c r="P24" s="28">
        <v>0.26</v>
      </c>
      <c r="Q24" s="29">
        <v>0.26</v>
      </c>
      <c r="R24" s="29">
        <v>0.21</v>
      </c>
      <c r="S24" s="29">
        <v>0.24</v>
      </c>
      <c r="T24" s="26" t="s">
        <v>486</v>
      </c>
      <c r="U24" s="28">
        <v>0.27</v>
      </c>
      <c r="V24" s="29">
        <v>0.22</v>
      </c>
      <c r="W24" s="29">
        <v>0.25</v>
      </c>
      <c r="X24" s="30">
        <v>0.32</v>
      </c>
      <c r="Y24" s="28">
        <v>0.28999999999999998</v>
      </c>
      <c r="Z24" s="29">
        <v>0.25</v>
      </c>
      <c r="AA24" s="29">
        <v>0.32</v>
      </c>
      <c r="AB24" s="30">
        <v>0.24</v>
      </c>
      <c r="AC24" s="10"/>
    </row>
    <row r="25" spans="1:29" x14ac:dyDescent="0.35">
      <c r="A25" s="11"/>
      <c r="B25" s="8" t="s">
        <v>955</v>
      </c>
      <c r="C25" s="9">
        <v>757</v>
      </c>
      <c r="D25" s="10">
        <v>757</v>
      </c>
      <c r="E25" s="5" t="s">
        <v>486</v>
      </c>
      <c r="F25" s="5" t="s">
        <v>486</v>
      </c>
      <c r="G25" s="5" t="s">
        <v>486</v>
      </c>
      <c r="H25" s="11" t="s">
        <v>486</v>
      </c>
      <c r="I25" s="10">
        <v>589</v>
      </c>
      <c r="J25" s="5" t="s">
        <v>486</v>
      </c>
      <c r="K25" s="5">
        <v>168</v>
      </c>
      <c r="L25" s="11" t="s">
        <v>486</v>
      </c>
      <c r="M25" s="10">
        <v>307</v>
      </c>
      <c r="N25" s="5">
        <v>424</v>
      </c>
      <c r="O25" s="11">
        <v>26</v>
      </c>
      <c r="P25" s="10">
        <v>464</v>
      </c>
      <c r="Q25" s="5">
        <v>238</v>
      </c>
      <c r="R25" s="5">
        <v>48</v>
      </c>
      <c r="S25" s="5">
        <v>8</v>
      </c>
      <c r="T25" s="11" t="s">
        <v>486</v>
      </c>
      <c r="U25" s="10">
        <v>124</v>
      </c>
      <c r="V25" s="5">
        <v>76</v>
      </c>
      <c r="W25" s="5">
        <v>538</v>
      </c>
      <c r="X25" s="11">
        <v>9</v>
      </c>
      <c r="Y25" s="10">
        <v>169</v>
      </c>
      <c r="Z25" s="5">
        <v>551</v>
      </c>
      <c r="AA25" s="5">
        <v>10</v>
      </c>
      <c r="AB25" s="11">
        <v>7</v>
      </c>
      <c r="AC25" s="10"/>
    </row>
    <row r="26" spans="1:29" x14ac:dyDescent="0.35">
      <c r="A26" s="11"/>
      <c r="B26" s="8" t="s">
        <v>449</v>
      </c>
      <c r="C26" s="12">
        <v>0.44</v>
      </c>
      <c r="D26" s="13">
        <v>0.44</v>
      </c>
      <c r="E26" s="5" t="s">
        <v>486</v>
      </c>
      <c r="F26" s="5" t="s">
        <v>486</v>
      </c>
      <c r="G26" s="5" t="s">
        <v>486</v>
      </c>
      <c r="H26" s="11" t="s">
        <v>486</v>
      </c>
      <c r="I26" s="13">
        <v>0.45</v>
      </c>
      <c r="J26" s="5" t="s">
        <v>486</v>
      </c>
      <c r="K26" s="14">
        <v>0.43</v>
      </c>
      <c r="L26" s="11" t="s">
        <v>486</v>
      </c>
      <c r="M26" s="13">
        <v>0.51</v>
      </c>
      <c r="N26" s="14">
        <v>0.41</v>
      </c>
      <c r="O26" s="15">
        <v>0.42</v>
      </c>
      <c r="P26" s="13">
        <v>0.43</v>
      </c>
      <c r="Q26" s="14">
        <v>0.46</v>
      </c>
      <c r="R26" s="14">
        <v>0.52</v>
      </c>
      <c r="S26" s="14">
        <v>0.68</v>
      </c>
      <c r="T26" s="11" t="s">
        <v>486</v>
      </c>
      <c r="U26" s="13">
        <v>0.49</v>
      </c>
      <c r="V26" s="14">
        <v>0.46</v>
      </c>
      <c r="W26" s="14">
        <v>0.43</v>
      </c>
      <c r="X26" s="15">
        <v>0.39</v>
      </c>
      <c r="Y26" s="13">
        <v>0.44</v>
      </c>
      <c r="Z26" s="14">
        <v>0.44</v>
      </c>
      <c r="AA26" s="14">
        <v>0.3</v>
      </c>
      <c r="AB26" s="15">
        <v>0.71</v>
      </c>
      <c r="AC26" s="10"/>
    </row>
    <row r="27" spans="1:29" x14ac:dyDescent="0.35">
      <c r="A27" s="11"/>
      <c r="B27" s="8" t="s">
        <v>449</v>
      </c>
      <c r="C27" s="10" t="s">
        <v>517</v>
      </c>
      <c r="D27" s="10" t="s">
        <v>449</v>
      </c>
      <c r="E27" s="5" t="s">
        <v>449</v>
      </c>
      <c r="F27" s="5" t="s">
        <v>449</v>
      </c>
      <c r="G27" s="5" t="s">
        <v>449</v>
      </c>
      <c r="H27" s="11" t="s">
        <v>449</v>
      </c>
      <c r="I27" s="10" t="s">
        <v>449</v>
      </c>
      <c r="J27" s="5" t="s">
        <v>449</v>
      </c>
      <c r="K27" s="5" t="s">
        <v>449</v>
      </c>
      <c r="L27" s="11" t="s">
        <v>449</v>
      </c>
      <c r="M27" s="10" t="s">
        <v>518</v>
      </c>
      <c r="N27" s="5" t="s">
        <v>449</v>
      </c>
      <c r="O27" s="11" t="s">
        <v>449</v>
      </c>
      <c r="P27" s="10" t="s">
        <v>449</v>
      </c>
      <c r="Q27" s="5" t="s">
        <v>449</v>
      </c>
      <c r="R27" s="5" t="s">
        <v>449</v>
      </c>
      <c r="S27" s="5" t="s">
        <v>449</v>
      </c>
      <c r="T27" s="11" t="s">
        <v>449</v>
      </c>
      <c r="U27" s="10" t="s">
        <v>449</v>
      </c>
      <c r="V27" s="5" t="s">
        <v>449</v>
      </c>
      <c r="W27" s="5" t="s">
        <v>449</v>
      </c>
      <c r="X27" s="11" t="s">
        <v>449</v>
      </c>
      <c r="Y27" s="10" t="s">
        <v>449</v>
      </c>
      <c r="Z27" s="5" t="s">
        <v>449</v>
      </c>
      <c r="AA27" s="5" t="s">
        <v>449</v>
      </c>
      <c r="AB27" s="11" t="s">
        <v>449</v>
      </c>
      <c r="AC27" s="10"/>
    </row>
    <row r="28" spans="1:29" x14ac:dyDescent="0.35">
      <c r="A28" s="11"/>
      <c r="B28" s="36" t="s">
        <v>519</v>
      </c>
      <c r="C28" s="37">
        <v>8</v>
      </c>
      <c r="D28" s="38">
        <v>8</v>
      </c>
      <c r="E28" s="39" t="s">
        <v>486</v>
      </c>
      <c r="F28" s="39" t="s">
        <v>486</v>
      </c>
      <c r="G28" s="39" t="s">
        <v>486</v>
      </c>
      <c r="H28" s="40" t="s">
        <v>486</v>
      </c>
      <c r="I28" s="38">
        <v>6</v>
      </c>
      <c r="J28" s="39" t="s">
        <v>486</v>
      </c>
      <c r="K28" s="39">
        <v>2</v>
      </c>
      <c r="L28" s="40" t="s">
        <v>486</v>
      </c>
      <c r="M28" s="38">
        <v>2</v>
      </c>
      <c r="N28" s="39">
        <v>5</v>
      </c>
      <c r="O28" s="40" t="s">
        <v>486</v>
      </c>
      <c r="P28" s="38">
        <v>7</v>
      </c>
      <c r="Q28" s="39">
        <v>1</v>
      </c>
      <c r="R28" s="39" t="s">
        <v>486</v>
      </c>
      <c r="S28" s="39" t="s">
        <v>486</v>
      </c>
      <c r="T28" s="40" t="s">
        <v>486</v>
      </c>
      <c r="U28" s="38">
        <v>1</v>
      </c>
      <c r="V28" s="39" t="s">
        <v>486</v>
      </c>
      <c r="W28" s="39">
        <v>7</v>
      </c>
      <c r="X28" s="40" t="s">
        <v>486</v>
      </c>
      <c r="Y28" s="38" t="s">
        <v>511</v>
      </c>
      <c r="Z28" s="39">
        <v>7</v>
      </c>
      <c r="AA28" s="39" t="s">
        <v>486</v>
      </c>
      <c r="AB28" s="40" t="s">
        <v>486</v>
      </c>
      <c r="AC28" s="10"/>
    </row>
    <row r="29" spans="1:29" x14ac:dyDescent="0.35">
      <c r="B29" s="1" t="s">
        <v>1929</v>
      </c>
    </row>
    <row r="30" spans="1:29" x14ac:dyDescent="0.35">
      <c r="B30" s="1" t="s">
        <v>529</v>
      </c>
    </row>
    <row r="31" spans="1:29" x14ac:dyDescent="0.35">
      <c r="B31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34" display="Return to Index" xr:uid="{00000000-0004-0000-1E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F00-000000000000}">
  <dimension ref="A1:X33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89</v>
      </c>
    </row>
    <row r="6" spans="1:24" x14ac:dyDescent="0.35">
      <c r="B6" s="1" t="s">
        <v>86</v>
      </c>
    </row>
    <row r="7" spans="1:24" x14ac:dyDescent="0.35">
      <c r="B7" s="1" t="s">
        <v>87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1848</v>
      </c>
      <c r="D10" s="10">
        <v>741</v>
      </c>
      <c r="E10" s="5">
        <v>112</v>
      </c>
      <c r="F10" s="5">
        <v>479</v>
      </c>
      <c r="G10" s="5">
        <v>237</v>
      </c>
      <c r="H10" s="5">
        <v>149</v>
      </c>
      <c r="I10" s="11">
        <v>100</v>
      </c>
      <c r="J10" s="10">
        <v>1574</v>
      </c>
      <c r="K10" s="11">
        <v>218</v>
      </c>
      <c r="L10" s="10">
        <v>248</v>
      </c>
      <c r="M10" s="5">
        <v>402</v>
      </c>
      <c r="N10" s="5">
        <v>131</v>
      </c>
      <c r="O10" s="5">
        <v>535</v>
      </c>
      <c r="P10" s="5">
        <v>300</v>
      </c>
      <c r="Q10" s="5">
        <v>94</v>
      </c>
      <c r="R10" s="11">
        <v>58</v>
      </c>
      <c r="S10" s="10">
        <v>280</v>
      </c>
      <c r="T10" s="5">
        <v>490</v>
      </c>
      <c r="U10" s="5">
        <v>572</v>
      </c>
      <c r="V10" s="5">
        <v>235</v>
      </c>
      <c r="W10" s="11">
        <v>78</v>
      </c>
    </row>
    <row r="11" spans="1:24" x14ac:dyDescent="0.35">
      <c r="B11" s="17" t="s">
        <v>1930</v>
      </c>
      <c r="C11" s="18">
        <v>1708</v>
      </c>
      <c r="D11" s="19">
        <v>674</v>
      </c>
      <c r="E11" s="20" t="s">
        <v>956</v>
      </c>
      <c r="F11" s="20">
        <v>382</v>
      </c>
      <c r="G11" s="20">
        <v>224</v>
      </c>
      <c r="H11" s="20" t="s">
        <v>957</v>
      </c>
      <c r="I11" s="21" t="s">
        <v>958</v>
      </c>
      <c r="J11" s="19">
        <v>1382</v>
      </c>
      <c r="K11" s="21">
        <v>254</v>
      </c>
      <c r="L11" s="19">
        <v>269</v>
      </c>
      <c r="M11" s="20">
        <v>370</v>
      </c>
      <c r="N11" s="20" t="s">
        <v>959</v>
      </c>
      <c r="O11" s="20">
        <v>454</v>
      </c>
      <c r="P11" s="20">
        <v>265</v>
      </c>
      <c r="Q11" s="20" t="s">
        <v>640</v>
      </c>
      <c r="R11" s="21" t="s">
        <v>623</v>
      </c>
      <c r="S11" s="19">
        <v>293</v>
      </c>
      <c r="T11" s="20">
        <v>456</v>
      </c>
      <c r="U11" s="20">
        <v>481</v>
      </c>
      <c r="V11" s="20">
        <v>184</v>
      </c>
      <c r="W11" s="21" t="s">
        <v>960</v>
      </c>
    </row>
    <row r="12" spans="1:24" x14ac:dyDescent="0.35">
      <c r="A12" s="11"/>
      <c r="B12" s="22" t="s">
        <v>950</v>
      </c>
      <c r="C12" s="23">
        <v>526</v>
      </c>
      <c r="D12" s="24">
        <v>236</v>
      </c>
      <c r="E12" s="25">
        <v>39</v>
      </c>
      <c r="F12" s="25">
        <v>122</v>
      </c>
      <c r="G12" s="25">
        <v>57</v>
      </c>
      <c r="H12" s="25">
        <v>42</v>
      </c>
      <c r="I12" s="26">
        <v>22</v>
      </c>
      <c r="J12" s="24">
        <v>412</v>
      </c>
      <c r="K12" s="26">
        <v>94</v>
      </c>
      <c r="L12" s="24">
        <v>90</v>
      </c>
      <c r="M12" s="25">
        <v>103</v>
      </c>
      <c r="N12" s="25">
        <v>48</v>
      </c>
      <c r="O12" s="25">
        <v>134</v>
      </c>
      <c r="P12" s="25">
        <v>86</v>
      </c>
      <c r="Q12" s="25">
        <v>23</v>
      </c>
      <c r="R12" s="26">
        <v>17</v>
      </c>
      <c r="S12" s="24">
        <v>90</v>
      </c>
      <c r="T12" s="25">
        <v>154</v>
      </c>
      <c r="U12" s="25">
        <v>136</v>
      </c>
      <c r="V12" s="25">
        <v>68</v>
      </c>
      <c r="W12" s="26">
        <v>27</v>
      </c>
      <c r="X12" s="10"/>
    </row>
    <row r="13" spans="1:24" x14ac:dyDescent="0.35">
      <c r="A13" s="11"/>
      <c r="B13" s="22" t="s">
        <v>449</v>
      </c>
      <c r="C13" s="27">
        <v>0.31</v>
      </c>
      <c r="D13" s="28">
        <v>0.35</v>
      </c>
      <c r="E13" s="29">
        <v>0.35</v>
      </c>
      <c r="F13" s="29">
        <v>0.32</v>
      </c>
      <c r="G13" s="29">
        <v>0.25</v>
      </c>
      <c r="H13" s="29">
        <v>0.22</v>
      </c>
      <c r="I13" s="30">
        <v>0.25</v>
      </c>
      <c r="J13" s="28">
        <v>0.3</v>
      </c>
      <c r="K13" s="30">
        <v>0.37</v>
      </c>
      <c r="L13" s="28">
        <v>0.33</v>
      </c>
      <c r="M13" s="29">
        <v>0.28000000000000003</v>
      </c>
      <c r="N13" s="29">
        <v>0.41</v>
      </c>
      <c r="O13" s="29">
        <v>0.28999999999999998</v>
      </c>
      <c r="P13" s="29">
        <v>0.33</v>
      </c>
      <c r="Q13" s="29">
        <v>0.32</v>
      </c>
      <c r="R13" s="30">
        <v>0.23</v>
      </c>
      <c r="S13" s="28">
        <v>0.31</v>
      </c>
      <c r="T13" s="29">
        <v>0.34</v>
      </c>
      <c r="U13" s="29">
        <v>0.28000000000000003</v>
      </c>
      <c r="V13" s="29">
        <v>0.37</v>
      </c>
      <c r="W13" s="30">
        <v>0.26</v>
      </c>
      <c r="X13" s="10"/>
    </row>
    <row r="14" spans="1:24" x14ac:dyDescent="0.35">
      <c r="A14" s="11"/>
      <c r="B14" s="22" t="s">
        <v>449</v>
      </c>
      <c r="C14" s="24" t="s">
        <v>449</v>
      </c>
      <c r="D14" s="24" t="s">
        <v>643</v>
      </c>
      <c r="E14" s="25" t="s">
        <v>449</v>
      </c>
      <c r="F14" s="25" t="s">
        <v>449</v>
      </c>
      <c r="G14" s="25" t="s">
        <v>449</v>
      </c>
      <c r="H14" s="25" t="s">
        <v>449</v>
      </c>
      <c r="I14" s="26" t="s">
        <v>449</v>
      </c>
      <c r="J14" s="24" t="s">
        <v>449</v>
      </c>
      <c r="K14" s="26" t="s">
        <v>449</v>
      </c>
      <c r="L14" s="24" t="s">
        <v>449</v>
      </c>
      <c r="M14" s="25" t="s">
        <v>449</v>
      </c>
      <c r="N14" s="25" t="s">
        <v>499</v>
      </c>
      <c r="O14" s="25" t="s">
        <v>449</v>
      </c>
      <c r="P14" s="25" t="s">
        <v>449</v>
      </c>
      <c r="Q14" s="25" t="s">
        <v>449</v>
      </c>
      <c r="R14" s="26" t="s">
        <v>449</v>
      </c>
      <c r="S14" s="24" t="s">
        <v>449</v>
      </c>
      <c r="T14" s="25" t="s">
        <v>449</v>
      </c>
      <c r="U14" s="25" t="s">
        <v>449</v>
      </c>
      <c r="V14" s="25" t="s">
        <v>449</v>
      </c>
      <c r="W14" s="26" t="s">
        <v>449</v>
      </c>
      <c r="X14" s="10"/>
    </row>
    <row r="15" spans="1:24" x14ac:dyDescent="0.35">
      <c r="A15" s="11"/>
      <c r="B15" s="8" t="s">
        <v>951</v>
      </c>
      <c r="C15" s="9">
        <v>648</v>
      </c>
      <c r="D15" s="10">
        <v>279</v>
      </c>
      <c r="E15" s="5">
        <v>37</v>
      </c>
      <c r="F15" s="5">
        <v>172</v>
      </c>
      <c r="G15" s="5">
        <v>90</v>
      </c>
      <c r="H15" s="5">
        <v>41</v>
      </c>
      <c r="I15" s="11">
        <v>21</v>
      </c>
      <c r="J15" s="10">
        <v>518</v>
      </c>
      <c r="K15" s="11">
        <v>105</v>
      </c>
      <c r="L15" s="10">
        <v>94</v>
      </c>
      <c r="M15" s="5">
        <v>125</v>
      </c>
      <c r="N15" s="5">
        <v>52</v>
      </c>
      <c r="O15" s="5">
        <v>185</v>
      </c>
      <c r="P15" s="5">
        <v>108</v>
      </c>
      <c r="Q15" s="5">
        <v>31</v>
      </c>
      <c r="R15" s="11">
        <v>24</v>
      </c>
      <c r="S15" s="10">
        <v>95</v>
      </c>
      <c r="T15" s="5">
        <v>186</v>
      </c>
      <c r="U15" s="5">
        <v>188</v>
      </c>
      <c r="V15" s="5">
        <v>82</v>
      </c>
      <c r="W15" s="11">
        <v>33</v>
      </c>
      <c r="X15" s="10"/>
    </row>
    <row r="16" spans="1:24" x14ac:dyDescent="0.35">
      <c r="A16" s="11"/>
      <c r="B16" s="8" t="s">
        <v>449</v>
      </c>
      <c r="C16" s="12">
        <v>0.38</v>
      </c>
      <c r="D16" s="13">
        <v>0.41</v>
      </c>
      <c r="E16" s="14">
        <v>0.34</v>
      </c>
      <c r="F16" s="14">
        <v>0.45</v>
      </c>
      <c r="G16" s="14">
        <v>0.4</v>
      </c>
      <c r="H16" s="14">
        <v>0.21</v>
      </c>
      <c r="I16" s="15">
        <v>0.24</v>
      </c>
      <c r="J16" s="13">
        <v>0.38</v>
      </c>
      <c r="K16" s="15">
        <v>0.41</v>
      </c>
      <c r="L16" s="13">
        <v>0.35</v>
      </c>
      <c r="M16" s="14">
        <v>0.34</v>
      </c>
      <c r="N16" s="14">
        <v>0.44</v>
      </c>
      <c r="O16" s="14">
        <v>0.41</v>
      </c>
      <c r="P16" s="14">
        <v>0.41</v>
      </c>
      <c r="Q16" s="14">
        <v>0.44</v>
      </c>
      <c r="R16" s="15">
        <v>0.34</v>
      </c>
      <c r="S16" s="13">
        <v>0.32</v>
      </c>
      <c r="T16" s="14">
        <v>0.41</v>
      </c>
      <c r="U16" s="14">
        <v>0.39</v>
      </c>
      <c r="V16" s="14">
        <v>0.44</v>
      </c>
      <c r="W16" s="15">
        <v>0.32</v>
      </c>
      <c r="X16" s="10"/>
    </row>
    <row r="17" spans="1:24" x14ac:dyDescent="0.35">
      <c r="A17" s="11"/>
      <c r="B17" s="8" t="s">
        <v>449</v>
      </c>
      <c r="C17" s="10" t="s">
        <v>792</v>
      </c>
      <c r="D17" s="10" t="s">
        <v>792</v>
      </c>
      <c r="E17" s="5" t="s">
        <v>449</v>
      </c>
      <c r="F17" s="5" t="s">
        <v>961</v>
      </c>
      <c r="G17" s="5" t="s">
        <v>792</v>
      </c>
      <c r="H17" s="5" t="s">
        <v>449</v>
      </c>
      <c r="I17" s="11" t="s">
        <v>449</v>
      </c>
      <c r="J17" s="10" t="s">
        <v>449</v>
      </c>
      <c r="K17" s="11" t="s">
        <v>449</v>
      </c>
      <c r="L17" s="10" t="s">
        <v>449</v>
      </c>
      <c r="M17" s="5" t="s">
        <v>449</v>
      </c>
      <c r="N17" s="5" t="s">
        <v>449</v>
      </c>
      <c r="O17" s="5" t="s">
        <v>449</v>
      </c>
      <c r="P17" s="5" t="s">
        <v>449</v>
      </c>
      <c r="Q17" s="5" t="s">
        <v>449</v>
      </c>
      <c r="R17" s="11" t="s">
        <v>449</v>
      </c>
      <c r="S17" s="10" t="s">
        <v>449</v>
      </c>
      <c r="T17" s="5" t="s">
        <v>449</v>
      </c>
      <c r="U17" s="5" t="s">
        <v>449</v>
      </c>
      <c r="V17" s="5" t="s">
        <v>842</v>
      </c>
      <c r="W17" s="11" t="s">
        <v>449</v>
      </c>
      <c r="X17" s="10"/>
    </row>
    <row r="18" spans="1:24" x14ac:dyDescent="0.35">
      <c r="A18" s="11"/>
      <c r="B18" s="22" t="s">
        <v>952</v>
      </c>
      <c r="C18" s="23">
        <v>632</v>
      </c>
      <c r="D18" s="24">
        <v>268</v>
      </c>
      <c r="E18" s="25">
        <v>33</v>
      </c>
      <c r="F18" s="25">
        <v>178</v>
      </c>
      <c r="G18" s="25">
        <v>77</v>
      </c>
      <c r="H18" s="25">
        <v>44</v>
      </c>
      <c r="I18" s="26">
        <v>18</v>
      </c>
      <c r="J18" s="24">
        <v>511</v>
      </c>
      <c r="K18" s="26">
        <v>100</v>
      </c>
      <c r="L18" s="24">
        <v>99</v>
      </c>
      <c r="M18" s="25">
        <v>121</v>
      </c>
      <c r="N18" s="25">
        <v>56</v>
      </c>
      <c r="O18" s="25">
        <v>174</v>
      </c>
      <c r="P18" s="25">
        <v>98</v>
      </c>
      <c r="Q18" s="25">
        <v>27</v>
      </c>
      <c r="R18" s="26">
        <v>19</v>
      </c>
      <c r="S18" s="24">
        <v>98</v>
      </c>
      <c r="T18" s="25">
        <v>170</v>
      </c>
      <c r="U18" s="25">
        <v>183</v>
      </c>
      <c r="V18" s="25">
        <v>81</v>
      </c>
      <c r="W18" s="26">
        <v>32</v>
      </c>
      <c r="X18" s="10"/>
    </row>
    <row r="19" spans="1:24" x14ac:dyDescent="0.35">
      <c r="A19" s="11"/>
      <c r="B19" s="22" t="s">
        <v>449</v>
      </c>
      <c r="C19" s="27">
        <v>0.37</v>
      </c>
      <c r="D19" s="28">
        <v>0.4</v>
      </c>
      <c r="E19" s="29">
        <v>0.3</v>
      </c>
      <c r="F19" s="29">
        <v>0.47</v>
      </c>
      <c r="G19" s="29">
        <v>0.34</v>
      </c>
      <c r="H19" s="29">
        <v>0.23</v>
      </c>
      <c r="I19" s="30">
        <v>0.2</v>
      </c>
      <c r="J19" s="28">
        <v>0.37</v>
      </c>
      <c r="K19" s="30">
        <v>0.39</v>
      </c>
      <c r="L19" s="28">
        <v>0.37</v>
      </c>
      <c r="M19" s="29">
        <v>0.33</v>
      </c>
      <c r="N19" s="29">
        <v>0.48</v>
      </c>
      <c r="O19" s="29">
        <v>0.38</v>
      </c>
      <c r="P19" s="29">
        <v>0.37</v>
      </c>
      <c r="Q19" s="29">
        <v>0.38</v>
      </c>
      <c r="R19" s="30">
        <v>0.26</v>
      </c>
      <c r="S19" s="28">
        <v>0.34</v>
      </c>
      <c r="T19" s="29">
        <v>0.37</v>
      </c>
      <c r="U19" s="29">
        <v>0.38</v>
      </c>
      <c r="V19" s="29">
        <v>0.44</v>
      </c>
      <c r="W19" s="30">
        <v>0.31</v>
      </c>
      <c r="X19" s="10"/>
    </row>
    <row r="20" spans="1:24" x14ac:dyDescent="0.35">
      <c r="A20" s="11"/>
      <c r="B20" s="22" t="s">
        <v>449</v>
      </c>
      <c r="C20" s="24" t="s">
        <v>792</v>
      </c>
      <c r="D20" s="24" t="s">
        <v>792</v>
      </c>
      <c r="E20" s="25" t="s">
        <v>449</v>
      </c>
      <c r="F20" s="25" t="s">
        <v>880</v>
      </c>
      <c r="G20" s="25" t="s">
        <v>665</v>
      </c>
      <c r="H20" s="25" t="s">
        <v>449</v>
      </c>
      <c r="I20" s="26" t="s">
        <v>449</v>
      </c>
      <c r="J20" s="24" t="s">
        <v>449</v>
      </c>
      <c r="K20" s="26" t="s">
        <v>449</v>
      </c>
      <c r="L20" s="24" t="s">
        <v>449</v>
      </c>
      <c r="M20" s="25" t="s">
        <v>449</v>
      </c>
      <c r="N20" s="25" t="s">
        <v>885</v>
      </c>
      <c r="O20" s="25" t="s">
        <v>449</v>
      </c>
      <c r="P20" s="25" t="s">
        <v>449</v>
      </c>
      <c r="Q20" s="25" t="s">
        <v>449</v>
      </c>
      <c r="R20" s="26" t="s">
        <v>449</v>
      </c>
      <c r="S20" s="24" t="s">
        <v>449</v>
      </c>
      <c r="T20" s="25" t="s">
        <v>449</v>
      </c>
      <c r="U20" s="25" t="s">
        <v>449</v>
      </c>
      <c r="V20" s="25" t="s">
        <v>449</v>
      </c>
      <c r="W20" s="26" t="s">
        <v>449</v>
      </c>
      <c r="X20" s="10"/>
    </row>
    <row r="21" spans="1:24" x14ac:dyDescent="0.35">
      <c r="A21" s="11"/>
      <c r="B21" s="8" t="s">
        <v>953</v>
      </c>
      <c r="C21" s="9">
        <v>633</v>
      </c>
      <c r="D21" s="10">
        <v>267</v>
      </c>
      <c r="E21" s="5">
        <v>49</v>
      </c>
      <c r="F21" s="5">
        <v>152</v>
      </c>
      <c r="G21" s="5">
        <v>87</v>
      </c>
      <c r="H21" s="5">
        <v>46</v>
      </c>
      <c r="I21" s="11">
        <v>20</v>
      </c>
      <c r="J21" s="10">
        <v>494</v>
      </c>
      <c r="K21" s="11">
        <v>107</v>
      </c>
      <c r="L21" s="10">
        <v>104</v>
      </c>
      <c r="M21" s="5">
        <v>115</v>
      </c>
      <c r="N21" s="5">
        <v>49</v>
      </c>
      <c r="O21" s="5">
        <v>180</v>
      </c>
      <c r="P21" s="5">
        <v>99</v>
      </c>
      <c r="Q21" s="5">
        <v>28</v>
      </c>
      <c r="R21" s="11">
        <v>24</v>
      </c>
      <c r="S21" s="10">
        <v>104</v>
      </c>
      <c r="T21" s="5">
        <v>169</v>
      </c>
      <c r="U21" s="5">
        <v>193</v>
      </c>
      <c r="V21" s="5">
        <v>72</v>
      </c>
      <c r="W21" s="11">
        <v>31</v>
      </c>
      <c r="X21" s="10"/>
    </row>
    <row r="22" spans="1:24" x14ac:dyDescent="0.35">
      <c r="A22" s="11"/>
      <c r="B22" s="8" t="s">
        <v>449</v>
      </c>
      <c r="C22" s="12">
        <v>0.37</v>
      </c>
      <c r="D22" s="13">
        <v>0.4</v>
      </c>
      <c r="E22" s="14">
        <v>0.45</v>
      </c>
      <c r="F22" s="14">
        <v>0.4</v>
      </c>
      <c r="G22" s="14">
        <v>0.39</v>
      </c>
      <c r="H22" s="14">
        <v>0.24</v>
      </c>
      <c r="I22" s="15">
        <v>0.22</v>
      </c>
      <c r="J22" s="13">
        <v>0.36</v>
      </c>
      <c r="K22" s="15">
        <v>0.42</v>
      </c>
      <c r="L22" s="13">
        <v>0.38</v>
      </c>
      <c r="M22" s="14">
        <v>0.31</v>
      </c>
      <c r="N22" s="14">
        <v>0.41</v>
      </c>
      <c r="O22" s="14">
        <v>0.4</v>
      </c>
      <c r="P22" s="14">
        <v>0.37</v>
      </c>
      <c r="Q22" s="14">
        <v>0.4</v>
      </c>
      <c r="R22" s="15">
        <v>0.33</v>
      </c>
      <c r="S22" s="13">
        <v>0.36</v>
      </c>
      <c r="T22" s="14">
        <v>0.37</v>
      </c>
      <c r="U22" s="14">
        <v>0.4</v>
      </c>
      <c r="V22" s="14">
        <v>0.39</v>
      </c>
      <c r="W22" s="15">
        <v>0.3</v>
      </c>
      <c r="X22" s="10"/>
    </row>
    <row r="23" spans="1:24" x14ac:dyDescent="0.35">
      <c r="A23" s="11"/>
      <c r="B23" s="8" t="s">
        <v>449</v>
      </c>
      <c r="C23" s="10" t="s">
        <v>962</v>
      </c>
      <c r="D23" s="10" t="s">
        <v>792</v>
      </c>
      <c r="E23" s="5" t="s">
        <v>792</v>
      </c>
      <c r="F23" s="5" t="s">
        <v>792</v>
      </c>
      <c r="G23" s="5" t="s">
        <v>792</v>
      </c>
      <c r="H23" s="5" t="s">
        <v>449</v>
      </c>
      <c r="I23" s="11" t="s">
        <v>449</v>
      </c>
      <c r="J23" s="10" t="s">
        <v>449</v>
      </c>
      <c r="K23" s="11" t="s">
        <v>449</v>
      </c>
      <c r="L23" s="10" t="s">
        <v>449</v>
      </c>
      <c r="M23" s="5" t="s">
        <v>449</v>
      </c>
      <c r="N23" s="5" t="s">
        <v>449</v>
      </c>
      <c r="O23" s="5" t="s">
        <v>568</v>
      </c>
      <c r="P23" s="5" t="s">
        <v>449</v>
      </c>
      <c r="Q23" s="5" t="s">
        <v>449</v>
      </c>
      <c r="R23" s="11" t="s">
        <v>449</v>
      </c>
      <c r="S23" s="10" t="s">
        <v>449</v>
      </c>
      <c r="T23" s="5" t="s">
        <v>449</v>
      </c>
      <c r="U23" s="5" t="s">
        <v>449</v>
      </c>
      <c r="V23" s="5" t="s">
        <v>449</v>
      </c>
      <c r="W23" s="11" t="s">
        <v>449</v>
      </c>
      <c r="X23" s="10"/>
    </row>
    <row r="24" spans="1:24" x14ac:dyDescent="0.35">
      <c r="A24" s="11"/>
      <c r="B24" s="22" t="s">
        <v>954</v>
      </c>
      <c r="C24" s="23">
        <v>437</v>
      </c>
      <c r="D24" s="24">
        <v>172</v>
      </c>
      <c r="E24" s="25">
        <v>45</v>
      </c>
      <c r="F24" s="25">
        <v>93</v>
      </c>
      <c r="G24" s="25">
        <v>65</v>
      </c>
      <c r="H24" s="25">
        <v>34</v>
      </c>
      <c r="I24" s="26">
        <v>18</v>
      </c>
      <c r="J24" s="24">
        <v>344</v>
      </c>
      <c r="K24" s="26">
        <v>72</v>
      </c>
      <c r="L24" s="24">
        <v>77</v>
      </c>
      <c r="M24" s="25">
        <v>81</v>
      </c>
      <c r="N24" s="25">
        <v>26</v>
      </c>
      <c r="O24" s="25">
        <v>117</v>
      </c>
      <c r="P24" s="25">
        <v>71</v>
      </c>
      <c r="Q24" s="25">
        <v>24</v>
      </c>
      <c r="R24" s="26">
        <v>15</v>
      </c>
      <c r="S24" s="24">
        <v>93</v>
      </c>
      <c r="T24" s="25">
        <v>121</v>
      </c>
      <c r="U24" s="25">
        <v>116</v>
      </c>
      <c r="V24" s="25">
        <v>49</v>
      </c>
      <c r="W24" s="26">
        <v>20</v>
      </c>
      <c r="X24" s="10"/>
    </row>
    <row r="25" spans="1:24" x14ac:dyDescent="0.35">
      <c r="A25" s="11"/>
      <c r="B25" s="22" t="s">
        <v>449</v>
      </c>
      <c r="C25" s="27">
        <v>0.26</v>
      </c>
      <c r="D25" s="28">
        <v>0.26</v>
      </c>
      <c r="E25" s="29">
        <v>0.41</v>
      </c>
      <c r="F25" s="29">
        <v>0.24</v>
      </c>
      <c r="G25" s="29">
        <v>0.28999999999999998</v>
      </c>
      <c r="H25" s="29">
        <v>0.18</v>
      </c>
      <c r="I25" s="30">
        <v>0.2</v>
      </c>
      <c r="J25" s="28">
        <v>0.25</v>
      </c>
      <c r="K25" s="30">
        <v>0.28999999999999998</v>
      </c>
      <c r="L25" s="28">
        <v>0.28999999999999998</v>
      </c>
      <c r="M25" s="29">
        <v>0.22</v>
      </c>
      <c r="N25" s="29">
        <v>0.22</v>
      </c>
      <c r="O25" s="29">
        <v>0.26</v>
      </c>
      <c r="P25" s="29">
        <v>0.27</v>
      </c>
      <c r="Q25" s="29">
        <v>0.35</v>
      </c>
      <c r="R25" s="30">
        <v>0.21</v>
      </c>
      <c r="S25" s="28">
        <v>0.32</v>
      </c>
      <c r="T25" s="29">
        <v>0.26</v>
      </c>
      <c r="U25" s="29">
        <v>0.24</v>
      </c>
      <c r="V25" s="29">
        <v>0.27</v>
      </c>
      <c r="W25" s="30">
        <v>0.2</v>
      </c>
      <c r="X25" s="10"/>
    </row>
    <row r="26" spans="1:24" x14ac:dyDescent="0.35">
      <c r="A26" s="11"/>
      <c r="B26" s="22" t="s">
        <v>449</v>
      </c>
      <c r="C26" s="24" t="s">
        <v>449</v>
      </c>
      <c r="D26" s="24" t="s">
        <v>449</v>
      </c>
      <c r="E26" s="25" t="s">
        <v>963</v>
      </c>
      <c r="F26" s="25" t="s">
        <v>449</v>
      </c>
      <c r="G26" s="25" t="s">
        <v>557</v>
      </c>
      <c r="H26" s="25" t="s">
        <v>449</v>
      </c>
      <c r="I26" s="26" t="s">
        <v>449</v>
      </c>
      <c r="J26" s="24" t="s">
        <v>449</v>
      </c>
      <c r="K26" s="26" t="s">
        <v>449</v>
      </c>
      <c r="L26" s="24" t="s">
        <v>449</v>
      </c>
      <c r="M26" s="25" t="s">
        <v>449</v>
      </c>
      <c r="N26" s="25" t="s">
        <v>449</v>
      </c>
      <c r="O26" s="25" t="s">
        <v>449</v>
      </c>
      <c r="P26" s="25" t="s">
        <v>449</v>
      </c>
      <c r="Q26" s="25" t="s">
        <v>568</v>
      </c>
      <c r="R26" s="26" t="s">
        <v>449</v>
      </c>
      <c r="S26" s="24" t="s">
        <v>505</v>
      </c>
      <c r="T26" s="25" t="s">
        <v>449</v>
      </c>
      <c r="U26" s="25" t="s">
        <v>449</v>
      </c>
      <c r="V26" s="25" t="s">
        <v>449</v>
      </c>
      <c r="W26" s="26" t="s">
        <v>449</v>
      </c>
      <c r="X26" s="10"/>
    </row>
    <row r="27" spans="1:24" x14ac:dyDescent="0.35">
      <c r="A27" s="11"/>
      <c r="B27" s="8" t="s">
        <v>955</v>
      </c>
      <c r="C27" s="9">
        <v>757</v>
      </c>
      <c r="D27" s="10">
        <v>269</v>
      </c>
      <c r="E27" s="5">
        <v>50</v>
      </c>
      <c r="F27" s="5">
        <v>122</v>
      </c>
      <c r="G27" s="5">
        <v>105</v>
      </c>
      <c r="H27" s="5">
        <v>129</v>
      </c>
      <c r="I27" s="11">
        <v>61</v>
      </c>
      <c r="J27" s="10">
        <v>625</v>
      </c>
      <c r="K27" s="11">
        <v>97</v>
      </c>
      <c r="L27" s="10">
        <v>129</v>
      </c>
      <c r="M27" s="5">
        <v>162</v>
      </c>
      <c r="N27" s="5">
        <v>54</v>
      </c>
      <c r="O27" s="5">
        <v>184</v>
      </c>
      <c r="P27" s="5">
        <v>108</v>
      </c>
      <c r="Q27" s="5">
        <v>27</v>
      </c>
      <c r="R27" s="11">
        <v>43</v>
      </c>
      <c r="S27" s="10">
        <v>144</v>
      </c>
      <c r="T27" s="5">
        <v>194</v>
      </c>
      <c r="U27" s="5">
        <v>200</v>
      </c>
      <c r="V27" s="5">
        <v>58</v>
      </c>
      <c r="W27" s="11">
        <v>60</v>
      </c>
      <c r="X27" s="10"/>
    </row>
    <row r="28" spans="1:24" x14ac:dyDescent="0.35">
      <c r="A28" s="11"/>
      <c r="B28" s="8" t="s">
        <v>449</v>
      </c>
      <c r="C28" s="12">
        <v>0.44</v>
      </c>
      <c r="D28" s="13">
        <v>0.4</v>
      </c>
      <c r="E28" s="14">
        <v>0.45</v>
      </c>
      <c r="F28" s="14">
        <v>0.32</v>
      </c>
      <c r="G28" s="14">
        <v>0.47</v>
      </c>
      <c r="H28" s="14">
        <v>0.67</v>
      </c>
      <c r="I28" s="15">
        <v>0.68</v>
      </c>
      <c r="J28" s="13">
        <v>0.45</v>
      </c>
      <c r="K28" s="15">
        <v>0.38</v>
      </c>
      <c r="L28" s="13">
        <v>0.48</v>
      </c>
      <c r="M28" s="14">
        <v>0.44</v>
      </c>
      <c r="N28" s="14">
        <v>0.46</v>
      </c>
      <c r="O28" s="14">
        <v>0.41</v>
      </c>
      <c r="P28" s="14">
        <v>0.41</v>
      </c>
      <c r="Q28" s="14">
        <v>0.38</v>
      </c>
      <c r="R28" s="15">
        <v>0.57999999999999996</v>
      </c>
      <c r="S28" s="13">
        <v>0.49</v>
      </c>
      <c r="T28" s="14">
        <v>0.43</v>
      </c>
      <c r="U28" s="14">
        <v>0.42</v>
      </c>
      <c r="V28" s="14">
        <v>0.32</v>
      </c>
      <c r="W28" s="15">
        <v>0.59</v>
      </c>
      <c r="X28" s="10"/>
    </row>
    <row r="29" spans="1:24" x14ac:dyDescent="0.35">
      <c r="A29" s="11"/>
      <c r="B29" s="8" t="s">
        <v>449</v>
      </c>
      <c r="C29" s="10" t="s">
        <v>964</v>
      </c>
      <c r="D29" s="10" t="s">
        <v>614</v>
      </c>
      <c r="E29" s="5" t="s">
        <v>614</v>
      </c>
      <c r="F29" s="5" t="s">
        <v>449</v>
      </c>
      <c r="G29" s="5" t="s">
        <v>614</v>
      </c>
      <c r="H29" s="5" t="s">
        <v>571</v>
      </c>
      <c r="I29" s="11" t="s">
        <v>571</v>
      </c>
      <c r="J29" s="10" t="s">
        <v>449</v>
      </c>
      <c r="K29" s="11" t="s">
        <v>449</v>
      </c>
      <c r="L29" s="10" t="s">
        <v>449</v>
      </c>
      <c r="M29" s="5" t="s">
        <v>449</v>
      </c>
      <c r="N29" s="5" t="s">
        <v>449</v>
      </c>
      <c r="O29" s="5" t="s">
        <v>449</v>
      </c>
      <c r="P29" s="5" t="s">
        <v>449</v>
      </c>
      <c r="Q29" s="5" t="s">
        <v>449</v>
      </c>
      <c r="R29" s="11" t="s">
        <v>928</v>
      </c>
      <c r="S29" s="10" t="s">
        <v>647</v>
      </c>
      <c r="T29" s="5" t="s">
        <v>647</v>
      </c>
      <c r="U29" s="5" t="s">
        <v>647</v>
      </c>
      <c r="V29" s="5" t="s">
        <v>449</v>
      </c>
      <c r="W29" s="11" t="s">
        <v>929</v>
      </c>
      <c r="X29" s="10"/>
    </row>
    <row r="30" spans="1:24" x14ac:dyDescent="0.35">
      <c r="A30" s="11"/>
      <c r="B30" s="36" t="s">
        <v>519</v>
      </c>
      <c r="C30" s="37">
        <v>8</v>
      </c>
      <c r="D30" s="38">
        <v>2</v>
      </c>
      <c r="E30" s="39" t="s">
        <v>486</v>
      </c>
      <c r="F30" s="39" t="s">
        <v>486</v>
      </c>
      <c r="G30" s="39">
        <v>1</v>
      </c>
      <c r="H30" s="39" t="s">
        <v>486</v>
      </c>
      <c r="I30" s="40" t="s">
        <v>486</v>
      </c>
      <c r="J30" s="38">
        <v>4</v>
      </c>
      <c r="K30" s="40">
        <v>3</v>
      </c>
      <c r="L30" s="38">
        <v>1</v>
      </c>
      <c r="M30" s="39" t="s">
        <v>511</v>
      </c>
      <c r="N30" s="39" t="s">
        <v>486</v>
      </c>
      <c r="O30" s="39">
        <v>3</v>
      </c>
      <c r="P30" s="39" t="s">
        <v>486</v>
      </c>
      <c r="Q30" s="39" t="s">
        <v>486</v>
      </c>
      <c r="R30" s="40" t="s">
        <v>486</v>
      </c>
      <c r="S30" s="38" t="s">
        <v>486</v>
      </c>
      <c r="T30" s="39">
        <v>2</v>
      </c>
      <c r="U30" s="39" t="s">
        <v>486</v>
      </c>
      <c r="V30" s="39" t="s">
        <v>486</v>
      </c>
      <c r="W30" s="40" t="s">
        <v>486</v>
      </c>
      <c r="X30" s="10"/>
    </row>
    <row r="31" spans="1:24" x14ac:dyDescent="0.35">
      <c r="B31" s="1" t="s">
        <v>1929</v>
      </c>
    </row>
    <row r="32" spans="1:24" x14ac:dyDescent="0.35">
      <c r="B32" s="1" t="s">
        <v>577</v>
      </c>
    </row>
    <row r="33" spans="2:2" x14ac:dyDescent="0.35">
      <c r="B33" s="1" t="s">
        <v>653</v>
      </c>
    </row>
  </sheetData>
  <mergeCells count="4">
    <mergeCell ref="D8:I8"/>
    <mergeCell ref="J8:K8"/>
    <mergeCell ref="L8:R8"/>
    <mergeCell ref="S8:W8"/>
  </mergeCells>
  <hyperlinks>
    <hyperlink ref="C1" location="Index!A35" display="Return to Index" xr:uid="{00000000-0004-0000-1F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000-000000000000}">
  <dimension ref="A1:AC25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91</v>
      </c>
    </row>
    <row r="6" spans="1:29" x14ac:dyDescent="0.35">
      <c r="B6" s="1" t="s">
        <v>92</v>
      </c>
    </row>
    <row r="7" spans="1:29" x14ac:dyDescent="0.35">
      <c r="B7" s="1" t="s">
        <v>81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2723</v>
      </c>
      <c r="D10" s="10">
        <v>2723</v>
      </c>
      <c r="E10" s="5" t="s">
        <v>486</v>
      </c>
      <c r="F10" s="5" t="s">
        <v>486</v>
      </c>
      <c r="G10" s="5" t="s">
        <v>486</v>
      </c>
      <c r="H10" s="11" t="s">
        <v>486</v>
      </c>
      <c r="I10" s="10">
        <v>2166</v>
      </c>
      <c r="J10" s="5" t="s">
        <v>486</v>
      </c>
      <c r="K10" s="5">
        <v>557</v>
      </c>
      <c r="L10" s="11" t="s">
        <v>486</v>
      </c>
      <c r="M10" s="10">
        <v>920</v>
      </c>
      <c r="N10" s="5">
        <v>1696</v>
      </c>
      <c r="O10" s="11">
        <v>100</v>
      </c>
      <c r="P10" s="10">
        <v>1691</v>
      </c>
      <c r="Q10" s="5">
        <v>868</v>
      </c>
      <c r="R10" s="5">
        <v>135</v>
      </c>
      <c r="S10" s="5">
        <v>26</v>
      </c>
      <c r="T10" s="11">
        <v>3</v>
      </c>
      <c r="U10" s="10">
        <v>437</v>
      </c>
      <c r="V10" s="5">
        <v>254</v>
      </c>
      <c r="W10" s="5">
        <v>1966</v>
      </c>
      <c r="X10" s="11">
        <v>36</v>
      </c>
      <c r="Y10" s="10">
        <v>574</v>
      </c>
      <c r="Z10" s="5">
        <v>2041</v>
      </c>
      <c r="AA10" s="5">
        <v>56</v>
      </c>
      <c r="AB10" s="11">
        <v>17</v>
      </c>
    </row>
    <row r="11" spans="1:29" x14ac:dyDescent="0.35">
      <c r="B11" s="17" t="s">
        <v>1930</v>
      </c>
      <c r="C11" s="18">
        <v>2671</v>
      </c>
      <c r="D11" s="19">
        <v>2671</v>
      </c>
      <c r="E11" s="20" t="s">
        <v>624</v>
      </c>
      <c r="F11" s="20" t="s">
        <v>624</v>
      </c>
      <c r="G11" s="20" t="s">
        <v>624</v>
      </c>
      <c r="H11" s="21" t="s">
        <v>624</v>
      </c>
      <c r="I11" s="19">
        <v>2191</v>
      </c>
      <c r="J11" s="20" t="s">
        <v>624</v>
      </c>
      <c r="K11" s="20">
        <v>481</v>
      </c>
      <c r="L11" s="21" t="s">
        <v>624</v>
      </c>
      <c r="M11" s="19">
        <v>1047</v>
      </c>
      <c r="N11" s="20">
        <v>1511</v>
      </c>
      <c r="O11" s="21" t="s">
        <v>900</v>
      </c>
      <c r="P11" s="19">
        <v>1659</v>
      </c>
      <c r="Q11" s="20">
        <v>827</v>
      </c>
      <c r="R11" s="20" t="s">
        <v>965</v>
      </c>
      <c r="S11" s="20" t="s">
        <v>966</v>
      </c>
      <c r="T11" s="21" t="s">
        <v>619</v>
      </c>
      <c r="U11" s="19">
        <v>428</v>
      </c>
      <c r="V11" s="20">
        <v>242</v>
      </c>
      <c r="W11" s="20">
        <v>1912</v>
      </c>
      <c r="X11" s="21" t="s">
        <v>967</v>
      </c>
      <c r="Y11" s="19">
        <v>641</v>
      </c>
      <c r="Z11" s="20">
        <v>1911</v>
      </c>
      <c r="AA11" s="20" t="s">
        <v>968</v>
      </c>
      <c r="AB11" s="21" t="s">
        <v>683</v>
      </c>
    </row>
    <row r="12" spans="1:29" x14ac:dyDescent="0.35">
      <c r="A12" s="11"/>
      <c r="B12" s="22" t="s">
        <v>969</v>
      </c>
      <c r="C12" s="23">
        <v>484</v>
      </c>
      <c r="D12" s="24">
        <v>484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4">
        <v>401</v>
      </c>
      <c r="J12" s="25" t="s">
        <v>486</v>
      </c>
      <c r="K12" s="25">
        <v>83</v>
      </c>
      <c r="L12" s="26" t="s">
        <v>486</v>
      </c>
      <c r="M12" s="24">
        <v>232</v>
      </c>
      <c r="N12" s="25">
        <v>224</v>
      </c>
      <c r="O12" s="26">
        <v>27</v>
      </c>
      <c r="P12" s="24">
        <v>272</v>
      </c>
      <c r="Q12" s="25">
        <v>174</v>
      </c>
      <c r="R12" s="25">
        <v>29</v>
      </c>
      <c r="S12" s="25">
        <v>9</v>
      </c>
      <c r="T12" s="26">
        <v>1</v>
      </c>
      <c r="U12" s="24">
        <v>72</v>
      </c>
      <c r="V12" s="25">
        <v>49</v>
      </c>
      <c r="W12" s="25">
        <v>333</v>
      </c>
      <c r="X12" s="26">
        <v>19</v>
      </c>
      <c r="Y12" s="24">
        <v>157</v>
      </c>
      <c r="Z12" s="25">
        <v>299</v>
      </c>
      <c r="AA12" s="25">
        <v>12</v>
      </c>
      <c r="AB12" s="26">
        <v>2</v>
      </c>
      <c r="AC12" s="10"/>
    </row>
    <row r="13" spans="1:29" x14ac:dyDescent="0.35">
      <c r="A13" s="11"/>
      <c r="B13" s="22" t="s">
        <v>449</v>
      </c>
      <c r="C13" s="27">
        <v>0.18</v>
      </c>
      <c r="D13" s="28">
        <v>0.18</v>
      </c>
      <c r="E13" s="25" t="s">
        <v>486</v>
      </c>
      <c r="F13" s="25" t="s">
        <v>486</v>
      </c>
      <c r="G13" s="25" t="s">
        <v>486</v>
      </c>
      <c r="H13" s="26" t="s">
        <v>486</v>
      </c>
      <c r="I13" s="28">
        <v>0.18</v>
      </c>
      <c r="J13" s="25" t="s">
        <v>486</v>
      </c>
      <c r="K13" s="29">
        <v>0.17</v>
      </c>
      <c r="L13" s="26" t="s">
        <v>486</v>
      </c>
      <c r="M13" s="28">
        <v>0.22</v>
      </c>
      <c r="N13" s="29">
        <v>0.15</v>
      </c>
      <c r="O13" s="30">
        <v>0.26</v>
      </c>
      <c r="P13" s="28">
        <v>0.16</v>
      </c>
      <c r="Q13" s="29">
        <v>0.21</v>
      </c>
      <c r="R13" s="29">
        <v>0.19</v>
      </c>
      <c r="S13" s="29">
        <v>0.27</v>
      </c>
      <c r="T13" s="30">
        <v>0.21</v>
      </c>
      <c r="U13" s="28">
        <v>0.17</v>
      </c>
      <c r="V13" s="29">
        <v>0.2</v>
      </c>
      <c r="W13" s="29">
        <v>0.17</v>
      </c>
      <c r="X13" s="30">
        <v>0.37</v>
      </c>
      <c r="Y13" s="28">
        <v>0.25</v>
      </c>
      <c r="Z13" s="29">
        <v>0.16</v>
      </c>
      <c r="AA13" s="29">
        <v>0.23</v>
      </c>
      <c r="AB13" s="30">
        <v>0.1</v>
      </c>
      <c r="AC13" s="10"/>
    </row>
    <row r="14" spans="1:29" x14ac:dyDescent="0.35">
      <c r="A14" s="11"/>
      <c r="B14" s="22" t="s">
        <v>449</v>
      </c>
      <c r="C14" s="24" t="s">
        <v>970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6" t="s">
        <v>449</v>
      </c>
      <c r="I14" s="24" t="s">
        <v>449</v>
      </c>
      <c r="J14" s="25" t="s">
        <v>449</v>
      </c>
      <c r="K14" s="25" t="s">
        <v>449</v>
      </c>
      <c r="L14" s="26" t="s">
        <v>449</v>
      </c>
      <c r="M14" s="24" t="s">
        <v>518</v>
      </c>
      <c r="N14" s="25" t="s">
        <v>449</v>
      </c>
      <c r="O14" s="26" t="s">
        <v>517</v>
      </c>
      <c r="P14" s="24" t="s">
        <v>449</v>
      </c>
      <c r="Q14" s="25" t="s">
        <v>523</v>
      </c>
      <c r="R14" s="25" t="s">
        <v>449</v>
      </c>
      <c r="S14" s="25" t="s">
        <v>449</v>
      </c>
      <c r="T14" s="26" t="s">
        <v>449</v>
      </c>
      <c r="U14" s="24" t="s">
        <v>449</v>
      </c>
      <c r="V14" s="25" t="s">
        <v>449</v>
      </c>
      <c r="W14" s="25" t="s">
        <v>449</v>
      </c>
      <c r="X14" s="26" t="s">
        <v>449</v>
      </c>
      <c r="Y14" s="24" t="s">
        <v>598</v>
      </c>
      <c r="Z14" s="25" t="s">
        <v>449</v>
      </c>
      <c r="AA14" s="25" t="s">
        <v>449</v>
      </c>
      <c r="AB14" s="26" t="s">
        <v>449</v>
      </c>
      <c r="AC14" s="10"/>
    </row>
    <row r="15" spans="1:29" x14ac:dyDescent="0.35">
      <c r="A15" s="11"/>
      <c r="B15" s="8" t="s">
        <v>971</v>
      </c>
      <c r="C15" s="9">
        <v>2077</v>
      </c>
      <c r="D15" s="10">
        <v>2077</v>
      </c>
      <c r="E15" s="5" t="s">
        <v>486</v>
      </c>
      <c r="F15" s="5" t="s">
        <v>486</v>
      </c>
      <c r="G15" s="5" t="s">
        <v>486</v>
      </c>
      <c r="H15" s="11" t="s">
        <v>486</v>
      </c>
      <c r="I15" s="10">
        <v>1710</v>
      </c>
      <c r="J15" s="5" t="s">
        <v>486</v>
      </c>
      <c r="K15" s="5">
        <v>367</v>
      </c>
      <c r="L15" s="11" t="s">
        <v>486</v>
      </c>
      <c r="M15" s="10">
        <v>766</v>
      </c>
      <c r="N15" s="5">
        <v>1228</v>
      </c>
      <c r="O15" s="11">
        <v>76</v>
      </c>
      <c r="P15" s="10">
        <v>1316</v>
      </c>
      <c r="Q15" s="5">
        <v>619</v>
      </c>
      <c r="R15" s="5">
        <v>118</v>
      </c>
      <c r="S15" s="5">
        <v>23</v>
      </c>
      <c r="T15" s="11">
        <v>2</v>
      </c>
      <c r="U15" s="10">
        <v>331</v>
      </c>
      <c r="V15" s="5">
        <v>185</v>
      </c>
      <c r="W15" s="5">
        <v>1507</v>
      </c>
      <c r="X15" s="11">
        <v>31</v>
      </c>
      <c r="Y15" s="10">
        <v>456</v>
      </c>
      <c r="Z15" s="5">
        <v>1537</v>
      </c>
      <c r="AA15" s="5">
        <v>38</v>
      </c>
      <c r="AB15" s="11">
        <v>15</v>
      </c>
      <c r="AC15" s="10"/>
    </row>
    <row r="16" spans="1:29" x14ac:dyDescent="0.35">
      <c r="A16" s="11"/>
      <c r="B16" s="8" t="s">
        <v>449</v>
      </c>
      <c r="C16" s="12">
        <v>0.78</v>
      </c>
      <c r="D16" s="13">
        <v>0.78</v>
      </c>
      <c r="E16" s="5" t="s">
        <v>486</v>
      </c>
      <c r="F16" s="5" t="s">
        <v>486</v>
      </c>
      <c r="G16" s="5" t="s">
        <v>486</v>
      </c>
      <c r="H16" s="11" t="s">
        <v>486</v>
      </c>
      <c r="I16" s="13">
        <v>0.78</v>
      </c>
      <c r="J16" s="5" t="s">
        <v>486</v>
      </c>
      <c r="K16" s="14">
        <v>0.76</v>
      </c>
      <c r="L16" s="11" t="s">
        <v>486</v>
      </c>
      <c r="M16" s="13">
        <v>0.73</v>
      </c>
      <c r="N16" s="14">
        <v>0.81</v>
      </c>
      <c r="O16" s="15">
        <v>0.73</v>
      </c>
      <c r="P16" s="13">
        <v>0.79</v>
      </c>
      <c r="Q16" s="14">
        <v>0.75</v>
      </c>
      <c r="R16" s="14">
        <v>0.79</v>
      </c>
      <c r="S16" s="14">
        <v>0.68</v>
      </c>
      <c r="T16" s="15">
        <v>0.79</v>
      </c>
      <c r="U16" s="13">
        <v>0.77</v>
      </c>
      <c r="V16" s="14">
        <v>0.76</v>
      </c>
      <c r="W16" s="14">
        <v>0.79</v>
      </c>
      <c r="X16" s="15">
        <v>0.59</v>
      </c>
      <c r="Y16" s="13">
        <v>0.71</v>
      </c>
      <c r="Z16" s="14">
        <v>0.8</v>
      </c>
      <c r="AA16" s="14">
        <v>0.73</v>
      </c>
      <c r="AB16" s="15">
        <v>0.9</v>
      </c>
      <c r="AC16" s="10"/>
    </row>
    <row r="17" spans="1:29" x14ac:dyDescent="0.35">
      <c r="A17" s="11"/>
      <c r="B17" s="8" t="s">
        <v>449</v>
      </c>
      <c r="C17" s="10" t="s">
        <v>972</v>
      </c>
      <c r="D17" s="10" t="s">
        <v>449</v>
      </c>
      <c r="E17" s="5" t="s">
        <v>449</v>
      </c>
      <c r="F17" s="5" t="s">
        <v>449</v>
      </c>
      <c r="G17" s="5" t="s">
        <v>449</v>
      </c>
      <c r="H17" s="11" t="s">
        <v>449</v>
      </c>
      <c r="I17" s="10" t="s">
        <v>449</v>
      </c>
      <c r="J17" s="5" t="s">
        <v>449</v>
      </c>
      <c r="K17" s="5" t="s">
        <v>449</v>
      </c>
      <c r="L17" s="11" t="s">
        <v>449</v>
      </c>
      <c r="M17" s="10" t="s">
        <v>449</v>
      </c>
      <c r="N17" s="5" t="s">
        <v>603</v>
      </c>
      <c r="O17" s="11" t="s">
        <v>449</v>
      </c>
      <c r="P17" s="10" t="s">
        <v>593</v>
      </c>
      <c r="Q17" s="5" t="s">
        <v>449</v>
      </c>
      <c r="R17" s="5" t="s">
        <v>449</v>
      </c>
      <c r="S17" s="5" t="s">
        <v>449</v>
      </c>
      <c r="T17" s="11" t="s">
        <v>449</v>
      </c>
      <c r="U17" s="10" t="s">
        <v>449</v>
      </c>
      <c r="V17" s="5" t="s">
        <v>449</v>
      </c>
      <c r="W17" s="5" t="s">
        <v>449</v>
      </c>
      <c r="X17" s="11" t="s">
        <v>449</v>
      </c>
      <c r="Y17" s="10" t="s">
        <v>449</v>
      </c>
      <c r="Z17" s="5" t="s">
        <v>502</v>
      </c>
      <c r="AA17" s="5" t="s">
        <v>449</v>
      </c>
      <c r="AB17" s="11" t="s">
        <v>449</v>
      </c>
      <c r="AC17" s="10"/>
    </row>
    <row r="18" spans="1:29" x14ac:dyDescent="0.35">
      <c r="A18" s="11"/>
      <c r="B18" s="22" t="s">
        <v>973</v>
      </c>
      <c r="C18" s="23">
        <v>45</v>
      </c>
      <c r="D18" s="24">
        <v>45</v>
      </c>
      <c r="E18" s="25" t="s">
        <v>486</v>
      </c>
      <c r="F18" s="25" t="s">
        <v>486</v>
      </c>
      <c r="G18" s="25" t="s">
        <v>486</v>
      </c>
      <c r="H18" s="26" t="s">
        <v>486</v>
      </c>
      <c r="I18" s="24">
        <v>33</v>
      </c>
      <c r="J18" s="25" t="s">
        <v>486</v>
      </c>
      <c r="K18" s="25">
        <v>12</v>
      </c>
      <c r="L18" s="26" t="s">
        <v>486</v>
      </c>
      <c r="M18" s="24">
        <v>17</v>
      </c>
      <c r="N18" s="25">
        <v>28</v>
      </c>
      <c r="O18" s="26" t="s">
        <v>486</v>
      </c>
      <c r="P18" s="24">
        <v>25</v>
      </c>
      <c r="Q18" s="25">
        <v>19</v>
      </c>
      <c r="R18" s="25">
        <v>1</v>
      </c>
      <c r="S18" s="25" t="s">
        <v>486</v>
      </c>
      <c r="T18" s="26" t="s">
        <v>486</v>
      </c>
      <c r="U18" s="24">
        <v>4</v>
      </c>
      <c r="V18" s="25">
        <v>1</v>
      </c>
      <c r="W18" s="25">
        <v>37</v>
      </c>
      <c r="X18" s="26">
        <v>1</v>
      </c>
      <c r="Y18" s="24">
        <v>10</v>
      </c>
      <c r="Z18" s="25">
        <v>32</v>
      </c>
      <c r="AA18" s="25" t="s">
        <v>486</v>
      </c>
      <c r="AB18" s="26" t="s">
        <v>486</v>
      </c>
      <c r="AC18" s="10"/>
    </row>
    <row r="19" spans="1:29" x14ac:dyDescent="0.35">
      <c r="A19" s="11"/>
      <c r="B19" s="22" t="s">
        <v>449</v>
      </c>
      <c r="C19" s="27">
        <v>0.02</v>
      </c>
      <c r="D19" s="28">
        <v>0.02</v>
      </c>
      <c r="E19" s="25" t="s">
        <v>486</v>
      </c>
      <c r="F19" s="25" t="s">
        <v>486</v>
      </c>
      <c r="G19" s="25" t="s">
        <v>486</v>
      </c>
      <c r="H19" s="26" t="s">
        <v>486</v>
      </c>
      <c r="I19" s="28">
        <v>0.02</v>
      </c>
      <c r="J19" s="25" t="s">
        <v>486</v>
      </c>
      <c r="K19" s="29">
        <v>0.02</v>
      </c>
      <c r="L19" s="26" t="s">
        <v>486</v>
      </c>
      <c r="M19" s="28">
        <v>0.02</v>
      </c>
      <c r="N19" s="29">
        <v>0.02</v>
      </c>
      <c r="O19" s="26" t="s">
        <v>486</v>
      </c>
      <c r="P19" s="28">
        <v>0.02</v>
      </c>
      <c r="Q19" s="29">
        <v>0.02</v>
      </c>
      <c r="R19" s="29">
        <v>0.01</v>
      </c>
      <c r="S19" s="25" t="s">
        <v>486</v>
      </c>
      <c r="T19" s="26" t="s">
        <v>486</v>
      </c>
      <c r="U19" s="28">
        <v>0.01</v>
      </c>
      <c r="V19" s="29">
        <v>0.01</v>
      </c>
      <c r="W19" s="29">
        <v>0.02</v>
      </c>
      <c r="X19" s="30">
        <v>0.03</v>
      </c>
      <c r="Y19" s="28">
        <v>0.02</v>
      </c>
      <c r="Z19" s="29">
        <v>0.02</v>
      </c>
      <c r="AA19" s="25" t="s">
        <v>486</v>
      </c>
      <c r="AB19" s="26" t="s">
        <v>486</v>
      </c>
      <c r="AC19" s="10"/>
    </row>
    <row r="20" spans="1:29" x14ac:dyDescent="0.35">
      <c r="A20" s="11"/>
      <c r="B20" s="8" t="s">
        <v>908</v>
      </c>
      <c r="C20" s="9">
        <v>66</v>
      </c>
      <c r="D20" s="10">
        <v>66</v>
      </c>
      <c r="E20" s="5" t="s">
        <v>486</v>
      </c>
      <c r="F20" s="5" t="s">
        <v>486</v>
      </c>
      <c r="G20" s="5" t="s">
        <v>486</v>
      </c>
      <c r="H20" s="11" t="s">
        <v>486</v>
      </c>
      <c r="I20" s="10">
        <v>47</v>
      </c>
      <c r="J20" s="5" t="s">
        <v>486</v>
      </c>
      <c r="K20" s="5">
        <v>19</v>
      </c>
      <c r="L20" s="11" t="s">
        <v>486</v>
      </c>
      <c r="M20" s="10">
        <v>33</v>
      </c>
      <c r="N20" s="5">
        <v>30</v>
      </c>
      <c r="O20" s="11">
        <v>2</v>
      </c>
      <c r="P20" s="10">
        <v>46</v>
      </c>
      <c r="Q20" s="5">
        <v>16</v>
      </c>
      <c r="R20" s="5">
        <v>2</v>
      </c>
      <c r="S20" s="5">
        <v>2</v>
      </c>
      <c r="T20" s="11" t="s">
        <v>486</v>
      </c>
      <c r="U20" s="10">
        <v>21</v>
      </c>
      <c r="V20" s="5">
        <v>7</v>
      </c>
      <c r="W20" s="5">
        <v>35</v>
      </c>
      <c r="X20" s="11" t="s">
        <v>511</v>
      </c>
      <c r="Y20" s="10">
        <v>18</v>
      </c>
      <c r="Z20" s="5">
        <v>44</v>
      </c>
      <c r="AA20" s="5">
        <v>2</v>
      </c>
      <c r="AB20" s="11" t="s">
        <v>486</v>
      </c>
      <c r="AC20" s="10"/>
    </row>
    <row r="21" spans="1:29" x14ac:dyDescent="0.35">
      <c r="A21" s="11"/>
      <c r="B21" s="8" t="s">
        <v>449</v>
      </c>
      <c r="C21" s="12">
        <v>0.02</v>
      </c>
      <c r="D21" s="13">
        <v>0.02</v>
      </c>
      <c r="E21" s="5" t="s">
        <v>486</v>
      </c>
      <c r="F21" s="5" t="s">
        <v>486</v>
      </c>
      <c r="G21" s="5" t="s">
        <v>486</v>
      </c>
      <c r="H21" s="11" t="s">
        <v>486</v>
      </c>
      <c r="I21" s="13">
        <v>0.02</v>
      </c>
      <c r="J21" s="5" t="s">
        <v>486</v>
      </c>
      <c r="K21" s="14">
        <v>0.04</v>
      </c>
      <c r="L21" s="11" t="s">
        <v>486</v>
      </c>
      <c r="M21" s="13">
        <v>0.03</v>
      </c>
      <c r="N21" s="14">
        <v>0.02</v>
      </c>
      <c r="O21" s="15">
        <v>0.02</v>
      </c>
      <c r="P21" s="13">
        <v>0.03</v>
      </c>
      <c r="Q21" s="14">
        <v>0.02</v>
      </c>
      <c r="R21" s="14">
        <v>0.01</v>
      </c>
      <c r="S21" s="14">
        <v>0.05</v>
      </c>
      <c r="T21" s="11" t="s">
        <v>486</v>
      </c>
      <c r="U21" s="13">
        <v>0.05</v>
      </c>
      <c r="V21" s="14">
        <v>0.03</v>
      </c>
      <c r="W21" s="14">
        <v>0.02</v>
      </c>
      <c r="X21" s="15">
        <v>0.01</v>
      </c>
      <c r="Y21" s="13">
        <v>0.03</v>
      </c>
      <c r="Z21" s="14">
        <v>0.02</v>
      </c>
      <c r="AA21" s="14">
        <v>0.04</v>
      </c>
      <c r="AB21" s="11" t="s">
        <v>486</v>
      </c>
      <c r="AC21" s="10"/>
    </row>
    <row r="22" spans="1:29" x14ac:dyDescent="0.35">
      <c r="A22" s="11"/>
      <c r="B22" s="31" t="s">
        <v>449</v>
      </c>
      <c r="C22" s="32" t="s">
        <v>559</v>
      </c>
      <c r="D22" s="32" t="s">
        <v>449</v>
      </c>
      <c r="E22" s="33" t="s">
        <v>449</v>
      </c>
      <c r="F22" s="33" t="s">
        <v>449</v>
      </c>
      <c r="G22" s="33" t="s">
        <v>449</v>
      </c>
      <c r="H22" s="34" t="s">
        <v>449</v>
      </c>
      <c r="I22" s="32" t="s">
        <v>449</v>
      </c>
      <c r="J22" s="33" t="s">
        <v>449</v>
      </c>
      <c r="K22" s="33" t="s">
        <v>449</v>
      </c>
      <c r="L22" s="34" t="s">
        <v>449</v>
      </c>
      <c r="M22" s="32" t="s">
        <v>449</v>
      </c>
      <c r="N22" s="33" t="s">
        <v>449</v>
      </c>
      <c r="O22" s="34" t="s">
        <v>449</v>
      </c>
      <c r="P22" s="32" t="s">
        <v>449</v>
      </c>
      <c r="Q22" s="33" t="s">
        <v>449</v>
      </c>
      <c r="R22" s="33" t="s">
        <v>449</v>
      </c>
      <c r="S22" s="33" t="s">
        <v>449</v>
      </c>
      <c r="T22" s="34" t="s">
        <v>449</v>
      </c>
      <c r="U22" s="32" t="s">
        <v>501</v>
      </c>
      <c r="V22" s="33" t="s">
        <v>449</v>
      </c>
      <c r="W22" s="33" t="s">
        <v>449</v>
      </c>
      <c r="X22" s="34" t="s">
        <v>449</v>
      </c>
      <c r="Y22" s="32" t="s">
        <v>449</v>
      </c>
      <c r="Z22" s="33" t="s">
        <v>449</v>
      </c>
      <c r="AA22" s="33" t="s">
        <v>449</v>
      </c>
      <c r="AB22" s="34" t="s">
        <v>449</v>
      </c>
      <c r="AC22" s="10"/>
    </row>
    <row r="23" spans="1:29" x14ac:dyDescent="0.35">
      <c r="B23" s="1" t="s">
        <v>1929</v>
      </c>
    </row>
    <row r="24" spans="1:29" x14ac:dyDescent="0.35">
      <c r="B24" s="1" t="s">
        <v>529</v>
      </c>
    </row>
    <row r="25" spans="1:29" x14ac:dyDescent="0.35">
      <c r="B25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36" display="Return to Index" xr:uid="{00000000-0004-0000-20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100-000000000000}">
  <dimension ref="A1:X25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94</v>
      </c>
    </row>
    <row r="6" spans="1:24" x14ac:dyDescent="0.35">
      <c r="B6" s="1" t="s">
        <v>92</v>
      </c>
    </row>
    <row r="7" spans="1:24" x14ac:dyDescent="0.35">
      <c r="B7" s="1" t="s">
        <v>81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2723</v>
      </c>
      <c r="D10" s="10">
        <v>1186</v>
      </c>
      <c r="E10" s="5">
        <v>197</v>
      </c>
      <c r="F10" s="5">
        <v>584</v>
      </c>
      <c r="G10" s="5">
        <v>305</v>
      </c>
      <c r="H10" s="5">
        <v>258</v>
      </c>
      <c r="I10" s="11">
        <v>138</v>
      </c>
      <c r="J10" s="10">
        <v>2262</v>
      </c>
      <c r="K10" s="11">
        <v>362</v>
      </c>
      <c r="L10" s="10">
        <v>415</v>
      </c>
      <c r="M10" s="5">
        <v>607</v>
      </c>
      <c r="N10" s="5">
        <v>212</v>
      </c>
      <c r="O10" s="5">
        <v>724</v>
      </c>
      <c r="P10" s="5">
        <v>413</v>
      </c>
      <c r="Q10" s="5">
        <v>137</v>
      </c>
      <c r="R10" s="11">
        <v>85</v>
      </c>
      <c r="S10" s="10">
        <v>456</v>
      </c>
      <c r="T10" s="5">
        <v>728</v>
      </c>
      <c r="U10" s="5">
        <v>796</v>
      </c>
      <c r="V10" s="5">
        <v>304</v>
      </c>
      <c r="W10" s="11">
        <v>146</v>
      </c>
    </row>
    <row r="11" spans="1:24" x14ac:dyDescent="0.35">
      <c r="B11" s="17" t="s">
        <v>1930</v>
      </c>
      <c r="C11" s="18">
        <v>2671</v>
      </c>
      <c r="D11" s="19">
        <v>1125</v>
      </c>
      <c r="E11" s="20">
        <v>207</v>
      </c>
      <c r="F11" s="20">
        <v>476</v>
      </c>
      <c r="G11" s="20">
        <v>323</v>
      </c>
      <c r="H11" s="20">
        <v>333</v>
      </c>
      <c r="I11" s="21" t="s">
        <v>974</v>
      </c>
      <c r="J11" s="19">
        <v>2061</v>
      </c>
      <c r="K11" s="21">
        <v>464</v>
      </c>
      <c r="L11" s="19">
        <v>461</v>
      </c>
      <c r="M11" s="20">
        <v>579</v>
      </c>
      <c r="N11" s="20">
        <v>203</v>
      </c>
      <c r="O11" s="20">
        <v>660</v>
      </c>
      <c r="P11" s="20">
        <v>373</v>
      </c>
      <c r="Q11" s="20" t="s">
        <v>975</v>
      </c>
      <c r="R11" s="21" t="s">
        <v>483</v>
      </c>
      <c r="S11" s="19">
        <v>530</v>
      </c>
      <c r="T11" s="20">
        <v>727</v>
      </c>
      <c r="U11" s="20">
        <v>670</v>
      </c>
      <c r="V11" s="20">
        <v>233</v>
      </c>
      <c r="W11" s="21" t="s">
        <v>976</v>
      </c>
    </row>
    <row r="12" spans="1:24" x14ac:dyDescent="0.35">
      <c r="A12" s="11"/>
      <c r="B12" s="22" t="s">
        <v>969</v>
      </c>
      <c r="C12" s="23">
        <v>484</v>
      </c>
      <c r="D12" s="24">
        <v>170</v>
      </c>
      <c r="E12" s="25">
        <v>44</v>
      </c>
      <c r="F12" s="25">
        <v>67</v>
      </c>
      <c r="G12" s="25">
        <v>61</v>
      </c>
      <c r="H12" s="25">
        <v>99</v>
      </c>
      <c r="I12" s="26">
        <v>23</v>
      </c>
      <c r="J12" s="24">
        <v>285</v>
      </c>
      <c r="K12" s="26">
        <v>145</v>
      </c>
      <c r="L12" s="24">
        <v>82</v>
      </c>
      <c r="M12" s="25">
        <v>93</v>
      </c>
      <c r="N12" s="25">
        <v>27</v>
      </c>
      <c r="O12" s="25">
        <v>99</v>
      </c>
      <c r="P12" s="25">
        <v>84</v>
      </c>
      <c r="Q12" s="25">
        <v>9</v>
      </c>
      <c r="R12" s="26">
        <v>50</v>
      </c>
      <c r="S12" s="24">
        <v>131</v>
      </c>
      <c r="T12" s="25">
        <v>101</v>
      </c>
      <c r="U12" s="25">
        <v>91</v>
      </c>
      <c r="V12" s="25">
        <v>25</v>
      </c>
      <c r="W12" s="26">
        <v>64</v>
      </c>
      <c r="X12" s="10"/>
    </row>
    <row r="13" spans="1:24" x14ac:dyDescent="0.35">
      <c r="A13" s="11"/>
      <c r="B13" s="22" t="s">
        <v>449</v>
      </c>
      <c r="C13" s="27">
        <v>0.18</v>
      </c>
      <c r="D13" s="28">
        <v>0.15</v>
      </c>
      <c r="E13" s="29">
        <v>0.21</v>
      </c>
      <c r="F13" s="29">
        <v>0.14000000000000001</v>
      </c>
      <c r="G13" s="29">
        <v>0.19</v>
      </c>
      <c r="H13" s="29">
        <v>0.3</v>
      </c>
      <c r="I13" s="30">
        <v>0.18</v>
      </c>
      <c r="J13" s="28">
        <v>0.14000000000000001</v>
      </c>
      <c r="K13" s="30">
        <v>0.31</v>
      </c>
      <c r="L13" s="28">
        <v>0.18</v>
      </c>
      <c r="M13" s="29">
        <v>0.16</v>
      </c>
      <c r="N13" s="29">
        <v>0.13</v>
      </c>
      <c r="O13" s="29">
        <v>0.15</v>
      </c>
      <c r="P13" s="29">
        <v>0.22</v>
      </c>
      <c r="Q13" s="29">
        <v>0.08</v>
      </c>
      <c r="R13" s="30">
        <v>0.42</v>
      </c>
      <c r="S13" s="28">
        <v>0.25</v>
      </c>
      <c r="T13" s="29">
        <v>0.14000000000000001</v>
      </c>
      <c r="U13" s="29">
        <v>0.14000000000000001</v>
      </c>
      <c r="V13" s="29">
        <v>0.11</v>
      </c>
      <c r="W13" s="30">
        <v>0.33</v>
      </c>
      <c r="X13" s="10"/>
    </row>
    <row r="14" spans="1:24" x14ac:dyDescent="0.35">
      <c r="A14" s="11"/>
      <c r="B14" s="22" t="s">
        <v>449</v>
      </c>
      <c r="C14" s="24" t="s">
        <v>977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5" t="s">
        <v>978</v>
      </c>
      <c r="I14" s="26" t="s">
        <v>449</v>
      </c>
      <c r="J14" s="24" t="s">
        <v>449</v>
      </c>
      <c r="K14" s="26" t="s">
        <v>506</v>
      </c>
      <c r="L14" s="24" t="s">
        <v>594</v>
      </c>
      <c r="M14" s="25" t="s">
        <v>449</v>
      </c>
      <c r="N14" s="25" t="s">
        <v>449</v>
      </c>
      <c r="O14" s="25" t="s">
        <v>449</v>
      </c>
      <c r="P14" s="25" t="s">
        <v>979</v>
      </c>
      <c r="Q14" s="25" t="s">
        <v>449</v>
      </c>
      <c r="R14" s="26" t="s">
        <v>980</v>
      </c>
      <c r="S14" s="24" t="s">
        <v>929</v>
      </c>
      <c r="T14" s="25" t="s">
        <v>449</v>
      </c>
      <c r="U14" s="25" t="s">
        <v>449</v>
      </c>
      <c r="V14" s="25" t="s">
        <v>449</v>
      </c>
      <c r="W14" s="26" t="s">
        <v>929</v>
      </c>
      <c r="X14" s="10"/>
    </row>
    <row r="15" spans="1:24" x14ac:dyDescent="0.35">
      <c r="A15" s="11"/>
      <c r="B15" s="8" t="s">
        <v>971</v>
      </c>
      <c r="C15" s="9">
        <v>2077</v>
      </c>
      <c r="D15" s="10">
        <v>905</v>
      </c>
      <c r="E15" s="5">
        <v>157</v>
      </c>
      <c r="F15" s="5">
        <v>396</v>
      </c>
      <c r="G15" s="5">
        <v>249</v>
      </c>
      <c r="H15" s="5">
        <v>217</v>
      </c>
      <c r="I15" s="11">
        <v>100</v>
      </c>
      <c r="J15" s="10">
        <v>1694</v>
      </c>
      <c r="K15" s="11">
        <v>296</v>
      </c>
      <c r="L15" s="10">
        <v>362</v>
      </c>
      <c r="M15" s="5">
        <v>468</v>
      </c>
      <c r="N15" s="5">
        <v>171</v>
      </c>
      <c r="O15" s="5">
        <v>533</v>
      </c>
      <c r="P15" s="5">
        <v>271</v>
      </c>
      <c r="Q15" s="5">
        <v>89</v>
      </c>
      <c r="R15" s="11">
        <v>66</v>
      </c>
      <c r="S15" s="10">
        <v>378</v>
      </c>
      <c r="T15" s="5">
        <v>606</v>
      </c>
      <c r="U15" s="5">
        <v>549</v>
      </c>
      <c r="V15" s="5">
        <v>202</v>
      </c>
      <c r="W15" s="11">
        <v>116</v>
      </c>
      <c r="X15" s="10"/>
    </row>
    <row r="16" spans="1:24" x14ac:dyDescent="0.35">
      <c r="A16" s="11"/>
      <c r="B16" s="8" t="s">
        <v>449</v>
      </c>
      <c r="C16" s="12">
        <v>0.78</v>
      </c>
      <c r="D16" s="13">
        <v>0.8</v>
      </c>
      <c r="E16" s="14">
        <v>0.76</v>
      </c>
      <c r="F16" s="14">
        <v>0.83</v>
      </c>
      <c r="G16" s="14">
        <v>0.77</v>
      </c>
      <c r="H16" s="14">
        <v>0.65</v>
      </c>
      <c r="I16" s="15">
        <v>0.77</v>
      </c>
      <c r="J16" s="13">
        <v>0.82</v>
      </c>
      <c r="K16" s="15">
        <v>0.64</v>
      </c>
      <c r="L16" s="13">
        <v>0.79</v>
      </c>
      <c r="M16" s="14">
        <v>0.81</v>
      </c>
      <c r="N16" s="14">
        <v>0.84</v>
      </c>
      <c r="O16" s="14">
        <v>0.81</v>
      </c>
      <c r="P16" s="14">
        <v>0.73</v>
      </c>
      <c r="Q16" s="14">
        <v>0.84</v>
      </c>
      <c r="R16" s="15">
        <v>0.55000000000000004</v>
      </c>
      <c r="S16" s="13">
        <v>0.71</v>
      </c>
      <c r="T16" s="14">
        <v>0.83</v>
      </c>
      <c r="U16" s="14">
        <v>0.82</v>
      </c>
      <c r="V16" s="14">
        <v>0.86</v>
      </c>
      <c r="W16" s="15">
        <v>0.6</v>
      </c>
      <c r="X16" s="10"/>
    </row>
    <row r="17" spans="1:24" x14ac:dyDescent="0.35">
      <c r="A17" s="11"/>
      <c r="B17" s="8" t="s">
        <v>449</v>
      </c>
      <c r="C17" s="10" t="s">
        <v>981</v>
      </c>
      <c r="D17" s="10" t="s">
        <v>680</v>
      </c>
      <c r="E17" s="5" t="s">
        <v>449</v>
      </c>
      <c r="F17" s="5" t="s">
        <v>680</v>
      </c>
      <c r="G17" s="5" t="s">
        <v>557</v>
      </c>
      <c r="H17" s="5" t="s">
        <v>449</v>
      </c>
      <c r="I17" s="11" t="s">
        <v>449</v>
      </c>
      <c r="J17" s="10" t="s">
        <v>514</v>
      </c>
      <c r="K17" s="11" t="s">
        <v>449</v>
      </c>
      <c r="L17" s="10" t="s">
        <v>558</v>
      </c>
      <c r="M17" s="5" t="s">
        <v>740</v>
      </c>
      <c r="N17" s="5" t="s">
        <v>500</v>
      </c>
      <c r="O17" s="5" t="s">
        <v>740</v>
      </c>
      <c r="P17" s="5" t="s">
        <v>558</v>
      </c>
      <c r="Q17" s="5" t="s">
        <v>740</v>
      </c>
      <c r="R17" s="11" t="s">
        <v>449</v>
      </c>
      <c r="S17" s="10" t="s">
        <v>559</v>
      </c>
      <c r="T17" s="5" t="s">
        <v>732</v>
      </c>
      <c r="U17" s="5" t="s">
        <v>732</v>
      </c>
      <c r="V17" s="5" t="s">
        <v>732</v>
      </c>
      <c r="W17" s="11" t="s">
        <v>449</v>
      </c>
      <c r="X17" s="10"/>
    </row>
    <row r="18" spans="1:24" x14ac:dyDescent="0.35">
      <c r="A18" s="11"/>
      <c r="B18" s="22" t="s">
        <v>973</v>
      </c>
      <c r="C18" s="23">
        <v>45</v>
      </c>
      <c r="D18" s="24">
        <v>24</v>
      </c>
      <c r="E18" s="25">
        <v>4</v>
      </c>
      <c r="F18" s="25">
        <v>6</v>
      </c>
      <c r="G18" s="25">
        <v>7</v>
      </c>
      <c r="H18" s="25">
        <v>3</v>
      </c>
      <c r="I18" s="26" t="s">
        <v>486</v>
      </c>
      <c r="J18" s="24">
        <v>31</v>
      </c>
      <c r="K18" s="26">
        <v>14</v>
      </c>
      <c r="L18" s="24">
        <v>7</v>
      </c>
      <c r="M18" s="25">
        <v>8</v>
      </c>
      <c r="N18" s="25">
        <v>3</v>
      </c>
      <c r="O18" s="25">
        <v>10</v>
      </c>
      <c r="P18" s="25">
        <v>10</v>
      </c>
      <c r="Q18" s="25">
        <v>3</v>
      </c>
      <c r="R18" s="26" t="s">
        <v>486</v>
      </c>
      <c r="S18" s="24">
        <v>6</v>
      </c>
      <c r="T18" s="25">
        <v>9</v>
      </c>
      <c r="U18" s="25">
        <v>14</v>
      </c>
      <c r="V18" s="25">
        <v>5</v>
      </c>
      <c r="W18" s="26">
        <v>5</v>
      </c>
      <c r="X18" s="10"/>
    </row>
    <row r="19" spans="1:24" x14ac:dyDescent="0.35">
      <c r="A19" s="11"/>
      <c r="B19" s="22" t="s">
        <v>449</v>
      </c>
      <c r="C19" s="27">
        <v>0.02</v>
      </c>
      <c r="D19" s="28">
        <v>0.02</v>
      </c>
      <c r="E19" s="29">
        <v>0.02</v>
      </c>
      <c r="F19" s="29">
        <v>0.01</v>
      </c>
      <c r="G19" s="29">
        <v>0.02</v>
      </c>
      <c r="H19" s="29">
        <v>0.01</v>
      </c>
      <c r="I19" s="26" t="s">
        <v>486</v>
      </c>
      <c r="J19" s="28">
        <v>0.01</v>
      </c>
      <c r="K19" s="30">
        <v>0.03</v>
      </c>
      <c r="L19" s="28">
        <v>0.01</v>
      </c>
      <c r="M19" s="29">
        <v>0.01</v>
      </c>
      <c r="N19" s="29">
        <v>0.01</v>
      </c>
      <c r="O19" s="29">
        <v>0.01</v>
      </c>
      <c r="P19" s="29">
        <v>0.03</v>
      </c>
      <c r="Q19" s="29">
        <v>0.03</v>
      </c>
      <c r="R19" s="26" t="s">
        <v>486</v>
      </c>
      <c r="S19" s="28">
        <v>0.01</v>
      </c>
      <c r="T19" s="29">
        <v>0.01</v>
      </c>
      <c r="U19" s="29">
        <v>0.02</v>
      </c>
      <c r="V19" s="29">
        <v>0.02</v>
      </c>
      <c r="W19" s="30">
        <v>0.02</v>
      </c>
      <c r="X19" s="10"/>
    </row>
    <row r="20" spans="1:24" x14ac:dyDescent="0.35">
      <c r="A20" s="11"/>
      <c r="B20" s="8" t="s">
        <v>908</v>
      </c>
      <c r="C20" s="9">
        <v>66</v>
      </c>
      <c r="D20" s="10">
        <v>27</v>
      </c>
      <c r="E20" s="5">
        <v>2</v>
      </c>
      <c r="F20" s="5">
        <v>8</v>
      </c>
      <c r="G20" s="5">
        <v>6</v>
      </c>
      <c r="H20" s="5">
        <v>14</v>
      </c>
      <c r="I20" s="11">
        <v>7</v>
      </c>
      <c r="J20" s="10">
        <v>51</v>
      </c>
      <c r="K20" s="11">
        <v>10</v>
      </c>
      <c r="L20" s="10">
        <v>10</v>
      </c>
      <c r="M20" s="5">
        <v>11</v>
      </c>
      <c r="N20" s="5">
        <v>2</v>
      </c>
      <c r="O20" s="5">
        <v>19</v>
      </c>
      <c r="P20" s="5">
        <v>7</v>
      </c>
      <c r="Q20" s="5">
        <v>5</v>
      </c>
      <c r="R20" s="11">
        <v>4</v>
      </c>
      <c r="S20" s="10">
        <v>16</v>
      </c>
      <c r="T20" s="5">
        <v>11</v>
      </c>
      <c r="U20" s="5">
        <v>15</v>
      </c>
      <c r="V20" s="5">
        <v>2</v>
      </c>
      <c r="W20" s="11">
        <v>9</v>
      </c>
      <c r="X20" s="10"/>
    </row>
    <row r="21" spans="1:24" x14ac:dyDescent="0.35">
      <c r="A21" s="11"/>
      <c r="B21" s="8" t="s">
        <v>449</v>
      </c>
      <c r="C21" s="12">
        <v>0.02</v>
      </c>
      <c r="D21" s="13">
        <v>0.02</v>
      </c>
      <c r="E21" s="14">
        <v>0.01</v>
      </c>
      <c r="F21" s="14">
        <v>0.02</v>
      </c>
      <c r="G21" s="14">
        <v>0.02</v>
      </c>
      <c r="H21" s="14">
        <v>0.04</v>
      </c>
      <c r="I21" s="15">
        <v>0.05</v>
      </c>
      <c r="J21" s="13">
        <v>0.02</v>
      </c>
      <c r="K21" s="15">
        <v>0.02</v>
      </c>
      <c r="L21" s="13">
        <v>0.02</v>
      </c>
      <c r="M21" s="14">
        <v>0.02</v>
      </c>
      <c r="N21" s="14">
        <v>0.01</v>
      </c>
      <c r="O21" s="14">
        <v>0.03</v>
      </c>
      <c r="P21" s="14">
        <v>0.02</v>
      </c>
      <c r="Q21" s="14">
        <v>0.05</v>
      </c>
      <c r="R21" s="15">
        <v>0.04</v>
      </c>
      <c r="S21" s="13">
        <v>0.03</v>
      </c>
      <c r="T21" s="14">
        <v>0.02</v>
      </c>
      <c r="U21" s="14">
        <v>0.02</v>
      </c>
      <c r="V21" s="14">
        <v>0.01</v>
      </c>
      <c r="W21" s="15">
        <v>0.05</v>
      </c>
      <c r="X21" s="10"/>
    </row>
    <row r="22" spans="1:24" x14ac:dyDescent="0.35">
      <c r="A22" s="11"/>
      <c r="B22" s="31" t="s">
        <v>449</v>
      </c>
      <c r="C22" s="32" t="s">
        <v>449</v>
      </c>
      <c r="D22" s="32" t="s">
        <v>449</v>
      </c>
      <c r="E22" s="33" t="s">
        <v>449</v>
      </c>
      <c r="F22" s="33" t="s">
        <v>449</v>
      </c>
      <c r="G22" s="33" t="s">
        <v>449</v>
      </c>
      <c r="H22" s="33" t="s">
        <v>449</v>
      </c>
      <c r="I22" s="34" t="s">
        <v>614</v>
      </c>
      <c r="J22" s="32" t="s">
        <v>449</v>
      </c>
      <c r="K22" s="34" t="s">
        <v>449</v>
      </c>
      <c r="L22" s="32" t="s">
        <v>449</v>
      </c>
      <c r="M22" s="33" t="s">
        <v>449</v>
      </c>
      <c r="N22" s="33" t="s">
        <v>449</v>
      </c>
      <c r="O22" s="33" t="s">
        <v>449</v>
      </c>
      <c r="P22" s="33" t="s">
        <v>449</v>
      </c>
      <c r="Q22" s="33" t="s">
        <v>449</v>
      </c>
      <c r="R22" s="34" t="s">
        <v>449</v>
      </c>
      <c r="S22" s="32" t="s">
        <v>449</v>
      </c>
      <c r="T22" s="33" t="s">
        <v>449</v>
      </c>
      <c r="U22" s="33" t="s">
        <v>449</v>
      </c>
      <c r="V22" s="33" t="s">
        <v>449</v>
      </c>
      <c r="W22" s="34" t="s">
        <v>647</v>
      </c>
      <c r="X22" s="10"/>
    </row>
    <row r="23" spans="1:24" x14ac:dyDescent="0.35">
      <c r="B23" s="1" t="s">
        <v>1929</v>
      </c>
    </row>
    <row r="24" spans="1:24" x14ac:dyDescent="0.35">
      <c r="B24" s="1" t="s">
        <v>577</v>
      </c>
    </row>
    <row r="25" spans="1:24" x14ac:dyDescent="0.35">
      <c r="B25" s="1" t="s">
        <v>653</v>
      </c>
    </row>
  </sheetData>
  <mergeCells count="4">
    <mergeCell ref="D8:I8"/>
    <mergeCell ref="J8:K8"/>
    <mergeCell ref="L8:R8"/>
    <mergeCell ref="S8:W8"/>
  </mergeCells>
  <hyperlinks>
    <hyperlink ref="C1" location="Index!A37" display="Return to Index" xr:uid="{00000000-0004-0000-21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200-000000000000}">
  <dimension ref="A1:AC69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96</v>
      </c>
    </row>
    <row r="6" spans="1:29" x14ac:dyDescent="0.35">
      <c r="B6" s="1" t="s">
        <v>97</v>
      </c>
    </row>
    <row r="7" spans="1:29" x14ac:dyDescent="0.35">
      <c r="B7" s="1" t="s">
        <v>98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1826</v>
      </c>
      <c r="D10" s="10">
        <v>1826</v>
      </c>
      <c r="E10" s="5" t="s">
        <v>486</v>
      </c>
      <c r="F10" s="5" t="s">
        <v>486</v>
      </c>
      <c r="G10" s="5" t="s">
        <v>486</v>
      </c>
      <c r="H10" s="11" t="s">
        <v>486</v>
      </c>
      <c r="I10" s="10">
        <v>1364</v>
      </c>
      <c r="J10" s="5" t="s">
        <v>486</v>
      </c>
      <c r="K10" s="5">
        <v>462</v>
      </c>
      <c r="L10" s="11" t="s">
        <v>486</v>
      </c>
      <c r="M10" s="10">
        <v>548</v>
      </c>
      <c r="N10" s="5">
        <v>1216</v>
      </c>
      <c r="O10" s="11">
        <v>59</v>
      </c>
      <c r="P10" s="10">
        <v>1158</v>
      </c>
      <c r="Q10" s="5">
        <v>568</v>
      </c>
      <c r="R10" s="5">
        <v>88</v>
      </c>
      <c r="S10" s="5">
        <v>8</v>
      </c>
      <c r="T10" s="11">
        <v>4</v>
      </c>
      <c r="U10" s="10">
        <v>252</v>
      </c>
      <c r="V10" s="5">
        <v>164</v>
      </c>
      <c r="W10" s="5">
        <v>1370</v>
      </c>
      <c r="X10" s="11">
        <v>15</v>
      </c>
      <c r="Y10" s="10">
        <v>366</v>
      </c>
      <c r="Z10" s="5">
        <v>1397</v>
      </c>
      <c r="AA10" s="5">
        <v>34</v>
      </c>
      <c r="AB10" s="11">
        <v>8</v>
      </c>
    </row>
    <row r="11" spans="1:29" x14ac:dyDescent="0.35">
      <c r="B11" s="17" t="s">
        <v>1930</v>
      </c>
      <c r="C11" s="18">
        <v>1687</v>
      </c>
      <c r="D11" s="19">
        <v>1687</v>
      </c>
      <c r="E11" s="20" t="s">
        <v>624</v>
      </c>
      <c r="F11" s="20" t="s">
        <v>624</v>
      </c>
      <c r="G11" s="20" t="s">
        <v>624</v>
      </c>
      <c r="H11" s="21" t="s">
        <v>624</v>
      </c>
      <c r="I11" s="19">
        <v>1298</v>
      </c>
      <c r="J11" s="20" t="s">
        <v>624</v>
      </c>
      <c r="K11" s="20">
        <v>390</v>
      </c>
      <c r="L11" s="21" t="s">
        <v>624</v>
      </c>
      <c r="M11" s="19">
        <v>586</v>
      </c>
      <c r="N11" s="20">
        <v>1038</v>
      </c>
      <c r="O11" s="21" t="s">
        <v>982</v>
      </c>
      <c r="P11" s="19">
        <v>1075</v>
      </c>
      <c r="Q11" s="20">
        <v>507</v>
      </c>
      <c r="R11" s="20" t="s">
        <v>983</v>
      </c>
      <c r="S11" s="20" t="s">
        <v>626</v>
      </c>
      <c r="T11" s="21" t="s">
        <v>477</v>
      </c>
      <c r="U11" s="19">
        <v>252</v>
      </c>
      <c r="V11" s="20" t="s">
        <v>925</v>
      </c>
      <c r="W11" s="20">
        <v>1230</v>
      </c>
      <c r="X11" s="21" t="s">
        <v>948</v>
      </c>
      <c r="Y11" s="19">
        <v>378</v>
      </c>
      <c r="Z11" s="20">
        <v>1239</v>
      </c>
      <c r="AA11" s="20" t="s">
        <v>949</v>
      </c>
      <c r="AB11" s="21" t="s">
        <v>688</v>
      </c>
    </row>
    <row r="12" spans="1:29" x14ac:dyDescent="0.35">
      <c r="A12" s="11"/>
      <c r="B12" s="22" t="s">
        <v>984</v>
      </c>
      <c r="C12" s="23">
        <v>802</v>
      </c>
      <c r="D12" s="24">
        <v>802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4">
        <v>568</v>
      </c>
      <c r="J12" s="25" t="s">
        <v>486</v>
      </c>
      <c r="K12" s="25">
        <v>234</v>
      </c>
      <c r="L12" s="26" t="s">
        <v>486</v>
      </c>
      <c r="M12" s="24">
        <v>190</v>
      </c>
      <c r="N12" s="25">
        <v>582</v>
      </c>
      <c r="O12" s="26">
        <v>29</v>
      </c>
      <c r="P12" s="24">
        <v>548</v>
      </c>
      <c r="Q12" s="25">
        <v>230</v>
      </c>
      <c r="R12" s="25">
        <v>22</v>
      </c>
      <c r="S12" s="25">
        <v>1</v>
      </c>
      <c r="T12" s="26" t="s">
        <v>486</v>
      </c>
      <c r="U12" s="24">
        <v>86</v>
      </c>
      <c r="V12" s="25">
        <v>75</v>
      </c>
      <c r="W12" s="25">
        <v>619</v>
      </c>
      <c r="X12" s="26">
        <v>11</v>
      </c>
      <c r="Y12" s="24">
        <v>120</v>
      </c>
      <c r="Z12" s="25">
        <v>658</v>
      </c>
      <c r="AA12" s="25">
        <v>15</v>
      </c>
      <c r="AB12" s="26">
        <v>3</v>
      </c>
      <c r="AC12" s="10"/>
    </row>
    <row r="13" spans="1:29" x14ac:dyDescent="0.35">
      <c r="A13" s="11"/>
      <c r="B13" s="22" t="s">
        <v>449</v>
      </c>
      <c r="C13" s="27">
        <v>0.48</v>
      </c>
      <c r="D13" s="28">
        <v>0.48</v>
      </c>
      <c r="E13" s="25" t="s">
        <v>486</v>
      </c>
      <c r="F13" s="25" t="s">
        <v>486</v>
      </c>
      <c r="G13" s="25" t="s">
        <v>486</v>
      </c>
      <c r="H13" s="26" t="s">
        <v>486</v>
      </c>
      <c r="I13" s="28">
        <v>0.44</v>
      </c>
      <c r="J13" s="25" t="s">
        <v>486</v>
      </c>
      <c r="K13" s="29">
        <v>0.6</v>
      </c>
      <c r="L13" s="26" t="s">
        <v>486</v>
      </c>
      <c r="M13" s="28">
        <v>0.32</v>
      </c>
      <c r="N13" s="29">
        <v>0.56000000000000005</v>
      </c>
      <c r="O13" s="30">
        <v>0.48</v>
      </c>
      <c r="P13" s="28">
        <v>0.51</v>
      </c>
      <c r="Q13" s="29">
        <v>0.45</v>
      </c>
      <c r="R13" s="29">
        <v>0.25</v>
      </c>
      <c r="S13" s="29">
        <v>0.12</v>
      </c>
      <c r="T13" s="26" t="s">
        <v>486</v>
      </c>
      <c r="U13" s="28">
        <v>0.34</v>
      </c>
      <c r="V13" s="29">
        <v>0.47</v>
      </c>
      <c r="W13" s="29">
        <v>0.5</v>
      </c>
      <c r="X13" s="30">
        <v>0.49</v>
      </c>
      <c r="Y13" s="28">
        <v>0.32</v>
      </c>
      <c r="Z13" s="29">
        <v>0.53</v>
      </c>
      <c r="AA13" s="29">
        <v>0.46</v>
      </c>
      <c r="AB13" s="30">
        <v>0.31</v>
      </c>
      <c r="AC13" s="10"/>
    </row>
    <row r="14" spans="1:29" x14ac:dyDescent="0.35">
      <c r="A14" s="11"/>
      <c r="B14" s="22" t="s">
        <v>449</v>
      </c>
      <c r="C14" s="24" t="s">
        <v>985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6" t="s">
        <v>449</v>
      </c>
      <c r="I14" s="24" t="s">
        <v>449</v>
      </c>
      <c r="J14" s="25" t="s">
        <v>449</v>
      </c>
      <c r="K14" s="25" t="s">
        <v>600</v>
      </c>
      <c r="L14" s="26" t="s">
        <v>449</v>
      </c>
      <c r="M14" s="24" t="s">
        <v>449</v>
      </c>
      <c r="N14" s="25" t="s">
        <v>603</v>
      </c>
      <c r="O14" s="26" t="s">
        <v>449</v>
      </c>
      <c r="P14" s="24" t="s">
        <v>601</v>
      </c>
      <c r="Q14" s="25" t="s">
        <v>558</v>
      </c>
      <c r="R14" s="25" t="s">
        <v>449</v>
      </c>
      <c r="S14" s="25" t="s">
        <v>449</v>
      </c>
      <c r="T14" s="26" t="s">
        <v>449</v>
      </c>
      <c r="U14" s="24" t="s">
        <v>449</v>
      </c>
      <c r="V14" s="25" t="s">
        <v>493</v>
      </c>
      <c r="W14" s="25" t="s">
        <v>597</v>
      </c>
      <c r="X14" s="26" t="s">
        <v>449</v>
      </c>
      <c r="Y14" s="24" t="s">
        <v>449</v>
      </c>
      <c r="Z14" s="25" t="s">
        <v>502</v>
      </c>
      <c r="AA14" s="25" t="s">
        <v>449</v>
      </c>
      <c r="AB14" s="26" t="s">
        <v>449</v>
      </c>
      <c r="AC14" s="10"/>
    </row>
    <row r="15" spans="1:29" ht="29" x14ac:dyDescent="0.35">
      <c r="A15" s="11"/>
      <c r="B15" s="8" t="s">
        <v>986</v>
      </c>
      <c r="C15" s="9">
        <v>458</v>
      </c>
      <c r="D15" s="10">
        <v>458</v>
      </c>
      <c r="E15" s="5" t="s">
        <v>486</v>
      </c>
      <c r="F15" s="5" t="s">
        <v>486</v>
      </c>
      <c r="G15" s="5" t="s">
        <v>486</v>
      </c>
      <c r="H15" s="11" t="s">
        <v>486</v>
      </c>
      <c r="I15" s="10">
        <v>400</v>
      </c>
      <c r="J15" s="5" t="s">
        <v>486</v>
      </c>
      <c r="K15" s="5">
        <v>58</v>
      </c>
      <c r="L15" s="11" t="s">
        <v>486</v>
      </c>
      <c r="M15" s="10">
        <v>198</v>
      </c>
      <c r="N15" s="5">
        <v>243</v>
      </c>
      <c r="O15" s="11">
        <v>16</v>
      </c>
      <c r="P15" s="10">
        <v>283</v>
      </c>
      <c r="Q15" s="5">
        <v>131</v>
      </c>
      <c r="R15" s="5">
        <v>38</v>
      </c>
      <c r="S15" s="5">
        <v>5</v>
      </c>
      <c r="T15" s="11">
        <v>1</v>
      </c>
      <c r="U15" s="10">
        <v>85</v>
      </c>
      <c r="V15" s="5">
        <v>54</v>
      </c>
      <c r="W15" s="5">
        <v>298</v>
      </c>
      <c r="X15" s="11">
        <v>14</v>
      </c>
      <c r="Y15" s="10">
        <v>131</v>
      </c>
      <c r="Z15" s="5">
        <v>306</v>
      </c>
      <c r="AA15" s="5">
        <v>8</v>
      </c>
      <c r="AB15" s="11">
        <v>1</v>
      </c>
      <c r="AC15" s="10"/>
    </row>
    <row r="16" spans="1:29" x14ac:dyDescent="0.35">
      <c r="A16" s="11"/>
      <c r="B16" s="8" t="s">
        <v>449</v>
      </c>
      <c r="C16" s="12">
        <v>0.27</v>
      </c>
      <c r="D16" s="13">
        <v>0.27</v>
      </c>
      <c r="E16" s="5" t="s">
        <v>486</v>
      </c>
      <c r="F16" s="5" t="s">
        <v>486</v>
      </c>
      <c r="G16" s="5" t="s">
        <v>486</v>
      </c>
      <c r="H16" s="11" t="s">
        <v>486</v>
      </c>
      <c r="I16" s="13">
        <v>0.31</v>
      </c>
      <c r="J16" s="5" t="s">
        <v>486</v>
      </c>
      <c r="K16" s="14">
        <v>0.15</v>
      </c>
      <c r="L16" s="11" t="s">
        <v>486</v>
      </c>
      <c r="M16" s="13">
        <v>0.34</v>
      </c>
      <c r="N16" s="14">
        <v>0.23</v>
      </c>
      <c r="O16" s="15">
        <v>0.27</v>
      </c>
      <c r="P16" s="13">
        <v>0.26</v>
      </c>
      <c r="Q16" s="14">
        <v>0.26</v>
      </c>
      <c r="R16" s="14">
        <v>0.42</v>
      </c>
      <c r="S16" s="14">
        <v>0.45</v>
      </c>
      <c r="T16" s="15">
        <v>0.12</v>
      </c>
      <c r="U16" s="13">
        <v>0.34</v>
      </c>
      <c r="V16" s="14">
        <v>0.34</v>
      </c>
      <c r="W16" s="14">
        <v>0.24</v>
      </c>
      <c r="X16" s="15">
        <v>0.65</v>
      </c>
      <c r="Y16" s="13">
        <v>0.35</v>
      </c>
      <c r="Z16" s="14">
        <v>0.25</v>
      </c>
      <c r="AA16" s="14">
        <v>0.23</v>
      </c>
      <c r="AB16" s="15">
        <v>0.08</v>
      </c>
      <c r="AC16" s="10"/>
    </row>
    <row r="17" spans="1:29" x14ac:dyDescent="0.35">
      <c r="A17" s="11"/>
      <c r="B17" s="8" t="s">
        <v>449</v>
      </c>
      <c r="C17" s="10" t="s">
        <v>987</v>
      </c>
      <c r="D17" s="10" t="s">
        <v>449</v>
      </c>
      <c r="E17" s="5" t="s">
        <v>449</v>
      </c>
      <c r="F17" s="5" t="s">
        <v>449</v>
      </c>
      <c r="G17" s="5" t="s">
        <v>449</v>
      </c>
      <c r="H17" s="11" t="s">
        <v>449</v>
      </c>
      <c r="I17" s="10" t="s">
        <v>514</v>
      </c>
      <c r="J17" s="5" t="s">
        <v>449</v>
      </c>
      <c r="K17" s="5" t="s">
        <v>449</v>
      </c>
      <c r="L17" s="11" t="s">
        <v>449</v>
      </c>
      <c r="M17" s="10" t="s">
        <v>518</v>
      </c>
      <c r="N17" s="5" t="s">
        <v>449</v>
      </c>
      <c r="O17" s="11" t="s">
        <v>449</v>
      </c>
      <c r="P17" s="10" t="s">
        <v>449</v>
      </c>
      <c r="Q17" s="5" t="s">
        <v>449</v>
      </c>
      <c r="R17" s="5" t="s">
        <v>508</v>
      </c>
      <c r="S17" s="5" t="s">
        <v>449</v>
      </c>
      <c r="T17" s="11" t="s">
        <v>449</v>
      </c>
      <c r="U17" s="10" t="s">
        <v>501</v>
      </c>
      <c r="V17" s="5" t="s">
        <v>559</v>
      </c>
      <c r="W17" s="5" t="s">
        <v>449</v>
      </c>
      <c r="X17" s="11" t="s">
        <v>449</v>
      </c>
      <c r="Y17" s="10" t="s">
        <v>598</v>
      </c>
      <c r="Z17" s="5" t="s">
        <v>449</v>
      </c>
      <c r="AA17" s="5" t="s">
        <v>449</v>
      </c>
      <c r="AB17" s="11" t="s">
        <v>449</v>
      </c>
      <c r="AC17" s="10"/>
    </row>
    <row r="18" spans="1:29" ht="29" x14ac:dyDescent="0.35">
      <c r="A18" s="11"/>
      <c r="B18" s="22" t="s">
        <v>988</v>
      </c>
      <c r="C18" s="23">
        <v>423</v>
      </c>
      <c r="D18" s="24">
        <v>423</v>
      </c>
      <c r="E18" s="25" t="s">
        <v>486</v>
      </c>
      <c r="F18" s="25" t="s">
        <v>486</v>
      </c>
      <c r="G18" s="25" t="s">
        <v>486</v>
      </c>
      <c r="H18" s="26" t="s">
        <v>486</v>
      </c>
      <c r="I18" s="24">
        <v>329</v>
      </c>
      <c r="J18" s="25" t="s">
        <v>486</v>
      </c>
      <c r="K18" s="25">
        <v>94</v>
      </c>
      <c r="L18" s="26" t="s">
        <v>486</v>
      </c>
      <c r="M18" s="24">
        <v>144</v>
      </c>
      <c r="N18" s="25">
        <v>266</v>
      </c>
      <c r="O18" s="26">
        <v>12</v>
      </c>
      <c r="P18" s="24">
        <v>252</v>
      </c>
      <c r="Q18" s="25">
        <v>138</v>
      </c>
      <c r="R18" s="25">
        <v>31</v>
      </c>
      <c r="S18" s="25">
        <v>1</v>
      </c>
      <c r="T18" s="26">
        <v>1</v>
      </c>
      <c r="U18" s="24">
        <v>62</v>
      </c>
      <c r="V18" s="25">
        <v>21</v>
      </c>
      <c r="W18" s="25">
        <v>322</v>
      </c>
      <c r="X18" s="26">
        <v>7</v>
      </c>
      <c r="Y18" s="24">
        <v>104</v>
      </c>
      <c r="Z18" s="25">
        <v>301</v>
      </c>
      <c r="AA18" s="25">
        <v>8</v>
      </c>
      <c r="AB18" s="26">
        <v>1</v>
      </c>
      <c r="AC18" s="10"/>
    </row>
    <row r="19" spans="1:29" x14ac:dyDescent="0.35">
      <c r="A19" s="11"/>
      <c r="B19" s="22" t="s">
        <v>449</v>
      </c>
      <c r="C19" s="27">
        <v>0.25</v>
      </c>
      <c r="D19" s="28">
        <v>0.25</v>
      </c>
      <c r="E19" s="25" t="s">
        <v>486</v>
      </c>
      <c r="F19" s="25" t="s">
        <v>486</v>
      </c>
      <c r="G19" s="25" t="s">
        <v>486</v>
      </c>
      <c r="H19" s="26" t="s">
        <v>486</v>
      </c>
      <c r="I19" s="28">
        <v>0.25</v>
      </c>
      <c r="J19" s="25" t="s">
        <v>486</v>
      </c>
      <c r="K19" s="29">
        <v>0.24</v>
      </c>
      <c r="L19" s="26" t="s">
        <v>486</v>
      </c>
      <c r="M19" s="28">
        <v>0.25</v>
      </c>
      <c r="N19" s="29">
        <v>0.26</v>
      </c>
      <c r="O19" s="30">
        <v>0.2</v>
      </c>
      <c r="P19" s="28">
        <v>0.23</v>
      </c>
      <c r="Q19" s="29">
        <v>0.27</v>
      </c>
      <c r="R19" s="29">
        <v>0.34</v>
      </c>
      <c r="S19" s="29">
        <v>0.08</v>
      </c>
      <c r="T19" s="30">
        <v>0.25</v>
      </c>
      <c r="U19" s="28">
        <v>0.25</v>
      </c>
      <c r="V19" s="29">
        <v>0.13</v>
      </c>
      <c r="W19" s="29">
        <v>0.26</v>
      </c>
      <c r="X19" s="30">
        <v>0.31</v>
      </c>
      <c r="Y19" s="28">
        <v>0.28000000000000003</v>
      </c>
      <c r="Z19" s="29">
        <v>0.24</v>
      </c>
      <c r="AA19" s="29">
        <v>0.25</v>
      </c>
      <c r="AB19" s="30">
        <v>0.13</v>
      </c>
      <c r="AC19" s="10"/>
    </row>
    <row r="20" spans="1:29" x14ac:dyDescent="0.35">
      <c r="A20" s="11"/>
      <c r="B20" s="22" t="s">
        <v>449</v>
      </c>
      <c r="C20" s="24" t="s">
        <v>647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6" t="s">
        <v>449</v>
      </c>
      <c r="I20" s="24" t="s">
        <v>449</v>
      </c>
      <c r="J20" s="25" t="s">
        <v>449</v>
      </c>
      <c r="K20" s="25" t="s">
        <v>449</v>
      </c>
      <c r="L20" s="26" t="s">
        <v>449</v>
      </c>
      <c r="M20" s="24" t="s">
        <v>449</v>
      </c>
      <c r="N20" s="25" t="s">
        <v>449</v>
      </c>
      <c r="O20" s="26" t="s">
        <v>449</v>
      </c>
      <c r="P20" s="24" t="s">
        <v>449</v>
      </c>
      <c r="Q20" s="25" t="s">
        <v>449</v>
      </c>
      <c r="R20" s="25" t="s">
        <v>449</v>
      </c>
      <c r="S20" s="25" t="s">
        <v>449</v>
      </c>
      <c r="T20" s="26" t="s">
        <v>449</v>
      </c>
      <c r="U20" s="24" t="s">
        <v>647</v>
      </c>
      <c r="V20" s="25" t="s">
        <v>449</v>
      </c>
      <c r="W20" s="25" t="s">
        <v>647</v>
      </c>
      <c r="X20" s="26" t="s">
        <v>449</v>
      </c>
      <c r="Y20" s="24" t="s">
        <v>449</v>
      </c>
      <c r="Z20" s="25" t="s">
        <v>449</v>
      </c>
      <c r="AA20" s="25" t="s">
        <v>449</v>
      </c>
      <c r="AB20" s="26" t="s">
        <v>449</v>
      </c>
      <c r="AC20" s="10"/>
    </row>
    <row r="21" spans="1:29" ht="29" x14ac:dyDescent="0.35">
      <c r="A21" s="11"/>
      <c r="B21" s="8" t="s">
        <v>989</v>
      </c>
      <c r="C21" s="9">
        <v>388</v>
      </c>
      <c r="D21" s="10">
        <v>388</v>
      </c>
      <c r="E21" s="5" t="s">
        <v>486</v>
      </c>
      <c r="F21" s="5" t="s">
        <v>486</v>
      </c>
      <c r="G21" s="5" t="s">
        <v>486</v>
      </c>
      <c r="H21" s="11" t="s">
        <v>486</v>
      </c>
      <c r="I21" s="10">
        <v>305</v>
      </c>
      <c r="J21" s="5" t="s">
        <v>486</v>
      </c>
      <c r="K21" s="5">
        <v>83</v>
      </c>
      <c r="L21" s="11" t="s">
        <v>486</v>
      </c>
      <c r="M21" s="10">
        <v>155</v>
      </c>
      <c r="N21" s="5">
        <v>219</v>
      </c>
      <c r="O21" s="11">
        <v>13</v>
      </c>
      <c r="P21" s="10">
        <v>246</v>
      </c>
      <c r="Q21" s="5">
        <v>108</v>
      </c>
      <c r="R21" s="5">
        <v>29</v>
      </c>
      <c r="S21" s="5">
        <v>6</v>
      </c>
      <c r="T21" s="11">
        <v>1</v>
      </c>
      <c r="U21" s="10">
        <v>63</v>
      </c>
      <c r="V21" s="5">
        <v>33</v>
      </c>
      <c r="W21" s="5">
        <v>284</v>
      </c>
      <c r="X21" s="11">
        <v>3</v>
      </c>
      <c r="Y21" s="10">
        <v>86</v>
      </c>
      <c r="Z21" s="5">
        <v>283</v>
      </c>
      <c r="AA21" s="5">
        <v>11</v>
      </c>
      <c r="AB21" s="11">
        <v>3</v>
      </c>
      <c r="AC21" s="10"/>
    </row>
    <row r="22" spans="1:29" x14ac:dyDescent="0.35">
      <c r="A22" s="11"/>
      <c r="B22" s="8" t="s">
        <v>449</v>
      </c>
      <c r="C22" s="12">
        <v>0.23</v>
      </c>
      <c r="D22" s="13">
        <v>0.23</v>
      </c>
      <c r="E22" s="5" t="s">
        <v>486</v>
      </c>
      <c r="F22" s="5" t="s">
        <v>486</v>
      </c>
      <c r="G22" s="5" t="s">
        <v>486</v>
      </c>
      <c r="H22" s="11" t="s">
        <v>486</v>
      </c>
      <c r="I22" s="13">
        <v>0.24</v>
      </c>
      <c r="J22" s="5" t="s">
        <v>486</v>
      </c>
      <c r="K22" s="14">
        <v>0.21</v>
      </c>
      <c r="L22" s="11" t="s">
        <v>486</v>
      </c>
      <c r="M22" s="13">
        <v>0.26</v>
      </c>
      <c r="N22" s="14">
        <v>0.21</v>
      </c>
      <c r="O22" s="15">
        <v>0.22</v>
      </c>
      <c r="P22" s="13">
        <v>0.23</v>
      </c>
      <c r="Q22" s="14">
        <v>0.21</v>
      </c>
      <c r="R22" s="14">
        <v>0.32</v>
      </c>
      <c r="S22" s="14">
        <v>0.5</v>
      </c>
      <c r="T22" s="15">
        <v>0.12</v>
      </c>
      <c r="U22" s="13">
        <v>0.25</v>
      </c>
      <c r="V22" s="14">
        <v>0.21</v>
      </c>
      <c r="W22" s="14">
        <v>0.23</v>
      </c>
      <c r="X22" s="15">
        <v>0.13</v>
      </c>
      <c r="Y22" s="13">
        <v>0.23</v>
      </c>
      <c r="Z22" s="14">
        <v>0.23</v>
      </c>
      <c r="AA22" s="14">
        <v>0.34</v>
      </c>
      <c r="AB22" s="15">
        <v>0.34</v>
      </c>
      <c r="AC22" s="10"/>
    </row>
    <row r="23" spans="1:29" x14ac:dyDescent="0.35">
      <c r="A23" s="11"/>
      <c r="B23" s="8" t="s">
        <v>449</v>
      </c>
      <c r="C23" s="10" t="s">
        <v>517</v>
      </c>
      <c r="D23" s="10" t="s">
        <v>449</v>
      </c>
      <c r="E23" s="5" t="s">
        <v>449</v>
      </c>
      <c r="F23" s="5" t="s">
        <v>449</v>
      </c>
      <c r="G23" s="5" t="s">
        <v>449</v>
      </c>
      <c r="H23" s="11" t="s">
        <v>449</v>
      </c>
      <c r="I23" s="10" t="s">
        <v>449</v>
      </c>
      <c r="J23" s="5" t="s">
        <v>449</v>
      </c>
      <c r="K23" s="5" t="s">
        <v>449</v>
      </c>
      <c r="L23" s="11" t="s">
        <v>449</v>
      </c>
      <c r="M23" s="10" t="s">
        <v>449</v>
      </c>
      <c r="N23" s="5" t="s">
        <v>449</v>
      </c>
      <c r="O23" s="11" t="s">
        <v>449</v>
      </c>
      <c r="P23" s="10" t="s">
        <v>449</v>
      </c>
      <c r="Q23" s="5" t="s">
        <v>449</v>
      </c>
      <c r="R23" s="5" t="s">
        <v>449</v>
      </c>
      <c r="S23" s="5" t="s">
        <v>449</v>
      </c>
      <c r="T23" s="11" t="s">
        <v>449</v>
      </c>
      <c r="U23" s="10" t="s">
        <v>449</v>
      </c>
      <c r="V23" s="5" t="s">
        <v>449</v>
      </c>
      <c r="W23" s="5" t="s">
        <v>449</v>
      </c>
      <c r="X23" s="11" t="s">
        <v>449</v>
      </c>
      <c r="Y23" s="10" t="s">
        <v>449</v>
      </c>
      <c r="Z23" s="5" t="s">
        <v>449</v>
      </c>
      <c r="AA23" s="5" t="s">
        <v>449</v>
      </c>
      <c r="AB23" s="11" t="s">
        <v>449</v>
      </c>
      <c r="AC23" s="10"/>
    </row>
    <row r="24" spans="1:29" x14ac:dyDescent="0.35">
      <c r="A24" s="11"/>
      <c r="B24" s="22" t="s">
        <v>990</v>
      </c>
      <c r="C24" s="23">
        <v>268</v>
      </c>
      <c r="D24" s="24">
        <v>268</v>
      </c>
      <c r="E24" s="25" t="s">
        <v>486</v>
      </c>
      <c r="F24" s="25" t="s">
        <v>486</v>
      </c>
      <c r="G24" s="25" t="s">
        <v>486</v>
      </c>
      <c r="H24" s="26" t="s">
        <v>486</v>
      </c>
      <c r="I24" s="24">
        <v>208</v>
      </c>
      <c r="J24" s="25" t="s">
        <v>486</v>
      </c>
      <c r="K24" s="25">
        <v>60</v>
      </c>
      <c r="L24" s="26" t="s">
        <v>486</v>
      </c>
      <c r="M24" s="24">
        <v>116</v>
      </c>
      <c r="N24" s="25">
        <v>136</v>
      </c>
      <c r="O24" s="26">
        <v>16</v>
      </c>
      <c r="P24" s="24">
        <v>153</v>
      </c>
      <c r="Q24" s="25">
        <v>88</v>
      </c>
      <c r="R24" s="25">
        <v>19</v>
      </c>
      <c r="S24" s="25">
        <v>9</v>
      </c>
      <c r="T24" s="26" t="s">
        <v>486</v>
      </c>
      <c r="U24" s="24">
        <v>48</v>
      </c>
      <c r="V24" s="25">
        <v>32</v>
      </c>
      <c r="W24" s="25">
        <v>176</v>
      </c>
      <c r="X24" s="26">
        <v>5</v>
      </c>
      <c r="Y24" s="24">
        <v>60</v>
      </c>
      <c r="Z24" s="25">
        <v>194</v>
      </c>
      <c r="AA24" s="25">
        <v>8</v>
      </c>
      <c r="AB24" s="26">
        <v>1</v>
      </c>
      <c r="AC24" s="10"/>
    </row>
    <row r="25" spans="1:29" x14ac:dyDescent="0.35">
      <c r="A25" s="11"/>
      <c r="B25" s="22" t="s">
        <v>449</v>
      </c>
      <c r="C25" s="27">
        <v>0.16</v>
      </c>
      <c r="D25" s="28">
        <v>0.16</v>
      </c>
      <c r="E25" s="25" t="s">
        <v>486</v>
      </c>
      <c r="F25" s="25" t="s">
        <v>486</v>
      </c>
      <c r="G25" s="25" t="s">
        <v>486</v>
      </c>
      <c r="H25" s="26" t="s">
        <v>486</v>
      </c>
      <c r="I25" s="28">
        <v>0.16</v>
      </c>
      <c r="J25" s="25" t="s">
        <v>486</v>
      </c>
      <c r="K25" s="29">
        <v>0.15</v>
      </c>
      <c r="L25" s="26" t="s">
        <v>486</v>
      </c>
      <c r="M25" s="28">
        <v>0.2</v>
      </c>
      <c r="N25" s="29">
        <v>0.13</v>
      </c>
      <c r="O25" s="30">
        <v>0.27</v>
      </c>
      <c r="P25" s="28">
        <v>0.14000000000000001</v>
      </c>
      <c r="Q25" s="29">
        <v>0.17</v>
      </c>
      <c r="R25" s="29">
        <v>0.21</v>
      </c>
      <c r="S25" s="29">
        <v>0.78</v>
      </c>
      <c r="T25" s="26" t="s">
        <v>486</v>
      </c>
      <c r="U25" s="28">
        <v>0.19</v>
      </c>
      <c r="V25" s="29">
        <v>0.2</v>
      </c>
      <c r="W25" s="29">
        <v>0.14000000000000001</v>
      </c>
      <c r="X25" s="30">
        <v>0.23</v>
      </c>
      <c r="Y25" s="28">
        <v>0.16</v>
      </c>
      <c r="Z25" s="29">
        <v>0.16</v>
      </c>
      <c r="AA25" s="29">
        <v>0.25</v>
      </c>
      <c r="AB25" s="30">
        <v>0.1</v>
      </c>
      <c r="AC25" s="10"/>
    </row>
    <row r="26" spans="1:29" x14ac:dyDescent="0.35">
      <c r="A26" s="11"/>
      <c r="B26" s="22" t="s">
        <v>449</v>
      </c>
      <c r="C26" s="24" t="s">
        <v>991</v>
      </c>
      <c r="D26" s="24" t="s">
        <v>449</v>
      </c>
      <c r="E26" s="25" t="s">
        <v>449</v>
      </c>
      <c r="F26" s="25" t="s">
        <v>449</v>
      </c>
      <c r="G26" s="25" t="s">
        <v>449</v>
      </c>
      <c r="H26" s="26" t="s">
        <v>449</v>
      </c>
      <c r="I26" s="24" t="s">
        <v>449</v>
      </c>
      <c r="J26" s="25" t="s">
        <v>449</v>
      </c>
      <c r="K26" s="25" t="s">
        <v>449</v>
      </c>
      <c r="L26" s="26" t="s">
        <v>449</v>
      </c>
      <c r="M26" s="24" t="s">
        <v>518</v>
      </c>
      <c r="N26" s="25" t="s">
        <v>449</v>
      </c>
      <c r="O26" s="26" t="s">
        <v>517</v>
      </c>
      <c r="P26" s="24" t="s">
        <v>449</v>
      </c>
      <c r="Q26" s="25" t="s">
        <v>449</v>
      </c>
      <c r="R26" s="25" t="s">
        <v>449</v>
      </c>
      <c r="S26" s="25" t="s">
        <v>449</v>
      </c>
      <c r="T26" s="26" t="s">
        <v>449</v>
      </c>
      <c r="U26" s="24" t="s">
        <v>449</v>
      </c>
      <c r="V26" s="25" t="s">
        <v>449</v>
      </c>
      <c r="W26" s="25" t="s">
        <v>449</v>
      </c>
      <c r="X26" s="26" t="s">
        <v>449</v>
      </c>
      <c r="Y26" s="24" t="s">
        <v>449</v>
      </c>
      <c r="Z26" s="25" t="s">
        <v>449</v>
      </c>
      <c r="AA26" s="25" t="s">
        <v>449</v>
      </c>
      <c r="AB26" s="26" t="s">
        <v>449</v>
      </c>
      <c r="AC26" s="10"/>
    </row>
    <row r="27" spans="1:29" ht="29" x14ac:dyDescent="0.35">
      <c r="A27" s="11"/>
      <c r="B27" s="8" t="s">
        <v>992</v>
      </c>
      <c r="C27" s="9">
        <v>51</v>
      </c>
      <c r="D27" s="10">
        <v>51</v>
      </c>
      <c r="E27" s="5" t="s">
        <v>486</v>
      </c>
      <c r="F27" s="5" t="s">
        <v>486</v>
      </c>
      <c r="G27" s="5" t="s">
        <v>486</v>
      </c>
      <c r="H27" s="11" t="s">
        <v>486</v>
      </c>
      <c r="I27" s="10">
        <v>45</v>
      </c>
      <c r="J27" s="5" t="s">
        <v>486</v>
      </c>
      <c r="K27" s="5">
        <v>6</v>
      </c>
      <c r="L27" s="11" t="s">
        <v>486</v>
      </c>
      <c r="M27" s="10">
        <v>27</v>
      </c>
      <c r="N27" s="5">
        <v>24</v>
      </c>
      <c r="O27" s="11">
        <v>1</v>
      </c>
      <c r="P27" s="10">
        <v>32</v>
      </c>
      <c r="Q27" s="5">
        <v>11</v>
      </c>
      <c r="R27" s="5">
        <v>7</v>
      </c>
      <c r="S27" s="5" t="s">
        <v>486</v>
      </c>
      <c r="T27" s="11">
        <v>1</v>
      </c>
      <c r="U27" s="10">
        <v>22</v>
      </c>
      <c r="V27" s="5">
        <v>8</v>
      </c>
      <c r="W27" s="5">
        <v>20</v>
      </c>
      <c r="X27" s="11" t="s">
        <v>486</v>
      </c>
      <c r="Y27" s="10">
        <v>24</v>
      </c>
      <c r="Z27" s="5">
        <v>24</v>
      </c>
      <c r="AA27" s="5">
        <v>1</v>
      </c>
      <c r="AB27" s="11" t="s">
        <v>486</v>
      </c>
      <c r="AC27" s="10"/>
    </row>
    <row r="28" spans="1:29" x14ac:dyDescent="0.35">
      <c r="A28" s="11"/>
      <c r="B28" s="8" t="s">
        <v>449</v>
      </c>
      <c r="C28" s="12">
        <v>0.03</v>
      </c>
      <c r="D28" s="13">
        <v>0.03</v>
      </c>
      <c r="E28" s="5" t="s">
        <v>486</v>
      </c>
      <c r="F28" s="5" t="s">
        <v>486</v>
      </c>
      <c r="G28" s="5" t="s">
        <v>486</v>
      </c>
      <c r="H28" s="11" t="s">
        <v>486</v>
      </c>
      <c r="I28" s="13">
        <v>0.03</v>
      </c>
      <c r="J28" s="5" t="s">
        <v>486</v>
      </c>
      <c r="K28" s="14">
        <v>0.02</v>
      </c>
      <c r="L28" s="11" t="s">
        <v>486</v>
      </c>
      <c r="M28" s="13">
        <v>0.05</v>
      </c>
      <c r="N28" s="14">
        <v>0.02</v>
      </c>
      <c r="O28" s="15">
        <v>0.01</v>
      </c>
      <c r="P28" s="13">
        <v>0.03</v>
      </c>
      <c r="Q28" s="14">
        <v>0.02</v>
      </c>
      <c r="R28" s="14">
        <v>7.0000000000000007E-2</v>
      </c>
      <c r="S28" s="5" t="s">
        <v>486</v>
      </c>
      <c r="T28" s="15">
        <v>0.34</v>
      </c>
      <c r="U28" s="13">
        <v>0.09</v>
      </c>
      <c r="V28" s="14">
        <v>0.05</v>
      </c>
      <c r="W28" s="14">
        <v>0.02</v>
      </c>
      <c r="X28" s="11" t="s">
        <v>486</v>
      </c>
      <c r="Y28" s="13">
        <v>0.06</v>
      </c>
      <c r="Z28" s="14">
        <v>0.02</v>
      </c>
      <c r="AA28" s="14">
        <v>0.02</v>
      </c>
      <c r="AB28" s="11" t="s">
        <v>486</v>
      </c>
      <c r="AC28" s="10"/>
    </row>
    <row r="29" spans="1:29" x14ac:dyDescent="0.35">
      <c r="A29" s="11"/>
      <c r="B29" s="8" t="s">
        <v>449</v>
      </c>
      <c r="C29" s="10" t="s">
        <v>726</v>
      </c>
      <c r="D29" s="10" t="s">
        <v>449</v>
      </c>
      <c r="E29" s="5" t="s">
        <v>449</v>
      </c>
      <c r="F29" s="5" t="s">
        <v>449</v>
      </c>
      <c r="G29" s="5" t="s">
        <v>449</v>
      </c>
      <c r="H29" s="11" t="s">
        <v>449</v>
      </c>
      <c r="I29" s="10" t="s">
        <v>449</v>
      </c>
      <c r="J29" s="5" t="s">
        <v>449</v>
      </c>
      <c r="K29" s="5" t="s">
        <v>449</v>
      </c>
      <c r="L29" s="11" t="s">
        <v>449</v>
      </c>
      <c r="M29" s="10" t="s">
        <v>517</v>
      </c>
      <c r="N29" s="5" t="s">
        <v>449</v>
      </c>
      <c r="O29" s="11" t="s">
        <v>449</v>
      </c>
      <c r="P29" s="10" t="s">
        <v>449</v>
      </c>
      <c r="Q29" s="5" t="s">
        <v>449</v>
      </c>
      <c r="R29" s="5" t="s">
        <v>594</v>
      </c>
      <c r="S29" s="5" t="s">
        <v>449</v>
      </c>
      <c r="T29" s="11" t="s">
        <v>449</v>
      </c>
      <c r="U29" s="10" t="s">
        <v>501</v>
      </c>
      <c r="V29" s="5" t="s">
        <v>559</v>
      </c>
      <c r="W29" s="5" t="s">
        <v>449</v>
      </c>
      <c r="X29" s="11" t="s">
        <v>449</v>
      </c>
      <c r="Y29" s="10" t="s">
        <v>598</v>
      </c>
      <c r="Z29" s="5" t="s">
        <v>449</v>
      </c>
      <c r="AA29" s="5" t="s">
        <v>449</v>
      </c>
      <c r="AB29" s="11" t="s">
        <v>449</v>
      </c>
      <c r="AC29" s="10"/>
    </row>
    <row r="30" spans="1:29" ht="43.5" x14ac:dyDescent="0.35">
      <c r="A30" s="11"/>
      <c r="B30" s="22" t="s">
        <v>993</v>
      </c>
      <c r="C30" s="23">
        <v>47</v>
      </c>
      <c r="D30" s="24">
        <v>47</v>
      </c>
      <c r="E30" s="25" t="s">
        <v>486</v>
      </c>
      <c r="F30" s="25" t="s">
        <v>486</v>
      </c>
      <c r="G30" s="25" t="s">
        <v>486</v>
      </c>
      <c r="H30" s="26" t="s">
        <v>486</v>
      </c>
      <c r="I30" s="24">
        <v>31</v>
      </c>
      <c r="J30" s="25" t="s">
        <v>486</v>
      </c>
      <c r="K30" s="25">
        <v>16</v>
      </c>
      <c r="L30" s="26" t="s">
        <v>486</v>
      </c>
      <c r="M30" s="24">
        <v>7</v>
      </c>
      <c r="N30" s="25">
        <v>32</v>
      </c>
      <c r="O30" s="26">
        <v>8</v>
      </c>
      <c r="P30" s="24">
        <v>27</v>
      </c>
      <c r="Q30" s="25">
        <v>19</v>
      </c>
      <c r="R30" s="25">
        <v>1</v>
      </c>
      <c r="S30" s="25" t="s">
        <v>486</v>
      </c>
      <c r="T30" s="26">
        <v>1</v>
      </c>
      <c r="U30" s="24">
        <v>7</v>
      </c>
      <c r="V30" s="25">
        <v>4</v>
      </c>
      <c r="W30" s="25">
        <v>33</v>
      </c>
      <c r="X30" s="26">
        <v>2</v>
      </c>
      <c r="Y30" s="24">
        <v>17</v>
      </c>
      <c r="Z30" s="25">
        <v>30</v>
      </c>
      <c r="AA30" s="25" t="s">
        <v>486</v>
      </c>
      <c r="AB30" s="26" t="s">
        <v>486</v>
      </c>
      <c r="AC30" s="10"/>
    </row>
    <row r="31" spans="1:29" x14ac:dyDescent="0.35">
      <c r="A31" s="11"/>
      <c r="B31" s="22" t="s">
        <v>449</v>
      </c>
      <c r="C31" s="27">
        <v>0.03</v>
      </c>
      <c r="D31" s="28">
        <v>0.03</v>
      </c>
      <c r="E31" s="25" t="s">
        <v>486</v>
      </c>
      <c r="F31" s="25" t="s">
        <v>486</v>
      </c>
      <c r="G31" s="25" t="s">
        <v>486</v>
      </c>
      <c r="H31" s="26" t="s">
        <v>486</v>
      </c>
      <c r="I31" s="28">
        <v>0.02</v>
      </c>
      <c r="J31" s="25" t="s">
        <v>486</v>
      </c>
      <c r="K31" s="29">
        <v>0.04</v>
      </c>
      <c r="L31" s="26" t="s">
        <v>486</v>
      </c>
      <c r="M31" s="28">
        <v>0.01</v>
      </c>
      <c r="N31" s="29">
        <v>0.03</v>
      </c>
      <c r="O31" s="30">
        <v>0.13</v>
      </c>
      <c r="P31" s="28">
        <v>0.03</v>
      </c>
      <c r="Q31" s="29">
        <v>0.04</v>
      </c>
      <c r="R31" s="29">
        <v>0.01</v>
      </c>
      <c r="S31" s="25" t="s">
        <v>486</v>
      </c>
      <c r="T31" s="30">
        <v>0.12</v>
      </c>
      <c r="U31" s="28">
        <v>0.03</v>
      </c>
      <c r="V31" s="29">
        <v>0.02</v>
      </c>
      <c r="W31" s="29">
        <v>0.03</v>
      </c>
      <c r="X31" s="30">
        <v>0.09</v>
      </c>
      <c r="Y31" s="28">
        <v>0.04</v>
      </c>
      <c r="Z31" s="29">
        <v>0.02</v>
      </c>
      <c r="AA31" s="25" t="s">
        <v>486</v>
      </c>
      <c r="AB31" s="26" t="s">
        <v>486</v>
      </c>
      <c r="AC31" s="10"/>
    </row>
    <row r="32" spans="1:29" x14ac:dyDescent="0.35">
      <c r="A32" s="11"/>
      <c r="B32" s="22" t="s">
        <v>449</v>
      </c>
      <c r="C32" s="24" t="s">
        <v>568</v>
      </c>
      <c r="D32" s="24" t="s">
        <v>449</v>
      </c>
      <c r="E32" s="25" t="s">
        <v>449</v>
      </c>
      <c r="F32" s="25" t="s">
        <v>449</v>
      </c>
      <c r="G32" s="25" t="s">
        <v>449</v>
      </c>
      <c r="H32" s="26" t="s">
        <v>449</v>
      </c>
      <c r="I32" s="24" t="s">
        <v>449</v>
      </c>
      <c r="J32" s="25" t="s">
        <v>449</v>
      </c>
      <c r="K32" s="25" t="s">
        <v>449</v>
      </c>
      <c r="L32" s="26" t="s">
        <v>449</v>
      </c>
      <c r="M32" s="24" t="s">
        <v>449</v>
      </c>
      <c r="N32" s="25" t="s">
        <v>449</v>
      </c>
      <c r="O32" s="26" t="s">
        <v>491</v>
      </c>
      <c r="P32" s="24" t="s">
        <v>449</v>
      </c>
      <c r="Q32" s="25" t="s">
        <v>449</v>
      </c>
      <c r="R32" s="25" t="s">
        <v>449</v>
      </c>
      <c r="S32" s="25" t="s">
        <v>449</v>
      </c>
      <c r="T32" s="26" t="s">
        <v>449</v>
      </c>
      <c r="U32" s="24" t="s">
        <v>449</v>
      </c>
      <c r="V32" s="25" t="s">
        <v>449</v>
      </c>
      <c r="W32" s="25" t="s">
        <v>449</v>
      </c>
      <c r="X32" s="26" t="s">
        <v>449</v>
      </c>
      <c r="Y32" s="24" t="s">
        <v>449</v>
      </c>
      <c r="Z32" s="25" t="s">
        <v>449</v>
      </c>
      <c r="AA32" s="25" t="s">
        <v>449</v>
      </c>
      <c r="AB32" s="26" t="s">
        <v>449</v>
      </c>
      <c r="AC32" s="10"/>
    </row>
    <row r="33" spans="1:29" ht="29" x14ac:dyDescent="0.35">
      <c r="A33" s="11"/>
      <c r="B33" s="8" t="s">
        <v>994</v>
      </c>
      <c r="C33" s="9">
        <v>40</v>
      </c>
      <c r="D33" s="10">
        <v>40</v>
      </c>
      <c r="E33" s="5" t="s">
        <v>486</v>
      </c>
      <c r="F33" s="5" t="s">
        <v>486</v>
      </c>
      <c r="G33" s="5" t="s">
        <v>486</v>
      </c>
      <c r="H33" s="11" t="s">
        <v>486</v>
      </c>
      <c r="I33" s="10">
        <v>33</v>
      </c>
      <c r="J33" s="5" t="s">
        <v>486</v>
      </c>
      <c r="K33" s="5">
        <v>7</v>
      </c>
      <c r="L33" s="11" t="s">
        <v>486</v>
      </c>
      <c r="M33" s="10">
        <v>16</v>
      </c>
      <c r="N33" s="5">
        <v>23</v>
      </c>
      <c r="O33" s="11">
        <v>1</v>
      </c>
      <c r="P33" s="10">
        <v>24</v>
      </c>
      <c r="Q33" s="5">
        <v>10</v>
      </c>
      <c r="R33" s="5">
        <v>6</v>
      </c>
      <c r="S33" s="5" t="s">
        <v>486</v>
      </c>
      <c r="T33" s="11" t="s">
        <v>486</v>
      </c>
      <c r="U33" s="10">
        <v>3</v>
      </c>
      <c r="V33" s="5">
        <v>6</v>
      </c>
      <c r="W33" s="5">
        <v>30</v>
      </c>
      <c r="X33" s="11" t="s">
        <v>486</v>
      </c>
      <c r="Y33" s="10">
        <v>7</v>
      </c>
      <c r="Z33" s="5">
        <v>31</v>
      </c>
      <c r="AA33" s="5" t="s">
        <v>486</v>
      </c>
      <c r="AB33" s="11">
        <v>3</v>
      </c>
      <c r="AC33" s="10"/>
    </row>
    <row r="34" spans="1:29" x14ac:dyDescent="0.35">
      <c r="A34" s="11"/>
      <c r="B34" s="8" t="s">
        <v>449</v>
      </c>
      <c r="C34" s="12">
        <v>0.02</v>
      </c>
      <c r="D34" s="13">
        <v>0.02</v>
      </c>
      <c r="E34" s="5" t="s">
        <v>486</v>
      </c>
      <c r="F34" s="5" t="s">
        <v>486</v>
      </c>
      <c r="G34" s="5" t="s">
        <v>486</v>
      </c>
      <c r="H34" s="11" t="s">
        <v>486</v>
      </c>
      <c r="I34" s="13">
        <v>0.03</v>
      </c>
      <c r="J34" s="5" t="s">
        <v>486</v>
      </c>
      <c r="K34" s="14">
        <v>0.02</v>
      </c>
      <c r="L34" s="11" t="s">
        <v>486</v>
      </c>
      <c r="M34" s="13">
        <v>0.03</v>
      </c>
      <c r="N34" s="14">
        <v>0.02</v>
      </c>
      <c r="O34" s="15">
        <v>0.02</v>
      </c>
      <c r="P34" s="13">
        <v>0.02</v>
      </c>
      <c r="Q34" s="14">
        <v>0.02</v>
      </c>
      <c r="R34" s="14">
        <v>7.0000000000000007E-2</v>
      </c>
      <c r="S34" s="5" t="s">
        <v>486</v>
      </c>
      <c r="T34" s="11" t="s">
        <v>486</v>
      </c>
      <c r="U34" s="13">
        <v>0.01</v>
      </c>
      <c r="V34" s="14">
        <v>0.04</v>
      </c>
      <c r="W34" s="14">
        <v>0.02</v>
      </c>
      <c r="X34" s="11" t="s">
        <v>486</v>
      </c>
      <c r="Y34" s="13">
        <v>0.02</v>
      </c>
      <c r="Z34" s="14">
        <v>0.02</v>
      </c>
      <c r="AA34" s="5" t="s">
        <v>486</v>
      </c>
      <c r="AB34" s="15">
        <v>0.33</v>
      </c>
      <c r="AC34" s="10"/>
    </row>
    <row r="35" spans="1:29" x14ac:dyDescent="0.35">
      <c r="A35" s="11"/>
      <c r="B35" s="8" t="s">
        <v>449</v>
      </c>
      <c r="C35" s="10" t="s">
        <v>449</v>
      </c>
      <c r="D35" s="10" t="s">
        <v>449</v>
      </c>
      <c r="E35" s="5" t="s">
        <v>449</v>
      </c>
      <c r="F35" s="5" t="s">
        <v>449</v>
      </c>
      <c r="G35" s="5" t="s">
        <v>449</v>
      </c>
      <c r="H35" s="11" t="s">
        <v>449</v>
      </c>
      <c r="I35" s="10" t="s">
        <v>449</v>
      </c>
      <c r="J35" s="5" t="s">
        <v>449</v>
      </c>
      <c r="K35" s="5" t="s">
        <v>449</v>
      </c>
      <c r="L35" s="11" t="s">
        <v>449</v>
      </c>
      <c r="M35" s="10" t="s">
        <v>449</v>
      </c>
      <c r="N35" s="5" t="s">
        <v>449</v>
      </c>
      <c r="O35" s="11" t="s">
        <v>449</v>
      </c>
      <c r="P35" s="10" t="s">
        <v>449</v>
      </c>
      <c r="Q35" s="5" t="s">
        <v>449</v>
      </c>
      <c r="R35" s="5" t="s">
        <v>508</v>
      </c>
      <c r="S35" s="5" t="s">
        <v>449</v>
      </c>
      <c r="T35" s="11" t="s">
        <v>449</v>
      </c>
      <c r="U35" s="10" t="s">
        <v>449</v>
      </c>
      <c r="V35" s="5" t="s">
        <v>449</v>
      </c>
      <c r="W35" s="5" t="s">
        <v>449</v>
      </c>
      <c r="X35" s="11" t="s">
        <v>449</v>
      </c>
      <c r="Y35" s="10" t="s">
        <v>449</v>
      </c>
      <c r="Z35" s="5" t="s">
        <v>449</v>
      </c>
      <c r="AA35" s="5" t="s">
        <v>449</v>
      </c>
      <c r="AB35" s="11" t="s">
        <v>449</v>
      </c>
      <c r="AC35" s="10"/>
    </row>
    <row r="36" spans="1:29" ht="29" x14ac:dyDescent="0.35">
      <c r="A36" s="11"/>
      <c r="B36" s="22" t="s">
        <v>995</v>
      </c>
      <c r="C36" s="23">
        <v>30</v>
      </c>
      <c r="D36" s="24">
        <v>30</v>
      </c>
      <c r="E36" s="25" t="s">
        <v>486</v>
      </c>
      <c r="F36" s="25" t="s">
        <v>486</v>
      </c>
      <c r="G36" s="25" t="s">
        <v>486</v>
      </c>
      <c r="H36" s="26" t="s">
        <v>486</v>
      </c>
      <c r="I36" s="24">
        <v>23</v>
      </c>
      <c r="J36" s="25" t="s">
        <v>486</v>
      </c>
      <c r="K36" s="25">
        <v>7</v>
      </c>
      <c r="L36" s="26" t="s">
        <v>486</v>
      </c>
      <c r="M36" s="24">
        <v>7</v>
      </c>
      <c r="N36" s="25">
        <v>22</v>
      </c>
      <c r="O36" s="26">
        <v>1</v>
      </c>
      <c r="P36" s="24">
        <v>23</v>
      </c>
      <c r="Q36" s="25">
        <v>7</v>
      </c>
      <c r="R36" s="25" t="s">
        <v>486</v>
      </c>
      <c r="S36" s="25" t="s">
        <v>486</v>
      </c>
      <c r="T36" s="26" t="s">
        <v>486</v>
      </c>
      <c r="U36" s="24">
        <v>5</v>
      </c>
      <c r="V36" s="25">
        <v>6</v>
      </c>
      <c r="W36" s="25">
        <v>18</v>
      </c>
      <c r="X36" s="26" t="s">
        <v>486</v>
      </c>
      <c r="Y36" s="24">
        <v>14</v>
      </c>
      <c r="Z36" s="25">
        <v>16</v>
      </c>
      <c r="AA36" s="25">
        <v>1</v>
      </c>
      <c r="AB36" s="26" t="s">
        <v>486</v>
      </c>
      <c r="AC36" s="10"/>
    </row>
    <row r="37" spans="1:29" x14ac:dyDescent="0.35">
      <c r="A37" s="11"/>
      <c r="B37" s="22" t="s">
        <v>449</v>
      </c>
      <c r="C37" s="27">
        <v>0.02</v>
      </c>
      <c r="D37" s="28">
        <v>0.02</v>
      </c>
      <c r="E37" s="25" t="s">
        <v>486</v>
      </c>
      <c r="F37" s="25" t="s">
        <v>486</v>
      </c>
      <c r="G37" s="25" t="s">
        <v>486</v>
      </c>
      <c r="H37" s="26" t="s">
        <v>486</v>
      </c>
      <c r="I37" s="28">
        <v>0.02</v>
      </c>
      <c r="J37" s="25" t="s">
        <v>486</v>
      </c>
      <c r="K37" s="29">
        <v>0.02</v>
      </c>
      <c r="L37" s="26" t="s">
        <v>486</v>
      </c>
      <c r="M37" s="28">
        <v>0.01</v>
      </c>
      <c r="N37" s="29">
        <v>0.02</v>
      </c>
      <c r="O37" s="30">
        <v>0.02</v>
      </c>
      <c r="P37" s="28">
        <v>0.02</v>
      </c>
      <c r="Q37" s="29">
        <v>0.01</v>
      </c>
      <c r="R37" s="25" t="s">
        <v>486</v>
      </c>
      <c r="S37" s="25" t="s">
        <v>486</v>
      </c>
      <c r="T37" s="26" t="s">
        <v>486</v>
      </c>
      <c r="U37" s="28">
        <v>0.02</v>
      </c>
      <c r="V37" s="29">
        <v>0.04</v>
      </c>
      <c r="W37" s="29">
        <v>0.01</v>
      </c>
      <c r="X37" s="26" t="s">
        <v>486</v>
      </c>
      <c r="Y37" s="28">
        <v>0.04</v>
      </c>
      <c r="Z37" s="29">
        <v>0.01</v>
      </c>
      <c r="AA37" s="29">
        <v>0.02</v>
      </c>
      <c r="AB37" s="26" t="s">
        <v>486</v>
      </c>
      <c r="AC37" s="10"/>
    </row>
    <row r="38" spans="1:29" x14ac:dyDescent="0.35">
      <c r="A38" s="11"/>
      <c r="B38" s="22" t="s">
        <v>449</v>
      </c>
      <c r="C38" s="24" t="s">
        <v>636</v>
      </c>
      <c r="D38" s="24" t="s">
        <v>449</v>
      </c>
      <c r="E38" s="25" t="s">
        <v>449</v>
      </c>
      <c r="F38" s="25" t="s">
        <v>449</v>
      </c>
      <c r="G38" s="25" t="s">
        <v>449</v>
      </c>
      <c r="H38" s="26" t="s">
        <v>449</v>
      </c>
      <c r="I38" s="24" t="s">
        <v>449</v>
      </c>
      <c r="J38" s="25" t="s">
        <v>449</v>
      </c>
      <c r="K38" s="25" t="s">
        <v>449</v>
      </c>
      <c r="L38" s="26" t="s">
        <v>449</v>
      </c>
      <c r="M38" s="24" t="s">
        <v>449</v>
      </c>
      <c r="N38" s="25" t="s">
        <v>449</v>
      </c>
      <c r="O38" s="26" t="s">
        <v>449</v>
      </c>
      <c r="P38" s="24" t="s">
        <v>449</v>
      </c>
      <c r="Q38" s="25" t="s">
        <v>449</v>
      </c>
      <c r="R38" s="25" t="s">
        <v>449</v>
      </c>
      <c r="S38" s="25" t="s">
        <v>449</v>
      </c>
      <c r="T38" s="26" t="s">
        <v>449</v>
      </c>
      <c r="U38" s="24" t="s">
        <v>449</v>
      </c>
      <c r="V38" s="25" t="s">
        <v>449</v>
      </c>
      <c r="W38" s="25" t="s">
        <v>449</v>
      </c>
      <c r="X38" s="26" t="s">
        <v>449</v>
      </c>
      <c r="Y38" s="24" t="s">
        <v>598</v>
      </c>
      <c r="Z38" s="25" t="s">
        <v>449</v>
      </c>
      <c r="AA38" s="25" t="s">
        <v>449</v>
      </c>
      <c r="AB38" s="26" t="s">
        <v>449</v>
      </c>
      <c r="AC38" s="10"/>
    </row>
    <row r="39" spans="1:29" ht="29" x14ac:dyDescent="0.35">
      <c r="A39" s="11"/>
      <c r="B39" s="8" t="s">
        <v>996</v>
      </c>
      <c r="C39" s="9">
        <v>23</v>
      </c>
      <c r="D39" s="10">
        <v>23</v>
      </c>
      <c r="E39" s="5" t="s">
        <v>486</v>
      </c>
      <c r="F39" s="5" t="s">
        <v>486</v>
      </c>
      <c r="G39" s="5" t="s">
        <v>486</v>
      </c>
      <c r="H39" s="11" t="s">
        <v>486</v>
      </c>
      <c r="I39" s="10">
        <v>1</v>
      </c>
      <c r="J39" s="5" t="s">
        <v>486</v>
      </c>
      <c r="K39" s="5">
        <v>22</v>
      </c>
      <c r="L39" s="11" t="s">
        <v>486</v>
      </c>
      <c r="M39" s="10">
        <v>1</v>
      </c>
      <c r="N39" s="5">
        <v>21</v>
      </c>
      <c r="O39" s="11">
        <v>1</v>
      </c>
      <c r="P39" s="10">
        <v>20</v>
      </c>
      <c r="Q39" s="5">
        <v>3</v>
      </c>
      <c r="R39" s="5" t="s">
        <v>486</v>
      </c>
      <c r="S39" s="5" t="s">
        <v>486</v>
      </c>
      <c r="T39" s="11" t="s">
        <v>486</v>
      </c>
      <c r="U39" s="10">
        <v>1</v>
      </c>
      <c r="V39" s="5">
        <v>3</v>
      </c>
      <c r="W39" s="5">
        <v>19</v>
      </c>
      <c r="X39" s="11" t="s">
        <v>486</v>
      </c>
      <c r="Y39" s="10">
        <v>2</v>
      </c>
      <c r="Z39" s="5">
        <v>21</v>
      </c>
      <c r="AA39" s="5" t="s">
        <v>486</v>
      </c>
      <c r="AB39" s="11" t="s">
        <v>486</v>
      </c>
      <c r="AC39" s="10"/>
    </row>
    <row r="40" spans="1:29" x14ac:dyDescent="0.35">
      <c r="A40" s="11"/>
      <c r="B40" s="8" t="s">
        <v>449</v>
      </c>
      <c r="C40" s="12">
        <v>0.01</v>
      </c>
      <c r="D40" s="13">
        <v>0.01</v>
      </c>
      <c r="E40" s="5" t="s">
        <v>486</v>
      </c>
      <c r="F40" s="5" t="s">
        <v>486</v>
      </c>
      <c r="G40" s="5" t="s">
        <v>486</v>
      </c>
      <c r="H40" s="11" t="s">
        <v>486</v>
      </c>
      <c r="I40" s="10" t="s">
        <v>511</v>
      </c>
      <c r="J40" s="5" t="s">
        <v>486</v>
      </c>
      <c r="K40" s="14">
        <v>0.06</v>
      </c>
      <c r="L40" s="11" t="s">
        <v>486</v>
      </c>
      <c r="M40" s="10" t="s">
        <v>511</v>
      </c>
      <c r="N40" s="14">
        <v>0.02</v>
      </c>
      <c r="O40" s="15">
        <v>0.01</v>
      </c>
      <c r="P40" s="13">
        <v>0.02</v>
      </c>
      <c r="Q40" s="14">
        <v>0.01</v>
      </c>
      <c r="R40" s="5" t="s">
        <v>486</v>
      </c>
      <c r="S40" s="5" t="s">
        <v>486</v>
      </c>
      <c r="T40" s="11" t="s">
        <v>486</v>
      </c>
      <c r="U40" s="10" t="s">
        <v>511</v>
      </c>
      <c r="V40" s="14">
        <v>0.02</v>
      </c>
      <c r="W40" s="14">
        <v>0.02</v>
      </c>
      <c r="X40" s="11" t="s">
        <v>486</v>
      </c>
      <c r="Y40" s="13">
        <v>0.01</v>
      </c>
      <c r="Z40" s="14">
        <v>0.02</v>
      </c>
      <c r="AA40" s="5" t="s">
        <v>486</v>
      </c>
      <c r="AB40" s="11" t="s">
        <v>486</v>
      </c>
      <c r="AC40" s="10"/>
    </row>
    <row r="41" spans="1:29" x14ac:dyDescent="0.35">
      <c r="A41" s="11"/>
      <c r="B41" s="8" t="s">
        <v>449</v>
      </c>
      <c r="C41" s="10" t="s">
        <v>937</v>
      </c>
      <c r="D41" s="10" t="s">
        <v>449</v>
      </c>
      <c r="E41" s="5" t="s">
        <v>449</v>
      </c>
      <c r="F41" s="5" t="s">
        <v>449</v>
      </c>
      <c r="G41" s="5" t="s">
        <v>449</v>
      </c>
      <c r="H41" s="11" t="s">
        <v>449</v>
      </c>
      <c r="I41" s="10" t="s">
        <v>449</v>
      </c>
      <c r="J41" s="5" t="s">
        <v>449</v>
      </c>
      <c r="K41" s="5" t="s">
        <v>600</v>
      </c>
      <c r="L41" s="11" t="s">
        <v>449</v>
      </c>
      <c r="M41" s="10" t="s">
        <v>449</v>
      </c>
      <c r="N41" s="5" t="s">
        <v>603</v>
      </c>
      <c r="O41" s="11" t="s">
        <v>449</v>
      </c>
      <c r="P41" s="10" t="s">
        <v>449</v>
      </c>
      <c r="Q41" s="5" t="s">
        <v>449</v>
      </c>
      <c r="R41" s="5" t="s">
        <v>449</v>
      </c>
      <c r="S41" s="5" t="s">
        <v>449</v>
      </c>
      <c r="T41" s="11" t="s">
        <v>449</v>
      </c>
      <c r="U41" s="10" t="s">
        <v>449</v>
      </c>
      <c r="V41" s="5" t="s">
        <v>449</v>
      </c>
      <c r="W41" s="5" t="s">
        <v>449</v>
      </c>
      <c r="X41" s="11" t="s">
        <v>449</v>
      </c>
      <c r="Y41" s="10" t="s">
        <v>449</v>
      </c>
      <c r="Z41" s="5" t="s">
        <v>449</v>
      </c>
      <c r="AA41" s="5" t="s">
        <v>449</v>
      </c>
      <c r="AB41" s="11" t="s">
        <v>449</v>
      </c>
      <c r="AC41" s="10"/>
    </row>
    <row r="42" spans="1:29" ht="29" x14ac:dyDescent="0.35">
      <c r="A42" s="11"/>
      <c r="B42" s="22" t="s">
        <v>997</v>
      </c>
      <c r="C42" s="23">
        <v>18</v>
      </c>
      <c r="D42" s="24">
        <v>18</v>
      </c>
      <c r="E42" s="25" t="s">
        <v>486</v>
      </c>
      <c r="F42" s="25" t="s">
        <v>486</v>
      </c>
      <c r="G42" s="25" t="s">
        <v>486</v>
      </c>
      <c r="H42" s="26" t="s">
        <v>486</v>
      </c>
      <c r="I42" s="24">
        <v>18</v>
      </c>
      <c r="J42" s="25" t="s">
        <v>486</v>
      </c>
      <c r="K42" s="25" t="s">
        <v>486</v>
      </c>
      <c r="L42" s="26" t="s">
        <v>486</v>
      </c>
      <c r="M42" s="24">
        <v>2</v>
      </c>
      <c r="N42" s="25">
        <v>16</v>
      </c>
      <c r="O42" s="26" t="s">
        <v>511</v>
      </c>
      <c r="P42" s="24">
        <v>13</v>
      </c>
      <c r="Q42" s="25">
        <v>5</v>
      </c>
      <c r="R42" s="25" t="s">
        <v>486</v>
      </c>
      <c r="S42" s="25" t="s">
        <v>486</v>
      </c>
      <c r="T42" s="26" t="s">
        <v>486</v>
      </c>
      <c r="U42" s="24">
        <v>5</v>
      </c>
      <c r="V42" s="25">
        <v>1</v>
      </c>
      <c r="W42" s="25">
        <v>13</v>
      </c>
      <c r="X42" s="26" t="s">
        <v>486</v>
      </c>
      <c r="Y42" s="24">
        <v>5</v>
      </c>
      <c r="Z42" s="25">
        <v>13</v>
      </c>
      <c r="AA42" s="25" t="s">
        <v>486</v>
      </c>
      <c r="AB42" s="26" t="s">
        <v>486</v>
      </c>
      <c r="AC42" s="10"/>
    </row>
    <row r="43" spans="1:29" x14ac:dyDescent="0.35">
      <c r="A43" s="11"/>
      <c r="B43" s="22" t="s">
        <v>449</v>
      </c>
      <c r="C43" s="27">
        <v>0.01</v>
      </c>
      <c r="D43" s="28">
        <v>0.01</v>
      </c>
      <c r="E43" s="25" t="s">
        <v>486</v>
      </c>
      <c r="F43" s="25" t="s">
        <v>486</v>
      </c>
      <c r="G43" s="25" t="s">
        <v>486</v>
      </c>
      <c r="H43" s="26" t="s">
        <v>486</v>
      </c>
      <c r="I43" s="28">
        <v>0.01</v>
      </c>
      <c r="J43" s="25" t="s">
        <v>486</v>
      </c>
      <c r="K43" s="25" t="s">
        <v>486</v>
      </c>
      <c r="L43" s="26" t="s">
        <v>486</v>
      </c>
      <c r="M43" s="24" t="s">
        <v>511</v>
      </c>
      <c r="N43" s="29">
        <v>0.02</v>
      </c>
      <c r="O43" s="30">
        <v>0.01</v>
      </c>
      <c r="P43" s="28">
        <v>0.01</v>
      </c>
      <c r="Q43" s="29">
        <v>0.01</v>
      </c>
      <c r="R43" s="25" t="s">
        <v>486</v>
      </c>
      <c r="S43" s="25" t="s">
        <v>486</v>
      </c>
      <c r="T43" s="26" t="s">
        <v>486</v>
      </c>
      <c r="U43" s="28">
        <v>0.02</v>
      </c>
      <c r="V43" s="29">
        <v>0.01</v>
      </c>
      <c r="W43" s="29">
        <v>0.01</v>
      </c>
      <c r="X43" s="26" t="s">
        <v>486</v>
      </c>
      <c r="Y43" s="28">
        <v>0.01</v>
      </c>
      <c r="Z43" s="29">
        <v>0.01</v>
      </c>
      <c r="AA43" s="25" t="s">
        <v>486</v>
      </c>
      <c r="AB43" s="26" t="s">
        <v>486</v>
      </c>
      <c r="AC43" s="10"/>
    </row>
    <row r="44" spans="1:29" x14ac:dyDescent="0.35">
      <c r="A44" s="11"/>
      <c r="B44" s="22" t="s">
        <v>449</v>
      </c>
      <c r="C44" s="24" t="s">
        <v>449</v>
      </c>
      <c r="D44" s="24" t="s">
        <v>449</v>
      </c>
      <c r="E44" s="25" t="s">
        <v>449</v>
      </c>
      <c r="F44" s="25" t="s">
        <v>449</v>
      </c>
      <c r="G44" s="25" t="s">
        <v>449</v>
      </c>
      <c r="H44" s="26" t="s">
        <v>449</v>
      </c>
      <c r="I44" s="24" t="s">
        <v>886</v>
      </c>
      <c r="J44" s="25" t="s">
        <v>449</v>
      </c>
      <c r="K44" s="25" t="s">
        <v>449</v>
      </c>
      <c r="L44" s="26" t="s">
        <v>449</v>
      </c>
      <c r="M44" s="24" t="s">
        <v>449</v>
      </c>
      <c r="N44" s="25" t="s">
        <v>449</v>
      </c>
      <c r="O44" s="26" t="s">
        <v>449</v>
      </c>
      <c r="P44" s="24" t="s">
        <v>449</v>
      </c>
      <c r="Q44" s="25" t="s">
        <v>449</v>
      </c>
      <c r="R44" s="25" t="s">
        <v>449</v>
      </c>
      <c r="S44" s="25" t="s">
        <v>449</v>
      </c>
      <c r="T44" s="26" t="s">
        <v>449</v>
      </c>
      <c r="U44" s="24" t="s">
        <v>449</v>
      </c>
      <c r="V44" s="25" t="s">
        <v>449</v>
      </c>
      <c r="W44" s="25" t="s">
        <v>449</v>
      </c>
      <c r="X44" s="26" t="s">
        <v>449</v>
      </c>
      <c r="Y44" s="24" t="s">
        <v>449</v>
      </c>
      <c r="Z44" s="25" t="s">
        <v>449</v>
      </c>
      <c r="AA44" s="25" t="s">
        <v>449</v>
      </c>
      <c r="AB44" s="26" t="s">
        <v>449</v>
      </c>
      <c r="AC44" s="10"/>
    </row>
    <row r="45" spans="1:29" ht="29" x14ac:dyDescent="0.35">
      <c r="A45" s="11"/>
      <c r="B45" s="8" t="s">
        <v>998</v>
      </c>
      <c r="C45" s="9">
        <v>10</v>
      </c>
      <c r="D45" s="10">
        <v>10</v>
      </c>
      <c r="E45" s="5" t="s">
        <v>486</v>
      </c>
      <c r="F45" s="5" t="s">
        <v>486</v>
      </c>
      <c r="G45" s="5" t="s">
        <v>486</v>
      </c>
      <c r="H45" s="11" t="s">
        <v>486</v>
      </c>
      <c r="I45" s="10" t="s">
        <v>486</v>
      </c>
      <c r="J45" s="5" t="s">
        <v>486</v>
      </c>
      <c r="K45" s="5">
        <v>10</v>
      </c>
      <c r="L45" s="11" t="s">
        <v>486</v>
      </c>
      <c r="M45" s="10" t="s">
        <v>486</v>
      </c>
      <c r="N45" s="5">
        <v>9</v>
      </c>
      <c r="O45" s="11">
        <v>1</v>
      </c>
      <c r="P45" s="10">
        <v>8</v>
      </c>
      <c r="Q45" s="5">
        <v>1</v>
      </c>
      <c r="R45" s="5" t="s">
        <v>486</v>
      </c>
      <c r="S45" s="5" t="s">
        <v>486</v>
      </c>
      <c r="T45" s="11" t="s">
        <v>486</v>
      </c>
      <c r="U45" s="10" t="s">
        <v>486</v>
      </c>
      <c r="V45" s="5">
        <v>1</v>
      </c>
      <c r="W45" s="5">
        <v>9</v>
      </c>
      <c r="X45" s="11" t="s">
        <v>486</v>
      </c>
      <c r="Y45" s="10">
        <v>2</v>
      </c>
      <c r="Z45" s="5">
        <v>8</v>
      </c>
      <c r="AA45" s="5" t="s">
        <v>486</v>
      </c>
      <c r="AB45" s="11" t="s">
        <v>486</v>
      </c>
      <c r="AC45" s="10"/>
    </row>
    <row r="46" spans="1:29" x14ac:dyDescent="0.35">
      <c r="A46" s="11"/>
      <c r="B46" s="8" t="s">
        <v>449</v>
      </c>
      <c r="C46" s="12">
        <v>0.01</v>
      </c>
      <c r="D46" s="13">
        <v>0.01</v>
      </c>
      <c r="E46" s="5" t="s">
        <v>486</v>
      </c>
      <c r="F46" s="5" t="s">
        <v>486</v>
      </c>
      <c r="G46" s="5" t="s">
        <v>486</v>
      </c>
      <c r="H46" s="11" t="s">
        <v>486</v>
      </c>
      <c r="I46" s="10" t="s">
        <v>486</v>
      </c>
      <c r="J46" s="5" t="s">
        <v>486</v>
      </c>
      <c r="K46" s="14">
        <v>0.02</v>
      </c>
      <c r="L46" s="11" t="s">
        <v>486</v>
      </c>
      <c r="M46" s="10" t="s">
        <v>486</v>
      </c>
      <c r="N46" s="14">
        <v>0.01</v>
      </c>
      <c r="O46" s="15">
        <v>0.01</v>
      </c>
      <c r="P46" s="13">
        <v>0.01</v>
      </c>
      <c r="Q46" s="5" t="s">
        <v>511</v>
      </c>
      <c r="R46" s="5" t="s">
        <v>486</v>
      </c>
      <c r="S46" s="5" t="s">
        <v>486</v>
      </c>
      <c r="T46" s="11" t="s">
        <v>486</v>
      </c>
      <c r="U46" s="10" t="s">
        <v>486</v>
      </c>
      <c r="V46" s="5" t="s">
        <v>511</v>
      </c>
      <c r="W46" s="14">
        <v>0.01</v>
      </c>
      <c r="X46" s="11" t="s">
        <v>486</v>
      </c>
      <c r="Y46" s="13">
        <v>0.01</v>
      </c>
      <c r="Z46" s="14">
        <v>0.01</v>
      </c>
      <c r="AA46" s="5" t="s">
        <v>486</v>
      </c>
      <c r="AB46" s="11" t="s">
        <v>486</v>
      </c>
      <c r="AC46" s="10"/>
    </row>
    <row r="47" spans="1:29" x14ac:dyDescent="0.35">
      <c r="A47" s="11"/>
      <c r="B47" s="8" t="s">
        <v>449</v>
      </c>
      <c r="C47" s="10" t="s">
        <v>665</v>
      </c>
      <c r="D47" s="10" t="s">
        <v>449</v>
      </c>
      <c r="E47" s="5" t="s">
        <v>449</v>
      </c>
      <c r="F47" s="5" t="s">
        <v>449</v>
      </c>
      <c r="G47" s="5" t="s">
        <v>449</v>
      </c>
      <c r="H47" s="11" t="s">
        <v>449</v>
      </c>
      <c r="I47" s="10" t="s">
        <v>449</v>
      </c>
      <c r="J47" s="5" t="s">
        <v>449</v>
      </c>
      <c r="K47" s="5" t="s">
        <v>600</v>
      </c>
      <c r="L47" s="11" t="s">
        <v>449</v>
      </c>
      <c r="M47" s="10" t="s">
        <v>449</v>
      </c>
      <c r="N47" s="5" t="s">
        <v>449</v>
      </c>
      <c r="O47" s="11" t="s">
        <v>449</v>
      </c>
      <c r="P47" s="10" t="s">
        <v>449</v>
      </c>
      <c r="Q47" s="5" t="s">
        <v>449</v>
      </c>
      <c r="R47" s="5" t="s">
        <v>449</v>
      </c>
      <c r="S47" s="5" t="s">
        <v>449</v>
      </c>
      <c r="T47" s="11" t="s">
        <v>449</v>
      </c>
      <c r="U47" s="10" t="s">
        <v>449</v>
      </c>
      <c r="V47" s="5" t="s">
        <v>449</v>
      </c>
      <c r="W47" s="5" t="s">
        <v>449</v>
      </c>
      <c r="X47" s="11" t="s">
        <v>449</v>
      </c>
      <c r="Y47" s="10" t="s">
        <v>449</v>
      </c>
      <c r="Z47" s="5" t="s">
        <v>449</v>
      </c>
      <c r="AA47" s="5" t="s">
        <v>449</v>
      </c>
      <c r="AB47" s="11" t="s">
        <v>449</v>
      </c>
      <c r="AC47" s="10"/>
    </row>
    <row r="48" spans="1:29" ht="29" x14ac:dyDescent="0.35">
      <c r="A48" s="11"/>
      <c r="B48" s="22" t="s">
        <v>999</v>
      </c>
      <c r="C48" s="23">
        <v>7</v>
      </c>
      <c r="D48" s="24">
        <v>7</v>
      </c>
      <c r="E48" s="25" t="s">
        <v>486</v>
      </c>
      <c r="F48" s="25" t="s">
        <v>486</v>
      </c>
      <c r="G48" s="25" t="s">
        <v>486</v>
      </c>
      <c r="H48" s="26" t="s">
        <v>486</v>
      </c>
      <c r="I48" s="24">
        <v>7</v>
      </c>
      <c r="J48" s="25" t="s">
        <v>486</v>
      </c>
      <c r="K48" s="25" t="s">
        <v>486</v>
      </c>
      <c r="L48" s="26" t="s">
        <v>486</v>
      </c>
      <c r="M48" s="24">
        <v>1</v>
      </c>
      <c r="N48" s="25">
        <v>1</v>
      </c>
      <c r="O48" s="26">
        <v>5</v>
      </c>
      <c r="P48" s="24">
        <v>6</v>
      </c>
      <c r="Q48" s="25">
        <v>1</v>
      </c>
      <c r="R48" s="25" t="s">
        <v>486</v>
      </c>
      <c r="S48" s="25" t="s">
        <v>486</v>
      </c>
      <c r="T48" s="26" t="s">
        <v>486</v>
      </c>
      <c r="U48" s="24">
        <v>1</v>
      </c>
      <c r="V48" s="25" t="s">
        <v>486</v>
      </c>
      <c r="W48" s="25">
        <v>1</v>
      </c>
      <c r="X48" s="26">
        <v>5</v>
      </c>
      <c r="Y48" s="24">
        <v>5</v>
      </c>
      <c r="Z48" s="25">
        <v>1</v>
      </c>
      <c r="AA48" s="25">
        <v>1</v>
      </c>
      <c r="AB48" s="26" t="s">
        <v>486</v>
      </c>
      <c r="AC48" s="10"/>
    </row>
    <row r="49" spans="1:29" x14ac:dyDescent="0.35">
      <c r="A49" s="11"/>
      <c r="B49" s="22" t="s">
        <v>449</v>
      </c>
      <c r="C49" s="24" t="s">
        <v>511</v>
      </c>
      <c r="D49" s="24" t="s">
        <v>511</v>
      </c>
      <c r="E49" s="25" t="s">
        <v>486</v>
      </c>
      <c r="F49" s="25" t="s">
        <v>486</v>
      </c>
      <c r="G49" s="25" t="s">
        <v>486</v>
      </c>
      <c r="H49" s="26" t="s">
        <v>486</v>
      </c>
      <c r="I49" s="28">
        <v>0.01</v>
      </c>
      <c r="J49" s="25" t="s">
        <v>486</v>
      </c>
      <c r="K49" s="25" t="s">
        <v>486</v>
      </c>
      <c r="L49" s="26" t="s">
        <v>486</v>
      </c>
      <c r="M49" s="24" t="s">
        <v>511</v>
      </c>
      <c r="N49" s="25" t="s">
        <v>511</v>
      </c>
      <c r="O49" s="30">
        <v>0.08</v>
      </c>
      <c r="P49" s="28">
        <v>0.01</v>
      </c>
      <c r="Q49" s="25" t="s">
        <v>511</v>
      </c>
      <c r="R49" s="25" t="s">
        <v>486</v>
      </c>
      <c r="S49" s="25" t="s">
        <v>486</v>
      </c>
      <c r="T49" s="26" t="s">
        <v>486</v>
      </c>
      <c r="U49" s="24" t="s">
        <v>511</v>
      </c>
      <c r="V49" s="25" t="s">
        <v>486</v>
      </c>
      <c r="W49" s="25" t="s">
        <v>511</v>
      </c>
      <c r="X49" s="30">
        <v>0.23</v>
      </c>
      <c r="Y49" s="28">
        <v>0.01</v>
      </c>
      <c r="Z49" s="25" t="s">
        <v>511</v>
      </c>
      <c r="AA49" s="29">
        <v>0.02</v>
      </c>
      <c r="AB49" s="26" t="s">
        <v>486</v>
      </c>
      <c r="AC49" s="10"/>
    </row>
    <row r="50" spans="1:29" x14ac:dyDescent="0.35">
      <c r="A50" s="11"/>
      <c r="B50" s="22" t="s">
        <v>449</v>
      </c>
      <c r="C50" s="24" t="s">
        <v>726</v>
      </c>
      <c r="D50" s="24" t="s">
        <v>449</v>
      </c>
      <c r="E50" s="25" t="s">
        <v>449</v>
      </c>
      <c r="F50" s="25" t="s">
        <v>449</v>
      </c>
      <c r="G50" s="25" t="s">
        <v>449</v>
      </c>
      <c r="H50" s="26" t="s">
        <v>449</v>
      </c>
      <c r="I50" s="24" t="s">
        <v>449</v>
      </c>
      <c r="J50" s="25" t="s">
        <v>449</v>
      </c>
      <c r="K50" s="25" t="s">
        <v>449</v>
      </c>
      <c r="L50" s="26" t="s">
        <v>449</v>
      </c>
      <c r="M50" s="24" t="s">
        <v>449</v>
      </c>
      <c r="N50" s="25" t="s">
        <v>449</v>
      </c>
      <c r="O50" s="26" t="s">
        <v>491</v>
      </c>
      <c r="P50" s="24" t="s">
        <v>449</v>
      </c>
      <c r="Q50" s="25" t="s">
        <v>449</v>
      </c>
      <c r="R50" s="25" t="s">
        <v>449</v>
      </c>
      <c r="S50" s="25" t="s">
        <v>449</v>
      </c>
      <c r="T50" s="26" t="s">
        <v>449</v>
      </c>
      <c r="U50" s="24" t="s">
        <v>449</v>
      </c>
      <c r="V50" s="25" t="s">
        <v>449</v>
      </c>
      <c r="W50" s="25" t="s">
        <v>449</v>
      </c>
      <c r="X50" s="26" t="s">
        <v>449</v>
      </c>
      <c r="Y50" s="24" t="s">
        <v>636</v>
      </c>
      <c r="Z50" s="25" t="s">
        <v>449</v>
      </c>
      <c r="AA50" s="25" t="s">
        <v>449</v>
      </c>
      <c r="AB50" s="26" t="s">
        <v>449</v>
      </c>
      <c r="AC50" s="10"/>
    </row>
    <row r="51" spans="1:29" x14ac:dyDescent="0.35">
      <c r="A51" s="11"/>
      <c r="B51" s="8" t="s">
        <v>1000</v>
      </c>
      <c r="C51" s="9">
        <v>6</v>
      </c>
      <c r="D51" s="10">
        <v>6</v>
      </c>
      <c r="E51" s="5" t="s">
        <v>486</v>
      </c>
      <c r="F51" s="5" t="s">
        <v>486</v>
      </c>
      <c r="G51" s="5" t="s">
        <v>486</v>
      </c>
      <c r="H51" s="11" t="s">
        <v>486</v>
      </c>
      <c r="I51" s="10">
        <v>5</v>
      </c>
      <c r="J51" s="5" t="s">
        <v>486</v>
      </c>
      <c r="K51" s="5">
        <v>1</v>
      </c>
      <c r="L51" s="11" t="s">
        <v>486</v>
      </c>
      <c r="M51" s="10">
        <v>3</v>
      </c>
      <c r="N51" s="5">
        <v>3</v>
      </c>
      <c r="O51" s="11" t="s">
        <v>486</v>
      </c>
      <c r="P51" s="10">
        <v>4</v>
      </c>
      <c r="Q51" s="5">
        <v>2</v>
      </c>
      <c r="R51" s="5" t="s">
        <v>486</v>
      </c>
      <c r="S51" s="5" t="s">
        <v>486</v>
      </c>
      <c r="T51" s="11" t="s">
        <v>486</v>
      </c>
      <c r="U51" s="10" t="s">
        <v>511</v>
      </c>
      <c r="V51" s="5" t="s">
        <v>486</v>
      </c>
      <c r="W51" s="5">
        <v>5</v>
      </c>
      <c r="X51" s="11" t="s">
        <v>486</v>
      </c>
      <c r="Y51" s="10">
        <v>2</v>
      </c>
      <c r="Z51" s="5">
        <v>4</v>
      </c>
      <c r="AA51" s="5" t="s">
        <v>486</v>
      </c>
      <c r="AB51" s="11" t="s">
        <v>486</v>
      </c>
      <c r="AC51" s="10"/>
    </row>
    <row r="52" spans="1:29" x14ac:dyDescent="0.35">
      <c r="A52" s="11"/>
      <c r="B52" s="8" t="s">
        <v>449</v>
      </c>
      <c r="C52" s="9" t="s">
        <v>511</v>
      </c>
      <c r="D52" s="10" t="s">
        <v>511</v>
      </c>
      <c r="E52" s="5" t="s">
        <v>486</v>
      </c>
      <c r="F52" s="5" t="s">
        <v>486</v>
      </c>
      <c r="G52" s="5" t="s">
        <v>486</v>
      </c>
      <c r="H52" s="11" t="s">
        <v>486</v>
      </c>
      <c r="I52" s="10" t="s">
        <v>511</v>
      </c>
      <c r="J52" s="5" t="s">
        <v>486</v>
      </c>
      <c r="K52" s="5" t="s">
        <v>511</v>
      </c>
      <c r="L52" s="11" t="s">
        <v>486</v>
      </c>
      <c r="M52" s="10" t="s">
        <v>511</v>
      </c>
      <c r="N52" s="5" t="s">
        <v>511</v>
      </c>
      <c r="O52" s="11" t="s">
        <v>486</v>
      </c>
      <c r="P52" s="10" t="s">
        <v>511</v>
      </c>
      <c r="Q52" s="5" t="s">
        <v>511</v>
      </c>
      <c r="R52" s="5" t="s">
        <v>486</v>
      </c>
      <c r="S52" s="5" t="s">
        <v>486</v>
      </c>
      <c r="T52" s="11" t="s">
        <v>486</v>
      </c>
      <c r="U52" s="10" t="s">
        <v>511</v>
      </c>
      <c r="V52" s="5" t="s">
        <v>486</v>
      </c>
      <c r="W52" s="5" t="s">
        <v>511</v>
      </c>
      <c r="X52" s="11" t="s">
        <v>486</v>
      </c>
      <c r="Y52" s="10" t="s">
        <v>511</v>
      </c>
      <c r="Z52" s="5" t="s">
        <v>511</v>
      </c>
      <c r="AA52" s="5" t="s">
        <v>486</v>
      </c>
      <c r="AB52" s="11" t="s">
        <v>486</v>
      </c>
      <c r="AC52" s="10"/>
    </row>
    <row r="53" spans="1:29" x14ac:dyDescent="0.35">
      <c r="A53" s="11"/>
      <c r="B53" s="22" t="s">
        <v>1001</v>
      </c>
      <c r="C53" s="23">
        <v>6</v>
      </c>
      <c r="D53" s="24">
        <v>6</v>
      </c>
      <c r="E53" s="25" t="s">
        <v>486</v>
      </c>
      <c r="F53" s="25" t="s">
        <v>486</v>
      </c>
      <c r="G53" s="25" t="s">
        <v>486</v>
      </c>
      <c r="H53" s="26" t="s">
        <v>486</v>
      </c>
      <c r="I53" s="24">
        <v>4</v>
      </c>
      <c r="J53" s="25" t="s">
        <v>486</v>
      </c>
      <c r="K53" s="25">
        <v>2</v>
      </c>
      <c r="L53" s="26" t="s">
        <v>486</v>
      </c>
      <c r="M53" s="24">
        <v>2</v>
      </c>
      <c r="N53" s="25">
        <v>4</v>
      </c>
      <c r="O53" s="26" t="s">
        <v>486</v>
      </c>
      <c r="P53" s="24">
        <v>2</v>
      </c>
      <c r="Q53" s="25">
        <v>4</v>
      </c>
      <c r="R53" s="25" t="s">
        <v>486</v>
      </c>
      <c r="S53" s="25" t="s">
        <v>486</v>
      </c>
      <c r="T53" s="26" t="s">
        <v>486</v>
      </c>
      <c r="U53" s="24" t="s">
        <v>486</v>
      </c>
      <c r="V53" s="25">
        <v>2</v>
      </c>
      <c r="W53" s="25">
        <v>4</v>
      </c>
      <c r="X53" s="26" t="s">
        <v>486</v>
      </c>
      <c r="Y53" s="24" t="s">
        <v>486</v>
      </c>
      <c r="Z53" s="25">
        <v>4</v>
      </c>
      <c r="AA53" s="25" t="s">
        <v>486</v>
      </c>
      <c r="AB53" s="26">
        <v>2</v>
      </c>
      <c r="AC53" s="10"/>
    </row>
    <row r="54" spans="1:29" x14ac:dyDescent="0.35">
      <c r="A54" s="11"/>
      <c r="B54" s="22" t="s">
        <v>449</v>
      </c>
      <c r="C54" s="23" t="s">
        <v>511</v>
      </c>
      <c r="D54" s="24" t="s">
        <v>511</v>
      </c>
      <c r="E54" s="25" t="s">
        <v>486</v>
      </c>
      <c r="F54" s="25" t="s">
        <v>486</v>
      </c>
      <c r="G54" s="25" t="s">
        <v>486</v>
      </c>
      <c r="H54" s="26" t="s">
        <v>486</v>
      </c>
      <c r="I54" s="24" t="s">
        <v>511</v>
      </c>
      <c r="J54" s="25" t="s">
        <v>486</v>
      </c>
      <c r="K54" s="29">
        <v>0.01</v>
      </c>
      <c r="L54" s="26" t="s">
        <v>486</v>
      </c>
      <c r="M54" s="24" t="s">
        <v>511</v>
      </c>
      <c r="N54" s="25" t="s">
        <v>511</v>
      </c>
      <c r="O54" s="26" t="s">
        <v>486</v>
      </c>
      <c r="P54" s="24" t="s">
        <v>511</v>
      </c>
      <c r="Q54" s="29">
        <v>0.01</v>
      </c>
      <c r="R54" s="25" t="s">
        <v>486</v>
      </c>
      <c r="S54" s="25" t="s">
        <v>486</v>
      </c>
      <c r="T54" s="26" t="s">
        <v>486</v>
      </c>
      <c r="U54" s="24" t="s">
        <v>486</v>
      </c>
      <c r="V54" s="29">
        <v>0.01</v>
      </c>
      <c r="W54" s="25" t="s">
        <v>511</v>
      </c>
      <c r="X54" s="26" t="s">
        <v>486</v>
      </c>
      <c r="Y54" s="24" t="s">
        <v>486</v>
      </c>
      <c r="Z54" s="25" t="s">
        <v>511</v>
      </c>
      <c r="AA54" s="25" t="s">
        <v>486</v>
      </c>
      <c r="AB54" s="30">
        <v>0.18</v>
      </c>
      <c r="AC54" s="10"/>
    </row>
    <row r="55" spans="1:29" x14ac:dyDescent="0.35">
      <c r="A55" s="11"/>
      <c r="B55" s="8" t="s">
        <v>1002</v>
      </c>
      <c r="C55" s="9">
        <v>4</v>
      </c>
      <c r="D55" s="10">
        <v>4</v>
      </c>
      <c r="E55" s="5" t="s">
        <v>486</v>
      </c>
      <c r="F55" s="5" t="s">
        <v>486</v>
      </c>
      <c r="G55" s="5" t="s">
        <v>486</v>
      </c>
      <c r="H55" s="11" t="s">
        <v>486</v>
      </c>
      <c r="I55" s="10">
        <v>3</v>
      </c>
      <c r="J55" s="5" t="s">
        <v>486</v>
      </c>
      <c r="K55" s="5">
        <v>2</v>
      </c>
      <c r="L55" s="11" t="s">
        <v>486</v>
      </c>
      <c r="M55" s="10">
        <v>3</v>
      </c>
      <c r="N55" s="5">
        <v>1</v>
      </c>
      <c r="O55" s="11" t="s">
        <v>486</v>
      </c>
      <c r="P55" s="10">
        <v>4</v>
      </c>
      <c r="Q55" s="5" t="s">
        <v>486</v>
      </c>
      <c r="R55" s="5" t="s">
        <v>486</v>
      </c>
      <c r="S55" s="5" t="s">
        <v>486</v>
      </c>
      <c r="T55" s="11" t="s">
        <v>486</v>
      </c>
      <c r="U55" s="10" t="s">
        <v>511</v>
      </c>
      <c r="V55" s="5" t="s">
        <v>486</v>
      </c>
      <c r="W55" s="5">
        <v>4</v>
      </c>
      <c r="X55" s="11" t="s">
        <v>486</v>
      </c>
      <c r="Y55" s="10">
        <v>1</v>
      </c>
      <c r="Z55" s="5">
        <v>3</v>
      </c>
      <c r="AA55" s="5">
        <v>1</v>
      </c>
      <c r="AB55" s="11" t="s">
        <v>486</v>
      </c>
      <c r="AC55" s="10"/>
    </row>
    <row r="56" spans="1:29" x14ac:dyDescent="0.35">
      <c r="A56" s="11"/>
      <c r="B56" s="8" t="s">
        <v>449</v>
      </c>
      <c r="C56" s="9" t="s">
        <v>511</v>
      </c>
      <c r="D56" s="10" t="s">
        <v>511</v>
      </c>
      <c r="E56" s="5" t="s">
        <v>486</v>
      </c>
      <c r="F56" s="5" t="s">
        <v>486</v>
      </c>
      <c r="G56" s="5" t="s">
        <v>486</v>
      </c>
      <c r="H56" s="11" t="s">
        <v>486</v>
      </c>
      <c r="I56" s="10" t="s">
        <v>511</v>
      </c>
      <c r="J56" s="5" t="s">
        <v>486</v>
      </c>
      <c r="K56" s="5" t="s">
        <v>511</v>
      </c>
      <c r="L56" s="11" t="s">
        <v>486</v>
      </c>
      <c r="M56" s="13">
        <v>0.01</v>
      </c>
      <c r="N56" s="5" t="s">
        <v>511</v>
      </c>
      <c r="O56" s="11" t="s">
        <v>486</v>
      </c>
      <c r="P56" s="10" t="s">
        <v>511</v>
      </c>
      <c r="Q56" s="5" t="s">
        <v>486</v>
      </c>
      <c r="R56" s="5" t="s">
        <v>486</v>
      </c>
      <c r="S56" s="5" t="s">
        <v>486</v>
      </c>
      <c r="T56" s="11" t="s">
        <v>486</v>
      </c>
      <c r="U56" s="10" t="s">
        <v>511</v>
      </c>
      <c r="V56" s="5" t="s">
        <v>486</v>
      </c>
      <c r="W56" s="5" t="s">
        <v>511</v>
      </c>
      <c r="X56" s="11" t="s">
        <v>486</v>
      </c>
      <c r="Y56" s="10" t="s">
        <v>511</v>
      </c>
      <c r="Z56" s="5" t="s">
        <v>511</v>
      </c>
      <c r="AA56" s="14">
        <v>0.02</v>
      </c>
      <c r="AB56" s="11" t="s">
        <v>486</v>
      </c>
      <c r="AC56" s="10"/>
    </row>
    <row r="57" spans="1:29" x14ac:dyDescent="0.35">
      <c r="A57" s="11"/>
      <c r="B57" s="22" t="s">
        <v>1003</v>
      </c>
      <c r="C57" s="23">
        <v>3</v>
      </c>
      <c r="D57" s="24">
        <v>3</v>
      </c>
      <c r="E57" s="25" t="s">
        <v>486</v>
      </c>
      <c r="F57" s="25" t="s">
        <v>486</v>
      </c>
      <c r="G57" s="25" t="s">
        <v>486</v>
      </c>
      <c r="H57" s="26" t="s">
        <v>486</v>
      </c>
      <c r="I57" s="24">
        <v>3</v>
      </c>
      <c r="J57" s="25" t="s">
        <v>486</v>
      </c>
      <c r="K57" s="25" t="s">
        <v>486</v>
      </c>
      <c r="L57" s="26" t="s">
        <v>486</v>
      </c>
      <c r="M57" s="24">
        <v>1</v>
      </c>
      <c r="N57" s="25">
        <v>2</v>
      </c>
      <c r="O57" s="26" t="s">
        <v>486</v>
      </c>
      <c r="P57" s="24" t="s">
        <v>511</v>
      </c>
      <c r="Q57" s="25">
        <v>3</v>
      </c>
      <c r="R57" s="25" t="s">
        <v>486</v>
      </c>
      <c r="S57" s="25" t="s">
        <v>486</v>
      </c>
      <c r="T57" s="26" t="s">
        <v>486</v>
      </c>
      <c r="U57" s="24">
        <v>2</v>
      </c>
      <c r="V57" s="25">
        <v>1</v>
      </c>
      <c r="W57" s="25" t="s">
        <v>486</v>
      </c>
      <c r="X57" s="26" t="s">
        <v>486</v>
      </c>
      <c r="Y57" s="24">
        <v>1</v>
      </c>
      <c r="Z57" s="25">
        <v>2</v>
      </c>
      <c r="AA57" s="25" t="s">
        <v>486</v>
      </c>
      <c r="AB57" s="26" t="s">
        <v>486</v>
      </c>
      <c r="AC57" s="10"/>
    </row>
    <row r="58" spans="1:29" x14ac:dyDescent="0.35">
      <c r="A58" s="11"/>
      <c r="B58" s="22" t="s">
        <v>449</v>
      </c>
      <c r="C58" s="23" t="s">
        <v>511</v>
      </c>
      <c r="D58" s="24" t="s">
        <v>511</v>
      </c>
      <c r="E58" s="25" t="s">
        <v>486</v>
      </c>
      <c r="F58" s="25" t="s">
        <v>486</v>
      </c>
      <c r="G58" s="25" t="s">
        <v>486</v>
      </c>
      <c r="H58" s="26" t="s">
        <v>486</v>
      </c>
      <c r="I58" s="24" t="s">
        <v>511</v>
      </c>
      <c r="J58" s="25" t="s">
        <v>486</v>
      </c>
      <c r="K58" s="25" t="s">
        <v>486</v>
      </c>
      <c r="L58" s="26" t="s">
        <v>486</v>
      </c>
      <c r="M58" s="24" t="s">
        <v>511</v>
      </c>
      <c r="N58" s="25" t="s">
        <v>511</v>
      </c>
      <c r="O58" s="26" t="s">
        <v>486</v>
      </c>
      <c r="P58" s="24" t="s">
        <v>511</v>
      </c>
      <c r="Q58" s="29">
        <v>0.01</v>
      </c>
      <c r="R58" s="25" t="s">
        <v>486</v>
      </c>
      <c r="S58" s="25" t="s">
        <v>486</v>
      </c>
      <c r="T58" s="26" t="s">
        <v>486</v>
      </c>
      <c r="U58" s="28">
        <v>0.01</v>
      </c>
      <c r="V58" s="29">
        <v>0.01</v>
      </c>
      <c r="W58" s="25" t="s">
        <v>486</v>
      </c>
      <c r="X58" s="26" t="s">
        <v>486</v>
      </c>
      <c r="Y58" s="24" t="s">
        <v>511</v>
      </c>
      <c r="Z58" s="25" t="s">
        <v>511</v>
      </c>
      <c r="AA58" s="25" t="s">
        <v>486</v>
      </c>
      <c r="AB58" s="26" t="s">
        <v>486</v>
      </c>
      <c r="AC58" s="10"/>
    </row>
    <row r="59" spans="1:29" x14ac:dyDescent="0.35">
      <c r="A59" s="11"/>
      <c r="B59" s="22" t="s">
        <v>449</v>
      </c>
      <c r="C59" s="24" t="s">
        <v>449</v>
      </c>
      <c r="D59" s="24" t="s">
        <v>449</v>
      </c>
      <c r="E59" s="25" t="s">
        <v>449</v>
      </c>
      <c r="F59" s="25" t="s">
        <v>449</v>
      </c>
      <c r="G59" s="25" t="s">
        <v>449</v>
      </c>
      <c r="H59" s="26" t="s">
        <v>449</v>
      </c>
      <c r="I59" s="24" t="s">
        <v>449</v>
      </c>
      <c r="J59" s="25" t="s">
        <v>449</v>
      </c>
      <c r="K59" s="25" t="s">
        <v>449</v>
      </c>
      <c r="L59" s="26" t="s">
        <v>449</v>
      </c>
      <c r="M59" s="24" t="s">
        <v>449</v>
      </c>
      <c r="N59" s="25" t="s">
        <v>449</v>
      </c>
      <c r="O59" s="26" t="s">
        <v>449</v>
      </c>
      <c r="P59" s="24" t="s">
        <v>449</v>
      </c>
      <c r="Q59" s="25" t="s">
        <v>449</v>
      </c>
      <c r="R59" s="25" t="s">
        <v>449</v>
      </c>
      <c r="S59" s="25" t="s">
        <v>449</v>
      </c>
      <c r="T59" s="26" t="s">
        <v>449</v>
      </c>
      <c r="U59" s="24" t="s">
        <v>559</v>
      </c>
      <c r="V59" s="25" t="s">
        <v>559</v>
      </c>
      <c r="W59" s="25" t="s">
        <v>449</v>
      </c>
      <c r="X59" s="26" t="s">
        <v>449</v>
      </c>
      <c r="Y59" s="24" t="s">
        <v>449</v>
      </c>
      <c r="Z59" s="25" t="s">
        <v>449</v>
      </c>
      <c r="AA59" s="25" t="s">
        <v>449</v>
      </c>
      <c r="AB59" s="26" t="s">
        <v>449</v>
      </c>
      <c r="AC59" s="10"/>
    </row>
    <row r="60" spans="1:29" x14ac:dyDescent="0.35">
      <c r="A60" s="11"/>
      <c r="B60" s="8" t="s">
        <v>725</v>
      </c>
      <c r="C60" s="9">
        <v>15</v>
      </c>
      <c r="D60" s="10">
        <v>15</v>
      </c>
      <c r="E60" s="5" t="s">
        <v>486</v>
      </c>
      <c r="F60" s="5" t="s">
        <v>486</v>
      </c>
      <c r="G60" s="5" t="s">
        <v>486</v>
      </c>
      <c r="H60" s="11" t="s">
        <v>486</v>
      </c>
      <c r="I60" s="10">
        <v>12</v>
      </c>
      <c r="J60" s="5" t="s">
        <v>486</v>
      </c>
      <c r="K60" s="5">
        <v>3</v>
      </c>
      <c r="L60" s="11" t="s">
        <v>486</v>
      </c>
      <c r="M60" s="10">
        <v>7</v>
      </c>
      <c r="N60" s="5">
        <v>8</v>
      </c>
      <c r="O60" s="11" t="s">
        <v>486</v>
      </c>
      <c r="P60" s="10">
        <v>9</v>
      </c>
      <c r="Q60" s="5">
        <v>6</v>
      </c>
      <c r="R60" s="5" t="s">
        <v>486</v>
      </c>
      <c r="S60" s="5" t="s">
        <v>486</v>
      </c>
      <c r="T60" s="11" t="s">
        <v>486</v>
      </c>
      <c r="U60" s="10">
        <v>4</v>
      </c>
      <c r="V60" s="5">
        <v>5</v>
      </c>
      <c r="W60" s="5">
        <v>6</v>
      </c>
      <c r="X60" s="11" t="s">
        <v>486</v>
      </c>
      <c r="Y60" s="10">
        <v>8</v>
      </c>
      <c r="Z60" s="5">
        <v>8</v>
      </c>
      <c r="AA60" s="5" t="s">
        <v>486</v>
      </c>
      <c r="AB60" s="11" t="s">
        <v>486</v>
      </c>
      <c r="AC60" s="10"/>
    </row>
    <row r="61" spans="1:29" x14ac:dyDescent="0.35">
      <c r="A61" s="11"/>
      <c r="B61" s="8" t="s">
        <v>449</v>
      </c>
      <c r="C61" s="12">
        <v>0.01</v>
      </c>
      <c r="D61" s="13">
        <v>0.01</v>
      </c>
      <c r="E61" s="5" t="s">
        <v>486</v>
      </c>
      <c r="F61" s="5" t="s">
        <v>486</v>
      </c>
      <c r="G61" s="5" t="s">
        <v>486</v>
      </c>
      <c r="H61" s="11" t="s">
        <v>486</v>
      </c>
      <c r="I61" s="13">
        <v>0.01</v>
      </c>
      <c r="J61" s="5" t="s">
        <v>486</v>
      </c>
      <c r="K61" s="14">
        <v>0.01</v>
      </c>
      <c r="L61" s="11" t="s">
        <v>486</v>
      </c>
      <c r="M61" s="13">
        <v>0.01</v>
      </c>
      <c r="N61" s="14">
        <v>0.01</v>
      </c>
      <c r="O61" s="11" t="s">
        <v>486</v>
      </c>
      <c r="P61" s="13">
        <v>0.01</v>
      </c>
      <c r="Q61" s="14">
        <v>0.01</v>
      </c>
      <c r="R61" s="5" t="s">
        <v>486</v>
      </c>
      <c r="S61" s="5" t="s">
        <v>486</v>
      </c>
      <c r="T61" s="11" t="s">
        <v>486</v>
      </c>
      <c r="U61" s="13">
        <v>0.02</v>
      </c>
      <c r="V61" s="14">
        <v>0.03</v>
      </c>
      <c r="W61" s="5" t="s">
        <v>511</v>
      </c>
      <c r="X61" s="11" t="s">
        <v>486</v>
      </c>
      <c r="Y61" s="13">
        <v>0.02</v>
      </c>
      <c r="Z61" s="14">
        <v>0.01</v>
      </c>
      <c r="AA61" s="5" t="s">
        <v>486</v>
      </c>
      <c r="AB61" s="11" t="s">
        <v>486</v>
      </c>
      <c r="AC61" s="10"/>
    </row>
    <row r="62" spans="1:29" x14ac:dyDescent="0.35">
      <c r="A62" s="11"/>
      <c r="B62" s="8" t="s">
        <v>449</v>
      </c>
      <c r="C62" s="10" t="s">
        <v>608</v>
      </c>
      <c r="D62" s="10" t="s">
        <v>449</v>
      </c>
      <c r="E62" s="5" t="s">
        <v>449</v>
      </c>
      <c r="F62" s="5" t="s">
        <v>449</v>
      </c>
      <c r="G62" s="5" t="s">
        <v>449</v>
      </c>
      <c r="H62" s="11" t="s">
        <v>449</v>
      </c>
      <c r="I62" s="10" t="s">
        <v>449</v>
      </c>
      <c r="J62" s="5" t="s">
        <v>449</v>
      </c>
      <c r="K62" s="5" t="s">
        <v>449</v>
      </c>
      <c r="L62" s="11" t="s">
        <v>449</v>
      </c>
      <c r="M62" s="10" t="s">
        <v>449</v>
      </c>
      <c r="N62" s="5" t="s">
        <v>449</v>
      </c>
      <c r="O62" s="11" t="s">
        <v>449</v>
      </c>
      <c r="P62" s="10" t="s">
        <v>449</v>
      </c>
      <c r="Q62" s="5" t="s">
        <v>449</v>
      </c>
      <c r="R62" s="5" t="s">
        <v>449</v>
      </c>
      <c r="S62" s="5" t="s">
        <v>449</v>
      </c>
      <c r="T62" s="11" t="s">
        <v>449</v>
      </c>
      <c r="U62" s="10" t="s">
        <v>449</v>
      </c>
      <c r="V62" s="5" t="s">
        <v>501</v>
      </c>
      <c r="W62" s="5" t="s">
        <v>449</v>
      </c>
      <c r="X62" s="11" t="s">
        <v>449</v>
      </c>
      <c r="Y62" s="10" t="s">
        <v>449</v>
      </c>
      <c r="Z62" s="5" t="s">
        <v>449</v>
      </c>
      <c r="AA62" s="5" t="s">
        <v>449</v>
      </c>
      <c r="AB62" s="11" t="s">
        <v>449</v>
      </c>
      <c r="AC62" s="10"/>
    </row>
    <row r="63" spans="1:29" x14ac:dyDescent="0.35">
      <c r="A63" s="11"/>
      <c r="B63" s="22" t="s">
        <v>908</v>
      </c>
      <c r="C63" s="23">
        <v>12</v>
      </c>
      <c r="D63" s="24">
        <v>12</v>
      </c>
      <c r="E63" s="25" t="s">
        <v>486</v>
      </c>
      <c r="F63" s="25" t="s">
        <v>486</v>
      </c>
      <c r="G63" s="25" t="s">
        <v>486</v>
      </c>
      <c r="H63" s="26" t="s">
        <v>486</v>
      </c>
      <c r="I63" s="24">
        <v>10</v>
      </c>
      <c r="J63" s="25" t="s">
        <v>486</v>
      </c>
      <c r="K63" s="25">
        <v>2</v>
      </c>
      <c r="L63" s="26" t="s">
        <v>486</v>
      </c>
      <c r="M63" s="24">
        <v>7</v>
      </c>
      <c r="N63" s="25">
        <v>5</v>
      </c>
      <c r="O63" s="26" t="s">
        <v>486</v>
      </c>
      <c r="P63" s="24">
        <v>6</v>
      </c>
      <c r="Q63" s="25">
        <v>4</v>
      </c>
      <c r="R63" s="25" t="s">
        <v>486</v>
      </c>
      <c r="S63" s="25" t="s">
        <v>486</v>
      </c>
      <c r="T63" s="26">
        <v>2</v>
      </c>
      <c r="U63" s="24" t="s">
        <v>486</v>
      </c>
      <c r="V63" s="25" t="s">
        <v>486</v>
      </c>
      <c r="W63" s="25">
        <v>10</v>
      </c>
      <c r="X63" s="26" t="s">
        <v>486</v>
      </c>
      <c r="Y63" s="24">
        <v>3</v>
      </c>
      <c r="Z63" s="25">
        <v>9</v>
      </c>
      <c r="AA63" s="25" t="s">
        <v>486</v>
      </c>
      <c r="AB63" s="26" t="s">
        <v>486</v>
      </c>
      <c r="AC63" s="10"/>
    </row>
    <row r="64" spans="1:29" x14ac:dyDescent="0.35">
      <c r="A64" s="11"/>
      <c r="B64" s="22" t="s">
        <v>449</v>
      </c>
      <c r="C64" s="27">
        <v>0.01</v>
      </c>
      <c r="D64" s="28">
        <v>0.01</v>
      </c>
      <c r="E64" s="25" t="s">
        <v>486</v>
      </c>
      <c r="F64" s="25" t="s">
        <v>486</v>
      </c>
      <c r="G64" s="25" t="s">
        <v>486</v>
      </c>
      <c r="H64" s="26" t="s">
        <v>486</v>
      </c>
      <c r="I64" s="28">
        <v>0.01</v>
      </c>
      <c r="J64" s="25" t="s">
        <v>486</v>
      </c>
      <c r="K64" s="29">
        <v>0.01</v>
      </c>
      <c r="L64" s="26" t="s">
        <v>486</v>
      </c>
      <c r="M64" s="28">
        <v>0.01</v>
      </c>
      <c r="N64" s="25" t="s">
        <v>511</v>
      </c>
      <c r="O64" s="26" t="s">
        <v>486</v>
      </c>
      <c r="P64" s="28">
        <v>0.01</v>
      </c>
      <c r="Q64" s="29">
        <v>0.01</v>
      </c>
      <c r="R64" s="25" t="s">
        <v>486</v>
      </c>
      <c r="S64" s="25" t="s">
        <v>486</v>
      </c>
      <c r="T64" s="30">
        <v>0.41</v>
      </c>
      <c r="U64" s="24" t="s">
        <v>486</v>
      </c>
      <c r="V64" s="25" t="s">
        <v>486</v>
      </c>
      <c r="W64" s="29">
        <v>0.01</v>
      </c>
      <c r="X64" s="26" t="s">
        <v>486</v>
      </c>
      <c r="Y64" s="28">
        <v>0.01</v>
      </c>
      <c r="Z64" s="29">
        <v>0.01</v>
      </c>
      <c r="AA64" s="25" t="s">
        <v>486</v>
      </c>
      <c r="AB64" s="26" t="s">
        <v>486</v>
      </c>
      <c r="AC64" s="10"/>
    </row>
    <row r="65" spans="1:29" x14ac:dyDescent="0.35">
      <c r="A65" s="11"/>
      <c r="B65" s="8" t="s">
        <v>519</v>
      </c>
      <c r="C65" s="10">
        <v>13</v>
      </c>
      <c r="D65" s="10">
        <v>13</v>
      </c>
      <c r="E65" s="5" t="s">
        <v>486</v>
      </c>
      <c r="F65" s="5" t="s">
        <v>486</v>
      </c>
      <c r="G65" s="5" t="s">
        <v>486</v>
      </c>
      <c r="H65" s="11" t="s">
        <v>486</v>
      </c>
      <c r="I65" s="10">
        <v>12</v>
      </c>
      <c r="J65" s="5" t="s">
        <v>486</v>
      </c>
      <c r="K65" s="5">
        <v>1</v>
      </c>
      <c r="L65" s="11" t="s">
        <v>486</v>
      </c>
      <c r="M65" s="10">
        <v>6</v>
      </c>
      <c r="N65" s="5">
        <v>7</v>
      </c>
      <c r="O65" s="11" t="s">
        <v>486</v>
      </c>
      <c r="P65" s="10">
        <v>9</v>
      </c>
      <c r="Q65" s="5">
        <v>2</v>
      </c>
      <c r="R65" s="5">
        <v>2</v>
      </c>
      <c r="S65" s="5" t="s">
        <v>486</v>
      </c>
      <c r="T65" s="11" t="s">
        <v>486</v>
      </c>
      <c r="U65" s="10">
        <v>1</v>
      </c>
      <c r="V65" s="5" t="s">
        <v>486</v>
      </c>
      <c r="W65" s="5">
        <v>12</v>
      </c>
      <c r="X65" s="11" t="s">
        <v>486</v>
      </c>
      <c r="Y65" s="10">
        <v>4</v>
      </c>
      <c r="Z65" s="5">
        <v>6</v>
      </c>
      <c r="AA65" s="5" t="s">
        <v>486</v>
      </c>
      <c r="AB65" s="11" t="s">
        <v>486</v>
      </c>
      <c r="AC65" s="10"/>
    </row>
    <row r="66" spans="1:29" x14ac:dyDescent="0.35">
      <c r="A66" s="11"/>
      <c r="B66" s="31" t="s">
        <v>449</v>
      </c>
      <c r="C66" s="32" t="s">
        <v>636</v>
      </c>
      <c r="D66" s="32" t="s">
        <v>449</v>
      </c>
      <c r="E66" s="33" t="s">
        <v>449</v>
      </c>
      <c r="F66" s="33" t="s">
        <v>449</v>
      </c>
      <c r="G66" s="33" t="s">
        <v>449</v>
      </c>
      <c r="H66" s="34" t="s">
        <v>449</v>
      </c>
      <c r="I66" s="32" t="s">
        <v>449</v>
      </c>
      <c r="J66" s="33" t="s">
        <v>449</v>
      </c>
      <c r="K66" s="33" t="s">
        <v>449</v>
      </c>
      <c r="L66" s="34" t="s">
        <v>449</v>
      </c>
      <c r="M66" s="32" t="s">
        <v>449</v>
      </c>
      <c r="N66" s="33" t="s">
        <v>449</v>
      </c>
      <c r="O66" s="34" t="s">
        <v>449</v>
      </c>
      <c r="P66" s="32" t="s">
        <v>449</v>
      </c>
      <c r="Q66" s="33" t="s">
        <v>449</v>
      </c>
      <c r="R66" s="33" t="s">
        <v>449</v>
      </c>
      <c r="S66" s="33" t="s">
        <v>449</v>
      </c>
      <c r="T66" s="34" t="s">
        <v>449</v>
      </c>
      <c r="U66" s="32" t="s">
        <v>449</v>
      </c>
      <c r="V66" s="33" t="s">
        <v>449</v>
      </c>
      <c r="W66" s="33" t="s">
        <v>449</v>
      </c>
      <c r="X66" s="34" t="s">
        <v>449</v>
      </c>
      <c r="Y66" s="32" t="s">
        <v>449</v>
      </c>
      <c r="Z66" s="33" t="s">
        <v>449</v>
      </c>
      <c r="AA66" s="33" t="s">
        <v>449</v>
      </c>
      <c r="AB66" s="34" t="s">
        <v>449</v>
      </c>
      <c r="AC66" s="10"/>
    </row>
    <row r="67" spans="1:29" x14ac:dyDescent="0.35">
      <c r="B67" s="1" t="s">
        <v>1929</v>
      </c>
    </row>
    <row r="68" spans="1:29" x14ac:dyDescent="0.35">
      <c r="B68" s="1" t="s">
        <v>529</v>
      </c>
    </row>
    <row r="69" spans="1:29" x14ac:dyDescent="0.35">
      <c r="B69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38" display="Return to Index" xr:uid="{00000000-0004-0000-22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300-000000000000}">
  <dimension ref="A1:X67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100</v>
      </c>
    </row>
    <row r="6" spans="1:24" x14ac:dyDescent="0.35">
      <c r="B6" s="1" t="s">
        <v>97</v>
      </c>
    </row>
    <row r="7" spans="1:24" x14ac:dyDescent="0.35">
      <c r="B7" s="1" t="s">
        <v>98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1826</v>
      </c>
      <c r="D10" s="10">
        <v>736</v>
      </c>
      <c r="E10" s="5">
        <v>112</v>
      </c>
      <c r="F10" s="5">
        <v>472</v>
      </c>
      <c r="G10" s="5">
        <v>236</v>
      </c>
      <c r="H10" s="5">
        <v>143</v>
      </c>
      <c r="I10" s="11">
        <v>99</v>
      </c>
      <c r="J10" s="10">
        <v>1556</v>
      </c>
      <c r="K10" s="11">
        <v>214</v>
      </c>
      <c r="L10" s="10">
        <v>248</v>
      </c>
      <c r="M10" s="5">
        <v>396</v>
      </c>
      <c r="N10" s="5">
        <v>130</v>
      </c>
      <c r="O10" s="5">
        <v>529</v>
      </c>
      <c r="P10" s="5">
        <v>297</v>
      </c>
      <c r="Q10" s="5">
        <v>93</v>
      </c>
      <c r="R10" s="11">
        <v>57</v>
      </c>
      <c r="S10" s="10">
        <v>277</v>
      </c>
      <c r="T10" s="5">
        <v>485</v>
      </c>
      <c r="U10" s="5">
        <v>563</v>
      </c>
      <c r="V10" s="5">
        <v>235</v>
      </c>
      <c r="W10" s="11">
        <v>77</v>
      </c>
    </row>
    <row r="11" spans="1:24" x14ac:dyDescent="0.35">
      <c r="B11" s="17" t="s">
        <v>1930</v>
      </c>
      <c r="C11" s="18">
        <v>1687</v>
      </c>
      <c r="D11" s="19">
        <v>670</v>
      </c>
      <c r="E11" s="20" t="s">
        <v>956</v>
      </c>
      <c r="F11" s="20">
        <v>375</v>
      </c>
      <c r="G11" s="20">
        <v>224</v>
      </c>
      <c r="H11" s="20" t="s">
        <v>1004</v>
      </c>
      <c r="I11" s="21" t="s">
        <v>983</v>
      </c>
      <c r="J11" s="19">
        <v>1367</v>
      </c>
      <c r="K11" s="21">
        <v>249</v>
      </c>
      <c r="L11" s="19">
        <v>269</v>
      </c>
      <c r="M11" s="20">
        <v>364</v>
      </c>
      <c r="N11" s="20" t="s">
        <v>1005</v>
      </c>
      <c r="O11" s="20">
        <v>449</v>
      </c>
      <c r="P11" s="20">
        <v>263</v>
      </c>
      <c r="Q11" s="20" t="s">
        <v>640</v>
      </c>
      <c r="R11" s="21" t="s">
        <v>1006</v>
      </c>
      <c r="S11" s="19">
        <v>288</v>
      </c>
      <c r="T11" s="20">
        <v>452</v>
      </c>
      <c r="U11" s="20">
        <v>475</v>
      </c>
      <c r="V11" s="20">
        <v>184</v>
      </c>
      <c r="W11" s="21" t="s">
        <v>662</v>
      </c>
    </row>
    <row r="12" spans="1:24" x14ac:dyDescent="0.35">
      <c r="A12" s="11"/>
      <c r="B12" s="22" t="s">
        <v>984</v>
      </c>
      <c r="C12" s="23">
        <v>802</v>
      </c>
      <c r="D12" s="24">
        <v>382</v>
      </c>
      <c r="E12" s="25">
        <v>63</v>
      </c>
      <c r="F12" s="25">
        <v>211</v>
      </c>
      <c r="G12" s="25">
        <v>110</v>
      </c>
      <c r="H12" s="25">
        <v>16</v>
      </c>
      <c r="I12" s="26">
        <v>19</v>
      </c>
      <c r="J12" s="24">
        <v>662</v>
      </c>
      <c r="K12" s="26">
        <v>111</v>
      </c>
      <c r="L12" s="24">
        <v>113</v>
      </c>
      <c r="M12" s="25">
        <v>158</v>
      </c>
      <c r="N12" s="25">
        <v>60</v>
      </c>
      <c r="O12" s="25">
        <v>227</v>
      </c>
      <c r="P12" s="25">
        <v>154</v>
      </c>
      <c r="Q12" s="25">
        <v>44</v>
      </c>
      <c r="R12" s="26">
        <v>25</v>
      </c>
      <c r="S12" s="24">
        <v>108</v>
      </c>
      <c r="T12" s="25">
        <v>225</v>
      </c>
      <c r="U12" s="25">
        <v>264</v>
      </c>
      <c r="V12" s="25">
        <v>109</v>
      </c>
      <c r="W12" s="26">
        <v>12</v>
      </c>
      <c r="X12" s="10"/>
    </row>
    <row r="13" spans="1:24" x14ac:dyDescent="0.35">
      <c r="A13" s="11"/>
      <c r="B13" s="22" t="s">
        <v>449</v>
      </c>
      <c r="C13" s="27">
        <v>0.48</v>
      </c>
      <c r="D13" s="28">
        <v>0.56999999999999995</v>
      </c>
      <c r="E13" s="29">
        <v>0.56999999999999995</v>
      </c>
      <c r="F13" s="29">
        <v>0.56000000000000005</v>
      </c>
      <c r="G13" s="29">
        <v>0.49</v>
      </c>
      <c r="H13" s="29">
        <v>0.09</v>
      </c>
      <c r="I13" s="30">
        <v>0.21</v>
      </c>
      <c r="J13" s="28">
        <v>0.48</v>
      </c>
      <c r="K13" s="30">
        <v>0.45</v>
      </c>
      <c r="L13" s="28">
        <v>0.42</v>
      </c>
      <c r="M13" s="29">
        <v>0.43</v>
      </c>
      <c r="N13" s="29">
        <v>0.52</v>
      </c>
      <c r="O13" s="29">
        <v>0.51</v>
      </c>
      <c r="P13" s="29">
        <v>0.59</v>
      </c>
      <c r="Q13" s="29">
        <v>0.63</v>
      </c>
      <c r="R13" s="30">
        <v>0.35</v>
      </c>
      <c r="S13" s="28">
        <v>0.37</v>
      </c>
      <c r="T13" s="29">
        <v>0.5</v>
      </c>
      <c r="U13" s="29">
        <v>0.56000000000000005</v>
      </c>
      <c r="V13" s="29">
        <v>0.59</v>
      </c>
      <c r="W13" s="30">
        <v>0.11</v>
      </c>
      <c r="X13" s="10"/>
    </row>
    <row r="14" spans="1:24" x14ac:dyDescent="0.35">
      <c r="A14" s="11"/>
      <c r="B14" s="22" t="s">
        <v>449</v>
      </c>
      <c r="C14" s="24" t="s">
        <v>1007</v>
      </c>
      <c r="D14" s="24" t="s">
        <v>961</v>
      </c>
      <c r="E14" s="25" t="s">
        <v>792</v>
      </c>
      <c r="F14" s="25" t="s">
        <v>961</v>
      </c>
      <c r="G14" s="25" t="s">
        <v>792</v>
      </c>
      <c r="H14" s="25" t="s">
        <v>449</v>
      </c>
      <c r="I14" s="26" t="s">
        <v>557</v>
      </c>
      <c r="J14" s="24" t="s">
        <v>449</v>
      </c>
      <c r="K14" s="26" t="s">
        <v>449</v>
      </c>
      <c r="L14" s="24" t="s">
        <v>449</v>
      </c>
      <c r="M14" s="25" t="s">
        <v>449</v>
      </c>
      <c r="N14" s="25" t="s">
        <v>449</v>
      </c>
      <c r="O14" s="25" t="s">
        <v>449</v>
      </c>
      <c r="P14" s="25" t="s">
        <v>764</v>
      </c>
      <c r="Q14" s="25" t="s">
        <v>764</v>
      </c>
      <c r="R14" s="26" t="s">
        <v>449</v>
      </c>
      <c r="S14" s="24" t="s">
        <v>559</v>
      </c>
      <c r="T14" s="25" t="s">
        <v>745</v>
      </c>
      <c r="U14" s="25" t="s">
        <v>732</v>
      </c>
      <c r="V14" s="25" t="s">
        <v>732</v>
      </c>
      <c r="W14" s="26" t="s">
        <v>449</v>
      </c>
      <c r="X14" s="10"/>
    </row>
    <row r="15" spans="1:24" ht="29" x14ac:dyDescent="0.35">
      <c r="A15" s="11"/>
      <c r="B15" s="8" t="s">
        <v>986</v>
      </c>
      <c r="C15" s="9">
        <v>458</v>
      </c>
      <c r="D15" s="10">
        <v>136</v>
      </c>
      <c r="E15" s="5">
        <v>21</v>
      </c>
      <c r="F15" s="5">
        <v>79</v>
      </c>
      <c r="G15" s="5">
        <v>82</v>
      </c>
      <c r="H15" s="5">
        <v>88</v>
      </c>
      <c r="I15" s="11">
        <v>36</v>
      </c>
      <c r="J15" s="10">
        <v>367</v>
      </c>
      <c r="K15" s="11">
        <v>57</v>
      </c>
      <c r="L15" s="10">
        <v>89</v>
      </c>
      <c r="M15" s="5">
        <v>104</v>
      </c>
      <c r="N15" s="5">
        <v>35</v>
      </c>
      <c r="O15" s="5">
        <v>98</v>
      </c>
      <c r="P15" s="5">
        <v>59</v>
      </c>
      <c r="Q15" s="5">
        <v>15</v>
      </c>
      <c r="R15" s="11">
        <v>30</v>
      </c>
      <c r="S15" s="10">
        <v>103</v>
      </c>
      <c r="T15" s="5">
        <v>125</v>
      </c>
      <c r="U15" s="5">
        <v>98</v>
      </c>
      <c r="V15" s="5">
        <v>36</v>
      </c>
      <c r="W15" s="11">
        <v>40</v>
      </c>
      <c r="X15" s="10"/>
    </row>
    <row r="16" spans="1:24" x14ac:dyDescent="0.35">
      <c r="A16" s="11"/>
      <c r="B16" s="8" t="s">
        <v>449</v>
      </c>
      <c r="C16" s="12">
        <v>0.27</v>
      </c>
      <c r="D16" s="13">
        <v>0.2</v>
      </c>
      <c r="E16" s="14">
        <v>0.19</v>
      </c>
      <c r="F16" s="14">
        <v>0.21</v>
      </c>
      <c r="G16" s="14">
        <v>0.37</v>
      </c>
      <c r="H16" s="14">
        <v>0.48</v>
      </c>
      <c r="I16" s="15">
        <v>0.41</v>
      </c>
      <c r="J16" s="13">
        <v>0.27</v>
      </c>
      <c r="K16" s="15">
        <v>0.23</v>
      </c>
      <c r="L16" s="13">
        <v>0.33</v>
      </c>
      <c r="M16" s="14">
        <v>0.28999999999999998</v>
      </c>
      <c r="N16" s="14">
        <v>0.3</v>
      </c>
      <c r="O16" s="14">
        <v>0.22</v>
      </c>
      <c r="P16" s="14">
        <v>0.22</v>
      </c>
      <c r="Q16" s="14">
        <v>0.21</v>
      </c>
      <c r="R16" s="15">
        <v>0.42</v>
      </c>
      <c r="S16" s="13">
        <v>0.36</v>
      </c>
      <c r="T16" s="14">
        <v>0.28000000000000003</v>
      </c>
      <c r="U16" s="14">
        <v>0.21</v>
      </c>
      <c r="V16" s="14">
        <v>0.2</v>
      </c>
      <c r="W16" s="15">
        <v>0.4</v>
      </c>
      <c r="X16" s="10"/>
    </row>
    <row r="17" spans="1:24" x14ac:dyDescent="0.35">
      <c r="A17" s="11"/>
      <c r="B17" s="8" t="s">
        <v>449</v>
      </c>
      <c r="C17" s="10" t="s">
        <v>1008</v>
      </c>
      <c r="D17" s="10" t="s">
        <v>449</v>
      </c>
      <c r="E17" s="5" t="s">
        <v>449</v>
      </c>
      <c r="F17" s="5" t="s">
        <v>449</v>
      </c>
      <c r="G17" s="5" t="s">
        <v>836</v>
      </c>
      <c r="H17" s="5" t="s">
        <v>836</v>
      </c>
      <c r="I17" s="11" t="s">
        <v>836</v>
      </c>
      <c r="J17" s="10" t="s">
        <v>449</v>
      </c>
      <c r="K17" s="11" t="s">
        <v>449</v>
      </c>
      <c r="L17" s="10" t="s">
        <v>565</v>
      </c>
      <c r="M17" s="5" t="s">
        <v>449</v>
      </c>
      <c r="N17" s="5" t="s">
        <v>449</v>
      </c>
      <c r="O17" s="5" t="s">
        <v>449</v>
      </c>
      <c r="P17" s="5" t="s">
        <v>449</v>
      </c>
      <c r="Q17" s="5" t="s">
        <v>449</v>
      </c>
      <c r="R17" s="11" t="s">
        <v>877</v>
      </c>
      <c r="S17" s="10" t="s">
        <v>494</v>
      </c>
      <c r="T17" s="5" t="s">
        <v>493</v>
      </c>
      <c r="U17" s="5" t="s">
        <v>449</v>
      </c>
      <c r="V17" s="5" t="s">
        <v>449</v>
      </c>
      <c r="W17" s="11" t="s">
        <v>494</v>
      </c>
      <c r="X17" s="10"/>
    </row>
    <row r="18" spans="1:24" ht="29" x14ac:dyDescent="0.35">
      <c r="A18" s="11"/>
      <c r="B18" s="22" t="s">
        <v>988</v>
      </c>
      <c r="C18" s="23">
        <v>423</v>
      </c>
      <c r="D18" s="24">
        <v>154</v>
      </c>
      <c r="E18" s="25">
        <v>27</v>
      </c>
      <c r="F18" s="25">
        <v>99</v>
      </c>
      <c r="G18" s="25">
        <v>54</v>
      </c>
      <c r="H18" s="25">
        <v>56</v>
      </c>
      <c r="I18" s="26">
        <v>22</v>
      </c>
      <c r="J18" s="24">
        <v>351</v>
      </c>
      <c r="K18" s="26">
        <v>51</v>
      </c>
      <c r="L18" s="24">
        <v>50</v>
      </c>
      <c r="M18" s="25">
        <v>106</v>
      </c>
      <c r="N18" s="25">
        <v>25</v>
      </c>
      <c r="O18" s="25">
        <v>113</v>
      </c>
      <c r="P18" s="25">
        <v>70</v>
      </c>
      <c r="Q18" s="25">
        <v>23</v>
      </c>
      <c r="R18" s="26">
        <v>14</v>
      </c>
      <c r="S18" s="24">
        <v>57</v>
      </c>
      <c r="T18" s="25">
        <v>103</v>
      </c>
      <c r="U18" s="25">
        <v>135</v>
      </c>
      <c r="V18" s="25">
        <v>49</v>
      </c>
      <c r="W18" s="26">
        <v>30</v>
      </c>
      <c r="X18" s="10"/>
    </row>
    <row r="19" spans="1:24" x14ac:dyDescent="0.35">
      <c r="A19" s="11"/>
      <c r="B19" s="22" t="s">
        <v>449</v>
      </c>
      <c r="C19" s="27">
        <v>0.25</v>
      </c>
      <c r="D19" s="28">
        <v>0.23</v>
      </c>
      <c r="E19" s="29">
        <v>0.24</v>
      </c>
      <c r="F19" s="29">
        <v>0.26</v>
      </c>
      <c r="G19" s="29">
        <v>0.24</v>
      </c>
      <c r="H19" s="29">
        <v>0.3</v>
      </c>
      <c r="I19" s="30">
        <v>0.25</v>
      </c>
      <c r="J19" s="28">
        <v>0.26</v>
      </c>
      <c r="K19" s="30">
        <v>0.2</v>
      </c>
      <c r="L19" s="28">
        <v>0.18</v>
      </c>
      <c r="M19" s="29">
        <v>0.28999999999999998</v>
      </c>
      <c r="N19" s="29">
        <v>0.21</v>
      </c>
      <c r="O19" s="29">
        <v>0.25</v>
      </c>
      <c r="P19" s="29">
        <v>0.27</v>
      </c>
      <c r="Q19" s="29">
        <v>0.33</v>
      </c>
      <c r="R19" s="30">
        <v>0.2</v>
      </c>
      <c r="S19" s="28">
        <v>0.2</v>
      </c>
      <c r="T19" s="29">
        <v>0.23</v>
      </c>
      <c r="U19" s="29">
        <v>0.28000000000000003</v>
      </c>
      <c r="V19" s="29">
        <v>0.27</v>
      </c>
      <c r="W19" s="30">
        <v>0.3</v>
      </c>
      <c r="X19" s="10"/>
    </row>
    <row r="20" spans="1:24" x14ac:dyDescent="0.35">
      <c r="A20" s="11"/>
      <c r="B20" s="22" t="s">
        <v>449</v>
      </c>
      <c r="C20" s="24" t="s">
        <v>611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5" t="s">
        <v>449</v>
      </c>
      <c r="I20" s="26" t="s">
        <v>449</v>
      </c>
      <c r="J20" s="24" t="s">
        <v>449</v>
      </c>
      <c r="K20" s="26" t="s">
        <v>449</v>
      </c>
      <c r="L20" s="24" t="s">
        <v>449</v>
      </c>
      <c r="M20" s="25" t="s">
        <v>611</v>
      </c>
      <c r="N20" s="25" t="s">
        <v>449</v>
      </c>
      <c r="O20" s="25" t="s">
        <v>449</v>
      </c>
      <c r="P20" s="25" t="s">
        <v>449</v>
      </c>
      <c r="Q20" s="25" t="s">
        <v>611</v>
      </c>
      <c r="R20" s="26" t="s">
        <v>449</v>
      </c>
      <c r="S20" s="24" t="s">
        <v>449</v>
      </c>
      <c r="T20" s="25" t="s">
        <v>449</v>
      </c>
      <c r="U20" s="25" t="s">
        <v>842</v>
      </c>
      <c r="V20" s="25" t="s">
        <v>449</v>
      </c>
      <c r="W20" s="26" t="s">
        <v>449</v>
      </c>
      <c r="X20" s="10"/>
    </row>
    <row r="21" spans="1:24" ht="29" x14ac:dyDescent="0.35">
      <c r="A21" s="11"/>
      <c r="B21" s="8" t="s">
        <v>989</v>
      </c>
      <c r="C21" s="9">
        <v>388</v>
      </c>
      <c r="D21" s="10">
        <v>160</v>
      </c>
      <c r="E21" s="5">
        <v>18</v>
      </c>
      <c r="F21" s="5">
        <v>78</v>
      </c>
      <c r="G21" s="5">
        <v>52</v>
      </c>
      <c r="H21" s="5">
        <v>45</v>
      </c>
      <c r="I21" s="11">
        <v>25</v>
      </c>
      <c r="J21" s="10">
        <v>302</v>
      </c>
      <c r="K21" s="11">
        <v>60</v>
      </c>
      <c r="L21" s="10">
        <v>47</v>
      </c>
      <c r="M21" s="5">
        <v>85</v>
      </c>
      <c r="N21" s="5">
        <v>35</v>
      </c>
      <c r="O21" s="5">
        <v>106</v>
      </c>
      <c r="P21" s="5">
        <v>64</v>
      </c>
      <c r="Q21" s="5">
        <v>15</v>
      </c>
      <c r="R21" s="11">
        <v>17</v>
      </c>
      <c r="S21" s="10">
        <v>78</v>
      </c>
      <c r="T21" s="5">
        <v>110</v>
      </c>
      <c r="U21" s="5">
        <v>98</v>
      </c>
      <c r="V21" s="5">
        <v>39</v>
      </c>
      <c r="W21" s="11">
        <v>22</v>
      </c>
      <c r="X21" s="10"/>
    </row>
    <row r="22" spans="1:24" x14ac:dyDescent="0.35">
      <c r="A22" s="11"/>
      <c r="B22" s="8" t="s">
        <v>449</v>
      </c>
      <c r="C22" s="12">
        <v>0.23</v>
      </c>
      <c r="D22" s="13">
        <v>0.24</v>
      </c>
      <c r="E22" s="14">
        <v>0.16</v>
      </c>
      <c r="F22" s="14">
        <v>0.21</v>
      </c>
      <c r="G22" s="14">
        <v>0.23</v>
      </c>
      <c r="H22" s="14">
        <v>0.25</v>
      </c>
      <c r="I22" s="15">
        <v>0.28000000000000003</v>
      </c>
      <c r="J22" s="13">
        <v>0.22</v>
      </c>
      <c r="K22" s="15">
        <v>0.24</v>
      </c>
      <c r="L22" s="13">
        <v>0.17</v>
      </c>
      <c r="M22" s="14">
        <v>0.23</v>
      </c>
      <c r="N22" s="14">
        <v>0.3</v>
      </c>
      <c r="O22" s="14">
        <v>0.24</v>
      </c>
      <c r="P22" s="14">
        <v>0.24</v>
      </c>
      <c r="Q22" s="14">
        <v>0.21</v>
      </c>
      <c r="R22" s="15">
        <v>0.24</v>
      </c>
      <c r="S22" s="13">
        <v>0.27</v>
      </c>
      <c r="T22" s="14">
        <v>0.24</v>
      </c>
      <c r="U22" s="14">
        <v>0.21</v>
      </c>
      <c r="V22" s="14">
        <v>0.21</v>
      </c>
      <c r="W22" s="15">
        <v>0.21</v>
      </c>
      <c r="X22" s="10"/>
    </row>
    <row r="23" spans="1:24" x14ac:dyDescent="0.35">
      <c r="A23" s="11"/>
      <c r="B23" s="8" t="s">
        <v>449</v>
      </c>
      <c r="C23" s="10" t="s">
        <v>449</v>
      </c>
      <c r="D23" s="10" t="s">
        <v>449</v>
      </c>
      <c r="E23" s="5" t="s">
        <v>449</v>
      </c>
      <c r="F23" s="5" t="s">
        <v>449</v>
      </c>
      <c r="G23" s="5" t="s">
        <v>449</v>
      </c>
      <c r="H23" s="5" t="s">
        <v>449</v>
      </c>
      <c r="I23" s="11" t="s">
        <v>449</v>
      </c>
      <c r="J23" s="10" t="s">
        <v>449</v>
      </c>
      <c r="K23" s="11" t="s">
        <v>449</v>
      </c>
      <c r="L23" s="10" t="s">
        <v>449</v>
      </c>
      <c r="M23" s="5" t="s">
        <v>449</v>
      </c>
      <c r="N23" s="5" t="s">
        <v>611</v>
      </c>
      <c r="O23" s="5" t="s">
        <v>449</v>
      </c>
      <c r="P23" s="5" t="s">
        <v>449</v>
      </c>
      <c r="Q23" s="5" t="s">
        <v>449</v>
      </c>
      <c r="R23" s="11" t="s">
        <v>449</v>
      </c>
      <c r="S23" s="10" t="s">
        <v>449</v>
      </c>
      <c r="T23" s="5" t="s">
        <v>449</v>
      </c>
      <c r="U23" s="5" t="s">
        <v>449</v>
      </c>
      <c r="V23" s="5" t="s">
        <v>449</v>
      </c>
      <c r="W23" s="11" t="s">
        <v>449</v>
      </c>
      <c r="X23" s="10"/>
    </row>
    <row r="24" spans="1:24" x14ac:dyDescent="0.35">
      <c r="A24" s="11"/>
      <c r="B24" s="22" t="s">
        <v>990</v>
      </c>
      <c r="C24" s="23">
        <v>268</v>
      </c>
      <c r="D24" s="24">
        <v>103</v>
      </c>
      <c r="E24" s="25">
        <v>16</v>
      </c>
      <c r="F24" s="25">
        <v>36</v>
      </c>
      <c r="G24" s="25">
        <v>29</v>
      </c>
      <c r="H24" s="25">
        <v>49</v>
      </c>
      <c r="I24" s="26">
        <v>28</v>
      </c>
      <c r="J24" s="24">
        <v>197</v>
      </c>
      <c r="K24" s="26">
        <v>52</v>
      </c>
      <c r="L24" s="24">
        <v>50</v>
      </c>
      <c r="M24" s="25">
        <v>47</v>
      </c>
      <c r="N24" s="25">
        <v>22</v>
      </c>
      <c r="O24" s="25">
        <v>74</v>
      </c>
      <c r="P24" s="25">
        <v>43</v>
      </c>
      <c r="Q24" s="25">
        <v>6</v>
      </c>
      <c r="R24" s="26">
        <v>7</v>
      </c>
      <c r="S24" s="24">
        <v>46</v>
      </c>
      <c r="T24" s="25">
        <v>72</v>
      </c>
      <c r="U24" s="25">
        <v>64</v>
      </c>
      <c r="V24" s="25">
        <v>27</v>
      </c>
      <c r="W24" s="26">
        <v>25</v>
      </c>
      <c r="X24" s="10"/>
    </row>
    <row r="25" spans="1:24" x14ac:dyDescent="0.35">
      <c r="A25" s="11"/>
      <c r="B25" s="22" t="s">
        <v>449</v>
      </c>
      <c r="C25" s="27">
        <v>0.16</v>
      </c>
      <c r="D25" s="28">
        <v>0.15</v>
      </c>
      <c r="E25" s="29">
        <v>0.14000000000000001</v>
      </c>
      <c r="F25" s="29">
        <v>0.09</v>
      </c>
      <c r="G25" s="29">
        <v>0.13</v>
      </c>
      <c r="H25" s="29">
        <v>0.26</v>
      </c>
      <c r="I25" s="30">
        <v>0.32</v>
      </c>
      <c r="J25" s="28">
        <v>0.14000000000000001</v>
      </c>
      <c r="K25" s="30">
        <v>0.21</v>
      </c>
      <c r="L25" s="28">
        <v>0.19</v>
      </c>
      <c r="M25" s="29">
        <v>0.13</v>
      </c>
      <c r="N25" s="29">
        <v>0.19</v>
      </c>
      <c r="O25" s="29">
        <v>0.16</v>
      </c>
      <c r="P25" s="29">
        <v>0.16</v>
      </c>
      <c r="Q25" s="29">
        <v>0.09</v>
      </c>
      <c r="R25" s="30">
        <v>0.1</v>
      </c>
      <c r="S25" s="28">
        <v>0.16</v>
      </c>
      <c r="T25" s="29">
        <v>0.16</v>
      </c>
      <c r="U25" s="29">
        <v>0.14000000000000001</v>
      </c>
      <c r="V25" s="29">
        <v>0.14000000000000001</v>
      </c>
      <c r="W25" s="30">
        <v>0.25</v>
      </c>
      <c r="X25" s="10"/>
    </row>
    <row r="26" spans="1:24" x14ac:dyDescent="0.35">
      <c r="A26" s="11"/>
      <c r="B26" s="22" t="s">
        <v>449</v>
      </c>
      <c r="C26" s="24" t="s">
        <v>1009</v>
      </c>
      <c r="D26" s="24" t="s">
        <v>614</v>
      </c>
      <c r="E26" s="25" t="s">
        <v>449</v>
      </c>
      <c r="F26" s="25" t="s">
        <v>449</v>
      </c>
      <c r="G26" s="25" t="s">
        <v>449</v>
      </c>
      <c r="H26" s="25" t="s">
        <v>563</v>
      </c>
      <c r="I26" s="26" t="s">
        <v>571</v>
      </c>
      <c r="J26" s="24" t="s">
        <v>449</v>
      </c>
      <c r="K26" s="26" t="s">
        <v>449</v>
      </c>
      <c r="L26" s="24" t="s">
        <v>449</v>
      </c>
      <c r="M26" s="25" t="s">
        <v>449</v>
      </c>
      <c r="N26" s="25" t="s">
        <v>449</v>
      </c>
      <c r="O26" s="25" t="s">
        <v>449</v>
      </c>
      <c r="P26" s="25" t="s">
        <v>449</v>
      </c>
      <c r="Q26" s="25" t="s">
        <v>449</v>
      </c>
      <c r="R26" s="26" t="s">
        <v>449</v>
      </c>
      <c r="S26" s="24" t="s">
        <v>449</v>
      </c>
      <c r="T26" s="25" t="s">
        <v>449</v>
      </c>
      <c r="U26" s="25" t="s">
        <v>449</v>
      </c>
      <c r="V26" s="25" t="s">
        <v>449</v>
      </c>
      <c r="W26" s="26" t="s">
        <v>493</v>
      </c>
      <c r="X26" s="10"/>
    </row>
    <row r="27" spans="1:24" ht="29" x14ac:dyDescent="0.35">
      <c r="A27" s="11"/>
      <c r="B27" s="8" t="s">
        <v>992</v>
      </c>
      <c r="C27" s="9">
        <v>51</v>
      </c>
      <c r="D27" s="10">
        <v>8</v>
      </c>
      <c r="E27" s="5">
        <v>2</v>
      </c>
      <c r="F27" s="5">
        <v>6</v>
      </c>
      <c r="G27" s="5">
        <v>10</v>
      </c>
      <c r="H27" s="5">
        <v>14</v>
      </c>
      <c r="I27" s="11">
        <v>9</v>
      </c>
      <c r="J27" s="10">
        <v>32</v>
      </c>
      <c r="K27" s="11">
        <v>11</v>
      </c>
      <c r="L27" s="10">
        <v>9</v>
      </c>
      <c r="M27" s="5">
        <v>11</v>
      </c>
      <c r="N27" s="5">
        <v>4</v>
      </c>
      <c r="O27" s="5">
        <v>14</v>
      </c>
      <c r="P27" s="5">
        <v>4</v>
      </c>
      <c r="Q27" s="5">
        <v>3</v>
      </c>
      <c r="R27" s="11" t="s">
        <v>486</v>
      </c>
      <c r="S27" s="10">
        <v>20</v>
      </c>
      <c r="T27" s="5">
        <v>9</v>
      </c>
      <c r="U27" s="5">
        <v>3</v>
      </c>
      <c r="V27" s="5">
        <v>4</v>
      </c>
      <c r="W27" s="11">
        <v>6</v>
      </c>
      <c r="X27" s="10"/>
    </row>
    <row r="28" spans="1:24" x14ac:dyDescent="0.35">
      <c r="A28" s="11"/>
      <c r="B28" s="8" t="s">
        <v>449</v>
      </c>
      <c r="C28" s="12">
        <v>0.03</v>
      </c>
      <c r="D28" s="13">
        <v>0.01</v>
      </c>
      <c r="E28" s="14">
        <v>0.02</v>
      </c>
      <c r="F28" s="14">
        <v>0.01</v>
      </c>
      <c r="G28" s="14">
        <v>0.05</v>
      </c>
      <c r="H28" s="14">
        <v>7.0000000000000007E-2</v>
      </c>
      <c r="I28" s="15">
        <v>0.1</v>
      </c>
      <c r="J28" s="13">
        <v>0.02</v>
      </c>
      <c r="K28" s="15">
        <v>0.04</v>
      </c>
      <c r="L28" s="13">
        <v>0.03</v>
      </c>
      <c r="M28" s="14">
        <v>0.03</v>
      </c>
      <c r="N28" s="14">
        <v>0.03</v>
      </c>
      <c r="O28" s="14">
        <v>0.03</v>
      </c>
      <c r="P28" s="14">
        <v>0.02</v>
      </c>
      <c r="Q28" s="14">
        <v>0.05</v>
      </c>
      <c r="R28" s="11" t="s">
        <v>486</v>
      </c>
      <c r="S28" s="13">
        <v>7.0000000000000007E-2</v>
      </c>
      <c r="T28" s="14">
        <v>0.02</v>
      </c>
      <c r="U28" s="14">
        <v>0.01</v>
      </c>
      <c r="V28" s="14">
        <v>0.02</v>
      </c>
      <c r="W28" s="15">
        <v>0.06</v>
      </c>
      <c r="X28" s="10"/>
    </row>
    <row r="29" spans="1:24" x14ac:dyDescent="0.35">
      <c r="A29" s="11"/>
      <c r="B29" s="8" t="s">
        <v>449</v>
      </c>
      <c r="C29" s="10" t="s">
        <v>812</v>
      </c>
      <c r="D29" s="10" t="s">
        <v>449</v>
      </c>
      <c r="E29" s="5" t="s">
        <v>449</v>
      </c>
      <c r="F29" s="5" t="s">
        <v>449</v>
      </c>
      <c r="G29" s="5" t="s">
        <v>560</v>
      </c>
      <c r="H29" s="5" t="s">
        <v>592</v>
      </c>
      <c r="I29" s="11" t="s">
        <v>836</v>
      </c>
      <c r="J29" s="10" t="s">
        <v>449</v>
      </c>
      <c r="K29" s="11" t="s">
        <v>449</v>
      </c>
      <c r="L29" s="10" t="s">
        <v>449</v>
      </c>
      <c r="M29" s="5" t="s">
        <v>449</v>
      </c>
      <c r="N29" s="5" t="s">
        <v>449</v>
      </c>
      <c r="O29" s="5" t="s">
        <v>449</v>
      </c>
      <c r="P29" s="5" t="s">
        <v>449</v>
      </c>
      <c r="Q29" s="5" t="s">
        <v>449</v>
      </c>
      <c r="R29" s="11" t="s">
        <v>449</v>
      </c>
      <c r="S29" s="10" t="s">
        <v>929</v>
      </c>
      <c r="T29" s="5" t="s">
        <v>449</v>
      </c>
      <c r="U29" s="5" t="s">
        <v>449</v>
      </c>
      <c r="V29" s="5" t="s">
        <v>449</v>
      </c>
      <c r="W29" s="11" t="s">
        <v>493</v>
      </c>
      <c r="X29" s="10"/>
    </row>
    <row r="30" spans="1:24" ht="43.5" x14ac:dyDescent="0.35">
      <c r="A30" s="11"/>
      <c r="B30" s="22" t="s">
        <v>993</v>
      </c>
      <c r="C30" s="23">
        <v>47</v>
      </c>
      <c r="D30" s="24">
        <v>27</v>
      </c>
      <c r="E30" s="25">
        <v>6</v>
      </c>
      <c r="F30" s="25">
        <v>9</v>
      </c>
      <c r="G30" s="25">
        <v>3</v>
      </c>
      <c r="H30" s="25">
        <v>2</v>
      </c>
      <c r="I30" s="26">
        <v>1</v>
      </c>
      <c r="J30" s="24">
        <v>39</v>
      </c>
      <c r="K30" s="26">
        <v>11</v>
      </c>
      <c r="L30" s="24">
        <v>12</v>
      </c>
      <c r="M30" s="25">
        <v>5</v>
      </c>
      <c r="N30" s="25">
        <v>3</v>
      </c>
      <c r="O30" s="25">
        <v>14</v>
      </c>
      <c r="P30" s="25">
        <v>10</v>
      </c>
      <c r="Q30" s="25">
        <v>1</v>
      </c>
      <c r="R30" s="26" t="s">
        <v>486</v>
      </c>
      <c r="S30" s="24">
        <v>7</v>
      </c>
      <c r="T30" s="25">
        <v>7</v>
      </c>
      <c r="U30" s="25">
        <v>15</v>
      </c>
      <c r="V30" s="25">
        <v>8</v>
      </c>
      <c r="W30" s="26">
        <v>3</v>
      </c>
      <c r="X30" s="10"/>
    </row>
    <row r="31" spans="1:24" x14ac:dyDescent="0.35">
      <c r="A31" s="11"/>
      <c r="B31" s="22" t="s">
        <v>449</v>
      </c>
      <c r="C31" s="27">
        <v>0.03</v>
      </c>
      <c r="D31" s="28">
        <v>0.04</v>
      </c>
      <c r="E31" s="29">
        <v>0.05</v>
      </c>
      <c r="F31" s="29">
        <v>0.02</v>
      </c>
      <c r="G31" s="29">
        <v>0.01</v>
      </c>
      <c r="H31" s="29">
        <v>0.01</v>
      </c>
      <c r="I31" s="30">
        <v>0.01</v>
      </c>
      <c r="J31" s="28">
        <v>0.03</v>
      </c>
      <c r="K31" s="30">
        <v>0.04</v>
      </c>
      <c r="L31" s="28">
        <v>0.05</v>
      </c>
      <c r="M31" s="29">
        <v>0.01</v>
      </c>
      <c r="N31" s="29">
        <v>0.02</v>
      </c>
      <c r="O31" s="29">
        <v>0.03</v>
      </c>
      <c r="P31" s="29">
        <v>0.04</v>
      </c>
      <c r="Q31" s="29">
        <v>0.01</v>
      </c>
      <c r="R31" s="26" t="s">
        <v>486</v>
      </c>
      <c r="S31" s="28">
        <v>0.02</v>
      </c>
      <c r="T31" s="29">
        <v>0.02</v>
      </c>
      <c r="U31" s="29">
        <v>0.03</v>
      </c>
      <c r="V31" s="29">
        <v>0.05</v>
      </c>
      <c r="W31" s="30">
        <v>0.03</v>
      </c>
      <c r="X31" s="10"/>
    </row>
    <row r="32" spans="1:24" x14ac:dyDescent="0.35">
      <c r="A32" s="11"/>
      <c r="B32" s="22" t="s">
        <v>449</v>
      </c>
      <c r="C32" s="24" t="s">
        <v>449</v>
      </c>
      <c r="D32" s="24" t="s">
        <v>449</v>
      </c>
      <c r="E32" s="25" t="s">
        <v>449</v>
      </c>
      <c r="F32" s="25" t="s">
        <v>449</v>
      </c>
      <c r="G32" s="25" t="s">
        <v>449</v>
      </c>
      <c r="H32" s="25" t="s">
        <v>449</v>
      </c>
      <c r="I32" s="26" t="s">
        <v>449</v>
      </c>
      <c r="J32" s="24" t="s">
        <v>449</v>
      </c>
      <c r="K32" s="26" t="s">
        <v>449</v>
      </c>
      <c r="L32" s="24" t="s">
        <v>568</v>
      </c>
      <c r="M32" s="25" t="s">
        <v>449</v>
      </c>
      <c r="N32" s="25" t="s">
        <v>449</v>
      </c>
      <c r="O32" s="25" t="s">
        <v>449</v>
      </c>
      <c r="P32" s="25" t="s">
        <v>449</v>
      </c>
      <c r="Q32" s="25" t="s">
        <v>449</v>
      </c>
      <c r="R32" s="26" t="s">
        <v>449</v>
      </c>
      <c r="S32" s="24" t="s">
        <v>449</v>
      </c>
      <c r="T32" s="25" t="s">
        <v>449</v>
      </c>
      <c r="U32" s="25" t="s">
        <v>449</v>
      </c>
      <c r="V32" s="25" t="s">
        <v>449</v>
      </c>
      <c r="W32" s="26" t="s">
        <v>449</v>
      </c>
      <c r="X32" s="10"/>
    </row>
    <row r="33" spans="1:24" ht="29" x14ac:dyDescent="0.35">
      <c r="A33" s="11"/>
      <c r="B33" s="8" t="s">
        <v>994</v>
      </c>
      <c r="C33" s="9">
        <v>40</v>
      </c>
      <c r="D33" s="10">
        <v>11</v>
      </c>
      <c r="E33" s="5">
        <v>1</v>
      </c>
      <c r="F33" s="5">
        <v>12</v>
      </c>
      <c r="G33" s="5">
        <v>6</v>
      </c>
      <c r="H33" s="5">
        <v>4</v>
      </c>
      <c r="I33" s="11">
        <v>3</v>
      </c>
      <c r="J33" s="10">
        <v>33</v>
      </c>
      <c r="K33" s="11">
        <v>5</v>
      </c>
      <c r="L33" s="10">
        <v>5</v>
      </c>
      <c r="M33" s="5">
        <v>13</v>
      </c>
      <c r="N33" s="5">
        <v>3</v>
      </c>
      <c r="O33" s="5">
        <v>14</v>
      </c>
      <c r="P33" s="5">
        <v>5</v>
      </c>
      <c r="Q33" s="5" t="s">
        <v>486</v>
      </c>
      <c r="R33" s="11" t="s">
        <v>486</v>
      </c>
      <c r="S33" s="10">
        <v>11</v>
      </c>
      <c r="T33" s="5">
        <v>11</v>
      </c>
      <c r="U33" s="5">
        <v>10</v>
      </c>
      <c r="V33" s="5">
        <v>5</v>
      </c>
      <c r="W33" s="11">
        <v>3</v>
      </c>
      <c r="X33" s="10"/>
    </row>
    <row r="34" spans="1:24" x14ac:dyDescent="0.35">
      <c r="A34" s="11"/>
      <c r="B34" s="8" t="s">
        <v>449</v>
      </c>
      <c r="C34" s="12">
        <v>0.02</v>
      </c>
      <c r="D34" s="13">
        <v>0.02</v>
      </c>
      <c r="E34" s="14">
        <v>0.01</v>
      </c>
      <c r="F34" s="14">
        <v>0.03</v>
      </c>
      <c r="G34" s="14">
        <v>0.03</v>
      </c>
      <c r="H34" s="14">
        <v>0.02</v>
      </c>
      <c r="I34" s="15">
        <v>0.03</v>
      </c>
      <c r="J34" s="13">
        <v>0.02</v>
      </c>
      <c r="K34" s="15">
        <v>0.02</v>
      </c>
      <c r="L34" s="13">
        <v>0.02</v>
      </c>
      <c r="M34" s="14">
        <v>0.04</v>
      </c>
      <c r="N34" s="14">
        <v>0.03</v>
      </c>
      <c r="O34" s="14">
        <v>0.03</v>
      </c>
      <c r="P34" s="14">
        <v>0.02</v>
      </c>
      <c r="Q34" s="5" t="s">
        <v>486</v>
      </c>
      <c r="R34" s="11" t="s">
        <v>486</v>
      </c>
      <c r="S34" s="13">
        <v>0.04</v>
      </c>
      <c r="T34" s="14">
        <v>0.02</v>
      </c>
      <c r="U34" s="14">
        <v>0.02</v>
      </c>
      <c r="V34" s="14">
        <v>0.02</v>
      </c>
      <c r="W34" s="15">
        <v>0.03</v>
      </c>
      <c r="X34" s="10"/>
    </row>
    <row r="35" spans="1:24" ht="29" x14ac:dyDescent="0.35">
      <c r="A35" s="11"/>
      <c r="B35" s="22" t="s">
        <v>995</v>
      </c>
      <c r="C35" s="23">
        <v>30</v>
      </c>
      <c r="D35" s="24">
        <v>15</v>
      </c>
      <c r="E35" s="25">
        <v>1</v>
      </c>
      <c r="F35" s="25">
        <v>7</v>
      </c>
      <c r="G35" s="25">
        <v>1</v>
      </c>
      <c r="H35" s="25" t="s">
        <v>511</v>
      </c>
      <c r="I35" s="26">
        <v>5</v>
      </c>
      <c r="J35" s="24">
        <v>21</v>
      </c>
      <c r="K35" s="26">
        <v>7</v>
      </c>
      <c r="L35" s="24">
        <v>5</v>
      </c>
      <c r="M35" s="25">
        <v>5</v>
      </c>
      <c r="N35" s="25">
        <v>4</v>
      </c>
      <c r="O35" s="25">
        <v>6</v>
      </c>
      <c r="P35" s="25">
        <v>9</v>
      </c>
      <c r="Q35" s="25">
        <v>1</v>
      </c>
      <c r="R35" s="26" t="s">
        <v>486</v>
      </c>
      <c r="S35" s="24">
        <v>2</v>
      </c>
      <c r="T35" s="25">
        <v>9</v>
      </c>
      <c r="U35" s="25">
        <v>14</v>
      </c>
      <c r="V35" s="25">
        <v>4</v>
      </c>
      <c r="W35" s="26" t="s">
        <v>486</v>
      </c>
      <c r="X35" s="10"/>
    </row>
    <row r="36" spans="1:24" x14ac:dyDescent="0.35">
      <c r="A36" s="11"/>
      <c r="B36" s="22" t="s">
        <v>449</v>
      </c>
      <c r="C36" s="27">
        <v>0.02</v>
      </c>
      <c r="D36" s="28">
        <v>0.02</v>
      </c>
      <c r="E36" s="29">
        <v>0.01</v>
      </c>
      <c r="F36" s="29">
        <v>0.02</v>
      </c>
      <c r="G36" s="25" t="s">
        <v>511</v>
      </c>
      <c r="H36" s="25" t="s">
        <v>511</v>
      </c>
      <c r="I36" s="30">
        <v>0.06</v>
      </c>
      <c r="J36" s="28">
        <v>0.02</v>
      </c>
      <c r="K36" s="30">
        <v>0.03</v>
      </c>
      <c r="L36" s="28">
        <v>0.02</v>
      </c>
      <c r="M36" s="29">
        <v>0.01</v>
      </c>
      <c r="N36" s="29">
        <v>0.03</v>
      </c>
      <c r="O36" s="29">
        <v>0.01</v>
      </c>
      <c r="P36" s="29">
        <v>0.03</v>
      </c>
      <c r="Q36" s="29">
        <v>0.01</v>
      </c>
      <c r="R36" s="26" t="s">
        <v>486</v>
      </c>
      <c r="S36" s="28">
        <v>0.01</v>
      </c>
      <c r="T36" s="29">
        <v>0.02</v>
      </c>
      <c r="U36" s="29">
        <v>0.03</v>
      </c>
      <c r="V36" s="29">
        <v>0.02</v>
      </c>
      <c r="W36" s="26" t="s">
        <v>486</v>
      </c>
      <c r="X36" s="10"/>
    </row>
    <row r="37" spans="1:24" x14ac:dyDescent="0.35">
      <c r="A37" s="11"/>
      <c r="B37" s="22" t="s">
        <v>449</v>
      </c>
      <c r="C37" s="24" t="s">
        <v>449</v>
      </c>
      <c r="D37" s="24" t="s">
        <v>449</v>
      </c>
      <c r="E37" s="25" t="s">
        <v>449</v>
      </c>
      <c r="F37" s="25" t="s">
        <v>449</v>
      </c>
      <c r="G37" s="25" t="s">
        <v>449</v>
      </c>
      <c r="H37" s="25" t="s">
        <v>449</v>
      </c>
      <c r="I37" s="26" t="s">
        <v>643</v>
      </c>
      <c r="J37" s="24" t="s">
        <v>449</v>
      </c>
      <c r="K37" s="26" t="s">
        <v>449</v>
      </c>
      <c r="L37" s="24" t="s">
        <v>449</v>
      </c>
      <c r="M37" s="25" t="s">
        <v>449</v>
      </c>
      <c r="N37" s="25" t="s">
        <v>449</v>
      </c>
      <c r="O37" s="25" t="s">
        <v>449</v>
      </c>
      <c r="P37" s="25" t="s">
        <v>449</v>
      </c>
      <c r="Q37" s="25" t="s">
        <v>449</v>
      </c>
      <c r="R37" s="26" t="s">
        <v>449</v>
      </c>
      <c r="S37" s="24" t="s">
        <v>449</v>
      </c>
      <c r="T37" s="25" t="s">
        <v>449</v>
      </c>
      <c r="U37" s="25" t="s">
        <v>449</v>
      </c>
      <c r="V37" s="25" t="s">
        <v>449</v>
      </c>
      <c r="W37" s="26" t="s">
        <v>449</v>
      </c>
      <c r="X37" s="10"/>
    </row>
    <row r="38" spans="1:24" ht="29" x14ac:dyDescent="0.35">
      <c r="A38" s="11"/>
      <c r="B38" s="8" t="s">
        <v>996</v>
      </c>
      <c r="C38" s="9">
        <v>23</v>
      </c>
      <c r="D38" s="10">
        <v>9</v>
      </c>
      <c r="E38" s="5">
        <v>1</v>
      </c>
      <c r="F38" s="5">
        <v>11</v>
      </c>
      <c r="G38" s="5">
        <v>2</v>
      </c>
      <c r="H38" s="5">
        <v>1</v>
      </c>
      <c r="I38" s="11" t="s">
        <v>486</v>
      </c>
      <c r="J38" s="10">
        <v>20</v>
      </c>
      <c r="K38" s="11">
        <v>1</v>
      </c>
      <c r="L38" s="10">
        <v>1</v>
      </c>
      <c r="M38" s="5">
        <v>7</v>
      </c>
      <c r="N38" s="5">
        <v>1</v>
      </c>
      <c r="O38" s="5">
        <v>10</v>
      </c>
      <c r="P38" s="5">
        <v>2</v>
      </c>
      <c r="Q38" s="5">
        <v>2</v>
      </c>
      <c r="R38" s="11">
        <v>1</v>
      </c>
      <c r="S38" s="10" t="s">
        <v>511</v>
      </c>
      <c r="T38" s="5">
        <v>9</v>
      </c>
      <c r="U38" s="5">
        <v>8</v>
      </c>
      <c r="V38" s="5">
        <v>2</v>
      </c>
      <c r="W38" s="11">
        <v>1</v>
      </c>
      <c r="X38" s="10"/>
    </row>
    <row r="39" spans="1:24" x14ac:dyDescent="0.35">
      <c r="A39" s="11"/>
      <c r="B39" s="8" t="s">
        <v>449</v>
      </c>
      <c r="C39" s="12">
        <v>0.01</v>
      </c>
      <c r="D39" s="13">
        <v>0.01</v>
      </c>
      <c r="E39" s="14">
        <v>0.01</v>
      </c>
      <c r="F39" s="14">
        <v>0.03</v>
      </c>
      <c r="G39" s="14">
        <v>0.01</v>
      </c>
      <c r="H39" s="5" t="s">
        <v>511</v>
      </c>
      <c r="I39" s="11" t="s">
        <v>486</v>
      </c>
      <c r="J39" s="13">
        <v>0.01</v>
      </c>
      <c r="K39" s="11" t="s">
        <v>511</v>
      </c>
      <c r="L39" s="10" t="s">
        <v>511</v>
      </c>
      <c r="M39" s="14">
        <v>0.02</v>
      </c>
      <c r="N39" s="14">
        <v>0.01</v>
      </c>
      <c r="O39" s="14">
        <v>0.02</v>
      </c>
      <c r="P39" s="14">
        <v>0.01</v>
      </c>
      <c r="Q39" s="14">
        <v>0.03</v>
      </c>
      <c r="R39" s="15">
        <v>0.01</v>
      </c>
      <c r="S39" s="10" t="s">
        <v>511</v>
      </c>
      <c r="T39" s="14">
        <v>0.02</v>
      </c>
      <c r="U39" s="14">
        <v>0.02</v>
      </c>
      <c r="V39" s="14">
        <v>0.01</v>
      </c>
      <c r="W39" s="11" t="s">
        <v>511</v>
      </c>
      <c r="X39" s="10"/>
    </row>
    <row r="40" spans="1:24" x14ac:dyDescent="0.35">
      <c r="A40" s="11"/>
      <c r="B40" s="8" t="s">
        <v>449</v>
      </c>
      <c r="C40" s="10" t="s">
        <v>449</v>
      </c>
      <c r="D40" s="10" t="s">
        <v>449</v>
      </c>
      <c r="E40" s="5" t="s">
        <v>449</v>
      </c>
      <c r="F40" s="5" t="s">
        <v>505</v>
      </c>
      <c r="G40" s="5" t="s">
        <v>449</v>
      </c>
      <c r="H40" s="5" t="s">
        <v>449</v>
      </c>
      <c r="I40" s="11" t="s">
        <v>449</v>
      </c>
      <c r="J40" s="10" t="s">
        <v>449</v>
      </c>
      <c r="K40" s="11" t="s">
        <v>449</v>
      </c>
      <c r="L40" s="10" t="s">
        <v>449</v>
      </c>
      <c r="M40" s="5" t="s">
        <v>449</v>
      </c>
      <c r="N40" s="5" t="s">
        <v>449</v>
      </c>
      <c r="O40" s="5" t="s">
        <v>449</v>
      </c>
      <c r="P40" s="5" t="s">
        <v>449</v>
      </c>
      <c r="Q40" s="5" t="s">
        <v>449</v>
      </c>
      <c r="R40" s="11" t="s">
        <v>449</v>
      </c>
      <c r="S40" s="10" t="s">
        <v>449</v>
      </c>
      <c r="T40" s="5" t="s">
        <v>449</v>
      </c>
      <c r="U40" s="5" t="s">
        <v>449</v>
      </c>
      <c r="V40" s="5" t="s">
        <v>449</v>
      </c>
      <c r="W40" s="11" t="s">
        <v>449</v>
      </c>
      <c r="X40" s="10"/>
    </row>
    <row r="41" spans="1:24" ht="29" x14ac:dyDescent="0.35">
      <c r="A41" s="11"/>
      <c r="B41" s="22" t="s">
        <v>997</v>
      </c>
      <c r="C41" s="23">
        <v>18</v>
      </c>
      <c r="D41" s="24">
        <v>10</v>
      </c>
      <c r="E41" s="25" t="s">
        <v>486</v>
      </c>
      <c r="F41" s="25">
        <v>3</v>
      </c>
      <c r="G41" s="25">
        <v>4</v>
      </c>
      <c r="H41" s="25">
        <v>2</v>
      </c>
      <c r="I41" s="26" t="s">
        <v>486</v>
      </c>
      <c r="J41" s="24">
        <v>16</v>
      </c>
      <c r="K41" s="26">
        <v>1</v>
      </c>
      <c r="L41" s="24">
        <v>2</v>
      </c>
      <c r="M41" s="25">
        <v>2</v>
      </c>
      <c r="N41" s="25" t="s">
        <v>511</v>
      </c>
      <c r="O41" s="25">
        <v>7</v>
      </c>
      <c r="P41" s="25">
        <v>3</v>
      </c>
      <c r="Q41" s="25" t="s">
        <v>486</v>
      </c>
      <c r="R41" s="26" t="s">
        <v>486</v>
      </c>
      <c r="S41" s="24">
        <v>1</v>
      </c>
      <c r="T41" s="25">
        <v>8</v>
      </c>
      <c r="U41" s="25">
        <v>6</v>
      </c>
      <c r="V41" s="25">
        <v>2</v>
      </c>
      <c r="W41" s="26">
        <v>2</v>
      </c>
      <c r="X41" s="10"/>
    </row>
    <row r="42" spans="1:24" x14ac:dyDescent="0.35">
      <c r="A42" s="11"/>
      <c r="B42" s="22" t="s">
        <v>449</v>
      </c>
      <c r="C42" s="27">
        <v>0.01</v>
      </c>
      <c r="D42" s="28">
        <v>0.02</v>
      </c>
      <c r="E42" s="25" t="s">
        <v>486</v>
      </c>
      <c r="F42" s="29">
        <v>0.01</v>
      </c>
      <c r="G42" s="29">
        <v>0.02</v>
      </c>
      <c r="H42" s="29">
        <v>0.01</v>
      </c>
      <c r="I42" s="26" t="s">
        <v>486</v>
      </c>
      <c r="J42" s="28">
        <v>0.01</v>
      </c>
      <c r="K42" s="30">
        <v>0.01</v>
      </c>
      <c r="L42" s="28">
        <v>0.01</v>
      </c>
      <c r="M42" s="29">
        <v>0.01</v>
      </c>
      <c r="N42" s="25" t="s">
        <v>511</v>
      </c>
      <c r="O42" s="29">
        <v>0.02</v>
      </c>
      <c r="P42" s="29">
        <v>0.01</v>
      </c>
      <c r="Q42" s="25" t="s">
        <v>486</v>
      </c>
      <c r="R42" s="26" t="s">
        <v>486</v>
      </c>
      <c r="S42" s="24" t="s">
        <v>511</v>
      </c>
      <c r="T42" s="29">
        <v>0.02</v>
      </c>
      <c r="U42" s="29">
        <v>0.01</v>
      </c>
      <c r="V42" s="29">
        <v>0.01</v>
      </c>
      <c r="W42" s="30">
        <v>0.01</v>
      </c>
      <c r="X42" s="10"/>
    </row>
    <row r="43" spans="1:24" ht="29" x14ac:dyDescent="0.35">
      <c r="A43" s="11"/>
      <c r="B43" s="8" t="s">
        <v>998</v>
      </c>
      <c r="C43" s="9">
        <v>10</v>
      </c>
      <c r="D43" s="10">
        <v>6</v>
      </c>
      <c r="E43" s="5">
        <v>1</v>
      </c>
      <c r="F43" s="5">
        <v>2</v>
      </c>
      <c r="G43" s="5">
        <v>1</v>
      </c>
      <c r="H43" s="5" t="s">
        <v>486</v>
      </c>
      <c r="I43" s="11" t="s">
        <v>486</v>
      </c>
      <c r="J43" s="10">
        <v>7</v>
      </c>
      <c r="K43" s="11">
        <v>1</v>
      </c>
      <c r="L43" s="10">
        <v>2</v>
      </c>
      <c r="M43" s="5">
        <v>2</v>
      </c>
      <c r="N43" s="5" t="s">
        <v>486</v>
      </c>
      <c r="O43" s="5">
        <v>5</v>
      </c>
      <c r="P43" s="5">
        <v>1</v>
      </c>
      <c r="Q43" s="5">
        <v>1</v>
      </c>
      <c r="R43" s="11" t="s">
        <v>486</v>
      </c>
      <c r="S43" s="10">
        <v>2</v>
      </c>
      <c r="T43" s="5">
        <v>4</v>
      </c>
      <c r="U43" s="5">
        <v>2</v>
      </c>
      <c r="V43" s="5">
        <v>1</v>
      </c>
      <c r="W43" s="11" t="s">
        <v>486</v>
      </c>
      <c r="X43" s="10"/>
    </row>
    <row r="44" spans="1:24" x14ac:dyDescent="0.35">
      <c r="A44" s="11"/>
      <c r="B44" s="8" t="s">
        <v>449</v>
      </c>
      <c r="C44" s="12">
        <v>0.01</v>
      </c>
      <c r="D44" s="13">
        <v>0.01</v>
      </c>
      <c r="E44" s="14">
        <v>0.01</v>
      </c>
      <c r="F44" s="14">
        <v>0.01</v>
      </c>
      <c r="G44" s="5" t="s">
        <v>511</v>
      </c>
      <c r="H44" s="5" t="s">
        <v>486</v>
      </c>
      <c r="I44" s="11" t="s">
        <v>486</v>
      </c>
      <c r="J44" s="13">
        <v>0.01</v>
      </c>
      <c r="K44" s="15">
        <v>0.01</v>
      </c>
      <c r="L44" s="13">
        <v>0.01</v>
      </c>
      <c r="M44" s="5" t="s">
        <v>511</v>
      </c>
      <c r="N44" s="5" t="s">
        <v>486</v>
      </c>
      <c r="O44" s="14">
        <v>0.01</v>
      </c>
      <c r="P44" s="5" t="s">
        <v>511</v>
      </c>
      <c r="Q44" s="14">
        <v>0.01</v>
      </c>
      <c r="R44" s="11" t="s">
        <v>486</v>
      </c>
      <c r="S44" s="13">
        <v>0.01</v>
      </c>
      <c r="T44" s="14">
        <v>0.01</v>
      </c>
      <c r="U44" s="5" t="s">
        <v>511</v>
      </c>
      <c r="V44" s="14">
        <v>0.01</v>
      </c>
      <c r="W44" s="11" t="s">
        <v>486</v>
      </c>
      <c r="X44" s="10"/>
    </row>
    <row r="45" spans="1:24" ht="29" x14ac:dyDescent="0.35">
      <c r="A45" s="11"/>
      <c r="B45" s="22" t="s">
        <v>999</v>
      </c>
      <c r="C45" s="23">
        <v>7</v>
      </c>
      <c r="D45" s="24">
        <v>1</v>
      </c>
      <c r="E45" s="25" t="s">
        <v>486</v>
      </c>
      <c r="F45" s="25">
        <v>1</v>
      </c>
      <c r="G45" s="25">
        <v>6</v>
      </c>
      <c r="H45" s="25" t="s">
        <v>486</v>
      </c>
      <c r="I45" s="26" t="s">
        <v>486</v>
      </c>
      <c r="J45" s="24">
        <v>6</v>
      </c>
      <c r="K45" s="26">
        <v>1</v>
      </c>
      <c r="L45" s="24">
        <v>6</v>
      </c>
      <c r="M45" s="25" t="s">
        <v>486</v>
      </c>
      <c r="N45" s="25" t="s">
        <v>486</v>
      </c>
      <c r="O45" s="25">
        <v>1</v>
      </c>
      <c r="P45" s="25">
        <v>1</v>
      </c>
      <c r="Q45" s="25" t="s">
        <v>486</v>
      </c>
      <c r="R45" s="26" t="s">
        <v>486</v>
      </c>
      <c r="S45" s="24">
        <v>5</v>
      </c>
      <c r="T45" s="25">
        <v>1</v>
      </c>
      <c r="U45" s="25" t="s">
        <v>486</v>
      </c>
      <c r="V45" s="25" t="s">
        <v>486</v>
      </c>
      <c r="W45" s="26" t="s">
        <v>486</v>
      </c>
      <c r="X45" s="10"/>
    </row>
    <row r="46" spans="1:24" x14ac:dyDescent="0.35">
      <c r="A46" s="11"/>
      <c r="B46" s="22" t="s">
        <v>449</v>
      </c>
      <c r="C46" s="23" t="s">
        <v>511</v>
      </c>
      <c r="D46" s="24" t="s">
        <v>511</v>
      </c>
      <c r="E46" s="25" t="s">
        <v>486</v>
      </c>
      <c r="F46" s="25" t="s">
        <v>511</v>
      </c>
      <c r="G46" s="29">
        <v>0.03</v>
      </c>
      <c r="H46" s="25" t="s">
        <v>486</v>
      </c>
      <c r="I46" s="26" t="s">
        <v>486</v>
      </c>
      <c r="J46" s="24" t="s">
        <v>511</v>
      </c>
      <c r="K46" s="30">
        <v>0.01</v>
      </c>
      <c r="L46" s="28">
        <v>0.02</v>
      </c>
      <c r="M46" s="25" t="s">
        <v>486</v>
      </c>
      <c r="N46" s="25" t="s">
        <v>486</v>
      </c>
      <c r="O46" s="25" t="s">
        <v>511</v>
      </c>
      <c r="P46" s="25" t="s">
        <v>511</v>
      </c>
      <c r="Q46" s="25" t="s">
        <v>486</v>
      </c>
      <c r="R46" s="26" t="s">
        <v>486</v>
      </c>
      <c r="S46" s="28">
        <v>0.02</v>
      </c>
      <c r="T46" s="25" t="s">
        <v>511</v>
      </c>
      <c r="U46" s="25" t="s">
        <v>486</v>
      </c>
      <c r="V46" s="25" t="s">
        <v>486</v>
      </c>
      <c r="W46" s="26" t="s">
        <v>486</v>
      </c>
      <c r="X46" s="10"/>
    </row>
    <row r="47" spans="1:24" x14ac:dyDescent="0.35">
      <c r="A47" s="11"/>
      <c r="B47" s="22" t="s">
        <v>449</v>
      </c>
      <c r="C47" s="24" t="s">
        <v>449</v>
      </c>
      <c r="D47" s="24" t="s">
        <v>449</v>
      </c>
      <c r="E47" s="25" t="s">
        <v>449</v>
      </c>
      <c r="F47" s="25" t="s">
        <v>449</v>
      </c>
      <c r="G47" s="25" t="s">
        <v>592</v>
      </c>
      <c r="H47" s="25" t="s">
        <v>449</v>
      </c>
      <c r="I47" s="26" t="s">
        <v>449</v>
      </c>
      <c r="J47" s="24" t="s">
        <v>449</v>
      </c>
      <c r="K47" s="26" t="s">
        <v>449</v>
      </c>
      <c r="L47" s="24" t="s">
        <v>499</v>
      </c>
      <c r="M47" s="25" t="s">
        <v>449</v>
      </c>
      <c r="N47" s="25" t="s">
        <v>449</v>
      </c>
      <c r="O47" s="25" t="s">
        <v>449</v>
      </c>
      <c r="P47" s="25" t="s">
        <v>449</v>
      </c>
      <c r="Q47" s="25" t="s">
        <v>449</v>
      </c>
      <c r="R47" s="26" t="s">
        <v>449</v>
      </c>
      <c r="S47" s="24" t="s">
        <v>597</v>
      </c>
      <c r="T47" s="25" t="s">
        <v>449</v>
      </c>
      <c r="U47" s="25" t="s">
        <v>449</v>
      </c>
      <c r="V47" s="25" t="s">
        <v>449</v>
      </c>
      <c r="W47" s="26" t="s">
        <v>449</v>
      </c>
      <c r="X47" s="10"/>
    </row>
    <row r="48" spans="1:24" x14ac:dyDescent="0.35">
      <c r="A48" s="11"/>
      <c r="B48" s="8" t="s">
        <v>1000</v>
      </c>
      <c r="C48" s="9">
        <v>6</v>
      </c>
      <c r="D48" s="10">
        <v>1</v>
      </c>
      <c r="E48" s="5" t="s">
        <v>486</v>
      </c>
      <c r="F48" s="5">
        <v>1</v>
      </c>
      <c r="G48" s="5">
        <v>2</v>
      </c>
      <c r="H48" s="5">
        <v>1</v>
      </c>
      <c r="I48" s="11">
        <v>2</v>
      </c>
      <c r="J48" s="10">
        <v>4</v>
      </c>
      <c r="K48" s="11" t="s">
        <v>486</v>
      </c>
      <c r="L48" s="10">
        <v>2</v>
      </c>
      <c r="M48" s="5" t="s">
        <v>511</v>
      </c>
      <c r="N48" s="5">
        <v>1</v>
      </c>
      <c r="O48" s="5">
        <v>3</v>
      </c>
      <c r="P48" s="5" t="s">
        <v>511</v>
      </c>
      <c r="Q48" s="5" t="s">
        <v>486</v>
      </c>
      <c r="R48" s="11" t="s">
        <v>486</v>
      </c>
      <c r="S48" s="10">
        <v>2</v>
      </c>
      <c r="T48" s="5" t="s">
        <v>511</v>
      </c>
      <c r="U48" s="5">
        <v>1</v>
      </c>
      <c r="V48" s="5">
        <v>1</v>
      </c>
      <c r="W48" s="11" t="s">
        <v>486</v>
      </c>
      <c r="X48" s="10"/>
    </row>
    <row r="49" spans="1:24" x14ac:dyDescent="0.35">
      <c r="A49" s="11"/>
      <c r="B49" s="8" t="s">
        <v>449</v>
      </c>
      <c r="C49" s="9" t="s">
        <v>511</v>
      </c>
      <c r="D49" s="10" t="s">
        <v>511</v>
      </c>
      <c r="E49" s="5" t="s">
        <v>486</v>
      </c>
      <c r="F49" s="5" t="s">
        <v>511</v>
      </c>
      <c r="G49" s="14">
        <v>0.01</v>
      </c>
      <c r="H49" s="5" t="s">
        <v>511</v>
      </c>
      <c r="I49" s="15">
        <v>0.02</v>
      </c>
      <c r="J49" s="10" t="s">
        <v>511</v>
      </c>
      <c r="K49" s="11" t="s">
        <v>486</v>
      </c>
      <c r="L49" s="13">
        <v>0.01</v>
      </c>
      <c r="M49" s="5" t="s">
        <v>511</v>
      </c>
      <c r="N49" s="5" t="s">
        <v>511</v>
      </c>
      <c r="O49" s="14">
        <v>0.01</v>
      </c>
      <c r="P49" s="5" t="s">
        <v>511</v>
      </c>
      <c r="Q49" s="5" t="s">
        <v>486</v>
      </c>
      <c r="R49" s="11" t="s">
        <v>486</v>
      </c>
      <c r="S49" s="13">
        <v>0.01</v>
      </c>
      <c r="T49" s="5" t="s">
        <v>511</v>
      </c>
      <c r="U49" s="5" t="s">
        <v>511</v>
      </c>
      <c r="V49" s="5" t="s">
        <v>511</v>
      </c>
      <c r="W49" s="11" t="s">
        <v>486</v>
      </c>
      <c r="X49" s="10"/>
    </row>
    <row r="50" spans="1:24" x14ac:dyDescent="0.35">
      <c r="A50" s="11"/>
      <c r="B50" s="8" t="s">
        <v>449</v>
      </c>
      <c r="C50" s="10" t="s">
        <v>449</v>
      </c>
      <c r="D50" s="10" t="s">
        <v>449</v>
      </c>
      <c r="E50" s="5" t="s">
        <v>449</v>
      </c>
      <c r="F50" s="5" t="s">
        <v>449</v>
      </c>
      <c r="G50" s="5" t="s">
        <v>449</v>
      </c>
      <c r="H50" s="5" t="s">
        <v>449</v>
      </c>
      <c r="I50" s="11" t="s">
        <v>560</v>
      </c>
      <c r="J50" s="10" t="s">
        <v>449</v>
      </c>
      <c r="K50" s="11" t="s">
        <v>449</v>
      </c>
      <c r="L50" s="10" t="s">
        <v>449</v>
      </c>
      <c r="M50" s="5" t="s">
        <v>449</v>
      </c>
      <c r="N50" s="5" t="s">
        <v>449</v>
      </c>
      <c r="O50" s="5" t="s">
        <v>449</v>
      </c>
      <c r="P50" s="5" t="s">
        <v>449</v>
      </c>
      <c r="Q50" s="5" t="s">
        <v>449</v>
      </c>
      <c r="R50" s="11" t="s">
        <v>449</v>
      </c>
      <c r="S50" s="10" t="s">
        <v>449</v>
      </c>
      <c r="T50" s="5" t="s">
        <v>449</v>
      </c>
      <c r="U50" s="5" t="s">
        <v>449</v>
      </c>
      <c r="V50" s="5" t="s">
        <v>449</v>
      </c>
      <c r="W50" s="11" t="s">
        <v>449</v>
      </c>
      <c r="X50" s="10"/>
    </row>
    <row r="51" spans="1:24" x14ac:dyDescent="0.35">
      <c r="A51" s="11"/>
      <c r="B51" s="22" t="s">
        <v>1001</v>
      </c>
      <c r="C51" s="23">
        <v>6</v>
      </c>
      <c r="D51" s="24">
        <v>1</v>
      </c>
      <c r="E51" s="25" t="s">
        <v>486</v>
      </c>
      <c r="F51" s="25">
        <v>2</v>
      </c>
      <c r="G51" s="25" t="s">
        <v>511</v>
      </c>
      <c r="H51" s="25">
        <v>2</v>
      </c>
      <c r="I51" s="26" t="s">
        <v>486</v>
      </c>
      <c r="J51" s="24">
        <v>6</v>
      </c>
      <c r="K51" s="26" t="s">
        <v>486</v>
      </c>
      <c r="L51" s="24" t="s">
        <v>486</v>
      </c>
      <c r="M51" s="25">
        <v>2</v>
      </c>
      <c r="N51" s="25" t="s">
        <v>486</v>
      </c>
      <c r="O51" s="25">
        <v>2</v>
      </c>
      <c r="P51" s="25">
        <v>1</v>
      </c>
      <c r="Q51" s="25">
        <v>1</v>
      </c>
      <c r="R51" s="26" t="s">
        <v>486</v>
      </c>
      <c r="S51" s="24" t="s">
        <v>511</v>
      </c>
      <c r="T51" s="25">
        <v>1</v>
      </c>
      <c r="U51" s="25">
        <v>1</v>
      </c>
      <c r="V51" s="25">
        <v>2</v>
      </c>
      <c r="W51" s="26">
        <v>2</v>
      </c>
      <c r="X51" s="10"/>
    </row>
    <row r="52" spans="1:24" x14ac:dyDescent="0.35">
      <c r="A52" s="11"/>
      <c r="B52" s="22" t="s">
        <v>449</v>
      </c>
      <c r="C52" s="23" t="s">
        <v>511</v>
      </c>
      <c r="D52" s="24" t="s">
        <v>511</v>
      </c>
      <c r="E52" s="25" t="s">
        <v>486</v>
      </c>
      <c r="F52" s="29">
        <v>0.01</v>
      </c>
      <c r="G52" s="25" t="s">
        <v>511</v>
      </c>
      <c r="H52" s="29">
        <v>0.01</v>
      </c>
      <c r="I52" s="26" t="s">
        <v>486</v>
      </c>
      <c r="J52" s="24" t="s">
        <v>511</v>
      </c>
      <c r="K52" s="26" t="s">
        <v>486</v>
      </c>
      <c r="L52" s="24" t="s">
        <v>486</v>
      </c>
      <c r="M52" s="29">
        <v>0.01</v>
      </c>
      <c r="N52" s="25" t="s">
        <v>486</v>
      </c>
      <c r="O52" s="25" t="s">
        <v>511</v>
      </c>
      <c r="P52" s="25" t="s">
        <v>511</v>
      </c>
      <c r="Q52" s="29">
        <v>0.01</v>
      </c>
      <c r="R52" s="26" t="s">
        <v>486</v>
      </c>
      <c r="S52" s="24" t="s">
        <v>511</v>
      </c>
      <c r="T52" s="25" t="s">
        <v>511</v>
      </c>
      <c r="U52" s="25" t="s">
        <v>511</v>
      </c>
      <c r="V52" s="29">
        <v>0.01</v>
      </c>
      <c r="W52" s="30">
        <v>0.02</v>
      </c>
      <c r="X52" s="10"/>
    </row>
    <row r="53" spans="1:24" x14ac:dyDescent="0.35">
      <c r="A53" s="11"/>
      <c r="B53" s="8" t="s">
        <v>1002</v>
      </c>
      <c r="C53" s="9">
        <v>4</v>
      </c>
      <c r="D53" s="10">
        <v>2</v>
      </c>
      <c r="E53" s="5" t="s">
        <v>486</v>
      </c>
      <c r="F53" s="5" t="s">
        <v>486</v>
      </c>
      <c r="G53" s="5">
        <v>2</v>
      </c>
      <c r="H53" s="5" t="s">
        <v>511</v>
      </c>
      <c r="I53" s="11" t="s">
        <v>486</v>
      </c>
      <c r="J53" s="10">
        <v>4</v>
      </c>
      <c r="K53" s="11" t="s">
        <v>486</v>
      </c>
      <c r="L53" s="10">
        <v>1</v>
      </c>
      <c r="M53" s="5">
        <v>1</v>
      </c>
      <c r="N53" s="5" t="s">
        <v>486</v>
      </c>
      <c r="O53" s="5">
        <v>2</v>
      </c>
      <c r="P53" s="5" t="s">
        <v>486</v>
      </c>
      <c r="Q53" s="5" t="s">
        <v>486</v>
      </c>
      <c r="R53" s="11">
        <v>1</v>
      </c>
      <c r="S53" s="10">
        <v>2</v>
      </c>
      <c r="T53" s="5">
        <v>1</v>
      </c>
      <c r="U53" s="5">
        <v>2</v>
      </c>
      <c r="V53" s="5" t="s">
        <v>486</v>
      </c>
      <c r="W53" s="11" t="s">
        <v>486</v>
      </c>
      <c r="X53" s="10"/>
    </row>
    <row r="54" spans="1:24" x14ac:dyDescent="0.35">
      <c r="A54" s="11"/>
      <c r="B54" s="8" t="s">
        <v>449</v>
      </c>
      <c r="C54" s="9" t="s">
        <v>511</v>
      </c>
      <c r="D54" s="10" t="s">
        <v>511</v>
      </c>
      <c r="E54" s="5" t="s">
        <v>486</v>
      </c>
      <c r="F54" s="5" t="s">
        <v>486</v>
      </c>
      <c r="G54" s="14">
        <v>0.01</v>
      </c>
      <c r="H54" s="5" t="s">
        <v>511</v>
      </c>
      <c r="I54" s="11" t="s">
        <v>486</v>
      </c>
      <c r="J54" s="10" t="s">
        <v>511</v>
      </c>
      <c r="K54" s="11" t="s">
        <v>486</v>
      </c>
      <c r="L54" s="10" t="s">
        <v>511</v>
      </c>
      <c r="M54" s="5" t="s">
        <v>511</v>
      </c>
      <c r="N54" s="5" t="s">
        <v>486</v>
      </c>
      <c r="O54" s="5" t="s">
        <v>511</v>
      </c>
      <c r="P54" s="5" t="s">
        <v>486</v>
      </c>
      <c r="Q54" s="5" t="s">
        <v>486</v>
      </c>
      <c r="R54" s="15">
        <v>0.02</v>
      </c>
      <c r="S54" s="13">
        <v>0.01</v>
      </c>
      <c r="T54" s="5" t="s">
        <v>511</v>
      </c>
      <c r="U54" s="5" t="s">
        <v>511</v>
      </c>
      <c r="V54" s="5" t="s">
        <v>486</v>
      </c>
      <c r="W54" s="11" t="s">
        <v>486</v>
      </c>
      <c r="X54" s="10"/>
    </row>
    <row r="55" spans="1:24" x14ac:dyDescent="0.35">
      <c r="A55" s="11"/>
      <c r="B55" s="22" t="s">
        <v>1003</v>
      </c>
      <c r="C55" s="23">
        <v>3</v>
      </c>
      <c r="D55" s="24">
        <v>2</v>
      </c>
      <c r="E55" s="25" t="s">
        <v>486</v>
      </c>
      <c r="F55" s="25" t="s">
        <v>486</v>
      </c>
      <c r="G55" s="25">
        <v>1</v>
      </c>
      <c r="H55" s="25" t="s">
        <v>486</v>
      </c>
      <c r="I55" s="26">
        <v>1</v>
      </c>
      <c r="J55" s="24">
        <v>3</v>
      </c>
      <c r="K55" s="26">
        <v>1</v>
      </c>
      <c r="L55" s="24">
        <v>1</v>
      </c>
      <c r="M55" s="25">
        <v>1</v>
      </c>
      <c r="N55" s="25" t="s">
        <v>486</v>
      </c>
      <c r="O55" s="25" t="s">
        <v>511</v>
      </c>
      <c r="P55" s="25">
        <v>1</v>
      </c>
      <c r="Q55" s="25" t="s">
        <v>486</v>
      </c>
      <c r="R55" s="26" t="s">
        <v>486</v>
      </c>
      <c r="S55" s="24" t="s">
        <v>511</v>
      </c>
      <c r="T55" s="25">
        <v>1</v>
      </c>
      <c r="U55" s="25" t="s">
        <v>486</v>
      </c>
      <c r="V55" s="25" t="s">
        <v>486</v>
      </c>
      <c r="W55" s="26" t="s">
        <v>486</v>
      </c>
      <c r="X55" s="10"/>
    </row>
    <row r="56" spans="1:24" x14ac:dyDescent="0.35">
      <c r="A56" s="11"/>
      <c r="B56" s="22" t="s">
        <v>449</v>
      </c>
      <c r="C56" s="23" t="s">
        <v>511</v>
      </c>
      <c r="D56" s="24" t="s">
        <v>511</v>
      </c>
      <c r="E56" s="25" t="s">
        <v>486</v>
      </c>
      <c r="F56" s="25" t="s">
        <v>486</v>
      </c>
      <c r="G56" s="25" t="s">
        <v>511</v>
      </c>
      <c r="H56" s="25" t="s">
        <v>486</v>
      </c>
      <c r="I56" s="30">
        <v>0.01</v>
      </c>
      <c r="J56" s="24" t="s">
        <v>511</v>
      </c>
      <c r="K56" s="26" t="s">
        <v>511</v>
      </c>
      <c r="L56" s="24" t="s">
        <v>511</v>
      </c>
      <c r="M56" s="25" t="s">
        <v>511</v>
      </c>
      <c r="N56" s="25" t="s">
        <v>486</v>
      </c>
      <c r="O56" s="25" t="s">
        <v>511</v>
      </c>
      <c r="P56" s="25" t="s">
        <v>511</v>
      </c>
      <c r="Q56" s="25" t="s">
        <v>486</v>
      </c>
      <c r="R56" s="26" t="s">
        <v>486</v>
      </c>
      <c r="S56" s="24" t="s">
        <v>511</v>
      </c>
      <c r="T56" s="25" t="s">
        <v>511</v>
      </c>
      <c r="U56" s="25" t="s">
        <v>486</v>
      </c>
      <c r="V56" s="25" t="s">
        <v>486</v>
      </c>
      <c r="W56" s="26" t="s">
        <v>486</v>
      </c>
      <c r="X56" s="10"/>
    </row>
    <row r="57" spans="1:24" x14ac:dyDescent="0.35">
      <c r="A57" s="11"/>
      <c r="B57" s="8" t="s">
        <v>725</v>
      </c>
      <c r="C57" s="9">
        <v>15</v>
      </c>
      <c r="D57" s="10">
        <v>12</v>
      </c>
      <c r="E57" s="5" t="s">
        <v>511</v>
      </c>
      <c r="F57" s="5" t="s">
        <v>486</v>
      </c>
      <c r="G57" s="5">
        <v>1</v>
      </c>
      <c r="H57" s="5">
        <v>1</v>
      </c>
      <c r="I57" s="11">
        <v>1</v>
      </c>
      <c r="J57" s="10">
        <v>8</v>
      </c>
      <c r="K57" s="11">
        <v>5</v>
      </c>
      <c r="L57" s="10">
        <v>1</v>
      </c>
      <c r="M57" s="5">
        <v>1</v>
      </c>
      <c r="N57" s="5" t="s">
        <v>486</v>
      </c>
      <c r="O57" s="5">
        <v>9</v>
      </c>
      <c r="P57" s="5">
        <v>2</v>
      </c>
      <c r="Q57" s="5">
        <v>3</v>
      </c>
      <c r="R57" s="11" t="s">
        <v>486</v>
      </c>
      <c r="S57" s="10">
        <v>1</v>
      </c>
      <c r="T57" s="5">
        <v>6</v>
      </c>
      <c r="U57" s="5">
        <v>1</v>
      </c>
      <c r="V57" s="5">
        <v>5</v>
      </c>
      <c r="W57" s="11">
        <v>1</v>
      </c>
      <c r="X57" s="10"/>
    </row>
    <row r="58" spans="1:24" x14ac:dyDescent="0.35">
      <c r="A58" s="11"/>
      <c r="B58" s="8" t="s">
        <v>449</v>
      </c>
      <c r="C58" s="12">
        <v>0.01</v>
      </c>
      <c r="D58" s="13">
        <v>0.02</v>
      </c>
      <c r="E58" s="5" t="s">
        <v>511</v>
      </c>
      <c r="F58" s="5" t="s">
        <v>486</v>
      </c>
      <c r="G58" s="5" t="s">
        <v>511</v>
      </c>
      <c r="H58" s="14">
        <v>0.01</v>
      </c>
      <c r="I58" s="15">
        <v>0.01</v>
      </c>
      <c r="J58" s="13">
        <v>0.01</v>
      </c>
      <c r="K58" s="15">
        <v>0.02</v>
      </c>
      <c r="L58" s="10" t="s">
        <v>511</v>
      </c>
      <c r="M58" s="5" t="s">
        <v>511</v>
      </c>
      <c r="N58" s="5" t="s">
        <v>486</v>
      </c>
      <c r="O58" s="14">
        <v>0.02</v>
      </c>
      <c r="P58" s="14">
        <v>0.01</v>
      </c>
      <c r="Q58" s="14">
        <v>0.05</v>
      </c>
      <c r="R58" s="11" t="s">
        <v>486</v>
      </c>
      <c r="S58" s="10" t="s">
        <v>511</v>
      </c>
      <c r="T58" s="14">
        <v>0.01</v>
      </c>
      <c r="U58" s="5" t="s">
        <v>511</v>
      </c>
      <c r="V58" s="14">
        <v>0.03</v>
      </c>
      <c r="W58" s="15">
        <v>0.01</v>
      </c>
      <c r="X58" s="10"/>
    </row>
    <row r="59" spans="1:24" x14ac:dyDescent="0.35">
      <c r="A59" s="11"/>
      <c r="B59" s="8" t="s">
        <v>449</v>
      </c>
      <c r="C59" s="10" t="s">
        <v>645</v>
      </c>
      <c r="D59" s="10" t="s">
        <v>846</v>
      </c>
      <c r="E59" s="5" t="s">
        <v>449</v>
      </c>
      <c r="F59" s="5" t="s">
        <v>449</v>
      </c>
      <c r="G59" s="5" t="s">
        <v>449</v>
      </c>
      <c r="H59" s="5" t="s">
        <v>449</v>
      </c>
      <c r="I59" s="11" t="s">
        <v>449</v>
      </c>
      <c r="J59" s="10" t="s">
        <v>449</v>
      </c>
      <c r="K59" s="11" t="s">
        <v>449</v>
      </c>
      <c r="L59" s="10" t="s">
        <v>449</v>
      </c>
      <c r="M59" s="5" t="s">
        <v>449</v>
      </c>
      <c r="N59" s="5" t="s">
        <v>449</v>
      </c>
      <c r="O59" s="5" t="s">
        <v>505</v>
      </c>
      <c r="P59" s="5" t="s">
        <v>449</v>
      </c>
      <c r="Q59" s="5" t="s">
        <v>1010</v>
      </c>
      <c r="R59" s="11" t="s">
        <v>449</v>
      </c>
      <c r="S59" s="10" t="s">
        <v>449</v>
      </c>
      <c r="T59" s="5" t="s">
        <v>449</v>
      </c>
      <c r="U59" s="5" t="s">
        <v>449</v>
      </c>
      <c r="V59" s="5" t="s">
        <v>597</v>
      </c>
      <c r="W59" s="11" t="s">
        <v>449</v>
      </c>
      <c r="X59" s="10"/>
    </row>
    <row r="60" spans="1:24" x14ac:dyDescent="0.35">
      <c r="A60" s="11"/>
      <c r="B60" s="22" t="s">
        <v>908</v>
      </c>
      <c r="C60" s="23">
        <v>12</v>
      </c>
      <c r="D60" s="24">
        <v>1</v>
      </c>
      <c r="E60" s="25">
        <v>1</v>
      </c>
      <c r="F60" s="25">
        <v>1</v>
      </c>
      <c r="G60" s="25" t="s">
        <v>486</v>
      </c>
      <c r="H60" s="25">
        <v>7</v>
      </c>
      <c r="I60" s="26">
        <v>2</v>
      </c>
      <c r="J60" s="24">
        <v>7</v>
      </c>
      <c r="K60" s="26">
        <v>3</v>
      </c>
      <c r="L60" s="24" t="s">
        <v>486</v>
      </c>
      <c r="M60" s="25" t="s">
        <v>486</v>
      </c>
      <c r="N60" s="25" t="s">
        <v>486</v>
      </c>
      <c r="O60" s="25">
        <v>5</v>
      </c>
      <c r="P60" s="25">
        <v>1</v>
      </c>
      <c r="Q60" s="25" t="s">
        <v>486</v>
      </c>
      <c r="R60" s="26">
        <v>4</v>
      </c>
      <c r="S60" s="24">
        <v>2</v>
      </c>
      <c r="T60" s="25">
        <v>2</v>
      </c>
      <c r="U60" s="25" t="s">
        <v>486</v>
      </c>
      <c r="V60" s="25" t="s">
        <v>511</v>
      </c>
      <c r="W60" s="26">
        <v>6</v>
      </c>
      <c r="X60" s="10"/>
    </row>
    <row r="61" spans="1:24" x14ac:dyDescent="0.35">
      <c r="A61" s="11"/>
      <c r="B61" s="22" t="s">
        <v>449</v>
      </c>
      <c r="C61" s="27">
        <v>0.01</v>
      </c>
      <c r="D61" s="24" t="s">
        <v>511</v>
      </c>
      <c r="E61" s="29">
        <v>0.01</v>
      </c>
      <c r="F61" s="25" t="s">
        <v>511</v>
      </c>
      <c r="G61" s="25" t="s">
        <v>486</v>
      </c>
      <c r="H61" s="29">
        <v>0.04</v>
      </c>
      <c r="I61" s="30">
        <v>0.02</v>
      </c>
      <c r="J61" s="24" t="s">
        <v>511</v>
      </c>
      <c r="K61" s="30">
        <v>0.01</v>
      </c>
      <c r="L61" s="24" t="s">
        <v>486</v>
      </c>
      <c r="M61" s="25" t="s">
        <v>486</v>
      </c>
      <c r="N61" s="25" t="s">
        <v>486</v>
      </c>
      <c r="O61" s="29">
        <v>0.01</v>
      </c>
      <c r="P61" s="25" t="s">
        <v>511</v>
      </c>
      <c r="Q61" s="25" t="s">
        <v>486</v>
      </c>
      <c r="R61" s="30">
        <v>0.05</v>
      </c>
      <c r="S61" s="28">
        <v>0.01</v>
      </c>
      <c r="T61" s="25" t="s">
        <v>511</v>
      </c>
      <c r="U61" s="25" t="s">
        <v>486</v>
      </c>
      <c r="V61" s="25" t="s">
        <v>511</v>
      </c>
      <c r="W61" s="30">
        <v>0.06</v>
      </c>
      <c r="X61" s="10"/>
    </row>
    <row r="62" spans="1:24" x14ac:dyDescent="0.35">
      <c r="A62" s="11"/>
      <c r="B62" s="22" t="s">
        <v>449</v>
      </c>
      <c r="C62" s="24" t="s">
        <v>1011</v>
      </c>
      <c r="D62" s="24" t="s">
        <v>449</v>
      </c>
      <c r="E62" s="25" t="s">
        <v>449</v>
      </c>
      <c r="F62" s="25" t="s">
        <v>449</v>
      </c>
      <c r="G62" s="25" t="s">
        <v>449</v>
      </c>
      <c r="H62" s="25" t="s">
        <v>563</v>
      </c>
      <c r="I62" s="26" t="s">
        <v>560</v>
      </c>
      <c r="J62" s="24" t="s">
        <v>449</v>
      </c>
      <c r="K62" s="26" t="s">
        <v>449</v>
      </c>
      <c r="L62" s="24" t="s">
        <v>449</v>
      </c>
      <c r="M62" s="25" t="s">
        <v>449</v>
      </c>
      <c r="N62" s="25" t="s">
        <v>449</v>
      </c>
      <c r="O62" s="25" t="s">
        <v>449</v>
      </c>
      <c r="P62" s="25" t="s">
        <v>449</v>
      </c>
      <c r="Q62" s="25" t="s">
        <v>449</v>
      </c>
      <c r="R62" s="26" t="s">
        <v>1012</v>
      </c>
      <c r="S62" s="24" t="s">
        <v>449</v>
      </c>
      <c r="T62" s="25" t="s">
        <v>449</v>
      </c>
      <c r="U62" s="25" t="s">
        <v>449</v>
      </c>
      <c r="V62" s="25" t="s">
        <v>449</v>
      </c>
      <c r="W62" s="26" t="s">
        <v>798</v>
      </c>
      <c r="X62" s="10"/>
    </row>
    <row r="63" spans="1:24" x14ac:dyDescent="0.35">
      <c r="A63" s="11"/>
      <c r="B63" s="8" t="s">
        <v>519</v>
      </c>
      <c r="C63" s="10">
        <v>13</v>
      </c>
      <c r="D63" s="10">
        <v>2</v>
      </c>
      <c r="E63" s="5" t="s">
        <v>486</v>
      </c>
      <c r="F63" s="5">
        <v>2</v>
      </c>
      <c r="G63" s="5">
        <v>1</v>
      </c>
      <c r="H63" s="5">
        <v>2</v>
      </c>
      <c r="I63" s="11" t="s">
        <v>486</v>
      </c>
      <c r="J63" s="10">
        <v>6</v>
      </c>
      <c r="K63" s="11">
        <v>6</v>
      </c>
      <c r="L63" s="10">
        <v>1</v>
      </c>
      <c r="M63" s="5">
        <v>2</v>
      </c>
      <c r="N63" s="5">
        <v>2</v>
      </c>
      <c r="O63" s="5">
        <v>4</v>
      </c>
      <c r="P63" s="5">
        <v>1</v>
      </c>
      <c r="Q63" s="5" t="s">
        <v>486</v>
      </c>
      <c r="R63" s="11" t="s">
        <v>486</v>
      </c>
      <c r="S63" s="10">
        <v>2</v>
      </c>
      <c r="T63" s="5">
        <v>2</v>
      </c>
      <c r="U63" s="5">
        <v>2</v>
      </c>
      <c r="V63" s="5" t="s">
        <v>486</v>
      </c>
      <c r="W63" s="11" t="s">
        <v>486</v>
      </c>
      <c r="X63" s="10"/>
    </row>
    <row r="64" spans="1:24" x14ac:dyDescent="0.35">
      <c r="A64" s="11"/>
      <c r="B64" s="8" t="s">
        <v>449</v>
      </c>
      <c r="C64" s="10" t="s">
        <v>645</v>
      </c>
      <c r="D64" s="10" t="s">
        <v>449</v>
      </c>
      <c r="E64" s="5" t="s">
        <v>449</v>
      </c>
      <c r="F64" s="5" t="s">
        <v>449</v>
      </c>
      <c r="G64" s="5" t="s">
        <v>449</v>
      </c>
      <c r="H64" s="5" t="s">
        <v>449</v>
      </c>
      <c r="I64" s="11" t="s">
        <v>449</v>
      </c>
      <c r="J64" s="10" t="s">
        <v>449</v>
      </c>
      <c r="K64" s="11" t="s">
        <v>506</v>
      </c>
      <c r="L64" s="10" t="s">
        <v>449</v>
      </c>
      <c r="M64" s="5" t="s">
        <v>449</v>
      </c>
      <c r="N64" s="5" t="s">
        <v>449</v>
      </c>
      <c r="O64" s="5" t="s">
        <v>449</v>
      </c>
      <c r="P64" s="5" t="s">
        <v>449</v>
      </c>
      <c r="Q64" s="5" t="s">
        <v>449</v>
      </c>
      <c r="R64" s="11" t="s">
        <v>449</v>
      </c>
      <c r="S64" s="10" t="s">
        <v>449</v>
      </c>
      <c r="T64" s="5" t="s">
        <v>449</v>
      </c>
      <c r="U64" s="5" t="s">
        <v>449</v>
      </c>
      <c r="V64" s="5" t="s">
        <v>449</v>
      </c>
      <c r="W64" s="11" t="s">
        <v>449</v>
      </c>
      <c r="X64" s="10"/>
    </row>
    <row r="65" spans="2:2" x14ac:dyDescent="0.35">
      <c r="B65" s="1" t="s">
        <v>1929</v>
      </c>
    </row>
    <row r="66" spans="2:2" x14ac:dyDescent="0.35">
      <c r="B66" s="1" t="s">
        <v>577</v>
      </c>
    </row>
    <row r="67" spans="2:2" x14ac:dyDescent="0.35">
      <c r="B67" s="1" t="s">
        <v>653</v>
      </c>
    </row>
  </sheetData>
  <mergeCells count="4">
    <mergeCell ref="D8:I8"/>
    <mergeCell ref="J8:K8"/>
    <mergeCell ref="L8:R8"/>
    <mergeCell ref="S8:W8"/>
  </mergeCells>
  <hyperlinks>
    <hyperlink ref="C1" location="Index!A39" display="Return to Index" xr:uid="{00000000-0004-0000-23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400-000000000000}">
  <dimension ref="A1:AC31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102</v>
      </c>
    </row>
    <row r="6" spans="1:29" x14ac:dyDescent="0.35">
      <c r="B6" s="1" t="s">
        <v>103</v>
      </c>
    </row>
    <row r="7" spans="1:29" x14ac:dyDescent="0.35">
      <c r="B7" s="1" t="s">
        <v>104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3140</v>
      </c>
      <c r="D10" s="10">
        <v>3140</v>
      </c>
      <c r="E10" s="5" t="s">
        <v>486</v>
      </c>
      <c r="F10" s="5" t="s">
        <v>486</v>
      </c>
      <c r="G10" s="5" t="s">
        <v>486</v>
      </c>
      <c r="H10" s="11" t="s">
        <v>486</v>
      </c>
      <c r="I10" s="10">
        <v>2468</v>
      </c>
      <c r="J10" s="5" t="s">
        <v>486</v>
      </c>
      <c r="K10" s="5">
        <v>672</v>
      </c>
      <c r="L10" s="11" t="s">
        <v>486</v>
      </c>
      <c r="M10" s="10">
        <v>1056</v>
      </c>
      <c r="N10" s="5">
        <v>1969</v>
      </c>
      <c r="O10" s="11">
        <v>108</v>
      </c>
      <c r="P10" s="10">
        <v>1956</v>
      </c>
      <c r="Q10" s="5">
        <v>996</v>
      </c>
      <c r="R10" s="5">
        <v>157</v>
      </c>
      <c r="S10" s="5">
        <v>27</v>
      </c>
      <c r="T10" s="11">
        <v>4</v>
      </c>
      <c r="U10" s="10">
        <v>506</v>
      </c>
      <c r="V10" s="5">
        <v>303</v>
      </c>
      <c r="W10" s="5">
        <v>2259</v>
      </c>
      <c r="X10" s="11">
        <v>38</v>
      </c>
      <c r="Y10" s="10">
        <v>652</v>
      </c>
      <c r="Z10" s="5">
        <v>2363</v>
      </c>
      <c r="AA10" s="5">
        <v>63</v>
      </c>
      <c r="AB10" s="11">
        <v>21</v>
      </c>
    </row>
    <row r="11" spans="1:29" x14ac:dyDescent="0.35">
      <c r="B11" s="17" t="s">
        <v>1930</v>
      </c>
      <c r="C11" s="18">
        <v>3042</v>
      </c>
      <c r="D11" s="19">
        <v>3042</v>
      </c>
      <c r="E11" s="20" t="s">
        <v>624</v>
      </c>
      <c r="F11" s="20" t="s">
        <v>624</v>
      </c>
      <c r="G11" s="20" t="s">
        <v>624</v>
      </c>
      <c r="H11" s="21" t="s">
        <v>624</v>
      </c>
      <c r="I11" s="19">
        <v>2464</v>
      </c>
      <c r="J11" s="20" t="s">
        <v>624</v>
      </c>
      <c r="K11" s="20">
        <v>577</v>
      </c>
      <c r="L11" s="21" t="s">
        <v>624</v>
      </c>
      <c r="M11" s="19">
        <v>1187</v>
      </c>
      <c r="N11" s="20">
        <v>1734</v>
      </c>
      <c r="O11" s="21" t="s">
        <v>932</v>
      </c>
      <c r="P11" s="19">
        <v>1895</v>
      </c>
      <c r="Q11" s="20">
        <v>932</v>
      </c>
      <c r="R11" s="20" t="s">
        <v>933</v>
      </c>
      <c r="S11" s="20" t="s">
        <v>916</v>
      </c>
      <c r="T11" s="21" t="s">
        <v>477</v>
      </c>
      <c r="U11" s="19">
        <v>493</v>
      </c>
      <c r="V11" s="20">
        <v>295</v>
      </c>
      <c r="W11" s="20">
        <v>2159</v>
      </c>
      <c r="X11" s="21" t="s">
        <v>482</v>
      </c>
      <c r="Y11" s="19">
        <v>717</v>
      </c>
      <c r="Z11" s="20">
        <v>2190</v>
      </c>
      <c r="AA11" s="20" t="s">
        <v>934</v>
      </c>
      <c r="AB11" s="21" t="s">
        <v>628</v>
      </c>
    </row>
    <row r="12" spans="1:29" x14ac:dyDescent="0.35">
      <c r="A12" s="11"/>
      <c r="B12" s="22" t="s">
        <v>1013</v>
      </c>
      <c r="C12" s="23">
        <v>46</v>
      </c>
      <c r="D12" s="24">
        <v>46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4">
        <v>40</v>
      </c>
      <c r="J12" s="25" t="s">
        <v>486</v>
      </c>
      <c r="K12" s="25">
        <v>6</v>
      </c>
      <c r="L12" s="26" t="s">
        <v>486</v>
      </c>
      <c r="M12" s="24">
        <v>33</v>
      </c>
      <c r="N12" s="25">
        <v>11</v>
      </c>
      <c r="O12" s="26">
        <v>2</v>
      </c>
      <c r="P12" s="24">
        <v>23</v>
      </c>
      <c r="Q12" s="25">
        <v>18</v>
      </c>
      <c r="R12" s="25">
        <v>5</v>
      </c>
      <c r="S12" s="25" t="s">
        <v>486</v>
      </c>
      <c r="T12" s="26" t="s">
        <v>486</v>
      </c>
      <c r="U12" s="24">
        <v>2</v>
      </c>
      <c r="V12" s="25">
        <v>7</v>
      </c>
      <c r="W12" s="25">
        <v>37</v>
      </c>
      <c r="X12" s="26" t="s">
        <v>486</v>
      </c>
      <c r="Y12" s="24">
        <v>12</v>
      </c>
      <c r="Z12" s="25">
        <v>33</v>
      </c>
      <c r="AA12" s="25" t="s">
        <v>486</v>
      </c>
      <c r="AB12" s="26">
        <v>1</v>
      </c>
      <c r="AC12" s="10"/>
    </row>
    <row r="13" spans="1:29" x14ac:dyDescent="0.35">
      <c r="A13" s="11"/>
      <c r="B13" s="22" t="s">
        <v>449</v>
      </c>
      <c r="C13" s="27">
        <v>0.02</v>
      </c>
      <c r="D13" s="28">
        <v>0.02</v>
      </c>
      <c r="E13" s="25" t="s">
        <v>486</v>
      </c>
      <c r="F13" s="25" t="s">
        <v>486</v>
      </c>
      <c r="G13" s="25" t="s">
        <v>486</v>
      </c>
      <c r="H13" s="26" t="s">
        <v>486</v>
      </c>
      <c r="I13" s="28">
        <v>0.02</v>
      </c>
      <c r="J13" s="25" t="s">
        <v>486</v>
      </c>
      <c r="K13" s="29">
        <v>0.01</v>
      </c>
      <c r="L13" s="26" t="s">
        <v>486</v>
      </c>
      <c r="M13" s="28">
        <v>0.03</v>
      </c>
      <c r="N13" s="29">
        <v>0.01</v>
      </c>
      <c r="O13" s="30">
        <v>0.01</v>
      </c>
      <c r="P13" s="28">
        <v>0.01</v>
      </c>
      <c r="Q13" s="29">
        <v>0.02</v>
      </c>
      <c r="R13" s="29">
        <v>0.03</v>
      </c>
      <c r="S13" s="25" t="s">
        <v>486</v>
      </c>
      <c r="T13" s="26" t="s">
        <v>486</v>
      </c>
      <c r="U13" s="24" t="s">
        <v>511</v>
      </c>
      <c r="V13" s="29">
        <v>0.02</v>
      </c>
      <c r="W13" s="29">
        <v>0.02</v>
      </c>
      <c r="X13" s="26" t="s">
        <v>486</v>
      </c>
      <c r="Y13" s="28">
        <v>0.02</v>
      </c>
      <c r="Z13" s="29">
        <v>0.01</v>
      </c>
      <c r="AA13" s="25" t="s">
        <v>486</v>
      </c>
      <c r="AB13" s="30">
        <v>0.05</v>
      </c>
      <c r="AC13" s="10"/>
    </row>
    <row r="14" spans="1:29" x14ac:dyDescent="0.35">
      <c r="A14" s="11"/>
      <c r="B14" s="22" t="s">
        <v>449</v>
      </c>
      <c r="C14" s="24" t="s">
        <v>517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6" t="s">
        <v>449</v>
      </c>
      <c r="I14" s="24" t="s">
        <v>449</v>
      </c>
      <c r="J14" s="25" t="s">
        <v>449</v>
      </c>
      <c r="K14" s="25" t="s">
        <v>449</v>
      </c>
      <c r="L14" s="26" t="s">
        <v>449</v>
      </c>
      <c r="M14" s="24" t="s">
        <v>518</v>
      </c>
      <c r="N14" s="25" t="s">
        <v>449</v>
      </c>
      <c r="O14" s="26" t="s">
        <v>449</v>
      </c>
      <c r="P14" s="24" t="s">
        <v>449</v>
      </c>
      <c r="Q14" s="25" t="s">
        <v>449</v>
      </c>
      <c r="R14" s="25" t="s">
        <v>449</v>
      </c>
      <c r="S14" s="25" t="s">
        <v>449</v>
      </c>
      <c r="T14" s="26" t="s">
        <v>449</v>
      </c>
      <c r="U14" s="24" t="s">
        <v>449</v>
      </c>
      <c r="V14" s="25" t="s">
        <v>493</v>
      </c>
      <c r="W14" s="25" t="s">
        <v>449</v>
      </c>
      <c r="X14" s="26" t="s">
        <v>449</v>
      </c>
      <c r="Y14" s="24" t="s">
        <v>449</v>
      </c>
      <c r="Z14" s="25" t="s">
        <v>449</v>
      </c>
      <c r="AA14" s="25" t="s">
        <v>449</v>
      </c>
      <c r="AB14" s="26" t="s">
        <v>449</v>
      </c>
      <c r="AC14" s="10"/>
    </row>
    <row r="15" spans="1:29" x14ac:dyDescent="0.35">
      <c r="A15" s="11"/>
      <c r="B15" s="8" t="s">
        <v>1014</v>
      </c>
      <c r="C15" s="9">
        <v>152</v>
      </c>
      <c r="D15" s="10">
        <v>152</v>
      </c>
      <c r="E15" s="5" t="s">
        <v>486</v>
      </c>
      <c r="F15" s="5" t="s">
        <v>486</v>
      </c>
      <c r="G15" s="5" t="s">
        <v>486</v>
      </c>
      <c r="H15" s="11" t="s">
        <v>486</v>
      </c>
      <c r="I15" s="10">
        <v>138</v>
      </c>
      <c r="J15" s="5" t="s">
        <v>486</v>
      </c>
      <c r="K15" s="5">
        <v>15</v>
      </c>
      <c r="L15" s="11" t="s">
        <v>486</v>
      </c>
      <c r="M15" s="10">
        <v>83</v>
      </c>
      <c r="N15" s="5">
        <v>63</v>
      </c>
      <c r="O15" s="11">
        <v>6</v>
      </c>
      <c r="P15" s="10">
        <v>99</v>
      </c>
      <c r="Q15" s="5">
        <v>43</v>
      </c>
      <c r="R15" s="5">
        <v>9</v>
      </c>
      <c r="S15" s="5" t="s">
        <v>486</v>
      </c>
      <c r="T15" s="11">
        <v>1</v>
      </c>
      <c r="U15" s="10">
        <v>28</v>
      </c>
      <c r="V15" s="5">
        <v>10</v>
      </c>
      <c r="W15" s="5">
        <v>109</v>
      </c>
      <c r="X15" s="11">
        <v>2</v>
      </c>
      <c r="Y15" s="10">
        <v>42</v>
      </c>
      <c r="Z15" s="5">
        <v>100</v>
      </c>
      <c r="AA15" s="5">
        <v>8</v>
      </c>
      <c r="AB15" s="11" t="s">
        <v>486</v>
      </c>
      <c r="AC15" s="10"/>
    </row>
    <row r="16" spans="1:29" x14ac:dyDescent="0.35">
      <c r="A16" s="11"/>
      <c r="B16" s="8" t="s">
        <v>449</v>
      </c>
      <c r="C16" s="12">
        <v>0.05</v>
      </c>
      <c r="D16" s="13">
        <v>0.05</v>
      </c>
      <c r="E16" s="5" t="s">
        <v>486</v>
      </c>
      <c r="F16" s="5" t="s">
        <v>486</v>
      </c>
      <c r="G16" s="5" t="s">
        <v>486</v>
      </c>
      <c r="H16" s="11" t="s">
        <v>486</v>
      </c>
      <c r="I16" s="13">
        <v>0.06</v>
      </c>
      <c r="J16" s="5" t="s">
        <v>486</v>
      </c>
      <c r="K16" s="14">
        <v>0.03</v>
      </c>
      <c r="L16" s="11" t="s">
        <v>486</v>
      </c>
      <c r="M16" s="13">
        <v>7.0000000000000007E-2</v>
      </c>
      <c r="N16" s="14">
        <v>0.04</v>
      </c>
      <c r="O16" s="15">
        <v>0.05</v>
      </c>
      <c r="P16" s="13">
        <v>0.05</v>
      </c>
      <c r="Q16" s="14">
        <v>0.05</v>
      </c>
      <c r="R16" s="14">
        <v>0.05</v>
      </c>
      <c r="S16" s="5" t="s">
        <v>486</v>
      </c>
      <c r="T16" s="15">
        <v>0.34</v>
      </c>
      <c r="U16" s="13">
        <v>0.06</v>
      </c>
      <c r="V16" s="14">
        <v>0.03</v>
      </c>
      <c r="W16" s="14">
        <v>0.05</v>
      </c>
      <c r="X16" s="15">
        <v>0.04</v>
      </c>
      <c r="Y16" s="13">
        <v>0.06</v>
      </c>
      <c r="Z16" s="14">
        <v>0.05</v>
      </c>
      <c r="AA16" s="14">
        <v>0.14000000000000001</v>
      </c>
      <c r="AB16" s="11" t="s">
        <v>486</v>
      </c>
      <c r="AC16" s="10"/>
    </row>
    <row r="17" spans="1:29" x14ac:dyDescent="0.35">
      <c r="A17" s="11"/>
      <c r="B17" s="8" t="s">
        <v>449</v>
      </c>
      <c r="C17" s="10" t="s">
        <v>1015</v>
      </c>
      <c r="D17" s="10" t="s">
        <v>449</v>
      </c>
      <c r="E17" s="5" t="s">
        <v>449</v>
      </c>
      <c r="F17" s="5" t="s">
        <v>449</v>
      </c>
      <c r="G17" s="5" t="s">
        <v>449</v>
      </c>
      <c r="H17" s="11" t="s">
        <v>449</v>
      </c>
      <c r="I17" s="10" t="s">
        <v>514</v>
      </c>
      <c r="J17" s="5" t="s">
        <v>449</v>
      </c>
      <c r="K17" s="5" t="s">
        <v>449</v>
      </c>
      <c r="L17" s="11" t="s">
        <v>449</v>
      </c>
      <c r="M17" s="10" t="s">
        <v>518</v>
      </c>
      <c r="N17" s="5" t="s">
        <v>449</v>
      </c>
      <c r="O17" s="11" t="s">
        <v>449</v>
      </c>
      <c r="P17" s="10" t="s">
        <v>449</v>
      </c>
      <c r="Q17" s="5" t="s">
        <v>449</v>
      </c>
      <c r="R17" s="5" t="s">
        <v>449</v>
      </c>
      <c r="S17" s="5" t="s">
        <v>449</v>
      </c>
      <c r="T17" s="11" t="s">
        <v>449</v>
      </c>
      <c r="U17" s="10" t="s">
        <v>449</v>
      </c>
      <c r="V17" s="5" t="s">
        <v>449</v>
      </c>
      <c r="W17" s="5" t="s">
        <v>449</v>
      </c>
      <c r="X17" s="11" t="s">
        <v>449</v>
      </c>
      <c r="Y17" s="10" t="s">
        <v>449</v>
      </c>
      <c r="Z17" s="5" t="s">
        <v>449</v>
      </c>
      <c r="AA17" s="5" t="s">
        <v>598</v>
      </c>
      <c r="AB17" s="11" t="s">
        <v>449</v>
      </c>
      <c r="AC17" s="10"/>
    </row>
    <row r="18" spans="1:29" x14ac:dyDescent="0.35">
      <c r="A18" s="11"/>
      <c r="B18" s="22" t="s">
        <v>1016</v>
      </c>
      <c r="C18" s="23">
        <v>432</v>
      </c>
      <c r="D18" s="24">
        <v>432</v>
      </c>
      <c r="E18" s="25" t="s">
        <v>486</v>
      </c>
      <c r="F18" s="25" t="s">
        <v>486</v>
      </c>
      <c r="G18" s="25" t="s">
        <v>486</v>
      </c>
      <c r="H18" s="26" t="s">
        <v>486</v>
      </c>
      <c r="I18" s="24">
        <v>371</v>
      </c>
      <c r="J18" s="25" t="s">
        <v>486</v>
      </c>
      <c r="K18" s="25">
        <v>62</v>
      </c>
      <c r="L18" s="26" t="s">
        <v>486</v>
      </c>
      <c r="M18" s="24">
        <v>198</v>
      </c>
      <c r="N18" s="25">
        <v>218</v>
      </c>
      <c r="O18" s="26">
        <v>14</v>
      </c>
      <c r="P18" s="24">
        <v>251</v>
      </c>
      <c r="Q18" s="25">
        <v>149</v>
      </c>
      <c r="R18" s="25">
        <v>29</v>
      </c>
      <c r="S18" s="25">
        <v>2</v>
      </c>
      <c r="T18" s="26">
        <v>2</v>
      </c>
      <c r="U18" s="24">
        <v>67</v>
      </c>
      <c r="V18" s="25">
        <v>53</v>
      </c>
      <c r="W18" s="25">
        <v>298</v>
      </c>
      <c r="X18" s="26">
        <v>8</v>
      </c>
      <c r="Y18" s="24">
        <v>116</v>
      </c>
      <c r="Z18" s="25">
        <v>284</v>
      </c>
      <c r="AA18" s="25">
        <v>10</v>
      </c>
      <c r="AB18" s="26">
        <v>6</v>
      </c>
      <c r="AC18" s="10"/>
    </row>
    <row r="19" spans="1:29" x14ac:dyDescent="0.35">
      <c r="A19" s="11"/>
      <c r="B19" s="22" t="s">
        <v>449</v>
      </c>
      <c r="C19" s="27">
        <v>0.14000000000000001</v>
      </c>
      <c r="D19" s="28">
        <v>0.14000000000000001</v>
      </c>
      <c r="E19" s="25" t="s">
        <v>486</v>
      </c>
      <c r="F19" s="25" t="s">
        <v>486</v>
      </c>
      <c r="G19" s="25" t="s">
        <v>486</v>
      </c>
      <c r="H19" s="26" t="s">
        <v>486</v>
      </c>
      <c r="I19" s="28">
        <v>0.15</v>
      </c>
      <c r="J19" s="25" t="s">
        <v>486</v>
      </c>
      <c r="K19" s="29">
        <v>0.11</v>
      </c>
      <c r="L19" s="26" t="s">
        <v>486</v>
      </c>
      <c r="M19" s="28">
        <v>0.17</v>
      </c>
      <c r="N19" s="29">
        <v>0.13</v>
      </c>
      <c r="O19" s="30">
        <v>0.13</v>
      </c>
      <c r="P19" s="28">
        <v>0.13</v>
      </c>
      <c r="Q19" s="29">
        <v>0.16</v>
      </c>
      <c r="R19" s="29">
        <v>0.17</v>
      </c>
      <c r="S19" s="29">
        <v>0.06</v>
      </c>
      <c r="T19" s="30">
        <v>0.41</v>
      </c>
      <c r="U19" s="28">
        <v>0.14000000000000001</v>
      </c>
      <c r="V19" s="29">
        <v>0.18</v>
      </c>
      <c r="W19" s="29">
        <v>0.14000000000000001</v>
      </c>
      <c r="X19" s="30">
        <v>0.14000000000000001</v>
      </c>
      <c r="Y19" s="28">
        <v>0.16</v>
      </c>
      <c r="Z19" s="29">
        <v>0.13</v>
      </c>
      <c r="AA19" s="29">
        <v>0.17</v>
      </c>
      <c r="AB19" s="30">
        <v>0.24</v>
      </c>
      <c r="AC19" s="10"/>
    </row>
    <row r="20" spans="1:29" x14ac:dyDescent="0.35">
      <c r="A20" s="11"/>
      <c r="B20" s="22" t="s">
        <v>449</v>
      </c>
      <c r="C20" s="24" t="s">
        <v>1017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6" t="s">
        <v>449</v>
      </c>
      <c r="I20" s="24" t="s">
        <v>886</v>
      </c>
      <c r="J20" s="25" t="s">
        <v>449</v>
      </c>
      <c r="K20" s="25" t="s">
        <v>449</v>
      </c>
      <c r="L20" s="26" t="s">
        <v>449</v>
      </c>
      <c r="M20" s="24" t="s">
        <v>518</v>
      </c>
      <c r="N20" s="25" t="s">
        <v>449</v>
      </c>
      <c r="O20" s="26" t="s">
        <v>449</v>
      </c>
      <c r="P20" s="24" t="s">
        <v>449</v>
      </c>
      <c r="Q20" s="25" t="s">
        <v>449</v>
      </c>
      <c r="R20" s="25" t="s">
        <v>449</v>
      </c>
      <c r="S20" s="25" t="s">
        <v>449</v>
      </c>
      <c r="T20" s="26" t="s">
        <v>449</v>
      </c>
      <c r="U20" s="24" t="s">
        <v>449</v>
      </c>
      <c r="V20" s="25" t="s">
        <v>449</v>
      </c>
      <c r="W20" s="25" t="s">
        <v>449</v>
      </c>
      <c r="X20" s="26" t="s">
        <v>449</v>
      </c>
      <c r="Y20" s="24" t="s">
        <v>449</v>
      </c>
      <c r="Z20" s="25" t="s">
        <v>449</v>
      </c>
      <c r="AA20" s="25" t="s">
        <v>449</v>
      </c>
      <c r="AB20" s="26" t="s">
        <v>449</v>
      </c>
      <c r="AC20" s="10"/>
    </row>
    <row r="21" spans="1:29" x14ac:dyDescent="0.35">
      <c r="A21" s="11"/>
      <c r="B21" s="8" t="s">
        <v>1018</v>
      </c>
      <c r="C21" s="9">
        <v>743</v>
      </c>
      <c r="D21" s="10">
        <v>743</v>
      </c>
      <c r="E21" s="5" t="s">
        <v>486</v>
      </c>
      <c r="F21" s="5" t="s">
        <v>486</v>
      </c>
      <c r="G21" s="5" t="s">
        <v>486</v>
      </c>
      <c r="H21" s="11" t="s">
        <v>486</v>
      </c>
      <c r="I21" s="10">
        <v>618</v>
      </c>
      <c r="J21" s="5" t="s">
        <v>486</v>
      </c>
      <c r="K21" s="5">
        <v>125</v>
      </c>
      <c r="L21" s="11" t="s">
        <v>486</v>
      </c>
      <c r="M21" s="10">
        <v>283</v>
      </c>
      <c r="N21" s="5">
        <v>430</v>
      </c>
      <c r="O21" s="11">
        <v>27</v>
      </c>
      <c r="P21" s="10">
        <v>483</v>
      </c>
      <c r="Q21" s="5">
        <v>203</v>
      </c>
      <c r="R21" s="5">
        <v>48</v>
      </c>
      <c r="S21" s="5">
        <v>8</v>
      </c>
      <c r="T21" s="11">
        <v>1</v>
      </c>
      <c r="U21" s="10">
        <v>108</v>
      </c>
      <c r="V21" s="5">
        <v>85</v>
      </c>
      <c r="W21" s="5">
        <v>537</v>
      </c>
      <c r="X21" s="11">
        <v>9</v>
      </c>
      <c r="Y21" s="10">
        <v>163</v>
      </c>
      <c r="Z21" s="5">
        <v>557</v>
      </c>
      <c r="AA21" s="5">
        <v>10</v>
      </c>
      <c r="AB21" s="11">
        <v>2</v>
      </c>
      <c r="AC21" s="10"/>
    </row>
    <row r="22" spans="1:29" x14ac:dyDescent="0.35">
      <c r="A22" s="11"/>
      <c r="B22" s="8" t="s">
        <v>449</v>
      </c>
      <c r="C22" s="12">
        <v>0.24</v>
      </c>
      <c r="D22" s="13">
        <v>0.24</v>
      </c>
      <c r="E22" s="5" t="s">
        <v>486</v>
      </c>
      <c r="F22" s="5" t="s">
        <v>486</v>
      </c>
      <c r="G22" s="5" t="s">
        <v>486</v>
      </c>
      <c r="H22" s="11" t="s">
        <v>486</v>
      </c>
      <c r="I22" s="13">
        <v>0.25</v>
      </c>
      <c r="J22" s="5" t="s">
        <v>486</v>
      </c>
      <c r="K22" s="14">
        <v>0.22</v>
      </c>
      <c r="L22" s="11" t="s">
        <v>486</v>
      </c>
      <c r="M22" s="13">
        <v>0.24</v>
      </c>
      <c r="N22" s="14">
        <v>0.25</v>
      </c>
      <c r="O22" s="15">
        <v>0.24</v>
      </c>
      <c r="P22" s="13">
        <v>0.25</v>
      </c>
      <c r="Q22" s="14">
        <v>0.22</v>
      </c>
      <c r="R22" s="14">
        <v>0.28000000000000003</v>
      </c>
      <c r="S22" s="14">
        <v>0.23</v>
      </c>
      <c r="T22" s="15">
        <v>0.12</v>
      </c>
      <c r="U22" s="13">
        <v>0.22</v>
      </c>
      <c r="V22" s="14">
        <v>0.28999999999999998</v>
      </c>
      <c r="W22" s="14">
        <v>0.25</v>
      </c>
      <c r="X22" s="15">
        <v>0.17</v>
      </c>
      <c r="Y22" s="13">
        <v>0.23</v>
      </c>
      <c r="Z22" s="14">
        <v>0.25</v>
      </c>
      <c r="AA22" s="14">
        <v>0.18</v>
      </c>
      <c r="AB22" s="15">
        <v>0.08</v>
      </c>
      <c r="AC22" s="10"/>
    </row>
    <row r="23" spans="1:29" x14ac:dyDescent="0.35">
      <c r="A23" s="11"/>
      <c r="B23" s="22" t="s">
        <v>1019</v>
      </c>
      <c r="C23" s="23">
        <v>1543</v>
      </c>
      <c r="D23" s="24">
        <v>1543</v>
      </c>
      <c r="E23" s="25" t="s">
        <v>486</v>
      </c>
      <c r="F23" s="25" t="s">
        <v>486</v>
      </c>
      <c r="G23" s="25" t="s">
        <v>486</v>
      </c>
      <c r="H23" s="26" t="s">
        <v>486</v>
      </c>
      <c r="I23" s="24">
        <v>1202</v>
      </c>
      <c r="J23" s="25" t="s">
        <v>486</v>
      </c>
      <c r="K23" s="25">
        <v>341</v>
      </c>
      <c r="L23" s="26" t="s">
        <v>486</v>
      </c>
      <c r="M23" s="24">
        <v>538</v>
      </c>
      <c r="N23" s="25">
        <v>945</v>
      </c>
      <c r="O23" s="26">
        <v>56</v>
      </c>
      <c r="P23" s="24">
        <v>969</v>
      </c>
      <c r="Q23" s="25">
        <v>471</v>
      </c>
      <c r="R23" s="25">
        <v>81</v>
      </c>
      <c r="S23" s="25">
        <v>23</v>
      </c>
      <c r="T23" s="26">
        <v>1</v>
      </c>
      <c r="U23" s="24">
        <v>264</v>
      </c>
      <c r="V23" s="25">
        <v>121</v>
      </c>
      <c r="W23" s="25">
        <v>1104</v>
      </c>
      <c r="X23" s="26">
        <v>32</v>
      </c>
      <c r="Y23" s="24">
        <v>360</v>
      </c>
      <c r="Z23" s="25">
        <v>1120</v>
      </c>
      <c r="AA23" s="25">
        <v>28</v>
      </c>
      <c r="AB23" s="26">
        <v>13</v>
      </c>
      <c r="AC23" s="10"/>
    </row>
    <row r="24" spans="1:29" x14ac:dyDescent="0.35">
      <c r="A24" s="11"/>
      <c r="B24" s="22" t="s">
        <v>449</v>
      </c>
      <c r="C24" s="27">
        <v>0.51</v>
      </c>
      <c r="D24" s="28">
        <v>0.51</v>
      </c>
      <c r="E24" s="25" t="s">
        <v>486</v>
      </c>
      <c r="F24" s="25" t="s">
        <v>486</v>
      </c>
      <c r="G24" s="25" t="s">
        <v>486</v>
      </c>
      <c r="H24" s="26" t="s">
        <v>486</v>
      </c>
      <c r="I24" s="28">
        <v>0.49</v>
      </c>
      <c r="J24" s="25" t="s">
        <v>486</v>
      </c>
      <c r="K24" s="29">
        <v>0.59</v>
      </c>
      <c r="L24" s="26" t="s">
        <v>486</v>
      </c>
      <c r="M24" s="28">
        <v>0.45</v>
      </c>
      <c r="N24" s="29">
        <v>0.55000000000000004</v>
      </c>
      <c r="O24" s="30">
        <v>0.51</v>
      </c>
      <c r="P24" s="28">
        <v>0.51</v>
      </c>
      <c r="Q24" s="29">
        <v>0.5</v>
      </c>
      <c r="R24" s="29">
        <v>0.46</v>
      </c>
      <c r="S24" s="29">
        <v>0.62</v>
      </c>
      <c r="T24" s="30">
        <v>0.12</v>
      </c>
      <c r="U24" s="28">
        <v>0.54</v>
      </c>
      <c r="V24" s="29">
        <v>0.41</v>
      </c>
      <c r="W24" s="29">
        <v>0.51</v>
      </c>
      <c r="X24" s="30">
        <v>0.59</v>
      </c>
      <c r="Y24" s="28">
        <v>0.5</v>
      </c>
      <c r="Z24" s="29">
        <v>0.51</v>
      </c>
      <c r="AA24" s="29">
        <v>0.48</v>
      </c>
      <c r="AB24" s="30">
        <v>0.56000000000000005</v>
      </c>
      <c r="AC24" s="10"/>
    </row>
    <row r="25" spans="1:29" x14ac:dyDescent="0.35">
      <c r="A25" s="11"/>
      <c r="B25" s="22" t="s">
        <v>449</v>
      </c>
      <c r="C25" s="24" t="s">
        <v>1020</v>
      </c>
      <c r="D25" s="24" t="s">
        <v>449</v>
      </c>
      <c r="E25" s="25" t="s">
        <v>449</v>
      </c>
      <c r="F25" s="25" t="s">
        <v>449</v>
      </c>
      <c r="G25" s="25" t="s">
        <v>449</v>
      </c>
      <c r="H25" s="26" t="s">
        <v>449</v>
      </c>
      <c r="I25" s="24" t="s">
        <v>449</v>
      </c>
      <c r="J25" s="25" t="s">
        <v>449</v>
      </c>
      <c r="K25" s="25" t="s">
        <v>600</v>
      </c>
      <c r="L25" s="26" t="s">
        <v>449</v>
      </c>
      <c r="M25" s="24" t="s">
        <v>449</v>
      </c>
      <c r="N25" s="25" t="s">
        <v>603</v>
      </c>
      <c r="O25" s="26" t="s">
        <v>449</v>
      </c>
      <c r="P25" s="24" t="s">
        <v>449</v>
      </c>
      <c r="Q25" s="25" t="s">
        <v>449</v>
      </c>
      <c r="R25" s="25" t="s">
        <v>449</v>
      </c>
      <c r="S25" s="25" t="s">
        <v>449</v>
      </c>
      <c r="T25" s="26" t="s">
        <v>449</v>
      </c>
      <c r="U25" s="24" t="s">
        <v>647</v>
      </c>
      <c r="V25" s="25" t="s">
        <v>449</v>
      </c>
      <c r="W25" s="25" t="s">
        <v>647</v>
      </c>
      <c r="X25" s="26" t="s">
        <v>449</v>
      </c>
      <c r="Y25" s="24" t="s">
        <v>449</v>
      </c>
      <c r="Z25" s="25" t="s">
        <v>449</v>
      </c>
      <c r="AA25" s="25" t="s">
        <v>449</v>
      </c>
      <c r="AB25" s="26" t="s">
        <v>449</v>
      </c>
      <c r="AC25" s="10"/>
    </row>
    <row r="26" spans="1:29" x14ac:dyDescent="0.35">
      <c r="A26" s="11"/>
      <c r="B26" s="8" t="s">
        <v>908</v>
      </c>
      <c r="C26" s="9">
        <v>125</v>
      </c>
      <c r="D26" s="10">
        <v>125</v>
      </c>
      <c r="E26" s="5" t="s">
        <v>486</v>
      </c>
      <c r="F26" s="5" t="s">
        <v>486</v>
      </c>
      <c r="G26" s="5" t="s">
        <v>486</v>
      </c>
      <c r="H26" s="11" t="s">
        <v>486</v>
      </c>
      <c r="I26" s="10">
        <v>96</v>
      </c>
      <c r="J26" s="5" t="s">
        <v>486</v>
      </c>
      <c r="K26" s="5">
        <v>28</v>
      </c>
      <c r="L26" s="11" t="s">
        <v>486</v>
      </c>
      <c r="M26" s="10">
        <v>52</v>
      </c>
      <c r="N26" s="5">
        <v>67</v>
      </c>
      <c r="O26" s="11">
        <v>6</v>
      </c>
      <c r="P26" s="10">
        <v>70</v>
      </c>
      <c r="Q26" s="5">
        <v>50</v>
      </c>
      <c r="R26" s="5">
        <v>3</v>
      </c>
      <c r="S26" s="5">
        <v>3</v>
      </c>
      <c r="T26" s="11" t="s">
        <v>486</v>
      </c>
      <c r="U26" s="10">
        <v>25</v>
      </c>
      <c r="V26" s="5">
        <v>19</v>
      </c>
      <c r="W26" s="5">
        <v>74</v>
      </c>
      <c r="X26" s="11">
        <v>3</v>
      </c>
      <c r="Y26" s="10">
        <v>25</v>
      </c>
      <c r="Z26" s="5">
        <v>97</v>
      </c>
      <c r="AA26" s="5">
        <v>2</v>
      </c>
      <c r="AB26" s="11">
        <v>1</v>
      </c>
      <c r="AC26" s="10"/>
    </row>
    <row r="27" spans="1:29" x14ac:dyDescent="0.35">
      <c r="A27" s="11"/>
      <c r="B27" s="8" t="s">
        <v>449</v>
      </c>
      <c r="C27" s="12">
        <v>0.04</v>
      </c>
      <c r="D27" s="13">
        <v>0.04</v>
      </c>
      <c r="E27" s="5" t="s">
        <v>486</v>
      </c>
      <c r="F27" s="5" t="s">
        <v>486</v>
      </c>
      <c r="G27" s="5" t="s">
        <v>486</v>
      </c>
      <c r="H27" s="11" t="s">
        <v>486</v>
      </c>
      <c r="I27" s="13">
        <v>0.04</v>
      </c>
      <c r="J27" s="5" t="s">
        <v>486</v>
      </c>
      <c r="K27" s="14">
        <v>0.05</v>
      </c>
      <c r="L27" s="11" t="s">
        <v>486</v>
      </c>
      <c r="M27" s="13">
        <v>0.04</v>
      </c>
      <c r="N27" s="14">
        <v>0.04</v>
      </c>
      <c r="O27" s="15">
        <v>0.06</v>
      </c>
      <c r="P27" s="13">
        <v>0.04</v>
      </c>
      <c r="Q27" s="14">
        <v>0.05</v>
      </c>
      <c r="R27" s="14">
        <v>0.01</v>
      </c>
      <c r="S27" s="14">
        <v>0.08</v>
      </c>
      <c r="T27" s="11" t="s">
        <v>486</v>
      </c>
      <c r="U27" s="13">
        <v>0.05</v>
      </c>
      <c r="V27" s="14">
        <v>0.06</v>
      </c>
      <c r="W27" s="14">
        <v>0.03</v>
      </c>
      <c r="X27" s="15">
        <v>0.05</v>
      </c>
      <c r="Y27" s="13">
        <v>0.03</v>
      </c>
      <c r="Z27" s="14">
        <v>0.04</v>
      </c>
      <c r="AA27" s="14">
        <v>0.03</v>
      </c>
      <c r="AB27" s="15">
        <v>0.06</v>
      </c>
      <c r="AC27" s="10"/>
    </row>
    <row r="28" spans="1:29" x14ac:dyDescent="0.35">
      <c r="A28" s="11"/>
      <c r="B28" s="31" t="s">
        <v>449</v>
      </c>
      <c r="C28" s="32" t="s">
        <v>559</v>
      </c>
      <c r="D28" s="32" t="s">
        <v>449</v>
      </c>
      <c r="E28" s="33" t="s">
        <v>449</v>
      </c>
      <c r="F28" s="33" t="s">
        <v>449</v>
      </c>
      <c r="G28" s="33" t="s">
        <v>449</v>
      </c>
      <c r="H28" s="34" t="s">
        <v>449</v>
      </c>
      <c r="I28" s="32" t="s">
        <v>449</v>
      </c>
      <c r="J28" s="33" t="s">
        <v>449</v>
      </c>
      <c r="K28" s="33" t="s">
        <v>449</v>
      </c>
      <c r="L28" s="34" t="s">
        <v>449</v>
      </c>
      <c r="M28" s="32" t="s">
        <v>449</v>
      </c>
      <c r="N28" s="33" t="s">
        <v>449</v>
      </c>
      <c r="O28" s="34" t="s">
        <v>449</v>
      </c>
      <c r="P28" s="32" t="s">
        <v>449</v>
      </c>
      <c r="Q28" s="33" t="s">
        <v>449</v>
      </c>
      <c r="R28" s="33" t="s">
        <v>449</v>
      </c>
      <c r="S28" s="33" t="s">
        <v>449</v>
      </c>
      <c r="T28" s="34" t="s">
        <v>449</v>
      </c>
      <c r="U28" s="32" t="s">
        <v>449</v>
      </c>
      <c r="V28" s="33" t="s">
        <v>559</v>
      </c>
      <c r="W28" s="33" t="s">
        <v>449</v>
      </c>
      <c r="X28" s="34" t="s">
        <v>449</v>
      </c>
      <c r="Y28" s="32" t="s">
        <v>449</v>
      </c>
      <c r="Z28" s="33" t="s">
        <v>449</v>
      </c>
      <c r="AA28" s="33" t="s">
        <v>449</v>
      </c>
      <c r="AB28" s="34" t="s">
        <v>449</v>
      </c>
      <c r="AC28" s="10"/>
    </row>
    <row r="29" spans="1:29" x14ac:dyDescent="0.35">
      <c r="B29" s="1" t="s">
        <v>1929</v>
      </c>
    </row>
    <row r="30" spans="1:29" x14ac:dyDescent="0.35">
      <c r="B30" s="1" t="s">
        <v>529</v>
      </c>
    </row>
    <row r="31" spans="1:29" x14ac:dyDescent="0.35">
      <c r="B31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40" display="Return to Index" xr:uid="{00000000-0004-0000-24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500-000000000000}">
  <dimension ref="A1:X32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106</v>
      </c>
    </row>
    <row r="6" spans="1:24" x14ac:dyDescent="0.35">
      <c r="B6" s="1" t="s">
        <v>103</v>
      </c>
    </row>
    <row r="7" spans="1:24" x14ac:dyDescent="0.35">
      <c r="B7" s="1" t="s">
        <v>104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3140</v>
      </c>
      <c r="D10" s="10">
        <v>1343</v>
      </c>
      <c r="E10" s="5">
        <v>215</v>
      </c>
      <c r="F10" s="5">
        <v>681</v>
      </c>
      <c r="G10" s="5">
        <v>360</v>
      </c>
      <c r="H10" s="5">
        <v>302</v>
      </c>
      <c r="I10" s="11">
        <v>174</v>
      </c>
      <c r="J10" s="10">
        <v>2618</v>
      </c>
      <c r="K10" s="11">
        <v>407</v>
      </c>
      <c r="L10" s="10">
        <v>473</v>
      </c>
      <c r="M10" s="5">
        <v>708</v>
      </c>
      <c r="N10" s="5">
        <v>239</v>
      </c>
      <c r="O10" s="5">
        <v>844</v>
      </c>
      <c r="P10" s="5">
        <v>469</v>
      </c>
      <c r="Q10" s="5">
        <v>152</v>
      </c>
      <c r="R10" s="11">
        <v>105</v>
      </c>
      <c r="S10" s="10">
        <v>516</v>
      </c>
      <c r="T10" s="5">
        <v>850</v>
      </c>
      <c r="U10" s="5">
        <v>920</v>
      </c>
      <c r="V10" s="5">
        <v>345</v>
      </c>
      <c r="W10" s="11">
        <v>160</v>
      </c>
    </row>
    <row r="11" spans="1:24" x14ac:dyDescent="0.35">
      <c r="B11" s="17" t="s">
        <v>1930</v>
      </c>
      <c r="C11" s="18">
        <v>3042</v>
      </c>
      <c r="D11" s="19">
        <v>1255</v>
      </c>
      <c r="E11" s="20">
        <v>225</v>
      </c>
      <c r="F11" s="20">
        <v>560</v>
      </c>
      <c r="G11" s="20">
        <v>372</v>
      </c>
      <c r="H11" s="20">
        <v>382</v>
      </c>
      <c r="I11" s="21">
        <v>161</v>
      </c>
      <c r="J11" s="19">
        <v>2370</v>
      </c>
      <c r="K11" s="21">
        <v>510</v>
      </c>
      <c r="L11" s="19">
        <v>526</v>
      </c>
      <c r="M11" s="20">
        <v>668</v>
      </c>
      <c r="N11" s="20">
        <v>227</v>
      </c>
      <c r="O11" s="20">
        <v>759</v>
      </c>
      <c r="P11" s="20">
        <v>415</v>
      </c>
      <c r="Q11" s="20">
        <v>118</v>
      </c>
      <c r="R11" s="21" t="s">
        <v>639</v>
      </c>
      <c r="S11" s="19">
        <v>596</v>
      </c>
      <c r="T11" s="20">
        <v>847</v>
      </c>
      <c r="U11" s="20">
        <v>765</v>
      </c>
      <c r="V11" s="20">
        <v>264</v>
      </c>
      <c r="W11" s="21">
        <v>210</v>
      </c>
    </row>
    <row r="12" spans="1:24" x14ac:dyDescent="0.35">
      <c r="A12" s="11"/>
      <c r="B12" s="22" t="s">
        <v>1013</v>
      </c>
      <c r="C12" s="23">
        <v>46</v>
      </c>
      <c r="D12" s="24">
        <v>14</v>
      </c>
      <c r="E12" s="25">
        <v>1</v>
      </c>
      <c r="F12" s="25">
        <v>6</v>
      </c>
      <c r="G12" s="25">
        <v>4</v>
      </c>
      <c r="H12" s="25">
        <v>16</v>
      </c>
      <c r="I12" s="26">
        <v>6</v>
      </c>
      <c r="J12" s="24">
        <v>31</v>
      </c>
      <c r="K12" s="26">
        <v>12</v>
      </c>
      <c r="L12" s="24">
        <v>5</v>
      </c>
      <c r="M12" s="25">
        <v>11</v>
      </c>
      <c r="N12" s="25">
        <v>2</v>
      </c>
      <c r="O12" s="25">
        <v>17</v>
      </c>
      <c r="P12" s="25">
        <v>2</v>
      </c>
      <c r="Q12" s="25" t="s">
        <v>511</v>
      </c>
      <c r="R12" s="26">
        <v>4</v>
      </c>
      <c r="S12" s="24">
        <v>9</v>
      </c>
      <c r="T12" s="25">
        <v>16</v>
      </c>
      <c r="U12" s="25">
        <v>4</v>
      </c>
      <c r="V12" s="25">
        <v>2</v>
      </c>
      <c r="W12" s="26">
        <v>13</v>
      </c>
      <c r="X12" s="10"/>
    </row>
    <row r="13" spans="1:24" x14ac:dyDescent="0.35">
      <c r="A13" s="11"/>
      <c r="B13" s="22" t="s">
        <v>449</v>
      </c>
      <c r="C13" s="27">
        <v>0.02</v>
      </c>
      <c r="D13" s="28">
        <v>0.01</v>
      </c>
      <c r="E13" s="25" t="s">
        <v>511</v>
      </c>
      <c r="F13" s="29">
        <v>0.01</v>
      </c>
      <c r="G13" s="29">
        <v>0.01</v>
      </c>
      <c r="H13" s="29">
        <v>0.04</v>
      </c>
      <c r="I13" s="30">
        <v>0.04</v>
      </c>
      <c r="J13" s="28">
        <v>0.01</v>
      </c>
      <c r="K13" s="30">
        <v>0.02</v>
      </c>
      <c r="L13" s="28">
        <v>0.01</v>
      </c>
      <c r="M13" s="29">
        <v>0.02</v>
      </c>
      <c r="N13" s="29">
        <v>0.01</v>
      </c>
      <c r="O13" s="29">
        <v>0.02</v>
      </c>
      <c r="P13" s="29">
        <v>0.01</v>
      </c>
      <c r="Q13" s="25" t="s">
        <v>511</v>
      </c>
      <c r="R13" s="30">
        <v>0.02</v>
      </c>
      <c r="S13" s="28">
        <v>0.02</v>
      </c>
      <c r="T13" s="29">
        <v>0.02</v>
      </c>
      <c r="U13" s="29">
        <v>0.01</v>
      </c>
      <c r="V13" s="29">
        <v>0.01</v>
      </c>
      <c r="W13" s="30">
        <v>0.06</v>
      </c>
      <c r="X13" s="10"/>
    </row>
    <row r="14" spans="1:24" x14ac:dyDescent="0.35">
      <c r="A14" s="11"/>
      <c r="B14" s="22" t="s">
        <v>449</v>
      </c>
      <c r="C14" s="24" t="s">
        <v>493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5" t="s">
        <v>571</v>
      </c>
      <c r="I14" s="26" t="s">
        <v>836</v>
      </c>
      <c r="J14" s="24" t="s">
        <v>449</v>
      </c>
      <c r="K14" s="26" t="s">
        <v>449</v>
      </c>
      <c r="L14" s="24" t="s">
        <v>449</v>
      </c>
      <c r="M14" s="25" t="s">
        <v>449</v>
      </c>
      <c r="N14" s="25" t="s">
        <v>449</v>
      </c>
      <c r="O14" s="25" t="s">
        <v>449</v>
      </c>
      <c r="P14" s="25" t="s">
        <v>449</v>
      </c>
      <c r="Q14" s="25" t="s">
        <v>449</v>
      </c>
      <c r="R14" s="26" t="s">
        <v>449</v>
      </c>
      <c r="S14" s="24" t="s">
        <v>449</v>
      </c>
      <c r="T14" s="25" t="s">
        <v>493</v>
      </c>
      <c r="U14" s="25" t="s">
        <v>449</v>
      </c>
      <c r="V14" s="25" t="s">
        <v>449</v>
      </c>
      <c r="W14" s="26" t="s">
        <v>798</v>
      </c>
      <c r="X14" s="10"/>
    </row>
    <row r="15" spans="1:24" x14ac:dyDescent="0.35">
      <c r="A15" s="11"/>
      <c r="B15" s="8" t="s">
        <v>1014</v>
      </c>
      <c r="C15" s="9">
        <v>152</v>
      </c>
      <c r="D15" s="10">
        <v>40</v>
      </c>
      <c r="E15" s="5">
        <v>11</v>
      </c>
      <c r="F15" s="5">
        <v>22</v>
      </c>
      <c r="G15" s="5">
        <v>20</v>
      </c>
      <c r="H15" s="5">
        <v>50</v>
      </c>
      <c r="I15" s="11">
        <v>7</v>
      </c>
      <c r="J15" s="10">
        <v>97</v>
      </c>
      <c r="K15" s="11">
        <v>34</v>
      </c>
      <c r="L15" s="10">
        <v>32</v>
      </c>
      <c r="M15" s="5">
        <v>35</v>
      </c>
      <c r="N15" s="5">
        <v>8</v>
      </c>
      <c r="O15" s="5">
        <v>31</v>
      </c>
      <c r="P15" s="5">
        <v>29</v>
      </c>
      <c r="Q15" s="5">
        <v>3</v>
      </c>
      <c r="R15" s="11">
        <v>5</v>
      </c>
      <c r="S15" s="10">
        <v>27</v>
      </c>
      <c r="T15" s="5">
        <v>40</v>
      </c>
      <c r="U15" s="5">
        <v>28</v>
      </c>
      <c r="V15" s="5">
        <v>8</v>
      </c>
      <c r="W15" s="11">
        <v>16</v>
      </c>
      <c r="X15" s="10"/>
    </row>
    <row r="16" spans="1:24" x14ac:dyDescent="0.35">
      <c r="A16" s="11"/>
      <c r="B16" s="8" t="s">
        <v>449</v>
      </c>
      <c r="C16" s="12">
        <v>0.05</v>
      </c>
      <c r="D16" s="13">
        <v>0.03</v>
      </c>
      <c r="E16" s="14">
        <v>0.05</v>
      </c>
      <c r="F16" s="14">
        <v>0.04</v>
      </c>
      <c r="G16" s="14">
        <v>0.05</v>
      </c>
      <c r="H16" s="14">
        <v>0.13</v>
      </c>
      <c r="I16" s="15">
        <v>0.04</v>
      </c>
      <c r="J16" s="13">
        <v>0.04</v>
      </c>
      <c r="K16" s="15">
        <v>7.0000000000000007E-2</v>
      </c>
      <c r="L16" s="13">
        <v>0.06</v>
      </c>
      <c r="M16" s="14">
        <v>0.05</v>
      </c>
      <c r="N16" s="14">
        <v>0.04</v>
      </c>
      <c r="O16" s="14">
        <v>0.04</v>
      </c>
      <c r="P16" s="14">
        <v>7.0000000000000007E-2</v>
      </c>
      <c r="Q16" s="14">
        <v>0.02</v>
      </c>
      <c r="R16" s="15">
        <v>0.04</v>
      </c>
      <c r="S16" s="13">
        <v>0.05</v>
      </c>
      <c r="T16" s="14">
        <v>0.05</v>
      </c>
      <c r="U16" s="14">
        <v>0.04</v>
      </c>
      <c r="V16" s="14">
        <v>0.03</v>
      </c>
      <c r="W16" s="15">
        <v>0.08</v>
      </c>
      <c r="X16" s="10"/>
    </row>
    <row r="17" spans="1:24" x14ac:dyDescent="0.35">
      <c r="A17" s="11"/>
      <c r="B17" s="8" t="s">
        <v>449</v>
      </c>
      <c r="C17" s="10" t="s">
        <v>1011</v>
      </c>
      <c r="D17" s="10" t="s">
        <v>449</v>
      </c>
      <c r="E17" s="5" t="s">
        <v>449</v>
      </c>
      <c r="F17" s="5" t="s">
        <v>449</v>
      </c>
      <c r="G17" s="5" t="s">
        <v>449</v>
      </c>
      <c r="H17" s="5" t="s">
        <v>795</v>
      </c>
      <c r="I17" s="11" t="s">
        <v>449</v>
      </c>
      <c r="J17" s="10" t="s">
        <v>449</v>
      </c>
      <c r="K17" s="11" t="s">
        <v>449</v>
      </c>
      <c r="L17" s="10" t="s">
        <v>449</v>
      </c>
      <c r="M17" s="5" t="s">
        <v>449</v>
      </c>
      <c r="N17" s="5" t="s">
        <v>449</v>
      </c>
      <c r="O17" s="5" t="s">
        <v>449</v>
      </c>
      <c r="P17" s="5" t="s">
        <v>449</v>
      </c>
      <c r="Q17" s="5" t="s">
        <v>449</v>
      </c>
      <c r="R17" s="11" t="s">
        <v>449</v>
      </c>
      <c r="S17" s="10" t="s">
        <v>449</v>
      </c>
      <c r="T17" s="5" t="s">
        <v>449</v>
      </c>
      <c r="U17" s="5" t="s">
        <v>449</v>
      </c>
      <c r="V17" s="5" t="s">
        <v>449</v>
      </c>
      <c r="W17" s="11" t="s">
        <v>449</v>
      </c>
      <c r="X17" s="10"/>
    </row>
    <row r="18" spans="1:24" x14ac:dyDescent="0.35">
      <c r="A18" s="11"/>
      <c r="B18" s="22" t="s">
        <v>1016</v>
      </c>
      <c r="C18" s="23">
        <v>432</v>
      </c>
      <c r="D18" s="24">
        <v>140</v>
      </c>
      <c r="E18" s="25">
        <v>30</v>
      </c>
      <c r="F18" s="25">
        <v>69</v>
      </c>
      <c r="G18" s="25">
        <v>54</v>
      </c>
      <c r="H18" s="25">
        <v>90</v>
      </c>
      <c r="I18" s="26">
        <v>29</v>
      </c>
      <c r="J18" s="24">
        <v>333</v>
      </c>
      <c r="K18" s="26">
        <v>73</v>
      </c>
      <c r="L18" s="24">
        <v>79</v>
      </c>
      <c r="M18" s="25">
        <v>99</v>
      </c>
      <c r="N18" s="25">
        <v>28</v>
      </c>
      <c r="O18" s="25">
        <v>102</v>
      </c>
      <c r="P18" s="25">
        <v>54</v>
      </c>
      <c r="Q18" s="25">
        <v>12</v>
      </c>
      <c r="R18" s="26">
        <v>30</v>
      </c>
      <c r="S18" s="24">
        <v>90</v>
      </c>
      <c r="T18" s="25">
        <v>121</v>
      </c>
      <c r="U18" s="25">
        <v>100</v>
      </c>
      <c r="V18" s="25">
        <v>31</v>
      </c>
      <c r="W18" s="26">
        <v>37</v>
      </c>
      <c r="X18" s="10"/>
    </row>
    <row r="19" spans="1:24" x14ac:dyDescent="0.35">
      <c r="A19" s="11"/>
      <c r="B19" s="22" t="s">
        <v>449</v>
      </c>
      <c r="C19" s="27">
        <v>0.14000000000000001</v>
      </c>
      <c r="D19" s="28">
        <v>0.11</v>
      </c>
      <c r="E19" s="29">
        <v>0.13</v>
      </c>
      <c r="F19" s="29">
        <v>0.12</v>
      </c>
      <c r="G19" s="29">
        <v>0.14000000000000001</v>
      </c>
      <c r="H19" s="29">
        <v>0.24</v>
      </c>
      <c r="I19" s="30">
        <v>0.18</v>
      </c>
      <c r="J19" s="28">
        <v>0.14000000000000001</v>
      </c>
      <c r="K19" s="30">
        <v>0.14000000000000001</v>
      </c>
      <c r="L19" s="28">
        <v>0.15</v>
      </c>
      <c r="M19" s="29">
        <v>0.15</v>
      </c>
      <c r="N19" s="29">
        <v>0.12</v>
      </c>
      <c r="O19" s="29">
        <v>0.13</v>
      </c>
      <c r="P19" s="29">
        <v>0.13</v>
      </c>
      <c r="Q19" s="29">
        <v>0.1</v>
      </c>
      <c r="R19" s="30">
        <v>0.21</v>
      </c>
      <c r="S19" s="28">
        <v>0.15</v>
      </c>
      <c r="T19" s="29">
        <v>0.14000000000000001</v>
      </c>
      <c r="U19" s="29">
        <v>0.13</v>
      </c>
      <c r="V19" s="29">
        <v>0.12</v>
      </c>
      <c r="W19" s="30">
        <v>0.18</v>
      </c>
      <c r="X19" s="10"/>
    </row>
    <row r="20" spans="1:24" x14ac:dyDescent="0.35">
      <c r="A20" s="11"/>
      <c r="B20" s="22" t="s">
        <v>449</v>
      </c>
      <c r="C20" s="24" t="s">
        <v>560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5" t="s">
        <v>571</v>
      </c>
      <c r="I20" s="26" t="s">
        <v>560</v>
      </c>
      <c r="J20" s="24" t="s">
        <v>449</v>
      </c>
      <c r="K20" s="26" t="s">
        <v>449</v>
      </c>
      <c r="L20" s="24" t="s">
        <v>449</v>
      </c>
      <c r="M20" s="25" t="s">
        <v>449</v>
      </c>
      <c r="N20" s="25" t="s">
        <v>449</v>
      </c>
      <c r="O20" s="25" t="s">
        <v>449</v>
      </c>
      <c r="P20" s="25" t="s">
        <v>449</v>
      </c>
      <c r="Q20" s="25" t="s">
        <v>449</v>
      </c>
      <c r="R20" s="26" t="s">
        <v>449</v>
      </c>
      <c r="S20" s="24" t="s">
        <v>449</v>
      </c>
      <c r="T20" s="25" t="s">
        <v>449</v>
      </c>
      <c r="U20" s="25" t="s">
        <v>449</v>
      </c>
      <c r="V20" s="25" t="s">
        <v>449</v>
      </c>
      <c r="W20" s="26" t="s">
        <v>449</v>
      </c>
      <c r="X20" s="10"/>
    </row>
    <row r="21" spans="1:24" x14ac:dyDescent="0.35">
      <c r="A21" s="11"/>
      <c r="B21" s="8" t="s">
        <v>1018</v>
      </c>
      <c r="C21" s="9">
        <v>743</v>
      </c>
      <c r="D21" s="10">
        <v>320</v>
      </c>
      <c r="E21" s="5">
        <v>58</v>
      </c>
      <c r="F21" s="5">
        <v>141</v>
      </c>
      <c r="G21" s="5">
        <v>99</v>
      </c>
      <c r="H21" s="5">
        <v>68</v>
      </c>
      <c r="I21" s="11">
        <v>36</v>
      </c>
      <c r="J21" s="10">
        <v>588</v>
      </c>
      <c r="K21" s="11">
        <v>136</v>
      </c>
      <c r="L21" s="10">
        <v>125</v>
      </c>
      <c r="M21" s="5">
        <v>163</v>
      </c>
      <c r="N21" s="5">
        <v>67</v>
      </c>
      <c r="O21" s="5">
        <v>174</v>
      </c>
      <c r="P21" s="5">
        <v>106</v>
      </c>
      <c r="Q21" s="5">
        <v>30</v>
      </c>
      <c r="R21" s="11">
        <v>33</v>
      </c>
      <c r="S21" s="10">
        <v>156</v>
      </c>
      <c r="T21" s="5">
        <v>222</v>
      </c>
      <c r="U21" s="5">
        <v>191</v>
      </c>
      <c r="V21" s="5">
        <v>77</v>
      </c>
      <c r="W21" s="11">
        <v>28</v>
      </c>
      <c r="X21" s="10"/>
    </row>
    <row r="22" spans="1:24" x14ac:dyDescent="0.35">
      <c r="A22" s="11"/>
      <c r="B22" s="8" t="s">
        <v>449</v>
      </c>
      <c r="C22" s="12">
        <v>0.24</v>
      </c>
      <c r="D22" s="13">
        <v>0.26</v>
      </c>
      <c r="E22" s="14">
        <v>0.26</v>
      </c>
      <c r="F22" s="14">
        <v>0.25</v>
      </c>
      <c r="G22" s="14">
        <v>0.27</v>
      </c>
      <c r="H22" s="14">
        <v>0.18</v>
      </c>
      <c r="I22" s="15">
        <v>0.23</v>
      </c>
      <c r="J22" s="13">
        <v>0.25</v>
      </c>
      <c r="K22" s="15">
        <v>0.27</v>
      </c>
      <c r="L22" s="13">
        <v>0.24</v>
      </c>
      <c r="M22" s="14">
        <v>0.24</v>
      </c>
      <c r="N22" s="14">
        <v>0.28999999999999998</v>
      </c>
      <c r="O22" s="14">
        <v>0.23</v>
      </c>
      <c r="P22" s="14">
        <v>0.26</v>
      </c>
      <c r="Q22" s="14">
        <v>0.25</v>
      </c>
      <c r="R22" s="15">
        <v>0.22</v>
      </c>
      <c r="S22" s="13">
        <v>0.26</v>
      </c>
      <c r="T22" s="14">
        <v>0.26</v>
      </c>
      <c r="U22" s="14">
        <v>0.25</v>
      </c>
      <c r="V22" s="14">
        <v>0.28999999999999998</v>
      </c>
      <c r="W22" s="15">
        <v>0.13</v>
      </c>
      <c r="X22" s="10"/>
    </row>
    <row r="23" spans="1:24" x14ac:dyDescent="0.35">
      <c r="A23" s="11"/>
      <c r="B23" s="8" t="s">
        <v>449</v>
      </c>
      <c r="C23" s="10" t="s">
        <v>805</v>
      </c>
      <c r="D23" s="10" t="s">
        <v>557</v>
      </c>
      <c r="E23" s="5" t="s">
        <v>449</v>
      </c>
      <c r="F23" s="5" t="s">
        <v>557</v>
      </c>
      <c r="G23" s="5" t="s">
        <v>557</v>
      </c>
      <c r="H23" s="5" t="s">
        <v>449</v>
      </c>
      <c r="I23" s="11" t="s">
        <v>449</v>
      </c>
      <c r="J23" s="10" t="s">
        <v>449</v>
      </c>
      <c r="K23" s="11" t="s">
        <v>449</v>
      </c>
      <c r="L23" s="10" t="s">
        <v>449</v>
      </c>
      <c r="M23" s="5" t="s">
        <v>449</v>
      </c>
      <c r="N23" s="5" t="s">
        <v>449</v>
      </c>
      <c r="O23" s="5" t="s">
        <v>449</v>
      </c>
      <c r="P23" s="5" t="s">
        <v>449</v>
      </c>
      <c r="Q23" s="5" t="s">
        <v>449</v>
      </c>
      <c r="R23" s="11" t="s">
        <v>449</v>
      </c>
      <c r="S23" s="10" t="s">
        <v>559</v>
      </c>
      <c r="T23" s="5" t="s">
        <v>559</v>
      </c>
      <c r="U23" s="5" t="s">
        <v>559</v>
      </c>
      <c r="V23" s="5" t="s">
        <v>559</v>
      </c>
      <c r="W23" s="11" t="s">
        <v>449</v>
      </c>
      <c r="X23" s="10"/>
    </row>
    <row r="24" spans="1:24" x14ac:dyDescent="0.35">
      <c r="A24" s="11"/>
      <c r="B24" s="22" t="s">
        <v>1019</v>
      </c>
      <c r="C24" s="23">
        <v>1543</v>
      </c>
      <c r="D24" s="24">
        <v>708</v>
      </c>
      <c r="E24" s="25">
        <v>120</v>
      </c>
      <c r="F24" s="25">
        <v>300</v>
      </c>
      <c r="G24" s="25">
        <v>167</v>
      </c>
      <c r="H24" s="25">
        <v>137</v>
      </c>
      <c r="I24" s="26">
        <v>72</v>
      </c>
      <c r="J24" s="24">
        <v>1220</v>
      </c>
      <c r="K24" s="26">
        <v>238</v>
      </c>
      <c r="L24" s="24">
        <v>258</v>
      </c>
      <c r="M24" s="25">
        <v>334</v>
      </c>
      <c r="N24" s="25">
        <v>115</v>
      </c>
      <c r="O24" s="25">
        <v>409</v>
      </c>
      <c r="P24" s="25">
        <v>218</v>
      </c>
      <c r="Q24" s="25">
        <v>70</v>
      </c>
      <c r="R24" s="26">
        <v>57</v>
      </c>
      <c r="S24" s="24">
        <v>284</v>
      </c>
      <c r="T24" s="25">
        <v>422</v>
      </c>
      <c r="U24" s="25">
        <v>421</v>
      </c>
      <c r="V24" s="25">
        <v>141</v>
      </c>
      <c r="W24" s="26">
        <v>92</v>
      </c>
      <c r="X24" s="10"/>
    </row>
    <row r="25" spans="1:24" x14ac:dyDescent="0.35">
      <c r="A25" s="11"/>
      <c r="B25" s="22" t="s">
        <v>449</v>
      </c>
      <c r="C25" s="27">
        <v>0.51</v>
      </c>
      <c r="D25" s="28">
        <v>0.56000000000000005</v>
      </c>
      <c r="E25" s="29">
        <v>0.53</v>
      </c>
      <c r="F25" s="29">
        <v>0.54</v>
      </c>
      <c r="G25" s="29">
        <v>0.45</v>
      </c>
      <c r="H25" s="29">
        <v>0.36</v>
      </c>
      <c r="I25" s="30">
        <v>0.45</v>
      </c>
      <c r="J25" s="28">
        <v>0.51</v>
      </c>
      <c r="K25" s="30">
        <v>0.47</v>
      </c>
      <c r="L25" s="28">
        <v>0.49</v>
      </c>
      <c r="M25" s="29">
        <v>0.5</v>
      </c>
      <c r="N25" s="29">
        <v>0.51</v>
      </c>
      <c r="O25" s="29">
        <v>0.54</v>
      </c>
      <c r="P25" s="29">
        <v>0.52</v>
      </c>
      <c r="Q25" s="29">
        <v>0.59</v>
      </c>
      <c r="R25" s="30">
        <v>0.4</v>
      </c>
      <c r="S25" s="28">
        <v>0.48</v>
      </c>
      <c r="T25" s="29">
        <v>0.5</v>
      </c>
      <c r="U25" s="29">
        <v>0.55000000000000004</v>
      </c>
      <c r="V25" s="29">
        <v>0.53</v>
      </c>
      <c r="W25" s="30">
        <v>0.44</v>
      </c>
      <c r="X25" s="10"/>
    </row>
    <row r="26" spans="1:24" x14ac:dyDescent="0.35">
      <c r="A26" s="11"/>
      <c r="B26" s="22" t="s">
        <v>449</v>
      </c>
      <c r="C26" s="24" t="s">
        <v>557</v>
      </c>
      <c r="D26" s="24" t="s">
        <v>802</v>
      </c>
      <c r="E26" s="25" t="s">
        <v>557</v>
      </c>
      <c r="F26" s="25" t="s">
        <v>1021</v>
      </c>
      <c r="G26" s="25" t="s">
        <v>449</v>
      </c>
      <c r="H26" s="25" t="s">
        <v>449</v>
      </c>
      <c r="I26" s="26" t="s">
        <v>449</v>
      </c>
      <c r="J26" s="24" t="s">
        <v>449</v>
      </c>
      <c r="K26" s="26" t="s">
        <v>449</v>
      </c>
      <c r="L26" s="24" t="s">
        <v>449</v>
      </c>
      <c r="M26" s="25" t="s">
        <v>449</v>
      </c>
      <c r="N26" s="25" t="s">
        <v>449</v>
      </c>
      <c r="O26" s="25" t="s">
        <v>558</v>
      </c>
      <c r="P26" s="25" t="s">
        <v>449</v>
      </c>
      <c r="Q26" s="25" t="s">
        <v>558</v>
      </c>
      <c r="R26" s="26" t="s">
        <v>449</v>
      </c>
      <c r="S26" s="24" t="s">
        <v>449</v>
      </c>
      <c r="T26" s="25" t="s">
        <v>449</v>
      </c>
      <c r="U26" s="25" t="s">
        <v>732</v>
      </c>
      <c r="V26" s="25" t="s">
        <v>449</v>
      </c>
      <c r="W26" s="26" t="s">
        <v>449</v>
      </c>
      <c r="X26" s="10"/>
    </row>
    <row r="27" spans="1:24" x14ac:dyDescent="0.35">
      <c r="A27" s="11"/>
      <c r="B27" s="8" t="s">
        <v>908</v>
      </c>
      <c r="C27" s="9">
        <v>125</v>
      </c>
      <c r="D27" s="10">
        <v>34</v>
      </c>
      <c r="E27" s="5">
        <v>5</v>
      </c>
      <c r="F27" s="5">
        <v>22</v>
      </c>
      <c r="G27" s="5">
        <v>29</v>
      </c>
      <c r="H27" s="5">
        <v>21</v>
      </c>
      <c r="I27" s="11">
        <v>10</v>
      </c>
      <c r="J27" s="10">
        <v>100</v>
      </c>
      <c r="K27" s="11">
        <v>17</v>
      </c>
      <c r="L27" s="10">
        <v>27</v>
      </c>
      <c r="M27" s="5">
        <v>26</v>
      </c>
      <c r="N27" s="5">
        <v>7</v>
      </c>
      <c r="O27" s="5">
        <v>26</v>
      </c>
      <c r="P27" s="5">
        <v>7</v>
      </c>
      <c r="Q27" s="5">
        <v>3</v>
      </c>
      <c r="R27" s="11">
        <v>16</v>
      </c>
      <c r="S27" s="10">
        <v>29</v>
      </c>
      <c r="T27" s="5">
        <v>25</v>
      </c>
      <c r="U27" s="5">
        <v>21</v>
      </c>
      <c r="V27" s="5">
        <v>6</v>
      </c>
      <c r="W27" s="11">
        <v>24</v>
      </c>
      <c r="X27" s="10"/>
    </row>
    <row r="28" spans="1:24" x14ac:dyDescent="0.35">
      <c r="A28" s="11"/>
      <c r="B28" s="8" t="s">
        <v>449</v>
      </c>
      <c r="C28" s="12">
        <v>0.04</v>
      </c>
      <c r="D28" s="13">
        <v>0.03</v>
      </c>
      <c r="E28" s="14">
        <v>0.02</v>
      </c>
      <c r="F28" s="14">
        <v>0.04</v>
      </c>
      <c r="G28" s="14">
        <v>0.08</v>
      </c>
      <c r="H28" s="14">
        <v>0.05</v>
      </c>
      <c r="I28" s="15">
        <v>0.06</v>
      </c>
      <c r="J28" s="13">
        <v>0.04</v>
      </c>
      <c r="K28" s="15">
        <v>0.03</v>
      </c>
      <c r="L28" s="13">
        <v>0.05</v>
      </c>
      <c r="M28" s="14">
        <v>0.04</v>
      </c>
      <c r="N28" s="14">
        <v>0.03</v>
      </c>
      <c r="O28" s="14">
        <v>0.03</v>
      </c>
      <c r="P28" s="14">
        <v>0.02</v>
      </c>
      <c r="Q28" s="14">
        <v>0.03</v>
      </c>
      <c r="R28" s="15">
        <v>0.11</v>
      </c>
      <c r="S28" s="13">
        <v>0.05</v>
      </c>
      <c r="T28" s="14">
        <v>0.03</v>
      </c>
      <c r="U28" s="14">
        <v>0.03</v>
      </c>
      <c r="V28" s="14">
        <v>0.02</v>
      </c>
      <c r="W28" s="15">
        <v>0.12</v>
      </c>
      <c r="X28" s="10"/>
    </row>
    <row r="29" spans="1:24" x14ac:dyDescent="0.35">
      <c r="A29" s="11"/>
      <c r="B29" s="31" t="s">
        <v>449</v>
      </c>
      <c r="C29" s="32" t="s">
        <v>1022</v>
      </c>
      <c r="D29" s="32" t="s">
        <v>449</v>
      </c>
      <c r="E29" s="33" t="s">
        <v>449</v>
      </c>
      <c r="F29" s="33" t="s">
        <v>449</v>
      </c>
      <c r="G29" s="33" t="s">
        <v>836</v>
      </c>
      <c r="H29" s="33" t="s">
        <v>449</v>
      </c>
      <c r="I29" s="34" t="s">
        <v>560</v>
      </c>
      <c r="J29" s="32" t="s">
        <v>449</v>
      </c>
      <c r="K29" s="34" t="s">
        <v>449</v>
      </c>
      <c r="L29" s="32" t="s">
        <v>605</v>
      </c>
      <c r="M29" s="33" t="s">
        <v>449</v>
      </c>
      <c r="N29" s="33" t="s">
        <v>449</v>
      </c>
      <c r="O29" s="33" t="s">
        <v>449</v>
      </c>
      <c r="P29" s="33" t="s">
        <v>449</v>
      </c>
      <c r="Q29" s="33" t="s">
        <v>449</v>
      </c>
      <c r="R29" s="34" t="s">
        <v>797</v>
      </c>
      <c r="S29" s="32" t="s">
        <v>449</v>
      </c>
      <c r="T29" s="33" t="s">
        <v>449</v>
      </c>
      <c r="U29" s="33" t="s">
        <v>449</v>
      </c>
      <c r="V29" s="33" t="s">
        <v>449</v>
      </c>
      <c r="W29" s="34" t="s">
        <v>798</v>
      </c>
      <c r="X29" s="10"/>
    </row>
    <row r="30" spans="1:24" x14ac:dyDescent="0.35">
      <c r="B30" s="1" t="s">
        <v>1929</v>
      </c>
    </row>
    <row r="31" spans="1:24" x14ac:dyDescent="0.35">
      <c r="B31" s="1" t="s">
        <v>577</v>
      </c>
    </row>
    <row r="32" spans="1:24" x14ac:dyDescent="0.35">
      <c r="B32" s="1" t="s">
        <v>653</v>
      </c>
    </row>
  </sheetData>
  <mergeCells count="4">
    <mergeCell ref="D8:I8"/>
    <mergeCell ref="J8:K8"/>
    <mergeCell ref="L8:R8"/>
    <mergeCell ref="S8:W8"/>
  </mergeCells>
  <hyperlinks>
    <hyperlink ref="C1" location="Index!A41" display="Return to Index" xr:uid="{00000000-0004-0000-25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600-000000000000}">
  <dimension ref="A1:AC32"/>
  <sheetViews>
    <sheetView showGridLines="0" zoomScale="85" zoomScaleNormal="85" workbookViewId="0">
      <pane xSplit="2" ySplit="9" topLeftCell="K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108</v>
      </c>
    </row>
    <row r="6" spans="1:29" x14ac:dyDescent="0.35">
      <c r="B6" s="1" t="s">
        <v>109</v>
      </c>
    </row>
    <row r="7" spans="1:29" x14ac:dyDescent="0.35">
      <c r="B7" s="1" t="s">
        <v>110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1106</v>
      </c>
      <c r="D10" s="10">
        <v>1106</v>
      </c>
      <c r="E10" s="5" t="s">
        <v>486</v>
      </c>
      <c r="F10" s="5" t="s">
        <v>486</v>
      </c>
      <c r="G10" s="5" t="s">
        <v>486</v>
      </c>
      <c r="H10" s="11" t="s">
        <v>486</v>
      </c>
      <c r="I10" s="10" t="s">
        <v>486</v>
      </c>
      <c r="J10" s="5">
        <v>434</v>
      </c>
      <c r="K10" s="5">
        <v>672</v>
      </c>
      <c r="L10" s="11" t="s">
        <v>486</v>
      </c>
      <c r="M10" s="10">
        <v>254</v>
      </c>
      <c r="N10" s="5">
        <v>809</v>
      </c>
      <c r="O10" s="11">
        <v>41</v>
      </c>
      <c r="P10" s="10">
        <v>717</v>
      </c>
      <c r="Q10" s="5">
        <v>356</v>
      </c>
      <c r="R10" s="5">
        <v>31</v>
      </c>
      <c r="S10" s="5">
        <v>1</v>
      </c>
      <c r="T10" s="11">
        <v>1</v>
      </c>
      <c r="U10" s="10">
        <v>99</v>
      </c>
      <c r="V10" s="5">
        <v>75</v>
      </c>
      <c r="W10" s="5">
        <v>482</v>
      </c>
      <c r="X10" s="11">
        <v>9</v>
      </c>
      <c r="Y10" s="10">
        <v>228</v>
      </c>
      <c r="Z10" s="5">
        <v>849</v>
      </c>
      <c r="AA10" s="5">
        <v>18</v>
      </c>
      <c r="AB10" s="11">
        <v>4</v>
      </c>
    </row>
    <row r="11" spans="1:29" x14ac:dyDescent="0.35">
      <c r="B11" s="17" t="s">
        <v>1930</v>
      </c>
      <c r="C11" s="18">
        <v>1032</v>
      </c>
      <c r="D11" s="19">
        <v>1032</v>
      </c>
      <c r="E11" s="20" t="s">
        <v>624</v>
      </c>
      <c r="F11" s="20" t="s">
        <v>624</v>
      </c>
      <c r="G11" s="20" t="s">
        <v>624</v>
      </c>
      <c r="H11" s="21" t="s">
        <v>624</v>
      </c>
      <c r="I11" s="19" t="s">
        <v>624</v>
      </c>
      <c r="J11" s="20">
        <v>454</v>
      </c>
      <c r="K11" s="20">
        <v>577</v>
      </c>
      <c r="L11" s="21" t="s">
        <v>624</v>
      </c>
      <c r="M11" s="19">
        <v>286</v>
      </c>
      <c r="N11" s="20">
        <v>697</v>
      </c>
      <c r="O11" s="21" t="s">
        <v>1023</v>
      </c>
      <c r="P11" s="19">
        <v>680</v>
      </c>
      <c r="Q11" s="20">
        <v>323</v>
      </c>
      <c r="R11" s="20" t="s">
        <v>675</v>
      </c>
      <c r="S11" s="20" t="s">
        <v>1024</v>
      </c>
      <c r="T11" s="21" t="s">
        <v>654</v>
      </c>
      <c r="U11" s="19" t="s">
        <v>1025</v>
      </c>
      <c r="V11" s="20" t="s">
        <v>946</v>
      </c>
      <c r="W11" s="20">
        <v>421</v>
      </c>
      <c r="X11" s="21" t="s">
        <v>626</v>
      </c>
      <c r="Y11" s="19">
        <v>248</v>
      </c>
      <c r="Z11" s="20">
        <v>751</v>
      </c>
      <c r="AA11" s="20" t="s">
        <v>1026</v>
      </c>
      <c r="AB11" s="21" t="s">
        <v>664</v>
      </c>
    </row>
    <row r="12" spans="1:29" x14ac:dyDescent="0.35">
      <c r="A12" s="11"/>
      <c r="B12" s="22" t="s">
        <v>1013</v>
      </c>
      <c r="C12" s="23">
        <v>25</v>
      </c>
      <c r="D12" s="24">
        <v>25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4" t="s">
        <v>486</v>
      </c>
      <c r="J12" s="25">
        <v>9</v>
      </c>
      <c r="K12" s="25">
        <v>16</v>
      </c>
      <c r="L12" s="26" t="s">
        <v>486</v>
      </c>
      <c r="M12" s="24">
        <v>12</v>
      </c>
      <c r="N12" s="25">
        <v>12</v>
      </c>
      <c r="O12" s="26">
        <v>1</v>
      </c>
      <c r="P12" s="24">
        <v>15</v>
      </c>
      <c r="Q12" s="25">
        <v>8</v>
      </c>
      <c r="R12" s="25">
        <v>2</v>
      </c>
      <c r="S12" s="25" t="s">
        <v>486</v>
      </c>
      <c r="T12" s="26" t="s">
        <v>486</v>
      </c>
      <c r="U12" s="24">
        <v>2</v>
      </c>
      <c r="V12" s="25">
        <v>2</v>
      </c>
      <c r="W12" s="25">
        <v>10</v>
      </c>
      <c r="X12" s="26">
        <v>2</v>
      </c>
      <c r="Y12" s="24">
        <v>9</v>
      </c>
      <c r="Z12" s="25">
        <v>16</v>
      </c>
      <c r="AA12" s="25" t="s">
        <v>486</v>
      </c>
      <c r="AB12" s="26" t="s">
        <v>486</v>
      </c>
      <c r="AC12" s="10"/>
    </row>
    <row r="13" spans="1:29" x14ac:dyDescent="0.35">
      <c r="A13" s="11"/>
      <c r="B13" s="22" t="s">
        <v>449</v>
      </c>
      <c r="C13" s="27">
        <v>0.02</v>
      </c>
      <c r="D13" s="28">
        <v>0.02</v>
      </c>
      <c r="E13" s="25" t="s">
        <v>486</v>
      </c>
      <c r="F13" s="25" t="s">
        <v>486</v>
      </c>
      <c r="G13" s="25" t="s">
        <v>486</v>
      </c>
      <c r="H13" s="26" t="s">
        <v>486</v>
      </c>
      <c r="I13" s="24" t="s">
        <v>486</v>
      </c>
      <c r="J13" s="29">
        <v>0.02</v>
      </c>
      <c r="K13" s="29">
        <v>0.03</v>
      </c>
      <c r="L13" s="26" t="s">
        <v>486</v>
      </c>
      <c r="M13" s="28">
        <v>0.04</v>
      </c>
      <c r="N13" s="29">
        <v>0.02</v>
      </c>
      <c r="O13" s="30">
        <v>0.02</v>
      </c>
      <c r="P13" s="28">
        <v>0.02</v>
      </c>
      <c r="Q13" s="29">
        <v>0.03</v>
      </c>
      <c r="R13" s="29">
        <v>0.06</v>
      </c>
      <c r="S13" s="25" t="s">
        <v>486</v>
      </c>
      <c r="T13" s="26" t="s">
        <v>486</v>
      </c>
      <c r="U13" s="28">
        <v>0.03</v>
      </c>
      <c r="V13" s="29">
        <v>0.03</v>
      </c>
      <c r="W13" s="29">
        <v>0.02</v>
      </c>
      <c r="X13" s="30">
        <v>0.21</v>
      </c>
      <c r="Y13" s="28">
        <v>0.04</v>
      </c>
      <c r="Z13" s="29">
        <v>0.02</v>
      </c>
      <c r="AA13" s="25" t="s">
        <v>486</v>
      </c>
      <c r="AB13" s="26" t="s">
        <v>486</v>
      </c>
      <c r="AC13" s="10"/>
    </row>
    <row r="14" spans="1:29" x14ac:dyDescent="0.35">
      <c r="A14" s="11"/>
      <c r="B14" s="22" t="s">
        <v>449</v>
      </c>
      <c r="C14" s="24" t="s">
        <v>517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6" t="s">
        <v>449</v>
      </c>
      <c r="I14" s="24" t="s">
        <v>449</v>
      </c>
      <c r="J14" s="25" t="s">
        <v>449</v>
      </c>
      <c r="K14" s="25" t="s">
        <v>449</v>
      </c>
      <c r="L14" s="26" t="s">
        <v>449</v>
      </c>
      <c r="M14" s="24" t="s">
        <v>449</v>
      </c>
      <c r="N14" s="25" t="s">
        <v>449</v>
      </c>
      <c r="O14" s="26" t="s">
        <v>449</v>
      </c>
      <c r="P14" s="24" t="s">
        <v>449</v>
      </c>
      <c r="Q14" s="25" t="s">
        <v>449</v>
      </c>
      <c r="R14" s="25" t="s">
        <v>449</v>
      </c>
      <c r="S14" s="25" t="s">
        <v>449</v>
      </c>
      <c r="T14" s="26" t="s">
        <v>449</v>
      </c>
      <c r="U14" s="24" t="s">
        <v>449</v>
      </c>
      <c r="V14" s="25" t="s">
        <v>449</v>
      </c>
      <c r="W14" s="25" t="s">
        <v>449</v>
      </c>
      <c r="X14" s="26" t="s">
        <v>449</v>
      </c>
      <c r="Y14" s="24" t="s">
        <v>449</v>
      </c>
      <c r="Z14" s="25" t="s">
        <v>449</v>
      </c>
      <c r="AA14" s="25" t="s">
        <v>449</v>
      </c>
      <c r="AB14" s="26" t="s">
        <v>449</v>
      </c>
      <c r="AC14" s="10"/>
    </row>
    <row r="15" spans="1:29" x14ac:dyDescent="0.35">
      <c r="A15" s="11"/>
      <c r="B15" s="8" t="s">
        <v>1014</v>
      </c>
      <c r="C15" s="9">
        <v>31</v>
      </c>
      <c r="D15" s="10">
        <v>31</v>
      </c>
      <c r="E15" s="5" t="s">
        <v>486</v>
      </c>
      <c r="F15" s="5" t="s">
        <v>486</v>
      </c>
      <c r="G15" s="5" t="s">
        <v>486</v>
      </c>
      <c r="H15" s="11" t="s">
        <v>486</v>
      </c>
      <c r="I15" s="10" t="s">
        <v>486</v>
      </c>
      <c r="J15" s="5">
        <v>21</v>
      </c>
      <c r="K15" s="5">
        <v>10</v>
      </c>
      <c r="L15" s="11" t="s">
        <v>486</v>
      </c>
      <c r="M15" s="10">
        <v>14</v>
      </c>
      <c r="N15" s="5">
        <v>13</v>
      </c>
      <c r="O15" s="11">
        <v>4</v>
      </c>
      <c r="P15" s="10">
        <v>20</v>
      </c>
      <c r="Q15" s="5">
        <v>9</v>
      </c>
      <c r="R15" s="5">
        <v>2</v>
      </c>
      <c r="S15" s="5" t="s">
        <v>486</v>
      </c>
      <c r="T15" s="11" t="s">
        <v>486</v>
      </c>
      <c r="U15" s="10">
        <v>3</v>
      </c>
      <c r="V15" s="5" t="s">
        <v>486</v>
      </c>
      <c r="W15" s="5">
        <v>7</v>
      </c>
      <c r="X15" s="11" t="s">
        <v>486</v>
      </c>
      <c r="Y15" s="10">
        <v>11</v>
      </c>
      <c r="Z15" s="5">
        <v>20</v>
      </c>
      <c r="AA15" s="5" t="s">
        <v>511</v>
      </c>
      <c r="AB15" s="11" t="s">
        <v>486</v>
      </c>
      <c r="AC15" s="10"/>
    </row>
    <row r="16" spans="1:29" x14ac:dyDescent="0.35">
      <c r="A16" s="11"/>
      <c r="B16" s="8" t="s">
        <v>449</v>
      </c>
      <c r="C16" s="12">
        <v>0.03</v>
      </c>
      <c r="D16" s="13">
        <v>0.03</v>
      </c>
      <c r="E16" s="5" t="s">
        <v>486</v>
      </c>
      <c r="F16" s="5" t="s">
        <v>486</v>
      </c>
      <c r="G16" s="5" t="s">
        <v>486</v>
      </c>
      <c r="H16" s="11" t="s">
        <v>486</v>
      </c>
      <c r="I16" s="10" t="s">
        <v>486</v>
      </c>
      <c r="J16" s="14">
        <v>0.05</v>
      </c>
      <c r="K16" s="14">
        <v>0.02</v>
      </c>
      <c r="L16" s="11" t="s">
        <v>486</v>
      </c>
      <c r="M16" s="13">
        <v>0.05</v>
      </c>
      <c r="N16" s="14">
        <v>0.02</v>
      </c>
      <c r="O16" s="15">
        <v>0.09</v>
      </c>
      <c r="P16" s="13">
        <v>0.03</v>
      </c>
      <c r="Q16" s="14">
        <v>0.03</v>
      </c>
      <c r="R16" s="14">
        <v>7.0000000000000007E-2</v>
      </c>
      <c r="S16" s="5" t="s">
        <v>486</v>
      </c>
      <c r="T16" s="11" t="s">
        <v>486</v>
      </c>
      <c r="U16" s="13">
        <v>0.04</v>
      </c>
      <c r="V16" s="5" t="s">
        <v>486</v>
      </c>
      <c r="W16" s="14">
        <v>0.02</v>
      </c>
      <c r="X16" s="11" t="s">
        <v>486</v>
      </c>
      <c r="Y16" s="13">
        <v>0.04</v>
      </c>
      <c r="Z16" s="14">
        <v>0.03</v>
      </c>
      <c r="AA16" s="14">
        <v>0.02</v>
      </c>
      <c r="AB16" s="11" t="s">
        <v>486</v>
      </c>
      <c r="AC16" s="10"/>
    </row>
    <row r="17" spans="1:29" x14ac:dyDescent="0.35">
      <c r="A17" s="11"/>
      <c r="B17" s="8" t="s">
        <v>449</v>
      </c>
      <c r="C17" s="10" t="s">
        <v>1015</v>
      </c>
      <c r="D17" s="10" t="s">
        <v>449</v>
      </c>
      <c r="E17" s="5" t="s">
        <v>449</v>
      </c>
      <c r="F17" s="5" t="s">
        <v>449</v>
      </c>
      <c r="G17" s="5" t="s">
        <v>449</v>
      </c>
      <c r="H17" s="11" t="s">
        <v>449</v>
      </c>
      <c r="I17" s="10" t="s">
        <v>449</v>
      </c>
      <c r="J17" s="5" t="s">
        <v>886</v>
      </c>
      <c r="K17" s="5" t="s">
        <v>449</v>
      </c>
      <c r="L17" s="11" t="s">
        <v>449</v>
      </c>
      <c r="M17" s="10" t="s">
        <v>517</v>
      </c>
      <c r="N17" s="5" t="s">
        <v>449</v>
      </c>
      <c r="O17" s="11" t="s">
        <v>449</v>
      </c>
      <c r="P17" s="10" t="s">
        <v>449</v>
      </c>
      <c r="Q17" s="5" t="s">
        <v>449</v>
      </c>
      <c r="R17" s="5" t="s">
        <v>449</v>
      </c>
      <c r="S17" s="5" t="s">
        <v>449</v>
      </c>
      <c r="T17" s="11" t="s">
        <v>449</v>
      </c>
      <c r="U17" s="10" t="s">
        <v>449</v>
      </c>
      <c r="V17" s="5" t="s">
        <v>449</v>
      </c>
      <c r="W17" s="5" t="s">
        <v>449</v>
      </c>
      <c r="X17" s="11" t="s">
        <v>449</v>
      </c>
      <c r="Y17" s="10" t="s">
        <v>449</v>
      </c>
      <c r="Z17" s="5" t="s">
        <v>449</v>
      </c>
      <c r="AA17" s="5" t="s">
        <v>449</v>
      </c>
      <c r="AB17" s="11" t="s">
        <v>449</v>
      </c>
      <c r="AC17" s="10"/>
    </row>
    <row r="18" spans="1:29" x14ac:dyDescent="0.35">
      <c r="A18" s="11"/>
      <c r="B18" s="22" t="s">
        <v>1016</v>
      </c>
      <c r="C18" s="23">
        <v>37</v>
      </c>
      <c r="D18" s="24">
        <v>37</v>
      </c>
      <c r="E18" s="25" t="s">
        <v>486</v>
      </c>
      <c r="F18" s="25" t="s">
        <v>486</v>
      </c>
      <c r="G18" s="25" t="s">
        <v>486</v>
      </c>
      <c r="H18" s="26" t="s">
        <v>486</v>
      </c>
      <c r="I18" s="24" t="s">
        <v>486</v>
      </c>
      <c r="J18" s="25">
        <v>13</v>
      </c>
      <c r="K18" s="25">
        <v>24</v>
      </c>
      <c r="L18" s="26" t="s">
        <v>486</v>
      </c>
      <c r="M18" s="24">
        <v>22</v>
      </c>
      <c r="N18" s="25">
        <v>13</v>
      </c>
      <c r="O18" s="26">
        <v>2</v>
      </c>
      <c r="P18" s="24">
        <v>22</v>
      </c>
      <c r="Q18" s="25">
        <v>12</v>
      </c>
      <c r="R18" s="25">
        <v>3</v>
      </c>
      <c r="S18" s="25" t="s">
        <v>486</v>
      </c>
      <c r="T18" s="26" t="s">
        <v>486</v>
      </c>
      <c r="U18" s="24">
        <v>7</v>
      </c>
      <c r="V18" s="25">
        <v>3</v>
      </c>
      <c r="W18" s="25">
        <v>14</v>
      </c>
      <c r="X18" s="26" t="s">
        <v>486</v>
      </c>
      <c r="Y18" s="24">
        <v>12</v>
      </c>
      <c r="Z18" s="25">
        <v>24</v>
      </c>
      <c r="AA18" s="25">
        <v>1</v>
      </c>
      <c r="AB18" s="26" t="s">
        <v>486</v>
      </c>
      <c r="AC18" s="10"/>
    </row>
    <row r="19" spans="1:29" x14ac:dyDescent="0.35">
      <c r="A19" s="11"/>
      <c r="B19" s="22" t="s">
        <v>449</v>
      </c>
      <c r="C19" s="27">
        <v>0.04</v>
      </c>
      <c r="D19" s="28">
        <v>0.04</v>
      </c>
      <c r="E19" s="25" t="s">
        <v>486</v>
      </c>
      <c r="F19" s="25" t="s">
        <v>486</v>
      </c>
      <c r="G19" s="25" t="s">
        <v>486</v>
      </c>
      <c r="H19" s="26" t="s">
        <v>486</v>
      </c>
      <c r="I19" s="24" t="s">
        <v>486</v>
      </c>
      <c r="J19" s="29">
        <v>0.03</v>
      </c>
      <c r="K19" s="29">
        <v>0.04</v>
      </c>
      <c r="L19" s="26" t="s">
        <v>486</v>
      </c>
      <c r="M19" s="28">
        <v>0.08</v>
      </c>
      <c r="N19" s="29">
        <v>0.02</v>
      </c>
      <c r="O19" s="30">
        <v>0.04</v>
      </c>
      <c r="P19" s="28">
        <v>0.03</v>
      </c>
      <c r="Q19" s="29">
        <v>0.04</v>
      </c>
      <c r="R19" s="29">
        <v>0.11</v>
      </c>
      <c r="S19" s="25" t="s">
        <v>486</v>
      </c>
      <c r="T19" s="26" t="s">
        <v>486</v>
      </c>
      <c r="U19" s="28">
        <v>0.09</v>
      </c>
      <c r="V19" s="29">
        <v>0.05</v>
      </c>
      <c r="W19" s="29">
        <v>0.03</v>
      </c>
      <c r="X19" s="26" t="s">
        <v>486</v>
      </c>
      <c r="Y19" s="28">
        <v>0.05</v>
      </c>
      <c r="Z19" s="29">
        <v>0.03</v>
      </c>
      <c r="AA19" s="29">
        <v>0.04</v>
      </c>
      <c r="AB19" s="26" t="s">
        <v>486</v>
      </c>
      <c r="AC19" s="10"/>
    </row>
    <row r="20" spans="1:29" x14ac:dyDescent="0.35">
      <c r="A20" s="11"/>
      <c r="B20" s="22" t="s">
        <v>449</v>
      </c>
      <c r="C20" s="24" t="s">
        <v>517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6" t="s">
        <v>449</v>
      </c>
      <c r="I20" s="24" t="s">
        <v>449</v>
      </c>
      <c r="J20" s="25" t="s">
        <v>449</v>
      </c>
      <c r="K20" s="25" t="s">
        <v>449</v>
      </c>
      <c r="L20" s="26" t="s">
        <v>449</v>
      </c>
      <c r="M20" s="24" t="s">
        <v>518</v>
      </c>
      <c r="N20" s="25" t="s">
        <v>449</v>
      </c>
      <c r="O20" s="26" t="s">
        <v>449</v>
      </c>
      <c r="P20" s="24" t="s">
        <v>449</v>
      </c>
      <c r="Q20" s="25" t="s">
        <v>449</v>
      </c>
      <c r="R20" s="25" t="s">
        <v>449</v>
      </c>
      <c r="S20" s="25" t="s">
        <v>449</v>
      </c>
      <c r="T20" s="26" t="s">
        <v>449</v>
      </c>
      <c r="U20" s="24" t="s">
        <v>501</v>
      </c>
      <c r="V20" s="25" t="s">
        <v>449</v>
      </c>
      <c r="W20" s="25" t="s">
        <v>449</v>
      </c>
      <c r="X20" s="26" t="s">
        <v>449</v>
      </c>
      <c r="Y20" s="24" t="s">
        <v>449</v>
      </c>
      <c r="Z20" s="25" t="s">
        <v>449</v>
      </c>
      <c r="AA20" s="25" t="s">
        <v>449</v>
      </c>
      <c r="AB20" s="26" t="s">
        <v>449</v>
      </c>
      <c r="AC20" s="10"/>
    </row>
    <row r="21" spans="1:29" x14ac:dyDescent="0.35">
      <c r="A21" s="11"/>
      <c r="B21" s="8" t="s">
        <v>1018</v>
      </c>
      <c r="C21" s="9">
        <v>103</v>
      </c>
      <c r="D21" s="10">
        <v>103</v>
      </c>
      <c r="E21" s="5" t="s">
        <v>486</v>
      </c>
      <c r="F21" s="5" t="s">
        <v>486</v>
      </c>
      <c r="G21" s="5" t="s">
        <v>486</v>
      </c>
      <c r="H21" s="11" t="s">
        <v>486</v>
      </c>
      <c r="I21" s="10" t="s">
        <v>486</v>
      </c>
      <c r="J21" s="5">
        <v>34</v>
      </c>
      <c r="K21" s="5">
        <v>69</v>
      </c>
      <c r="L21" s="11" t="s">
        <v>486</v>
      </c>
      <c r="M21" s="10">
        <v>45</v>
      </c>
      <c r="N21" s="5">
        <v>55</v>
      </c>
      <c r="O21" s="11">
        <v>3</v>
      </c>
      <c r="P21" s="10">
        <v>78</v>
      </c>
      <c r="Q21" s="5">
        <v>25</v>
      </c>
      <c r="R21" s="5" t="s">
        <v>511</v>
      </c>
      <c r="S21" s="5" t="s">
        <v>486</v>
      </c>
      <c r="T21" s="11" t="s">
        <v>486</v>
      </c>
      <c r="U21" s="10">
        <v>7</v>
      </c>
      <c r="V21" s="5">
        <v>7</v>
      </c>
      <c r="W21" s="5">
        <v>54</v>
      </c>
      <c r="X21" s="11" t="s">
        <v>486</v>
      </c>
      <c r="Y21" s="10">
        <v>28</v>
      </c>
      <c r="Z21" s="5">
        <v>68</v>
      </c>
      <c r="AA21" s="5">
        <v>3</v>
      </c>
      <c r="AB21" s="11" t="s">
        <v>486</v>
      </c>
      <c r="AC21" s="10"/>
    </row>
    <row r="22" spans="1:29" x14ac:dyDescent="0.35">
      <c r="A22" s="11"/>
      <c r="B22" s="8" t="s">
        <v>449</v>
      </c>
      <c r="C22" s="12">
        <v>0.1</v>
      </c>
      <c r="D22" s="13">
        <v>0.1</v>
      </c>
      <c r="E22" s="5" t="s">
        <v>486</v>
      </c>
      <c r="F22" s="5" t="s">
        <v>486</v>
      </c>
      <c r="G22" s="5" t="s">
        <v>486</v>
      </c>
      <c r="H22" s="11" t="s">
        <v>486</v>
      </c>
      <c r="I22" s="10" t="s">
        <v>486</v>
      </c>
      <c r="J22" s="14">
        <v>0.08</v>
      </c>
      <c r="K22" s="14">
        <v>0.12</v>
      </c>
      <c r="L22" s="11" t="s">
        <v>486</v>
      </c>
      <c r="M22" s="13">
        <v>0.16</v>
      </c>
      <c r="N22" s="14">
        <v>0.08</v>
      </c>
      <c r="O22" s="15">
        <v>0.06</v>
      </c>
      <c r="P22" s="13">
        <v>0.11</v>
      </c>
      <c r="Q22" s="14">
        <v>0.08</v>
      </c>
      <c r="R22" s="14">
        <v>0.02</v>
      </c>
      <c r="S22" s="5" t="s">
        <v>486</v>
      </c>
      <c r="T22" s="11" t="s">
        <v>486</v>
      </c>
      <c r="U22" s="13">
        <v>0.1</v>
      </c>
      <c r="V22" s="14">
        <v>0.12</v>
      </c>
      <c r="W22" s="14">
        <v>0.13</v>
      </c>
      <c r="X22" s="11" t="s">
        <v>486</v>
      </c>
      <c r="Y22" s="13">
        <v>0.11</v>
      </c>
      <c r="Z22" s="14">
        <v>0.09</v>
      </c>
      <c r="AA22" s="14">
        <v>0.15</v>
      </c>
      <c r="AB22" s="11" t="s">
        <v>486</v>
      </c>
      <c r="AC22" s="10"/>
    </row>
    <row r="23" spans="1:29" x14ac:dyDescent="0.35">
      <c r="A23" s="11"/>
      <c r="B23" s="8" t="s">
        <v>449</v>
      </c>
      <c r="C23" s="10" t="s">
        <v>517</v>
      </c>
      <c r="D23" s="10" t="s">
        <v>449</v>
      </c>
      <c r="E23" s="5" t="s">
        <v>449</v>
      </c>
      <c r="F23" s="5" t="s">
        <v>449</v>
      </c>
      <c r="G23" s="5" t="s">
        <v>449</v>
      </c>
      <c r="H23" s="11" t="s">
        <v>449</v>
      </c>
      <c r="I23" s="10" t="s">
        <v>449</v>
      </c>
      <c r="J23" s="5" t="s">
        <v>449</v>
      </c>
      <c r="K23" s="5" t="s">
        <v>505</v>
      </c>
      <c r="L23" s="11" t="s">
        <v>449</v>
      </c>
      <c r="M23" s="10" t="s">
        <v>518</v>
      </c>
      <c r="N23" s="5" t="s">
        <v>449</v>
      </c>
      <c r="O23" s="11" t="s">
        <v>449</v>
      </c>
      <c r="P23" s="10" t="s">
        <v>449</v>
      </c>
      <c r="Q23" s="5" t="s">
        <v>449</v>
      </c>
      <c r="R23" s="5" t="s">
        <v>449</v>
      </c>
      <c r="S23" s="5" t="s">
        <v>449</v>
      </c>
      <c r="T23" s="11" t="s">
        <v>449</v>
      </c>
      <c r="U23" s="10" t="s">
        <v>449</v>
      </c>
      <c r="V23" s="5" t="s">
        <v>449</v>
      </c>
      <c r="W23" s="5" t="s">
        <v>505</v>
      </c>
      <c r="X23" s="11" t="s">
        <v>449</v>
      </c>
      <c r="Y23" s="10" t="s">
        <v>449</v>
      </c>
      <c r="Z23" s="5" t="s">
        <v>449</v>
      </c>
      <c r="AA23" s="5" t="s">
        <v>449</v>
      </c>
      <c r="AB23" s="11" t="s">
        <v>449</v>
      </c>
      <c r="AC23" s="10"/>
    </row>
    <row r="24" spans="1:29" x14ac:dyDescent="0.35">
      <c r="A24" s="11"/>
      <c r="B24" s="22" t="s">
        <v>1019</v>
      </c>
      <c r="C24" s="23">
        <v>790</v>
      </c>
      <c r="D24" s="24">
        <v>790</v>
      </c>
      <c r="E24" s="25" t="s">
        <v>486</v>
      </c>
      <c r="F24" s="25" t="s">
        <v>486</v>
      </c>
      <c r="G24" s="25" t="s">
        <v>486</v>
      </c>
      <c r="H24" s="26" t="s">
        <v>486</v>
      </c>
      <c r="I24" s="24" t="s">
        <v>486</v>
      </c>
      <c r="J24" s="25">
        <v>370</v>
      </c>
      <c r="K24" s="25">
        <v>420</v>
      </c>
      <c r="L24" s="26" t="s">
        <v>486</v>
      </c>
      <c r="M24" s="24">
        <v>174</v>
      </c>
      <c r="N24" s="25">
        <v>580</v>
      </c>
      <c r="O24" s="26">
        <v>33</v>
      </c>
      <c r="P24" s="24">
        <v>519</v>
      </c>
      <c r="Q24" s="25">
        <v>252</v>
      </c>
      <c r="R24" s="25">
        <v>18</v>
      </c>
      <c r="S24" s="25" t="s">
        <v>486</v>
      </c>
      <c r="T24" s="26">
        <v>1</v>
      </c>
      <c r="U24" s="24">
        <v>53</v>
      </c>
      <c r="V24" s="25">
        <v>40</v>
      </c>
      <c r="W24" s="25">
        <v>316</v>
      </c>
      <c r="X24" s="26">
        <v>5</v>
      </c>
      <c r="Y24" s="24">
        <v>176</v>
      </c>
      <c r="Z24" s="25">
        <v>592</v>
      </c>
      <c r="AA24" s="25">
        <v>14</v>
      </c>
      <c r="AB24" s="26">
        <v>3</v>
      </c>
      <c r="AC24" s="10"/>
    </row>
    <row r="25" spans="1:29" x14ac:dyDescent="0.35">
      <c r="A25" s="11"/>
      <c r="B25" s="22" t="s">
        <v>449</v>
      </c>
      <c r="C25" s="27">
        <v>0.77</v>
      </c>
      <c r="D25" s="28">
        <v>0.77</v>
      </c>
      <c r="E25" s="25" t="s">
        <v>486</v>
      </c>
      <c r="F25" s="25" t="s">
        <v>486</v>
      </c>
      <c r="G25" s="25" t="s">
        <v>486</v>
      </c>
      <c r="H25" s="26" t="s">
        <v>486</v>
      </c>
      <c r="I25" s="24" t="s">
        <v>486</v>
      </c>
      <c r="J25" s="29">
        <v>0.81</v>
      </c>
      <c r="K25" s="29">
        <v>0.73</v>
      </c>
      <c r="L25" s="26" t="s">
        <v>486</v>
      </c>
      <c r="M25" s="28">
        <v>0.61</v>
      </c>
      <c r="N25" s="29">
        <v>0.83</v>
      </c>
      <c r="O25" s="30">
        <v>0.72</v>
      </c>
      <c r="P25" s="28">
        <v>0.76</v>
      </c>
      <c r="Q25" s="29">
        <v>0.78</v>
      </c>
      <c r="R25" s="29">
        <v>0.66</v>
      </c>
      <c r="S25" s="25" t="s">
        <v>486</v>
      </c>
      <c r="T25" s="30">
        <v>1</v>
      </c>
      <c r="U25" s="28">
        <v>0.69</v>
      </c>
      <c r="V25" s="29">
        <v>0.64</v>
      </c>
      <c r="W25" s="29">
        <v>0.75</v>
      </c>
      <c r="X25" s="30">
        <v>0.49</v>
      </c>
      <c r="Y25" s="28">
        <v>0.71</v>
      </c>
      <c r="Z25" s="29">
        <v>0.79</v>
      </c>
      <c r="AA25" s="29">
        <v>0.74</v>
      </c>
      <c r="AB25" s="30">
        <v>1</v>
      </c>
      <c r="AC25" s="10"/>
    </row>
    <row r="26" spans="1:29" x14ac:dyDescent="0.35">
      <c r="A26" s="11"/>
      <c r="B26" s="22" t="s">
        <v>449</v>
      </c>
      <c r="C26" s="24" t="s">
        <v>1027</v>
      </c>
      <c r="D26" s="24" t="s">
        <v>449</v>
      </c>
      <c r="E26" s="25" t="s">
        <v>449</v>
      </c>
      <c r="F26" s="25" t="s">
        <v>449</v>
      </c>
      <c r="G26" s="25" t="s">
        <v>449</v>
      </c>
      <c r="H26" s="26" t="s">
        <v>449</v>
      </c>
      <c r="I26" s="24" t="s">
        <v>449</v>
      </c>
      <c r="J26" s="25" t="s">
        <v>514</v>
      </c>
      <c r="K26" s="25" t="s">
        <v>449</v>
      </c>
      <c r="L26" s="26" t="s">
        <v>449</v>
      </c>
      <c r="M26" s="24" t="s">
        <v>449</v>
      </c>
      <c r="N26" s="25" t="s">
        <v>603</v>
      </c>
      <c r="O26" s="26" t="s">
        <v>449</v>
      </c>
      <c r="P26" s="24" t="s">
        <v>449</v>
      </c>
      <c r="Q26" s="25" t="s">
        <v>449</v>
      </c>
      <c r="R26" s="25" t="s">
        <v>449</v>
      </c>
      <c r="S26" s="25" t="s">
        <v>449</v>
      </c>
      <c r="T26" s="26" t="s">
        <v>449</v>
      </c>
      <c r="U26" s="24" t="s">
        <v>449</v>
      </c>
      <c r="V26" s="25" t="s">
        <v>449</v>
      </c>
      <c r="W26" s="25" t="s">
        <v>449</v>
      </c>
      <c r="X26" s="26" t="s">
        <v>449</v>
      </c>
      <c r="Y26" s="24" t="s">
        <v>449</v>
      </c>
      <c r="Z26" s="25" t="s">
        <v>505</v>
      </c>
      <c r="AA26" s="25" t="s">
        <v>449</v>
      </c>
      <c r="AB26" s="26" t="s">
        <v>449</v>
      </c>
      <c r="AC26" s="10"/>
    </row>
    <row r="27" spans="1:29" x14ac:dyDescent="0.35">
      <c r="A27" s="11"/>
      <c r="B27" s="8" t="s">
        <v>908</v>
      </c>
      <c r="C27" s="9">
        <v>46</v>
      </c>
      <c r="D27" s="10">
        <v>46</v>
      </c>
      <c r="E27" s="5" t="s">
        <v>486</v>
      </c>
      <c r="F27" s="5" t="s">
        <v>486</v>
      </c>
      <c r="G27" s="5" t="s">
        <v>486</v>
      </c>
      <c r="H27" s="11" t="s">
        <v>486</v>
      </c>
      <c r="I27" s="10" t="s">
        <v>486</v>
      </c>
      <c r="J27" s="5">
        <v>7</v>
      </c>
      <c r="K27" s="5">
        <v>39</v>
      </c>
      <c r="L27" s="11" t="s">
        <v>486</v>
      </c>
      <c r="M27" s="10">
        <v>18</v>
      </c>
      <c r="N27" s="5">
        <v>25</v>
      </c>
      <c r="O27" s="11">
        <v>3</v>
      </c>
      <c r="P27" s="10">
        <v>26</v>
      </c>
      <c r="Q27" s="5">
        <v>17</v>
      </c>
      <c r="R27" s="5">
        <v>2</v>
      </c>
      <c r="S27" s="5" t="s">
        <v>511</v>
      </c>
      <c r="T27" s="11" t="s">
        <v>486</v>
      </c>
      <c r="U27" s="10">
        <v>4</v>
      </c>
      <c r="V27" s="5">
        <v>10</v>
      </c>
      <c r="W27" s="5">
        <v>20</v>
      </c>
      <c r="X27" s="11">
        <v>3</v>
      </c>
      <c r="Y27" s="10">
        <v>12</v>
      </c>
      <c r="Z27" s="5">
        <v>32</v>
      </c>
      <c r="AA27" s="5">
        <v>1</v>
      </c>
      <c r="AB27" s="11" t="s">
        <v>486</v>
      </c>
      <c r="AC27" s="10"/>
    </row>
    <row r="28" spans="1:29" x14ac:dyDescent="0.35">
      <c r="A28" s="11"/>
      <c r="B28" s="8" t="s">
        <v>449</v>
      </c>
      <c r="C28" s="12">
        <v>0.04</v>
      </c>
      <c r="D28" s="13">
        <v>0.04</v>
      </c>
      <c r="E28" s="5" t="s">
        <v>486</v>
      </c>
      <c r="F28" s="5" t="s">
        <v>486</v>
      </c>
      <c r="G28" s="5" t="s">
        <v>486</v>
      </c>
      <c r="H28" s="11" t="s">
        <v>486</v>
      </c>
      <c r="I28" s="10" t="s">
        <v>486</v>
      </c>
      <c r="J28" s="14">
        <v>0.02</v>
      </c>
      <c r="K28" s="14">
        <v>7.0000000000000007E-2</v>
      </c>
      <c r="L28" s="11" t="s">
        <v>486</v>
      </c>
      <c r="M28" s="13">
        <v>0.06</v>
      </c>
      <c r="N28" s="14">
        <v>0.04</v>
      </c>
      <c r="O28" s="15">
        <v>7.0000000000000007E-2</v>
      </c>
      <c r="P28" s="13">
        <v>0.04</v>
      </c>
      <c r="Q28" s="14">
        <v>0.05</v>
      </c>
      <c r="R28" s="14">
        <v>0.08</v>
      </c>
      <c r="S28" s="14">
        <v>1</v>
      </c>
      <c r="T28" s="11" t="s">
        <v>486</v>
      </c>
      <c r="U28" s="13">
        <v>0.05</v>
      </c>
      <c r="V28" s="14">
        <v>0.16</v>
      </c>
      <c r="W28" s="14">
        <v>0.05</v>
      </c>
      <c r="X28" s="15">
        <v>0.3</v>
      </c>
      <c r="Y28" s="13">
        <v>0.05</v>
      </c>
      <c r="Z28" s="14">
        <v>0.04</v>
      </c>
      <c r="AA28" s="14">
        <v>0.05</v>
      </c>
      <c r="AB28" s="11" t="s">
        <v>486</v>
      </c>
      <c r="AC28" s="10"/>
    </row>
    <row r="29" spans="1:29" x14ac:dyDescent="0.35">
      <c r="A29" s="11"/>
      <c r="B29" s="31" t="s">
        <v>449</v>
      </c>
      <c r="C29" s="32" t="s">
        <v>1028</v>
      </c>
      <c r="D29" s="32" t="s">
        <v>449</v>
      </c>
      <c r="E29" s="33" t="s">
        <v>449</v>
      </c>
      <c r="F29" s="33" t="s">
        <v>449</v>
      </c>
      <c r="G29" s="33" t="s">
        <v>449</v>
      </c>
      <c r="H29" s="34" t="s">
        <v>449</v>
      </c>
      <c r="I29" s="32" t="s">
        <v>449</v>
      </c>
      <c r="J29" s="33" t="s">
        <v>449</v>
      </c>
      <c r="K29" s="33" t="s">
        <v>506</v>
      </c>
      <c r="L29" s="34" t="s">
        <v>449</v>
      </c>
      <c r="M29" s="32" t="s">
        <v>449</v>
      </c>
      <c r="N29" s="33" t="s">
        <v>449</v>
      </c>
      <c r="O29" s="34" t="s">
        <v>449</v>
      </c>
      <c r="P29" s="32" t="s">
        <v>449</v>
      </c>
      <c r="Q29" s="33" t="s">
        <v>449</v>
      </c>
      <c r="R29" s="33" t="s">
        <v>449</v>
      </c>
      <c r="S29" s="33" t="s">
        <v>449</v>
      </c>
      <c r="T29" s="34" t="s">
        <v>449</v>
      </c>
      <c r="U29" s="32" t="s">
        <v>449</v>
      </c>
      <c r="V29" s="33" t="s">
        <v>783</v>
      </c>
      <c r="W29" s="33" t="s">
        <v>449</v>
      </c>
      <c r="X29" s="34" t="s">
        <v>449</v>
      </c>
      <c r="Y29" s="32" t="s">
        <v>449</v>
      </c>
      <c r="Z29" s="33" t="s">
        <v>449</v>
      </c>
      <c r="AA29" s="33" t="s">
        <v>449</v>
      </c>
      <c r="AB29" s="34" t="s">
        <v>449</v>
      </c>
      <c r="AC29" s="10"/>
    </row>
    <row r="30" spans="1:29" x14ac:dyDescent="0.35">
      <c r="B30" s="1" t="s">
        <v>1929</v>
      </c>
    </row>
    <row r="31" spans="1:29" x14ac:dyDescent="0.35">
      <c r="B31" s="1" t="s">
        <v>529</v>
      </c>
    </row>
    <row r="32" spans="1:29" x14ac:dyDescent="0.35">
      <c r="B32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42" display="Return to Index" xr:uid="{00000000-0004-0000-26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700-000000000000}">
  <dimension ref="A1:X32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112</v>
      </c>
    </row>
    <row r="6" spans="1:24" x14ac:dyDescent="0.35">
      <c r="B6" s="1" t="s">
        <v>109</v>
      </c>
    </row>
    <row r="7" spans="1:24" x14ac:dyDescent="0.35">
      <c r="B7" s="1" t="s">
        <v>110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1106</v>
      </c>
      <c r="D10" s="10">
        <v>621</v>
      </c>
      <c r="E10" s="5">
        <v>62</v>
      </c>
      <c r="F10" s="5">
        <v>275</v>
      </c>
      <c r="G10" s="5">
        <v>79</v>
      </c>
      <c r="H10" s="5">
        <v>28</v>
      </c>
      <c r="I10" s="11">
        <v>35</v>
      </c>
      <c r="J10" s="10">
        <v>974</v>
      </c>
      <c r="K10" s="11">
        <v>108</v>
      </c>
      <c r="L10" s="10">
        <v>115</v>
      </c>
      <c r="M10" s="5">
        <v>234</v>
      </c>
      <c r="N10" s="5">
        <v>80</v>
      </c>
      <c r="O10" s="5">
        <v>326</v>
      </c>
      <c r="P10" s="5">
        <v>200</v>
      </c>
      <c r="Q10" s="5">
        <v>100</v>
      </c>
      <c r="R10" s="11">
        <v>23</v>
      </c>
      <c r="S10" s="10">
        <v>106</v>
      </c>
      <c r="T10" s="5">
        <v>294</v>
      </c>
      <c r="U10" s="5">
        <v>408</v>
      </c>
      <c r="V10" s="5">
        <v>183</v>
      </c>
      <c r="W10" s="11">
        <v>31</v>
      </c>
    </row>
    <row r="11" spans="1:24" x14ac:dyDescent="0.35">
      <c r="B11" s="17" t="s">
        <v>1930</v>
      </c>
      <c r="C11" s="18">
        <v>1032</v>
      </c>
      <c r="D11" s="19">
        <v>556</v>
      </c>
      <c r="E11" s="20" t="s">
        <v>623</v>
      </c>
      <c r="F11" s="20">
        <v>231</v>
      </c>
      <c r="G11" s="20" t="s">
        <v>1029</v>
      </c>
      <c r="H11" s="20" t="s">
        <v>1030</v>
      </c>
      <c r="I11" s="21" t="s">
        <v>1031</v>
      </c>
      <c r="J11" s="19">
        <v>860</v>
      </c>
      <c r="K11" s="21" t="s">
        <v>637</v>
      </c>
      <c r="L11" s="19" t="s">
        <v>1032</v>
      </c>
      <c r="M11" s="20">
        <v>232</v>
      </c>
      <c r="N11" s="20" t="s">
        <v>1033</v>
      </c>
      <c r="O11" s="20">
        <v>281</v>
      </c>
      <c r="P11" s="20">
        <v>193</v>
      </c>
      <c r="Q11" s="20" t="s">
        <v>1034</v>
      </c>
      <c r="R11" s="21" t="s">
        <v>675</v>
      </c>
      <c r="S11" s="19" t="s">
        <v>959</v>
      </c>
      <c r="T11" s="20">
        <v>287</v>
      </c>
      <c r="U11" s="20">
        <v>347</v>
      </c>
      <c r="V11" s="20">
        <v>155</v>
      </c>
      <c r="W11" s="21" t="s">
        <v>484</v>
      </c>
    </row>
    <row r="12" spans="1:24" x14ac:dyDescent="0.35">
      <c r="A12" s="11"/>
      <c r="B12" s="22" t="s">
        <v>1013</v>
      </c>
      <c r="C12" s="23">
        <v>25</v>
      </c>
      <c r="D12" s="24">
        <v>7</v>
      </c>
      <c r="E12" s="25">
        <v>6</v>
      </c>
      <c r="F12" s="25">
        <v>7</v>
      </c>
      <c r="G12" s="25">
        <v>1</v>
      </c>
      <c r="H12" s="25">
        <v>3</v>
      </c>
      <c r="I12" s="26">
        <v>1</v>
      </c>
      <c r="J12" s="24">
        <v>12</v>
      </c>
      <c r="K12" s="26">
        <v>7</v>
      </c>
      <c r="L12" s="24">
        <v>1</v>
      </c>
      <c r="M12" s="25">
        <v>15</v>
      </c>
      <c r="N12" s="25">
        <v>3</v>
      </c>
      <c r="O12" s="25" t="s">
        <v>511</v>
      </c>
      <c r="P12" s="25">
        <v>3</v>
      </c>
      <c r="Q12" s="25">
        <v>1</v>
      </c>
      <c r="R12" s="26">
        <v>1</v>
      </c>
      <c r="S12" s="24">
        <v>7</v>
      </c>
      <c r="T12" s="25">
        <v>9</v>
      </c>
      <c r="U12" s="25">
        <v>3</v>
      </c>
      <c r="V12" s="25">
        <v>1</v>
      </c>
      <c r="W12" s="26">
        <v>2</v>
      </c>
      <c r="X12" s="10"/>
    </row>
    <row r="13" spans="1:24" x14ac:dyDescent="0.35">
      <c r="A13" s="11"/>
      <c r="B13" s="22" t="s">
        <v>449</v>
      </c>
      <c r="C13" s="27">
        <v>0.02</v>
      </c>
      <c r="D13" s="28">
        <v>0.01</v>
      </c>
      <c r="E13" s="29">
        <v>0.08</v>
      </c>
      <c r="F13" s="29">
        <v>0.03</v>
      </c>
      <c r="G13" s="29">
        <v>0.02</v>
      </c>
      <c r="H13" s="29">
        <v>7.0000000000000007E-2</v>
      </c>
      <c r="I13" s="30">
        <v>0.03</v>
      </c>
      <c r="J13" s="28">
        <v>0.01</v>
      </c>
      <c r="K13" s="30">
        <v>0.06</v>
      </c>
      <c r="L13" s="28">
        <v>0.01</v>
      </c>
      <c r="M13" s="29">
        <v>7.0000000000000007E-2</v>
      </c>
      <c r="N13" s="29">
        <v>0.05</v>
      </c>
      <c r="O13" s="25" t="s">
        <v>511</v>
      </c>
      <c r="P13" s="29">
        <v>0.02</v>
      </c>
      <c r="Q13" s="29">
        <v>0.02</v>
      </c>
      <c r="R13" s="30">
        <v>0.05</v>
      </c>
      <c r="S13" s="28">
        <v>0.06</v>
      </c>
      <c r="T13" s="29">
        <v>0.03</v>
      </c>
      <c r="U13" s="29">
        <v>0.01</v>
      </c>
      <c r="V13" s="25" t="s">
        <v>511</v>
      </c>
      <c r="W13" s="30">
        <v>0.05</v>
      </c>
      <c r="X13" s="10"/>
    </row>
    <row r="14" spans="1:24" x14ac:dyDescent="0.35">
      <c r="A14" s="11"/>
      <c r="B14" s="22" t="s">
        <v>449</v>
      </c>
      <c r="C14" s="24" t="s">
        <v>1035</v>
      </c>
      <c r="D14" s="24" t="s">
        <v>449</v>
      </c>
      <c r="E14" s="25" t="s">
        <v>489</v>
      </c>
      <c r="F14" s="25" t="s">
        <v>449</v>
      </c>
      <c r="G14" s="25" t="s">
        <v>449</v>
      </c>
      <c r="H14" s="25" t="s">
        <v>449</v>
      </c>
      <c r="I14" s="26" t="s">
        <v>449</v>
      </c>
      <c r="J14" s="24" t="s">
        <v>449</v>
      </c>
      <c r="K14" s="26" t="s">
        <v>645</v>
      </c>
      <c r="L14" s="24" t="s">
        <v>449</v>
      </c>
      <c r="M14" s="25" t="s">
        <v>695</v>
      </c>
      <c r="N14" s="25" t="s">
        <v>498</v>
      </c>
      <c r="O14" s="25" t="s">
        <v>449</v>
      </c>
      <c r="P14" s="25" t="s">
        <v>449</v>
      </c>
      <c r="Q14" s="25" t="s">
        <v>449</v>
      </c>
      <c r="R14" s="26" t="s">
        <v>449</v>
      </c>
      <c r="S14" s="24" t="s">
        <v>567</v>
      </c>
      <c r="T14" s="25" t="s">
        <v>449</v>
      </c>
      <c r="U14" s="25" t="s">
        <v>449</v>
      </c>
      <c r="V14" s="25" t="s">
        <v>449</v>
      </c>
      <c r="W14" s="26" t="s">
        <v>449</v>
      </c>
      <c r="X14" s="10"/>
    </row>
    <row r="15" spans="1:24" x14ac:dyDescent="0.35">
      <c r="A15" s="11"/>
      <c r="B15" s="8" t="s">
        <v>1014</v>
      </c>
      <c r="C15" s="9">
        <v>31</v>
      </c>
      <c r="D15" s="10">
        <v>10</v>
      </c>
      <c r="E15" s="5">
        <v>1</v>
      </c>
      <c r="F15" s="5">
        <v>5</v>
      </c>
      <c r="G15" s="5">
        <v>7</v>
      </c>
      <c r="H15" s="5">
        <v>7</v>
      </c>
      <c r="I15" s="11" t="s">
        <v>511</v>
      </c>
      <c r="J15" s="10">
        <v>21</v>
      </c>
      <c r="K15" s="11">
        <v>7</v>
      </c>
      <c r="L15" s="10">
        <v>4</v>
      </c>
      <c r="M15" s="5">
        <v>9</v>
      </c>
      <c r="N15" s="5" t="s">
        <v>486</v>
      </c>
      <c r="O15" s="5">
        <v>3</v>
      </c>
      <c r="P15" s="5">
        <v>6</v>
      </c>
      <c r="Q15" s="5">
        <v>1</v>
      </c>
      <c r="R15" s="11">
        <v>7</v>
      </c>
      <c r="S15" s="10">
        <v>1</v>
      </c>
      <c r="T15" s="5">
        <v>9</v>
      </c>
      <c r="U15" s="5">
        <v>4</v>
      </c>
      <c r="V15" s="5">
        <v>3</v>
      </c>
      <c r="W15" s="11">
        <v>5</v>
      </c>
      <c r="X15" s="10"/>
    </row>
    <row r="16" spans="1:24" x14ac:dyDescent="0.35">
      <c r="A16" s="11"/>
      <c r="B16" s="8" t="s">
        <v>449</v>
      </c>
      <c r="C16" s="12">
        <v>0.03</v>
      </c>
      <c r="D16" s="13">
        <v>0.02</v>
      </c>
      <c r="E16" s="14">
        <v>0.01</v>
      </c>
      <c r="F16" s="14">
        <v>0.02</v>
      </c>
      <c r="G16" s="14">
        <v>0.08</v>
      </c>
      <c r="H16" s="14">
        <v>0.21</v>
      </c>
      <c r="I16" s="15">
        <v>0.01</v>
      </c>
      <c r="J16" s="13">
        <v>0.02</v>
      </c>
      <c r="K16" s="15">
        <v>0.05</v>
      </c>
      <c r="L16" s="13">
        <v>0.03</v>
      </c>
      <c r="M16" s="14">
        <v>0.04</v>
      </c>
      <c r="N16" s="5" t="s">
        <v>486</v>
      </c>
      <c r="O16" s="14">
        <v>0.01</v>
      </c>
      <c r="P16" s="14">
        <v>0.03</v>
      </c>
      <c r="Q16" s="14">
        <v>0.01</v>
      </c>
      <c r="R16" s="15">
        <v>0.24</v>
      </c>
      <c r="S16" s="13">
        <v>0.01</v>
      </c>
      <c r="T16" s="14">
        <v>0.03</v>
      </c>
      <c r="U16" s="14">
        <v>0.01</v>
      </c>
      <c r="V16" s="14">
        <v>0.02</v>
      </c>
      <c r="W16" s="15">
        <v>0.12</v>
      </c>
      <c r="X16" s="10"/>
    </row>
    <row r="17" spans="1:24" x14ac:dyDescent="0.35">
      <c r="A17" s="11"/>
      <c r="B17" s="8" t="s">
        <v>449</v>
      </c>
      <c r="C17" s="10" t="s">
        <v>1035</v>
      </c>
      <c r="D17" s="10" t="s">
        <v>449</v>
      </c>
      <c r="E17" s="5" t="s">
        <v>449</v>
      </c>
      <c r="F17" s="5" t="s">
        <v>449</v>
      </c>
      <c r="G17" s="5" t="s">
        <v>560</v>
      </c>
      <c r="H17" s="5" t="s">
        <v>449</v>
      </c>
      <c r="I17" s="11" t="s">
        <v>449</v>
      </c>
      <c r="J17" s="10" t="s">
        <v>449</v>
      </c>
      <c r="K17" s="11" t="s">
        <v>449</v>
      </c>
      <c r="L17" s="10" t="s">
        <v>449</v>
      </c>
      <c r="M17" s="5" t="s">
        <v>449</v>
      </c>
      <c r="N17" s="5" t="s">
        <v>449</v>
      </c>
      <c r="O17" s="5" t="s">
        <v>449</v>
      </c>
      <c r="P17" s="5" t="s">
        <v>449</v>
      </c>
      <c r="Q17" s="5" t="s">
        <v>449</v>
      </c>
      <c r="R17" s="11" t="s">
        <v>449</v>
      </c>
      <c r="S17" s="10" t="s">
        <v>449</v>
      </c>
      <c r="T17" s="5" t="s">
        <v>449</v>
      </c>
      <c r="U17" s="5" t="s">
        <v>449</v>
      </c>
      <c r="V17" s="5" t="s">
        <v>449</v>
      </c>
      <c r="W17" s="11" t="s">
        <v>449</v>
      </c>
      <c r="X17" s="10"/>
    </row>
    <row r="18" spans="1:24" x14ac:dyDescent="0.35">
      <c r="A18" s="11"/>
      <c r="B18" s="22" t="s">
        <v>1016</v>
      </c>
      <c r="C18" s="23">
        <v>37</v>
      </c>
      <c r="D18" s="24">
        <v>20</v>
      </c>
      <c r="E18" s="25" t="s">
        <v>511</v>
      </c>
      <c r="F18" s="25">
        <v>4</v>
      </c>
      <c r="G18" s="25">
        <v>9</v>
      </c>
      <c r="H18" s="25">
        <v>2</v>
      </c>
      <c r="I18" s="26" t="s">
        <v>511</v>
      </c>
      <c r="J18" s="24">
        <v>29</v>
      </c>
      <c r="K18" s="26">
        <v>6</v>
      </c>
      <c r="L18" s="24">
        <v>11</v>
      </c>
      <c r="M18" s="25">
        <v>4</v>
      </c>
      <c r="N18" s="25">
        <v>3</v>
      </c>
      <c r="O18" s="25">
        <v>12</v>
      </c>
      <c r="P18" s="25">
        <v>4</v>
      </c>
      <c r="Q18" s="25">
        <v>1</v>
      </c>
      <c r="R18" s="26">
        <v>3</v>
      </c>
      <c r="S18" s="24">
        <v>7</v>
      </c>
      <c r="T18" s="25">
        <v>10</v>
      </c>
      <c r="U18" s="25">
        <v>10</v>
      </c>
      <c r="V18" s="25">
        <v>3</v>
      </c>
      <c r="W18" s="26">
        <v>6</v>
      </c>
      <c r="X18" s="10"/>
    </row>
    <row r="19" spans="1:24" x14ac:dyDescent="0.35">
      <c r="A19" s="11"/>
      <c r="B19" s="22" t="s">
        <v>449</v>
      </c>
      <c r="C19" s="27">
        <v>0.04</v>
      </c>
      <c r="D19" s="28">
        <v>0.04</v>
      </c>
      <c r="E19" s="29">
        <v>0.01</v>
      </c>
      <c r="F19" s="29">
        <v>0.02</v>
      </c>
      <c r="G19" s="29">
        <v>0.1</v>
      </c>
      <c r="H19" s="29">
        <v>7.0000000000000007E-2</v>
      </c>
      <c r="I19" s="30">
        <v>0.01</v>
      </c>
      <c r="J19" s="28">
        <v>0.03</v>
      </c>
      <c r="K19" s="30">
        <v>0.04</v>
      </c>
      <c r="L19" s="28">
        <v>0.09</v>
      </c>
      <c r="M19" s="29">
        <v>0.02</v>
      </c>
      <c r="N19" s="29">
        <v>0.05</v>
      </c>
      <c r="O19" s="29">
        <v>0.04</v>
      </c>
      <c r="P19" s="29">
        <v>0.02</v>
      </c>
      <c r="Q19" s="29">
        <v>0.01</v>
      </c>
      <c r="R19" s="30">
        <v>0.1</v>
      </c>
      <c r="S19" s="28">
        <v>0.06</v>
      </c>
      <c r="T19" s="29">
        <v>0.03</v>
      </c>
      <c r="U19" s="29">
        <v>0.03</v>
      </c>
      <c r="V19" s="29">
        <v>0.02</v>
      </c>
      <c r="W19" s="30">
        <v>0.14000000000000001</v>
      </c>
      <c r="X19" s="10"/>
    </row>
    <row r="20" spans="1:24" x14ac:dyDescent="0.35">
      <c r="A20" s="11"/>
      <c r="B20" s="22" t="s">
        <v>449</v>
      </c>
      <c r="C20" s="24" t="s">
        <v>449</v>
      </c>
      <c r="D20" s="24" t="s">
        <v>449</v>
      </c>
      <c r="E20" s="25" t="s">
        <v>449</v>
      </c>
      <c r="F20" s="25" t="s">
        <v>449</v>
      </c>
      <c r="G20" s="25" t="s">
        <v>592</v>
      </c>
      <c r="H20" s="25" t="s">
        <v>449</v>
      </c>
      <c r="I20" s="26" t="s">
        <v>449</v>
      </c>
      <c r="J20" s="24" t="s">
        <v>449</v>
      </c>
      <c r="K20" s="26" t="s">
        <v>449</v>
      </c>
      <c r="L20" s="24" t="s">
        <v>891</v>
      </c>
      <c r="M20" s="25" t="s">
        <v>449</v>
      </c>
      <c r="N20" s="25" t="s">
        <v>449</v>
      </c>
      <c r="O20" s="25" t="s">
        <v>449</v>
      </c>
      <c r="P20" s="25" t="s">
        <v>449</v>
      </c>
      <c r="Q20" s="25" t="s">
        <v>449</v>
      </c>
      <c r="R20" s="26" t="s">
        <v>449</v>
      </c>
      <c r="S20" s="24" t="s">
        <v>449</v>
      </c>
      <c r="T20" s="25" t="s">
        <v>449</v>
      </c>
      <c r="U20" s="25" t="s">
        <v>449</v>
      </c>
      <c r="V20" s="25" t="s">
        <v>449</v>
      </c>
      <c r="W20" s="26" t="s">
        <v>449</v>
      </c>
      <c r="X20" s="10"/>
    </row>
    <row r="21" spans="1:24" x14ac:dyDescent="0.35">
      <c r="A21" s="11"/>
      <c r="B21" s="8" t="s">
        <v>1018</v>
      </c>
      <c r="C21" s="9">
        <v>103</v>
      </c>
      <c r="D21" s="10">
        <v>59</v>
      </c>
      <c r="E21" s="5">
        <v>7</v>
      </c>
      <c r="F21" s="5">
        <v>21</v>
      </c>
      <c r="G21" s="5">
        <v>10</v>
      </c>
      <c r="H21" s="5">
        <v>1</v>
      </c>
      <c r="I21" s="11">
        <v>4</v>
      </c>
      <c r="J21" s="10">
        <v>77</v>
      </c>
      <c r="K21" s="11">
        <v>19</v>
      </c>
      <c r="L21" s="10">
        <v>5</v>
      </c>
      <c r="M21" s="5">
        <v>27</v>
      </c>
      <c r="N21" s="5">
        <v>7</v>
      </c>
      <c r="O21" s="5">
        <v>35</v>
      </c>
      <c r="P21" s="5">
        <v>14</v>
      </c>
      <c r="Q21" s="5">
        <v>8</v>
      </c>
      <c r="R21" s="11" t="s">
        <v>511</v>
      </c>
      <c r="S21" s="10">
        <v>9</v>
      </c>
      <c r="T21" s="5">
        <v>36</v>
      </c>
      <c r="U21" s="5">
        <v>36</v>
      </c>
      <c r="V21" s="5">
        <v>9</v>
      </c>
      <c r="W21" s="11">
        <v>6</v>
      </c>
      <c r="X21" s="10"/>
    </row>
    <row r="22" spans="1:24" x14ac:dyDescent="0.35">
      <c r="A22" s="11"/>
      <c r="B22" s="8" t="s">
        <v>449</v>
      </c>
      <c r="C22" s="12">
        <v>0.1</v>
      </c>
      <c r="D22" s="13">
        <v>0.11</v>
      </c>
      <c r="E22" s="14">
        <v>0.1</v>
      </c>
      <c r="F22" s="14">
        <v>0.09</v>
      </c>
      <c r="G22" s="14">
        <v>0.12</v>
      </c>
      <c r="H22" s="14">
        <v>0.03</v>
      </c>
      <c r="I22" s="15">
        <v>0.08</v>
      </c>
      <c r="J22" s="13">
        <v>0.09</v>
      </c>
      <c r="K22" s="15">
        <v>0.14000000000000001</v>
      </c>
      <c r="L22" s="13">
        <v>0.04</v>
      </c>
      <c r="M22" s="14">
        <v>0.12</v>
      </c>
      <c r="N22" s="14">
        <v>0.11</v>
      </c>
      <c r="O22" s="14">
        <v>0.12</v>
      </c>
      <c r="P22" s="14">
        <v>7.0000000000000007E-2</v>
      </c>
      <c r="Q22" s="14">
        <v>0.1</v>
      </c>
      <c r="R22" s="15">
        <v>0.02</v>
      </c>
      <c r="S22" s="13">
        <v>0.08</v>
      </c>
      <c r="T22" s="14">
        <v>0.12</v>
      </c>
      <c r="U22" s="14">
        <v>0.1</v>
      </c>
      <c r="V22" s="14">
        <v>0.06</v>
      </c>
      <c r="W22" s="15">
        <v>0.14000000000000001</v>
      </c>
      <c r="X22" s="10"/>
    </row>
    <row r="23" spans="1:24" x14ac:dyDescent="0.35">
      <c r="A23" s="11"/>
      <c r="B23" s="8" t="s">
        <v>449</v>
      </c>
      <c r="C23" s="10" t="s">
        <v>645</v>
      </c>
      <c r="D23" s="10" t="s">
        <v>449</v>
      </c>
      <c r="E23" s="5" t="s">
        <v>449</v>
      </c>
      <c r="F23" s="5" t="s">
        <v>449</v>
      </c>
      <c r="G23" s="5" t="s">
        <v>449</v>
      </c>
      <c r="H23" s="5" t="s">
        <v>449</v>
      </c>
      <c r="I23" s="11" t="s">
        <v>449</v>
      </c>
      <c r="J23" s="10" t="s">
        <v>449</v>
      </c>
      <c r="K23" s="11" t="s">
        <v>449</v>
      </c>
      <c r="L23" s="10" t="s">
        <v>449</v>
      </c>
      <c r="M23" s="5" t="s">
        <v>449</v>
      </c>
      <c r="N23" s="5" t="s">
        <v>449</v>
      </c>
      <c r="O23" s="5" t="s">
        <v>449</v>
      </c>
      <c r="P23" s="5" t="s">
        <v>449</v>
      </c>
      <c r="Q23" s="5" t="s">
        <v>449</v>
      </c>
      <c r="R23" s="11" t="s">
        <v>449</v>
      </c>
      <c r="S23" s="10" t="s">
        <v>449</v>
      </c>
      <c r="T23" s="5" t="s">
        <v>449</v>
      </c>
      <c r="U23" s="5" t="s">
        <v>449</v>
      </c>
      <c r="V23" s="5" t="s">
        <v>449</v>
      </c>
      <c r="W23" s="11" t="s">
        <v>449</v>
      </c>
      <c r="X23" s="10"/>
    </row>
    <row r="24" spans="1:24" x14ac:dyDescent="0.35">
      <c r="A24" s="11"/>
      <c r="B24" s="22" t="s">
        <v>1019</v>
      </c>
      <c r="C24" s="23">
        <v>790</v>
      </c>
      <c r="D24" s="24">
        <v>445</v>
      </c>
      <c r="E24" s="25">
        <v>56</v>
      </c>
      <c r="F24" s="25">
        <v>182</v>
      </c>
      <c r="G24" s="25">
        <v>52</v>
      </c>
      <c r="H24" s="25">
        <v>19</v>
      </c>
      <c r="I24" s="26">
        <v>31</v>
      </c>
      <c r="J24" s="24">
        <v>685</v>
      </c>
      <c r="K24" s="26">
        <v>86</v>
      </c>
      <c r="L24" s="24">
        <v>94</v>
      </c>
      <c r="M24" s="25">
        <v>170</v>
      </c>
      <c r="N24" s="25">
        <v>47</v>
      </c>
      <c r="O24" s="25">
        <v>221</v>
      </c>
      <c r="P24" s="25">
        <v>158</v>
      </c>
      <c r="Q24" s="25">
        <v>65</v>
      </c>
      <c r="R24" s="26">
        <v>11</v>
      </c>
      <c r="S24" s="24">
        <v>84</v>
      </c>
      <c r="T24" s="25">
        <v>210</v>
      </c>
      <c r="U24" s="25">
        <v>284</v>
      </c>
      <c r="V24" s="25">
        <v>137</v>
      </c>
      <c r="W24" s="26">
        <v>19</v>
      </c>
      <c r="X24" s="10"/>
    </row>
    <row r="25" spans="1:24" x14ac:dyDescent="0.35">
      <c r="A25" s="11"/>
      <c r="B25" s="22" t="s">
        <v>449</v>
      </c>
      <c r="C25" s="27">
        <v>0.77</v>
      </c>
      <c r="D25" s="28">
        <v>0.8</v>
      </c>
      <c r="E25" s="29">
        <v>0.76</v>
      </c>
      <c r="F25" s="29">
        <v>0.79</v>
      </c>
      <c r="G25" s="29">
        <v>0.61</v>
      </c>
      <c r="H25" s="29">
        <v>0.54</v>
      </c>
      <c r="I25" s="30">
        <v>0.73</v>
      </c>
      <c r="J25" s="28">
        <v>0.8</v>
      </c>
      <c r="K25" s="30">
        <v>0.64</v>
      </c>
      <c r="L25" s="28">
        <v>0.76</v>
      </c>
      <c r="M25" s="29">
        <v>0.73</v>
      </c>
      <c r="N25" s="29">
        <v>0.74</v>
      </c>
      <c r="O25" s="29">
        <v>0.79</v>
      </c>
      <c r="P25" s="29">
        <v>0.82</v>
      </c>
      <c r="Q25" s="29">
        <v>0.85</v>
      </c>
      <c r="R25" s="30">
        <v>0.37</v>
      </c>
      <c r="S25" s="28">
        <v>0.72</v>
      </c>
      <c r="T25" s="29">
        <v>0.73</v>
      </c>
      <c r="U25" s="29">
        <v>0.82</v>
      </c>
      <c r="V25" s="29">
        <v>0.89</v>
      </c>
      <c r="W25" s="30">
        <v>0.43</v>
      </c>
      <c r="X25" s="10"/>
    </row>
    <row r="26" spans="1:24" x14ac:dyDescent="0.35">
      <c r="A26" s="11"/>
      <c r="B26" s="22" t="s">
        <v>449</v>
      </c>
      <c r="C26" s="24" t="s">
        <v>1036</v>
      </c>
      <c r="D26" s="24" t="s">
        <v>646</v>
      </c>
      <c r="E26" s="25" t="s">
        <v>449</v>
      </c>
      <c r="F26" s="25" t="s">
        <v>756</v>
      </c>
      <c r="G26" s="25" t="s">
        <v>449</v>
      </c>
      <c r="H26" s="25" t="s">
        <v>449</v>
      </c>
      <c r="I26" s="26" t="s">
        <v>449</v>
      </c>
      <c r="J26" s="24" t="s">
        <v>514</v>
      </c>
      <c r="K26" s="26" t="s">
        <v>449</v>
      </c>
      <c r="L26" s="24" t="s">
        <v>449</v>
      </c>
      <c r="M26" s="25" t="s">
        <v>449</v>
      </c>
      <c r="N26" s="25" t="s">
        <v>449</v>
      </c>
      <c r="O26" s="25" t="s">
        <v>449</v>
      </c>
      <c r="P26" s="25" t="s">
        <v>449</v>
      </c>
      <c r="Q26" s="25" t="s">
        <v>449</v>
      </c>
      <c r="R26" s="26" t="s">
        <v>449</v>
      </c>
      <c r="S26" s="24" t="s">
        <v>449</v>
      </c>
      <c r="T26" s="25" t="s">
        <v>449</v>
      </c>
      <c r="U26" s="25" t="s">
        <v>892</v>
      </c>
      <c r="V26" s="25" t="s">
        <v>617</v>
      </c>
      <c r="W26" s="26" t="s">
        <v>449</v>
      </c>
      <c r="X26" s="10"/>
    </row>
    <row r="27" spans="1:24" x14ac:dyDescent="0.35">
      <c r="A27" s="11"/>
      <c r="B27" s="8" t="s">
        <v>908</v>
      </c>
      <c r="C27" s="9">
        <v>46</v>
      </c>
      <c r="D27" s="10">
        <v>15</v>
      </c>
      <c r="E27" s="5">
        <v>3</v>
      </c>
      <c r="F27" s="5">
        <v>12</v>
      </c>
      <c r="G27" s="5">
        <v>7</v>
      </c>
      <c r="H27" s="5">
        <v>3</v>
      </c>
      <c r="I27" s="11">
        <v>6</v>
      </c>
      <c r="J27" s="10">
        <v>35</v>
      </c>
      <c r="K27" s="11">
        <v>8</v>
      </c>
      <c r="L27" s="10">
        <v>9</v>
      </c>
      <c r="M27" s="5">
        <v>8</v>
      </c>
      <c r="N27" s="5">
        <v>4</v>
      </c>
      <c r="O27" s="5">
        <v>9</v>
      </c>
      <c r="P27" s="5">
        <v>8</v>
      </c>
      <c r="Q27" s="5">
        <v>1</v>
      </c>
      <c r="R27" s="11">
        <v>6</v>
      </c>
      <c r="S27" s="10">
        <v>9</v>
      </c>
      <c r="T27" s="5">
        <v>13</v>
      </c>
      <c r="U27" s="5">
        <v>10</v>
      </c>
      <c r="V27" s="5">
        <v>2</v>
      </c>
      <c r="W27" s="11">
        <v>5</v>
      </c>
      <c r="X27" s="10"/>
    </row>
    <row r="28" spans="1:24" x14ac:dyDescent="0.35">
      <c r="A28" s="11"/>
      <c r="B28" s="8" t="s">
        <v>449</v>
      </c>
      <c r="C28" s="12">
        <v>0.04</v>
      </c>
      <c r="D28" s="13">
        <v>0.03</v>
      </c>
      <c r="E28" s="14">
        <v>0.04</v>
      </c>
      <c r="F28" s="14">
        <v>0.05</v>
      </c>
      <c r="G28" s="14">
        <v>0.08</v>
      </c>
      <c r="H28" s="14">
        <v>0.08</v>
      </c>
      <c r="I28" s="15">
        <v>0.14000000000000001</v>
      </c>
      <c r="J28" s="13">
        <v>0.04</v>
      </c>
      <c r="K28" s="15">
        <v>0.06</v>
      </c>
      <c r="L28" s="13">
        <v>7.0000000000000007E-2</v>
      </c>
      <c r="M28" s="14">
        <v>0.03</v>
      </c>
      <c r="N28" s="14">
        <v>0.06</v>
      </c>
      <c r="O28" s="14">
        <v>0.03</v>
      </c>
      <c r="P28" s="14">
        <v>0.04</v>
      </c>
      <c r="Q28" s="14">
        <v>0.01</v>
      </c>
      <c r="R28" s="15">
        <v>0.22</v>
      </c>
      <c r="S28" s="13">
        <v>0.08</v>
      </c>
      <c r="T28" s="14">
        <v>0.04</v>
      </c>
      <c r="U28" s="14">
        <v>0.03</v>
      </c>
      <c r="V28" s="14">
        <v>0.01</v>
      </c>
      <c r="W28" s="15">
        <v>0.11</v>
      </c>
      <c r="X28" s="10"/>
    </row>
    <row r="29" spans="1:24" x14ac:dyDescent="0.35">
      <c r="A29" s="11"/>
      <c r="B29" s="31" t="s">
        <v>449</v>
      </c>
      <c r="C29" s="32" t="s">
        <v>560</v>
      </c>
      <c r="D29" s="32" t="s">
        <v>449</v>
      </c>
      <c r="E29" s="33" t="s">
        <v>449</v>
      </c>
      <c r="F29" s="33" t="s">
        <v>449</v>
      </c>
      <c r="G29" s="33" t="s">
        <v>449</v>
      </c>
      <c r="H29" s="33" t="s">
        <v>449</v>
      </c>
      <c r="I29" s="34" t="s">
        <v>449</v>
      </c>
      <c r="J29" s="32" t="s">
        <v>449</v>
      </c>
      <c r="K29" s="34" t="s">
        <v>449</v>
      </c>
      <c r="L29" s="32" t="s">
        <v>449</v>
      </c>
      <c r="M29" s="33" t="s">
        <v>449</v>
      </c>
      <c r="N29" s="33" t="s">
        <v>449</v>
      </c>
      <c r="O29" s="33" t="s">
        <v>449</v>
      </c>
      <c r="P29" s="33" t="s">
        <v>449</v>
      </c>
      <c r="Q29" s="33" t="s">
        <v>449</v>
      </c>
      <c r="R29" s="34" t="s">
        <v>449</v>
      </c>
      <c r="S29" s="32" t="s">
        <v>647</v>
      </c>
      <c r="T29" s="33" t="s">
        <v>449</v>
      </c>
      <c r="U29" s="33" t="s">
        <v>449</v>
      </c>
      <c r="V29" s="33" t="s">
        <v>449</v>
      </c>
      <c r="W29" s="34" t="s">
        <v>449</v>
      </c>
      <c r="X29" s="10"/>
    </row>
    <row r="30" spans="1:24" x14ac:dyDescent="0.35">
      <c r="B30" s="1" t="s">
        <v>1929</v>
      </c>
    </row>
    <row r="31" spans="1:24" x14ac:dyDescent="0.35">
      <c r="B31" s="1" t="s">
        <v>577</v>
      </c>
    </row>
    <row r="32" spans="1:24" x14ac:dyDescent="0.35">
      <c r="B32" s="1" t="s">
        <v>530</v>
      </c>
    </row>
  </sheetData>
  <mergeCells count="4">
    <mergeCell ref="D8:I8"/>
    <mergeCell ref="J8:K8"/>
    <mergeCell ref="L8:R8"/>
    <mergeCell ref="S8:W8"/>
  </mergeCells>
  <hyperlinks>
    <hyperlink ref="C1" location="Index!A43" display="Return to Index" xr:uid="{00000000-0004-0000-27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800-000000000000}">
  <dimension ref="A1:AC33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114</v>
      </c>
    </row>
    <row r="6" spans="1:29" x14ac:dyDescent="0.35">
      <c r="B6" s="1" t="s">
        <v>115</v>
      </c>
    </row>
    <row r="7" spans="1:29" x14ac:dyDescent="0.35">
      <c r="B7" s="1" t="s">
        <v>110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1106</v>
      </c>
      <c r="D10" s="10">
        <v>1106</v>
      </c>
      <c r="E10" s="5" t="s">
        <v>486</v>
      </c>
      <c r="F10" s="5" t="s">
        <v>486</v>
      </c>
      <c r="G10" s="5" t="s">
        <v>486</v>
      </c>
      <c r="H10" s="11" t="s">
        <v>486</v>
      </c>
      <c r="I10" s="10" t="s">
        <v>486</v>
      </c>
      <c r="J10" s="5">
        <v>434</v>
      </c>
      <c r="K10" s="5">
        <v>672</v>
      </c>
      <c r="L10" s="11" t="s">
        <v>486</v>
      </c>
      <c r="M10" s="10">
        <v>254</v>
      </c>
      <c r="N10" s="5">
        <v>809</v>
      </c>
      <c r="O10" s="11">
        <v>41</v>
      </c>
      <c r="P10" s="10">
        <v>717</v>
      </c>
      <c r="Q10" s="5">
        <v>356</v>
      </c>
      <c r="R10" s="5">
        <v>31</v>
      </c>
      <c r="S10" s="5">
        <v>1</v>
      </c>
      <c r="T10" s="11">
        <v>1</v>
      </c>
      <c r="U10" s="10">
        <v>99</v>
      </c>
      <c r="V10" s="5">
        <v>75</v>
      </c>
      <c r="W10" s="5">
        <v>482</v>
      </c>
      <c r="X10" s="11">
        <v>9</v>
      </c>
      <c r="Y10" s="10">
        <v>228</v>
      </c>
      <c r="Z10" s="5">
        <v>849</v>
      </c>
      <c r="AA10" s="5">
        <v>18</v>
      </c>
      <c r="AB10" s="11">
        <v>4</v>
      </c>
    </row>
    <row r="11" spans="1:29" x14ac:dyDescent="0.35">
      <c r="B11" s="17" t="s">
        <v>1930</v>
      </c>
      <c r="C11" s="18">
        <v>1032</v>
      </c>
      <c r="D11" s="19">
        <v>1032</v>
      </c>
      <c r="E11" s="20" t="s">
        <v>624</v>
      </c>
      <c r="F11" s="20" t="s">
        <v>624</v>
      </c>
      <c r="G11" s="20" t="s">
        <v>624</v>
      </c>
      <c r="H11" s="21" t="s">
        <v>624</v>
      </c>
      <c r="I11" s="19" t="s">
        <v>624</v>
      </c>
      <c r="J11" s="20">
        <v>454</v>
      </c>
      <c r="K11" s="20">
        <v>577</v>
      </c>
      <c r="L11" s="21" t="s">
        <v>624</v>
      </c>
      <c r="M11" s="19">
        <v>286</v>
      </c>
      <c r="N11" s="20">
        <v>697</v>
      </c>
      <c r="O11" s="21" t="s">
        <v>1023</v>
      </c>
      <c r="P11" s="19">
        <v>680</v>
      </c>
      <c r="Q11" s="20">
        <v>323</v>
      </c>
      <c r="R11" s="20" t="s">
        <v>675</v>
      </c>
      <c r="S11" s="20" t="s">
        <v>1024</v>
      </c>
      <c r="T11" s="21" t="s">
        <v>654</v>
      </c>
      <c r="U11" s="19" t="s">
        <v>1025</v>
      </c>
      <c r="V11" s="20" t="s">
        <v>946</v>
      </c>
      <c r="W11" s="20">
        <v>421</v>
      </c>
      <c r="X11" s="21" t="s">
        <v>626</v>
      </c>
      <c r="Y11" s="19">
        <v>248</v>
      </c>
      <c r="Z11" s="20">
        <v>751</v>
      </c>
      <c r="AA11" s="20" t="s">
        <v>1026</v>
      </c>
      <c r="AB11" s="21" t="s">
        <v>664</v>
      </c>
    </row>
    <row r="12" spans="1:29" x14ac:dyDescent="0.35">
      <c r="A12" s="11"/>
      <c r="B12" s="22" t="s">
        <v>1037</v>
      </c>
      <c r="C12" s="23">
        <v>8</v>
      </c>
      <c r="D12" s="24">
        <v>8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4" t="s">
        <v>486</v>
      </c>
      <c r="J12" s="25" t="s">
        <v>486</v>
      </c>
      <c r="K12" s="25">
        <v>8</v>
      </c>
      <c r="L12" s="26" t="s">
        <v>486</v>
      </c>
      <c r="M12" s="24">
        <v>3</v>
      </c>
      <c r="N12" s="25">
        <v>5</v>
      </c>
      <c r="O12" s="26" t="s">
        <v>486</v>
      </c>
      <c r="P12" s="24">
        <v>5</v>
      </c>
      <c r="Q12" s="25">
        <v>3</v>
      </c>
      <c r="R12" s="25" t="s">
        <v>486</v>
      </c>
      <c r="S12" s="25" t="s">
        <v>486</v>
      </c>
      <c r="T12" s="26" t="s">
        <v>486</v>
      </c>
      <c r="U12" s="24">
        <v>2</v>
      </c>
      <c r="V12" s="25" t="s">
        <v>486</v>
      </c>
      <c r="W12" s="25">
        <v>7</v>
      </c>
      <c r="X12" s="26" t="s">
        <v>486</v>
      </c>
      <c r="Y12" s="24">
        <v>2</v>
      </c>
      <c r="Z12" s="25">
        <v>6</v>
      </c>
      <c r="AA12" s="25" t="s">
        <v>486</v>
      </c>
      <c r="AB12" s="26" t="s">
        <v>486</v>
      </c>
      <c r="AC12" s="10"/>
    </row>
    <row r="13" spans="1:29" x14ac:dyDescent="0.35">
      <c r="A13" s="11"/>
      <c r="B13" s="22" t="s">
        <v>449</v>
      </c>
      <c r="C13" s="27">
        <v>0.01</v>
      </c>
      <c r="D13" s="28">
        <v>0.01</v>
      </c>
      <c r="E13" s="25" t="s">
        <v>486</v>
      </c>
      <c r="F13" s="25" t="s">
        <v>486</v>
      </c>
      <c r="G13" s="25" t="s">
        <v>486</v>
      </c>
      <c r="H13" s="26" t="s">
        <v>486</v>
      </c>
      <c r="I13" s="24" t="s">
        <v>486</v>
      </c>
      <c r="J13" s="25" t="s">
        <v>486</v>
      </c>
      <c r="K13" s="29">
        <v>0.01</v>
      </c>
      <c r="L13" s="26" t="s">
        <v>486</v>
      </c>
      <c r="M13" s="28">
        <v>0.01</v>
      </c>
      <c r="N13" s="29">
        <v>0.01</v>
      </c>
      <c r="O13" s="26" t="s">
        <v>486</v>
      </c>
      <c r="P13" s="28">
        <v>0.01</v>
      </c>
      <c r="Q13" s="29">
        <v>0.01</v>
      </c>
      <c r="R13" s="25" t="s">
        <v>486</v>
      </c>
      <c r="S13" s="25" t="s">
        <v>486</v>
      </c>
      <c r="T13" s="26" t="s">
        <v>486</v>
      </c>
      <c r="U13" s="28">
        <v>0.02</v>
      </c>
      <c r="V13" s="25" t="s">
        <v>486</v>
      </c>
      <c r="W13" s="29">
        <v>0.02</v>
      </c>
      <c r="X13" s="26" t="s">
        <v>486</v>
      </c>
      <c r="Y13" s="28">
        <v>0.01</v>
      </c>
      <c r="Z13" s="29">
        <v>0.01</v>
      </c>
      <c r="AA13" s="25" t="s">
        <v>486</v>
      </c>
      <c r="AB13" s="26" t="s">
        <v>486</v>
      </c>
      <c r="AC13" s="10"/>
    </row>
    <row r="14" spans="1:29" x14ac:dyDescent="0.35">
      <c r="A14" s="11"/>
      <c r="B14" s="22" t="s">
        <v>449</v>
      </c>
      <c r="C14" s="24" t="s">
        <v>449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6" t="s">
        <v>449</v>
      </c>
      <c r="I14" s="24" t="s">
        <v>449</v>
      </c>
      <c r="J14" s="25" t="s">
        <v>449</v>
      </c>
      <c r="K14" s="25" t="s">
        <v>506</v>
      </c>
      <c r="L14" s="26" t="s">
        <v>449</v>
      </c>
      <c r="M14" s="24" t="s">
        <v>449</v>
      </c>
      <c r="N14" s="25" t="s">
        <v>449</v>
      </c>
      <c r="O14" s="26" t="s">
        <v>449</v>
      </c>
      <c r="P14" s="24" t="s">
        <v>449</v>
      </c>
      <c r="Q14" s="25" t="s">
        <v>449</v>
      </c>
      <c r="R14" s="25" t="s">
        <v>449</v>
      </c>
      <c r="S14" s="25" t="s">
        <v>449</v>
      </c>
      <c r="T14" s="26" t="s">
        <v>449</v>
      </c>
      <c r="U14" s="24" t="s">
        <v>449</v>
      </c>
      <c r="V14" s="25" t="s">
        <v>449</v>
      </c>
      <c r="W14" s="25" t="s">
        <v>449</v>
      </c>
      <c r="X14" s="26" t="s">
        <v>449</v>
      </c>
      <c r="Y14" s="24" t="s">
        <v>449</v>
      </c>
      <c r="Z14" s="25" t="s">
        <v>449</v>
      </c>
      <c r="AA14" s="25" t="s">
        <v>449</v>
      </c>
      <c r="AB14" s="26" t="s">
        <v>449</v>
      </c>
      <c r="AC14" s="10"/>
    </row>
    <row r="15" spans="1:29" x14ac:dyDescent="0.35">
      <c r="A15" s="11"/>
      <c r="B15" s="8" t="s">
        <v>1038</v>
      </c>
      <c r="C15" s="9">
        <v>281</v>
      </c>
      <c r="D15" s="10">
        <v>281</v>
      </c>
      <c r="E15" s="5" t="s">
        <v>486</v>
      </c>
      <c r="F15" s="5" t="s">
        <v>486</v>
      </c>
      <c r="G15" s="5" t="s">
        <v>486</v>
      </c>
      <c r="H15" s="11" t="s">
        <v>486</v>
      </c>
      <c r="I15" s="10" t="s">
        <v>486</v>
      </c>
      <c r="J15" s="5">
        <v>110</v>
      </c>
      <c r="K15" s="5">
        <v>171</v>
      </c>
      <c r="L15" s="11" t="s">
        <v>486</v>
      </c>
      <c r="M15" s="10">
        <v>96</v>
      </c>
      <c r="N15" s="5">
        <v>172</v>
      </c>
      <c r="O15" s="11">
        <v>12</v>
      </c>
      <c r="P15" s="10">
        <v>191</v>
      </c>
      <c r="Q15" s="5">
        <v>83</v>
      </c>
      <c r="R15" s="5">
        <v>7</v>
      </c>
      <c r="S15" s="5" t="s">
        <v>486</v>
      </c>
      <c r="T15" s="11" t="s">
        <v>486</v>
      </c>
      <c r="U15" s="10">
        <v>21</v>
      </c>
      <c r="V15" s="5">
        <v>12</v>
      </c>
      <c r="W15" s="5">
        <v>132</v>
      </c>
      <c r="X15" s="11">
        <v>2</v>
      </c>
      <c r="Y15" s="10">
        <v>79</v>
      </c>
      <c r="Z15" s="5">
        <v>194</v>
      </c>
      <c r="AA15" s="5">
        <v>5</v>
      </c>
      <c r="AB15" s="11">
        <v>1</v>
      </c>
      <c r="AC15" s="10"/>
    </row>
    <row r="16" spans="1:29" x14ac:dyDescent="0.35">
      <c r="A16" s="11"/>
      <c r="B16" s="8" t="s">
        <v>449</v>
      </c>
      <c r="C16" s="12">
        <v>0.27</v>
      </c>
      <c r="D16" s="13">
        <v>0.27</v>
      </c>
      <c r="E16" s="5" t="s">
        <v>486</v>
      </c>
      <c r="F16" s="5" t="s">
        <v>486</v>
      </c>
      <c r="G16" s="5" t="s">
        <v>486</v>
      </c>
      <c r="H16" s="11" t="s">
        <v>486</v>
      </c>
      <c r="I16" s="10" t="s">
        <v>486</v>
      </c>
      <c r="J16" s="14">
        <v>0.24</v>
      </c>
      <c r="K16" s="14">
        <v>0.3</v>
      </c>
      <c r="L16" s="11" t="s">
        <v>486</v>
      </c>
      <c r="M16" s="13">
        <v>0.34</v>
      </c>
      <c r="N16" s="14">
        <v>0.25</v>
      </c>
      <c r="O16" s="15">
        <v>0.27</v>
      </c>
      <c r="P16" s="13">
        <v>0.28000000000000003</v>
      </c>
      <c r="Q16" s="14">
        <v>0.26</v>
      </c>
      <c r="R16" s="14">
        <v>0.25</v>
      </c>
      <c r="S16" s="5" t="s">
        <v>486</v>
      </c>
      <c r="T16" s="11" t="s">
        <v>486</v>
      </c>
      <c r="U16" s="13">
        <v>0.27</v>
      </c>
      <c r="V16" s="14">
        <v>0.2</v>
      </c>
      <c r="W16" s="14">
        <v>0.31</v>
      </c>
      <c r="X16" s="15">
        <v>0.21</v>
      </c>
      <c r="Y16" s="13">
        <v>0.32</v>
      </c>
      <c r="Z16" s="14">
        <v>0.26</v>
      </c>
      <c r="AA16" s="14">
        <v>0.28000000000000003</v>
      </c>
      <c r="AB16" s="15">
        <v>0.37</v>
      </c>
      <c r="AC16" s="10"/>
    </row>
    <row r="17" spans="1:29" x14ac:dyDescent="0.35">
      <c r="A17" s="11"/>
      <c r="B17" s="8" t="s">
        <v>449</v>
      </c>
      <c r="C17" s="10" t="s">
        <v>517</v>
      </c>
      <c r="D17" s="10" t="s">
        <v>449</v>
      </c>
      <c r="E17" s="5" t="s">
        <v>449</v>
      </c>
      <c r="F17" s="5" t="s">
        <v>449</v>
      </c>
      <c r="G17" s="5" t="s">
        <v>449</v>
      </c>
      <c r="H17" s="11" t="s">
        <v>449</v>
      </c>
      <c r="I17" s="10" t="s">
        <v>449</v>
      </c>
      <c r="J17" s="5" t="s">
        <v>449</v>
      </c>
      <c r="K17" s="5" t="s">
        <v>449</v>
      </c>
      <c r="L17" s="11" t="s">
        <v>449</v>
      </c>
      <c r="M17" s="10" t="s">
        <v>517</v>
      </c>
      <c r="N17" s="5" t="s">
        <v>449</v>
      </c>
      <c r="O17" s="11" t="s">
        <v>449</v>
      </c>
      <c r="P17" s="10" t="s">
        <v>449</v>
      </c>
      <c r="Q17" s="5" t="s">
        <v>449</v>
      </c>
      <c r="R17" s="5" t="s">
        <v>449</v>
      </c>
      <c r="S17" s="5" t="s">
        <v>449</v>
      </c>
      <c r="T17" s="11" t="s">
        <v>449</v>
      </c>
      <c r="U17" s="10" t="s">
        <v>449</v>
      </c>
      <c r="V17" s="5" t="s">
        <v>449</v>
      </c>
      <c r="W17" s="5" t="s">
        <v>505</v>
      </c>
      <c r="X17" s="11" t="s">
        <v>449</v>
      </c>
      <c r="Y17" s="10" t="s">
        <v>449</v>
      </c>
      <c r="Z17" s="5" t="s">
        <v>449</v>
      </c>
      <c r="AA17" s="5" t="s">
        <v>449</v>
      </c>
      <c r="AB17" s="11" t="s">
        <v>449</v>
      </c>
      <c r="AC17" s="10"/>
    </row>
    <row r="18" spans="1:29" x14ac:dyDescent="0.35">
      <c r="A18" s="11"/>
      <c r="B18" s="22" t="s">
        <v>1039</v>
      </c>
      <c r="C18" s="23">
        <v>353</v>
      </c>
      <c r="D18" s="24">
        <v>353</v>
      </c>
      <c r="E18" s="25" t="s">
        <v>486</v>
      </c>
      <c r="F18" s="25" t="s">
        <v>486</v>
      </c>
      <c r="G18" s="25" t="s">
        <v>486</v>
      </c>
      <c r="H18" s="26" t="s">
        <v>486</v>
      </c>
      <c r="I18" s="24" t="s">
        <v>486</v>
      </c>
      <c r="J18" s="25">
        <v>164</v>
      </c>
      <c r="K18" s="25">
        <v>188</v>
      </c>
      <c r="L18" s="26" t="s">
        <v>486</v>
      </c>
      <c r="M18" s="24">
        <v>80</v>
      </c>
      <c r="N18" s="25">
        <v>249</v>
      </c>
      <c r="O18" s="26">
        <v>22</v>
      </c>
      <c r="P18" s="24">
        <v>236</v>
      </c>
      <c r="Q18" s="25">
        <v>107</v>
      </c>
      <c r="R18" s="25">
        <v>10</v>
      </c>
      <c r="S18" s="25" t="s">
        <v>486</v>
      </c>
      <c r="T18" s="26" t="s">
        <v>486</v>
      </c>
      <c r="U18" s="24">
        <v>25</v>
      </c>
      <c r="V18" s="25">
        <v>21</v>
      </c>
      <c r="W18" s="25">
        <v>137</v>
      </c>
      <c r="X18" s="26">
        <v>4</v>
      </c>
      <c r="Y18" s="24">
        <v>85</v>
      </c>
      <c r="Z18" s="25">
        <v>255</v>
      </c>
      <c r="AA18" s="25">
        <v>9</v>
      </c>
      <c r="AB18" s="26">
        <v>1</v>
      </c>
      <c r="AC18" s="10"/>
    </row>
    <row r="19" spans="1:29" x14ac:dyDescent="0.35">
      <c r="A19" s="11"/>
      <c r="B19" s="22" t="s">
        <v>449</v>
      </c>
      <c r="C19" s="27">
        <v>0.34</v>
      </c>
      <c r="D19" s="28">
        <v>0.34</v>
      </c>
      <c r="E19" s="25" t="s">
        <v>486</v>
      </c>
      <c r="F19" s="25" t="s">
        <v>486</v>
      </c>
      <c r="G19" s="25" t="s">
        <v>486</v>
      </c>
      <c r="H19" s="26" t="s">
        <v>486</v>
      </c>
      <c r="I19" s="24" t="s">
        <v>486</v>
      </c>
      <c r="J19" s="29">
        <v>0.36</v>
      </c>
      <c r="K19" s="29">
        <v>0.33</v>
      </c>
      <c r="L19" s="26" t="s">
        <v>486</v>
      </c>
      <c r="M19" s="28">
        <v>0.28000000000000003</v>
      </c>
      <c r="N19" s="29">
        <v>0.36</v>
      </c>
      <c r="O19" s="30">
        <v>0.47</v>
      </c>
      <c r="P19" s="28">
        <v>0.35</v>
      </c>
      <c r="Q19" s="29">
        <v>0.33</v>
      </c>
      <c r="R19" s="29">
        <v>0.36</v>
      </c>
      <c r="S19" s="25" t="s">
        <v>486</v>
      </c>
      <c r="T19" s="26" t="s">
        <v>486</v>
      </c>
      <c r="U19" s="28">
        <v>0.33</v>
      </c>
      <c r="V19" s="29">
        <v>0.34</v>
      </c>
      <c r="W19" s="29">
        <v>0.33</v>
      </c>
      <c r="X19" s="30">
        <v>0.41</v>
      </c>
      <c r="Y19" s="28">
        <v>0.34</v>
      </c>
      <c r="Z19" s="29">
        <v>0.34</v>
      </c>
      <c r="AA19" s="29">
        <v>0.45</v>
      </c>
      <c r="AB19" s="30">
        <v>0.32</v>
      </c>
      <c r="AC19" s="10"/>
    </row>
    <row r="20" spans="1:29" x14ac:dyDescent="0.35">
      <c r="A20" s="11"/>
      <c r="B20" s="8" t="s">
        <v>1040</v>
      </c>
      <c r="C20" s="9">
        <v>178</v>
      </c>
      <c r="D20" s="10">
        <v>178</v>
      </c>
      <c r="E20" s="5" t="s">
        <v>486</v>
      </c>
      <c r="F20" s="5" t="s">
        <v>486</v>
      </c>
      <c r="G20" s="5" t="s">
        <v>486</v>
      </c>
      <c r="H20" s="11" t="s">
        <v>486</v>
      </c>
      <c r="I20" s="10" t="s">
        <v>486</v>
      </c>
      <c r="J20" s="5">
        <v>87</v>
      </c>
      <c r="K20" s="5">
        <v>91</v>
      </c>
      <c r="L20" s="11" t="s">
        <v>486</v>
      </c>
      <c r="M20" s="10">
        <v>39</v>
      </c>
      <c r="N20" s="5">
        <v>137</v>
      </c>
      <c r="O20" s="11">
        <v>2</v>
      </c>
      <c r="P20" s="10">
        <v>113</v>
      </c>
      <c r="Q20" s="5">
        <v>64</v>
      </c>
      <c r="R20" s="5">
        <v>2</v>
      </c>
      <c r="S20" s="5" t="s">
        <v>486</v>
      </c>
      <c r="T20" s="11" t="s">
        <v>486</v>
      </c>
      <c r="U20" s="10">
        <v>11</v>
      </c>
      <c r="V20" s="5">
        <v>13</v>
      </c>
      <c r="W20" s="5">
        <v>66</v>
      </c>
      <c r="X20" s="11">
        <v>1</v>
      </c>
      <c r="Y20" s="10">
        <v>37</v>
      </c>
      <c r="Z20" s="5">
        <v>138</v>
      </c>
      <c r="AA20" s="5">
        <v>2</v>
      </c>
      <c r="AB20" s="11" t="s">
        <v>486</v>
      </c>
      <c r="AC20" s="10"/>
    </row>
    <row r="21" spans="1:29" x14ac:dyDescent="0.35">
      <c r="A21" s="11"/>
      <c r="B21" s="8" t="s">
        <v>449</v>
      </c>
      <c r="C21" s="12">
        <v>0.17</v>
      </c>
      <c r="D21" s="13">
        <v>0.17</v>
      </c>
      <c r="E21" s="5" t="s">
        <v>486</v>
      </c>
      <c r="F21" s="5" t="s">
        <v>486</v>
      </c>
      <c r="G21" s="5" t="s">
        <v>486</v>
      </c>
      <c r="H21" s="11" t="s">
        <v>486</v>
      </c>
      <c r="I21" s="10" t="s">
        <v>486</v>
      </c>
      <c r="J21" s="14">
        <v>0.19</v>
      </c>
      <c r="K21" s="14">
        <v>0.16</v>
      </c>
      <c r="L21" s="11" t="s">
        <v>486</v>
      </c>
      <c r="M21" s="13">
        <v>0.14000000000000001</v>
      </c>
      <c r="N21" s="14">
        <v>0.2</v>
      </c>
      <c r="O21" s="15">
        <v>0.04</v>
      </c>
      <c r="P21" s="13">
        <v>0.17</v>
      </c>
      <c r="Q21" s="14">
        <v>0.2</v>
      </c>
      <c r="R21" s="14">
        <v>7.0000000000000007E-2</v>
      </c>
      <c r="S21" s="5" t="s">
        <v>486</v>
      </c>
      <c r="T21" s="11" t="s">
        <v>486</v>
      </c>
      <c r="U21" s="13">
        <v>0.14000000000000001</v>
      </c>
      <c r="V21" s="14">
        <v>0.21</v>
      </c>
      <c r="W21" s="14">
        <v>0.16</v>
      </c>
      <c r="X21" s="15">
        <v>7.0000000000000007E-2</v>
      </c>
      <c r="Y21" s="13">
        <v>0.15</v>
      </c>
      <c r="Z21" s="14">
        <v>0.18</v>
      </c>
      <c r="AA21" s="14">
        <v>0.11</v>
      </c>
      <c r="AB21" s="11" t="s">
        <v>486</v>
      </c>
      <c r="AC21" s="10"/>
    </row>
    <row r="22" spans="1:29" x14ac:dyDescent="0.35">
      <c r="A22" s="11"/>
      <c r="B22" s="8" t="s">
        <v>449</v>
      </c>
      <c r="C22" s="10" t="s">
        <v>449</v>
      </c>
      <c r="D22" s="10" t="s">
        <v>449</v>
      </c>
      <c r="E22" s="5" t="s">
        <v>449</v>
      </c>
      <c r="F22" s="5" t="s">
        <v>449</v>
      </c>
      <c r="G22" s="5" t="s">
        <v>449</v>
      </c>
      <c r="H22" s="11" t="s">
        <v>449</v>
      </c>
      <c r="I22" s="10" t="s">
        <v>449</v>
      </c>
      <c r="J22" s="5" t="s">
        <v>449</v>
      </c>
      <c r="K22" s="5" t="s">
        <v>449</v>
      </c>
      <c r="L22" s="11" t="s">
        <v>449</v>
      </c>
      <c r="M22" s="10" t="s">
        <v>449</v>
      </c>
      <c r="N22" s="5" t="s">
        <v>505</v>
      </c>
      <c r="O22" s="11" t="s">
        <v>449</v>
      </c>
      <c r="P22" s="10" t="s">
        <v>449</v>
      </c>
      <c r="Q22" s="5" t="s">
        <v>449</v>
      </c>
      <c r="R22" s="5" t="s">
        <v>449</v>
      </c>
      <c r="S22" s="5" t="s">
        <v>449</v>
      </c>
      <c r="T22" s="11" t="s">
        <v>449</v>
      </c>
      <c r="U22" s="10" t="s">
        <v>449</v>
      </c>
      <c r="V22" s="5" t="s">
        <v>449</v>
      </c>
      <c r="W22" s="5" t="s">
        <v>449</v>
      </c>
      <c r="X22" s="11" t="s">
        <v>449</v>
      </c>
      <c r="Y22" s="10" t="s">
        <v>449</v>
      </c>
      <c r="Z22" s="5" t="s">
        <v>449</v>
      </c>
      <c r="AA22" s="5" t="s">
        <v>449</v>
      </c>
      <c r="AB22" s="11" t="s">
        <v>449</v>
      </c>
      <c r="AC22" s="10"/>
    </row>
    <row r="23" spans="1:29" x14ac:dyDescent="0.35">
      <c r="A23" s="11"/>
      <c r="B23" s="22" t="s">
        <v>1041</v>
      </c>
      <c r="C23" s="23">
        <v>89</v>
      </c>
      <c r="D23" s="24">
        <v>89</v>
      </c>
      <c r="E23" s="25" t="s">
        <v>486</v>
      </c>
      <c r="F23" s="25" t="s">
        <v>486</v>
      </c>
      <c r="G23" s="25" t="s">
        <v>486</v>
      </c>
      <c r="H23" s="26" t="s">
        <v>486</v>
      </c>
      <c r="I23" s="24" t="s">
        <v>486</v>
      </c>
      <c r="J23" s="25">
        <v>48</v>
      </c>
      <c r="K23" s="25">
        <v>41</v>
      </c>
      <c r="L23" s="26" t="s">
        <v>486</v>
      </c>
      <c r="M23" s="24">
        <v>25</v>
      </c>
      <c r="N23" s="25">
        <v>59</v>
      </c>
      <c r="O23" s="26">
        <v>6</v>
      </c>
      <c r="P23" s="24">
        <v>56</v>
      </c>
      <c r="Q23" s="25">
        <v>31</v>
      </c>
      <c r="R23" s="25">
        <v>2</v>
      </c>
      <c r="S23" s="25" t="s">
        <v>486</v>
      </c>
      <c r="T23" s="26" t="s">
        <v>486</v>
      </c>
      <c r="U23" s="24">
        <v>6</v>
      </c>
      <c r="V23" s="25">
        <v>2</v>
      </c>
      <c r="W23" s="25">
        <v>32</v>
      </c>
      <c r="X23" s="26" t="s">
        <v>486</v>
      </c>
      <c r="Y23" s="24">
        <v>14</v>
      </c>
      <c r="Z23" s="25">
        <v>71</v>
      </c>
      <c r="AA23" s="25">
        <v>1</v>
      </c>
      <c r="AB23" s="26" t="s">
        <v>486</v>
      </c>
      <c r="AC23" s="10"/>
    </row>
    <row r="24" spans="1:29" x14ac:dyDescent="0.35">
      <c r="A24" s="11"/>
      <c r="B24" s="22" t="s">
        <v>449</v>
      </c>
      <c r="C24" s="27">
        <v>0.09</v>
      </c>
      <c r="D24" s="28">
        <v>0.09</v>
      </c>
      <c r="E24" s="25" t="s">
        <v>486</v>
      </c>
      <c r="F24" s="25" t="s">
        <v>486</v>
      </c>
      <c r="G24" s="25" t="s">
        <v>486</v>
      </c>
      <c r="H24" s="26" t="s">
        <v>486</v>
      </c>
      <c r="I24" s="24" t="s">
        <v>486</v>
      </c>
      <c r="J24" s="29">
        <v>0.11</v>
      </c>
      <c r="K24" s="29">
        <v>7.0000000000000007E-2</v>
      </c>
      <c r="L24" s="26" t="s">
        <v>486</v>
      </c>
      <c r="M24" s="28">
        <v>0.09</v>
      </c>
      <c r="N24" s="29">
        <v>0.08</v>
      </c>
      <c r="O24" s="30">
        <v>0.13</v>
      </c>
      <c r="P24" s="28">
        <v>0.08</v>
      </c>
      <c r="Q24" s="29">
        <v>0.1</v>
      </c>
      <c r="R24" s="29">
        <v>7.0000000000000007E-2</v>
      </c>
      <c r="S24" s="25" t="s">
        <v>486</v>
      </c>
      <c r="T24" s="26" t="s">
        <v>486</v>
      </c>
      <c r="U24" s="28">
        <v>0.08</v>
      </c>
      <c r="V24" s="29">
        <v>0.04</v>
      </c>
      <c r="W24" s="29">
        <v>0.08</v>
      </c>
      <c r="X24" s="26" t="s">
        <v>486</v>
      </c>
      <c r="Y24" s="28">
        <v>0.06</v>
      </c>
      <c r="Z24" s="29">
        <v>0.09</v>
      </c>
      <c r="AA24" s="29">
        <v>0.04</v>
      </c>
      <c r="AB24" s="26" t="s">
        <v>486</v>
      </c>
      <c r="AC24" s="10"/>
    </row>
    <row r="25" spans="1:29" x14ac:dyDescent="0.35">
      <c r="A25" s="11"/>
      <c r="B25" s="8" t="s">
        <v>1042</v>
      </c>
      <c r="C25" s="10">
        <v>3.44</v>
      </c>
      <c r="D25" s="10">
        <v>3.44</v>
      </c>
      <c r="E25" s="5" t="s">
        <v>486</v>
      </c>
      <c r="F25" s="5" t="s">
        <v>486</v>
      </c>
      <c r="G25" s="5" t="s">
        <v>486</v>
      </c>
      <c r="H25" s="11" t="s">
        <v>486</v>
      </c>
      <c r="I25" s="10" t="s">
        <v>486</v>
      </c>
      <c r="J25" s="5">
        <v>3.83</v>
      </c>
      <c r="K25" s="5">
        <v>3.14</v>
      </c>
      <c r="L25" s="11" t="s">
        <v>486</v>
      </c>
      <c r="M25" s="10">
        <v>3.18</v>
      </c>
      <c r="N25" s="5">
        <v>3.53</v>
      </c>
      <c r="O25" s="11">
        <v>3.82</v>
      </c>
      <c r="P25" s="10">
        <v>3.37</v>
      </c>
      <c r="Q25" s="5">
        <v>3.68</v>
      </c>
      <c r="R25" s="5">
        <v>2.8</v>
      </c>
      <c r="S25" s="5">
        <v>0</v>
      </c>
      <c r="T25" s="11">
        <v>0</v>
      </c>
      <c r="U25" s="10">
        <v>3.13</v>
      </c>
      <c r="V25" s="5">
        <v>3.01</v>
      </c>
      <c r="W25" s="5">
        <v>3.2</v>
      </c>
      <c r="X25" s="11">
        <v>2.2400000000000002</v>
      </c>
      <c r="Y25" s="10">
        <v>3.09</v>
      </c>
      <c r="Z25" s="5">
        <v>3.55</v>
      </c>
      <c r="AA25" s="5">
        <v>2.89</v>
      </c>
      <c r="AB25" s="11">
        <v>1.71</v>
      </c>
      <c r="AC25" s="10"/>
    </row>
    <row r="26" spans="1:29" x14ac:dyDescent="0.35">
      <c r="A26" s="11"/>
      <c r="B26" s="8" t="s">
        <v>449</v>
      </c>
      <c r="C26" s="10" t="s">
        <v>1043</v>
      </c>
      <c r="D26" s="10" t="s">
        <v>449</v>
      </c>
      <c r="E26" s="5" t="s">
        <v>449</v>
      </c>
      <c r="F26" s="5" t="s">
        <v>449</v>
      </c>
      <c r="G26" s="5" t="s">
        <v>449</v>
      </c>
      <c r="H26" s="11" t="s">
        <v>449</v>
      </c>
      <c r="I26" s="10" t="s">
        <v>449</v>
      </c>
      <c r="J26" s="5" t="s">
        <v>514</v>
      </c>
      <c r="K26" s="5" t="s">
        <v>449</v>
      </c>
      <c r="L26" s="11" t="s">
        <v>449</v>
      </c>
      <c r="M26" s="10" t="s">
        <v>449</v>
      </c>
      <c r="N26" s="5" t="s">
        <v>449</v>
      </c>
      <c r="O26" s="11" t="s">
        <v>449</v>
      </c>
      <c r="P26" s="10" t="s">
        <v>449</v>
      </c>
      <c r="Q26" s="5" t="s">
        <v>449</v>
      </c>
      <c r="R26" s="5" t="s">
        <v>449</v>
      </c>
      <c r="S26" s="5" t="s">
        <v>449</v>
      </c>
      <c r="T26" s="11" t="s">
        <v>449</v>
      </c>
      <c r="U26" s="10" t="s">
        <v>449</v>
      </c>
      <c r="V26" s="5" t="s">
        <v>449</v>
      </c>
      <c r="W26" s="5" t="s">
        <v>449</v>
      </c>
      <c r="X26" s="11" t="s">
        <v>449</v>
      </c>
      <c r="Y26" s="10" t="s">
        <v>449</v>
      </c>
      <c r="Z26" s="5" t="s">
        <v>449</v>
      </c>
      <c r="AA26" s="5" t="s">
        <v>449</v>
      </c>
      <c r="AB26" s="11" t="s">
        <v>449</v>
      </c>
      <c r="AC26" s="10"/>
    </row>
    <row r="27" spans="1:29" x14ac:dyDescent="0.35">
      <c r="A27" s="11"/>
      <c r="B27" s="22" t="s">
        <v>1044</v>
      </c>
      <c r="C27" s="23">
        <v>2.87</v>
      </c>
      <c r="D27" s="24">
        <v>2.87</v>
      </c>
      <c r="E27" s="25" t="s">
        <v>486</v>
      </c>
      <c r="F27" s="25" t="s">
        <v>486</v>
      </c>
      <c r="G27" s="25" t="s">
        <v>486</v>
      </c>
      <c r="H27" s="26" t="s">
        <v>486</v>
      </c>
      <c r="I27" s="24" t="s">
        <v>486</v>
      </c>
      <c r="J27" s="25">
        <v>3.11</v>
      </c>
      <c r="K27" s="25">
        <v>2.64</v>
      </c>
      <c r="L27" s="26" t="s">
        <v>486</v>
      </c>
      <c r="M27" s="24">
        <v>3.07</v>
      </c>
      <c r="N27" s="25">
        <v>2.75</v>
      </c>
      <c r="O27" s="26">
        <v>3.53</v>
      </c>
      <c r="P27" s="24">
        <v>2.8</v>
      </c>
      <c r="Q27" s="25">
        <v>2.99</v>
      </c>
      <c r="R27" s="25">
        <v>3.27</v>
      </c>
      <c r="S27" s="25" t="s">
        <v>486</v>
      </c>
      <c r="T27" s="26" t="s">
        <v>486</v>
      </c>
      <c r="U27" s="24">
        <v>2.96</v>
      </c>
      <c r="V27" s="25">
        <v>2.7</v>
      </c>
      <c r="W27" s="25">
        <v>2.59</v>
      </c>
      <c r="X27" s="26">
        <v>1.78</v>
      </c>
      <c r="Y27" s="24">
        <v>2.48</v>
      </c>
      <c r="Z27" s="25">
        <v>2.93</v>
      </c>
      <c r="AA27" s="25">
        <v>1.87</v>
      </c>
      <c r="AB27" s="26">
        <v>1.46</v>
      </c>
      <c r="AC27" s="10"/>
    </row>
    <row r="28" spans="1:29" x14ac:dyDescent="0.35">
      <c r="A28" s="11"/>
      <c r="B28" s="8" t="s">
        <v>908</v>
      </c>
      <c r="C28" s="9">
        <v>122</v>
      </c>
      <c r="D28" s="10">
        <v>122</v>
      </c>
      <c r="E28" s="5" t="s">
        <v>486</v>
      </c>
      <c r="F28" s="5" t="s">
        <v>486</v>
      </c>
      <c r="G28" s="5" t="s">
        <v>486</v>
      </c>
      <c r="H28" s="11" t="s">
        <v>486</v>
      </c>
      <c r="I28" s="10" t="s">
        <v>486</v>
      </c>
      <c r="J28" s="5">
        <v>44</v>
      </c>
      <c r="K28" s="5">
        <v>78</v>
      </c>
      <c r="L28" s="11" t="s">
        <v>486</v>
      </c>
      <c r="M28" s="10">
        <v>43</v>
      </c>
      <c r="N28" s="5">
        <v>75</v>
      </c>
      <c r="O28" s="11">
        <v>4</v>
      </c>
      <c r="P28" s="10">
        <v>79</v>
      </c>
      <c r="Q28" s="5">
        <v>36</v>
      </c>
      <c r="R28" s="5">
        <v>7</v>
      </c>
      <c r="S28" s="5" t="s">
        <v>511</v>
      </c>
      <c r="T28" s="11">
        <v>1</v>
      </c>
      <c r="U28" s="10">
        <v>12</v>
      </c>
      <c r="V28" s="5">
        <v>13</v>
      </c>
      <c r="W28" s="5">
        <v>48</v>
      </c>
      <c r="X28" s="11">
        <v>3</v>
      </c>
      <c r="Y28" s="10">
        <v>31</v>
      </c>
      <c r="Z28" s="5">
        <v>87</v>
      </c>
      <c r="AA28" s="5">
        <v>2</v>
      </c>
      <c r="AB28" s="11">
        <v>1</v>
      </c>
      <c r="AC28" s="10"/>
    </row>
    <row r="29" spans="1:29" x14ac:dyDescent="0.35">
      <c r="A29" s="11"/>
      <c r="B29" s="8" t="s">
        <v>449</v>
      </c>
      <c r="C29" s="12">
        <v>0.12</v>
      </c>
      <c r="D29" s="13">
        <v>0.12</v>
      </c>
      <c r="E29" s="5" t="s">
        <v>486</v>
      </c>
      <c r="F29" s="5" t="s">
        <v>486</v>
      </c>
      <c r="G29" s="5" t="s">
        <v>486</v>
      </c>
      <c r="H29" s="11" t="s">
        <v>486</v>
      </c>
      <c r="I29" s="10" t="s">
        <v>486</v>
      </c>
      <c r="J29" s="14">
        <v>0.1</v>
      </c>
      <c r="K29" s="14">
        <v>0.14000000000000001</v>
      </c>
      <c r="L29" s="11" t="s">
        <v>486</v>
      </c>
      <c r="M29" s="13">
        <v>0.15</v>
      </c>
      <c r="N29" s="14">
        <v>0.11</v>
      </c>
      <c r="O29" s="15">
        <v>0.09</v>
      </c>
      <c r="P29" s="13">
        <v>0.12</v>
      </c>
      <c r="Q29" s="14">
        <v>0.11</v>
      </c>
      <c r="R29" s="14">
        <v>0.25</v>
      </c>
      <c r="S29" s="14">
        <v>1</v>
      </c>
      <c r="T29" s="15">
        <v>1</v>
      </c>
      <c r="U29" s="13">
        <v>0.16</v>
      </c>
      <c r="V29" s="14">
        <v>0.21</v>
      </c>
      <c r="W29" s="14">
        <v>0.11</v>
      </c>
      <c r="X29" s="15">
        <v>0.3</v>
      </c>
      <c r="Y29" s="13">
        <v>0.13</v>
      </c>
      <c r="Z29" s="14">
        <v>0.12</v>
      </c>
      <c r="AA29" s="14">
        <v>0.11</v>
      </c>
      <c r="AB29" s="15">
        <v>0.31</v>
      </c>
      <c r="AC29" s="10"/>
    </row>
    <row r="30" spans="1:29" x14ac:dyDescent="0.35">
      <c r="A30" s="11"/>
      <c r="B30" s="31" t="s">
        <v>449</v>
      </c>
      <c r="C30" s="32" t="s">
        <v>449</v>
      </c>
      <c r="D30" s="32" t="s">
        <v>449</v>
      </c>
      <c r="E30" s="33" t="s">
        <v>449</v>
      </c>
      <c r="F30" s="33" t="s">
        <v>449</v>
      </c>
      <c r="G30" s="33" t="s">
        <v>449</v>
      </c>
      <c r="H30" s="34" t="s">
        <v>449</v>
      </c>
      <c r="I30" s="32" t="s">
        <v>449</v>
      </c>
      <c r="J30" s="33" t="s">
        <v>449</v>
      </c>
      <c r="K30" s="33" t="s">
        <v>449</v>
      </c>
      <c r="L30" s="34" t="s">
        <v>449</v>
      </c>
      <c r="M30" s="32" t="s">
        <v>449</v>
      </c>
      <c r="N30" s="33" t="s">
        <v>449</v>
      </c>
      <c r="O30" s="34" t="s">
        <v>449</v>
      </c>
      <c r="P30" s="32" t="s">
        <v>449</v>
      </c>
      <c r="Q30" s="33" t="s">
        <v>449</v>
      </c>
      <c r="R30" s="33" t="s">
        <v>449</v>
      </c>
      <c r="S30" s="33" t="s">
        <v>449</v>
      </c>
      <c r="T30" s="34" t="s">
        <v>449</v>
      </c>
      <c r="U30" s="32" t="s">
        <v>449</v>
      </c>
      <c r="V30" s="33" t="s">
        <v>501</v>
      </c>
      <c r="W30" s="33" t="s">
        <v>449</v>
      </c>
      <c r="X30" s="34" t="s">
        <v>449</v>
      </c>
      <c r="Y30" s="32" t="s">
        <v>449</v>
      </c>
      <c r="Z30" s="33" t="s">
        <v>449</v>
      </c>
      <c r="AA30" s="33" t="s">
        <v>449</v>
      </c>
      <c r="AB30" s="34" t="s">
        <v>449</v>
      </c>
      <c r="AC30" s="10"/>
    </row>
    <row r="31" spans="1:29" x14ac:dyDescent="0.35">
      <c r="B31" s="1" t="s">
        <v>1929</v>
      </c>
    </row>
    <row r="32" spans="1:29" x14ac:dyDescent="0.35">
      <c r="B32" s="1" t="s">
        <v>529</v>
      </c>
    </row>
    <row r="33" spans="2:2" x14ac:dyDescent="0.35">
      <c r="B33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44" display="Return to Index" xr:uid="{00000000-0004-0000-28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900-000000000000}">
  <dimension ref="A1:X34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117</v>
      </c>
    </row>
    <row r="6" spans="1:24" x14ac:dyDescent="0.35">
      <c r="B6" s="1" t="s">
        <v>115</v>
      </c>
    </row>
    <row r="7" spans="1:24" x14ac:dyDescent="0.35">
      <c r="B7" s="1" t="s">
        <v>110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1106</v>
      </c>
      <c r="D10" s="10">
        <v>621</v>
      </c>
      <c r="E10" s="5">
        <v>62</v>
      </c>
      <c r="F10" s="5">
        <v>275</v>
      </c>
      <c r="G10" s="5">
        <v>79</v>
      </c>
      <c r="H10" s="5">
        <v>28</v>
      </c>
      <c r="I10" s="11">
        <v>35</v>
      </c>
      <c r="J10" s="10">
        <v>974</v>
      </c>
      <c r="K10" s="11">
        <v>108</v>
      </c>
      <c r="L10" s="10">
        <v>115</v>
      </c>
      <c r="M10" s="5">
        <v>234</v>
      </c>
      <c r="N10" s="5">
        <v>80</v>
      </c>
      <c r="O10" s="5">
        <v>326</v>
      </c>
      <c r="P10" s="5">
        <v>200</v>
      </c>
      <c r="Q10" s="5">
        <v>100</v>
      </c>
      <c r="R10" s="11">
        <v>23</v>
      </c>
      <c r="S10" s="10">
        <v>106</v>
      </c>
      <c r="T10" s="5">
        <v>294</v>
      </c>
      <c r="U10" s="5">
        <v>408</v>
      </c>
      <c r="V10" s="5">
        <v>183</v>
      </c>
      <c r="W10" s="11">
        <v>31</v>
      </c>
    </row>
    <row r="11" spans="1:24" x14ac:dyDescent="0.35">
      <c r="B11" s="17" t="s">
        <v>1930</v>
      </c>
      <c r="C11" s="18">
        <v>1032</v>
      </c>
      <c r="D11" s="19">
        <v>556</v>
      </c>
      <c r="E11" s="20" t="s">
        <v>623</v>
      </c>
      <c r="F11" s="20">
        <v>231</v>
      </c>
      <c r="G11" s="20" t="s">
        <v>1029</v>
      </c>
      <c r="H11" s="20" t="s">
        <v>1030</v>
      </c>
      <c r="I11" s="21" t="s">
        <v>1031</v>
      </c>
      <c r="J11" s="19">
        <v>860</v>
      </c>
      <c r="K11" s="21" t="s">
        <v>637</v>
      </c>
      <c r="L11" s="19" t="s">
        <v>1032</v>
      </c>
      <c r="M11" s="20">
        <v>232</v>
      </c>
      <c r="N11" s="20" t="s">
        <v>1033</v>
      </c>
      <c r="O11" s="20">
        <v>281</v>
      </c>
      <c r="P11" s="20">
        <v>193</v>
      </c>
      <c r="Q11" s="20" t="s">
        <v>1034</v>
      </c>
      <c r="R11" s="21" t="s">
        <v>675</v>
      </c>
      <c r="S11" s="19" t="s">
        <v>959</v>
      </c>
      <c r="T11" s="20">
        <v>287</v>
      </c>
      <c r="U11" s="20">
        <v>347</v>
      </c>
      <c r="V11" s="20">
        <v>155</v>
      </c>
      <c r="W11" s="21" t="s">
        <v>484</v>
      </c>
    </row>
    <row r="12" spans="1:24" x14ac:dyDescent="0.35">
      <c r="A12" s="11"/>
      <c r="B12" s="22" t="s">
        <v>1037</v>
      </c>
      <c r="C12" s="23">
        <v>8</v>
      </c>
      <c r="D12" s="24">
        <v>3</v>
      </c>
      <c r="E12" s="25">
        <v>1</v>
      </c>
      <c r="F12" s="25">
        <v>5</v>
      </c>
      <c r="G12" s="25" t="s">
        <v>486</v>
      </c>
      <c r="H12" s="25" t="s">
        <v>486</v>
      </c>
      <c r="I12" s="26" t="s">
        <v>486</v>
      </c>
      <c r="J12" s="24">
        <v>7</v>
      </c>
      <c r="K12" s="26">
        <v>1</v>
      </c>
      <c r="L12" s="24" t="s">
        <v>486</v>
      </c>
      <c r="M12" s="25">
        <v>5</v>
      </c>
      <c r="N12" s="25" t="s">
        <v>486</v>
      </c>
      <c r="O12" s="25">
        <v>1</v>
      </c>
      <c r="P12" s="25">
        <v>2</v>
      </c>
      <c r="Q12" s="25">
        <v>1</v>
      </c>
      <c r="R12" s="26" t="s">
        <v>486</v>
      </c>
      <c r="S12" s="24">
        <v>2</v>
      </c>
      <c r="T12" s="25">
        <v>2</v>
      </c>
      <c r="U12" s="25">
        <v>3</v>
      </c>
      <c r="V12" s="25">
        <v>1</v>
      </c>
      <c r="W12" s="26" t="s">
        <v>486</v>
      </c>
      <c r="X12" s="10"/>
    </row>
    <row r="13" spans="1:24" x14ac:dyDescent="0.35">
      <c r="A13" s="11"/>
      <c r="B13" s="22" t="s">
        <v>449</v>
      </c>
      <c r="C13" s="27">
        <v>0.01</v>
      </c>
      <c r="D13" s="28">
        <v>0.01</v>
      </c>
      <c r="E13" s="29">
        <v>0.01</v>
      </c>
      <c r="F13" s="29">
        <v>0.02</v>
      </c>
      <c r="G13" s="25" t="s">
        <v>486</v>
      </c>
      <c r="H13" s="25" t="s">
        <v>486</v>
      </c>
      <c r="I13" s="26" t="s">
        <v>486</v>
      </c>
      <c r="J13" s="28">
        <v>0.01</v>
      </c>
      <c r="K13" s="30">
        <v>0.01</v>
      </c>
      <c r="L13" s="24" t="s">
        <v>486</v>
      </c>
      <c r="M13" s="29">
        <v>0.02</v>
      </c>
      <c r="N13" s="25" t="s">
        <v>486</v>
      </c>
      <c r="O13" s="25" t="s">
        <v>511</v>
      </c>
      <c r="P13" s="29">
        <v>0.01</v>
      </c>
      <c r="Q13" s="29">
        <v>0.01</v>
      </c>
      <c r="R13" s="26" t="s">
        <v>486</v>
      </c>
      <c r="S13" s="28">
        <v>0.02</v>
      </c>
      <c r="T13" s="29">
        <v>0.01</v>
      </c>
      <c r="U13" s="29">
        <v>0.01</v>
      </c>
      <c r="V13" s="25" t="s">
        <v>511</v>
      </c>
      <c r="W13" s="26" t="s">
        <v>486</v>
      </c>
      <c r="X13" s="10"/>
    </row>
    <row r="14" spans="1:24" x14ac:dyDescent="0.35">
      <c r="A14" s="11"/>
      <c r="B14" s="8" t="s">
        <v>1038</v>
      </c>
      <c r="C14" s="9">
        <v>281</v>
      </c>
      <c r="D14" s="10">
        <v>142</v>
      </c>
      <c r="E14" s="5">
        <v>22</v>
      </c>
      <c r="F14" s="5">
        <v>65</v>
      </c>
      <c r="G14" s="5">
        <v>18</v>
      </c>
      <c r="H14" s="5">
        <v>15</v>
      </c>
      <c r="I14" s="11">
        <v>15</v>
      </c>
      <c r="J14" s="10">
        <v>225</v>
      </c>
      <c r="K14" s="11">
        <v>44</v>
      </c>
      <c r="L14" s="10">
        <v>33</v>
      </c>
      <c r="M14" s="5">
        <v>72</v>
      </c>
      <c r="N14" s="5">
        <v>22</v>
      </c>
      <c r="O14" s="5">
        <v>74</v>
      </c>
      <c r="P14" s="5">
        <v>40</v>
      </c>
      <c r="Q14" s="5">
        <v>19</v>
      </c>
      <c r="R14" s="11">
        <v>5</v>
      </c>
      <c r="S14" s="10">
        <v>36</v>
      </c>
      <c r="T14" s="5">
        <v>93</v>
      </c>
      <c r="U14" s="5">
        <v>97</v>
      </c>
      <c r="V14" s="5">
        <v>17</v>
      </c>
      <c r="W14" s="11">
        <v>15</v>
      </c>
      <c r="X14" s="10"/>
    </row>
    <row r="15" spans="1:24" x14ac:dyDescent="0.35">
      <c r="A15" s="11"/>
      <c r="B15" s="8" t="s">
        <v>449</v>
      </c>
      <c r="C15" s="12">
        <v>0.27</v>
      </c>
      <c r="D15" s="13">
        <v>0.26</v>
      </c>
      <c r="E15" s="14">
        <v>0.3</v>
      </c>
      <c r="F15" s="14">
        <v>0.28000000000000003</v>
      </c>
      <c r="G15" s="14">
        <v>0.21</v>
      </c>
      <c r="H15" s="14">
        <v>0.43</v>
      </c>
      <c r="I15" s="15">
        <v>0.35</v>
      </c>
      <c r="J15" s="13">
        <v>0.26</v>
      </c>
      <c r="K15" s="15">
        <v>0.33</v>
      </c>
      <c r="L15" s="13">
        <v>0.27</v>
      </c>
      <c r="M15" s="14">
        <v>0.31</v>
      </c>
      <c r="N15" s="14">
        <v>0.35</v>
      </c>
      <c r="O15" s="14">
        <v>0.26</v>
      </c>
      <c r="P15" s="14">
        <v>0.21</v>
      </c>
      <c r="Q15" s="14">
        <v>0.25</v>
      </c>
      <c r="R15" s="15">
        <v>0.18</v>
      </c>
      <c r="S15" s="13">
        <v>0.31</v>
      </c>
      <c r="T15" s="14">
        <v>0.32</v>
      </c>
      <c r="U15" s="14">
        <v>0.28000000000000003</v>
      </c>
      <c r="V15" s="14">
        <v>0.11</v>
      </c>
      <c r="W15" s="15">
        <v>0.35</v>
      </c>
      <c r="X15" s="10"/>
    </row>
    <row r="16" spans="1:24" x14ac:dyDescent="0.35">
      <c r="A16" s="11"/>
      <c r="B16" s="8" t="s">
        <v>449</v>
      </c>
      <c r="C16" s="10" t="s">
        <v>647</v>
      </c>
      <c r="D16" s="10" t="s">
        <v>449</v>
      </c>
      <c r="E16" s="5" t="s">
        <v>449</v>
      </c>
      <c r="F16" s="5" t="s">
        <v>449</v>
      </c>
      <c r="G16" s="5" t="s">
        <v>449</v>
      </c>
      <c r="H16" s="5" t="s">
        <v>449</v>
      </c>
      <c r="I16" s="11" t="s">
        <v>449</v>
      </c>
      <c r="J16" s="10" t="s">
        <v>449</v>
      </c>
      <c r="K16" s="11" t="s">
        <v>449</v>
      </c>
      <c r="L16" s="10" t="s">
        <v>449</v>
      </c>
      <c r="M16" s="5" t="s">
        <v>449</v>
      </c>
      <c r="N16" s="5" t="s">
        <v>605</v>
      </c>
      <c r="O16" s="5" t="s">
        <v>449</v>
      </c>
      <c r="P16" s="5" t="s">
        <v>449</v>
      </c>
      <c r="Q16" s="5" t="s">
        <v>449</v>
      </c>
      <c r="R16" s="11" t="s">
        <v>449</v>
      </c>
      <c r="S16" s="10" t="s">
        <v>647</v>
      </c>
      <c r="T16" s="5" t="s">
        <v>647</v>
      </c>
      <c r="U16" s="5" t="s">
        <v>647</v>
      </c>
      <c r="V16" s="5" t="s">
        <v>449</v>
      </c>
      <c r="W16" s="11" t="s">
        <v>449</v>
      </c>
      <c r="X16" s="10"/>
    </row>
    <row r="17" spans="1:24" x14ac:dyDescent="0.35">
      <c r="A17" s="11"/>
      <c r="B17" s="22" t="s">
        <v>1039</v>
      </c>
      <c r="C17" s="23">
        <v>353</v>
      </c>
      <c r="D17" s="24">
        <v>197</v>
      </c>
      <c r="E17" s="25">
        <v>23</v>
      </c>
      <c r="F17" s="25">
        <v>72</v>
      </c>
      <c r="G17" s="25">
        <v>36</v>
      </c>
      <c r="H17" s="25">
        <v>11</v>
      </c>
      <c r="I17" s="26">
        <v>11</v>
      </c>
      <c r="J17" s="24">
        <v>309</v>
      </c>
      <c r="K17" s="26">
        <v>41</v>
      </c>
      <c r="L17" s="24">
        <v>51</v>
      </c>
      <c r="M17" s="25">
        <v>85</v>
      </c>
      <c r="N17" s="25">
        <v>21</v>
      </c>
      <c r="O17" s="25">
        <v>92</v>
      </c>
      <c r="P17" s="25">
        <v>58</v>
      </c>
      <c r="Q17" s="25">
        <v>26</v>
      </c>
      <c r="R17" s="26">
        <v>11</v>
      </c>
      <c r="S17" s="24">
        <v>24</v>
      </c>
      <c r="T17" s="25">
        <v>105</v>
      </c>
      <c r="U17" s="25">
        <v>116</v>
      </c>
      <c r="V17" s="25">
        <v>66</v>
      </c>
      <c r="W17" s="26">
        <v>14</v>
      </c>
      <c r="X17" s="10"/>
    </row>
    <row r="18" spans="1:24" x14ac:dyDescent="0.35">
      <c r="A18" s="11"/>
      <c r="B18" s="22" t="s">
        <v>449</v>
      </c>
      <c r="C18" s="27">
        <v>0.34</v>
      </c>
      <c r="D18" s="28">
        <v>0.35</v>
      </c>
      <c r="E18" s="29">
        <v>0.31</v>
      </c>
      <c r="F18" s="29">
        <v>0.31</v>
      </c>
      <c r="G18" s="29">
        <v>0.42</v>
      </c>
      <c r="H18" s="29">
        <v>0.31</v>
      </c>
      <c r="I18" s="30">
        <v>0.25</v>
      </c>
      <c r="J18" s="28">
        <v>0.36</v>
      </c>
      <c r="K18" s="30">
        <v>0.31</v>
      </c>
      <c r="L18" s="28">
        <v>0.42</v>
      </c>
      <c r="M18" s="29">
        <v>0.37</v>
      </c>
      <c r="N18" s="29">
        <v>0.33</v>
      </c>
      <c r="O18" s="29">
        <v>0.33</v>
      </c>
      <c r="P18" s="29">
        <v>0.3</v>
      </c>
      <c r="Q18" s="29">
        <v>0.33</v>
      </c>
      <c r="R18" s="30">
        <v>0.37</v>
      </c>
      <c r="S18" s="28">
        <v>0.21</v>
      </c>
      <c r="T18" s="29">
        <v>0.37</v>
      </c>
      <c r="U18" s="29">
        <v>0.33</v>
      </c>
      <c r="V18" s="29">
        <v>0.43</v>
      </c>
      <c r="W18" s="30">
        <v>0.33</v>
      </c>
      <c r="X18" s="10"/>
    </row>
    <row r="19" spans="1:24" x14ac:dyDescent="0.35">
      <c r="A19" s="11"/>
      <c r="B19" s="22" t="s">
        <v>449</v>
      </c>
      <c r="C19" s="24" t="s">
        <v>842</v>
      </c>
      <c r="D19" s="24" t="s">
        <v>449</v>
      </c>
      <c r="E19" s="25" t="s">
        <v>449</v>
      </c>
      <c r="F19" s="25" t="s">
        <v>449</v>
      </c>
      <c r="G19" s="25" t="s">
        <v>449</v>
      </c>
      <c r="H19" s="25" t="s">
        <v>449</v>
      </c>
      <c r="I19" s="26" t="s">
        <v>449</v>
      </c>
      <c r="J19" s="24" t="s">
        <v>505</v>
      </c>
      <c r="K19" s="26" t="s">
        <v>449</v>
      </c>
      <c r="L19" s="24" t="s">
        <v>449</v>
      </c>
      <c r="M19" s="25" t="s">
        <v>449</v>
      </c>
      <c r="N19" s="25" t="s">
        <v>449</v>
      </c>
      <c r="O19" s="25" t="s">
        <v>449</v>
      </c>
      <c r="P19" s="25" t="s">
        <v>449</v>
      </c>
      <c r="Q19" s="25" t="s">
        <v>449</v>
      </c>
      <c r="R19" s="26" t="s">
        <v>449</v>
      </c>
      <c r="S19" s="24" t="s">
        <v>449</v>
      </c>
      <c r="T19" s="25" t="s">
        <v>842</v>
      </c>
      <c r="U19" s="25" t="s">
        <v>842</v>
      </c>
      <c r="V19" s="25" t="s">
        <v>644</v>
      </c>
      <c r="W19" s="26" t="s">
        <v>449</v>
      </c>
      <c r="X19" s="10"/>
    </row>
    <row r="20" spans="1:24" x14ac:dyDescent="0.35">
      <c r="A20" s="11"/>
      <c r="B20" s="8" t="s">
        <v>1040</v>
      </c>
      <c r="C20" s="9">
        <v>178</v>
      </c>
      <c r="D20" s="10">
        <v>104</v>
      </c>
      <c r="E20" s="5">
        <v>18</v>
      </c>
      <c r="F20" s="5">
        <v>39</v>
      </c>
      <c r="G20" s="5">
        <v>8</v>
      </c>
      <c r="H20" s="5" t="s">
        <v>511</v>
      </c>
      <c r="I20" s="11">
        <v>9</v>
      </c>
      <c r="J20" s="10">
        <v>155</v>
      </c>
      <c r="K20" s="11">
        <v>20</v>
      </c>
      <c r="L20" s="10">
        <v>19</v>
      </c>
      <c r="M20" s="5">
        <v>27</v>
      </c>
      <c r="N20" s="5">
        <v>9</v>
      </c>
      <c r="O20" s="5">
        <v>51</v>
      </c>
      <c r="P20" s="5">
        <v>48</v>
      </c>
      <c r="Q20" s="5">
        <v>18</v>
      </c>
      <c r="R20" s="11">
        <v>2</v>
      </c>
      <c r="S20" s="10">
        <v>26</v>
      </c>
      <c r="T20" s="5">
        <v>44</v>
      </c>
      <c r="U20" s="5">
        <v>64</v>
      </c>
      <c r="V20" s="5">
        <v>32</v>
      </c>
      <c r="W20" s="11">
        <v>4</v>
      </c>
      <c r="X20" s="10"/>
    </row>
    <row r="21" spans="1:24" x14ac:dyDescent="0.35">
      <c r="A21" s="11"/>
      <c r="B21" s="8" t="s">
        <v>449</v>
      </c>
      <c r="C21" s="12">
        <v>0.17</v>
      </c>
      <c r="D21" s="13">
        <v>0.19</v>
      </c>
      <c r="E21" s="14">
        <v>0.25</v>
      </c>
      <c r="F21" s="14">
        <v>0.17</v>
      </c>
      <c r="G21" s="14">
        <v>0.09</v>
      </c>
      <c r="H21" s="14">
        <v>0.01</v>
      </c>
      <c r="I21" s="15">
        <v>0.21</v>
      </c>
      <c r="J21" s="13">
        <v>0.18</v>
      </c>
      <c r="K21" s="15">
        <v>0.15</v>
      </c>
      <c r="L21" s="13">
        <v>0.15</v>
      </c>
      <c r="M21" s="14">
        <v>0.12</v>
      </c>
      <c r="N21" s="14">
        <v>0.15</v>
      </c>
      <c r="O21" s="14">
        <v>0.18</v>
      </c>
      <c r="P21" s="14">
        <v>0.25</v>
      </c>
      <c r="Q21" s="14">
        <v>0.23</v>
      </c>
      <c r="R21" s="15">
        <v>0.08</v>
      </c>
      <c r="S21" s="13">
        <v>0.22</v>
      </c>
      <c r="T21" s="14">
        <v>0.15</v>
      </c>
      <c r="U21" s="14">
        <v>0.18</v>
      </c>
      <c r="V21" s="14">
        <v>0.21</v>
      </c>
      <c r="W21" s="15">
        <v>0.09</v>
      </c>
      <c r="X21" s="10"/>
    </row>
    <row r="22" spans="1:24" x14ac:dyDescent="0.35">
      <c r="A22" s="11"/>
      <c r="B22" s="8" t="s">
        <v>449</v>
      </c>
      <c r="C22" s="10" t="s">
        <v>568</v>
      </c>
      <c r="D22" s="10" t="s">
        <v>449</v>
      </c>
      <c r="E22" s="5" t="s">
        <v>449</v>
      </c>
      <c r="F22" s="5" t="s">
        <v>449</v>
      </c>
      <c r="G22" s="5" t="s">
        <v>449</v>
      </c>
      <c r="H22" s="5" t="s">
        <v>449</v>
      </c>
      <c r="I22" s="11" t="s">
        <v>449</v>
      </c>
      <c r="J22" s="10" t="s">
        <v>449</v>
      </c>
      <c r="K22" s="11" t="s">
        <v>449</v>
      </c>
      <c r="L22" s="10" t="s">
        <v>449</v>
      </c>
      <c r="M22" s="5" t="s">
        <v>449</v>
      </c>
      <c r="N22" s="5" t="s">
        <v>449</v>
      </c>
      <c r="O22" s="5" t="s">
        <v>449</v>
      </c>
      <c r="P22" s="5" t="s">
        <v>603</v>
      </c>
      <c r="Q22" s="5" t="s">
        <v>568</v>
      </c>
      <c r="R22" s="11" t="s">
        <v>449</v>
      </c>
      <c r="S22" s="10" t="s">
        <v>449</v>
      </c>
      <c r="T22" s="5" t="s">
        <v>449</v>
      </c>
      <c r="U22" s="5" t="s">
        <v>449</v>
      </c>
      <c r="V22" s="5" t="s">
        <v>449</v>
      </c>
      <c r="W22" s="11" t="s">
        <v>449</v>
      </c>
      <c r="X22" s="10"/>
    </row>
    <row r="23" spans="1:24" x14ac:dyDescent="0.35">
      <c r="A23" s="11"/>
      <c r="B23" s="22" t="s">
        <v>1041</v>
      </c>
      <c r="C23" s="23">
        <v>89</v>
      </c>
      <c r="D23" s="24">
        <v>53</v>
      </c>
      <c r="E23" s="25">
        <v>3</v>
      </c>
      <c r="F23" s="25">
        <v>22</v>
      </c>
      <c r="G23" s="25">
        <v>9</v>
      </c>
      <c r="H23" s="25">
        <v>1</v>
      </c>
      <c r="I23" s="26" t="s">
        <v>486</v>
      </c>
      <c r="J23" s="24">
        <v>67</v>
      </c>
      <c r="K23" s="26">
        <v>12</v>
      </c>
      <c r="L23" s="24">
        <v>4</v>
      </c>
      <c r="M23" s="25">
        <v>19</v>
      </c>
      <c r="N23" s="25">
        <v>6</v>
      </c>
      <c r="O23" s="25">
        <v>27</v>
      </c>
      <c r="P23" s="25">
        <v>24</v>
      </c>
      <c r="Q23" s="25">
        <v>8</v>
      </c>
      <c r="R23" s="26">
        <v>1</v>
      </c>
      <c r="S23" s="24">
        <v>7</v>
      </c>
      <c r="T23" s="25">
        <v>10</v>
      </c>
      <c r="U23" s="25">
        <v>36</v>
      </c>
      <c r="V23" s="25">
        <v>26</v>
      </c>
      <c r="W23" s="26">
        <v>2</v>
      </c>
      <c r="X23" s="10"/>
    </row>
    <row r="24" spans="1:24" x14ac:dyDescent="0.35">
      <c r="A24" s="11"/>
      <c r="B24" s="22" t="s">
        <v>449</v>
      </c>
      <c r="C24" s="27">
        <v>0.09</v>
      </c>
      <c r="D24" s="28">
        <v>0.1</v>
      </c>
      <c r="E24" s="29">
        <v>0.05</v>
      </c>
      <c r="F24" s="29">
        <v>0.1</v>
      </c>
      <c r="G24" s="29">
        <v>0.11</v>
      </c>
      <c r="H24" s="29">
        <v>0.02</v>
      </c>
      <c r="I24" s="26" t="s">
        <v>486</v>
      </c>
      <c r="J24" s="28">
        <v>0.08</v>
      </c>
      <c r="K24" s="30">
        <v>0.09</v>
      </c>
      <c r="L24" s="28">
        <v>0.04</v>
      </c>
      <c r="M24" s="29">
        <v>0.08</v>
      </c>
      <c r="N24" s="29">
        <v>0.09</v>
      </c>
      <c r="O24" s="29">
        <v>0.1</v>
      </c>
      <c r="P24" s="29">
        <v>0.12</v>
      </c>
      <c r="Q24" s="29">
        <v>0.11</v>
      </c>
      <c r="R24" s="30">
        <v>0.04</v>
      </c>
      <c r="S24" s="28">
        <v>0.06</v>
      </c>
      <c r="T24" s="29">
        <v>0.03</v>
      </c>
      <c r="U24" s="29">
        <v>0.1</v>
      </c>
      <c r="V24" s="29">
        <v>0.17</v>
      </c>
      <c r="W24" s="30">
        <v>0.04</v>
      </c>
      <c r="X24" s="10"/>
    </row>
    <row r="25" spans="1:24" x14ac:dyDescent="0.35">
      <c r="A25" s="11"/>
      <c r="B25" s="22" t="s">
        <v>449</v>
      </c>
      <c r="C25" s="24" t="s">
        <v>1045</v>
      </c>
      <c r="D25" s="24" t="s">
        <v>449</v>
      </c>
      <c r="E25" s="25" t="s">
        <v>449</v>
      </c>
      <c r="F25" s="25" t="s">
        <v>449</v>
      </c>
      <c r="G25" s="25" t="s">
        <v>449</v>
      </c>
      <c r="H25" s="25" t="s">
        <v>449</v>
      </c>
      <c r="I25" s="26" t="s">
        <v>449</v>
      </c>
      <c r="J25" s="24" t="s">
        <v>449</v>
      </c>
      <c r="K25" s="26" t="s">
        <v>449</v>
      </c>
      <c r="L25" s="24" t="s">
        <v>449</v>
      </c>
      <c r="M25" s="25" t="s">
        <v>449</v>
      </c>
      <c r="N25" s="25" t="s">
        <v>449</v>
      </c>
      <c r="O25" s="25" t="s">
        <v>449</v>
      </c>
      <c r="P25" s="25" t="s">
        <v>449</v>
      </c>
      <c r="Q25" s="25" t="s">
        <v>449</v>
      </c>
      <c r="R25" s="26" t="s">
        <v>449</v>
      </c>
      <c r="S25" s="24" t="s">
        <v>449</v>
      </c>
      <c r="T25" s="25" t="s">
        <v>449</v>
      </c>
      <c r="U25" s="25" t="s">
        <v>561</v>
      </c>
      <c r="V25" s="25" t="s">
        <v>617</v>
      </c>
      <c r="W25" s="26" t="s">
        <v>449</v>
      </c>
      <c r="X25" s="10"/>
    </row>
    <row r="26" spans="1:24" x14ac:dyDescent="0.35">
      <c r="A26" s="11"/>
      <c r="B26" s="8" t="s">
        <v>1042</v>
      </c>
      <c r="C26" s="10">
        <v>3.44</v>
      </c>
      <c r="D26" s="10">
        <v>3.63</v>
      </c>
      <c r="E26" s="5">
        <v>3.5</v>
      </c>
      <c r="F26" s="5">
        <v>3.33</v>
      </c>
      <c r="G26" s="5">
        <v>3.48</v>
      </c>
      <c r="H26" s="5">
        <v>2.19</v>
      </c>
      <c r="I26" s="11">
        <v>2.61</v>
      </c>
      <c r="J26" s="10">
        <v>3.43</v>
      </c>
      <c r="K26" s="11">
        <v>3.27</v>
      </c>
      <c r="L26" s="10">
        <v>3.12</v>
      </c>
      <c r="M26" s="5">
        <v>3.21</v>
      </c>
      <c r="N26" s="5">
        <v>3.42</v>
      </c>
      <c r="O26" s="5">
        <v>3.56</v>
      </c>
      <c r="P26" s="5">
        <v>3.83</v>
      </c>
      <c r="Q26" s="5">
        <v>3.95</v>
      </c>
      <c r="R26" s="11">
        <v>2.48</v>
      </c>
      <c r="S26" s="10">
        <v>3.1</v>
      </c>
      <c r="T26" s="5">
        <v>2.94</v>
      </c>
      <c r="U26" s="5">
        <v>3.63</v>
      </c>
      <c r="V26" s="5">
        <v>4.53</v>
      </c>
      <c r="W26" s="11">
        <v>2.74</v>
      </c>
      <c r="X26" s="10"/>
    </row>
    <row r="27" spans="1:24" x14ac:dyDescent="0.35">
      <c r="A27" s="11"/>
      <c r="B27" s="8" t="s">
        <v>449</v>
      </c>
      <c r="C27" s="10" t="s">
        <v>561</v>
      </c>
      <c r="D27" s="10" t="s">
        <v>505</v>
      </c>
      <c r="E27" s="5" t="s">
        <v>449</v>
      </c>
      <c r="F27" s="5" t="s">
        <v>449</v>
      </c>
      <c r="G27" s="5" t="s">
        <v>449</v>
      </c>
      <c r="H27" s="5" t="s">
        <v>449</v>
      </c>
      <c r="I27" s="11" t="s">
        <v>449</v>
      </c>
      <c r="J27" s="10" t="s">
        <v>449</v>
      </c>
      <c r="K27" s="11" t="s">
        <v>449</v>
      </c>
      <c r="L27" s="10" t="s">
        <v>449</v>
      </c>
      <c r="M27" s="5" t="s">
        <v>449</v>
      </c>
      <c r="N27" s="5" t="s">
        <v>449</v>
      </c>
      <c r="O27" s="5" t="s">
        <v>449</v>
      </c>
      <c r="P27" s="5" t="s">
        <v>449</v>
      </c>
      <c r="Q27" s="5" t="s">
        <v>449</v>
      </c>
      <c r="R27" s="11" t="s">
        <v>449</v>
      </c>
      <c r="S27" s="10" t="s">
        <v>449</v>
      </c>
      <c r="T27" s="5" t="s">
        <v>449</v>
      </c>
      <c r="U27" s="5" t="s">
        <v>561</v>
      </c>
      <c r="V27" s="5" t="s">
        <v>650</v>
      </c>
      <c r="W27" s="11" t="s">
        <v>449</v>
      </c>
      <c r="X27" s="10"/>
    </row>
    <row r="28" spans="1:24" x14ac:dyDescent="0.35">
      <c r="A28" s="11"/>
      <c r="B28" s="22" t="s">
        <v>1044</v>
      </c>
      <c r="C28" s="23">
        <v>2.87</v>
      </c>
      <c r="D28" s="24">
        <v>2.95</v>
      </c>
      <c r="E28" s="25">
        <v>2.5499999999999998</v>
      </c>
      <c r="F28" s="25">
        <v>2.84</v>
      </c>
      <c r="G28" s="25">
        <v>3.24</v>
      </c>
      <c r="H28" s="25">
        <v>2.4300000000000002</v>
      </c>
      <c r="I28" s="26">
        <v>1.84</v>
      </c>
      <c r="J28" s="24">
        <v>2.74</v>
      </c>
      <c r="K28" s="26">
        <v>2.88</v>
      </c>
      <c r="L28" s="24">
        <v>2.52</v>
      </c>
      <c r="M28" s="25">
        <v>2.83</v>
      </c>
      <c r="N28" s="25">
        <v>2.76</v>
      </c>
      <c r="O28" s="25">
        <v>3.03</v>
      </c>
      <c r="P28" s="25">
        <v>2.82</v>
      </c>
      <c r="Q28" s="25">
        <v>3.31</v>
      </c>
      <c r="R28" s="26">
        <v>2.94</v>
      </c>
      <c r="S28" s="24">
        <v>3.11</v>
      </c>
      <c r="T28" s="25">
        <v>2.13</v>
      </c>
      <c r="U28" s="25">
        <v>2.81</v>
      </c>
      <c r="V28" s="25">
        <v>3.49</v>
      </c>
      <c r="W28" s="26">
        <v>2.59</v>
      </c>
      <c r="X28" s="10"/>
    </row>
    <row r="29" spans="1:24" x14ac:dyDescent="0.35">
      <c r="A29" s="11"/>
      <c r="B29" s="8" t="s">
        <v>908</v>
      </c>
      <c r="C29" s="9">
        <v>122</v>
      </c>
      <c r="D29" s="10">
        <v>57</v>
      </c>
      <c r="E29" s="5">
        <v>6</v>
      </c>
      <c r="F29" s="5">
        <v>28</v>
      </c>
      <c r="G29" s="5">
        <v>15</v>
      </c>
      <c r="H29" s="5">
        <v>8</v>
      </c>
      <c r="I29" s="11">
        <v>8</v>
      </c>
      <c r="J29" s="10">
        <v>97</v>
      </c>
      <c r="K29" s="11">
        <v>15</v>
      </c>
      <c r="L29" s="10">
        <v>16</v>
      </c>
      <c r="M29" s="5">
        <v>26</v>
      </c>
      <c r="N29" s="5">
        <v>6</v>
      </c>
      <c r="O29" s="5">
        <v>36</v>
      </c>
      <c r="P29" s="5">
        <v>21</v>
      </c>
      <c r="Q29" s="5">
        <v>6</v>
      </c>
      <c r="R29" s="11">
        <v>9</v>
      </c>
      <c r="S29" s="10">
        <v>22</v>
      </c>
      <c r="T29" s="5">
        <v>33</v>
      </c>
      <c r="U29" s="5">
        <v>30</v>
      </c>
      <c r="V29" s="5">
        <v>13</v>
      </c>
      <c r="W29" s="11">
        <v>8</v>
      </c>
      <c r="X29" s="10"/>
    </row>
    <row r="30" spans="1:24" x14ac:dyDescent="0.35">
      <c r="A30" s="11"/>
      <c r="B30" s="8" t="s">
        <v>449</v>
      </c>
      <c r="C30" s="12">
        <v>0.12</v>
      </c>
      <c r="D30" s="13">
        <v>0.1</v>
      </c>
      <c r="E30" s="14">
        <v>0.08</v>
      </c>
      <c r="F30" s="14">
        <v>0.12</v>
      </c>
      <c r="G30" s="14">
        <v>0.17</v>
      </c>
      <c r="H30" s="14">
        <v>0.23</v>
      </c>
      <c r="I30" s="15">
        <v>0.19</v>
      </c>
      <c r="J30" s="13">
        <v>0.11</v>
      </c>
      <c r="K30" s="15">
        <v>0.11</v>
      </c>
      <c r="L30" s="13">
        <v>0.13</v>
      </c>
      <c r="M30" s="14">
        <v>0.11</v>
      </c>
      <c r="N30" s="14">
        <v>0.09</v>
      </c>
      <c r="O30" s="14">
        <v>0.13</v>
      </c>
      <c r="P30" s="14">
        <v>0.11</v>
      </c>
      <c r="Q30" s="14">
        <v>7.0000000000000007E-2</v>
      </c>
      <c r="R30" s="15">
        <v>0.32</v>
      </c>
      <c r="S30" s="13">
        <v>0.19</v>
      </c>
      <c r="T30" s="14">
        <v>0.12</v>
      </c>
      <c r="U30" s="14">
        <v>0.09</v>
      </c>
      <c r="V30" s="14">
        <v>0.08</v>
      </c>
      <c r="W30" s="15">
        <v>0.19</v>
      </c>
      <c r="X30" s="10"/>
    </row>
    <row r="31" spans="1:24" x14ac:dyDescent="0.35">
      <c r="A31" s="11"/>
      <c r="B31" s="31" t="s">
        <v>449</v>
      </c>
      <c r="C31" s="32" t="s">
        <v>493</v>
      </c>
      <c r="D31" s="32" t="s">
        <v>449</v>
      </c>
      <c r="E31" s="33" t="s">
        <v>449</v>
      </c>
      <c r="F31" s="33" t="s">
        <v>449</v>
      </c>
      <c r="G31" s="33" t="s">
        <v>449</v>
      </c>
      <c r="H31" s="33" t="s">
        <v>449</v>
      </c>
      <c r="I31" s="34" t="s">
        <v>449</v>
      </c>
      <c r="J31" s="32" t="s">
        <v>449</v>
      </c>
      <c r="K31" s="34" t="s">
        <v>449</v>
      </c>
      <c r="L31" s="32" t="s">
        <v>449</v>
      </c>
      <c r="M31" s="33" t="s">
        <v>449</v>
      </c>
      <c r="N31" s="33" t="s">
        <v>449</v>
      </c>
      <c r="O31" s="33" t="s">
        <v>449</v>
      </c>
      <c r="P31" s="33" t="s">
        <v>449</v>
      </c>
      <c r="Q31" s="33" t="s">
        <v>449</v>
      </c>
      <c r="R31" s="34" t="s">
        <v>449</v>
      </c>
      <c r="S31" s="32" t="s">
        <v>493</v>
      </c>
      <c r="T31" s="33" t="s">
        <v>449</v>
      </c>
      <c r="U31" s="33" t="s">
        <v>449</v>
      </c>
      <c r="V31" s="33" t="s">
        <v>449</v>
      </c>
      <c r="W31" s="34" t="s">
        <v>449</v>
      </c>
      <c r="X31" s="10"/>
    </row>
    <row r="32" spans="1:24" x14ac:dyDescent="0.35">
      <c r="B32" s="1" t="s">
        <v>1929</v>
      </c>
    </row>
    <row r="33" spans="2:2" x14ac:dyDescent="0.35">
      <c r="B33" s="1" t="s">
        <v>577</v>
      </c>
    </row>
    <row r="34" spans="2:2" x14ac:dyDescent="0.35">
      <c r="B34" s="1" t="s">
        <v>530</v>
      </c>
    </row>
  </sheetData>
  <mergeCells count="4">
    <mergeCell ref="D8:I8"/>
    <mergeCell ref="J8:K8"/>
    <mergeCell ref="L8:R8"/>
    <mergeCell ref="S8:W8"/>
  </mergeCells>
  <hyperlinks>
    <hyperlink ref="C1" location="Index!A45" display="Return to Index" xr:uid="{00000000-0004-0000-29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A00-000000000000}">
  <dimension ref="A1:AC25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119</v>
      </c>
    </row>
    <row r="6" spans="1:29" x14ac:dyDescent="0.35">
      <c r="B6" s="1" t="s">
        <v>120</v>
      </c>
    </row>
    <row r="7" spans="1:29" x14ac:dyDescent="0.35">
      <c r="B7" s="1" t="s">
        <v>110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1102</v>
      </c>
      <c r="D10" s="10">
        <v>1102</v>
      </c>
      <c r="E10" s="5" t="s">
        <v>486</v>
      </c>
      <c r="F10" s="5" t="s">
        <v>486</v>
      </c>
      <c r="G10" s="5" t="s">
        <v>486</v>
      </c>
      <c r="H10" s="11" t="s">
        <v>486</v>
      </c>
      <c r="I10" s="10" t="s">
        <v>486</v>
      </c>
      <c r="J10" s="5">
        <v>433</v>
      </c>
      <c r="K10" s="5">
        <v>669</v>
      </c>
      <c r="L10" s="11" t="s">
        <v>486</v>
      </c>
      <c r="M10" s="10">
        <v>253</v>
      </c>
      <c r="N10" s="5">
        <v>806</v>
      </c>
      <c r="O10" s="11">
        <v>41</v>
      </c>
      <c r="P10" s="10">
        <v>713</v>
      </c>
      <c r="Q10" s="5">
        <v>356</v>
      </c>
      <c r="R10" s="5">
        <v>31</v>
      </c>
      <c r="S10" s="5">
        <v>1</v>
      </c>
      <c r="T10" s="11">
        <v>1</v>
      </c>
      <c r="U10" s="10">
        <v>99</v>
      </c>
      <c r="V10" s="5">
        <v>75</v>
      </c>
      <c r="W10" s="5">
        <v>479</v>
      </c>
      <c r="X10" s="11">
        <v>9</v>
      </c>
      <c r="Y10" s="10">
        <v>226</v>
      </c>
      <c r="Z10" s="5">
        <v>848</v>
      </c>
      <c r="AA10" s="5">
        <v>18</v>
      </c>
      <c r="AB10" s="11">
        <v>4</v>
      </c>
    </row>
    <row r="11" spans="1:29" x14ac:dyDescent="0.35">
      <c r="B11" s="17" t="s">
        <v>1930</v>
      </c>
      <c r="C11" s="18">
        <v>1029</v>
      </c>
      <c r="D11" s="19">
        <v>1029</v>
      </c>
      <c r="E11" s="20" t="s">
        <v>624</v>
      </c>
      <c r="F11" s="20" t="s">
        <v>624</v>
      </c>
      <c r="G11" s="20" t="s">
        <v>624</v>
      </c>
      <c r="H11" s="21" t="s">
        <v>624</v>
      </c>
      <c r="I11" s="19" t="s">
        <v>624</v>
      </c>
      <c r="J11" s="20">
        <v>454</v>
      </c>
      <c r="K11" s="20">
        <v>575</v>
      </c>
      <c r="L11" s="21" t="s">
        <v>624</v>
      </c>
      <c r="M11" s="19">
        <v>285</v>
      </c>
      <c r="N11" s="20">
        <v>696</v>
      </c>
      <c r="O11" s="21" t="s">
        <v>1023</v>
      </c>
      <c r="P11" s="19">
        <v>677</v>
      </c>
      <c r="Q11" s="20">
        <v>323</v>
      </c>
      <c r="R11" s="20" t="s">
        <v>675</v>
      </c>
      <c r="S11" s="20" t="s">
        <v>1024</v>
      </c>
      <c r="T11" s="21" t="s">
        <v>654</v>
      </c>
      <c r="U11" s="19" t="s">
        <v>1025</v>
      </c>
      <c r="V11" s="20" t="s">
        <v>946</v>
      </c>
      <c r="W11" s="20">
        <v>419</v>
      </c>
      <c r="X11" s="21" t="s">
        <v>626</v>
      </c>
      <c r="Y11" s="19">
        <v>247</v>
      </c>
      <c r="Z11" s="20">
        <v>751</v>
      </c>
      <c r="AA11" s="20" t="s">
        <v>1026</v>
      </c>
      <c r="AB11" s="21" t="s">
        <v>664</v>
      </c>
    </row>
    <row r="12" spans="1:29" x14ac:dyDescent="0.35">
      <c r="A12" s="11"/>
      <c r="B12" s="22" t="s">
        <v>1046</v>
      </c>
      <c r="C12" s="23">
        <v>256</v>
      </c>
      <c r="D12" s="24">
        <v>256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4" t="s">
        <v>486</v>
      </c>
      <c r="J12" s="25">
        <v>118</v>
      </c>
      <c r="K12" s="25">
        <v>138</v>
      </c>
      <c r="L12" s="26" t="s">
        <v>486</v>
      </c>
      <c r="M12" s="24">
        <v>53</v>
      </c>
      <c r="N12" s="25">
        <v>195</v>
      </c>
      <c r="O12" s="26">
        <v>6</v>
      </c>
      <c r="P12" s="24">
        <v>166</v>
      </c>
      <c r="Q12" s="25">
        <v>86</v>
      </c>
      <c r="R12" s="25">
        <v>4</v>
      </c>
      <c r="S12" s="25" t="s">
        <v>486</v>
      </c>
      <c r="T12" s="26" t="s">
        <v>486</v>
      </c>
      <c r="U12" s="24">
        <v>18</v>
      </c>
      <c r="V12" s="25">
        <v>13</v>
      </c>
      <c r="W12" s="25">
        <v>103</v>
      </c>
      <c r="X12" s="26">
        <v>3</v>
      </c>
      <c r="Y12" s="24">
        <v>34</v>
      </c>
      <c r="Z12" s="25">
        <v>215</v>
      </c>
      <c r="AA12" s="25">
        <v>3</v>
      </c>
      <c r="AB12" s="26">
        <v>1</v>
      </c>
      <c r="AC12" s="10"/>
    </row>
    <row r="13" spans="1:29" x14ac:dyDescent="0.35">
      <c r="A13" s="11"/>
      <c r="B13" s="22" t="s">
        <v>449</v>
      </c>
      <c r="C13" s="27">
        <v>0.25</v>
      </c>
      <c r="D13" s="28">
        <v>0.25</v>
      </c>
      <c r="E13" s="25" t="s">
        <v>486</v>
      </c>
      <c r="F13" s="25" t="s">
        <v>486</v>
      </c>
      <c r="G13" s="25" t="s">
        <v>486</v>
      </c>
      <c r="H13" s="26" t="s">
        <v>486</v>
      </c>
      <c r="I13" s="24" t="s">
        <v>486</v>
      </c>
      <c r="J13" s="29">
        <v>0.26</v>
      </c>
      <c r="K13" s="29">
        <v>0.24</v>
      </c>
      <c r="L13" s="26" t="s">
        <v>486</v>
      </c>
      <c r="M13" s="28">
        <v>0.18</v>
      </c>
      <c r="N13" s="29">
        <v>0.28000000000000003</v>
      </c>
      <c r="O13" s="30">
        <v>0.14000000000000001</v>
      </c>
      <c r="P13" s="28">
        <v>0.25</v>
      </c>
      <c r="Q13" s="29">
        <v>0.27</v>
      </c>
      <c r="R13" s="29">
        <v>0.14000000000000001</v>
      </c>
      <c r="S13" s="25" t="s">
        <v>486</v>
      </c>
      <c r="T13" s="26" t="s">
        <v>486</v>
      </c>
      <c r="U13" s="28">
        <v>0.24</v>
      </c>
      <c r="V13" s="29">
        <v>0.2</v>
      </c>
      <c r="W13" s="29">
        <v>0.25</v>
      </c>
      <c r="X13" s="30">
        <v>0.26</v>
      </c>
      <c r="Y13" s="28">
        <v>0.14000000000000001</v>
      </c>
      <c r="Z13" s="29">
        <v>0.28999999999999998</v>
      </c>
      <c r="AA13" s="29">
        <v>0.14000000000000001</v>
      </c>
      <c r="AB13" s="30">
        <v>0.45</v>
      </c>
      <c r="AC13" s="10"/>
    </row>
    <row r="14" spans="1:29" x14ac:dyDescent="0.35">
      <c r="A14" s="11"/>
      <c r="B14" s="22" t="s">
        <v>449</v>
      </c>
      <c r="C14" s="24" t="s">
        <v>972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6" t="s">
        <v>449</v>
      </c>
      <c r="I14" s="24" t="s">
        <v>449</v>
      </c>
      <c r="J14" s="25" t="s">
        <v>449</v>
      </c>
      <c r="K14" s="25" t="s">
        <v>449</v>
      </c>
      <c r="L14" s="26" t="s">
        <v>449</v>
      </c>
      <c r="M14" s="24" t="s">
        <v>449</v>
      </c>
      <c r="N14" s="25" t="s">
        <v>603</v>
      </c>
      <c r="O14" s="26" t="s">
        <v>449</v>
      </c>
      <c r="P14" s="24" t="s">
        <v>449</v>
      </c>
      <c r="Q14" s="25" t="s">
        <v>449</v>
      </c>
      <c r="R14" s="25" t="s">
        <v>449</v>
      </c>
      <c r="S14" s="25" t="s">
        <v>449</v>
      </c>
      <c r="T14" s="26" t="s">
        <v>449</v>
      </c>
      <c r="U14" s="24" t="s">
        <v>449</v>
      </c>
      <c r="V14" s="25" t="s">
        <v>449</v>
      </c>
      <c r="W14" s="25" t="s">
        <v>449</v>
      </c>
      <c r="X14" s="26" t="s">
        <v>449</v>
      </c>
      <c r="Y14" s="24" t="s">
        <v>449</v>
      </c>
      <c r="Z14" s="25" t="s">
        <v>502</v>
      </c>
      <c r="AA14" s="25" t="s">
        <v>449</v>
      </c>
      <c r="AB14" s="26" t="s">
        <v>449</v>
      </c>
      <c r="AC14" s="10"/>
    </row>
    <row r="15" spans="1:29" x14ac:dyDescent="0.35">
      <c r="A15" s="11"/>
      <c r="B15" s="8" t="s">
        <v>1047</v>
      </c>
      <c r="C15" s="9">
        <v>736</v>
      </c>
      <c r="D15" s="10">
        <v>736</v>
      </c>
      <c r="E15" s="5" t="s">
        <v>486</v>
      </c>
      <c r="F15" s="5" t="s">
        <v>486</v>
      </c>
      <c r="G15" s="5" t="s">
        <v>486</v>
      </c>
      <c r="H15" s="11" t="s">
        <v>486</v>
      </c>
      <c r="I15" s="10" t="s">
        <v>486</v>
      </c>
      <c r="J15" s="5">
        <v>319</v>
      </c>
      <c r="K15" s="5">
        <v>418</v>
      </c>
      <c r="L15" s="11" t="s">
        <v>486</v>
      </c>
      <c r="M15" s="10">
        <v>209</v>
      </c>
      <c r="N15" s="5">
        <v>494</v>
      </c>
      <c r="O15" s="11">
        <v>33</v>
      </c>
      <c r="P15" s="10">
        <v>486</v>
      </c>
      <c r="Q15" s="5">
        <v>226</v>
      </c>
      <c r="R15" s="5">
        <v>23</v>
      </c>
      <c r="S15" s="5" t="s">
        <v>511</v>
      </c>
      <c r="T15" s="11">
        <v>1</v>
      </c>
      <c r="U15" s="10">
        <v>56</v>
      </c>
      <c r="V15" s="5">
        <v>44</v>
      </c>
      <c r="W15" s="5">
        <v>306</v>
      </c>
      <c r="X15" s="11">
        <v>6</v>
      </c>
      <c r="Y15" s="10">
        <v>193</v>
      </c>
      <c r="Z15" s="5">
        <v>521</v>
      </c>
      <c r="AA15" s="5">
        <v>15</v>
      </c>
      <c r="AB15" s="11">
        <v>2</v>
      </c>
      <c r="AC15" s="10"/>
    </row>
    <row r="16" spans="1:29" x14ac:dyDescent="0.35">
      <c r="A16" s="11"/>
      <c r="B16" s="8" t="s">
        <v>449</v>
      </c>
      <c r="C16" s="12">
        <v>0.72</v>
      </c>
      <c r="D16" s="13">
        <v>0.72</v>
      </c>
      <c r="E16" s="5" t="s">
        <v>486</v>
      </c>
      <c r="F16" s="5" t="s">
        <v>486</v>
      </c>
      <c r="G16" s="5" t="s">
        <v>486</v>
      </c>
      <c r="H16" s="11" t="s">
        <v>486</v>
      </c>
      <c r="I16" s="10" t="s">
        <v>486</v>
      </c>
      <c r="J16" s="14">
        <v>0.7</v>
      </c>
      <c r="K16" s="14">
        <v>0.73</v>
      </c>
      <c r="L16" s="11" t="s">
        <v>486</v>
      </c>
      <c r="M16" s="13">
        <v>0.73</v>
      </c>
      <c r="N16" s="14">
        <v>0.71</v>
      </c>
      <c r="O16" s="15">
        <v>0.73</v>
      </c>
      <c r="P16" s="13">
        <v>0.72</v>
      </c>
      <c r="Q16" s="14">
        <v>0.7</v>
      </c>
      <c r="R16" s="14">
        <v>0.83</v>
      </c>
      <c r="S16" s="14">
        <v>1</v>
      </c>
      <c r="T16" s="15">
        <v>1</v>
      </c>
      <c r="U16" s="13">
        <v>0.74</v>
      </c>
      <c r="V16" s="14">
        <v>0.71</v>
      </c>
      <c r="W16" s="14">
        <v>0.73</v>
      </c>
      <c r="X16" s="15">
        <v>0.53</v>
      </c>
      <c r="Y16" s="13">
        <v>0.78</v>
      </c>
      <c r="Z16" s="14">
        <v>0.69</v>
      </c>
      <c r="AA16" s="14">
        <v>0.77</v>
      </c>
      <c r="AB16" s="15">
        <v>0.55000000000000004</v>
      </c>
      <c r="AC16" s="10"/>
    </row>
    <row r="17" spans="1:29" x14ac:dyDescent="0.35">
      <c r="A17" s="11"/>
      <c r="B17" s="8" t="s">
        <v>449</v>
      </c>
      <c r="C17" s="10" t="s">
        <v>636</v>
      </c>
      <c r="D17" s="10" t="s">
        <v>449</v>
      </c>
      <c r="E17" s="5" t="s">
        <v>449</v>
      </c>
      <c r="F17" s="5" t="s">
        <v>449</v>
      </c>
      <c r="G17" s="5" t="s">
        <v>449</v>
      </c>
      <c r="H17" s="11" t="s">
        <v>449</v>
      </c>
      <c r="I17" s="10" t="s">
        <v>449</v>
      </c>
      <c r="J17" s="5" t="s">
        <v>449</v>
      </c>
      <c r="K17" s="5" t="s">
        <v>449</v>
      </c>
      <c r="L17" s="11" t="s">
        <v>449</v>
      </c>
      <c r="M17" s="10" t="s">
        <v>449</v>
      </c>
      <c r="N17" s="5" t="s">
        <v>449</v>
      </c>
      <c r="O17" s="11" t="s">
        <v>449</v>
      </c>
      <c r="P17" s="10" t="s">
        <v>449</v>
      </c>
      <c r="Q17" s="5" t="s">
        <v>449</v>
      </c>
      <c r="R17" s="5" t="s">
        <v>449</v>
      </c>
      <c r="S17" s="5" t="s">
        <v>449</v>
      </c>
      <c r="T17" s="11" t="s">
        <v>449</v>
      </c>
      <c r="U17" s="10" t="s">
        <v>449</v>
      </c>
      <c r="V17" s="5" t="s">
        <v>449</v>
      </c>
      <c r="W17" s="5" t="s">
        <v>449</v>
      </c>
      <c r="X17" s="11" t="s">
        <v>449</v>
      </c>
      <c r="Y17" s="10" t="s">
        <v>636</v>
      </c>
      <c r="Z17" s="5" t="s">
        <v>449</v>
      </c>
      <c r="AA17" s="5" t="s">
        <v>449</v>
      </c>
      <c r="AB17" s="11" t="s">
        <v>449</v>
      </c>
      <c r="AC17" s="10"/>
    </row>
    <row r="18" spans="1:29" x14ac:dyDescent="0.35">
      <c r="A18" s="11"/>
      <c r="B18" s="22" t="s">
        <v>908</v>
      </c>
      <c r="C18" s="23">
        <v>37</v>
      </c>
      <c r="D18" s="24">
        <v>37</v>
      </c>
      <c r="E18" s="25" t="s">
        <v>486</v>
      </c>
      <c r="F18" s="25" t="s">
        <v>486</v>
      </c>
      <c r="G18" s="25" t="s">
        <v>486</v>
      </c>
      <c r="H18" s="26" t="s">
        <v>486</v>
      </c>
      <c r="I18" s="24" t="s">
        <v>486</v>
      </c>
      <c r="J18" s="25">
        <v>17</v>
      </c>
      <c r="K18" s="25">
        <v>20</v>
      </c>
      <c r="L18" s="26" t="s">
        <v>486</v>
      </c>
      <c r="M18" s="24">
        <v>24</v>
      </c>
      <c r="N18" s="25">
        <v>7</v>
      </c>
      <c r="O18" s="26">
        <v>6</v>
      </c>
      <c r="P18" s="24">
        <v>25</v>
      </c>
      <c r="Q18" s="25">
        <v>11</v>
      </c>
      <c r="R18" s="25">
        <v>1</v>
      </c>
      <c r="S18" s="25" t="s">
        <v>486</v>
      </c>
      <c r="T18" s="26" t="s">
        <v>486</v>
      </c>
      <c r="U18" s="24">
        <v>2</v>
      </c>
      <c r="V18" s="25">
        <v>5</v>
      </c>
      <c r="W18" s="25">
        <v>11</v>
      </c>
      <c r="X18" s="26">
        <v>2</v>
      </c>
      <c r="Y18" s="24">
        <v>20</v>
      </c>
      <c r="Z18" s="25">
        <v>14</v>
      </c>
      <c r="AA18" s="25">
        <v>2</v>
      </c>
      <c r="AB18" s="26" t="s">
        <v>486</v>
      </c>
      <c r="AC18" s="10"/>
    </row>
    <row r="19" spans="1:29" x14ac:dyDescent="0.35">
      <c r="A19" s="11"/>
      <c r="B19" s="22" t="s">
        <v>449</v>
      </c>
      <c r="C19" s="27">
        <v>0.04</v>
      </c>
      <c r="D19" s="28">
        <v>0.04</v>
      </c>
      <c r="E19" s="25" t="s">
        <v>486</v>
      </c>
      <c r="F19" s="25" t="s">
        <v>486</v>
      </c>
      <c r="G19" s="25" t="s">
        <v>486</v>
      </c>
      <c r="H19" s="26" t="s">
        <v>486</v>
      </c>
      <c r="I19" s="24" t="s">
        <v>486</v>
      </c>
      <c r="J19" s="29">
        <v>0.04</v>
      </c>
      <c r="K19" s="29">
        <v>0.03</v>
      </c>
      <c r="L19" s="26" t="s">
        <v>486</v>
      </c>
      <c r="M19" s="28">
        <v>0.08</v>
      </c>
      <c r="N19" s="29">
        <v>0.01</v>
      </c>
      <c r="O19" s="30">
        <v>0.13</v>
      </c>
      <c r="P19" s="28">
        <v>0.04</v>
      </c>
      <c r="Q19" s="29">
        <v>0.03</v>
      </c>
      <c r="R19" s="29">
        <v>0.03</v>
      </c>
      <c r="S19" s="25" t="s">
        <v>486</v>
      </c>
      <c r="T19" s="26" t="s">
        <v>486</v>
      </c>
      <c r="U19" s="28">
        <v>0.02</v>
      </c>
      <c r="V19" s="29">
        <v>0.09</v>
      </c>
      <c r="W19" s="29">
        <v>0.03</v>
      </c>
      <c r="X19" s="30">
        <v>0.21</v>
      </c>
      <c r="Y19" s="28">
        <v>0.08</v>
      </c>
      <c r="Z19" s="29">
        <v>0.02</v>
      </c>
      <c r="AA19" s="29">
        <v>0.09</v>
      </c>
      <c r="AB19" s="26" t="s">
        <v>486</v>
      </c>
      <c r="AC19" s="10"/>
    </row>
    <row r="20" spans="1:29" x14ac:dyDescent="0.35">
      <c r="A20" s="11"/>
      <c r="B20" s="22" t="s">
        <v>449</v>
      </c>
      <c r="C20" s="24" t="s">
        <v>635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6" t="s">
        <v>449</v>
      </c>
      <c r="I20" s="24" t="s">
        <v>449</v>
      </c>
      <c r="J20" s="25" t="s">
        <v>449</v>
      </c>
      <c r="K20" s="25" t="s">
        <v>449</v>
      </c>
      <c r="L20" s="26" t="s">
        <v>449</v>
      </c>
      <c r="M20" s="24" t="s">
        <v>518</v>
      </c>
      <c r="N20" s="25" t="s">
        <v>449</v>
      </c>
      <c r="O20" s="26" t="s">
        <v>449</v>
      </c>
      <c r="P20" s="24" t="s">
        <v>449</v>
      </c>
      <c r="Q20" s="25" t="s">
        <v>449</v>
      </c>
      <c r="R20" s="25" t="s">
        <v>449</v>
      </c>
      <c r="S20" s="25" t="s">
        <v>449</v>
      </c>
      <c r="T20" s="26" t="s">
        <v>449</v>
      </c>
      <c r="U20" s="24" t="s">
        <v>449</v>
      </c>
      <c r="V20" s="25" t="s">
        <v>559</v>
      </c>
      <c r="W20" s="25" t="s">
        <v>449</v>
      </c>
      <c r="X20" s="26" t="s">
        <v>449</v>
      </c>
      <c r="Y20" s="24" t="s">
        <v>598</v>
      </c>
      <c r="Z20" s="25" t="s">
        <v>449</v>
      </c>
      <c r="AA20" s="25" t="s">
        <v>449</v>
      </c>
      <c r="AB20" s="26" t="s">
        <v>449</v>
      </c>
      <c r="AC20" s="10"/>
    </row>
    <row r="21" spans="1:29" x14ac:dyDescent="0.35">
      <c r="A21" s="11"/>
      <c r="B21" s="8" t="s">
        <v>519</v>
      </c>
      <c r="C21" s="10">
        <v>3</v>
      </c>
      <c r="D21" s="10">
        <v>3</v>
      </c>
      <c r="E21" s="5" t="s">
        <v>486</v>
      </c>
      <c r="F21" s="5" t="s">
        <v>486</v>
      </c>
      <c r="G21" s="5" t="s">
        <v>486</v>
      </c>
      <c r="H21" s="11" t="s">
        <v>486</v>
      </c>
      <c r="I21" s="10" t="s">
        <v>486</v>
      </c>
      <c r="J21" s="5">
        <v>1</v>
      </c>
      <c r="K21" s="5">
        <v>2</v>
      </c>
      <c r="L21" s="11" t="s">
        <v>486</v>
      </c>
      <c r="M21" s="10">
        <v>1</v>
      </c>
      <c r="N21" s="5">
        <v>2</v>
      </c>
      <c r="O21" s="11" t="s">
        <v>486</v>
      </c>
      <c r="P21" s="10">
        <v>3</v>
      </c>
      <c r="Q21" s="5" t="s">
        <v>486</v>
      </c>
      <c r="R21" s="5" t="s">
        <v>486</v>
      </c>
      <c r="S21" s="5" t="s">
        <v>486</v>
      </c>
      <c r="T21" s="11" t="s">
        <v>486</v>
      </c>
      <c r="U21" s="10" t="s">
        <v>486</v>
      </c>
      <c r="V21" s="5" t="s">
        <v>486</v>
      </c>
      <c r="W21" s="5">
        <v>2</v>
      </c>
      <c r="X21" s="11" t="s">
        <v>486</v>
      </c>
      <c r="Y21" s="10">
        <v>1</v>
      </c>
      <c r="Z21" s="5">
        <v>1</v>
      </c>
      <c r="AA21" s="5" t="s">
        <v>486</v>
      </c>
      <c r="AB21" s="11" t="s">
        <v>486</v>
      </c>
      <c r="AC21" s="10"/>
    </row>
    <row r="22" spans="1:29" x14ac:dyDescent="0.35">
      <c r="A22" s="11"/>
      <c r="B22" s="31" t="s">
        <v>449</v>
      </c>
      <c r="C22" s="32" t="s">
        <v>636</v>
      </c>
      <c r="D22" s="32" t="s">
        <v>449</v>
      </c>
      <c r="E22" s="33" t="s">
        <v>449</v>
      </c>
      <c r="F22" s="33" t="s">
        <v>449</v>
      </c>
      <c r="G22" s="33" t="s">
        <v>449</v>
      </c>
      <c r="H22" s="34" t="s">
        <v>449</v>
      </c>
      <c r="I22" s="32" t="s">
        <v>449</v>
      </c>
      <c r="J22" s="33" t="s">
        <v>449</v>
      </c>
      <c r="K22" s="33" t="s">
        <v>449</v>
      </c>
      <c r="L22" s="34" t="s">
        <v>449</v>
      </c>
      <c r="M22" s="32" t="s">
        <v>449</v>
      </c>
      <c r="N22" s="33" t="s">
        <v>449</v>
      </c>
      <c r="O22" s="34" t="s">
        <v>449</v>
      </c>
      <c r="P22" s="32" t="s">
        <v>449</v>
      </c>
      <c r="Q22" s="33" t="s">
        <v>449</v>
      </c>
      <c r="R22" s="33" t="s">
        <v>449</v>
      </c>
      <c r="S22" s="33" t="s">
        <v>449</v>
      </c>
      <c r="T22" s="34" t="s">
        <v>449</v>
      </c>
      <c r="U22" s="32" t="s">
        <v>449</v>
      </c>
      <c r="V22" s="33" t="s">
        <v>449</v>
      </c>
      <c r="W22" s="33" t="s">
        <v>449</v>
      </c>
      <c r="X22" s="34" t="s">
        <v>449</v>
      </c>
      <c r="Y22" s="32" t="s">
        <v>449</v>
      </c>
      <c r="Z22" s="33" t="s">
        <v>449</v>
      </c>
      <c r="AA22" s="33" t="s">
        <v>449</v>
      </c>
      <c r="AB22" s="34" t="s">
        <v>449</v>
      </c>
      <c r="AC22" s="10"/>
    </row>
    <row r="23" spans="1:29" x14ac:dyDescent="0.35">
      <c r="B23" s="1" t="s">
        <v>1929</v>
      </c>
    </row>
    <row r="24" spans="1:29" x14ac:dyDescent="0.35">
      <c r="B24" s="1" t="s">
        <v>529</v>
      </c>
    </row>
    <row r="25" spans="1:29" x14ac:dyDescent="0.35">
      <c r="B25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46" display="Return to Index" xr:uid="{00000000-0004-0000-2A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B00-000000000000}">
  <dimension ref="A1:X24"/>
  <sheetViews>
    <sheetView showGridLines="0" zoomScale="85" zoomScaleNormal="85" workbookViewId="0">
      <pane xSplit="2" ySplit="9" topLeftCell="F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122</v>
      </c>
    </row>
    <row r="6" spans="1:24" x14ac:dyDescent="0.35">
      <c r="B6" s="1" t="s">
        <v>120</v>
      </c>
    </row>
    <row r="7" spans="1:24" x14ac:dyDescent="0.35">
      <c r="B7" s="1" t="s">
        <v>110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1102</v>
      </c>
      <c r="D10" s="10">
        <v>620</v>
      </c>
      <c r="E10" s="5">
        <v>62</v>
      </c>
      <c r="F10" s="5">
        <v>274</v>
      </c>
      <c r="G10" s="5">
        <v>78</v>
      </c>
      <c r="H10" s="5">
        <v>28</v>
      </c>
      <c r="I10" s="11">
        <v>35</v>
      </c>
      <c r="J10" s="10">
        <v>971</v>
      </c>
      <c r="K10" s="11">
        <v>108</v>
      </c>
      <c r="L10" s="10">
        <v>115</v>
      </c>
      <c r="M10" s="5">
        <v>233</v>
      </c>
      <c r="N10" s="5">
        <v>80</v>
      </c>
      <c r="O10" s="5">
        <v>325</v>
      </c>
      <c r="P10" s="5">
        <v>200</v>
      </c>
      <c r="Q10" s="5">
        <v>100</v>
      </c>
      <c r="R10" s="11">
        <v>23</v>
      </c>
      <c r="S10" s="10">
        <v>104</v>
      </c>
      <c r="T10" s="5">
        <v>294</v>
      </c>
      <c r="U10" s="5">
        <v>408</v>
      </c>
      <c r="V10" s="5">
        <v>183</v>
      </c>
      <c r="W10" s="11">
        <v>31</v>
      </c>
    </row>
    <row r="11" spans="1:24" x14ac:dyDescent="0.35">
      <c r="B11" s="17" t="s">
        <v>1930</v>
      </c>
      <c r="C11" s="18">
        <v>1029</v>
      </c>
      <c r="D11" s="19">
        <v>555</v>
      </c>
      <c r="E11" s="20" t="s">
        <v>623</v>
      </c>
      <c r="F11" s="20">
        <v>230</v>
      </c>
      <c r="G11" s="20" t="s">
        <v>1029</v>
      </c>
      <c r="H11" s="20" t="s">
        <v>1030</v>
      </c>
      <c r="I11" s="21" t="s">
        <v>1031</v>
      </c>
      <c r="J11" s="19">
        <v>857</v>
      </c>
      <c r="K11" s="21" t="s">
        <v>637</v>
      </c>
      <c r="L11" s="19" t="s">
        <v>1032</v>
      </c>
      <c r="M11" s="20">
        <v>232</v>
      </c>
      <c r="N11" s="20" t="s">
        <v>1033</v>
      </c>
      <c r="O11" s="20">
        <v>280</v>
      </c>
      <c r="P11" s="20">
        <v>193</v>
      </c>
      <c r="Q11" s="20" t="s">
        <v>1034</v>
      </c>
      <c r="R11" s="21" t="s">
        <v>675</v>
      </c>
      <c r="S11" s="19" t="s">
        <v>1048</v>
      </c>
      <c r="T11" s="20">
        <v>287</v>
      </c>
      <c r="U11" s="20">
        <v>347</v>
      </c>
      <c r="V11" s="20">
        <v>155</v>
      </c>
      <c r="W11" s="21" t="s">
        <v>484</v>
      </c>
    </row>
    <row r="12" spans="1:24" x14ac:dyDescent="0.35">
      <c r="A12" s="11"/>
      <c r="B12" s="22" t="s">
        <v>1046</v>
      </c>
      <c r="C12" s="23">
        <v>256</v>
      </c>
      <c r="D12" s="24">
        <v>153</v>
      </c>
      <c r="E12" s="25">
        <v>8</v>
      </c>
      <c r="F12" s="25">
        <v>68</v>
      </c>
      <c r="G12" s="25">
        <v>15</v>
      </c>
      <c r="H12" s="25" t="s">
        <v>511</v>
      </c>
      <c r="I12" s="26">
        <v>13</v>
      </c>
      <c r="J12" s="24">
        <v>225</v>
      </c>
      <c r="K12" s="26">
        <v>24</v>
      </c>
      <c r="L12" s="24">
        <v>21</v>
      </c>
      <c r="M12" s="25">
        <v>43</v>
      </c>
      <c r="N12" s="25">
        <v>13</v>
      </c>
      <c r="O12" s="25">
        <v>89</v>
      </c>
      <c r="P12" s="25">
        <v>60</v>
      </c>
      <c r="Q12" s="25">
        <v>25</v>
      </c>
      <c r="R12" s="26">
        <v>2</v>
      </c>
      <c r="S12" s="24">
        <v>13</v>
      </c>
      <c r="T12" s="25">
        <v>44</v>
      </c>
      <c r="U12" s="25">
        <v>125</v>
      </c>
      <c r="V12" s="25">
        <v>42</v>
      </c>
      <c r="W12" s="26">
        <v>8</v>
      </c>
      <c r="X12" s="10"/>
    </row>
    <row r="13" spans="1:24" x14ac:dyDescent="0.35">
      <c r="A13" s="11"/>
      <c r="B13" s="22" t="s">
        <v>449</v>
      </c>
      <c r="C13" s="27">
        <v>0.25</v>
      </c>
      <c r="D13" s="28">
        <v>0.27</v>
      </c>
      <c r="E13" s="29">
        <v>0.11</v>
      </c>
      <c r="F13" s="29">
        <v>0.28999999999999998</v>
      </c>
      <c r="G13" s="29">
        <v>0.17</v>
      </c>
      <c r="H13" s="29">
        <v>0.01</v>
      </c>
      <c r="I13" s="30">
        <v>0.3</v>
      </c>
      <c r="J13" s="28">
        <v>0.26</v>
      </c>
      <c r="K13" s="30">
        <v>0.18</v>
      </c>
      <c r="L13" s="28">
        <v>0.17</v>
      </c>
      <c r="M13" s="29">
        <v>0.18</v>
      </c>
      <c r="N13" s="29">
        <v>0.2</v>
      </c>
      <c r="O13" s="29">
        <v>0.32</v>
      </c>
      <c r="P13" s="29">
        <v>0.31</v>
      </c>
      <c r="Q13" s="29">
        <v>0.33</v>
      </c>
      <c r="R13" s="30">
        <v>0.09</v>
      </c>
      <c r="S13" s="28">
        <v>0.11</v>
      </c>
      <c r="T13" s="29">
        <v>0.15</v>
      </c>
      <c r="U13" s="29">
        <v>0.36</v>
      </c>
      <c r="V13" s="29">
        <v>0.27</v>
      </c>
      <c r="W13" s="30">
        <v>0.19</v>
      </c>
      <c r="X13" s="10"/>
    </row>
    <row r="14" spans="1:24" x14ac:dyDescent="0.35">
      <c r="A14" s="11"/>
      <c r="B14" s="22" t="s">
        <v>449</v>
      </c>
      <c r="C14" s="24" t="s">
        <v>1049</v>
      </c>
      <c r="D14" s="24" t="s">
        <v>607</v>
      </c>
      <c r="E14" s="25" t="s">
        <v>449</v>
      </c>
      <c r="F14" s="25" t="s">
        <v>607</v>
      </c>
      <c r="G14" s="25" t="s">
        <v>449</v>
      </c>
      <c r="H14" s="25" t="s">
        <v>449</v>
      </c>
      <c r="I14" s="26" t="s">
        <v>449</v>
      </c>
      <c r="J14" s="24" t="s">
        <v>505</v>
      </c>
      <c r="K14" s="26" t="s">
        <v>449</v>
      </c>
      <c r="L14" s="24" t="s">
        <v>449</v>
      </c>
      <c r="M14" s="25" t="s">
        <v>449</v>
      </c>
      <c r="N14" s="25" t="s">
        <v>449</v>
      </c>
      <c r="O14" s="25" t="s">
        <v>1050</v>
      </c>
      <c r="P14" s="25" t="s">
        <v>755</v>
      </c>
      <c r="Q14" s="25" t="s">
        <v>755</v>
      </c>
      <c r="R14" s="26" t="s">
        <v>449</v>
      </c>
      <c r="S14" s="24" t="s">
        <v>449</v>
      </c>
      <c r="T14" s="25" t="s">
        <v>449</v>
      </c>
      <c r="U14" s="25" t="s">
        <v>617</v>
      </c>
      <c r="V14" s="25" t="s">
        <v>612</v>
      </c>
      <c r="W14" s="26" t="s">
        <v>449</v>
      </c>
      <c r="X14" s="10"/>
    </row>
    <row r="15" spans="1:24" x14ac:dyDescent="0.35">
      <c r="A15" s="11"/>
      <c r="B15" s="8" t="s">
        <v>1047</v>
      </c>
      <c r="C15" s="9">
        <v>736</v>
      </c>
      <c r="D15" s="10">
        <v>391</v>
      </c>
      <c r="E15" s="5">
        <v>65</v>
      </c>
      <c r="F15" s="5">
        <v>155</v>
      </c>
      <c r="G15" s="5">
        <v>66</v>
      </c>
      <c r="H15" s="5">
        <v>28</v>
      </c>
      <c r="I15" s="11">
        <v>25</v>
      </c>
      <c r="J15" s="10">
        <v>612</v>
      </c>
      <c r="K15" s="11">
        <v>101</v>
      </c>
      <c r="L15" s="10">
        <v>98</v>
      </c>
      <c r="M15" s="5">
        <v>178</v>
      </c>
      <c r="N15" s="5">
        <v>50</v>
      </c>
      <c r="O15" s="5">
        <v>186</v>
      </c>
      <c r="P15" s="5">
        <v>126</v>
      </c>
      <c r="Q15" s="5">
        <v>51</v>
      </c>
      <c r="R15" s="11">
        <v>21</v>
      </c>
      <c r="S15" s="10">
        <v>93</v>
      </c>
      <c r="T15" s="5">
        <v>238</v>
      </c>
      <c r="U15" s="5">
        <v>217</v>
      </c>
      <c r="V15" s="5">
        <v>111</v>
      </c>
      <c r="W15" s="11">
        <v>23</v>
      </c>
      <c r="X15" s="10"/>
    </row>
    <row r="16" spans="1:24" x14ac:dyDescent="0.35">
      <c r="A16" s="11"/>
      <c r="B16" s="8" t="s">
        <v>449</v>
      </c>
      <c r="C16" s="12">
        <v>0.72</v>
      </c>
      <c r="D16" s="13">
        <v>0.7</v>
      </c>
      <c r="E16" s="14">
        <v>0.89</v>
      </c>
      <c r="F16" s="14">
        <v>0.67</v>
      </c>
      <c r="G16" s="14">
        <v>0.77</v>
      </c>
      <c r="H16" s="14">
        <v>0.79</v>
      </c>
      <c r="I16" s="15">
        <v>0.59</v>
      </c>
      <c r="J16" s="13">
        <v>0.71</v>
      </c>
      <c r="K16" s="15">
        <v>0.75</v>
      </c>
      <c r="L16" s="13">
        <v>0.8</v>
      </c>
      <c r="M16" s="14">
        <v>0.77</v>
      </c>
      <c r="N16" s="14">
        <v>0.78</v>
      </c>
      <c r="O16" s="14">
        <v>0.66</v>
      </c>
      <c r="P16" s="14">
        <v>0.65</v>
      </c>
      <c r="Q16" s="14">
        <v>0.67</v>
      </c>
      <c r="R16" s="15">
        <v>0.73</v>
      </c>
      <c r="S16" s="13">
        <v>0.81</v>
      </c>
      <c r="T16" s="14">
        <v>0.83</v>
      </c>
      <c r="U16" s="14">
        <v>0.62</v>
      </c>
      <c r="V16" s="14">
        <v>0.72</v>
      </c>
      <c r="W16" s="15">
        <v>0.54</v>
      </c>
      <c r="X16" s="10"/>
    </row>
    <row r="17" spans="1:24" x14ac:dyDescent="0.35">
      <c r="A17" s="11"/>
      <c r="B17" s="8" t="s">
        <v>449</v>
      </c>
      <c r="C17" s="10" t="s">
        <v>493</v>
      </c>
      <c r="D17" s="10" t="s">
        <v>449</v>
      </c>
      <c r="E17" s="5" t="s">
        <v>592</v>
      </c>
      <c r="F17" s="5" t="s">
        <v>449</v>
      </c>
      <c r="G17" s="5" t="s">
        <v>449</v>
      </c>
      <c r="H17" s="5" t="s">
        <v>449</v>
      </c>
      <c r="I17" s="11" t="s">
        <v>449</v>
      </c>
      <c r="J17" s="10" t="s">
        <v>449</v>
      </c>
      <c r="K17" s="11" t="s">
        <v>449</v>
      </c>
      <c r="L17" s="10" t="s">
        <v>565</v>
      </c>
      <c r="M17" s="5" t="s">
        <v>565</v>
      </c>
      <c r="N17" s="5" t="s">
        <v>449</v>
      </c>
      <c r="O17" s="5" t="s">
        <v>449</v>
      </c>
      <c r="P17" s="5" t="s">
        <v>449</v>
      </c>
      <c r="Q17" s="5" t="s">
        <v>449</v>
      </c>
      <c r="R17" s="11" t="s">
        <v>449</v>
      </c>
      <c r="S17" s="10" t="s">
        <v>493</v>
      </c>
      <c r="T17" s="5" t="s">
        <v>494</v>
      </c>
      <c r="U17" s="5" t="s">
        <v>449</v>
      </c>
      <c r="V17" s="5" t="s">
        <v>449</v>
      </c>
      <c r="W17" s="11" t="s">
        <v>449</v>
      </c>
      <c r="X17" s="10"/>
    </row>
    <row r="18" spans="1:24" x14ac:dyDescent="0.35">
      <c r="A18" s="11"/>
      <c r="B18" s="22" t="s">
        <v>908</v>
      </c>
      <c r="C18" s="23">
        <v>37</v>
      </c>
      <c r="D18" s="24">
        <v>11</v>
      </c>
      <c r="E18" s="25" t="s">
        <v>486</v>
      </c>
      <c r="F18" s="25">
        <v>8</v>
      </c>
      <c r="G18" s="25">
        <v>6</v>
      </c>
      <c r="H18" s="25">
        <v>7</v>
      </c>
      <c r="I18" s="26">
        <v>4</v>
      </c>
      <c r="J18" s="24">
        <v>21</v>
      </c>
      <c r="K18" s="26">
        <v>9</v>
      </c>
      <c r="L18" s="24">
        <v>4</v>
      </c>
      <c r="M18" s="25">
        <v>11</v>
      </c>
      <c r="N18" s="25">
        <v>1</v>
      </c>
      <c r="O18" s="25">
        <v>5</v>
      </c>
      <c r="P18" s="25">
        <v>7</v>
      </c>
      <c r="Q18" s="25">
        <v>1</v>
      </c>
      <c r="R18" s="26">
        <v>5</v>
      </c>
      <c r="S18" s="24">
        <v>9</v>
      </c>
      <c r="T18" s="25">
        <v>4</v>
      </c>
      <c r="U18" s="25">
        <v>5</v>
      </c>
      <c r="V18" s="25">
        <v>1</v>
      </c>
      <c r="W18" s="26">
        <v>12</v>
      </c>
      <c r="X18" s="10"/>
    </row>
    <row r="19" spans="1:24" x14ac:dyDescent="0.35">
      <c r="A19" s="11"/>
      <c r="B19" s="22" t="s">
        <v>449</v>
      </c>
      <c r="C19" s="27">
        <v>0.04</v>
      </c>
      <c r="D19" s="28">
        <v>0.02</v>
      </c>
      <c r="E19" s="25" t="s">
        <v>486</v>
      </c>
      <c r="F19" s="29">
        <v>0.04</v>
      </c>
      <c r="G19" s="29">
        <v>0.06</v>
      </c>
      <c r="H19" s="29">
        <v>0.2</v>
      </c>
      <c r="I19" s="30">
        <v>0.1</v>
      </c>
      <c r="J19" s="28">
        <v>0.02</v>
      </c>
      <c r="K19" s="30">
        <v>7.0000000000000007E-2</v>
      </c>
      <c r="L19" s="28">
        <v>0.04</v>
      </c>
      <c r="M19" s="29">
        <v>0.05</v>
      </c>
      <c r="N19" s="29">
        <v>0.02</v>
      </c>
      <c r="O19" s="29">
        <v>0.02</v>
      </c>
      <c r="P19" s="29">
        <v>0.04</v>
      </c>
      <c r="Q19" s="29">
        <v>0.01</v>
      </c>
      <c r="R19" s="30">
        <v>0.18</v>
      </c>
      <c r="S19" s="28">
        <v>0.08</v>
      </c>
      <c r="T19" s="29">
        <v>0.02</v>
      </c>
      <c r="U19" s="29">
        <v>0.01</v>
      </c>
      <c r="V19" s="29">
        <v>0.01</v>
      </c>
      <c r="W19" s="30">
        <v>0.28000000000000003</v>
      </c>
      <c r="X19" s="10"/>
    </row>
    <row r="20" spans="1:24" x14ac:dyDescent="0.35">
      <c r="A20" s="11"/>
      <c r="B20" s="22" t="s">
        <v>449</v>
      </c>
      <c r="C20" s="24" t="s">
        <v>812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5" t="s">
        <v>449</v>
      </c>
      <c r="I20" s="26" t="s">
        <v>449</v>
      </c>
      <c r="J20" s="24" t="s">
        <v>449</v>
      </c>
      <c r="K20" s="26" t="s">
        <v>645</v>
      </c>
      <c r="L20" s="24" t="s">
        <v>449</v>
      </c>
      <c r="M20" s="25" t="s">
        <v>449</v>
      </c>
      <c r="N20" s="25" t="s">
        <v>449</v>
      </c>
      <c r="O20" s="25" t="s">
        <v>449</v>
      </c>
      <c r="P20" s="25" t="s">
        <v>449</v>
      </c>
      <c r="Q20" s="25" t="s">
        <v>449</v>
      </c>
      <c r="R20" s="26" t="s">
        <v>449</v>
      </c>
      <c r="S20" s="24" t="s">
        <v>1051</v>
      </c>
      <c r="T20" s="25" t="s">
        <v>449</v>
      </c>
      <c r="U20" s="25" t="s">
        <v>449</v>
      </c>
      <c r="V20" s="25" t="s">
        <v>449</v>
      </c>
      <c r="W20" s="26" t="s">
        <v>449</v>
      </c>
      <c r="X20" s="10"/>
    </row>
    <row r="21" spans="1:24" x14ac:dyDescent="0.35">
      <c r="A21" s="11"/>
      <c r="B21" s="31" t="s">
        <v>519</v>
      </c>
      <c r="C21" s="35">
        <v>3</v>
      </c>
      <c r="D21" s="32">
        <v>1</v>
      </c>
      <c r="E21" s="33" t="s">
        <v>486</v>
      </c>
      <c r="F21" s="33">
        <v>1</v>
      </c>
      <c r="G21" s="33" t="s">
        <v>511</v>
      </c>
      <c r="H21" s="33" t="s">
        <v>486</v>
      </c>
      <c r="I21" s="34" t="s">
        <v>486</v>
      </c>
      <c r="J21" s="32">
        <v>2</v>
      </c>
      <c r="K21" s="34" t="s">
        <v>486</v>
      </c>
      <c r="L21" s="32" t="s">
        <v>486</v>
      </c>
      <c r="M21" s="33">
        <v>1</v>
      </c>
      <c r="N21" s="33" t="s">
        <v>486</v>
      </c>
      <c r="O21" s="33">
        <v>1</v>
      </c>
      <c r="P21" s="33" t="s">
        <v>486</v>
      </c>
      <c r="Q21" s="33" t="s">
        <v>486</v>
      </c>
      <c r="R21" s="34" t="s">
        <v>486</v>
      </c>
      <c r="S21" s="32">
        <v>1</v>
      </c>
      <c r="T21" s="33" t="s">
        <v>486</v>
      </c>
      <c r="U21" s="33" t="s">
        <v>486</v>
      </c>
      <c r="V21" s="33" t="s">
        <v>486</v>
      </c>
      <c r="W21" s="34" t="s">
        <v>486</v>
      </c>
      <c r="X21" s="10"/>
    </row>
    <row r="22" spans="1:24" x14ac:dyDescent="0.35">
      <c r="B22" s="1" t="s">
        <v>1929</v>
      </c>
    </row>
    <row r="23" spans="1:24" x14ac:dyDescent="0.35">
      <c r="B23" s="1" t="s">
        <v>577</v>
      </c>
    </row>
    <row r="24" spans="1:24" x14ac:dyDescent="0.35">
      <c r="B24" s="1" t="s">
        <v>530</v>
      </c>
    </row>
  </sheetData>
  <mergeCells count="4">
    <mergeCell ref="D8:I8"/>
    <mergeCell ref="J8:K8"/>
    <mergeCell ref="L8:R8"/>
    <mergeCell ref="S8:W8"/>
  </mergeCells>
  <hyperlinks>
    <hyperlink ref="C1" location="Index!A47" display="Return to Index" xr:uid="{00000000-0004-0000-2B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C00-000000000000}">
  <dimension ref="A1:AC28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124</v>
      </c>
    </row>
    <row r="6" spans="1:29" x14ac:dyDescent="0.35">
      <c r="B6" s="1" t="s">
        <v>125</v>
      </c>
    </row>
    <row r="7" spans="1:29" x14ac:dyDescent="0.35">
      <c r="B7" s="1" t="s">
        <v>9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3106</v>
      </c>
      <c r="D10" s="10">
        <v>3106</v>
      </c>
      <c r="E10" s="5" t="s">
        <v>486</v>
      </c>
      <c r="F10" s="5" t="s">
        <v>486</v>
      </c>
      <c r="G10" s="5" t="s">
        <v>486</v>
      </c>
      <c r="H10" s="11" t="s">
        <v>486</v>
      </c>
      <c r="I10" s="10">
        <v>2441</v>
      </c>
      <c r="J10" s="5" t="s">
        <v>486</v>
      </c>
      <c r="K10" s="5">
        <v>665</v>
      </c>
      <c r="L10" s="11" t="s">
        <v>486</v>
      </c>
      <c r="M10" s="10">
        <v>1040</v>
      </c>
      <c r="N10" s="5">
        <v>1952</v>
      </c>
      <c r="O10" s="11">
        <v>107</v>
      </c>
      <c r="P10" s="10">
        <v>1935</v>
      </c>
      <c r="Q10" s="5">
        <v>987</v>
      </c>
      <c r="R10" s="5">
        <v>154</v>
      </c>
      <c r="S10" s="5">
        <v>26</v>
      </c>
      <c r="T10" s="11">
        <v>4</v>
      </c>
      <c r="U10" s="10">
        <v>506</v>
      </c>
      <c r="V10" s="5">
        <v>303</v>
      </c>
      <c r="W10" s="5">
        <v>2259</v>
      </c>
      <c r="X10" s="11">
        <v>38</v>
      </c>
      <c r="Y10" s="10">
        <v>640</v>
      </c>
      <c r="Z10" s="5">
        <v>2347</v>
      </c>
      <c r="AA10" s="5">
        <v>61</v>
      </c>
      <c r="AB10" s="11">
        <v>20</v>
      </c>
    </row>
    <row r="11" spans="1:29" x14ac:dyDescent="0.35">
      <c r="B11" s="17" t="s">
        <v>1930</v>
      </c>
      <c r="C11" s="18">
        <v>3002</v>
      </c>
      <c r="D11" s="19">
        <v>3002</v>
      </c>
      <c r="E11" s="20" t="s">
        <v>624</v>
      </c>
      <c r="F11" s="20" t="s">
        <v>624</v>
      </c>
      <c r="G11" s="20" t="s">
        <v>624</v>
      </c>
      <c r="H11" s="21" t="s">
        <v>624</v>
      </c>
      <c r="I11" s="19">
        <v>2432</v>
      </c>
      <c r="J11" s="20" t="s">
        <v>624</v>
      </c>
      <c r="K11" s="20">
        <v>570</v>
      </c>
      <c r="L11" s="21" t="s">
        <v>624</v>
      </c>
      <c r="M11" s="19">
        <v>1164</v>
      </c>
      <c r="N11" s="20">
        <v>1717</v>
      </c>
      <c r="O11" s="21" t="s">
        <v>1052</v>
      </c>
      <c r="P11" s="19">
        <v>1875</v>
      </c>
      <c r="Q11" s="20">
        <v>915</v>
      </c>
      <c r="R11" s="20" t="s">
        <v>1053</v>
      </c>
      <c r="S11" s="20" t="s">
        <v>1030</v>
      </c>
      <c r="T11" s="21" t="s">
        <v>477</v>
      </c>
      <c r="U11" s="19">
        <v>493</v>
      </c>
      <c r="V11" s="20">
        <v>295</v>
      </c>
      <c r="W11" s="20">
        <v>2159</v>
      </c>
      <c r="X11" s="21" t="s">
        <v>482</v>
      </c>
      <c r="Y11" s="19">
        <v>699</v>
      </c>
      <c r="Z11" s="20">
        <v>2176</v>
      </c>
      <c r="AA11" s="20" t="s">
        <v>1054</v>
      </c>
      <c r="AB11" s="21" t="s">
        <v>1055</v>
      </c>
    </row>
    <row r="12" spans="1:29" x14ac:dyDescent="0.35">
      <c r="A12" s="11"/>
      <c r="B12" s="22" t="s">
        <v>1046</v>
      </c>
      <c r="C12" s="23">
        <v>493</v>
      </c>
      <c r="D12" s="24">
        <v>493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4">
        <v>417</v>
      </c>
      <c r="J12" s="25" t="s">
        <v>486</v>
      </c>
      <c r="K12" s="25">
        <v>76</v>
      </c>
      <c r="L12" s="26" t="s">
        <v>486</v>
      </c>
      <c r="M12" s="24">
        <v>206</v>
      </c>
      <c r="N12" s="25">
        <v>273</v>
      </c>
      <c r="O12" s="26">
        <v>11</v>
      </c>
      <c r="P12" s="24">
        <v>218</v>
      </c>
      <c r="Q12" s="25">
        <v>193</v>
      </c>
      <c r="R12" s="25">
        <v>64</v>
      </c>
      <c r="S12" s="25">
        <v>17</v>
      </c>
      <c r="T12" s="26">
        <v>1</v>
      </c>
      <c r="U12" s="24">
        <v>493</v>
      </c>
      <c r="V12" s="25" t="s">
        <v>486</v>
      </c>
      <c r="W12" s="25" t="s">
        <v>486</v>
      </c>
      <c r="X12" s="26" t="s">
        <v>486</v>
      </c>
      <c r="Y12" s="24">
        <v>147</v>
      </c>
      <c r="Z12" s="25">
        <v>328</v>
      </c>
      <c r="AA12" s="25">
        <v>12</v>
      </c>
      <c r="AB12" s="26">
        <v>1</v>
      </c>
      <c r="AC12" s="10"/>
    </row>
    <row r="13" spans="1:29" x14ac:dyDescent="0.35">
      <c r="A13" s="11"/>
      <c r="B13" s="22" t="s">
        <v>449</v>
      </c>
      <c r="C13" s="27">
        <v>0.16</v>
      </c>
      <c r="D13" s="28">
        <v>0.16</v>
      </c>
      <c r="E13" s="25" t="s">
        <v>486</v>
      </c>
      <c r="F13" s="25" t="s">
        <v>486</v>
      </c>
      <c r="G13" s="25" t="s">
        <v>486</v>
      </c>
      <c r="H13" s="26" t="s">
        <v>486</v>
      </c>
      <c r="I13" s="28">
        <v>0.17</v>
      </c>
      <c r="J13" s="25" t="s">
        <v>486</v>
      </c>
      <c r="K13" s="29">
        <v>0.13</v>
      </c>
      <c r="L13" s="26" t="s">
        <v>486</v>
      </c>
      <c r="M13" s="28">
        <v>0.18</v>
      </c>
      <c r="N13" s="29">
        <v>0.16</v>
      </c>
      <c r="O13" s="30">
        <v>0.1</v>
      </c>
      <c r="P13" s="28">
        <v>0.12</v>
      </c>
      <c r="Q13" s="29">
        <v>0.21</v>
      </c>
      <c r="R13" s="29">
        <v>0.37</v>
      </c>
      <c r="S13" s="29">
        <v>0.48</v>
      </c>
      <c r="T13" s="30">
        <v>0.34</v>
      </c>
      <c r="U13" s="28">
        <v>1</v>
      </c>
      <c r="V13" s="25" t="s">
        <v>486</v>
      </c>
      <c r="W13" s="25" t="s">
        <v>486</v>
      </c>
      <c r="X13" s="26" t="s">
        <v>486</v>
      </c>
      <c r="Y13" s="28">
        <v>0.21</v>
      </c>
      <c r="Z13" s="29">
        <v>0.15</v>
      </c>
      <c r="AA13" s="29">
        <v>0.22</v>
      </c>
      <c r="AB13" s="30">
        <v>0.06</v>
      </c>
      <c r="AC13" s="10"/>
    </row>
    <row r="14" spans="1:29" x14ac:dyDescent="0.35">
      <c r="A14" s="11"/>
      <c r="B14" s="22" t="s">
        <v>449</v>
      </c>
      <c r="C14" s="24" t="s">
        <v>1056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6" t="s">
        <v>449</v>
      </c>
      <c r="I14" s="24" t="s">
        <v>449</v>
      </c>
      <c r="J14" s="25" t="s">
        <v>449</v>
      </c>
      <c r="K14" s="25" t="s">
        <v>449</v>
      </c>
      <c r="L14" s="26" t="s">
        <v>449</v>
      </c>
      <c r="M14" s="24" t="s">
        <v>449</v>
      </c>
      <c r="N14" s="25" t="s">
        <v>449</v>
      </c>
      <c r="O14" s="26" t="s">
        <v>449</v>
      </c>
      <c r="P14" s="24" t="s">
        <v>449</v>
      </c>
      <c r="Q14" s="25" t="s">
        <v>523</v>
      </c>
      <c r="R14" s="25" t="s">
        <v>508</v>
      </c>
      <c r="S14" s="25" t="s">
        <v>449</v>
      </c>
      <c r="T14" s="26" t="s">
        <v>449</v>
      </c>
      <c r="U14" s="24" t="s">
        <v>509</v>
      </c>
      <c r="V14" s="25" t="s">
        <v>449</v>
      </c>
      <c r="W14" s="25" t="s">
        <v>449</v>
      </c>
      <c r="X14" s="26" t="s">
        <v>449</v>
      </c>
      <c r="Y14" s="24" t="s">
        <v>598</v>
      </c>
      <c r="Z14" s="25" t="s">
        <v>449</v>
      </c>
      <c r="AA14" s="25" t="s">
        <v>449</v>
      </c>
      <c r="AB14" s="26" t="s">
        <v>449</v>
      </c>
      <c r="AC14" s="10"/>
    </row>
    <row r="15" spans="1:29" ht="29" x14ac:dyDescent="0.35">
      <c r="A15" s="11"/>
      <c r="B15" s="8" t="s">
        <v>1057</v>
      </c>
      <c r="C15" s="9">
        <v>295</v>
      </c>
      <c r="D15" s="10">
        <v>295</v>
      </c>
      <c r="E15" s="5" t="s">
        <v>486</v>
      </c>
      <c r="F15" s="5" t="s">
        <v>486</v>
      </c>
      <c r="G15" s="5" t="s">
        <v>486</v>
      </c>
      <c r="H15" s="11" t="s">
        <v>486</v>
      </c>
      <c r="I15" s="10">
        <v>234</v>
      </c>
      <c r="J15" s="5" t="s">
        <v>486</v>
      </c>
      <c r="K15" s="5">
        <v>62</v>
      </c>
      <c r="L15" s="11" t="s">
        <v>486</v>
      </c>
      <c r="M15" s="10">
        <v>149</v>
      </c>
      <c r="N15" s="5">
        <v>140</v>
      </c>
      <c r="O15" s="11">
        <v>7</v>
      </c>
      <c r="P15" s="10">
        <v>167</v>
      </c>
      <c r="Q15" s="5">
        <v>113</v>
      </c>
      <c r="R15" s="5">
        <v>12</v>
      </c>
      <c r="S15" s="5">
        <v>3</v>
      </c>
      <c r="T15" s="11">
        <v>1</v>
      </c>
      <c r="U15" s="10" t="s">
        <v>486</v>
      </c>
      <c r="V15" s="5">
        <v>295</v>
      </c>
      <c r="W15" s="5" t="s">
        <v>486</v>
      </c>
      <c r="X15" s="11" t="s">
        <v>486</v>
      </c>
      <c r="Y15" s="10">
        <v>98</v>
      </c>
      <c r="Z15" s="5">
        <v>183</v>
      </c>
      <c r="AA15" s="5">
        <v>4</v>
      </c>
      <c r="AB15" s="11">
        <v>6</v>
      </c>
      <c r="AC15" s="10"/>
    </row>
    <row r="16" spans="1:29" x14ac:dyDescent="0.35">
      <c r="A16" s="11"/>
      <c r="B16" s="8" t="s">
        <v>449</v>
      </c>
      <c r="C16" s="12">
        <v>0.1</v>
      </c>
      <c r="D16" s="13">
        <v>0.1</v>
      </c>
      <c r="E16" s="5" t="s">
        <v>486</v>
      </c>
      <c r="F16" s="5" t="s">
        <v>486</v>
      </c>
      <c r="G16" s="5" t="s">
        <v>486</v>
      </c>
      <c r="H16" s="11" t="s">
        <v>486</v>
      </c>
      <c r="I16" s="13">
        <v>0.1</v>
      </c>
      <c r="J16" s="5" t="s">
        <v>486</v>
      </c>
      <c r="K16" s="14">
        <v>0.11</v>
      </c>
      <c r="L16" s="11" t="s">
        <v>486</v>
      </c>
      <c r="M16" s="13">
        <v>0.13</v>
      </c>
      <c r="N16" s="14">
        <v>0.08</v>
      </c>
      <c r="O16" s="15">
        <v>0.06</v>
      </c>
      <c r="P16" s="13">
        <v>0.09</v>
      </c>
      <c r="Q16" s="14">
        <v>0.12</v>
      </c>
      <c r="R16" s="14">
        <v>7.0000000000000007E-2</v>
      </c>
      <c r="S16" s="14">
        <v>7.0000000000000007E-2</v>
      </c>
      <c r="T16" s="15">
        <v>0.12</v>
      </c>
      <c r="U16" s="10" t="s">
        <v>486</v>
      </c>
      <c r="V16" s="14">
        <v>1</v>
      </c>
      <c r="W16" s="5" t="s">
        <v>486</v>
      </c>
      <c r="X16" s="11" t="s">
        <v>486</v>
      </c>
      <c r="Y16" s="13">
        <v>0.14000000000000001</v>
      </c>
      <c r="Z16" s="14">
        <v>0.08</v>
      </c>
      <c r="AA16" s="14">
        <v>0.08</v>
      </c>
      <c r="AB16" s="15">
        <v>0.3</v>
      </c>
      <c r="AC16" s="10"/>
    </row>
    <row r="17" spans="1:29" x14ac:dyDescent="0.35">
      <c r="A17" s="11"/>
      <c r="B17" s="8" t="s">
        <v>449</v>
      </c>
      <c r="C17" s="10" t="s">
        <v>1058</v>
      </c>
      <c r="D17" s="10" t="s">
        <v>449</v>
      </c>
      <c r="E17" s="5" t="s">
        <v>449</v>
      </c>
      <c r="F17" s="5" t="s">
        <v>449</v>
      </c>
      <c r="G17" s="5" t="s">
        <v>449</v>
      </c>
      <c r="H17" s="11" t="s">
        <v>449</v>
      </c>
      <c r="I17" s="10" t="s">
        <v>449</v>
      </c>
      <c r="J17" s="5" t="s">
        <v>449</v>
      </c>
      <c r="K17" s="5" t="s">
        <v>449</v>
      </c>
      <c r="L17" s="11" t="s">
        <v>449</v>
      </c>
      <c r="M17" s="10" t="s">
        <v>518</v>
      </c>
      <c r="N17" s="5" t="s">
        <v>449</v>
      </c>
      <c r="O17" s="11" t="s">
        <v>449</v>
      </c>
      <c r="P17" s="10" t="s">
        <v>449</v>
      </c>
      <c r="Q17" s="5" t="s">
        <v>523</v>
      </c>
      <c r="R17" s="5" t="s">
        <v>449</v>
      </c>
      <c r="S17" s="5" t="s">
        <v>449</v>
      </c>
      <c r="T17" s="11" t="s">
        <v>449</v>
      </c>
      <c r="U17" s="10" t="s">
        <v>449</v>
      </c>
      <c r="V17" s="5" t="s">
        <v>783</v>
      </c>
      <c r="W17" s="5" t="s">
        <v>449</v>
      </c>
      <c r="X17" s="11" t="s">
        <v>449</v>
      </c>
      <c r="Y17" s="10" t="s">
        <v>598</v>
      </c>
      <c r="Z17" s="5" t="s">
        <v>449</v>
      </c>
      <c r="AA17" s="5" t="s">
        <v>449</v>
      </c>
      <c r="AB17" s="11" t="s">
        <v>449</v>
      </c>
      <c r="AC17" s="10"/>
    </row>
    <row r="18" spans="1:29" x14ac:dyDescent="0.35">
      <c r="A18" s="11"/>
      <c r="B18" s="22" t="s">
        <v>1047</v>
      </c>
      <c r="C18" s="23">
        <v>2159</v>
      </c>
      <c r="D18" s="24">
        <v>2159</v>
      </c>
      <c r="E18" s="25" t="s">
        <v>486</v>
      </c>
      <c r="F18" s="25" t="s">
        <v>486</v>
      </c>
      <c r="G18" s="25" t="s">
        <v>486</v>
      </c>
      <c r="H18" s="26" t="s">
        <v>486</v>
      </c>
      <c r="I18" s="24">
        <v>1738</v>
      </c>
      <c r="J18" s="25" t="s">
        <v>486</v>
      </c>
      <c r="K18" s="25">
        <v>421</v>
      </c>
      <c r="L18" s="26" t="s">
        <v>486</v>
      </c>
      <c r="M18" s="24">
        <v>784</v>
      </c>
      <c r="N18" s="25">
        <v>1288</v>
      </c>
      <c r="O18" s="26">
        <v>82</v>
      </c>
      <c r="P18" s="24">
        <v>1459</v>
      </c>
      <c r="Q18" s="25">
        <v>595</v>
      </c>
      <c r="R18" s="25">
        <v>89</v>
      </c>
      <c r="S18" s="25">
        <v>14</v>
      </c>
      <c r="T18" s="26">
        <v>2</v>
      </c>
      <c r="U18" s="24" t="s">
        <v>486</v>
      </c>
      <c r="V18" s="25" t="s">
        <v>486</v>
      </c>
      <c r="W18" s="25">
        <v>2159</v>
      </c>
      <c r="X18" s="26" t="s">
        <v>486</v>
      </c>
      <c r="Y18" s="24">
        <v>429</v>
      </c>
      <c r="Z18" s="25">
        <v>1642</v>
      </c>
      <c r="AA18" s="25">
        <v>38</v>
      </c>
      <c r="AB18" s="26">
        <v>14</v>
      </c>
      <c r="AC18" s="10"/>
    </row>
    <row r="19" spans="1:29" x14ac:dyDescent="0.35">
      <c r="A19" s="11"/>
      <c r="B19" s="22" t="s">
        <v>449</v>
      </c>
      <c r="C19" s="27">
        <v>0.72</v>
      </c>
      <c r="D19" s="28">
        <v>0.72</v>
      </c>
      <c r="E19" s="25" t="s">
        <v>486</v>
      </c>
      <c r="F19" s="25" t="s">
        <v>486</v>
      </c>
      <c r="G19" s="25" t="s">
        <v>486</v>
      </c>
      <c r="H19" s="26" t="s">
        <v>486</v>
      </c>
      <c r="I19" s="28">
        <v>0.71</v>
      </c>
      <c r="J19" s="25" t="s">
        <v>486</v>
      </c>
      <c r="K19" s="29">
        <v>0.74</v>
      </c>
      <c r="L19" s="26" t="s">
        <v>486</v>
      </c>
      <c r="M19" s="28">
        <v>0.67</v>
      </c>
      <c r="N19" s="29">
        <v>0.75</v>
      </c>
      <c r="O19" s="30">
        <v>0.73</v>
      </c>
      <c r="P19" s="28">
        <v>0.78</v>
      </c>
      <c r="Q19" s="29">
        <v>0.65</v>
      </c>
      <c r="R19" s="29">
        <v>0.52</v>
      </c>
      <c r="S19" s="29">
        <v>0.39</v>
      </c>
      <c r="T19" s="30">
        <v>0.53</v>
      </c>
      <c r="U19" s="24" t="s">
        <v>486</v>
      </c>
      <c r="V19" s="25" t="s">
        <v>486</v>
      </c>
      <c r="W19" s="29">
        <v>1</v>
      </c>
      <c r="X19" s="26" t="s">
        <v>486</v>
      </c>
      <c r="Y19" s="28">
        <v>0.61</v>
      </c>
      <c r="Z19" s="29">
        <v>0.75</v>
      </c>
      <c r="AA19" s="29">
        <v>0.7</v>
      </c>
      <c r="AB19" s="30">
        <v>0.65</v>
      </c>
      <c r="AC19" s="10"/>
    </row>
    <row r="20" spans="1:29" x14ac:dyDescent="0.35">
      <c r="A20" s="11"/>
      <c r="B20" s="22" t="s">
        <v>449</v>
      </c>
      <c r="C20" s="24" t="s">
        <v>1059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6" t="s">
        <v>449</v>
      </c>
      <c r="I20" s="24" t="s">
        <v>449</v>
      </c>
      <c r="J20" s="25" t="s">
        <v>449</v>
      </c>
      <c r="K20" s="25" t="s">
        <v>449</v>
      </c>
      <c r="L20" s="26" t="s">
        <v>449</v>
      </c>
      <c r="M20" s="24" t="s">
        <v>449</v>
      </c>
      <c r="N20" s="25" t="s">
        <v>603</v>
      </c>
      <c r="O20" s="26" t="s">
        <v>449</v>
      </c>
      <c r="P20" s="24" t="s">
        <v>492</v>
      </c>
      <c r="Q20" s="25" t="s">
        <v>558</v>
      </c>
      <c r="R20" s="25" t="s">
        <v>449</v>
      </c>
      <c r="S20" s="25" t="s">
        <v>449</v>
      </c>
      <c r="T20" s="26" t="s">
        <v>449</v>
      </c>
      <c r="U20" s="24" t="s">
        <v>449</v>
      </c>
      <c r="V20" s="25" t="s">
        <v>449</v>
      </c>
      <c r="W20" s="25" t="s">
        <v>494</v>
      </c>
      <c r="X20" s="26" t="s">
        <v>449</v>
      </c>
      <c r="Y20" s="24" t="s">
        <v>449</v>
      </c>
      <c r="Z20" s="25" t="s">
        <v>502</v>
      </c>
      <c r="AA20" s="25" t="s">
        <v>449</v>
      </c>
      <c r="AB20" s="26" t="s">
        <v>449</v>
      </c>
      <c r="AC20" s="10"/>
    </row>
    <row r="21" spans="1:29" x14ac:dyDescent="0.35">
      <c r="A21" s="11"/>
      <c r="B21" s="8" t="s">
        <v>908</v>
      </c>
      <c r="C21" s="9">
        <v>54</v>
      </c>
      <c r="D21" s="10">
        <v>54</v>
      </c>
      <c r="E21" s="5" t="s">
        <v>486</v>
      </c>
      <c r="F21" s="5" t="s">
        <v>486</v>
      </c>
      <c r="G21" s="5" t="s">
        <v>486</v>
      </c>
      <c r="H21" s="11" t="s">
        <v>486</v>
      </c>
      <c r="I21" s="10">
        <v>43</v>
      </c>
      <c r="J21" s="5" t="s">
        <v>486</v>
      </c>
      <c r="K21" s="5">
        <v>11</v>
      </c>
      <c r="L21" s="11" t="s">
        <v>486</v>
      </c>
      <c r="M21" s="10">
        <v>26</v>
      </c>
      <c r="N21" s="5">
        <v>17</v>
      </c>
      <c r="O21" s="11">
        <v>11</v>
      </c>
      <c r="P21" s="10">
        <v>31</v>
      </c>
      <c r="Q21" s="5">
        <v>15</v>
      </c>
      <c r="R21" s="5">
        <v>6</v>
      </c>
      <c r="S21" s="5">
        <v>2</v>
      </c>
      <c r="T21" s="11" t="s">
        <v>486</v>
      </c>
      <c r="U21" s="10" t="s">
        <v>486</v>
      </c>
      <c r="V21" s="5" t="s">
        <v>486</v>
      </c>
      <c r="W21" s="5" t="s">
        <v>486</v>
      </c>
      <c r="X21" s="11">
        <v>54</v>
      </c>
      <c r="Y21" s="10">
        <v>26</v>
      </c>
      <c r="Z21" s="5">
        <v>24</v>
      </c>
      <c r="AA21" s="5" t="s">
        <v>486</v>
      </c>
      <c r="AB21" s="11" t="s">
        <v>486</v>
      </c>
      <c r="AC21" s="10"/>
    </row>
    <row r="22" spans="1:29" x14ac:dyDescent="0.35">
      <c r="A22" s="11"/>
      <c r="B22" s="8" t="s">
        <v>449</v>
      </c>
      <c r="C22" s="12">
        <v>0.02</v>
      </c>
      <c r="D22" s="13">
        <v>0.02</v>
      </c>
      <c r="E22" s="5" t="s">
        <v>486</v>
      </c>
      <c r="F22" s="5" t="s">
        <v>486</v>
      </c>
      <c r="G22" s="5" t="s">
        <v>486</v>
      </c>
      <c r="H22" s="11" t="s">
        <v>486</v>
      </c>
      <c r="I22" s="13">
        <v>0.02</v>
      </c>
      <c r="J22" s="5" t="s">
        <v>486</v>
      </c>
      <c r="K22" s="14">
        <v>0.02</v>
      </c>
      <c r="L22" s="11" t="s">
        <v>486</v>
      </c>
      <c r="M22" s="13">
        <v>0.02</v>
      </c>
      <c r="N22" s="14">
        <v>0.01</v>
      </c>
      <c r="O22" s="15">
        <v>0.1</v>
      </c>
      <c r="P22" s="13">
        <v>0.02</v>
      </c>
      <c r="Q22" s="14">
        <v>0.02</v>
      </c>
      <c r="R22" s="14">
        <v>0.04</v>
      </c>
      <c r="S22" s="14">
        <v>0.05</v>
      </c>
      <c r="T22" s="11" t="s">
        <v>486</v>
      </c>
      <c r="U22" s="10" t="s">
        <v>486</v>
      </c>
      <c r="V22" s="5" t="s">
        <v>486</v>
      </c>
      <c r="W22" s="5" t="s">
        <v>486</v>
      </c>
      <c r="X22" s="15">
        <v>1</v>
      </c>
      <c r="Y22" s="13">
        <v>0.04</v>
      </c>
      <c r="Z22" s="14">
        <v>0.01</v>
      </c>
      <c r="AA22" s="5" t="s">
        <v>486</v>
      </c>
      <c r="AB22" s="11" t="s">
        <v>486</v>
      </c>
      <c r="AC22" s="10"/>
    </row>
    <row r="23" spans="1:29" x14ac:dyDescent="0.35">
      <c r="A23" s="11"/>
      <c r="B23" s="8" t="s">
        <v>449</v>
      </c>
      <c r="C23" s="10" t="s">
        <v>1058</v>
      </c>
      <c r="D23" s="10" t="s">
        <v>449</v>
      </c>
      <c r="E23" s="5" t="s">
        <v>449</v>
      </c>
      <c r="F23" s="5" t="s">
        <v>449</v>
      </c>
      <c r="G23" s="5" t="s">
        <v>449</v>
      </c>
      <c r="H23" s="11" t="s">
        <v>449</v>
      </c>
      <c r="I23" s="10" t="s">
        <v>449</v>
      </c>
      <c r="J23" s="5" t="s">
        <v>449</v>
      </c>
      <c r="K23" s="5" t="s">
        <v>449</v>
      </c>
      <c r="L23" s="11" t="s">
        <v>449</v>
      </c>
      <c r="M23" s="10" t="s">
        <v>517</v>
      </c>
      <c r="N23" s="5" t="s">
        <v>449</v>
      </c>
      <c r="O23" s="11" t="s">
        <v>491</v>
      </c>
      <c r="P23" s="10" t="s">
        <v>449</v>
      </c>
      <c r="Q23" s="5" t="s">
        <v>449</v>
      </c>
      <c r="R23" s="5" t="s">
        <v>449</v>
      </c>
      <c r="S23" s="5" t="s">
        <v>449</v>
      </c>
      <c r="T23" s="11" t="s">
        <v>449</v>
      </c>
      <c r="U23" s="10" t="s">
        <v>449</v>
      </c>
      <c r="V23" s="5" t="s">
        <v>449</v>
      </c>
      <c r="W23" s="5" t="s">
        <v>449</v>
      </c>
      <c r="X23" s="11" t="s">
        <v>449</v>
      </c>
      <c r="Y23" s="10" t="s">
        <v>598</v>
      </c>
      <c r="Z23" s="5" t="s">
        <v>449</v>
      </c>
      <c r="AA23" s="5" t="s">
        <v>449</v>
      </c>
      <c r="AB23" s="11" t="s">
        <v>449</v>
      </c>
      <c r="AC23" s="10"/>
    </row>
    <row r="24" spans="1:29" x14ac:dyDescent="0.35">
      <c r="A24" s="11"/>
      <c r="B24" s="22" t="s">
        <v>519</v>
      </c>
      <c r="C24" s="24">
        <v>40</v>
      </c>
      <c r="D24" s="24">
        <v>40</v>
      </c>
      <c r="E24" s="25" t="s">
        <v>486</v>
      </c>
      <c r="F24" s="25" t="s">
        <v>486</v>
      </c>
      <c r="G24" s="25" t="s">
        <v>486</v>
      </c>
      <c r="H24" s="26" t="s">
        <v>486</v>
      </c>
      <c r="I24" s="24">
        <v>33</v>
      </c>
      <c r="J24" s="25" t="s">
        <v>486</v>
      </c>
      <c r="K24" s="25">
        <v>8</v>
      </c>
      <c r="L24" s="26" t="s">
        <v>486</v>
      </c>
      <c r="M24" s="24">
        <v>23</v>
      </c>
      <c r="N24" s="25">
        <v>17</v>
      </c>
      <c r="O24" s="26" t="s">
        <v>511</v>
      </c>
      <c r="P24" s="24">
        <v>20</v>
      </c>
      <c r="Q24" s="25">
        <v>17</v>
      </c>
      <c r="R24" s="25">
        <v>2</v>
      </c>
      <c r="S24" s="25">
        <v>1</v>
      </c>
      <c r="T24" s="26" t="s">
        <v>486</v>
      </c>
      <c r="U24" s="24" t="s">
        <v>486</v>
      </c>
      <c r="V24" s="25" t="s">
        <v>486</v>
      </c>
      <c r="W24" s="25" t="s">
        <v>486</v>
      </c>
      <c r="X24" s="26" t="s">
        <v>486</v>
      </c>
      <c r="Y24" s="24">
        <v>18</v>
      </c>
      <c r="Z24" s="25">
        <v>14</v>
      </c>
      <c r="AA24" s="25">
        <v>4</v>
      </c>
      <c r="AB24" s="26">
        <v>2</v>
      </c>
      <c r="AC24" s="10"/>
    </row>
    <row r="25" spans="1:29" x14ac:dyDescent="0.35">
      <c r="A25" s="11"/>
      <c r="B25" s="36" t="s">
        <v>449</v>
      </c>
      <c r="C25" s="38" t="s">
        <v>1058</v>
      </c>
      <c r="D25" s="38" t="s">
        <v>449</v>
      </c>
      <c r="E25" s="39" t="s">
        <v>449</v>
      </c>
      <c r="F25" s="39" t="s">
        <v>449</v>
      </c>
      <c r="G25" s="39" t="s">
        <v>449</v>
      </c>
      <c r="H25" s="40" t="s">
        <v>449</v>
      </c>
      <c r="I25" s="38" t="s">
        <v>449</v>
      </c>
      <c r="J25" s="39" t="s">
        <v>449</v>
      </c>
      <c r="K25" s="39" t="s">
        <v>449</v>
      </c>
      <c r="L25" s="40" t="s">
        <v>449</v>
      </c>
      <c r="M25" s="38" t="s">
        <v>449</v>
      </c>
      <c r="N25" s="39" t="s">
        <v>449</v>
      </c>
      <c r="O25" s="40" t="s">
        <v>449</v>
      </c>
      <c r="P25" s="38" t="s">
        <v>449</v>
      </c>
      <c r="Q25" s="39" t="s">
        <v>449</v>
      </c>
      <c r="R25" s="39" t="s">
        <v>449</v>
      </c>
      <c r="S25" s="39" t="s">
        <v>449</v>
      </c>
      <c r="T25" s="40" t="s">
        <v>449</v>
      </c>
      <c r="U25" s="38" t="s">
        <v>449</v>
      </c>
      <c r="V25" s="39" t="s">
        <v>449</v>
      </c>
      <c r="W25" s="39" t="s">
        <v>449</v>
      </c>
      <c r="X25" s="40" t="s">
        <v>449</v>
      </c>
      <c r="Y25" s="38" t="s">
        <v>598</v>
      </c>
      <c r="Z25" s="39" t="s">
        <v>449</v>
      </c>
      <c r="AA25" s="39" t="s">
        <v>598</v>
      </c>
      <c r="AB25" s="40" t="s">
        <v>449</v>
      </c>
      <c r="AC25" s="10"/>
    </row>
    <row r="26" spans="1:29" x14ac:dyDescent="0.35">
      <c r="B26" s="1" t="s">
        <v>1929</v>
      </c>
    </row>
    <row r="27" spans="1:29" x14ac:dyDescent="0.35">
      <c r="B27" s="1" t="s">
        <v>529</v>
      </c>
    </row>
    <row r="28" spans="1:29" x14ac:dyDescent="0.35">
      <c r="B28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48" display="Return to Index" xr:uid="{00000000-0004-0000-2C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D00-000000000000}">
  <dimension ref="A1:X28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127</v>
      </c>
    </row>
    <row r="6" spans="1:24" x14ac:dyDescent="0.35">
      <c r="B6" s="1" t="s">
        <v>125</v>
      </c>
    </row>
    <row r="7" spans="1:24" x14ac:dyDescent="0.35">
      <c r="B7" s="1" t="s">
        <v>9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3106</v>
      </c>
      <c r="D10" s="10">
        <v>1337</v>
      </c>
      <c r="E10" s="5">
        <v>209</v>
      </c>
      <c r="F10" s="5">
        <v>675</v>
      </c>
      <c r="G10" s="5">
        <v>354</v>
      </c>
      <c r="H10" s="5">
        <v>298</v>
      </c>
      <c r="I10" s="11">
        <v>173</v>
      </c>
      <c r="J10" s="10">
        <v>2589</v>
      </c>
      <c r="K10" s="11">
        <v>404</v>
      </c>
      <c r="L10" s="10">
        <v>469</v>
      </c>
      <c r="M10" s="5">
        <v>700</v>
      </c>
      <c r="N10" s="5">
        <v>238</v>
      </c>
      <c r="O10" s="5">
        <v>837</v>
      </c>
      <c r="P10" s="5">
        <v>467</v>
      </c>
      <c r="Q10" s="5">
        <v>152</v>
      </c>
      <c r="R10" s="11">
        <v>102</v>
      </c>
      <c r="S10" s="10">
        <v>510</v>
      </c>
      <c r="T10" s="5">
        <v>845</v>
      </c>
      <c r="U10" s="5">
        <v>911</v>
      </c>
      <c r="V10" s="5">
        <v>344</v>
      </c>
      <c r="W10" s="11">
        <v>157</v>
      </c>
    </row>
    <row r="11" spans="1:24" x14ac:dyDescent="0.35">
      <c r="B11" s="17" t="s">
        <v>1930</v>
      </c>
      <c r="C11" s="18">
        <v>3002</v>
      </c>
      <c r="D11" s="19">
        <v>1249</v>
      </c>
      <c r="E11" s="20">
        <v>220</v>
      </c>
      <c r="F11" s="20">
        <v>556</v>
      </c>
      <c r="G11" s="20">
        <v>361</v>
      </c>
      <c r="H11" s="20">
        <v>378</v>
      </c>
      <c r="I11" s="21">
        <v>159</v>
      </c>
      <c r="J11" s="19">
        <v>2336</v>
      </c>
      <c r="K11" s="21">
        <v>505</v>
      </c>
      <c r="L11" s="19">
        <v>523</v>
      </c>
      <c r="M11" s="20">
        <v>657</v>
      </c>
      <c r="N11" s="20">
        <v>226</v>
      </c>
      <c r="O11" s="20">
        <v>752</v>
      </c>
      <c r="P11" s="20">
        <v>414</v>
      </c>
      <c r="Q11" s="20">
        <v>118</v>
      </c>
      <c r="R11" s="21" t="s">
        <v>1060</v>
      </c>
      <c r="S11" s="19">
        <v>586</v>
      </c>
      <c r="T11" s="20">
        <v>843</v>
      </c>
      <c r="U11" s="20">
        <v>757</v>
      </c>
      <c r="V11" s="20">
        <v>264</v>
      </c>
      <c r="W11" s="21">
        <v>202</v>
      </c>
    </row>
    <row r="12" spans="1:24" x14ac:dyDescent="0.35">
      <c r="A12" s="11"/>
      <c r="B12" s="22" t="s">
        <v>1046</v>
      </c>
      <c r="C12" s="23">
        <v>493</v>
      </c>
      <c r="D12" s="24">
        <v>176</v>
      </c>
      <c r="E12" s="25">
        <v>33</v>
      </c>
      <c r="F12" s="25">
        <v>69</v>
      </c>
      <c r="G12" s="25">
        <v>62</v>
      </c>
      <c r="H12" s="25">
        <v>83</v>
      </c>
      <c r="I12" s="26">
        <v>58</v>
      </c>
      <c r="J12" s="24">
        <v>439</v>
      </c>
      <c r="K12" s="26">
        <v>46</v>
      </c>
      <c r="L12" s="24">
        <v>96</v>
      </c>
      <c r="M12" s="25">
        <v>107</v>
      </c>
      <c r="N12" s="25">
        <v>33</v>
      </c>
      <c r="O12" s="25">
        <v>100</v>
      </c>
      <c r="P12" s="25">
        <v>69</v>
      </c>
      <c r="Q12" s="25">
        <v>24</v>
      </c>
      <c r="R12" s="26">
        <v>30</v>
      </c>
      <c r="S12" s="24">
        <v>112</v>
      </c>
      <c r="T12" s="25">
        <v>159</v>
      </c>
      <c r="U12" s="25">
        <v>104</v>
      </c>
      <c r="V12" s="25">
        <v>30</v>
      </c>
      <c r="W12" s="26">
        <v>36</v>
      </c>
      <c r="X12" s="10"/>
    </row>
    <row r="13" spans="1:24" x14ac:dyDescent="0.35">
      <c r="A13" s="11"/>
      <c r="B13" s="22" t="s">
        <v>449</v>
      </c>
      <c r="C13" s="27">
        <v>0.16</v>
      </c>
      <c r="D13" s="28">
        <v>0.14000000000000001</v>
      </c>
      <c r="E13" s="29">
        <v>0.15</v>
      </c>
      <c r="F13" s="29">
        <v>0.12</v>
      </c>
      <c r="G13" s="29">
        <v>0.17</v>
      </c>
      <c r="H13" s="29">
        <v>0.22</v>
      </c>
      <c r="I13" s="30">
        <v>0.36</v>
      </c>
      <c r="J13" s="28">
        <v>0.19</v>
      </c>
      <c r="K13" s="30">
        <v>0.09</v>
      </c>
      <c r="L13" s="28">
        <v>0.18</v>
      </c>
      <c r="M13" s="29">
        <v>0.16</v>
      </c>
      <c r="N13" s="29">
        <v>0.15</v>
      </c>
      <c r="O13" s="29">
        <v>0.13</v>
      </c>
      <c r="P13" s="29">
        <v>0.17</v>
      </c>
      <c r="Q13" s="29">
        <v>0.21</v>
      </c>
      <c r="R13" s="30">
        <v>0.21</v>
      </c>
      <c r="S13" s="28">
        <v>0.19</v>
      </c>
      <c r="T13" s="29">
        <v>0.19</v>
      </c>
      <c r="U13" s="29">
        <v>0.14000000000000001</v>
      </c>
      <c r="V13" s="29">
        <v>0.11</v>
      </c>
      <c r="W13" s="30">
        <v>0.18</v>
      </c>
      <c r="X13" s="10"/>
    </row>
    <row r="14" spans="1:24" x14ac:dyDescent="0.35">
      <c r="A14" s="11"/>
      <c r="B14" s="22" t="s">
        <v>449</v>
      </c>
      <c r="C14" s="24" t="s">
        <v>1061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5" t="s">
        <v>592</v>
      </c>
      <c r="I14" s="26" t="s">
        <v>747</v>
      </c>
      <c r="J14" s="24" t="s">
        <v>514</v>
      </c>
      <c r="K14" s="26" t="s">
        <v>449</v>
      </c>
      <c r="L14" s="24" t="s">
        <v>449</v>
      </c>
      <c r="M14" s="25" t="s">
        <v>449</v>
      </c>
      <c r="N14" s="25" t="s">
        <v>449</v>
      </c>
      <c r="O14" s="25" t="s">
        <v>449</v>
      </c>
      <c r="P14" s="25" t="s">
        <v>449</v>
      </c>
      <c r="Q14" s="25" t="s">
        <v>449</v>
      </c>
      <c r="R14" s="26" t="s">
        <v>449</v>
      </c>
      <c r="S14" s="24" t="s">
        <v>567</v>
      </c>
      <c r="T14" s="25" t="s">
        <v>567</v>
      </c>
      <c r="U14" s="25" t="s">
        <v>449</v>
      </c>
      <c r="V14" s="25" t="s">
        <v>449</v>
      </c>
      <c r="W14" s="26" t="s">
        <v>449</v>
      </c>
      <c r="X14" s="10"/>
    </row>
    <row r="15" spans="1:24" ht="29" x14ac:dyDescent="0.35">
      <c r="A15" s="11"/>
      <c r="B15" s="8" t="s">
        <v>1057</v>
      </c>
      <c r="C15" s="9">
        <v>295</v>
      </c>
      <c r="D15" s="10">
        <v>97</v>
      </c>
      <c r="E15" s="5">
        <v>22</v>
      </c>
      <c r="F15" s="5">
        <v>44</v>
      </c>
      <c r="G15" s="5">
        <v>43</v>
      </c>
      <c r="H15" s="5">
        <v>57</v>
      </c>
      <c r="I15" s="11">
        <v>24</v>
      </c>
      <c r="J15" s="10">
        <v>272</v>
      </c>
      <c r="K15" s="11">
        <v>17</v>
      </c>
      <c r="L15" s="10">
        <v>64</v>
      </c>
      <c r="M15" s="5">
        <v>73</v>
      </c>
      <c r="N15" s="5">
        <v>34</v>
      </c>
      <c r="O15" s="5">
        <v>58</v>
      </c>
      <c r="P15" s="5">
        <v>31</v>
      </c>
      <c r="Q15" s="5">
        <v>6</v>
      </c>
      <c r="R15" s="11">
        <v>16</v>
      </c>
      <c r="S15" s="10">
        <v>78</v>
      </c>
      <c r="T15" s="5">
        <v>97</v>
      </c>
      <c r="U15" s="5">
        <v>52</v>
      </c>
      <c r="V15" s="5">
        <v>17</v>
      </c>
      <c r="W15" s="11">
        <v>27</v>
      </c>
      <c r="X15" s="10"/>
    </row>
    <row r="16" spans="1:24" x14ac:dyDescent="0.35">
      <c r="A16" s="11"/>
      <c r="B16" s="8" t="s">
        <v>449</v>
      </c>
      <c r="C16" s="12">
        <v>0.1</v>
      </c>
      <c r="D16" s="13">
        <v>0.08</v>
      </c>
      <c r="E16" s="14">
        <v>0.1</v>
      </c>
      <c r="F16" s="14">
        <v>0.08</v>
      </c>
      <c r="G16" s="14">
        <v>0.12</v>
      </c>
      <c r="H16" s="14">
        <v>0.15</v>
      </c>
      <c r="I16" s="15">
        <v>0.15</v>
      </c>
      <c r="J16" s="13">
        <v>0.12</v>
      </c>
      <c r="K16" s="15">
        <v>0.03</v>
      </c>
      <c r="L16" s="13">
        <v>0.12</v>
      </c>
      <c r="M16" s="14">
        <v>0.11</v>
      </c>
      <c r="N16" s="14">
        <v>0.15</v>
      </c>
      <c r="O16" s="14">
        <v>0.08</v>
      </c>
      <c r="P16" s="14">
        <v>0.08</v>
      </c>
      <c r="Q16" s="14">
        <v>0.05</v>
      </c>
      <c r="R16" s="15">
        <v>0.11</v>
      </c>
      <c r="S16" s="13">
        <v>0.13</v>
      </c>
      <c r="T16" s="14">
        <v>0.12</v>
      </c>
      <c r="U16" s="14">
        <v>7.0000000000000007E-2</v>
      </c>
      <c r="V16" s="14">
        <v>0.06</v>
      </c>
      <c r="W16" s="15">
        <v>0.13</v>
      </c>
      <c r="X16" s="10"/>
    </row>
    <row r="17" spans="1:24" x14ac:dyDescent="0.35">
      <c r="A17" s="11"/>
      <c r="B17" s="8" t="s">
        <v>449</v>
      </c>
      <c r="C17" s="10" t="s">
        <v>1062</v>
      </c>
      <c r="D17" s="10" t="s">
        <v>449</v>
      </c>
      <c r="E17" s="5" t="s">
        <v>449</v>
      </c>
      <c r="F17" s="5" t="s">
        <v>449</v>
      </c>
      <c r="G17" s="5" t="s">
        <v>449</v>
      </c>
      <c r="H17" s="5" t="s">
        <v>592</v>
      </c>
      <c r="I17" s="11" t="s">
        <v>592</v>
      </c>
      <c r="J17" s="10" t="s">
        <v>514</v>
      </c>
      <c r="K17" s="11" t="s">
        <v>449</v>
      </c>
      <c r="L17" s="10" t="s">
        <v>498</v>
      </c>
      <c r="M17" s="5" t="s">
        <v>449</v>
      </c>
      <c r="N17" s="5" t="s">
        <v>877</v>
      </c>
      <c r="O17" s="5" t="s">
        <v>449</v>
      </c>
      <c r="P17" s="5" t="s">
        <v>449</v>
      </c>
      <c r="Q17" s="5" t="s">
        <v>449</v>
      </c>
      <c r="R17" s="11" t="s">
        <v>449</v>
      </c>
      <c r="S17" s="10" t="s">
        <v>494</v>
      </c>
      <c r="T17" s="5" t="s">
        <v>567</v>
      </c>
      <c r="U17" s="5" t="s">
        <v>449</v>
      </c>
      <c r="V17" s="5" t="s">
        <v>449</v>
      </c>
      <c r="W17" s="11" t="s">
        <v>493</v>
      </c>
      <c r="X17" s="10"/>
    </row>
    <row r="18" spans="1:24" x14ac:dyDescent="0.35">
      <c r="A18" s="11"/>
      <c r="B18" s="22" t="s">
        <v>1047</v>
      </c>
      <c r="C18" s="23">
        <v>2159</v>
      </c>
      <c r="D18" s="24">
        <v>961</v>
      </c>
      <c r="E18" s="25">
        <v>160</v>
      </c>
      <c r="F18" s="25">
        <v>436</v>
      </c>
      <c r="G18" s="25">
        <v>242</v>
      </c>
      <c r="H18" s="25">
        <v>232</v>
      </c>
      <c r="I18" s="26">
        <v>75</v>
      </c>
      <c r="J18" s="24">
        <v>1592</v>
      </c>
      <c r="K18" s="26">
        <v>426</v>
      </c>
      <c r="L18" s="24">
        <v>342</v>
      </c>
      <c r="M18" s="25">
        <v>468</v>
      </c>
      <c r="N18" s="25">
        <v>152</v>
      </c>
      <c r="O18" s="25">
        <v>591</v>
      </c>
      <c r="P18" s="25">
        <v>308</v>
      </c>
      <c r="Q18" s="25">
        <v>86</v>
      </c>
      <c r="R18" s="26">
        <v>95</v>
      </c>
      <c r="S18" s="24">
        <v>384</v>
      </c>
      <c r="T18" s="25">
        <v>570</v>
      </c>
      <c r="U18" s="25">
        <v>598</v>
      </c>
      <c r="V18" s="25">
        <v>216</v>
      </c>
      <c r="W18" s="26">
        <v>131</v>
      </c>
      <c r="X18" s="10"/>
    </row>
    <row r="19" spans="1:24" x14ac:dyDescent="0.35">
      <c r="A19" s="11"/>
      <c r="B19" s="22" t="s">
        <v>449</v>
      </c>
      <c r="C19" s="27">
        <v>0.72</v>
      </c>
      <c r="D19" s="28">
        <v>0.77</v>
      </c>
      <c r="E19" s="29">
        <v>0.73</v>
      </c>
      <c r="F19" s="29">
        <v>0.78</v>
      </c>
      <c r="G19" s="29">
        <v>0.67</v>
      </c>
      <c r="H19" s="29">
        <v>0.61</v>
      </c>
      <c r="I19" s="30">
        <v>0.47</v>
      </c>
      <c r="J19" s="28">
        <v>0.68</v>
      </c>
      <c r="K19" s="30">
        <v>0.84</v>
      </c>
      <c r="L19" s="28">
        <v>0.65</v>
      </c>
      <c r="M19" s="29">
        <v>0.71</v>
      </c>
      <c r="N19" s="29">
        <v>0.67</v>
      </c>
      <c r="O19" s="29">
        <v>0.79</v>
      </c>
      <c r="P19" s="29">
        <v>0.74</v>
      </c>
      <c r="Q19" s="29">
        <v>0.73</v>
      </c>
      <c r="R19" s="30">
        <v>0.67</v>
      </c>
      <c r="S19" s="28">
        <v>0.66</v>
      </c>
      <c r="T19" s="29">
        <v>0.68</v>
      </c>
      <c r="U19" s="29">
        <v>0.79</v>
      </c>
      <c r="V19" s="29">
        <v>0.82</v>
      </c>
      <c r="W19" s="30">
        <v>0.65</v>
      </c>
      <c r="X19" s="10"/>
    </row>
    <row r="20" spans="1:24" x14ac:dyDescent="0.35">
      <c r="A20" s="11"/>
      <c r="B20" s="22" t="s">
        <v>449</v>
      </c>
      <c r="C20" s="24" t="s">
        <v>1063</v>
      </c>
      <c r="D20" s="24" t="s">
        <v>802</v>
      </c>
      <c r="E20" s="25" t="s">
        <v>792</v>
      </c>
      <c r="F20" s="25" t="s">
        <v>802</v>
      </c>
      <c r="G20" s="25" t="s">
        <v>665</v>
      </c>
      <c r="H20" s="25" t="s">
        <v>665</v>
      </c>
      <c r="I20" s="26" t="s">
        <v>449</v>
      </c>
      <c r="J20" s="24" t="s">
        <v>449</v>
      </c>
      <c r="K20" s="26" t="s">
        <v>506</v>
      </c>
      <c r="L20" s="24" t="s">
        <v>449</v>
      </c>
      <c r="M20" s="25" t="s">
        <v>449</v>
      </c>
      <c r="N20" s="25" t="s">
        <v>449</v>
      </c>
      <c r="O20" s="25" t="s">
        <v>803</v>
      </c>
      <c r="P20" s="25" t="s">
        <v>611</v>
      </c>
      <c r="Q20" s="25" t="s">
        <v>449</v>
      </c>
      <c r="R20" s="26" t="s">
        <v>449</v>
      </c>
      <c r="S20" s="24" t="s">
        <v>449</v>
      </c>
      <c r="T20" s="25" t="s">
        <v>449</v>
      </c>
      <c r="U20" s="25" t="s">
        <v>737</v>
      </c>
      <c r="V20" s="25" t="s">
        <v>737</v>
      </c>
      <c r="W20" s="26" t="s">
        <v>449</v>
      </c>
      <c r="X20" s="10"/>
    </row>
    <row r="21" spans="1:24" x14ac:dyDescent="0.35">
      <c r="A21" s="11"/>
      <c r="B21" s="8" t="s">
        <v>908</v>
      </c>
      <c r="C21" s="9">
        <v>54</v>
      </c>
      <c r="D21" s="10">
        <v>14</v>
      </c>
      <c r="E21" s="5">
        <v>6</v>
      </c>
      <c r="F21" s="5">
        <v>7</v>
      </c>
      <c r="G21" s="5">
        <v>14</v>
      </c>
      <c r="H21" s="5">
        <v>7</v>
      </c>
      <c r="I21" s="11">
        <v>2</v>
      </c>
      <c r="J21" s="10">
        <v>34</v>
      </c>
      <c r="K21" s="11">
        <v>16</v>
      </c>
      <c r="L21" s="10">
        <v>21</v>
      </c>
      <c r="M21" s="5">
        <v>8</v>
      </c>
      <c r="N21" s="5">
        <v>6</v>
      </c>
      <c r="O21" s="5">
        <v>1</v>
      </c>
      <c r="P21" s="5">
        <v>6</v>
      </c>
      <c r="Q21" s="5">
        <v>1</v>
      </c>
      <c r="R21" s="11">
        <v>1</v>
      </c>
      <c r="S21" s="10">
        <v>12</v>
      </c>
      <c r="T21" s="5">
        <v>16</v>
      </c>
      <c r="U21" s="5">
        <v>3</v>
      </c>
      <c r="V21" s="5">
        <v>1</v>
      </c>
      <c r="W21" s="11">
        <v>8</v>
      </c>
      <c r="X21" s="10"/>
    </row>
    <row r="22" spans="1:24" x14ac:dyDescent="0.35">
      <c r="A22" s="11"/>
      <c r="B22" s="8" t="s">
        <v>449</v>
      </c>
      <c r="C22" s="12">
        <v>0.02</v>
      </c>
      <c r="D22" s="13">
        <v>0.01</v>
      </c>
      <c r="E22" s="14">
        <v>0.03</v>
      </c>
      <c r="F22" s="14">
        <v>0.01</v>
      </c>
      <c r="G22" s="14">
        <v>0.04</v>
      </c>
      <c r="H22" s="14">
        <v>0.02</v>
      </c>
      <c r="I22" s="15">
        <v>0.01</v>
      </c>
      <c r="J22" s="13">
        <v>0.01</v>
      </c>
      <c r="K22" s="15">
        <v>0.03</v>
      </c>
      <c r="L22" s="13">
        <v>0.04</v>
      </c>
      <c r="M22" s="14">
        <v>0.01</v>
      </c>
      <c r="N22" s="14">
        <v>0.03</v>
      </c>
      <c r="O22" s="5" t="s">
        <v>511</v>
      </c>
      <c r="P22" s="14">
        <v>0.02</v>
      </c>
      <c r="Q22" s="14">
        <v>0.01</v>
      </c>
      <c r="R22" s="15">
        <v>0.01</v>
      </c>
      <c r="S22" s="13">
        <v>0.02</v>
      </c>
      <c r="T22" s="14">
        <v>0.02</v>
      </c>
      <c r="U22" s="5" t="s">
        <v>511</v>
      </c>
      <c r="V22" s="5" t="s">
        <v>511</v>
      </c>
      <c r="W22" s="15">
        <v>0.04</v>
      </c>
      <c r="X22" s="10"/>
    </row>
    <row r="23" spans="1:24" x14ac:dyDescent="0.35">
      <c r="A23" s="11"/>
      <c r="B23" s="8" t="s">
        <v>449</v>
      </c>
      <c r="C23" s="10" t="s">
        <v>1035</v>
      </c>
      <c r="D23" s="10" t="s">
        <v>449</v>
      </c>
      <c r="E23" s="5" t="s">
        <v>449</v>
      </c>
      <c r="F23" s="5" t="s">
        <v>449</v>
      </c>
      <c r="G23" s="5" t="s">
        <v>592</v>
      </c>
      <c r="H23" s="5" t="s">
        <v>449</v>
      </c>
      <c r="I23" s="11" t="s">
        <v>449</v>
      </c>
      <c r="J23" s="10" t="s">
        <v>449</v>
      </c>
      <c r="K23" s="11" t="s">
        <v>449</v>
      </c>
      <c r="L23" s="10" t="s">
        <v>499</v>
      </c>
      <c r="M23" s="5" t="s">
        <v>498</v>
      </c>
      <c r="N23" s="5" t="s">
        <v>498</v>
      </c>
      <c r="O23" s="5" t="s">
        <v>449</v>
      </c>
      <c r="P23" s="5" t="s">
        <v>498</v>
      </c>
      <c r="Q23" s="5" t="s">
        <v>449</v>
      </c>
      <c r="R23" s="11" t="s">
        <v>449</v>
      </c>
      <c r="S23" s="10" t="s">
        <v>493</v>
      </c>
      <c r="T23" s="5" t="s">
        <v>493</v>
      </c>
      <c r="U23" s="5" t="s">
        <v>449</v>
      </c>
      <c r="V23" s="5" t="s">
        <v>449</v>
      </c>
      <c r="W23" s="11" t="s">
        <v>567</v>
      </c>
      <c r="X23" s="10"/>
    </row>
    <row r="24" spans="1:24" x14ac:dyDescent="0.35">
      <c r="A24" s="11"/>
      <c r="B24" s="22" t="s">
        <v>519</v>
      </c>
      <c r="C24" s="24">
        <v>40</v>
      </c>
      <c r="D24" s="24">
        <v>6</v>
      </c>
      <c r="E24" s="25">
        <v>5</v>
      </c>
      <c r="F24" s="25">
        <v>3</v>
      </c>
      <c r="G24" s="25">
        <v>11</v>
      </c>
      <c r="H24" s="25">
        <v>4</v>
      </c>
      <c r="I24" s="26">
        <v>2</v>
      </c>
      <c r="J24" s="24">
        <v>34</v>
      </c>
      <c r="K24" s="26">
        <v>5</v>
      </c>
      <c r="L24" s="24">
        <v>3</v>
      </c>
      <c r="M24" s="25">
        <v>11</v>
      </c>
      <c r="N24" s="25">
        <v>1</v>
      </c>
      <c r="O24" s="25">
        <v>7</v>
      </c>
      <c r="P24" s="25">
        <v>1</v>
      </c>
      <c r="Q24" s="25" t="s">
        <v>486</v>
      </c>
      <c r="R24" s="26">
        <v>3</v>
      </c>
      <c r="S24" s="24">
        <v>9</v>
      </c>
      <c r="T24" s="25">
        <v>4</v>
      </c>
      <c r="U24" s="25">
        <v>9</v>
      </c>
      <c r="V24" s="25" t="s">
        <v>511</v>
      </c>
      <c r="W24" s="26">
        <v>8</v>
      </c>
      <c r="X24" s="10"/>
    </row>
    <row r="25" spans="1:24" x14ac:dyDescent="0.35">
      <c r="A25" s="11"/>
      <c r="B25" s="36" t="s">
        <v>449</v>
      </c>
      <c r="C25" s="38" t="s">
        <v>914</v>
      </c>
      <c r="D25" s="38" t="s">
        <v>449</v>
      </c>
      <c r="E25" s="39" t="s">
        <v>560</v>
      </c>
      <c r="F25" s="39" t="s">
        <v>449</v>
      </c>
      <c r="G25" s="39" t="s">
        <v>592</v>
      </c>
      <c r="H25" s="39" t="s">
        <v>449</v>
      </c>
      <c r="I25" s="40" t="s">
        <v>449</v>
      </c>
      <c r="J25" s="38" t="s">
        <v>449</v>
      </c>
      <c r="K25" s="40" t="s">
        <v>449</v>
      </c>
      <c r="L25" s="38" t="s">
        <v>449</v>
      </c>
      <c r="M25" s="39" t="s">
        <v>449</v>
      </c>
      <c r="N25" s="39" t="s">
        <v>449</v>
      </c>
      <c r="O25" s="39" t="s">
        <v>449</v>
      </c>
      <c r="P25" s="39" t="s">
        <v>449</v>
      </c>
      <c r="Q25" s="39" t="s">
        <v>449</v>
      </c>
      <c r="R25" s="40" t="s">
        <v>449</v>
      </c>
      <c r="S25" s="38" t="s">
        <v>449</v>
      </c>
      <c r="T25" s="39" t="s">
        <v>449</v>
      </c>
      <c r="U25" s="39" t="s">
        <v>449</v>
      </c>
      <c r="V25" s="39" t="s">
        <v>449</v>
      </c>
      <c r="W25" s="40" t="s">
        <v>1064</v>
      </c>
      <c r="X25" s="10"/>
    </row>
    <row r="26" spans="1:24" x14ac:dyDescent="0.35">
      <c r="B26" s="1" t="s">
        <v>1929</v>
      </c>
    </row>
    <row r="27" spans="1:24" x14ac:dyDescent="0.35">
      <c r="B27" s="1" t="s">
        <v>577</v>
      </c>
    </row>
    <row r="28" spans="1:24" x14ac:dyDescent="0.35">
      <c r="B28" s="1" t="s">
        <v>653</v>
      </c>
    </row>
  </sheetData>
  <mergeCells count="4">
    <mergeCell ref="D8:I8"/>
    <mergeCell ref="J8:K8"/>
    <mergeCell ref="L8:R8"/>
    <mergeCell ref="S8:W8"/>
  </mergeCells>
  <hyperlinks>
    <hyperlink ref="C1" location="Index!A49" display="Return to Index" xr:uid="{00000000-0004-0000-2D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E00-000000000000}">
  <dimension ref="A1:AC28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129</v>
      </c>
    </row>
    <row r="6" spans="1:29" x14ac:dyDescent="0.35">
      <c r="B6" s="1" t="s">
        <v>130</v>
      </c>
    </row>
    <row r="7" spans="1:29" x14ac:dyDescent="0.35">
      <c r="B7" s="1" t="s">
        <v>131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491</v>
      </c>
      <c r="D10" s="10">
        <v>491</v>
      </c>
      <c r="E10" s="5" t="s">
        <v>486</v>
      </c>
      <c r="F10" s="5" t="s">
        <v>486</v>
      </c>
      <c r="G10" s="5" t="s">
        <v>486</v>
      </c>
      <c r="H10" s="11" t="s">
        <v>486</v>
      </c>
      <c r="I10" s="10">
        <v>394</v>
      </c>
      <c r="J10" s="5" t="s">
        <v>486</v>
      </c>
      <c r="K10" s="5">
        <v>97</v>
      </c>
      <c r="L10" s="11" t="s">
        <v>486</v>
      </c>
      <c r="M10" s="10">
        <v>190</v>
      </c>
      <c r="N10" s="5">
        <v>288</v>
      </c>
      <c r="O10" s="11">
        <v>10</v>
      </c>
      <c r="P10" s="10">
        <v>237</v>
      </c>
      <c r="Q10" s="5">
        <v>197</v>
      </c>
      <c r="R10" s="5">
        <v>48</v>
      </c>
      <c r="S10" s="5">
        <v>8</v>
      </c>
      <c r="T10" s="11">
        <v>1</v>
      </c>
      <c r="U10" s="10">
        <v>491</v>
      </c>
      <c r="V10" s="5" t="s">
        <v>486</v>
      </c>
      <c r="W10" s="5" t="s">
        <v>486</v>
      </c>
      <c r="X10" s="11" t="s">
        <v>486</v>
      </c>
      <c r="Y10" s="10">
        <v>136</v>
      </c>
      <c r="Z10" s="5">
        <v>335</v>
      </c>
      <c r="AA10" s="5">
        <v>11</v>
      </c>
      <c r="AB10" s="11">
        <v>1</v>
      </c>
    </row>
    <row r="11" spans="1:29" x14ac:dyDescent="0.35">
      <c r="B11" s="17" t="s">
        <v>1930</v>
      </c>
      <c r="C11" s="18">
        <v>469</v>
      </c>
      <c r="D11" s="19">
        <v>469</v>
      </c>
      <c r="E11" s="20" t="s">
        <v>624</v>
      </c>
      <c r="F11" s="20" t="s">
        <v>624</v>
      </c>
      <c r="G11" s="20" t="s">
        <v>624</v>
      </c>
      <c r="H11" s="21" t="s">
        <v>624</v>
      </c>
      <c r="I11" s="19">
        <v>395</v>
      </c>
      <c r="J11" s="20" t="s">
        <v>624</v>
      </c>
      <c r="K11" s="20" t="s">
        <v>666</v>
      </c>
      <c r="L11" s="21" t="s">
        <v>624</v>
      </c>
      <c r="M11" s="19">
        <v>202</v>
      </c>
      <c r="N11" s="20">
        <v>253</v>
      </c>
      <c r="O11" s="21" t="s">
        <v>626</v>
      </c>
      <c r="P11" s="19">
        <v>214</v>
      </c>
      <c r="Q11" s="20">
        <v>185</v>
      </c>
      <c r="R11" s="20" t="s">
        <v>1065</v>
      </c>
      <c r="S11" s="20" t="s">
        <v>686</v>
      </c>
      <c r="T11" s="21" t="s">
        <v>654</v>
      </c>
      <c r="U11" s="19">
        <v>469</v>
      </c>
      <c r="V11" s="20" t="s">
        <v>624</v>
      </c>
      <c r="W11" s="20" t="s">
        <v>624</v>
      </c>
      <c r="X11" s="21" t="s">
        <v>624</v>
      </c>
      <c r="Y11" s="19" t="s">
        <v>1066</v>
      </c>
      <c r="Z11" s="20">
        <v>306</v>
      </c>
      <c r="AA11" s="20" t="s">
        <v>679</v>
      </c>
      <c r="AB11" s="21" t="s">
        <v>654</v>
      </c>
    </row>
    <row r="12" spans="1:29" x14ac:dyDescent="0.35">
      <c r="A12" s="11"/>
      <c r="B12" s="22" t="s">
        <v>935</v>
      </c>
      <c r="C12" s="23">
        <v>85</v>
      </c>
      <c r="D12" s="24">
        <v>85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4">
        <v>67</v>
      </c>
      <c r="J12" s="25" t="s">
        <v>486</v>
      </c>
      <c r="K12" s="25">
        <v>18</v>
      </c>
      <c r="L12" s="26" t="s">
        <v>486</v>
      </c>
      <c r="M12" s="24">
        <v>43</v>
      </c>
      <c r="N12" s="25">
        <v>40</v>
      </c>
      <c r="O12" s="26">
        <v>2</v>
      </c>
      <c r="P12" s="24">
        <v>48</v>
      </c>
      <c r="Q12" s="25">
        <v>26</v>
      </c>
      <c r="R12" s="25">
        <v>10</v>
      </c>
      <c r="S12" s="25" t="s">
        <v>486</v>
      </c>
      <c r="T12" s="26">
        <v>1</v>
      </c>
      <c r="U12" s="24">
        <v>85</v>
      </c>
      <c r="V12" s="25" t="s">
        <v>486</v>
      </c>
      <c r="W12" s="25" t="s">
        <v>486</v>
      </c>
      <c r="X12" s="26" t="s">
        <v>486</v>
      </c>
      <c r="Y12" s="24">
        <v>27</v>
      </c>
      <c r="Z12" s="25">
        <v>50</v>
      </c>
      <c r="AA12" s="25">
        <v>7</v>
      </c>
      <c r="AB12" s="26" t="s">
        <v>486</v>
      </c>
      <c r="AC12" s="10"/>
    </row>
    <row r="13" spans="1:29" x14ac:dyDescent="0.35">
      <c r="A13" s="11"/>
      <c r="B13" s="22" t="s">
        <v>449</v>
      </c>
      <c r="C13" s="27">
        <v>0.18</v>
      </c>
      <c r="D13" s="28">
        <v>0.18</v>
      </c>
      <c r="E13" s="25" t="s">
        <v>486</v>
      </c>
      <c r="F13" s="25" t="s">
        <v>486</v>
      </c>
      <c r="G13" s="25" t="s">
        <v>486</v>
      </c>
      <c r="H13" s="26" t="s">
        <v>486</v>
      </c>
      <c r="I13" s="28">
        <v>0.17</v>
      </c>
      <c r="J13" s="25" t="s">
        <v>486</v>
      </c>
      <c r="K13" s="29">
        <v>0.25</v>
      </c>
      <c r="L13" s="26" t="s">
        <v>486</v>
      </c>
      <c r="M13" s="28">
        <v>0.21</v>
      </c>
      <c r="N13" s="29">
        <v>0.16</v>
      </c>
      <c r="O13" s="30">
        <v>0.17</v>
      </c>
      <c r="P13" s="28">
        <v>0.22</v>
      </c>
      <c r="Q13" s="29">
        <v>0.14000000000000001</v>
      </c>
      <c r="R13" s="29">
        <v>0.2</v>
      </c>
      <c r="S13" s="25" t="s">
        <v>486</v>
      </c>
      <c r="T13" s="30">
        <v>1</v>
      </c>
      <c r="U13" s="28">
        <v>0.18</v>
      </c>
      <c r="V13" s="25" t="s">
        <v>486</v>
      </c>
      <c r="W13" s="25" t="s">
        <v>486</v>
      </c>
      <c r="X13" s="26" t="s">
        <v>486</v>
      </c>
      <c r="Y13" s="28">
        <v>0.19</v>
      </c>
      <c r="Z13" s="29">
        <v>0.16</v>
      </c>
      <c r="AA13" s="29">
        <v>0.56999999999999995</v>
      </c>
      <c r="AB13" s="26" t="s">
        <v>486</v>
      </c>
      <c r="AC13" s="10"/>
    </row>
    <row r="14" spans="1:29" x14ac:dyDescent="0.35">
      <c r="A14" s="11"/>
      <c r="B14" s="8" t="s">
        <v>936</v>
      </c>
      <c r="C14" s="9">
        <v>84</v>
      </c>
      <c r="D14" s="10">
        <v>84</v>
      </c>
      <c r="E14" s="5" t="s">
        <v>486</v>
      </c>
      <c r="F14" s="5" t="s">
        <v>486</v>
      </c>
      <c r="G14" s="5" t="s">
        <v>486</v>
      </c>
      <c r="H14" s="11" t="s">
        <v>486</v>
      </c>
      <c r="I14" s="10">
        <v>70</v>
      </c>
      <c r="J14" s="5" t="s">
        <v>486</v>
      </c>
      <c r="K14" s="5">
        <v>14</v>
      </c>
      <c r="L14" s="11" t="s">
        <v>486</v>
      </c>
      <c r="M14" s="10">
        <v>26</v>
      </c>
      <c r="N14" s="5">
        <v>55</v>
      </c>
      <c r="O14" s="11">
        <v>3</v>
      </c>
      <c r="P14" s="10">
        <v>46</v>
      </c>
      <c r="Q14" s="5">
        <v>30</v>
      </c>
      <c r="R14" s="5">
        <v>9</v>
      </c>
      <c r="S14" s="5" t="s">
        <v>486</v>
      </c>
      <c r="T14" s="11" t="s">
        <v>486</v>
      </c>
      <c r="U14" s="10">
        <v>84</v>
      </c>
      <c r="V14" s="5" t="s">
        <v>486</v>
      </c>
      <c r="W14" s="5" t="s">
        <v>486</v>
      </c>
      <c r="X14" s="11" t="s">
        <v>486</v>
      </c>
      <c r="Y14" s="10">
        <v>21</v>
      </c>
      <c r="Z14" s="5">
        <v>59</v>
      </c>
      <c r="AA14" s="5">
        <v>3</v>
      </c>
      <c r="AB14" s="11" t="s">
        <v>486</v>
      </c>
      <c r="AC14" s="10"/>
    </row>
    <row r="15" spans="1:29" x14ac:dyDescent="0.35">
      <c r="A15" s="11"/>
      <c r="B15" s="8" t="s">
        <v>449</v>
      </c>
      <c r="C15" s="12">
        <v>0.18</v>
      </c>
      <c r="D15" s="13">
        <v>0.18</v>
      </c>
      <c r="E15" s="5" t="s">
        <v>486</v>
      </c>
      <c r="F15" s="5" t="s">
        <v>486</v>
      </c>
      <c r="G15" s="5" t="s">
        <v>486</v>
      </c>
      <c r="H15" s="11" t="s">
        <v>486</v>
      </c>
      <c r="I15" s="13">
        <v>0.18</v>
      </c>
      <c r="J15" s="5" t="s">
        <v>486</v>
      </c>
      <c r="K15" s="14">
        <v>0.19</v>
      </c>
      <c r="L15" s="11" t="s">
        <v>486</v>
      </c>
      <c r="M15" s="13">
        <v>0.13</v>
      </c>
      <c r="N15" s="14">
        <v>0.22</v>
      </c>
      <c r="O15" s="15">
        <v>0.27</v>
      </c>
      <c r="P15" s="13">
        <v>0.21</v>
      </c>
      <c r="Q15" s="14">
        <v>0.16</v>
      </c>
      <c r="R15" s="14">
        <v>0.16</v>
      </c>
      <c r="S15" s="5" t="s">
        <v>486</v>
      </c>
      <c r="T15" s="11" t="s">
        <v>486</v>
      </c>
      <c r="U15" s="13">
        <v>0.18</v>
      </c>
      <c r="V15" s="5" t="s">
        <v>486</v>
      </c>
      <c r="W15" s="5" t="s">
        <v>486</v>
      </c>
      <c r="X15" s="11" t="s">
        <v>486</v>
      </c>
      <c r="Y15" s="13">
        <v>0.14000000000000001</v>
      </c>
      <c r="Z15" s="14">
        <v>0.19</v>
      </c>
      <c r="AA15" s="14">
        <v>0.21</v>
      </c>
      <c r="AB15" s="11" t="s">
        <v>486</v>
      </c>
      <c r="AC15" s="10"/>
    </row>
    <row r="16" spans="1:29" x14ac:dyDescent="0.35">
      <c r="A16" s="11"/>
      <c r="B16" s="8" t="s">
        <v>449</v>
      </c>
      <c r="C16" s="10" t="s">
        <v>568</v>
      </c>
      <c r="D16" s="10" t="s">
        <v>449</v>
      </c>
      <c r="E16" s="5" t="s">
        <v>449</v>
      </c>
      <c r="F16" s="5" t="s">
        <v>449</v>
      </c>
      <c r="G16" s="5" t="s">
        <v>449</v>
      </c>
      <c r="H16" s="11" t="s">
        <v>449</v>
      </c>
      <c r="I16" s="10" t="s">
        <v>449</v>
      </c>
      <c r="J16" s="5" t="s">
        <v>449</v>
      </c>
      <c r="K16" s="5" t="s">
        <v>449</v>
      </c>
      <c r="L16" s="11" t="s">
        <v>449</v>
      </c>
      <c r="M16" s="10" t="s">
        <v>449</v>
      </c>
      <c r="N16" s="5" t="s">
        <v>449</v>
      </c>
      <c r="O16" s="11" t="s">
        <v>449</v>
      </c>
      <c r="P16" s="10" t="s">
        <v>449</v>
      </c>
      <c r="Q16" s="5" t="s">
        <v>449</v>
      </c>
      <c r="R16" s="5" t="s">
        <v>449</v>
      </c>
      <c r="S16" s="5" t="s">
        <v>449</v>
      </c>
      <c r="T16" s="11" t="s">
        <v>449</v>
      </c>
      <c r="U16" s="10" t="s">
        <v>449</v>
      </c>
      <c r="V16" s="5" t="s">
        <v>449</v>
      </c>
      <c r="W16" s="5" t="s">
        <v>449</v>
      </c>
      <c r="X16" s="11" t="s">
        <v>449</v>
      </c>
      <c r="Y16" s="10" t="s">
        <v>449</v>
      </c>
      <c r="Z16" s="5" t="s">
        <v>449</v>
      </c>
      <c r="AA16" s="5" t="s">
        <v>449</v>
      </c>
      <c r="AB16" s="11" t="s">
        <v>449</v>
      </c>
      <c r="AC16" s="10"/>
    </row>
    <row r="17" spans="1:29" x14ac:dyDescent="0.35">
      <c r="A17" s="11"/>
      <c r="B17" s="22" t="s">
        <v>938</v>
      </c>
      <c r="C17" s="23">
        <v>226</v>
      </c>
      <c r="D17" s="24">
        <v>226</v>
      </c>
      <c r="E17" s="25" t="s">
        <v>486</v>
      </c>
      <c r="F17" s="25" t="s">
        <v>486</v>
      </c>
      <c r="G17" s="25" t="s">
        <v>486</v>
      </c>
      <c r="H17" s="26" t="s">
        <v>486</v>
      </c>
      <c r="I17" s="24">
        <v>195</v>
      </c>
      <c r="J17" s="25" t="s">
        <v>486</v>
      </c>
      <c r="K17" s="25">
        <v>31</v>
      </c>
      <c r="L17" s="26" t="s">
        <v>486</v>
      </c>
      <c r="M17" s="24">
        <v>101</v>
      </c>
      <c r="N17" s="25">
        <v>119</v>
      </c>
      <c r="O17" s="26">
        <v>3</v>
      </c>
      <c r="P17" s="24">
        <v>90</v>
      </c>
      <c r="Q17" s="25">
        <v>99</v>
      </c>
      <c r="R17" s="25">
        <v>22</v>
      </c>
      <c r="S17" s="25">
        <v>14</v>
      </c>
      <c r="T17" s="26" t="s">
        <v>486</v>
      </c>
      <c r="U17" s="24">
        <v>226</v>
      </c>
      <c r="V17" s="25" t="s">
        <v>486</v>
      </c>
      <c r="W17" s="25" t="s">
        <v>486</v>
      </c>
      <c r="X17" s="26" t="s">
        <v>486</v>
      </c>
      <c r="Y17" s="24">
        <v>78</v>
      </c>
      <c r="Z17" s="25">
        <v>141</v>
      </c>
      <c r="AA17" s="25">
        <v>3</v>
      </c>
      <c r="AB17" s="26">
        <v>1</v>
      </c>
      <c r="AC17" s="10"/>
    </row>
    <row r="18" spans="1:29" x14ac:dyDescent="0.35">
      <c r="A18" s="11"/>
      <c r="B18" s="22" t="s">
        <v>449</v>
      </c>
      <c r="C18" s="27">
        <v>0.48</v>
      </c>
      <c r="D18" s="28">
        <v>0.48</v>
      </c>
      <c r="E18" s="25" t="s">
        <v>486</v>
      </c>
      <c r="F18" s="25" t="s">
        <v>486</v>
      </c>
      <c r="G18" s="25" t="s">
        <v>486</v>
      </c>
      <c r="H18" s="26" t="s">
        <v>486</v>
      </c>
      <c r="I18" s="28">
        <v>0.49</v>
      </c>
      <c r="J18" s="25" t="s">
        <v>486</v>
      </c>
      <c r="K18" s="29">
        <v>0.42</v>
      </c>
      <c r="L18" s="26" t="s">
        <v>486</v>
      </c>
      <c r="M18" s="28">
        <v>0.5</v>
      </c>
      <c r="N18" s="29">
        <v>0.47</v>
      </c>
      <c r="O18" s="30">
        <v>0.27</v>
      </c>
      <c r="P18" s="28">
        <v>0.42</v>
      </c>
      <c r="Q18" s="29">
        <v>0.54</v>
      </c>
      <c r="R18" s="29">
        <v>0.43</v>
      </c>
      <c r="S18" s="29">
        <v>0.87</v>
      </c>
      <c r="T18" s="26" t="s">
        <v>486</v>
      </c>
      <c r="U18" s="28">
        <v>0.48</v>
      </c>
      <c r="V18" s="25" t="s">
        <v>486</v>
      </c>
      <c r="W18" s="25" t="s">
        <v>486</v>
      </c>
      <c r="X18" s="26" t="s">
        <v>486</v>
      </c>
      <c r="Y18" s="28">
        <v>0.54</v>
      </c>
      <c r="Z18" s="29">
        <v>0.46</v>
      </c>
      <c r="AA18" s="29">
        <v>0.22</v>
      </c>
      <c r="AB18" s="30">
        <v>1</v>
      </c>
      <c r="AC18" s="10"/>
    </row>
    <row r="19" spans="1:29" x14ac:dyDescent="0.35">
      <c r="A19" s="11"/>
      <c r="B19" s="22" t="s">
        <v>449</v>
      </c>
      <c r="C19" s="24" t="s">
        <v>605</v>
      </c>
      <c r="D19" s="24" t="s">
        <v>449</v>
      </c>
      <c r="E19" s="25" t="s">
        <v>449</v>
      </c>
      <c r="F19" s="25" t="s">
        <v>449</v>
      </c>
      <c r="G19" s="25" t="s">
        <v>449</v>
      </c>
      <c r="H19" s="26" t="s">
        <v>449</v>
      </c>
      <c r="I19" s="24" t="s">
        <v>449</v>
      </c>
      <c r="J19" s="25" t="s">
        <v>449</v>
      </c>
      <c r="K19" s="25" t="s">
        <v>449</v>
      </c>
      <c r="L19" s="26" t="s">
        <v>449</v>
      </c>
      <c r="M19" s="24" t="s">
        <v>449</v>
      </c>
      <c r="N19" s="25" t="s">
        <v>449</v>
      </c>
      <c r="O19" s="26" t="s">
        <v>449</v>
      </c>
      <c r="P19" s="24" t="s">
        <v>449</v>
      </c>
      <c r="Q19" s="25" t="s">
        <v>449</v>
      </c>
      <c r="R19" s="25" t="s">
        <v>449</v>
      </c>
      <c r="S19" s="25" t="s">
        <v>449</v>
      </c>
      <c r="T19" s="26" t="s">
        <v>449</v>
      </c>
      <c r="U19" s="24" t="s">
        <v>449</v>
      </c>
      <c r="V19" s="25" t="s">
        <v>449</v>
      </c>
      <c r="W19" s="25" t="s">
        <v>449</v>
      </c>
      <c r="X19" s="26" t="s">
        <v>449</v>
      </c>
      <c r="Y19" s="24" t="s">
        <v>449</v>
      </c>
      <c r="Z19" s="25" t="s">
        <v>449</v>
      </c>
      <c r="AA19" s="25" t="s">
        <v>449</v>
      </c>
      <c r="AB19" s="26" t="s">
        <v>449</v>
      </c>
      <c r="AC19" s="10"/>
    </row>
    <row r="20" spans="1:29" ht="29" x14ac:dyDescent="0.35">
      <c r="A20" s="11"/>
      <c r="B20" s="8" t="s">
        <v>940</v>
      </c>
      <c r="C20" s="9">
        <v>64</v>
      </c>
      <c r="D20" s="10">
        <v>64</v>
      </c>
      <c r="E20" s="5" t="s">
        <v>486</v>
      </c>
      <c r="F20" s="5" t="s">
        <v>486</v>
      </c>
      <c r="G20" s="5" t="s">
        <v>486</v>
      </c>
      <c r="H20" s="11" t="s">
        <v>486</v>
      </c>
      <c r="I20" s="10">
        <v>54</v>
      </c>
      <c r="J20" s="5" t="s">
        <v>486</v>
      </c>
      <c r="K20" s="5">
        <v>11</v>
      </c>
      <c r="L20" s="11" t="s">
        <v>486</v>
      </c>
      <c r="M20" s="10">
        <v>27</v>
      </c>
      <c r="N20" s="5">
        <v>34</v>
      </c>
      <c r="O20" s="11">
        <v>3</v>
      </c>
      <c r="P20" s="10">
        <v>28</v>
      </c>
      <c r="Q20" s="5">
        <v>24</v>
      </c>
      <c r="R20" s="5">
        <v>10</v>
      </c>
      <c r="S20" s="5">
        <v>2</v>
      </c>
      <c r="T20" s="11" t="s">
        <v>486</v>
      </c>
      <c r="U20" s="10">
        <v>64</v>
      </c>
      <c r="V20" s="5" t="s">
        <v>486</v>
      </c>
      <c r="W20" s="5" t="s">
        <v>486</v>
      </c>
      <c r="X20" s="11" t="s">
        <v>486</v>
      </c>
      <c r="Y20" s="10">
        <v>15</v>
      </c>
      <c r="Z20" s="5">
        <v>49</v>
      </c>
      <c r="AA20" s="5" t="s">
        <v>486</v>
      </c>
      <c r="AB20" s="11" t="s">
        <v>486</v>
      </c>
      <c r="AC20" s="10"/>
    </row>
    <row r="21" spans="1:29" x14ac:dyDescent="0.35">
      <c r="A21" s="11"/>
      <c r="B21" s="8" t="s">
        <v>449</v>
      </c>
      <c r="C21" s="12">
        <v>0.14000000000000001</v>
      </c>
      <c r="D21" s="13">
        <v>0.14000000000000001</v>
      </c>
      <c r="E21" s="5" t="s">
        <v>486</v>
      </c>
      <c r="F21" s="5" t="s">
        <v>486</v>
      </c>
      <c r="G21" s="5" t="s">
        <v>486</v>
      </c>
      <c r="H21" s="11" t="s">
        <v>486</v>
      </c>
      <c r="I21" s="13">
        <v>0.14000000000000001</v>
      </c>
      <c r="J21" s="5" t="s">
        <v>486</v>
      </c>
      <c r="K21" s="14">
        <v>0.14000000000000001</v>
      </c>
      <c r="L21" s="11" t="s">
        <v>486</v>
      </c>
      <c r="M21" s="13">
        <v>0.13</v>
      </c>
      <c r="N21" s="14">
        <v>0.13</v>
      </c>
      <c r="O21" s="15">
        <v>0.28999999999999998</v>
      </c>
      <c r="P21" s="13">
        <v>0.13</v>
      </c>
      <c r="Q21" s="14">
        <v>0.13</v>
      </c>
      <c r="R21" s="14">
        <v>0.2</v>
      </c>
      <c r="S21" s="14">
        <v>0.13</v>
      </c>
      <c r="T21" s="11" t="s">
        <v>486</v>
      </c>
      <c r="U21" s="13">
        <v>0.14000000000000001</v>
      </c>
      <c r="V21" s="5" t="s">
        <v>486</v>
      </c>
      <c r="W21" s="5" t="s">
        <v>486</v>
      </c>
      <c r="X21" s="11" t="s">
        <v>486</v>
      </c>
      <c r="Y21" s="13">
        <v>0.1</v>
      </c>
      <c r="Z21" s="14">
        <v>0.16</v>
      </c>
      <c r="AA21" s="5" t="s">
        <v>486</v>
      </c>
      <c r="AB21" s="11" t="s">
        <v>486</v>
      </c>
      <c r="AC21" s="10"/>
    </row>
    <row r="22" spans="1:29" x14ac:dyDescent="0.35">
      <c r="A22" s="11"/>
      <c r="B22" s="22" t="s">
        <v>908</v>
      </c>
      <c r="C22" s="23">
        <v>10</v>
      </c>
      <c r="D22" s="24">
        <v>10</v>
      </c>
      <c r="E22" s="25" t="s">
        <v>486</v>
      </c>
      <c r="F22" s="25" t="s">
        <v>486</v>
      </c>
      <c r="G22" s="25" t="s">
        <v>486</v>
      </c>
      <c r="H22" s="26" t="s">
        <v>486</v>
      </c>
      <c r="I22" s="24">
        <v>10</v>
      </c>
      <c r="J22" s="25" t="s">
        <v>486</v>
      </c>
      <c r="K22" s="25" t="s">
        <v>511</v>
      </c>
      <c r="L22" s="26" t="s">
        <v>486</v>
      </c>
      <c r="M22" s="24">
        <v>5</v>
      </c>
      <c r="N22" s="25">
        <v>5</v>
      </c>
      <c r="O22" s="26" t="s">
        <v>486</v>
      </c>
      <c r="P22" s="24">
        <v>3</v>
      </c>
      <c r="Q22" s="25">
        <v>6</v>
      </c>
      <c r="R22" s="25">
        <v>1</v>
      </c>
      <c r="S22" s="25" t="s">
        <v>486</v>
      </c>
      <c r="T22" s="26" t="s">
        <v>486</v>
      </c>
      <c r="U22" s="24">
        <v>10</v>
      </c>
      <c r="V22" s="25" t="s">
        <v>486</v>
      </c>
      <c r="W22" s="25" t="s">
        <v>486</v>
      </c>
      <c r="X22" s="26" t="s">
        <v>486</v>
      </c>
      <c r="Y22" s="24">
        <v>2</v>
      </c>
      <c r="Z22" s="25">
        <v>7</v>
      </c>
      <c r="AA22" s="25" t="s">
        <v>486</v>
      </c>
      <c r="AB22" s="26" t="s">
        <v>486</v>
      </c>
      <c r="AC22" s="10"/>
    </row>
    <row r="23" spans="1:29" x14ac:dyDescent="0.35">
      <c r="A23" s="11"/>
      <c r="B23" s="22" t="s">
        <v>449</v>
      </c>
      <c r="C23" s="27">
        <v>0.02</v>
      </c>
      <c r="D23" s="28">
        <v>0.02</v>
      </c>
      <c r="E23" s="25" t="s">
        <v>486</v>
      </c>
      <c r="F23" s="25" t="s">
        <v>486</v>
      </c>
      <c r="G23" s="25" t="s">
        <v>486</v>
      </c>
      <c r="H23" s="26" t="s">
        <v>486</v>
      </c>
      <c r="I23" s="28">
        <v>0.02</v>
      </c>
      <c r="J23" s="25" t="s">
        <v>486</v>
      </c>
      <c r="K23" s="29">
        <v>0.01</v>
      </c>
      <c r="L23" s="26" t="s">
        <v>486</v>
      </c>
      <c r="M23" s="28">
        <v>0.02</v>
      </c>
      <c r="N23" s="29">
        <v>0.02</v>
      </c>
      <c r="O23" s="26" t="s">
        <v>486</v>
      </c>
      <c r="P23" s="28">
        <v>0.01</v>
      </c>
      <c r="Q23" s="29">
        <v>0.03</v>
      </c>
      <c r="R23" s="29">
        <v>0.02</v>
      </c>
      <c r="S23" s="25" t="s">
        <v>486</v>
      </c>
      <c r="T23" s="26" t="s">
        <v>486</v>
      </c>
      <c r="U23" s="28">
        <v>0.02</v>
      </c>
      <c r="V23" s="25" t="s">
        <v>486</v>
      </c>
      <c r="W23" s="25" t="s">
        <v>486</v>
      </c>
      <c r="X23" s="26" t="s">
        <v>486</v>
      </c>
      <c r="Y23" s="28">
        <v>0.02</v>
      </c>
      <c r="Z23" s="29">
        <v>0.02</v>
      </c>
      <c r="AA23" s="25" t="s">
        <v>486</v>
      </c>
      <c r="AB23" s="26" t="s">
        <v>486</v>
      </c>
      <c r="AC23" s="10"/>
    </row>
    <row r="24" spans="1:29" x14ac:dyDescent="0.35">
      <c r="A24" s="11"/>
      <c r="B24" s="8" t="s">
        <v>519</v>
      </c>
      <c r="C24" s="10">
        <v>24</v>
      </c>
      <c r="D24" s="10">
        <v>24</v>
      </c>
      <c r="E24" s="5" t="s">
        <v>486</v>
      </c>
      <c r="F24" s="5" t="s">
        <v>486</v>
      </c>
      <c r="G24" s="5" t="s">
        <v>486</v>
      </c>
      <c r="H24" s="11" t="s">
        <v>486</v>
      </c>
      <c r="I24" s="10">
        <v>23</v>
      </c>
      <c r="J24" s="5" t="s">
        <v>486</v>
      </c>
      <c r="K24" s="5">
        <v>1</v>
      </c>
      <c r="L24" s="11" t="s">
        <v>486</v>
      </c>
      <c r="M24" s="10">
        <v>5</v>
      </c>
      <c r="N24" s="5">
        <v>19</v>
      </c>
      <c r="O24" s="11" t="s">
        <v>486</v>
      </c>
      <c r="P24" s="10">
        <v>4</v>
      </c>
      <c r="Q24" s="5">
        <v>8</v>
      </c>
      <c r="R24" s="5">
        <v>11</v>
      </c>
      <c r="S24" s="5">
        <v>1</v>
      </c>
      <c r="T24" s="11" t="s">
        <v>486</v>
      </c>
      <c r="U24" s="10">
        <v>24</v>
      </c>
      <c r="V24" s="5" t="s">
        <v>486</v>
      </c>
      <c r="W24" s="5" t="s">
        <v>486</v>
      </c>
      <c r="X24" s="11" t="s">
        <v>486</v>
      </c>
      <c r="Y24" s="10">
        <v>3</v>
      </c>
      <c r="Z24" s="5">
        <v>21</v>
      </c>
      <c r="AA24" s="5" t="s">
        <v>486</v>
      </c>
      <c r="AB24" s="11" t="s">
        <v>486</v>
      </c>
      <c r="AC24" s="10"/>
    </row>
    <row r="25" spans="1:29" x14ac:dyDescent="0.35">
      <c r="A25" s="11"/>
      <c r="B25" s="31" t="s">
        <v>449</v>
      </c>
      <c r="C25" s="32" t="s">
        <v>605</v>
      </c>
      <c r="D25" s="32" t="s">
        <v>449</v>
      </c>
      <c r="E25" s="33" t="s">
        <v>449</v>
      </c>
      <c r="F25" s="33" t="s">
        <v>449</v>
      </c>
      <c r="G25" s="33" t="s">
        <v>449</v>
      </c>
      <c r="H25" s="34" t="s">
        <v>449</v>
      </c>
      <c r="I25" s="32" t="s">
        <v>449</v>
      </c>
      <c r="J25" s="33" t="s">
        <v>449</v>
      </c>
      <c r="K25" s="33" t="s">
        <v>449</v>
      </c>
      <c r="L25" s="34" t="s">
        <v>449</v>
      </c>
      <c r="M25" s="32" t="s">
        <v>449</v>
      </c>
      <c r="N25" s="33" t="s">
        <v>603</v>
      </c>
      <c r="O25" s="34" t="s">
        <v>449</v>
      </c>
      <c r="P25" s="32" t="s">
        <v>449</v>
      </c>
      <c r="Q25" s="33" t="s">
        <v>449</v>
      </c>
      <c r="R25" s="33" t="s">
        <v>449</v>
      </c>
      <c r="S25" s="33" t="s">
        <v>449</v>
      </c>
      <c r="T25" s="34" t="s">
        <v>449</v>
      </c>
      <c r="U25" s="32" t="s">
        <v>449</v>
      </c>
      <c r="V25" s="33" t="s">
        <v>449</v>
      </c>
      <c r="W25" s="33" t="s">
        <v>449</v>
      </c>
      <c r="X25" s="34" t="s">
        <v>449</v>
      </c>
      <c r="Y25" s="32" t="s">
        <v>449</v>
      </c>
      <c r="Z25" s="33" t="s">
        <v>505</v>
      </c>
      <c r="AA25" s="33" t="s">
        <v>449</v>
      </c>
      <c r="AB25" s="34" t="s">
        <v>449</v>
      </c>
      <c r="AC25" s="10"/>
    </row>
    <row r="26" spans="1:29" x14ac:dyDescent="0.35">
      <c r="B26" s="1" t="s">
        <v>1929</v>
      </c>
    </row>
    <row r="27" spans="1:29" x14ac:dyDescent="0.35">
      <c r="B27" s="1" t="s">
        <v>529</v>
      </c>
    </row>
    <row r="28" spans="1:29" x14ac:dyDescent="0.35">
      <c r="B28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50" display="Return to Index" xr:uid="{00000000-0004-0000-2E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F00-000000000000}">
  <dimension ref="A1:X30"/>
  <sheetViews>
    <sheetView showGridLines="0" zoomScale="85" zoomScaleNormal="85" workbookViewId="0">
      <pane xSplit="2" ySplit="9" topLeftCell="F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133</v>
      </c>
    </row>
    <row r="6" spans="1:24" x14ac:dyDescent="0.35">
      <c r="B6" s="1" t="s">
        <v>130</v>
      </c>
    </row>
    <row r="7" spans="1:24" x14ac:dyDescent="0.35">
      <c r="B7" s="1" t="s">
        <v>131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491</v>
      </c>
      <c r="D10" s="10">
        <v>175</v>
      </c>
      <c r="E10" s="5">
        <v>34</v>
      </c>
      <c r="F10" s="5">
        <v>85</v>
      </c>
      <c r="G10" s="5">
        <v>56</v>
      </c>
      <c r="H10" s="5">
        <v>68</v>
      </c>
      <c r="I10" s="11">
        <v>59</v>
      </c>
      <c r="J10" s="10">
        <v>446</v>
      </c>
      <c r="K10" s="11">
        <v>35</v>
      </c>
      <c r="L10" s="10">
        <v>92</v>
      </c>
      <c r="M10" s="5">
        <v>104</v>
      </c>
      <c r="N10" s="5">
        <v>38</v>
      </c>
      <c r="O10" s="5">
        <v>112</v>
      </c>
      <c r="P10" s="5">
        <v>73</v>
      </c>
      <c r="Q10" s="5">
        <v>26</v>
      </c>
      <c r="R10" s="11">
        <v>21</v>
      </c>
      <c r="S10" s="10">
        <v>99</v>
      </c>
      <c r="T10" s="5">
        <v>148</v>
      </c>
      <c r="U10" s="5">
        <v>121</v>
      </c>
      <c r="V10" s="5">
        <v>42</v>
      </c>
      <c r="W10" s="11">
        <v>28</v>
      </c>
    </row>
    <row r="11" spans="1:24" x14ac:dyDescent="0.35">
      <c r="B11" s="17" t="s">
        <v>1930</v>
      </c>
      <c r="C11" s="18">
        <v>469</v>
      </c>
      <c r="D11" s="19">
        <v>167</v>
      </c>
      <c r="E11" s="20" t="s">
        <v>1067</v>
      </c>
      <c r="F11" s="20" t="s">
        <v>663</v>
      </c>
      <c r="G11" s="20" t="s">
        <v>1068</v>
      </c>
      <c r="H11" s="20" t="s">
        <v>670</v>
      </c>
      <c r="I11" s="21" t="s">
        <v>1068</v>
      </c>
      <c r="J11" s="19">
        <v>417</v>
      </c>
      <c r="K11" s="21" t="s">
        <v>629</v>
      </c>
      <c r="L11" s="19" t="s">
        <v>958</v>
      </c>
      <c r="M11" s="20" t="s">
        <v>1069</v>
      </c>
      <c r="N11" s="20" t="s">
        <v>671</v>
      </c>
      <c r="O11" s="20" t="s">
        <v>1070</v>
      </c>
      <c r="P11" s="20" t="s">
        <v>1071</v>
      </c>
      <c r="Q11" s="20" t="s">
        <v>1072</v>
      </c>
      <c r="R11" s="21" t="s">
        <v>671</v>
      </c>
      <c r="S11" s="19" t="s">
        <v>956</v>
      </c>
      <c r="T11" s="20" t="s">
        <v>639</v>
      </c>
      <c r="U11" s="20" t="s">
        <v>900</v>
      </c>
      <c r="V11" s="20" t="s">
        <v>671</v>
      </c>
      <c r="W11" s="21" t="s">
        <v>671</v>
      </c>
    </row>
    <row r="12" spans="1:24" x14ac:dyDescent="0.35">
      <c r="A12" s="11"/>
      <c r="B12" s="22" t="s">
        <v>935</v>
      </c>
      <c r="C12" s="23">
        <v>85</v>
      </c>
      <c r="D12" s="24">
        <v>28</v>
      </c>
      <c r="E12" s="25">
        <v>3</v>
      </c>
      <c r="F12" s="25">
        <v>15</v>
      </c>
      <c r="G12" s="25">
        <v>16</v>
      </c>
      <c r="H12" s="25">
        <v>15</v>
      </c>
      <c r="I12" s="26">
        <v>7</v>
      </c>
      <c r="J12" s="24">
        <v>67</v>
      </c>
      <c r="K12" s="26">
        <v>11</v>
      </c>
      <c r="L12" s="24">
        <v>14</v>
      </c>
      <c r="M12" s="25">
        <v>16</v>
      </c>
      <c r="N12" s="25">
        <v>6</v>
      </c>
      <c r="O12" s="25">
        <v>20</v>
      </c>
      <c r="P12" s="25">
        <v>22</v>
      </c>
      <c r="Q12" s="25" t="s">
        <v>511</v>
      </c>
      <c r="R12" s="26">
        <v>2</v>
      </c>
      <c r="S12" s="24">
        <v>16</v>
      </c>
      <c r="T12" s="25">
        <v>25</v>
      </c>
      <c r="U12" s="25">
        <v>27</v>
      </c>
      <c r="V12" s="25">
        <v>5</v>
      </c>
      <c r="W12" s="26">
        <v>8</v>
      </c>
      <c r="X12" s="10"/>
    </row>
    <row r="13" spans="1:24" x14ac:dyDescent="0.35">
      <c r="A13" s="11"/>
      <c r="B13" s="22" t="s">
        <v>449</v>
      </c>
      <c r="C13" s="27">
        <v>0.18</v>
      </c>
      <c r="D13" s="28">
        <v>0.17</v>
      </c>
      <c r="E13" s="29">
        <v>0.1</v>
      </c>
      <c r="F13" s="29">
        <v>0.22</v>
      </c>
      <c r="G13" s="29">
        <v>0.28999999999999998</v>
      </c>
      <c r="H13" s="29">
        <v>0.18</v>
      </c>
      <c r="I13" s="30">
        <v>0.13</v>
      </c>
      <c r="J13" s="28">
        <v>0.16</v>
      </c>
      <c r="K13" s="30">
        <v>0.25</v>
      </c>
      <c r="L13" s="28">
        <v>0.15</v>
      </c>
      <c r="M13" s="29">
        <v>0.16</v>
      </c>
      <c r="N13" s="29">
        <v>0.19</v>
      </c>
      <c r="O13" s="29">
        <v>0.2</v>
      </c>
      <c r="P13" s="29">
        <v>0.33</v>
      </c>
      <c r="Q13" s="29">
        <v>0.01</v>
      </c>
      <c r="R13" s="30">
        <v>0.08</v>
      </c>
      <c r="S13" s="28">
        <v>0.14000000000000001</v>
      </c>
      <c r="T13" s="29">
        <v>0.17</v>
      </c>
      <c r="U13" s="29">
        <v>0.26</v>
      </c>
      <c r="V13" s="29">
        <v>0.16</v>
      </c>
      <c r="W13" s="30">
        <v>0.28000000000000003</v>
      </c>
      <c r="X13" s="10"/>
    </row>
    <row r="14" spans="1:24" x14ac:dyDescent="0.35">
      <c r="A14" s="11"/>
      <c r="B14" s="22" t="s">
        <v>449</v>
      </c>
      <c r="C14" s="24" t="s">
        <v>645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5" t="s">
        <v>449</v>
      </c>
      <c r="I14" s="26" t="s">
        <v>449</v>
      </c>
      <c r="J14" s="24" t="s">
        <v>449</v>
      </c>
      <c r="K14" s="26" t="s">
        <v>449</v>
      </c>
      <c r="L14" s="24" t="s">
        <v>449</v>
      </c>
      <c r="M14" s="25" t="s">
        <v>449</v>
      </c>
      <c r="N14" s="25" t="s">
        <v>449</v>
      </c>
      <c r="O14" s="25" t="s">
        <v>449</v>
      </c>
      <c r="P14" s="25" t="s">
        <v>759</v>
      </c>
      <c r="Q14" s="25" t="s">
        <v>449</v>
      </c>
      <c r="R14" s="26" t="s">
        <v>449</v>
      </c>
      <c r="S14" s="24" t="s">
        <v>449</v>
      </c>
      <c r="T14" s="25" t="s">
        <v>449</v>
      </c>
      <c r="U14" s="25" t="s">
        <v>505</v>
      </c>
      <c r="V14" s="25" t="s">
        <v>449</v>
      </c>
      <c r="W14" s="26" t="s">
        <v>449</v>
      </c>
      <c r="X14" s="10"/>
    </row>
    <row r="15" spans="1:24" x14ac:dyDescent="0.35">
      <c r="A15" s="11"/>
      <c r="B15" s="8" t="s">
        <v>936</v>
      </c>
      <c r="C15" s="9">
        <v>84</v>
      </c>
      <c r="D15" s="10">
        <v>40</v>
      </c>
      <c r="E15" s="5">
        <v>3</v>
      </c>
      <c r="F15" s="5">
        <v>12</v>
      </c>
      <c r="G15" s="5">
        <v>9</v>
      </c>
      <c r="H15" s="5">
        <v>11</v>
      </c>
      <c r="I15" s="11">
        <v>7</v>
      </c>
      <c r="J15" s="10">
        <v>79</v>
      </c>
      <c r="K15" s="11">
        <v>9</v>
      </c>
      <c r="L15" s="10">
        <v>20</v>
      </c>
      <c r="M15" s="5">
        <v>10</v>
      </c>
      <c r="N15" s="5">
        <v>4</v>
      </c>
      <c r="O15" s="5">
        <v>25</v>
      </c>
      <c r="P15" s="5">
        <v>13</v>
      </c>
      <c r="Q15" s="5">
        <v>6</v>
      </c>
      <c r="R15" s="11">
        <v>2</v>
      </c>
      <c r="S15" s="10">
        <v>16</v>
      </c>
      <c r="T15" s="5">
        <v>28</v>
      </c>
      <c r="U15" s="5">
        <v>19</v>
      </c>
      <c r="V15" s="5">
        <v>8</v>
      </c>
      <c r="W15" s="11">
        <v>4</v>
      </c>
      <c r="X15" s="10"/>
    </row>
    <row r="16" spans="1:24" x14ac:dyDescent="0.35">
      <c r="A16" s="11"/>
      <c r="B16" s="8" t="s">
        <v>449</v>
      </c>
      <c r="C16" s="12">
        <v>0.18</v>
      </c>
      <c r="D16" s="13">
        <v>0.24</v>
      </c>
      <c r="E16" s="14">
        <v>0.09</v>
      </c>
      <c r="F16" s="14">
        <v>0.17</v>
      </c>
      <c r="G16" s="14">
        <v>0.16</v>
      </c>
      <c r="H16" s="14">
        <v>0.14000000000000001</v>
      </c>
      <c r="I16" s="15">
        <v>0.13</v>
      </c>
      <c r="J16" s="13">
        <v>0.19</v>
      </c>
      <c r="K16" s="15">
        <v>0.2</v>
      </c>
      <c r="L16" s="13">
        <v>0.22</v>
      </c>
      <c r="M16" s="14">
        <v>0.1</v>
      </c>
      <c r="N16" s="14">
        <v>0.15</v>
      </c>
      <c r="O16" s="14">
        <v>0.26</v>
      </c>
      <c r="P16" s="14">
        <v>0.19</v>
      </c>
      <c r="Q16" s="14">
        <v>0.25</v>
      </c>
      <c r="R16" s="15">
        <v>7.0000000000000007E-2</v>
      </c>
      <c r="S16" s="13">
        <v>0.14000000000000001</v>
      </c>
      <c r="T16" s="14">
        <v>0.2</v>
      </c>
      <c r="U16" s="14">
        <v>0.19</v>
      </c>
      <c r="V16" s="14">
        <v>0.25</v>
      </c>
      <c r="W16" s="15">
        <v>0.14000000000000001</v>
      </c>
      <c r="X16" s="10"/>
    </row>
    <row r="17" spans="1:24" x14ac:dyDescent="0.35">
      <c r="A17" s="11"/>
      <c r="B17" s="8" t="s">
        <v>449</v>
      </c>
      <c r="C17" s="10" t="s">
        <v>449</v>
      </c>
      <c r="D17" s="10" t="s">
        <v>449</v>
      </c>
      <c r="E17" s="5" t="s">
        <v>449</v>
      </c>
      <c r="F17" s="5" t="s">
        <v>449</v>
      </c>
      <c r="G17" s="5" t="s">
        <v>449</v>
      </c>
      <c r="H17" s="5" t="s">
        <v>449</v>
      </c>
      <c r="I17" s="11" t="s">
        <v>449</v>
      </c>
      <c r="J17" s="10" t="s">
        <v>449</v>
      </c>
      <c r="K17" s="11" t="s">
        <v>449</v>
      </c>
      <c r="L17" s="10" t="s">
        <v>449</v>
      </c>
      <c r="M17" s="5" t="s">
        <v>449</v>
      </c>
      <c r="N17" s="5" t="s">
        <v>449</v>
      </c>
      <c r="O17" s="5" t="s">
        <v>568</v>
      </c>
      <c r="P17" s="5" t="s">
        <v>449</v>
      </c>
      <c r="Q17" s="5" t="s">
        <v>449</v>
      </c>
      <c r="R17" s="11" t="s">
        <v>449</v>
      </c>
      <c r="S17" s="10" t="s">
        <v>449</v>
      </c>
      <c r="T17" s="5" t="s">
        <v>449</v>
      </c>
      <c r="U17" s="5" t="s">
        <v>449</v>
      </c>
      <c r="V17" s="5" t="s">
        <v>449</v>
      </c>
      <c r="W17" s="11" t="s">
        <v>449</v>
      </c>
      <c r="X17" s="10"/>
    </row>
    <row r="18" spans="1:24" x14ac:dyDescent="0.35">
      <c r="A18" s="11"/>
      <c r="B18" s="22" t="s">
        <v>938</v>
      </c>
      <c r="C18" s="23">
        <v>226</v>
      </c>
      <c r="D18" s="24">
        <v>81</v>
      </c>
      <c r="E18" s="25">
        <v>18</v>
      </c>
      <c r="F18" s="25">
        <v>32</v>
      </c>
      <c r="G18" s="25">
        <v>22</v>
      </c>
      <c r="H18" s="25">
        <v>40</v>
      </c>
      <c r="I18" s="26">
        <v>29</v>
      </c>
      <c r="J18" s="24">
        <v>201</v>
      </c>
      <c r="K18" s="26">
        <v>22</v>
      </c>
      <c r="L18" s="24">
        <v>38</v>
      </c>
      <c r="M18" s="25">
        <v>58</v>
      </c>
      <c r="N18" s="25">
        <v>16</v>
      </c>
      <c r="O18" s="25">
        <v>38</v>
      </c>
      <c r="P18" s="25">
        <v>26</v>
      </c>
      <c r="Q18" s="25">
        <v>14</v>
      </c>
      <c r="R18" s="26">
        <v>18</v>
      </c>
      <c r="S18" s="24">
        <v>59</v>
      </c>
      <c r="T18" s="25">
        <v>65</v>
      </c>
      <c r="U18" s="25">
        <v>46</v>
      </c>
      <c r="V18" s="25">
        <v>12</v>
      </c>
      <c r="W18" s="26">
        <v>15</v>
      </c>
      <c r="X18" s="10"/>
    </row>
    <row r="19" spans="1:24" x14ac:dyDescent="0.35">
      <c r="A19" s="11"/>
      <c r="B19" s="22" t="s">
        <v>449</v>
      </c>
      <c r="C19" s="27">
        <v>0.48</v>
      </c>
      <c r="D19" s="28">
        <v>0.48</v>
      </c>
      <c r="E19" s="29">
        <v>0.61</v>
      </c>
      <c r="F19" s="29">
        <v>0.46</v>
      </c>
      <c r="G19" s="29">
        <v>0.39</v>
      </c>
      <c r="H19" s="29">
        <v>0.5</v>
      </c>
      <c r="I19" s="30">
        <v>0.51</v>
      </c>
      <c r="J19" s="28">
        <v>0.48</v>
      </c>
      <c r="K19" s="30">
        <v>0.5</v>
      </c>
      <c r="L19" s="28">
        <v>0.42</v>
      </c>
      <c r="M19" s="29">
        <v>0.57999999999999996</v>
      </c>
      <c r="N19" s="29">
        <v>0.53</v>
      </c>
      <c r="O19" s="29">
        <v>0.39</v>
      </c>
      <c r="P19" s="29">
        <v>0.37</v>
      </c>
      <c r="Q19" s="29">
        <v>0.59</v>
      </c>
      <c r="R19" s="30">
        <v>0.62</v>
      </c>
      <c r="S19" s="28">
        <v>0.54</v>
      </c>
      <c r="T19" s="29">
        <v>0.45</v>
      </c>
      <c r="U19" s="29">
        <v>0.44</v>
      </c>
      <c r="V19" s="29">
        <v>0.39</v>
      </c>
      <c r="W19" s="30">
        <v>0.5</v>
      </c>
      <c r="X19" s="10"/>
    </row>
    <row r="20" spans="1:24" x14ac:dyDescent="0.35">
      <c r="A20" s="11"/>
      <c r="B20" s="22" t="s">
        <v>449</v>
      </c>
      <c r="C20" s="24" t="s">
        <v>449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5" t="s">
        <v>449</v>
      </c>
      <c r="I20" s="26" t="s">
        <v>449</v>
      </c>
      <c r="J20" s="24" t="s">
        <v>449</v>
      </c>
      <c r="K20" s="26" t="s">
        <v>449</v>
      </c>
      <c r="L20" s="24" t="s">
        <v>449</v>
      </c>
      <c r="M20" s="25" t="s">
        <v>565</v>
      </c>
      <c r="N20" s="25" t="s">
        <v>449</v>
      </c>
      <c r="O20" s="25" t="s">
        <v>449</v>
      </c>
      <c r="P20" s="25" t="s">
        <v>449</v>
      </c>
      <c r="Q20" s="25" t="s">
        <v>449</v>
      </c>
      <c r="R20" s="26" t="s">
        <v>449</v>
      </c>
      <c r="S20" s="24" t="s">
        <v>449</v>
      </c>
      <c r="T20" s="25" t="s">
        <v>449</v>
      </c>
      <c r="U20" s="25" t="s">
        <v>449</v>
      </c>
      <c r="V20" s="25" t="s">
        <v>449</v>
      </c>
      <c r="W20" s="26" t="s">
        <v>449</v>
      </c>
      <c r="X20" s="10"/>
    </row>
    <row r="21" spans="1:24" ht="29" x14ac:dyDescent="0.35">
      <c r="A21" s="11"/>
      <c r="B21" s="8" t="s">
        <v>940</v>
      </c>
      <c r="C21" s="9">
        <v>64</v>
      </c>
      <c r="D21" s="10">
        <v>17</v>
      </c>
      <c r="E21" s="5">
        <v>6</v>
      </c>
      <c r="F21" s="5">
        <v>10</v>
      </c>
      <c r="G21" s="5">
        <v>6</v>
      </c>
      <c r="H21" s="5">
        <v>14</v>
      </c>
      <c r="I21" s="11">
        <v>9</v>
      </c>
      <c r="J21" s="10">
        <v>60</v>
      </c>
      <c r="K21" s="11">
        <v>2</v>
      </c>
      <c r="L21" s="10">
        <v>12</v>
      </c>
      <c r="M21" s="5">
        <v>14</v>
      </c>
      <c r="N21" s="5">
        <v>4</v>
      </c>
      <c r="O21" s="5">
        <v>14</v>
      </c>
      <c r="P21" s="5">
        <v>7</v>
      </c>
      <c r="Q21" s="5">
        <v>4</v>
      </c>
      <c r="R21" s="11">
        <v>7</v>
      </c>
      <c r="S21" s="10">
        <v>18</v>
      </c>
      <c r="T21" s="5">
        <v>22</v>
      </c>
      <c r="U21" s="5">
        <v>11</v>
      </c>
      <c r="V21" s="5">
        <v>6</v>
      </c>
      <c r="W21" s="11">
        <v>1</v>
      </c>
      <c r="X21" s="10"/>
    </row>
    <row r="22" spans="1:24" x14ac:dyDescent="0.35">
      <c r="A22" s="11"/>
      <c r="B22" s="8" t="s">
        <v>449</v>
      </c>
      <c r="C22" s="12">
        <v>0.14000000000000001</v>
      </c>
      <c r="D22" s="13">
        <v>0.1</v>
      </c>
      <c r="E22" s="14">
        <v>0.19</v>
      </c>
      <c r="F22" s="14">
        <v>0.14000000000000001</v>
      </c>
      <c r="G22" s="14">
        <v>0.11</v>
      </c>
      <c r="H22" s="14">
        <v>0.17</v>
      </c>
      <c r="I22" s="15">
        <v>0.17</v>
      </c>
      <c r="J22" s="13">
        <v>0.14000000000000001</v>
      </c>
      <c r="K22" s="15">
        <v>0.04</v>
      </c>
      <c r="L22" s="13">
        <v>0.13</v>
      </c>
      <c r="M22" s="14">
        <v>0.14000000000000001</v>
      </c>
      <c r="N22" s="14">
        <v>0.13</v>
      </c>
      <c r="O22" s="14">
        <v>0.15</v>
      </c>
      <c r="P22" s="14">
        <v>0.1</v>
      </c>
      <c r="Q22" s="14">
        <v>0.15</v>
      </c>
      <c r="R22" s="15">
        <v>0.23</v>
      </c>
      <c r="S22" s="13">
        <v>0.16</v>
      </c>
      <c r="T22" s="14">
        <v>0.15</v>
      </c>
      <c r="U22" s="14">
        <v>0.11</v>
      </c>
      <c r="V22" s="14">
        <v>0.2</v>
      </c>
      <c r="W22" s="15">
        <v>0.04</v>
      </c>
      <c r="X22" s="10"/>
    </row>
    <row r="23" spans="1:24" x14ac:dyDescent="0.35">
      <c r="A23" s="11"/>
      <c r="B23" s="22" t="s">
        <v>908</v>
      </c>
      <c r="C23" s="23">
        <v>10</v>
      </c>
      <c r="D23" s="24">
        <v>2</v>
      </c>
      <c r="E23" s="25" t="s">
        <v>486</v>
      </c>
      <c r="F23" s="25" t="s">
        <v>486</v>
      </c>
      <c r="G23" s="25">
        <v>3</v>
      </c>
      <c r="H23" s="25">
        <v>1</v>
      </c>
      <c r="I23" s="26">
        <v>3</v>
      </c>
      <c r="J23" s="24">
        <v>10</v>
      </c>
      <c r="K23" s="26" t="s">
        <v>511</v>
      </c>
      <c r="L23" s="24">
        <v>6</v>
      </c>
      <c r="M23" s="25">
        <v>1</v>
      </c>
      <c r="N23" s="25" t="s">
        <v>511</v>
      </c>
      <c r="O23" s="25" t="s">
        <v>486</v>
      </c>
      <c r="P23" s="25" t="s">
        <v>511</v>
      </c>
      <c r="Q23" s="25" t="s">
        <v>486</v>
      </c>
      <c r="R23" s="26" t="s">
        <v>486</v>
      </c>
      <c r="S23" s="24">
        <v>2</v>
      </c>
      <c r="T23" s="25">
        <v>5</v>
      </c>
      <c r="U23" s="25" t="s">
        <v>511</v>
      </c>
      <c r="V23" s="25" t="s">
        <v>486</v>
      </c>
      <c r="W23" s="26">
        <v>1</v>
      </c>
      <c r="X23" s="10"/>
    </row>
    <row r="24" spans="1:24" x14ac:dyDescent="0.35">
      <c r="A24" s="11"/>
      <c r="B24" s="22" t="s">
        <v>449</v>
      </c>
      <c r="C24" s="27">
        <v>0.02</v>
      </c>
      <c r="D24" s="28">
        <v>0.01</v>
      </c>
      <c r="E24" s="25" t="s">
        <v>486</v>
      </c>
      <c r="F24" s="25" t="s">
        <v>486</v>
      </c>
      <c r="G24" s="29">
        <v>0.05</v>
      </c>
      <c r="H24" s="29">
        <v>0.02</v>
      </c>
      <c r="I24" s="30">
        <v>0.06</v>
      </c>
      <c r="J24" s="28">
        <v>0.02</v>
      </c>
      <c r="K24" s="30">
        <v>0.01</v>
      </c>
      <c r="L24" s="28">
        <v>7.0000000000000007E-2</v>
      </c>
      <c r="M24" s="29">
        <v>0.01</v>
      </c>
      <c r="N24" s="29">
        <v>0.01</v>
      </c>
      <c r="O24" s="25" t="s">
        <v>486</v>
      </c>
      <c r="P24" s="29">
        <v>0.01</v>
      </c>
      <c r="Q24" s="25" t="s">
        <v>486</v>
      </c>
      <c r="R24" s="26" t="s">
        <v>486</v>
      </c>
      <c r="S24" s="28">
        <v>0.02</v>
      </c>
      <c r="T24" s="29">
        <v>0.03</v>
      </c>
      <c r="U24" s="25" t="s">
        <v>511</v>
      </c>
      <c r="V24" s="25" t="s">
        <v>486</v>
      </c>
      <c r="W24" s="30">
        <v>0.04</v>
      </c>
      <c r="X24" s="10"/>
    </row>
    <row r="25" spans="1:24" x14ac:dyDescent="0.35">
      <c r="A25" s="11"/>
      <c r="B25" s="22" t="s">
        <v>449</v>
      </c>
      <c r="C25" s="24" t="s">
        <v>449</v>
      </c>
      <c r="D25" s="24" t="s">
        <v>449</v>
      </c>
      <c r="E25" s="25" t="s">
        <v>449</v>
      </c>
      <c r="F25" s="25" t="s">
        <v>449</v>
      </c>
      <c r="G25" s="25" t="s">
        <v>449</v>
      </c>
      <c r="H25" s="25" t="s">
        <v>449</v>
      </c>
      <c r="I25" s="26" t="s">
        <v>449</v>
      </c>
      <c r="J25" s="24" t="s">
        <v>449</v>
      </c>
      <c r="K25" s="26" t="s">
        <v>449</v>
      </c>
      <c r="L25" s="24" t="s">
        <v>695</v>
      </c>
      <c r="M25" s="25" t="s">
        <v>449</v>
      </c>
      <c r="N25" s="25" t="s">
        <v>449</v>
      </c>
      <c r="O25" s="25" t="s">
        <v>449</v>
      </c>
      <c r="P25" s="25" t="s">
        <v>449</v>
      </c>
      <c r="Q25" s="25" t="s">
        <v>449</v>
      </c>
      <c r="R25" s="26" t="s">
        <v>449</v>
      </c>
      <c r="S25" s="24" t="s">
        <v>449</v>
      </c>
      <c r="T25" s="25" t="s">
        <v>449</v>
      </c>
      <c r="U25" s="25" t="s">
        <v>449</v>
      </c>
      <c r="V25" s="25" t="s">
        <v>449</v>
      </c>
      <c r="W25" s="26" t="s">
        <v>449</v>
      </c>
      <c r="X25" s="10"/>
    </row>
    <row r="26" spans="1:24" x14ac:dyDescent="0.35">
      <c r="A26" s="11"/>
      <c r="B26" s="8" t="s">
        <v>519</v>
      </c>
      <c r="C26" s="10">
        <v>24</v>
      </c>
      <c r="D26" s="10">
        <v>9</v>
      </c>
      <c r="E26" s="5">
        <v>3</v>
      </c>
      <c r="F26" s="5">
        <v>1</v>
      </c>
      <c r="G26" s="5">
        <v>6</v>
      </c>
      <c r="H26" s="5">
        <v>2</v>
      </c>
      <c r="I26" s="11">
        <v>2</v>
      </c>
      <c r="J26" s="10">
        <v>22</v>
      </c>
      <c r="K26" s="11">
        <v>2</v>
      </c>
      <c r="L26" s="10">
        <v>6</v>
      </c>
      <c r="M26" s="5">
        <v>7</v>
      </c>
      <c r="N26" s="5">
        <v>3</v>
      </c>
      <c r="O26" s="5">
        <v>3</v>
      </c>
      <c r="P26" s="5" t="s">
        <v>486</v>
      </c>
      <c r="Q26" s="5" t="s">
        <v>486</v>
      </c>
      <c r="R26" s="11" t="s">
        <v>486</v>
      </c>
      <c r="S26" s="10">
        <v>2</v>
      </c>
      <c r="T26" s="5">
        <v>14</v>
      </c>
      <c r="U26" s="5" t="s">
        <v>511</v>
      </c>
      <c r="V26" s="5" t="s">
        <v>486</v>
      </c>
      <c r="W26" s="11">
        <v>7</v>
      </c>
      <c r="X26" s="10"/>
    </row>
    <row r="27" spans="1:24" x14ac:dyDescent="0.35">
      <c r="A27" s="11"/>
      <c r="B27" s="31" t="s">
        <v>449</v>
      </c>
      <c r="C27" s="32" t="s">
        <v>493</v>
      </c>
      <c r="D27" s="32" t="s">
        <v>449</v>
      </c>
      <c r="E27" s="33" t="s">
        <v>449</v>
      </c>
      <c r="F27" s="33" t="s">
        <v>449</v>
      </c>
      <c r="G27" s="33" t="s">
        <v>449</v>
      </c>
      <c r="H27" s="33" t="s">
        <v>449</v>
      </c>
      <c r="I27" s="34" t="s">
        <v>449</v>
      </c>
      <c r="J27" s="32" t="s">
        <v>449</v>
      </c>
      <c r="K27" s="34" t="s">
        <v>449</v>
      </c>
      <c r="L27" s="32" t="s">
        <v>449</v>
      </c>
      <c r="M27" s="33" t="s">
        <v>449</v>
      </c>
      <c r="N27" s="33" t="s">
        <v>449</v>
      </c>
      <c r="O27" s="33" t="s">
        <v>449</v>
      </c>
      <c r="P27" s="33" t="s">
        <v>449</v>
      </c>
      <c r="Q27" s="33" t="s">
        <v>449</v>
      </c>
      <c r="R27" s="34" t="s">
        <v>449</v>
      </c>
      <c r="S27" s="32" t="s">
        <v>449</v>
      </c>
      <c r="T27" s="33" t="s">
        <v>1073</v>
      </c>
      <c r="U27" s="33" t="s">
        <v>449</v>
      </c>
      <c r="V27" s="33" t="s">
        <v>449</v>
      </c>
      <c r="W27" s="34" t="s">
        <v>449</v>
      </c>
      <c r="X27" s="10"/>
    </row>
    <row r="28" spans="1:24" x14ac:dyDescent="0.35">
      <c r="B28" s="1" t="s">
        <v>1929</v>
      </c>
    </row>
    <row r="29" spans="1:24" x14ac:dyDescent="0.35">
      <c r="B29" s="1" t="s">
        <v>577</v>
      </c>
    </row>
    <row r="30" spans="1:24" x14ac:dyDescent="0.35">
      <c r="B30" s="1" t="s">
        <v>530</v>
      </c>
    </row>
  </sheetData>
  <mergeCells count="4">
    <mergeCell ref="D8:I8"/>
    <mergeCell ref="J8:K8"/>
    <mergeCell ref="L8:R8"/>
    <mergeCell ref="S8:W8"/>
  </mergeCells>
  <hyperlinks>
    <hyperlink ref="C1" location="Index!A51" display="Return to Index" xr:uid="{00000000-0004-0000-2F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000-000000000000}">
  <dimension ref="A1:AC35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135</v>
      </c>
    </row>
    <row r="6" spans="1:29" x14ac:dyDescent="0.35">
      <c r="B6" s="1" t="s">
        <v>136</v>
      </c>
    </row>
    <row r="7" spans="1:29" x14ac:dyDescent="0.35">
      <c r="B7" s="1" t="s">
        <v>131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802</v>
      </c>
      <c r="D10" s="10">
        <v>802</v>
      </c>
      <c r="E10" s="5" t="s">
        <v>486</v>
      </c>
      <c r="F10" s="5" t="s">
        <v>486</v>
      </c>
      <c r="G10" s="5" t="s">
        <v>486</v>
      </c>
      <c r="H10" s="11" t="s">
        <v>486</v>
      </c>
      <c r="I10" s="10">
        <v>628</v>
      </c>
      <c r="J10" s="5" t="s">
        <v>486</v>
      </c>
      <c r="K10" s="5">
        <v>174</v>
      </c>
      <c r="L10" s="11" t="s">
        <v>486</v>
      </c>
      <c r="M10" s="10">
        <v>324</v>
      </c>
      <c r="N10" s="5">
        <v>457</v>
      </c>
      <c r="O10" s="11">
        <v>18</v>
      </c>
      <c r="P10" s="10">
        <v>410</v>
      </c>
      <c r="Q10" s="5">
        <v>312</v>
      </c>
      <c r="R10" s="5">
        <v>67</v>
      </c>
      <c r="S10" s="5">
        <v>11</v>
      </c>
      <c r="T10" s="11">
        <v>2</v>
      </c>
      <c r="U10" s="10">
        <v>500</v>
      </c>
      <c r="V10" s="5">
        <v>302</v>
      </c>
      <c r="W10" s="5" t="s">
        <v>486</v>
      </c>
      <c r="X10" s="11" t="s">
        <v>486</v>
      </c>
      <c r="Y10" s="10">
        <v>233</v>
      </c>
      <c r="Z10" s="5">
        <v>537</v>
      </c>
      <c r="AA10" s="5">
        <v>16</v>
      </c>
      <c r="AB10" s="11">
        <v>6</v>
      </c>
    </row>
    <row r="11" spans="1:29" x14ac:dyDescent="0.35">
      <c r="B11" s="17" t="s">
        <v>1930</v>
      </c>
      <c r="C11" s="18">
        <v>779</v>
      </c>
      <c r="D11" s="19">
        <v>779</v>
      </c>
      <c r="E11" s="20" t="s">
        <v>624</v>
      </c>
      <c r="F11" s="20" t="s">
        <v>624</v>
      </c>
      <c r="G11" s="20" t="s">
        <v>624</v>
      </c>
      <c r="H11" s="21" t="s">
        <v>624</v>
      </c>
      <c r="I11" s="19">
        <v>642</v>
      </c>
      <c r="J11" s="20" t="s">
        <v>624</v>
      </c>
      <c r="K11" s="20">
        <v>138</v>
      </c>
      <c r="L11" s="21" t="s">
        <v>624</v>
      </c>
      <c r="M11" s="19">
        <v>352</v>
      </c>
      <c r="N11" s="20">
        <v>406</v>
      </c>
      <c r="O11" s="21" t="s">
        <v>479</v>
      </c>
      <c r="P11" s="19">
        <v>382</v>
      </c>
      <c r="Q11" s="20">
        <v>303</v>
      </c>
      <c r="R11" s="20" t="s">
        <v>1074</v>
      </c>
      <c r="S11" s="20" t="s">
        <v>1026</v>
      </c>
      <c r="T11" s="21" t="s">
        <v>619</v>
      </c>
      <c r="U11" s="19">
        <v>486</v>
      </c>
      <c r="V11" s="20">
        <v>294</v>
      </c>
      <c r="W11" s="20" t="s">
        <v>624</v>
      </c>
      <c r="X11" s="21" t="s">
        <v>624</v>
      </c>
      <c r="Y11" s="19">
        <v>243</v>
      </c>
      <c r="Z11" s="20">
        <v>504</v>
      </c>
      <c r="AA11" s="20" t="s">
        <v>686</v>
      </c>
      <c r="AB11" s="21" t="s">
        <v>622</v>
      </c>
    </row>
    <row r="12" spans="1:29" x14ac:dyDescent="0.35">
      <c r="A12" s="11"/>
      <c r="B12" s="22" t="s">
        <v>1075</v>
      </c>
      <c r="C12" s="23">
        <v>402</v>
      </c>
      <c r="D12" s="24">
        <v>402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4">
        <v>336</v>
      </c>
      <c r="J12" s="25" t="s">
        <v>486</v>
      </c>
      <c r="K12" s="25">
        <v>66</v>
      </c>
      <c r="L12" s="26" t="s">
        <v>486</v>
      </c>
      <c r="M12" s="24">
        <v>205</v>
      </c>
      <c r="N12" s="25">
        <v>187</v>
      </c>
      <c r="O12" s="26">
        <v>10</v>
      </c>
      <c r="P12" s="24">
        <v>211</v>
      </c>
      <c r="Q12" s="25">
        <v>147</v>
      </c>
      <c r="R12" s="25">
        <v>34</v>
      </c>
      <c r="S12" s="25">
        <v>10</v>
      </c>
      <c r="T12" s="26">
        <v>1</v>
      </c>
      <c r="U12" s="24">
        <v>270</v>
      </c>
      <c r="V12" s="25">
        <v>132</v>
      </c>
      <c r="W12" s="25" t="s">
        <v>486</v>
      </c>
      <c r="X12" s="26" t="s">
        <v>486</v>
      </c>
      <c r="Y12" s="24">
        <v>137</v>
      </c>
      <c r="Z12" s="25">
        <v>249</v>
      </c>
      <c r="AA12" s="25">
        <v>8</v>
      </c>
      <c r="AB12" s="26">
        <v>2</v>
      </c>
      <c r="AC12" s="10"/>
    </row>
    <row r="13" spans="1:29" x14ac:dyDescent="0.35">
      <c r="A13" s="11"/>
      <c r="B13" s="22" t="s">
        <v>449</v>
      </c>
      <c r="C13" s="27">
        <v>0.52</v>
      </c>
      <c r="D13" s="28">
        <v>0.52</v>
      </c>
      <c r="E13" s="25" t="s">
        <v>486</v>
      </c>
      <c r="F13" s="25" t="s">
        <v>486</v>
      </c>
      <c r="G13" s="25" t="s">
        <v>486</v>
      </c>
      <c r="H13" s="26" t="s">
        <v>486</v>
      </c>
      <c r="I13" s="28">
        <v>0.52</v>
      </c>
      <c r="J13" s="25" t="s">
        <v>486</v>
      </c>
      <c r="K13" s="29">
        <v>0.48</v>
      </c>
      <c r="L13" s="26" t="s">
        <v>486</v>
      </c>
      <c r="M13" s="28">
        <v>0.57999999999999996</v>
      </c>
      <c r="N13" s="29">
        <v>0.46</v>
      </c>
      <c r="O13" s="30">
        <v>0.56000000000000005</v>
      </c>
      <c r="P13" s="28">
        <v>0.55000000000000004</v>
      </c>
      <c r="Q13" s="29">
        <v>0.49</v>
      </c>
      <c r="R13" s="29">
        <v>0.46</v>
      </c>
      <c r="S13" s="29">
        <v>0.52</v>
      </c>
      <c r="T13" s="30">
        <v>0.27</v>
      </c>
      <c r="U13" s="28">
        <v>0.56000000000000005</v>
      </c>
      <c r="V13" s="29">
        <v>0.45</v>
      </c>
      <c r="W13" s="25" t="s">
        <v>486</v>
      </c>
      <c r="X13" s="26" t="s">
        <v>486</v>
      </c>
      <c r="Y13" s="28">
        <v>0.56999999999999995</v>
      </c>
      <c r="Z13" s="29">
        <v>0.49</v>
      </c>
      <c r="AA13" s="29">
        <v>0.47</v>
      </c>
      <c r="AB13" s="30">
        <v>0.23</v>
      </c>
      <c r="AC13" s="10"/>
    </row>
    <row r="14" spans="1:29" x14ac:dyDescent="0.35">
      <c r="A14" s="11"/>
      <c r="B14" s="22" t="s">
        <v>449</v>
      </c>
      <c r="C14" s="24" t="s">
        <v>1076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6" t="s">
        <v>449</v>
      </c>
      <c r="I14" s="24" t="s">
        <v>449</v>
      </c>
      <c r="J14" s="25" t="s">
        <v>449</v>
      </c>
      <c r="K14" s="25" t="s">
        <v>449</v>
      </c>
      <c r="L14" s="26" t="s">
        <v>449</v>
      </c>
      <c r="M14" s="24" t="s">
        <v>518</v>
      </c>
      <c r="N14" s="25" t="s">
        <v>449</v>
      </c>
      <c r="O14" s="26" t="s">
        <v>449</v>
      </c>
      <c r="P14" s="24" t="s">
        <v>449</v>
      </c>
      <c r="Q14" s="25" t="s">
        <v>449</v>
      </c>
      <c r="R14" s="25" t="s">
        <v>449</v>
      </c>
      <c r="S14" s="25" t="s">
        <v>449</v>
      </c>
      <c r="T14" s="26" t="s">
        <v>449</v>
      </c>
      <c r="U14" s="24" t="s">
        <v>703</v>
      </c>
      <c r="V14" s="25" t="s">
        <v>449</v>
      </c>
      <c r="W14" s="25" t="s">
        <v>449</v>
      </c>
      <c r="X14" s="26" t="s">
        <v>449</v>
      </c>
      <c r="Y14" s="24" t="s">
        <v>449</v>
      </c>
      <c r="Z14" s="25" t="s">
        <v>449</v>
      </c>
      <c r="AA14" s="25" t="s">
        <v>449</v>
      </c>
      <c r="AB14" s="26" t="s">
        <v>449</v>
      </c>
      <c r="AC14" s="10"/>
    </row>
    <row r="15" spans="1:29" x14ac:dyDescent="0.35">
      <c r="A15" s="11"/>
      <c r="B15" s="8" t="s">
        <v>1077</v>
      </c>
      <c r="C15" s="9">
        <v>208</v>
      </c>
      <c r="D15" s="10">
        <v>208</v>
      </c>
      <c r="E15" s="5" t="s">
        <v>486</v>
      </c>
      <c r="F15" s="5" t="s">
        <v>486</v>
      </c>
      <c r="G15" s="5" t="s">
        <v>486</v>
      </c>
      <c r="H15" s="11" t="s">
        <v>486</v>
      </c>
      <c r="I15" s="10">
        <v>157</v>
      </c>
      <c r="J15" s="5" t="s">
        <v>486</v>
      </c>
      <c r="K15" s="5">
        <v>51</v>
      </c>
      <c r="L15" s="11" t="s">
        <v>486</v>
      </c>
      <c r="M15" s="10">
        <v>76</v>
      </c>
      <c r="N15" s="5">
        <v>122</v>
      </c>
      <c r="O15" s="11">
        <v>6</v>
      </c>
      <c r="P15" s="10">
        <v>102</v>
      </c>
      <c r="Q15" s="5">
        <v>76</v>
      </c>
      <c r="R15" s="5">
        <v>21</v>
      </c>
      <c r="S15" s="5">
        <v>7</v>
      </c>
      <c r="T15" s="11">
        <v>1</v>
      </c>
      <c r="U15" s="10">
        <v>113</v>
      </c>
      <c r="V15" s="5">
        <v>95</v>
      </c>
      <c r="W15" s="5" t="s">
        <v>486</v>
      </c>
      <c r="X15" s="11" t="s">
        <v>486</v>
      </c>
      <c r="Y15" s="10">
        <v>50</v>
      </c>
      <c r="Z15" s="5">
        <v>146</v>
      </c>
      <c r="AA15" s="5">
        <v>4</v>
      </c>
      <c r="AB15" s="11">
        <v>6</v>
      </c>
      <c r="AC15" s="10"/>
    </row>
    <row r="16" spans="1:29" x14ac:dyDescent="0.35">
      <c r="A16" s="11"/>
      <c r="B16" s="8" t="s">
        <v>449</v>
      </c>
      <c r="C16" s="12">
        <v>0.27</v>
      </c>
      <c r="D16" s="13">
        <v>0.27</v>
      </c>
      <c r="E16" s="5" t="s">
        <v>486</v>
      </c>
      <c r="F16" s="5" t="s">
        <v>486</v>
      </c>
      <c r="G16" s="5" t="s">
        <v>486</v>
      </c>
      <c r="H16" s="11" t="s">
        <v>486</v>
      </c>
      <c r="I16" s="13">
        <v>0.24</v>
      </c>
      <c r="J16" s="5" t="s">
        <v>486</v>
      </c>
      <c r="K16" s="14">
        <v>0.37</v>
      </c>
      <c r="L16" s="11" t="s">
        <v>486</v>
      </c>
      <c r="M16" s="13">
        <v>0.22</v>
      </c>
      <c r="N16" s="14">
        <v>0.3</v>
      </c>
      <c r="O16" s="15">
        <v>0.35</v>
      </c>
      <c r="P16" s="13">
        <v>0.27</v>
      </c>
      <c r="Q16" s="14">
        <v>0.25</v>
      </c>
      <c r="R16" s="14">
        <v>0.28999999999999998</v>
      </c>
      <c r="S16" s="14">
        <v>0.37</v>
      </c>
      <c r="T16" s="15">
        <v>0.73</v>
      </c>
      <c r="U16" s="13">
        <v>0.23</v>
      </c>
      <c r="V16" s="14">
        <v>0.32</v>
      </c>
      <c r="W16" s="5" t="s">
        <v>486</v>
      </c>
      <c r="X16" s="11" t="s">
        <v>486</v>
      </c>
      <c r="Y16" s="13">
        <v>0.2</v>
      </c>
      <c r="Z16" s="14">
        <v>0.28999999999999998</v>
      </c>
      <c r="AA16" s="14">
        <v>0.26</v>
      </c>
      <c r="AB16" s="15">
        <v>0.77</v>
      </c>
      <c r="AC16" s="10"/>
    </row>
    <row r="17" spans="1:29" x14ac:dyDescent="0.35">
      <c r="A17" s="11"/>
      <c r="B17" s="8" t="s">
        <v>449</v>
      </c>
      <c r="C17" s="10" t="s">
        <v>1078</v>
      </c>
      <c r="D17" s="10" t="s">
        <v>449</v>
      </c>
      <c r="E17" s="5" t="s">
        <v>449</v>
      </c>
      <c r="F17" s="5" t="s">
        <v>449</v>
      </c>
      <c r="G17" s="5" t="s">
        <v>449</v>
      </c>
      <c r="H17" s="11" t="s">
        <v>449</v>
      </c>
      <c r="I17" s="10" t="s">
        <v>449</v>
      </c>
      <c r="J17" s="5" t="s">
        <v>449</v>
      </c>
      <c r="K17" s="5" t="s">
        <v>600</v>
      </c>
      <c r="L17" s="11" t="s">
        <v>449</v>
      </c>
      <c r="M17" s="10" t="s">
        <v>449</v>
      </c>
      <c r="N17" s="5" t="s">
        <v>603</v>
      </c>
      <c r="O17" s="11" t="s">
        <v>449</v>
      </c>
      <c r="P17" s="10" t="s">
        <v>449</v>
      </c>
      <c r="Q17" s="5" t="s">
        <v>449</v>
      </c>
      <c r="R17" s="5" t="s">
        <v>449</v>
      </c>
      <c r="S17" s="5" t="s">
        <v>449</v>
      </c>
      <c r="T17" s="11" t="s">
        <v>449</v>
      </c>
      <c r="U17" s="10" t="s">
        <v>449</v>
      </c>
      <c r="V17" s="5" t="s">
        <v>597</v>
      </c>
      <c r="W17" s="5" t="s">
        <v>449</v>
      </c>
      <c r="X17" s="11" t="s">
        <v>449</v>
      </c>
      <c r="Y17" s="10" t="s">
        <v>449</v>
      </c>
      <c r="Z17" s="5" t="s">
        <v>449</v>
      </c>
      <c r="AA17" s="5" t="s">
        <v>449</v>
      </c>
      <c r="AB17" s="11" t="s">
        <v>449</v>
      </c>
      <c r="AC17" s="10"/>
    </row>
    <row r="18" spans="1:29" x14ac:dyDescent="0.35">
      <c r="A18" s="11"/>
      <c r="B18" s="22" t="s">
        <v>1079</v>
      </c>
      <c r="C18" s="23">
        <v>37</v>
      </c>
      <c r="D18" s="24">
        <v>37</v>
      </c>
      <c r="E18" s="25" t="s">
        <v>486</v>
      </c>
      <c r="F18" s="25" t="s">
        <v>486</v>
      </c>
      <c r="G18" s="25" t="s">
        <v>486</v>
      </c>
      <c r="H18" s="26" t="s">
        <v>486</v>
      </c>
      <c r="I18" s="24">
        <v>33</v>
      </c>
      <c r="J18" s="25" t="s">
        <v>486</v>
      </c>
      <c r="K18" s="25">
        <v>4</v>
      </c>
      <c r="L18" s="26" t="s">
        <v>486</v>
      </c>
      <c r="M18" s="24">
        <v>20</v>
      </c>
      <c r="N18" s="25">
        <v>17</v>
      </c>
      <c r="O18" s="26">
        <v>1</v>
      </c>
      <c r="P18" s="24">
        <v>13</v>
      </c>
      <c r="Q18" s="25">
        <v>20</v>
      </c>
      <c r="R18" s="25">
        <v>4</v>
      </c>
      <c r="S18" s="25" t="s">
        <v>486</v>
      </c>
      <c r="T18" s="26" t="s">
        <v>486</v>
      </c>
      <c r="U18" s="24">
        <v>24</v>
      </c>
      <c r="V18" s="25">
        <v>13</v>
      </c>
      <c r="W18" s="25" t="s">
        <v>486</v>
      </c>
      <c r="X18" s="26" t="s">
        <v>486</v>
      </c>
      <c r="Y18" s="24">
        <v>20</v>
      </c>
      <c r="Z18" s="25">
        <v>17</v>
      </c>
      <c r="AA18" s="25" t="s">
        <v>486</v>
      </c>
      <c r="AB18" s="26" t="s">
        <v>486</v>
      </c>
      <c r="AC18" s="10"/>
    </row>
    <row r="19" spans="1:29" x14ac:dyDescent="0.35">
      <c r="A19" s="11"/>
      <c r="B19" s="22" t="s">
        <v>449</v>
      </c>
      <c r="C19" s="27">
        <v>0.05</v>
      </c>
      <c r="D19" s="28">
        <v>0.05</v>
      </c>
      <c r="E19" s="25" t="s">
        <v>486</v>
      </c>
      <c r="F19" s="25" t="s">
        <v>486</v>
      </c>
      <c r="G19" s="25" t="s">
        <v>486</v>
      </c>
      <c r="H19" s="26" t="s">
        <v>486</v>
      </c>
      <c r="I19" s="28">
        <v>0.05</v>
      </c>
      <c r="J19" s="25" t="s">
        <v>486</v>
      </c>
      <c r="K19" s="29">
        <v>0.03</v>
      </c>
      <c r="L19" s="26" t="s">
        <v>486</v>
      </c>
      <c r="M19" s="28">
        <v>0.06</v>
      </c>
      <c r="N19" s="29">
        <v>0.04</v>
      </c>
      <c r="O19" s="30">
        <v>0.03</v>
      </c>
      <c r="P19" s="28">
        <v>0.04</v>
      </c>
      <c r="Q19" s="29">
        <v>0.06</v>
      </c>
      <c r="R19" s="29">
        <v>0.05</v>
      </c>
      <c r="S19" s="25" t="s">
        <v>486</v>
      </c>
      <c r="T19" s="26" t="s">
        <v>486</v>
      </c>
      <c r="U19" s="28">
        <v>0.05</v>
      </c>
      <c r="V19" s="29">
        <v>0.05</v>
      </c>
      <c r="W19" s="25" t="s">
        <v>486</v>
      </c>
      <c r="X19" s="26" t="s">
        <v>486</v>
      </c>
      <c r="Y19" s="28">
        <v>0.08</v>
      </c>
      <c r="Z19" s="29">
        <v>0.03</v>
      </c>
      <c r="AA19" s="25" t="s">
        <v>486</v>
      </c>
      <c r="AB19" s="26" t="s">
        <v>486</v>
      </c>
      <c r="AC19" s="10"/>
    </row>
    <row r="20" spans="1:29" x14ac:dyDescent="0.35">
      <c r="A20" s="11"/>
      <c r="B20" s="22" t="s">
        <v>449</v>
      </c>
      <c r="C20" s="24" t="s">
        <v>636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6" t="s">
        <v>449</v>
      </c>
      <c r="I20" s="24" t="s">
        <v>449</v>
      </c>
      <c r="J20" s="25" t="s">
        <v>449</v>
      </c>
      <c r="K20" s="25" t="s">
        <v>449</v>
      </c>
      <c r="L20" s="26" t="s">
        <v>449</v>
      </c>
      <c r="M20" s="24" t="s">
        <v>449</v>
      </c>
      <c r="N20" s="25" t="s">
        <v>449</v>
      </c>
      <c r="O20" s="26" t="s">
        <v>449</v>
      </c>
      <c r="P20" s="24" t="s">
        <v>449</v>
      </c>
      <c r="Q20" s="25" t="s">
        <v>449</v>
      </c>
      <c r="R20" s="25" t="s">
        <v>449</v>
      </c>
      <c r="S20" s="25" t="s">
        <v>449</v>
      </c>
      <c r="T20" s="26" t="s">
        <v>449</v>
      </c>
      <c r="U20" s="24" t="s">
        <v>449</v>
      </c>
      <c r="V20" s="25" t="s">
        <v>449</v>
      </c>
      <c r="W20" s="25" t="s">
        <v>449</v>
      </c>
      <c r="X20" s="26" t="s">
        <v>449</v>
      </c>
      <c r="Y20" s="24" t="s">
        <v>598</v>
      </c>
      <c r="Z20" s="25" t="s">
        <v>449</v>
      </c>
      <c r="AA20" s="25" t="s">
        <v>449</v>
      </c>
      <c r="AB20" s="26" t="s">
        <v>449</v>
      </c>
      <c r="AC20" s="10"/>
    </row>
    <row r="21" spans="1:29" x14ac:dyDescent="0.35">
      <c r="A21" s="11"/>
      <c r="B21" s="8" t="s">
        <v>1080</v>
      </c>
      <c r="C21" s="9">
        <v>12</v>
      </c>
      <c r="D21" s="10">
        <v>12</v>
      </c>
      <c r="E21" s="5" t="s">
        <v>486</v>
      </c>
      <c r="F21" s="5" t="s">
        <v>486</v>
      </c>
      <c r="G21" s="5" t="s">
        <v>486</v>
      </c>
      <c r="H21" s="11" t="s">
        <v>486</v>
      </c>
      <c r="I21" s="10">
        <v>11</v>
      </c>
      <c r="J21" s="5" t="s">
        <v>486</v>
      </c>
      <c r="K21" s="5">
        <v>1</v>
      </c>
      <c r="L21" s="11" t="s">
        <v>486</v>
      </c>
      <c r="M21" s="10">
        <v>2</v>
      </c>
      <c r="N21" s="5">
        <v>10</v>
      </c>
      <c r="O21" s="11" t="s">
        <v>486</v>
      </c>
      <c r="P21" s="10">
        <v>2</v>
      </c>
      <c r="Q21" s="5">
        <v>6</v>
      </c>
      <c r="R21" s="5">
        <v>4</v>
      </c>
      <c r="S21" s="5" t="s">
        <v>486</v>
      </c>
      <c r="T21" s="11" t="s">
        <v>486</v>
      </c>
      <c r="U21" s="10">
        <v>11</v>
      </c>
      <c r="V21" s="5">
        <v>1</v>
      </c>
      <c r="W21" s="5" t="s">
        <v>486</v>
      </c>
      <c r="X21" s="11" t="s">
        <v>486</v>
      </c>
      <c r="Y21" s="10">
        <v>2</v>
      </c>
      <c r="Z21" s="5">
        <v>10</v>
      </c>
      <c r="AA21" s="5" t="s">
        <v>486</v>
      </c>
      <c r="AB21" s="11" t="s">
        <v>486</v>
      </c>
      <c r="AC21" s="10"/>
    </row>
    <row r="22" spans="1:29" x14ac:dyDescent="0.35">
      <c r="A22" s="11"/>
      <c r="B22" s="8" t="s">
        <v>449</v>
      </c>
      <c r="C22" s="12">
        <v>0.02</v>
      </c>
      <c r="D22" s="13">
        <v>0.02</v>
      </c>
      <c r="E22" s="5" t="s">
        <v>486</v>
      </c>
      <c r="F22" s="5" t="s">
        <v>486</v>
      </c>
      <c r="G22" s="5" t="s">
        <v>486</v>
      </c>
      <c r="H22" s="11" t="s">
        <v>486</v>
      </c>
      <c r="I22" s="13">
        <v>0.02</v>
      </c>
      <c r="J22" s="5" t="s">
        <v>486</v>
      </c>
      <c r="K22" s="14">
        <v>0.01</v>
      </c>
      <c r="L22" s="11" t="s">
        <v>486</v>
      </c>
      <c r="M22" s="10" t="s">
        <v>511</v>
      </c>
      <c r="N22" s="14">
        <v>0.03</v>
      </c>
      <c r="O22" s="11" t="s">
        <v>486</v>
      </c>
      <c r="P22" s="10" t="s">
        <v>511</v>
      </c>
      <c r="Q22" s="14">
        <v>0.02</v>
      </c>
      <c r="R22" s="14">
        <v>0.06</v>
      </c>
      <c r="S22" s="5" t="s">
        <v>486</v>
      </c>
      <c r="T22" s="11" t="s">
        <v>486</v>
      </c>
      <c r="U22" s="13">
        <v>0.02</v>
      </c>
      <c r="V22" s="5" t="s">
        <v>511</v>
      </c>
      <c r="W22" s="5" t="s">
        <v>486</v>
      </c>
      <c r="X22" s="11" t="s">
        <v>486</v>
      </c>
      <c r="Y22" s="13">
        <v>0.01</v>
      </c>
      <c r="Z22" s="14">
        <v>0.02</v>
      </c>
      <c r="AA22" s="5" t="s">
        <v>486</v>
      </c>
      <c r="AB22" s="11" t="s">
        <v>486</v>
      </c>
      <c r="AC22" s="10"/>
    </row>
    <row r="23" spans="1:29" x14ac:dyDescent="0.35">
      <c r="A23" s="11"/>
      <c r="B23" s="8" t="s">
        <v>449</v>
      </c>
      <c r="C23" s="10" t="s">
        <v>605</v>
      </c>
      <c r="D23" s="10" t="s">
        <v>449</v>
      </c>
      <c r="E23" s="5" t="s">
        <v>449</v>
      </c>
      <c r="F23" s="5" t="s">
        <v>449</v>
      </c>
      <c r="G23" s="5" t="s">
        <v>449</v>
      </c>
      <c r="H23" s="11" t="s">
        <v>449</v>
      </c>
      <c r="I23" s="10" t="s">
        <v>449</v>
      </c>
      <c r="J23" s="5" t="s">
        <v>449</v>
      </c>
      <c r="K23" s="5" t="s">
        <v>449</v>
      </c>
      <c r="L23" s="11" t="s">
        <v>449</v>
      </c>
      <c r="M23" s="10" t="s">
        <v>449</v>
      </c>
      <c r="N23" s="5" t="s">
        <v>449</v>
      </c>
      <c r="O23" s="11" t="s">
        <v>449</v>
      </c>
      <c r="P23" s="10" t="s">
        <v>449</v>
      </c>
      <c r="Q23" s="5" t="s">
        <v>449</v>
      </c>
      <c r="R23" s="5" t="s">
        <v>523</v>
      </c>
      <c r="S23" s="5" t="s">
        <v>449</v>
      </c>
      <c r="T23" s="11" t="s">
        <v>449</v>
      </c>
      <c r="U23" s="10" t="s">
        <v>449</v>
      </c>
      <c r="V23" s="5" t="s">
        <v>449</v>
      </c>
      <c r="W23" s="5" t="s">
        <v>449</v>
      </c>
      <c r="X23" s="11" t="s">
        <v>449</v>
      </c>
      <c r="Y23" s="10" t="s">
        <v>449</v>
      </c>
      <c r="Z23" s="5" t="s">
        <v>449</v>
      </c>
      <c r="AA23" s="5" t="s">
        <v>449</v>
      </c>
      <c r="AB23" s="11" t="s">
        <v>449</v>
      </c>
      <c r="AC23" s="10"/>
    </row>
    <row r="24" spans="1:29" x14ac:dyDescent="0.35">
      <c r="A24" s="11"/>
      <c r="B24" s="22" t="s">
        <v>908</v>
      </c>
      <c r="C24" s="23">
        <v>121</v>
      </c>
      <c r="D24" s="24">
        <v>121</v>
      </c>
      <c r="E24" s="25" t="s">
        <v>486</v>
      </c>
      <c r="F24" s="25" t="s">
        <v>486</v>
      </c>
      <c r="G24" s="25" t="s">
        <v>486</v>
      </c>
      <c r="H24" s="26" t="s">
        <v>486</v>
      </c>
      <c r="I24" s="24">
        <v>106</v>
      </c>
      <c r="J24" s="25" t="s">
        <v>486</v>
      </c>
      <c r="K24" s="25">
        <v>15</v>
      </c>
      <c r="L24" s="26" t="s">
        <v>486</v>
      </c>
      <c r="M24" s="24">
        <v>50</v>
      </c>
      <c r="N24" s="25">
        <v>70</v>
      </c>
      <c r="O24" s="26">
        <v>1</v>
      </c>
      <c r="P24" s="24">
        <v>54</v>
      </c>
      <c r="Q24" s="25">
        <v>55</v>
      </c>
      <c r="R24" s="25">
        <v>10</v>
      </c>
      <c r="S24" s="25">
        <v>2</v>
      </c>
      <c r="T24" s="26" t="s">
        <v>486</v>
      </c>
      <c r="U24" s="24">
        <v>68</v>
      </c>
      <c r="V24" s="25">
        <v>53</v>
      </c>
      <c r="W24" s="25" t="s">
        <v>486</v>
      </c>
      <c r="X24" s="26" t="s">
        <v>486</v>
      </c>
      <c r="Y24" s="24">
        <v>34</v>
      </c>
      <c r="Z24" s="25">
        <v>82</v>
      </c>
      <c r="AA24" s="25">
        <v>4</v>
      </c>
      <c r="AB24" s="26" t="s">
        <v>486</v>
      </c>
      <c r="AC24" s="10"/>
    </row>
    <row r="25" spans="1:29" x14ac:dyDescent="0.35">
      <c r="A25" s="11"/>
      <c r="B25" s="22" t="s">
        <v>449</v>
      </c>
      <c r="C25" s="27">
        <v>0.16</v>
      </c>
      <c r="D25" s="28">
        <v>0.16</v>
      </c>
      <c r="E25" s="25" t="s">
        <v>486</v>
      </c>
      <c r="F25" s="25" t="s">
        <v>486</v>
      </c>
      <c r="G25" s="25" t="s">
        <v>486</v>
      </c>
      <c r="H25" s="26" t="s">
        <v>486</v>
      </c>
      <c r="I25" s="28">
        <v>0.16</v>
      </c>
      <c r="J25" s="25" t="s">
        <v>486</v>
      </c>
      <c r="K25" s="29">
        <v>0.11</v>
      </c>
      <c r="L25" s="26" t="s">
        <v>486</v>
      </c>
      <c r="M25" s="28">
        <v>0.14000000000000001</v>
      </c>
      <c r="N25" s="29">
        <v>0.17</v>
      </c>
      <c r="O25" s="30">
        <v>0.06</v>
      </c>
      <c r="P25" s="28">
        <v>0.14000000000000001</v>
      </c>
      <c r="Q25" s="29">
        <v>0.18</v>
      </c>
      <c r="R25" s="29">
        <v>0.14000000000000001</v>
      </c>
      <c r="S25" s="29">
        <v>0.11</v>
      </c>
      <c r="T25" s="26" t="s">
        <v>486</v>
      </c>
      <c r="U25" s="28">
        <v>0.14000000000000001</v>
      </c>
      <c r="V25" s="29">
        <v>0.18</v>
      </c>
      <c r="W25" s="25" t="s">
        <v>486</v>
      </c>
      <c r="X25" s="26" t="s">
        <v>486</v>
      </c>
      <c r="Y25" s="28">
        <v>0.14000000000000001</v>
      </c>
      <c r="Z25" s="29">
        <v>0.16</v>
      </c>
      <c r="AA25" s="29">
        <v>0.27</v>
      </c>
      <c r="AB25" s="26" t="s">
        <v>486</v>
      </c>
      <c r="AC25" s="10"/>
    </row>
    <row r="26" spans="1:29" x14ac:dyDescent="0.35">
      <c r="A26" s="11"/>
      <c r="B26" s="8" t="s">
        <v>519</v>
      </c>
      <c r="C26" s="9">
        <v>9</v>
      </c>
      <c r="D26" s="10">
        <v>9</v>
      </c>
      <c r="E26" s="5" t="s">
        <v>486</v>
      </c>
      <c r="F26" s="5" t="s">
        <v>486</v>
      </c>
      <c r="G26" s="5" t="s">
        <v>486</v>
      </c>
      <c r="H26" s="11" t="s">
        <v>486</v>
      </c>
      <c r="I26" s="10">
        <v>9</v>
      </c>
      <c r="J26" s="5" t="s">
        <v>486</v>
      </c>
      <c r="K26" s="5" t="s">
        <v>486</v>
      </c>
      <c r="L26" s="11" t="s">
        <v>486</v>
      </c>
      <c r="M26" s="10">
        <v>3</v>
      </c>
      <c r="N26" s="5">
        <v>6</v>
      </c>
      <c r="O26" s="11" t="s">
        <v>486</v>
      </c>
      <c r="P26" s="10">
        <v>3</v>
      </c>
      <c r="Q26" s="5">
        <v>3</v>
      </c>
      <c r="R26" s="5">
        <v>3</v>
      </c>
      <c r="S26" s="5">
        <v>1</v>
      </c>
      <c r="T26" s="11" t="s">
        <v>486</v>
      </c>
      <c r="U26" s="10">
        <v>8</v>
      </c>
      <c r="V26" s="5">
        <v>1</v>
      </c>
      <c r="W26" s="5" t="s">
        <v>486</v>
      </c>
      <c r="X26" s="11" t="s">
        <v>486</v>
      </c>
      <c r="Y26" s="10">
        <v>2</v>
      </c>
      <c r="Z26" s="5">
        <v>6</v>
      </c>
      <c r="AA26" s="5" t="s">
        <v>486</v>
      </c>
      <c r="AB26" s="11" t="s">
        <v>486</v>
      </c>
      <c r="AC26" s="10"/>
    </row>
    <row r="27" spans="1:29" x14ac:dyDescent="0.35">
      <c r="A27" s="11"/>
      <c r="B27" s="22" t="s">
        <v>1081</v>
      </c>
      <c r="C27" s="23">
        <v>610</v>
      </c>
      <c r="D27" s="24">
        <v>610</v>
      </c>
      <c r="E27" s="25" t="s">
        <v>486</v>
      </c>
      <c r="F27" s="25" t="s">
        <v>486</v>
      </c>
      <c r="G27" s="25" t="s">
        <v>486</v>
      </c>
      <c r="H27" s="26" t="s">
        <v>486</v>
      </c>
      <c r="I27" s="24">
        <v>493</v>
      </c>
      <c r="J27" s="25" t="s">
        <v>486</v>
      </c>
      <c r="K27" s="25">
        <v>117</v>
      </c>
      <c r="L27" s="26" t="s">
        <v>486</v>
      </c>
      <c r="M27" s="24">
        <v>281</v>
      </c>
      <c r="N27" s="25">
        <v>309</v>
      </c>
      <c r="O27" s="26">
        <v>17</v>
      </c>
      <c r="P27" s="24">
        <v>313</v>
      </c>
      <c r="Q27" s="25">
        <v>223</v>
      </c>
      <c r="R27" s="25">
        <v>55</v>
      </c>
      <c r="S27" s="25">
        <v>17</v>
      </c>
      <c r="T27" s="26">
        <v>2</v>
      </c>
      <c r="U27" s="24">
        <v>383</v>
      </c>
      <c r="V27" s="25">
        <v>227</v>
      </c>
      <c r="W27" s="25" t="s">
        <v>486</v>
      </c>
      <c r="X27" s="26" t="s">
        <v>486</v>
      </c>
      <c r="Y27" s="24">
        <v>187</v>
      </c>
      <c r="Z27" s="25">
        <v>395</v>
      </c>
      <c r="AA27" s="25">
        <v>12</v>
      </c>
      <c r="AB27" s="26">
        <v>8</v>
      </c>
      <c r="AC27" s="10"/>
    </row>
    <row r="28" spans="1:29" x14ac:dyDescent="0.35">
      <c r="A28" s="11"/>
      <c r="B28" s="22" t="s">
        <v>449</v>
      </c>
      <c r="C28" s="27">
        <v>0.78</v>
      </c>
      <c r="D28" s="28">
        <v>0.78</v>
      </c>
      <c r="E28" s="25" t="s">
        <v>486</v>
      </c>
      <c r="F28" s="25" t="s">
        <v>486</v>
      </c>
      <c r="G28" s="25" t="s">
        <v>486</v>
      </c>
      <c r="H28" s="26" t="s">
        <v>486</v>
      </c>
      <c r="I28" s="28">
        <v>0.77</v>
      </c>
      <c r="J28" s="25" t="s">
        <v>486</v>
      </c>
      <c r="K28" s="29">
        <v>0.85</v>
      </c>
      <c r="L28" s="26" t="s">
        <v>486</v>
      </c>
      <c r="M28" s="28">
        <v>0.8</v>
      </c>
      <c r="N28" s="29">
        <v>0.76</v>
      </c>
      <c r="O28" s="30">
        <v>0.91</v>
      </c>
      <c r="P28" s="28">
        <v>0.82</v>
      </c>
      <c r="Q28" s="29">
        <v>0.74</v>
      </c>
      <c r="R28" s="29">
        <v>0.75</v>
      </c>
      <c r="S28" s="29">
        <v>0.89</v>
      </c>
      <c r="T28" s="30">
        <v>1</v>
      </c>
      <c r="U28" s="28">
        <v>0.79</v>
      </c>
      <c r="V28" s="29">
        <v>0.77</v>
      </c>
      <c r="W28" s="25" t="s">
        <v>486</v>
      </c>
      <c r="X28" s="26" t="s">
        <v>486</v>
      </c>
      <c r="Y28" s="28">
        <v>0.77</v>
      </c>
      <c r="Z28" s="29">
        <v>0.78</v>
      </c>
      <c r="AA28" s="29">
        <v>0.73</v>
      </c>
      <c r="AB28" s="30">
        <v>1</v>
      </c>
      <c r="AC28" s="10"/>
    </row>
    <row r="29" spans="1:29" x14ac:dyDescent="0.35">
      <c r="A29" s="11"/>
      <c r="B29" s="22" t="s">
        <v>449</v>
      </c>
      <c r="C29" s="24" t="s">
        <v>449</v>
      </c>
      <c r="D29" s="24" t="s">
        <v>449</v>
      </c>
      <c r="E29" s="25" t="s">
        <v>449</v>
      </c>
      <c r="F29" s="25" t="s">
        <v>449</v>
      </c>
      <c r="G29" s="25" t="s">
        <v>449</v>
      </c>
      <c r="H29" s="26" t="s">
        <v>449</v>
      </c>
      <c r="I29" s="24" t="s">
        <v>449</v>
      </c>
      <c r="J29" s="25" t="s">
        <v>449</v>
      </c>
      <c r="K29" s="25" t="s">
        <v>505</v>
      </c>
      <c r="L29" s="26" t="s">
        <v>449</v>
      </c>
      <c r="M29" s="24" t="s">
        <v>449</v>
      </c>
      <c r="N29" s="25" t="s">
        <v>449</v>
      </c>
      <c r="O29" s="26" t="s">
        <v>449</v>
      </c>
      <c r="P29" s="24" t="s">
        <v>593</v>
      </c>
      <c r="Q29" s="25" t="s">
        <v>449</v>
      </c>
      <c r="R29" s="25" t="s">
        <v>449</v>
      </c>
      <c r="S29" s="25" t="s">
        <v>449</v>
      </c>
      <c r="T29" s="26" t="s">
        <v>449</v>
      </c>
      <c r="U29" s="24" t="s">
        <v>449</v>
      </c>
      <c r="V29" s="25" t="s">
        <v>449</v>
      </c>
      <c r="W29" s="25" t="s">
        <v>449</v>
      </c>
      <c r="X29" s="26" t="s">
        <v>449</v>
      </c>
      <c r="Y29" s="24" t="s">
        <v>449</v>
      </c>
      <c r="Z29" s="25" t="s">
        <v>449</v>
      </c>
      <c r="AA29" s="25" t="s">
        <v>449</v>
      </c>
      <c r="AB29" s="26" t="s">
        <v>449</v>
      </c>
      <c r="AC29" s="10"/>
    </row>
    <row r="30" spans="1:29" x14ac:dyDescent="0.35">
      <c r="A30" s="11"/>
      <c r="B30" s="8" t="s">
        <v>1082</v>
      </c>
      <c r="C30" s="9">
        <v>49</v>
      </c>
      <c r="D30" s="10">
        <v>49</v>
      </c>
      <c r="E30" s="5" t="s">
        <v>486</v>
      </c>
      <c r="F30" s="5" t="s">
        <v>486</v>
      </c>
      <c r="G30" s="5" t="s">
        <v>486</v>
      </c>
      <c r="H30" s="11" t="s">
        <v>486</v>
      </c>
      <c r="I30" s="10">
        <v>43</v>
      </c>
      <c r="J30" s="5" t="s">
        <v>486</v>
      </c>
      <c r="K30" s="5">
        <v>6</v>
      </c>
      <c r="L30" s="11" t="s">
        <v>486</v>
      </c>
      <c r="M30" s="10">
        <v>21</v>
      </c>
      <c r="N30" s="5">
        <v>27</v>
      </c>
      <c r="O30" s="11">
        <v>1</v>
      </c>
      <c r="P30" s="10">
        <v>15</v>
      </c>
      <c r="Q30" s="5">
        <v>25</v>
      </c>
      <c r="R30" s="5">
        <v>8</v>
      </c>
      <c r="S30" s="5" t="s">
        <v>486</v>
      </c>
      <c r="T30" s="11" t="s">
        <v>486</v>
      </c>
      <c r="U30" s="10">
        <v>35</v>
      </c>
      <c r="V30" s="5">
        <v>14</v>
      </c>
      <c r="W30" s="5" t="s">
        <v>486</v>
      </c>
      <c r="X30" s="11" t="s">
        <v>486</v>
      </c>
      <c r="Y30" s="10">
        <v>22</v>
      </c>
      <c r="Z30" s="5">
        <v>27</v>
      </c>
      <c r="AA30" s="5" t="s">
        <v>486</v>
      </c>
      <c r="AB30" s="11" t="s">
        <v>486</v>
      </c>
      <c r="AC30" s="10"/>
    </row>
    <row r="31" spans="1:29" x14ac:dyDescent="0.35">
      <c r="A31" s="11"/>
      <c r="B31" s="8" t="s">
        <v>449</v>
      </c>
      <c r="C31" s="12">
        <v>0.06</v>
      </c>
      <c r="D31" s="13">
        <v>0.06</v>
      </c>
      <c r="E31" s="5" t="s">
        <v>486</v>
      </c>
      <c r="F31" s="5" t="s">
        <v>486</v>
      </c>
      <c r="G31" s="5" t="s">
        <v>486</v>
      </c>
      <c r="H31" s="11" t="s">
        <v>486</v>
      </c>
      <c r="I31" s="13">
        <v>7.0000000000000007E-2</v>
      </c>
      <c r="J31" s="5" t="s">
        <v>486</v>
      </c>
      <c r="K31" s="14">
        <v>0.04</v>
      </c>
      <c r="L31" s="11" t="s">
        <v>486</v>
      </c>
      <c r="M31" s="13">
        <v>0.06</v>
      </c>
      <c r="N31" s="14">
        <v>7.0000000000000007E-2</v>
      </c>
      <c r="O31" s="15">
        <v>0.03</v>
      </c>
      <c r="P31" s="13">
        <v>0.04</v>
      </c>
      <c r="Q31" s="14">
        <v>0.08</v>
      </c>
      <c r="R31" s="14">
        <v>0.11</v>
      </c>
      <c r="S31" s="5" t="s">
        <v>486</v>
      </c>
      <c r="T31" s="11" t="s">
        <v>486</v>
      </c>
      <c r="U31" s="13">
        <v>7.0000000000000007E-2</v>
      </c>
      <c r="V31" s="14">
        <v>0.05</v>
      </c>
      <c r="W31" s="5" t="s">
        <v>486</v>
      </c>
      <c r="X31" s="11" t="s">
        <v>486</v>
      </c>
      <c r="Y31" s="13">
        <v>0.09</v>
      </c>
      <c r="Z31" s="14">
        <v>0.05</v>
      </c>
      <c r="AA31" s="5" t="s">
        <v>486</v>
      </c>
      <c r="AB31" s="11" t="s">
        <v>486</v>
      </c>
      <c r="AC31" s="10"/>
    </row>
    <row r="32" spans="1:29" x14ac:dyDescent="0.35">
      <c r="A32" s="11"/>
      <c r="B32" s="31" t="s">
        <v>449</v>
      </c>
      <c r="C32" s="32" t="s">
        <v>605</v>
      </c>
      <c r="D32" s="32" t="s">
        <v>449</v>
      </c>
      <c r="E32" s="33" t="s">
        <v>449</v>
      </c>
      <c r="F32" s="33" t="s">
        <v>449</v>
      </c>
      <c r="G32" s="33" t="s">
        <v>449</v>
      </c>
      <c r="H32" s="34" t="s">
        <v>449</v>
      </c>
      <c r="I32" s="32" t="s">
        <v>449</v>
      </c>
      <c r="J32" s="33" t="s">
        <v>449</v>
      </c>
      <c r="K32" s="33" t="s">
        <v>449</v>
      </c>
      <c r="L32" s="34" t="s">
        <v>449</v>
      </c>
      <c r="M32" s="32" t="s">
        <v>449</v>
      </c>
      <c r="N32" s="33" t="s">
        <v>449</v>
      </c>
      <c r="O32" s="34" t="s">
        <v>449</v>
      </c>
      <c r="P32" s="32" t="s">
        <v>449</v>
      </c>
      <c r="Q32" s="33" t="s">
        <v>449</v>
      </c>
      <c r="R32" s="33" t="s">
        <v>449</v>
      </c>
      <c r="S32" s="33" t="s">
        <v>449</v>
      </c>
      <c r="T32" s="34" t="s">
        <v>449</v>
      </c>
      <c r="U32" s="32" t="s">
        <v>449</v>
      </c>
      <c r="V32" s="33" t="s">
        <v>449</v>
      </c>
      <c r="W32" s="33" t="s">
        <v>449</v>
      </c>
      <c r="X32" s="34" t="s">
        <v>449</v>
      </c>
      <c r="Y32" s="32" t="s">
        <v>449</v>
      </c>
      <c r="Z32" s="33" t="s">
        <v>449</v>
      </c>
      <c r="AA32" s="33" t="s">
        <v>449</v>
      </c>
      <c r="AB32" s="34" t="s">
        <v>449</v>
      </c>
      <c r="AC32" s="10"/>
    </row>
    <row r="33" spans="2:2" x14ac:dyDescent="0.35">
      <c r="B33" s="1" t="s">
        <v>1929</v>
      </c>
    </row>
    <row r="34" spans="2:2" x14ac:dyDescent="0.35">
      <c r="B34" s="1" t="s">
        <v>529</v>
      </c>
    </row>
    <row r="35" spans="2:2" x14ac:dyDescent="0.35">
      <c r="B35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52" display="Return to Index" xr:uid="{00000000-0004-0000-30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100-000000000000}">
  <dimension ref="A1:X35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138</v>
      </c>
    </row>
    <row r="6" spans="1:24" x14ac:dyDescent="0.35">
      <c r="B6" s="1" t="s">
        <v>136</v>
      </c>
    </row>
    <row r="7" spans="1:24" x14ac:dyDescent="0.35">
      <c r="B7" s="1" t="s">
        <v>131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802</v>
      </c>
      <c r="D10" s="10">
        <v>287</v>
      </c>
      <c r="E10" s="5">
        <v>59</v>
      </c>
      <c r="F10" s="5">
        <v>141</v>
      </c>
      <c r="G10" s="5">
        <v>99</v>
      </c>
      <c r="H10" s="5">
        <v>113</v>
      </c>
      <c r="I10" s="11">
        <v>83</v>
      </c>
      <c r="J10" s="10">
        <v>732</v>
      </c>
      <c r="K10" s="11">
        <v>56</v>
      </c>
      <c r="L10" s="10">
        <v>149</v>
      </c>
      <c r="M10" s="5">
        <v>181</v>
      </c>
      <c r="N10" s="5">
        <v>74</v>
      </c>
      <c r="O10" s="5">
        <v>179</v>
      </c>
      <c r="P10" s="5">
        <v>110</v>
      </c>
      <c r="Q10" s="5">
        <v>35</v>
      </c>
      <c r="R10" s="11">
        <v>36</v>
      </c>
      <c r="S10" s="10">
        <v>165</v>
      </c>
      <c r="T10" s="5">
        <v>251</v>
      </c>
      <c r="U10" s="5">
        <v>190</v>
      </c>
      <c r="V10" s="5">
        <v>62</v>
      </c>
      <c r="W10" s="11">
        <v>56</v>
      </c>
    </row>
    <row r="11" spans="1:24" x14ac:dyDescent="0.35">
      <c r="B11" s="17" t="s">
        <v>1930</v>
      </c>
      <c r="C11" s="18">
        <v>779</v>
      </c>
      <c r="D11" s="19">
        <v>268</v>
      </c>
      <c r="E11" s="20" t="s">
        <v>1083</v>
      </c>
      <c r="F11" s="20" t="s">
        <v>641</v>
      </c>
      <c r="G11" s="20" t="s">
        <v>1084</v>
      </c>
      <c r="H11" s="20" t="s">
        <v>1085</v>
      </c>
      <c r="I11" s="21" t="s">
        <v>1086</v>
      </c>
      <c r="J11" s="19">
        <v>702</v>
      </c>
      <c r="K11" s="21" t="s">
        <v>1087</v>
      </c>
      <c r="L11" s="19" t="s">
        <v>657</v>
      </c>
      <c r="M11" s="20">
        <v>180</v>
      </c>
      <c r="N11" s="20" t="s">
        <v>663</v>
      </c>
      <c r="O11" s="20">
        <v>155</v>
      </c>
      <c r="P11" s="20" t="s">
        <v>1069</v>
      </c>
      <c r="Q11" s="20" t="s">
        <v>1088</v>
      </c>
      <c r="R11" s="21" t="s">
        <v>1089</v>
      </c>
      <c r="S11" s="19">
        <v>188</v>
      </c>
      <c r="T11" s="20">
        <v>251</v>
      </c>
      <c r="U11" s="20">
        <v>155</v>
      </c>
      <c r="V11" s="20" t="s">
        <v>1090</v>
      </c>
      <c r="W11" s="21" t="s">
        <v>1087</v>
      </c>
    </row>
    <row r="12" spans="1:24" x14ac:dyDescent="0.35">
      <c r="A12" s="11"/>
      <c r="B12" s="22" t="s">
        <v>1075</v>
      </c>
      <c r="C12" s="23">
        <v>402</v>
      </c>
      <c r="D12" s="24">
        <v>138</v>
      </c>
      <c r="E12" s="25">
        <v>32</v>
      </c>
      <c r="F12" s="25">
        <v>56</v>
      </c>
      <c r="G12" s="25">
        <v>47</v>
      </c>
      <c r="H12" s="25">
        <v>85</v>
      </c>
      <c r="I12" s="26">
        <v>35</v>
      </c>
      <c r="J12" s="24">
        <v>366</v>
      </c>
      <c r="K12" s="26">
        <v>34</v>
      </c>
      <c r="L12" s="24">
        <v>80</v>
      </c>
      <c r="M12" s="25">
        <v>94</v>
      </c>
      <c r="N12" s="25">
        <v>38</v>
      </c>
      <c r="O12" s="25">
        <v>75</v>
      </c>
      <c r="P12" s="25">
        <v>48</v>
      </c>
      <c r="Q12" s="25">
        <v>11</v>
      </c>
      <c r="R12" s="26">
        <v>30</v>
      </c>
      <c r="S12" s="24">
        <v>111</v>
      </c>
      <c r="T12" s="25">
        <v>121</v>
      </c>
      <c r="U12" s="25">
        <v>77</v>
      </c>
      <c r="V12" s="25">
        <v>24</v>
      </c>
      <c r="W12" s="26">
        <v>28</v>
      </c>
      <c r="X12" s="10"/>
    </row>
    <row r="13" spans="1:24" x14ac:dyDescent="0.35">
      <c r="A13" s="11"/>
      <c r="B13" s="22" t="s">
        <v>449</v>
      </c>
      <c r="C13" s="27">
        <v>0.52</v>
      </c>
      <c r="D13" s="28">
        <v>0.52</v>
      </c>
      <c r="E13" s="29">
        <v>0.59</v>
      </c>
      <c r="F13" s="29">
        <v>0.5</v>
      </c>
      <c r="G13" s="29">
        <v>0.44</v>
      </c>
      <c r="H13" s="29">
        <v>0.62</v>
      </c>
      <c r="I13" s="30">
        <v>0.44</v>
      </c>
      <c r="J13" s="28">
        <v>0.52</v>
      </c>
      <c r="K13" s="30">
        <v>0.54</v>
      </c>
      <c r="L13" s="28">
        <v>0.51</v>
      </c>
      <c r="M13" s="29">
        <v>0.52</v>
      </c>
      <c r="N13" s="29">
        <v>0.56000000000000005</v>
      </c>
      <c r="O13" s="29">
        <v>0.48</v>
      </c>
      <c r="P13" s="29">
        <v>0.48</v>
      </c>
      <c r="Q13" s="29">
        <v>0.35</v>
      </c>
      <c r="R13" s="30">
        <v>0.65</v>
      </c>
      <c r="S13" s="28">
        <v>0.59</v>
      </c>
      <c r="T13" s="29">
        <v>0.48</v>
      </c>
      <c r="U13" s="29">
        <v>0.5</v>
      </c>
      <c r="V13" s="29">
        <v>0.5</v>
      </c>
      <c r="W13" s="30">
        <v>0.45</v>
      </c>
      <c r="X13" s="10"/>
    </row>
    <row r="14" spans="1:24" x14ac:dyDescent="0.35">
      <c r="A14" s="11"/>
      <c r="B14" s="8" t="s">
        <v>1077</v>
      </c>
      <c r="C14" s="9">
        <v>208</v>
      </c>
      <c r="D14" s="10">
        <v>70</v>
      </c>
      <c r="E14" s="5">
        <v>11</v>
      </c>
      <c r="F14" s="5">
        <v>31</v>
      </c>
      <c r="G14" s="5">
        <v>38</v>
      </c>
      <c r="H14" s="5">
        <v>23</v>
      </c>
      <c r="I14" s="11">
        <v>25</v>
      </c>
      <c r="J14" s="10">
        <v>188</v>
      </c>
      <c r="K14" s="11">
        <v>14</v>
      </c>
      <c r="L14" s="10">
        <v>45</v>
      </c>
      <c r="M14" s="5">
        <v>43</v>
      </c>
      <c r="N14" s="5">
        <v>19</v>
      </c>
      <c r="O14" s="5">
        <v>43</v>
      </c>
      <c r="P14" s="5">
        <v>24</v>
      </c>
      <c r="Q14" s="5">
        <v>16</v>
      </c>
      <c r="R14" s="11">
        <v>7</v>
      </c>
      <c r="S14" s="10">
        <v>46</v>
      </c>
      <c r="T14" s="5">
        <v>73</v>
      </c>
      <c r="U14" s="5">
        <v>34</v>
      </c>
      <c r="V14" s="5">
        <v>14</v>
      </c>
      <c r="W14" s="11">
        <v>17</v>
      </c>
      <c r="X14" s="10"/>
    </row>
    <row r="15" spans="1:24" x14ac:dyDescent="0.35">
      <c r="A15" s="11"/>
      <c r="B15" s="8" t="s">
        <v>449</v>
      </c>
      <c r="C15" s="12">
        <v>0.27</v>
      </c>
      <c r="D15" s="13">
        <v>0.26</v>
      </c>
      <c r="E15" s="14">
        <v>0.2</v>
      </c>
      <c r="F15" s="14">
        <v>0.27</v>
      </c>
      <c r="G15" s="14">
        <v>0.36</v>
      </c>
      <c r="H15" s="14">
        <v>0.17</v>
      </c>
      <c r="I15" s="15">
        <v>0.31</v>
      </c>
      <c r="J15" s="13">
        <v>0.27</v>
      </c>
      <c r="K15" s="15">
        <v>0.23</v>
      </c>
      <c r="L15" s="13">
        <v>0.28999999999999998</v>
      </c>
      <c r="M15" s="14">
        <v>0.24</v>
      </c>
      <c r="N15" s="14">
        <v>0.28000000000000003</v>
      </c>
      <c r="O15" s="14">
        <v>0.28000000000000003</v>
      </c>
      <c r="P15" s="14">
        <v>0.24</v>
      </c>
      <c r="Q15" s="14">
        <v>0.53</v>
      </c>
      <c r="R15" s="15">
        <v>0.16</v>
      </c>
      <c r="S15" s="13">
        <v>0.24</v>
      </c>
      <c r="T15" s="14">
        <v>0.28999999999999998</v>
      </c>
      <c r="U15" s="14">
        <v>0.22</v>
      </c>
      <c r="V15" s="14">
        <v>0.3</v>
      </c>
      <c r="W15" s="15">
        <v>0.27</v>
      </c>
      <c r="X15" s="10"/>
    </row>
    <row r="16" spans="1:24" x14ac:dyDescent="0.35">
      <c r="A16" s="11"/>
      <c r="B16" s="8" t="s">
        <v>449</v>
      </c>
      <c r="C16" s="10" t="s">
        <v>557</v>
      </c>
      <c r="D16" s="10" t="s">
        <v>449</v>
      </c>
      <c r="E16" s="5" t="s">
        <v>449</v>
      </c>
      <c r="F16" s="5" t="s">
        <v>449</v>
      </c>
      <c r="G16" s="5" t="s">
        <v>557</v>
      </c>
      <c r="H16" s="5" t="s">
        <v>449</v>
      </c>
      <c r="I16" s="11" t="s">
        <v>449</v>
      </c>
      <c r="J16" s="10" t="s">
        <v>449</v>
      </c>
      <c r="K16" s="11" t="s">
        <v>449</v>
      </c>
      <c r="L16" s="10" t="s">
        <v>449</v>
      </c>
      <c r="M16" s="5" t="s">
        <v>449</v>
      </c>
      <c r="N16" s="5" t="s">
        <v>449</v>
      </c>
      <c r="O16" s="5" t="s">
        <v>449</v>
      </c>
      <c r="P16" s="5" t="s">
        <v>449</v>
      </c>
      <c r="Q16" s="5" t="s">
        <v>449</v>
      </c>
      <c r="R16" s="11" t="s">
        <v>449</v>
      </c>
      <c r="S16" s="10" t="s">
        <v>449</v>
      </c>
      <c r="T16" s="5" t="s">
        <v>449</v>
      </c>
      <c r="U16" s="5" t="s">
        <v>449</v>
      </c>
      <c r="V16" s="5" t="s">
        <v>449</v>
      </c>
      <c r="W16" s="11" t="s">
        <v>449</v>
      </c>
      <c r="X16" s="10"/>
    </row>
    <row r="17" spans="1:24" x14ac:dyDescent="0.35">
      <c r="A17" s="11"/>
      <c r="B17" s="22" t="s">
        <v>1079</v>
      </c>
      <c r="C17" s="23">
        <v>37</v>
      </c>
      <c r="D17" s="24">
        <v>15</v>
      </c>
      <c r="E17" s="25" t="s">
        <v>486</v>
      </c>
      <c r="F17" s="25">
        <v>6</v>
      </c>
      <c r="G17" s="25">
        <v>4</v>
      </c>
      <c r="H17" s="25">
        <v>9</v>
      </c>
      <c r="I17" s="26">
        <v>3</v>
      </c>
      <c r="J17" s="24">
        <v>31</v>
      </c>
      <c r="K17" s="26">
        <v>6</v>
      </c>
      <c r="L17" s="24">
        <v>2</v>
      </c>
      <c r="M17" s="25">
        <v>1</v>
      </c>
      <c r="N17" s="25">
        <v>3</v>
      </c>
      <c r="O17" s="25">
        <v>15</v>
      </c>
      <c r="P17" s="25">
        <v>7</v>
      </c>
      <c r="Q17" s="25">
        <v>1</v>
      </c>
      <c r="R17" s="26">
        <v>8</v>
      </c>
      <c r="S17" s="24">
        <v>12</v>
      </c>
      <c r="T17" s="25">
        <v>9</v>
      </c>
      <c r="U17" s="25">
        <v>12</v>
      </c>
      <c r="V17" s="25">
        <v>2</v>
      </c>
      <c r="W17" s="26">
        <v>3</v>
      </c>
      <c r="X17" s="10"/>
    </row>
    <row r="18" spans="1:24" x14ac:dyDescent="0.35">
      <c r="A18" s="11"/>
      <c r="B18" s="22" t="s">
        <v>449</v>
      </c>
      <c r="C18" s="27">
        <v>0.05</v>
      </c>
      <c r="D18" s="28">
        <v>0.06</v>
      </c>
      <c r="E18" s="25" t="s">
        <v>486</v>
      </c>
      <c r="F18" s="29">
        <v>0.05</v>
      </c>
      <c r="G18" s="29">
        <v>0.03</v>
      </c>
      <c r="H18" s="29">
        <v>0.06</v>
      </c>
      <c r="I18" s="30">
        <v>0.04</v>
      </c>
      <c r="J18" s="28">
        <v>0.04</v>
      </c>
      <c r="K18" s="30">
        <v>0.1</v>
      </c>
      <c r="L18" s="28">
        <v>0.01</v>
      </c>
      <c r="M18" s="25" t="s">
        <v>511</v>
      </c>
      <c r="N18" s="29">
        <v>0.04</v>
      </c>
      <c r="O18" s="29">
        <v>0.09</v>
      </c>
      <c r="P18" s="29">
        <v>7.0000000000000007E-2</v>
      </c>
      <c r="Q18" s="29">
        <v>0.03</v>
      </c>
      <c r="R18" s="30">
        <v>0.17</v>
      </c>
      <c r="S18" s="28">
        <v>0.06</v>
      </c>
      <c r="T18" s="29">
        <v>0.03</v>
      </c>
      <c r="U18" s="29">
        <v>0.08</v>
      </c>
      <c r="V18" s="29">
        <v>0.05</v>
      </c>
      <c r="W18" s="30">
        <v>0.04</v>
      </c>
      <c r="X18" s="10"/>
    </row>
    <row r="19" spans="1:24" x14ac:dyDescent="0.35">
      <c r="A19" s="11"/>
      <c r="B19" s="22" t="s">
        <v>449</v>
      </c>
      <c r="C19" s="24" t="s">
        <v>568</v>
      </c>
      <c r="D19" s="24" t="s">
        <v>449</v>
      </c>
      <c r="E19" s="25" t="s">
        <v>449</v>
      </c>
      <c r="F19" s="25" t="s">
        <v>449</v>
      </c>
      <c r="G19" s="25" t="s">
        <v>449</v>
      </c>
      <c r="H19" s="25" t="s">
        <v>449</v>
      </c>
      <c r="I19" s="26" t="s">
        <v>449</v>
      </c>
      <c r="J19" s="24" t="s">
        <v>449</v>
      </c>
      <c r="K19" s="26" t="s">
        <v>449</v>
      </c>
      <c r="L19" s="24" t="s">
        <v>449</v>
      </c>
      <c r="M19" s="25" t="s">
        <v>449</v>
      </c>
      <c r="N19" s="25" t="s">
        <v>449</v>
      </c>
      <c r="O19" s="25" t="s">
        <v>1050</v>
      </c>
      <c r="P19" s="25" t="s">
        <v>568</v>
      </c>
      <c r="Q19" s="25" t="s">
        <v>449</v>
      </c>
      <c r="R19" s="26" t="s">
        <v>449</v>
      </c>
      <c r="S19" s="24" t="s">
        <v>449</v>
      </c>
      <c r="T19" s="25" t="s">
        <v>449</v>
      </c>
      <c r="U19" s="25" t="s">
        <v>449</v>
      </c>
      <c r="V19" s="25" t="s">
        <v>449</v>
      </c>
      <c r="W19" s="26" t="s">
        <v>449</v>
      </c>
      <c r="X19" s="10"/>
    </row>
    <row r="20" spans="1:24" x14ac:dyDescent="0.35">
      <c r="A20" s="11"/>
      <c r="B20" s="8" t="s">
        <v>1080</v>
      </c>
      <c r="C20" s="9">
        <v>12</v>
      </c>
      <c r="D20" s="10">
        <v>6</v>
      </c>
      <c r="E20" s="5" t="s">
        <v>486</v>
      </c>
      <c r="F20" s="5">
        <v>4</v>
      </c>
      <c r="G20" s="5">
        <v>1</v>
      </c>
      <c r="H20" s="5" t="s">
        <v>486</v>
      </c>
      <c r="I20" s="11">
        <v>1</v>
      </c>
      <c r="J20" s="10">
        <v>11</v>
      </c>
      <c r="K20" s="11">
        <v>1</v>
      </c>
      <c r="L20" s="10" t="s">
        <v>486</v>
      </c>
      <c r="M20" s="5">
        <v>4</v>
      </c>
      <c r="N20" s="5">
        <v>4</v>
      </c>
      <c r="O20" s="5">
        <v>1</v>
      </c>
      <c r="P20" s="5">
        <v>2</v>
      </c>
      <c r="Q20" s="5" t="s">
        <v>486</v>
      </c>
      <c r="R20" s="11" t="s">
        <v>486</v>
      </c>
      <c r="S20" s="10" t="s">
        <v>486</v>
      </c>
      <c r="T20" s="5">
        <v>8</v>
      </c>
      <c r="U20" s="5">
        <v>2</v>
      </c>
      <c r="V20" s="5" t="s">
        <v>511</v>
      </c>
      <c r="W20" s="11" t="s">
        <v>486</v>
      </c>
      <c r="X20" s="10"/>
    </row>
    <row r="21" spans="1:24" x14ac:dyDescent="0.35">
      <c r="A21" s="11"/>
      <c r="B21" s="8" t="s">
        <v>449</v>
      </c>
      <c r="C21" s="12">
        <v>0.02</v>
      </c>
      <c r="D21" s="13">
        <v>0.02</v>
      </c>
      <c r="E21" s="5" t="s">
        <v>486</v>
      </c>
      <c r="F21" s="14">
        <v>0.03</v>
      </c>
      <c r="G21" s="14">
        <v>0.01</v>
      </c>
      <c r="H21" s="5" t="s">
        <v>486</v>
      </c>
      <c r="I21" s="15">
        <v>0.01</v>
      </c>
      <c r="J21" s="13">
        <v>0.02</v>
      </c>
      <c r="K21" s="15">
        <v>0.01</v>
      </c>
      <c r="L21" s="10" t="s">
        <v>486</v>
      </c>
      <c r="M21" s="14">
        <v>0.02</v>
      </c>
      <c r="N21" s="14">
        <v>0.06</v>
      </c>
      <c r="O21" s="14">
        <v>0.01</v>
      </c>
      <c r="P21" s="14">
        <v>0.03</v>
      </c>
      <c r="Q21" s="5" t="s">
        <v>486</v>
      </c>
      <c r="R21" s="11" t="s">
        <v>486</v>
      </c>
      <c r="S21" s="10" t="s">
        <v>486</v>
      </c>
      <c r="T21" s="14">
        <v>0.03</v>
      </c>
      <c r="U21" s="14">
        <v>0.01</v>
      </c>
      <c r="V21" s="14">
        <v>0.01</v>
      </c>
      <c r="W21" s="11" t="s">
        <v>486</v>
      </c>
      <c r="X21" s="10"/>
    </row>
    <row r="22" spans="1:24" x14ac:dyDescent="0.35">
      <c r="A22" s="11"/>
      <c r="B22" s="8" t="s">
        <v>449</v>
      </c>
      <c r="C22" s="10" t="s">
        <v>449</v>
      </c>
      <c r="D22" s="10" t="s">
        <v>449</v>
      </c>
      <c r="E22" s="5" t="s">
        <v>449</v>
      </c>
      <c r="F22" s="5" t="s">
        <v>449</v>
      </c>
      <c r="G22" s="5" t="s">
        <v>449</v>
      </c>
      <c r="H22" s="5" t="s">
        <v>449</v>
      </c>
      <c r="I22" s="11" t="s">
        <v>449</v>
      </c>
      <c r="J22" s="10" t="s">
        <v>449</v>
      </c>
      <c r="K22" s="11" t="s">
        <v>449</v>
      </c>
      <c r="L22" s="10" t="s">
        <v>449</v>
      </c>
      <c r="M22" s="5" t="s">
        <v>449</v>
      </c>
      <c r="N22" s="5" t="s">
        <v>759</v>
      </c>
      <c r="O22" s="5" t="s">
        <v>449</v>
      </c>
      <c r="P22" s="5" t="s">
        <v>449</v>
      </c>
      <c r="Q22" s="5" t="s">
        <v>449</v>
      </c>
      <c r="R22" s="11" t="s">
        <v>449</v>
      </c>
      <c r="S22" s="10" t="s">
        <v>449</v>
      </c>
      <c r="T22" s="5" t="s">
        <v>449</v>
      </c>
      <c r="U22" s="5" t="s">
        <v>449</v>
      </c>
      <c r="V22" s="5" t="s">
        <v>449</v>
      </c>
      <c r="W22" s="11" t="s">
        <v>449</v>
      </c>
      <c r="X22" s="10"/>
    </row>
    <row r="23" spans="1:24" x14ac:dyDescent="0.35">
      <c r="A23" s="11"/>
      <c r="B23" s="22" t="s">
        <v>908</v>
      </c>
      <c r="C23" s="23">
        <v>121</v>
      </c>
      <c r="D23" s="24">
        <v>38</v>
      </c>
      <c r="E23" s="25">
        <v>11</v>
      </c>
      <c r="F23" s="25">
        <v>16</v>
      </c>
      <c r="G23" s="25">
        <v>16</v>
      </c>
      <c r="H23" s="25">
        <v>21</v>
      </c>
      <c r="I23" s="26">
        <v>16</v>
      </c>
      <c r="J23" s="24">
        <v>106</v>
      </c>
      <c r="K23" s="26">
        <v>8</v>
      </c>
      <c r="L23" s="24">
        <v>28</v>
      </c>
      <c r="M23" s="25">
        <v>39</v>
      </c>
      <c r="N23" s="25">
        <v>4</v>
      </c>
      <c r="O23" s="25">
        <v>21</v>
      </c>
      <c r="P23" s="25">
        <v>18</v>
      </c>
      <c r="Q23" s="25">
        <v>3</v>
      </c>
      <c r="R23" s="26">
        <v>1</v>
      </c>
      <c r="S23" s="24">
        <v>20</v>
      </c>
      <c r="T23" s="25">
        <v>40</v>
      </c>
      <c r="U23" s="25">
        <v>30</v>
      </c>
      <c r="V23" s="25">
        <v>7</v>
      </c>
      <c r="W23" s="26">
        <v>15</v>
      </c>
      <c r="X23" s="10"/>
    </row>
    <row r="24" spans="1:24" x14ac:dyDescent="0.35">
      <c r="A24" s="11"/>
      <c r="B24" s="22" t="s">
        <v>449</v>
      </c>
      <c r="C24" s="27">
        <v>0.16</v>
      </c>
      <c r="D24" s="28">
        <v>0.14000000000000001</v>
      </c>
      <c r="E24" s="29">
        <v>0.21</v>
      </c>
      <c r="F24" s="29">
        <v>0.14000000000000001</v>
      </c>
      <c r="G24" s="29">
        <v>0.15</v>
      </c>
      <c r="H24" s="29">
        <v>0.15</v>
      </c>
      <c r="I24" s="30">
        <v>0.2</v>
      </c>
      <c r="J24" s="28">
        <v>0.15</v>
      </c>
      <c r="K24" s="30">
        <v>0.12</v>
      </c>
      <c r="L24" s="28">
        <v>0.18</v>
      </c>
      <c r="M24" s="29">
        <v>0.22</v>
      </c>
      <c r="N24" s="29">
        <v>7.0000000000000007E-2</v>
      </c>
      <c r="O24" s="29">
        <v>0.14000000000000001</v>
      </c>
      <c r="P24" s="29">
        <v>0.18</v>
      </c>
      <c r="Q24" s="29">
        <v>0.08</v>
      </c>
      <c r="R24" s="30">
        <v>0.02</v>
      </c>
      <c r="S24" s="28">
        <v>0.1</v>
      </c>
      <c r="T24" s="29">
        <v>0.16</v>
      </c>
      <c r="U24" s="29">
        <v>0.2</v>
      </c>
      <c r="V24" s="29">
        <v>0.14000000000000001</v>
      </c>
      <c r="W24" s="30">
        <v>0.24</v>
      </c>
      <c r="X24" s="10"/>
    </row>
    <row r="25" spans="1:24" x14ac:dyDescent="0.35">
      <c r="A25" s="11"/>
      <c r="B25" s="22" t="s">
        <v>449</v>
      </c>
      <c r="C25" s="24" t="s">
        <v>449</v>
      </c>
      <c r="D25" s="24" t="s">
        <v>449</v>
      </c>
      <c r="E25" s="25" t="s">
        <v>449</v>
      </c>
      <c r="F25" s="25" t="s">
        <v>449</v>
      </c>
      <c r="G25" s="25" t="s">
        <v>449</v>
      </c>
      <c r="H25" s="25" t="s">
        <v>449</v>
      </c>
      <c r="I25" s="26" t="s">
        <v>449</v>
      </c>
      <c r="J25" s="24" t="s">
        <v>449</v>
      </c>
      <c r="K25" s="26" t="s">
        <v>449</v>
      </c>
      <c r="L25" s="24" t="s">
        <v>449</v>
      </c>
      <c r="M25" s="25" t="s">
        <v>517</v>
      </c>
      <c r="N25" s="25" t="s">
        <v>449</v>
      </c>
      <c r="O25" s="25" t="s">
        <v>449</v>
      </c>
      <c r="P25" s="25" t="s">
        <v>449</v>
      </c>
      <c r="Q25" s="25" t="s">
        <v>449</v>
      </c>
      <c r="R25" s="26" t="s">
        <v>449</v>
      </c>
      <c r="S25" s="24" t="s">
        <v>449</v>
      </c>
      <c r="T25" s="25" t="s">
        <v>449</v>
      </c>
      <c r="U25" s="25" t="s">
        <v>449</v>
      </c>
      <c r="V25" s="25" t="s">
        <v>449</v>
      </c>
      <c r="W25" s="26" t="s">
        <v>842</v>
      </c>
      <c r="X25" s="10"/>
    </row>
    <row r="26" spans="1:24" x14ac:dyDescent="0.35">
      <c r="A26" s="11"/>
      <c r="B26" s="8" t="s">
        <v>519</v>
      </c>
      <c r="C26" s="9">
        <v>9</v>
      </c>
      <c r="D26" s="10">
        <v>5</v>
      </c>
      <c r="E26" s="5" t="s">
        <v>486</v>
      </c>
      <c r="F26" s="5" t="s">
        <v>486</v>
      </c>
      <c r="G26" s="5" t="s">
        <v>486</v>
      </c>
      <c r="H26" s="5">
        <v>1</v>
      </c>
      <c r="I26" s="11">
        <v>3</v>
      </c>
      <c r="J26" s="10">
        <v>9</v>
      </c>
      <c r="K26" s="11" t="s">
        <v>486</v>
      </c>
      <c r="L26" s="10">
        <v>5</v>
      </c>
      <c r="M26" s="5" t="s">
        <v>486</v>
      </c>
      <c r="N26" s="5" t="s">
        <v>486</v>
      </c>
      <c r="O26" s="5">
        <v>3</v>
      </c>
      <c r="P26" s="5" t="s">
        <v>486</v>
      </c>
      <c r="Q26" s="5" t="s">
        <v>486</v>
      </c>
      <c r="R26" s="11" t="s">
        <v>486</v>
      </c>
      <c r="S26" s="10">
        <v>2</v>
      </c>
      <c r="T26" s="5">
        <v>5</v>
      </c>
      <c r="U26" s="5">
        <v>1</v>
      </c>
      <c r="V26" s="5" t="s">
        <v>486</v>
      </c>
      <c r="W26" s="11" t="s">
        <v>486</v>
      </c>
      <c r="X26" s="10"/>
    </row>
    <row r="27" spans="1:24" x14ac:dyDescent="0.35">
      <c r="A27" s="11"/>
      <c r="B27" s="22" t="s">
        <v>1081</v>
      </c>
      <c r="C27" s="23">
        <v>610</v>
      </c>
      <c r="D27" s="24">
        <v>208</v>
      </c>
      <c r="E27" s="25">
        <v>43</v>
      </c>
      <c r="F27" s="25">
        <v>87</v>
      </c>
      <c r="G27" s="25">
        <v>85</v>
      </c>
      <c r="H27" s="25">
        <v>108</v>
      </c>
      <c r="I27" s="26">
        <v>60</v>
      </c>
      <c r="J27" s="24">
        <v>554</v>
      </c>
      <c r="K27" s="26">
        <v>49</v>
      </c>
      <c r="L27" s="24">
        <v>125</v>
      </c>
      <c r="M27" s="25">
        <v>136</v>
      </c>
      <c r="N27" s="25">
        <v>57</v>
      </c>
      <c r="O27" s="25">
        <v>118</v>
      </c>
      <c r="P27" s="25">
        <v>72</v>
      </c>
      <c r="Q27" s="25">
        <v>27</v>
      </c>
      <c r="R27" s="26">
        <v>37</v>
      </c>
      <c r="S27" s="24">
        <v>157</v>
      </c>
      <c r="T27" s="25">
        <v>194</v>
      </c>
      <c r="U27" s="25">
        <v>111</v>
      </c>
      <c r="V27" s="25">
        <v>38</v>
      </c>
      <c r="W27" s="26">
        <v>45</v>
      </c>
      <c r="X27" s="10"/>
    </row>
    <row r="28" spans="1:24" x14ac:dyDescent="0.35">
      <c r="A28" s="11"/>
      <c r="B28" s="22" t="s">
        <v>449</v>
      </c>
      <c r="C28" s="27">
        <v>0.78</v>
      </c>
      <c r="D28" s="28">
        <v>0.78</v>
      </c>
      <c r="E28" s="29">
        <v>0.79</v>
      </c>
      <c r="F28" s="29">
        <v>0.77</v>
      </c>
      <c r="G28" s="29">
        <v>0.81</v>
      </c>
      <c r="H28" s="29">
        <v>0.78</v>
      </c>
      <c r="I28" s="30">
        <v>0.75</v>
      </c>
      <c r="J28" s="28">
        <v>0.79</v>
      </c>
      <c r="K28" s="30">
        <v>0.77</v>
      </c>
      <c r="L28" s="28">
        <v>0.81</v>
      </c>
      <c r="M28" s="29">
        <v>0.76</v>
      </c>
      <c r="N28" s="29">
        <v>0.84</v>
      </c>
      <c r="O28" s="29">
        <v>0.76</v>
      </c>
      <c r="P28" s="29">
        <v>0.72</v>
      </c>
      <c r="Q28" s="29">
        <v>0.89</v>
      </c>
      <c r="R28" s="30">
        <v>0.81</v>
      </c>
      <c r="S28" s="28">
        <v>0.83</v>
      </c>
      <c r="T28" s="29">
        <v>0.77</v>
      </c>
      <c r="U28" s="29">
        <v>0.71</v>
      </c>
      <c r="V28" s="29">
        <v>0.8</v>
      </c>
      <c r="W28" s="30">
        <v>0.72</v>
      </c>
      <c r="X28" s="10"/>
    </row>
    <row r="29" spans="1:24" x14ac:dyDescent="0.35">
      <c r="A29" s="11"/>
      <c r="B29" s="22" t="s">
        <v>449</v>
      </c>
      <c r="C29" s="24" t="s">
        <v>493</v>
      </c>
      <c r="D29" s="24" t="s">
        <v>449</v>
      </c>
      <c r="E29" s="25" t="s">
        <v>449</v>
      </c>
      <c r="F29" s="25" t="s">
        <v>449</v>
      </c>
      <c r="G29" s="25" t="s">
        <v>449</v>
      </c>
      <c r="H29" s="25" t="s">
        <v>449</v>
      </c>
      <c r="I29" s="26" t="s">
        <v>449</v>
      </c>
      <c r="J29" s="24" t="s">
        <v>449</v>
      </c>
      <c r="K29" s="26" t="s">
        <v>449</v>
      </c>
      <c r="L29" s="24" t="s">
        <v>449</v>
      </c>
      <c r="M29" s="25" t="s">
        <v>449</v>
      </c>
      <c r="N29" s="25" t="s">
        <v>449</v>
      </c>
      <c r="O29" s="25" t="s">
        <v>449</v>
      </c>
      <c r="P29" s="25" t="s">
        <v>449</v>
      </c>
      <c r="Q29" s="25" t="s">
        <v>449</v>
      </c>
      <c r="R29" s="26" t="s">
        <v>449</v>
      </c>
      <c r="S29" s="24" t="s">
        <v>493</v>
      </c>
      <c r="T29" s="25" t="s">
        <v>449</v>
      </c>
      <c r="U29" s="25" t="s">
        <v>449</v>
      </c>
      <c r="V29" s="25" t="s">
        <v>449</v>
      </c>
      <c r="W29" s="26" t="s">
        <v>449</v>
      </c>
      <c r="X29" s="10"/>
    </row>
    <row r="30" spans="1:24" x14ac:dyDescent="0.35">
      <c r="A30" s="11"/>
      <c r="B30" s="8" t="s">
        <v>1082</v>
      </c>
      <c r="C30" s="9">
        <v>49</v>
      </c>
      <c r="D30" s="10">
        <v>22</v>
      </c>
      <c r="E30" s="5" t="s">
        <v>486</v>
      </c>
      <c r="F30" s="5">
        <v>10</v>
      </c>
      <c r="G30" s="5">
        <v>4</v>
      </c>
      <c r="H30" s="5">
        <v>9</v>
      </c>
      <c r="I30" s="11">
        <v>4</v>
      </c>
      <c r="J30" s="10">
        <v>42</v>
      </c>
      <c r="K30" s="11">
        <v>7</v>
      </c>
      <c r="L30" s="10">
        <v>2</v>
      </c>
      <c r="M30" s="5">
        <v>5</v>
      </c>
      <c r="N30" s="5">
        <v>6</v>
      </c>
      <c r="O30" s="5">
        <v>16</v>
      </c>
      <c r="P30" s="5">
        <v>10</v>
      </c>
      <c r="Q30" s="5">
        <v>1</v>
      </c>
      <c r="R30" s="11">
        <v>8</v>
      </c>
      <c r="S30" s="10">
        <v>12</v>
      </c>
      <c r="T30" s="5">
        <v>17</v>
      </c>
      <c r="U30" s="5">
        <v>14</v>
      </c>
      <c r="V30" s="5">
        <v>3</v>
      </c>
      <c r="W30" s="11">
        <v>3</v>
      </c>
      <c r="X30" s="10"/>
    </row>
    <row r="31" spans="1:24" x14ac:dyDescent="0.35">
      <c r="A31" s="11"/>
      <c r="B31" s="8" t="s">
        <v>449</v>
      </c>
      <c r="C31" s="12">
        <v>0.06</v>
      </c>
      <c r="D31" s="13">
        <v>0.08</v>
      </c>
      <c r="E31" s="5" t="s">
        <v>486</v>
      </c>
      <c r="F31" s="14">
        <v>0.09</v>
      </c>
      <c r="G31" s="14">
        <v>0.04</v>
      </c>
      <c r="H31" s="14">
        <v>0.06</v>
      </c>
      <c r="I31" s="15">
        <v>0.05</v>
      </c>
      <c r="J31" s="13">
        <v>0.06</v>
      </c>
      <c r="K31" s="15">
        <v>0.11</v>
      </c>
      <c r="L31" s="13">
        <v>0.01</v>
      </c>
      <c r="M31" s="14">
        <v>0.03</v>
      </c>
      <c r="N31" s="14">
        <v>0.09</v>
      </c>
      <c r="O31" s="14">
        <v>0.1</v>
      </c>
      <c r="P31" s="14">
        <v>0.1</v>
      </c>
      <c r="Q31" s="14">
        <v>0.03</v>
      </c>
      <c r="R31" s="15">
        <v>0.17</v>
      </c>
      <c r="S31" s="13">
        <v>0.06</v>
      </c>
      <c r="T31" s="14">
        <v>7.0000000000000007E-2</v>
      </c>
      <c r="U31" s="14">
        <v>0.09</v>
      </c>
      <c r="V31" s="14">
        <v>0.05</v>
      </c>
      <c r="W31" s="15">
        <v>0.04</v>
      </c>
      <c r="X31" s="10"/>
    </row>
    <row r="32" spans="1:24" x14ac:dyDescent="0.35">
      <c r="A32" s="11"/>
      <c r="B32" s="31" t="s">
        <v>449</v>
      </c>
      <c r="C32" s="32" t="s">
        <v>611</v>
      </c>
      <c r="D32" s="32" t="s">
        <v>449</v>
      </c>
      <c r="E32" s="33" t="s">
        <v>449</v>
      </c>
      <c r="F32" s="33" t="s">
        <v>449</v>
      </c>
      <c r="G32" s="33" t="s">
        <v>449</v>
      </c>
      <c r="H32" s="33" t="s">
        <v>449</v>
      </c>
      <c r="I32" s="34" t="s">
        <v>449</v>
      </c>
      <c r="J32" s="32" t="s">
        <v>449</v>
      </c>
      <c r="K32" s="34" t="s">
        <v>449</v>
      </c>
      <c r="L32" s="32" t="s">
        <v>449</v>
      </c>
      <c r="M32" s="33" t="s">
        <v>449</v>
      </c>
      <c r="N32" s="33" t="s">
        <v>611</v>
      </c>
      <c r="O32" s="33" t="s">
        <v>755</v>
      </c>
      <c r="P32" s="33" t="s">
        <v>755</v>
      </c>
      <c r="Q32" s="33" t="s">
        <v>449</v>
      </c>
      <c r="R32" s="34" t="s">
        <v>449</v>
      </c>
      <c r="S32" s="32" t="s">
        <v>449</v>
      </c>
      <c r="T32" s="33" t="s">
        <v>449</v>
      </c>
      <c r="U32" s="33" t="s">
        <v>449</v>
      </c>
      <c r="V32" s="33" t="s">
        <v>449</v>
      </c>
      <c r="W32" s="34" t="s">
        <v>449</v>
      </c>
      <c r="X32" s="10"/>
    </row>
    <row r="33" spans="2:2" x14ac:dyDescent="0.35">
      <c r="B33" s="1" t="s">
        <v>1929</v>
      </c>
    </row>
    <row r="34" spans="2:2" x14ac:dyDescent="0.35">
      <c r="B34" s="1" t="s">
        <v>577</v>
      </c>
    </row>
    <row r="35" spans="2:2" x14ac:dyDescent="0.35">
      <c r="B35" s="1" t="s">
        <v>530</v>
      </c>
    </row>
  </sheetData>
  <mergeCells count="4">
    <mergeCell ref="D8:I8"/>
    <mergeCell ref="J8:K8"/>
    <mergeCell ref="L8:R8"/>
    <mergeCell ref="S8:W8"/>
  </mergeCells>
  <hyperlinks>
    <hyperlink ref="C1" location="Index!A53" display="Return to Index" xr:uid="{00000000-0004-0000-31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200-000000000000}">
  <dimension ref="A1:AC81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140</v>
      </c>
    </row>
    <row r="6" spans="1:29" x14ac:dyDescent="0.35">
      <c r="B6" s="1" t="s">
        <v>141</v>
      </c>
    </row>
    <row r="7" spans="1:29" x14ac:dyDescent="0.35">
      <c r="B7" s="1" t="s">
        <v>142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3587</v>
      </c>
      <c r="D10" s="10">
        <v>3587</v>
      </c>
      <c r="E10" s="5" t="s">
        <v>486</v>
      </c>
      <c r="F10" s="5" t="s">
        <v>486</v>
      </c>
      <c r="G10" s="5" t="s">
        <v>486</v>
      </c>
      <c r="H10" s="11" t="s">
        <v>486</v>
      </c>
      <c r="I10" s="10">
        <v>2468</v>
      </c>
      <c r="J10" s="5">
        <v>434</v>
      </c>
      <c r="K10" s="5">
        <v>672</v>
      </c>
      <c r="L10" s="11">
        <v>13</v>
      </c>
      <c r="M10" s="10">
        <v>1166</v>
      </c>
      <c r="N10" s="5">
        <v>2285</v>
      </c>
      <c r="O10" s="11">
        <v>127</v>
      </c>
      <c r="P10" s="10">
        <v>2266</v>
      </c>
      <c r="Q10" s="5">
        <v>1124</v>
      </c>
      <c r="R10" s="5">
        <v>165</v>
      </c>
      <c r="S10" s="5">
        <v>27</v>
      </c>
      <c r="T10" s="11">
        <v>5</v>
      </c>
      <c r="U10" s="10">
        <v>506</v>
      </c>
      <c r="V10" s="5">
        <v>303</v>
      </c>
      <c r="W10" s="5">
        <v>2259</v>
      </c>
      <c r="X10" s="11">
        <v>38</v>
      </c>
      <c r="Y10" s="10">
        <v>739</v>
      </c>
      <c r="Z10" s="5">
        <v>2712</v>
      </c>
      <c r="AA10" s="5">
        <v>68</v>
      </c>
      <c r="AB10" s="11">
        <v>24</v>
      </c>
    </row>
    <row r="11" spans="1:29" x14ac:dyDescent="0.35">
      <c r="B11" s="17" t="s">
        <v>1930</v>
      </c>
      <c r="C11" s="18">
        <v>3514</v>
      </c>
      <c r="D11" s="19">
        <v>3514</v>
      </c>
      <c r="E11" s="20" t="s">
        <v>624</v>
      </c>
      <c r="F11" s="20" t="s">
        <v>624</v>
      </c>
      <c r="G11" s="20" t="s">
        <v>624</v>
      </c>
      <c r="H11" s="21" t="s">
        <v>624</v>
      </c>
      <c r="I11" s="19">
        <v>2464</v>
      </c>
      <c r="J11" s="20">
        <v>454</v>
      </c>
      <c r="K11" s="20">
        <v>577</v>
      </c>
      <c r="L11" s="21" t="s">
        <v>479</v>
      </c>
      <c r="M11" s="19">
        <v>1328</v>
      </c>
      <c r="N11" s="20">
        <v>2036</v>
      </c>
      <c r="O11" s="21" t="s">
        <v>638</v>
      </c>
      <c r="P11" s="19">
        <v>2236</v>
      </c>
      <c r="Q11" s="20">
        <v>1053</v>
      </c>
      <c r="R11" s="20" t="s">
        <v>915</v>
      </c>
      <c r="S11" s="20" t="s">
        <v>916</v>
      </c>
      <c r="T11" s="21" t="s">
        <v>622</v>
      </c>
      <c r="U11" s="19">
        <v>493</v>
      </c>
      <c r="V11" s="20">
        <v>295</v>
      </c>
      <c r="W11" s="20">
        <v>2159</v>
      </c>
      <c r="X11" s="21" t="s">
        <v>482</v>
      </c>
      <c r="Y11" s="19">
        <v>832</v>
      </c>
      <c r="Z11" s="20">
        <v>2533</v>
      </c>
      <c r="AA11" s="20" t="s">
        <v>917</v>
      </c>
      <c r="AB11" s="21" t="s">
        <v>667</v>
      </c>
    </row>
    <row r="12" spans="1:29" x14ac:dyDescent="0.35">
      <c r="A12" s="11"/>
      <c r="B12" s="22" t="s">
        <v>1091</v>
      </c>
      <c r="C12" s="23">
        <v>1250</v>
      </c>
      <c r="D12" s="24">
        <v>1250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4">
        <v>841</v>
      </c>
      <c r="J12" s="25">
        <v>155</v>
      </c>
      <c r="K12" s="25">
        <v>250</v>
      </c>
      <c r="L12" s="26">
        <v>5</v>
      </c>
      <c r="M12" s="24">
        <v>367</v>
      </c>
      <c r="N12" s="25">
        <v>834</v>
      </c>
      <c r="O12" s="26">
        <v>44</v>
      </c>
      <c r="P12" s="24">
        <v>794</v>
      </c>
      <c r="Q12" s="25">
        <v>385</v>
      </c>
      <c r="R12" s="25">
        <v>64</v>
      </c>
      <c r="S12" s="25">
        <v>7</v>
      </c>
      <c r="T12" s="26">
        <v>1</v>
      </c>
      <c r="U12" s="24">
        <v>155</v>
      </c>
      <c r="V12" s="25">
        <v>83</v>
      </c>
      <c r="W12" s="25">
        <v>824</v>
      </c>
      <c r="X12" s="26">
        <v>15</v>
      </c>
      <c r="Y12" s="24">
        <v>229</v>
      </c>
      <c r="Z12" s="25">
        <v>971</v>
      </c>
      <c r="AA12" s="25">
        <v>34</v>
      </c>
      <c r="AB12" s="26">
        <v>6</v>
      </c>
      <c r="AC12" s="10"/>
    </row>
    <row r="13" spans="1:29" x14ac:dyDescent="0.35">
      <c r="A13" s="11"/>
      <c r="B13" s="22" t="s">
        <v>449</v>
      </c>
      <c r="C13" s="27">
        <v>0.36</v>
      </c>
      <c r="D13" s="28">
        <v>0.36</v>
      </c>
      <c r="E13" s="25" t="s">
        <v>486</v>
      </c>
      <c r="F13" s="25" t="s">
        <v>486</v>
      </c>
      <c r="G13" s="25" t="s">
        <v>486</v>
      </c>
      <c r="H13" s="26" t="s">
        <v>486</v>
      </c>
      <c r="I13" s="28">
        <v>0.34</v>
      </c>
      <c r="J13" s="29">
        <v>0.34</v>
      </c>
      <c r="K13" s="29">
        <v>0.43</v>
      </c>
      <c r="L13" s="30">
        <v>0.26</v>
      </c>
      <c r="M13" s="28">
        <v>0.28000000000000003</v>
      </c>
      <c r="N13" s="29">
        <v>0.41</v>
      </c>
      <c r="O13" s="30">
        <v>0.32</v>
      </c>
      <c r="P13" s="28">
        <v>0.36</v>
      </c>
      <c r="Q13" s="29">
        <v>0.37</v>
      </c>
      <c r="R13" s="29">
        <v>0.35</v>
      </c>
      <c r="S13" s="29">
        <v>0.2</v>
      </c>
      <c r="T13" s="30">
        <v>0.13</v>
      </c>
      <c r="U13" s="28">
        <v>0.31</v>
      </c>
      <c r="V13" s="29">
        <v>0.28000000000000003</v>
      </c>
      <c r="W13" s="29">
        <v>0.38</v>
      </c>
      <c r="X13" s="30">
        <v>0.28000000000000003</v>
      </c>
      <c r="Y13" s="28">
        <v>0.28000000000000003</v>
      </c>
      <c r="Z13" s="29">
        <v>0.38</v>
      </c>
      <c r="AA13" s="29">
        <v>0.52</v>
      </c>
      <c r="AB13" s="30">
        <v>0.23</v>
      </c>
      <c r="AC13" s="10"/>
    </row>
    <row r="14" spans="1:29" x14ac:dyDescent="0.35">
      <c r="A14" s="11"/>
      <c r="B14" s="22" t="s">
        <v>449</v>
      </c>
      <c r="C14" s="24" t="s">
        <v>1092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6" t="s">
        <v>449</v>
      </c>
      <c r="I14" s="24" t="s">
        <v>449</v>
      </c>
      <c r="J14" s="25" t="s">
        <v>449</v>
      </c>
      <c r="K14" s="25" t="s">
        <v>497</v>
      </c>
      <c r="L14" s="26" t="s">
        <v>449</v>
      </c>
      <c r="M14" s="24" t="s">
        <v>449</v>
      </c>
      <c r="N14" s="25" t="s">
        <v>603</v>
      </c>
      <c r="O14" s="26" t="s">
        <v>449</v>
      </c>
      <c r="P14" s="24" t="s">
        <v>449</v>
      </c>
      <c r="Q14" s="25" t="s">
        <v>449</v>
      </c>
      <c r="R14" s="25" t="s">
        <v>449</v>
      </c>
      <c r="S14" s="25" t="s">
        <v>449</v>
      </c>
      <c r="T14" s="26" t="s">
        <v>449</v>
      </c>
      <c r="U14" s="24" t="s">
        <v>449</v>
      </c>
      <c r="V14" s="25" t="s">
        <v>449</v>
      </c>
      <c r="W14" s="25" t="s">
        <v>494</v>
      </c>
      <c r="X14" s="26" t="s">
        <v>449</v>
      </c>
      <c r="Y14" s="24" t="s">
        <v>449</v>
      </c>
      <c r="Z14" s="25" t="s">
        <v>502</v>
      </c>
      <c r="AA14" s="25" t="s">
        <v>502</v>
      </c>
      <c r="AB14" s="26" t="s">
        <v>449</v>
      </c>
      <c r="AC14" s="10"/>
    </row>
    <row r="15" spans="1:29" x14ac:dyDescent="0.35">
      <c r="A15" s="11"/>
      <c r="B15" s="8" t="s">
        <v>1093</v>
      </c>
      <c r="C15" s="9">
        <v>669</v>
      </c>
      <c r="D15" s="10">
        <v>669</v>
      </c>
      <c r="E15" s="5" t="s">
        <v>486</v>
      </c>
      <c r="F15" s="5" t="s">
        <v>486</v>
      </c>
      <c r="G15" s="5" t="s">
        <v>486</v>
      </c>
      <c r="H15" s="11" t="s">
        <v>486</v>
      </c>
      <c r="I15" s="10">
        <v>494</v>
      </c>
      <c r="J15" s="5">
        <v>84</v>
      </c>
      <c r="K15" s="5">
        <v>89</v>
      </c>
      <c r="L15" s="11">
        <v>2</v>
      </c>
      <c r="M15" s="10">
        <v>275</v>
      </c>
      <c r="N15" s="5">
        <v>363</v>
      </c>
      <c r="O15" s="11">
        <v>27</v>
      </c>
      <c r="P15" s="10">
        <v>414</v>
      </c>
      <c r="Q15" s="5">
        <v>214</v>
      </c>
      <c r="R15" s="5">
        <v>31</v>
      </c>
      <c r="S15" s="5">
        <v>10</v>
      </c>
      <c r="T15" s="11" t="s">
        <v>486</v>
      </c>
      <c r="U15" s="10">
        <v>102</v>
      </c>
      <c r="V15" s="5">
        <v>69</v>
      </c>
      <c r="W15" s="5">
        <v>393</v>
      </c>
      <c r="X15" s="11">
        <v>10</v>
      </c>
      <c r="Y15" s="10">
        <v>185</v>
      </c>
      <c r="Z15" s="5">
        <v>455</v>
      </c>
      <c r="AA15" s="5">
        <v>11</v>
      </c>
      <c r="AB15" s="11">
        <v>6</v>
      </c>
      <c r="AC15" s="10"/>
    </row>
    <row r="16" spans="1:29" x14ac:dyDescent="0.35">
      <c r="A16" s="11"/>
      <c r="B16" s="8" t="s">
        <v>449</v>
      </c>
      <c r="C16" s="12">
        <v>0.19</v>
      </c>
      <c r="D16" s="13">
        <v>0.19</v>
      </c>
      <c r="E16" s="5" t="s">
        <v>486</v>
      </c>
      <c r="F16" s="5" t="s">
        <v>486</v>
      </c>
      <c r="G16" s="5" t="s">
        <v>486</v>
      </c>
      <c r="H16" s="11" t="s">
        <v>486</v>
      </c>
      <c r="I16" s="13">
        <v>0.2</v>
      </c>
      <c r="J16" s="14">
        <v>0.18</v>
      </c>
      <c r="K16" s="14">
        <v>0.15</v>
      </c>
      <c r="L16" s="15">
        <v>0.1</v>
      </c>
      <c r="M16" s="13">
        <v>0.21</v>
      </c>
      <c r="N16" s="14">
        <v>0.18</v>
      </c>
      <c r="O16" s="15">
        <v>0.2</v>
      </c>
      <c r="P16" s="13">
        <v>0.19</v>
      </c>
      <c r="Q16" s="14">
        <v>0.2</v>
      </c>
      <c r="R16" s="14">
        <v>0.17</v>
      </c>
      <c r="S16" s="14">
        <v>0.27</v>
      </c>
      <c r="T16" s="11" t="s">
        <v>486</v>
      </c>
      <c r="U16" s="13">
        <v>0.21</v>
      </c>
      <c r="V16" s="14">
        <v>0.24</v>
      </c>
      <c r="W16" s="14">
        <v>0.18</v>
      </c>
      <c r="X16" s="15">
        <v>0.18</v>
      </c>
      <c r="Y16" s="13">
        <v>0.22</v>
      </c>
      <c r="Z16" s="14">
        <v>0.18</v>
      </c>
      <c r="AA16" s="14">
        <v>0.17</v>
      </c>
      <c r="AB16" s="15">
        <v>0.25</v>
      </c>
      <c r="AC16" s="10"/>
    </row>
    <row r="17" spans="1:29" x14ac:dyDescent="0.35">
      <c r="A17" s="11"/>
      <c r="B17" s="8" t="s">
        <v>449</v>
      </c>
      <c r="C17" s="10" t="s">
        <v>1017</v>
      </c>
      <c r="D17" s="10" t="s">
        <v>449</v>
      </c>
      <c r="E17" s="5" t="s">
        <v>449</v>
      </c>
      <c r="F17" s="5" t="s">
        <v>449</v>
      </c>
      <c r="G17" s="5" t="s">
        <v>449</v>
      </c>
      <c r="H17" s="11" t="s">
        <v>449</v>
      </c>
      <c r="I17" s="10" t="s">
        <v>886</v>
      </c>
      <c r="J17" s="5" t="s">
        <v>449</v>
      </c>
      <c r="K17" s="5" t="s">
        <v>449</v>
      </c>
      <c r="L17" s="11" t="s">
        <v>449</v>
      </c>
      <c r="M17" s="10" t="s">
        <v>449</v>
      </c>
      <c r="N17" s="5" t="s">
        <v>449</v>
      </c>
      <c r="O17" s="11" t="s">
        <v>449</v>
      </c>
      <c r="P17" s="10" t="s">
        <v>449</v>
      </c>
      <c r="Q17" s="5" t="s">
        <v>449</v>
      </c>
      <c r="R17" s="5" t="s">
        <v>449</v>
      </c>
      <c r="S17" s="5" t="s">
        <v>449</v>
      </c>
      <c r="T17" s="11" t="s">
        <v>449</v>
      </c>
      <c r="U17" s="10" t="s">
        <v>449</v>
      </c>
      <c r="V17" s="5" t="s">
        <v>449</v>
      </c>
      <c r="W17" s="5" t="s">
        <v>449</v>
      </c>
      <c r="X17" s="11" t="s">
        <v>449</v>
      </c>
      <c r="Y17" s="10" t="s">
        <v>636</v>
      </c>
      <c r="Z17" s="5" t="s">
        <v>449</v>
      </c>
      <c r="AA17" s="5" t="s">
        <v>449</v>
      </c>
      <c r="AB17" s="11" t="s">
        <v>449</v>
      </c>
      <c r="AC17" s="10"/>
    </row>
    <row r="18" spans="1:29" x14ac:dyDescent="0.35">
      <c r="A18" s="11"/>
      <c r="B18" s="22" t="s">
        <v>1094</v>
      </c>
      <c r="C18" s="23">
        <v>453</v>
      </c>
      <c r="D18" s="24">
        <v>453</v>
      </c>
      <c r="E18" s="25" t="s">
        <v>486</v>
      </c>
      <c r="F18" s="25" t="s">
        <v>486</v>
      </c>
      <c r="G18" s="25" t="s">
        <v>486</v>
      </c>
      <c r="H18" s="26" t="s">
        <v>486</v>
      </c>
      <c r="I18" s="24">
        <v>357</v>
      </c>
      <c r="J18" s="25">
        <v>27</v>
      </c>
      <c r="K18" s="25">
        <v>69</v>
      </c>
      <c r="L18" s="26">
        <v>1</v>
      </c>
      <c r="M18" s="24">
        <v>202</v>
      </c>
      <c r="N18" s="25">
        <v>232</v>
      </c>
      <c r="O18" s="26">
        <v>16</v>
      </c>
      <c r="P18" s="24">
        <v>286</v>
      </c>
      <c r="Q18" s="25">
        <v>132</v>
      </c>
      <c r="R18" s="25">
        <v>29</v>
      </c>
      <c r="S18" s="25">
        <v>6</v>
      </c>
      <c r="T18" s="26">
        <v>1</v>
      </c>
      <c r="U18" s="24">
        <v>79</v>
      </c>
      <c r="V18" s="25">
        <v>48</v>
      </c>
      <c r="W18" s="25">
        <v>289</v>
      </c>
      <c r="X18" s="26">
        <v>9</v>
      </c>
      <c r="Y18" s="24">
        <v>131</v>
      </c>
      <c r="Z18" s="25">
        <v>311</v>
      </c>
      <c r="AA18" s="25">
        <v>4</v>
      </c>
      <c r="AB18" s="26">
        <v>3</v>
      </c>
      <c r="AC18" s="10"/>
    </row>
    <row r="19" spans="1:29" x14ac:dyDescent="0.35">
      <c r="A19" s="11"/>
      <c r="B19" s="22" t="s">
        <v>449</v>
      </c>
      <c r="C19" s="27">
        <v>0.13</v>
      </c>
      <c r="D19" s="28">
        <v>0.13</v>
      </c>
      <c r="E19" s="25" t="s">
        <v>486</v>
      </c>
      <c r="F19" s="25" t="s">
        <v>486</v>
      </c>
      <c r="G19" s="25" t="s">
        <v>486</v>
      </c>
      <c r="H19" s="26" t="s">
        <v>486</v>
      </c>
      <c r="I19" s="28">
        <v>0.14000000000000001</v>
      </c>
      <c r="J19" s="29">
        <v>0.06</v>
      </c>
      <c r="K19" s="29">
        <v>0.12</v>
      </c>
      <c r="L19" s="30">
        <v>0.06</v>
      </c>
      <c r="M19" s="28">
        <v>0.15</v>
      </c>
      <c r="N19" s="29">
        <v>0.11</v>
      </c>
      <c r="O19" s="30">
        <v>0.12</v>
      </c>
      <c r="P19" s="28">
        <v>0.13</v>
      </c>
      <c r="Q19" s="29">
        <v>0.12</v>
      </c>
      <c r="R19" s="29">
        <v>0.16</v>
      </c>
      <c r="S19" s="29">
        <v>0.16</v>
      </c>
      <c r="T19" s="30">
        <v>0.17</v>
      </c>
      <c r="U19" s="28">
        <v>0.16</v>
      </c>
      <c r="V19" s="29">
        <v>0.16</v>
      </c>
      <c r="W19" s="29">
        <v>0.13</v>
      </c>
      <c r="X19" s="30">
        <v>0.16</v>
      </c>
      <c r="Y19" s="28">
        <v>0.16</v>
      </c>
      <c r="Z19" s="29">
        <v>0.12</v>
      </c>
      <c r="AA19" s="29">
        <v>7.0000000000000007E-2</v>
      </c>
      <c r="AB19" s="30">
        <v>0.12</v>
      </c>
      <c r="AC19" s="10"/>
    </row>
    <row r="20" spans="1:29" x14ac:dyDescent="0.35">
      <c r="A20" s="11"/>
      <c r="B20" s="22" t="s">
        <v>449</v>
      </c>
      <c r="C20" s="24" t="s">
        <v>1028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6" t="s">
        <v>449</v>
      </c>
      <c r="I20" s="24" t="s">
        <v>506</v>
      </c>
      <c r="J20" s="25" t="s">
        <v>449</v>
      </c>
      <c r="K20" s="25" t="s">
        <v>645</v>
      </c>
      <c r="L20" s="26" t="s">
        <v>449</v>
      </c>
      <c r="M20" s="24" t="s">
        <v>518</v>
      </c>
      <c r="N20" s="25" t="s">
        <v>449</v>
      </c>
      <c r="O20" s="26" t="s">
        <v>449</v>
      </c>
      <c r="P20" s="24" t="s">
        <v>449</v>
      </c>
      <c r="Q20" s="25" t="s">
        <v>449</v>
      </c>
      <c r="R20" s="25" t="s">
        <v>449</v>
      </c>
      <c r="S20" s="25" t="s">
        <v>449</v>
      </c>
      <c r="T20" s="26" t="s">
        <v>449</v>
      </c>
      <c r="U20" s="24" t="s">
        <v>449</v>
      </c>
      <c r="V20" s="25" t="s">
        <v>449</v>
      </c>
      <c r="W20" s="25" t="s">
        <v>449</v>
      </c>
      <c r="X20" s="26" t="s">
        <v>449</v>
      </c>
      <c r="Y20" s="24" t="s">
        <v>449</v>
      </c>
      <c r="Z20" s="25" t="s">
        <v>449</v>
      </c>
      <c r="AA20" s="25" t="s">
        <v>449</v>
      </c>
      <c r="AB20" s="26" t="s">
        <v>449</v>
      </c>
      <c r="AC20" s="10"/>
    </row>
    <row r="21" spans="1:29" x14ac:dyDescent="0.35">
      <c r="A21" s="11"/>
      <c r="B21" s="8" t="s">
        <v>1095</v>
      </c>
      <c r="C21" s="9">
        <v>316</v>
      </c>
      <c r="D21" s="10">
        <v>316</v>
      </c>
      <c r="E21" s="5" t="s">
        <v>486</v>
      </c>
      <c r="F21" s="5" t="s">
        <v>486</v>
      </c>
      <c r="G21" s="5" t="s">
        <v>486</v>
      </c>
      <c r="H21" s="11" t="s">
        <v>486</v>
      </c>
      <c r="I21" s="10">
        <v>208</v>
      </c>
      <c r="J21" s="5">
        <v>48</v>
      </c>
      <c r="K21" s="5">
        <v>55</v>
      </c>
      <c r="L21" s="11">
        <v>5</v>
      </c>
      <c r="M21" s="10">
        <v>140</v>
      </c>
      <c r="N21" s="5">
        <v>160</v>
      </c>
      <c r="O21" s="11">
        <v>16</v>
      </c>
      <c r="P21" s="10">
        <v>171</v>
      </c>
      <c r="Q21" s="5">
        <v>122</v>
      </c>
      <c r="R21" s="5">
        <v>19</v>
      </c>
      <c r="S21" s="5">
        <v>2</v>
      </c>
      <c r="T21" s="11">
        <v>2</v>
      </c>
      <c r="U21" s="10">
        <v>51</v>
      </c>
      <c r="V21" s="5">
        <v>34</v>
      </c>
      <c r="W21" s="5">
        <v>177</v>
      </c>
      <c r="X21" s="11" t="s">
        <v>486</v>
      </c>
      <c r="Y21" s="10">
        <v>86</v>
      </c>
      <c r="Z21" s="5">
        <v>222</v>
      </c>
      <c r="AA21" s="5">
        <v>1</v>
      </c>
      <c r="AB21" s="11">
        <v>1</v>
      </c>
      <c r="AC21" s="10"/>
    </row>
    <row r="22" spans="1:29" x14ac:dyDescent="0.35">
      <c r="A22" s="11"/>
      <c r="B22" s="8" t="s">
        <v>449</v>
      </c>
      <c r="C22" s="12">
        <v>0.09</v>
      </c>
      <c r="D22" s="13">
        <v>0.09</v>
      </c>
      <c r="E22" s="5" t="s">
        <v>486</v>
      </c>
      <c r="F22" s="5" t="s">
        <v>486</v>
      </c>
      <c r="G22" s="5" t="s">
        <v>486</v>
      </c>
      <c r="H22" s="11" t="s">
        <v>486</v>
      </c>
      <c r="I22" s="13">
        <v>0.08</v>
      </c>
      <c r="J22" s="14">
        <v>0.11</v>
      </c>
      <c r="K22" s="14">
        <v>0.1</v>
      </c>
      <c r="L22" s="15">
        <v>0.28000000000000003</v>
      </c>
      <c r="M22" s="13">
        <v>0.11</v>
      </c>
      <c r="N22" s="14">
        <v>0.08</v>
      </c>
      <c r="O22" s="15">
        <v>0.12</v>
      </c>
      <c r="P22" s="13">
        <v>0.08</v>
      </c>
      <c r="Q22" s="14">
        <v>0.12</v>
      </c>
      <c r="R22" s="14">
        <v>0.1</v>
      </c>
      <c r="S22" s="14">
        <v>0.06</v>
      </c>
      <c r="T22" s="15">
        <v>0.21</v>
      </c>
      <c r="U22" s="13">
        <v>0.1</v>
      </c>
      <c r="V22" s="14">
        <v>0.11</v>
      </c>
      <c r="W22" s="14">
        <v>0.08</v>
      </c>
      <c r="X22" s="11" t="s">
        <v>486</v>
      </c>
      <c r="Y22" s="13">
        <v>0.1</v>
      </c>
      <c r="Z22" s="14">
        <v>0.09</v>
      </c>
      <c r="AA22" s="14">
        <v>0.02</v>
      </c>
      <c r="AB22" s="15">
        <v>0.03</v>
      </c>
      <c r="AC22" s="10"/>
    </row>
    <row r="23" spans="1:29" x14ac:dyDescent="0.35">
      <c r="A23" s="11"/>
      <c r="B23" s="8" t="s">
        <v>449</v>
      </c>
      <c r="C23" s="10" t="s">
        <v>516</v>
      </c>
      <c r="D23" s="10" t="s">
        <v>449</v>
      </c>
      <c r="E23" s="5" t="s">
        <v>449</v>
      </c>
      <c r="F23" s="5" t="s">
        <v>449</v>
      </c>
      <c r="G23" s="5" t="s">
        <v>449</v>
      </c>
      <c r="H23" s="11" t="s">
        <v>449</v>
      </c>
      <c r="I23" s="10" t="s">
        <v>449</v>
      </c>
      <c r="J23" s="5" t="s">
        <v>449</v>
      </c>
      <c r="K23" s="5" t="s">
        <v>449</v>
      </c>
      <c r="L23" s="11" t="s">
        <v>449</v>
      </c>
      <c r="M23" s="10" t="s">
        <v>517</v>
      </c>
      <c r="N23" s="5" t="s">
        <v>449</v>
      </c>
      <c r="O23" s="11" t="s">
        <v>449</v>
      </c>
      <c r="P23" s="10" t="s">
        <v>449</v>
      </c>
      <c r="Q23" s="5" t="s">
        <v>523</v>
      </c>
      <c r="R23" s="5" t="s">
        <v>449</v>
      </c>
      <c r="S23" s="5" t="s">
        <v>449</v>
      </c>
      <c r="T23" s="11" t="s">
        <v>449</v>
      </c>
      <c r="U23" s="10" t="s">
        <v>449</v>
      </c>
      <c r="V23" s="5" t="s">
        <v>449</v>
      </c>
      <c r="W23" s="5" t="s">
        <v>449</v>
      </c>
      <c r="X23" s="11" t="s">
        <v>449</v>
      </c>
      <c r="Y23" s="10" t="s">
        <v>449</v>
      </c>
      <c r="Z23" s="5" t="s">
        <v>449</v>
      </c>
      <c r="AA23" s="5" t="s">
        <v>449</v>
      </c>
      <c r="AB23" s="11" t="s">
        <v>449</v>
      </c>
      <c r="AC23" s="10"/>
    </row>
    <row r="24" spans="1:29" x14ac:dyDescent="0.35">
      <c r="A24" s="11"/>
      <c r="B24" s="22" t="s">
        <v>1096</v>
      </c>
      <c r="C24" s="23">
        <v>183</v>
      </c>
      <c r="D24" s="24">
        <v>183</v>
      </c>
      <c r="E24" s="25" t="s">
        <v>486</v>
      </c>
      <c r="F24" s="25" t="s">
        <v>486</v>
      </c>
      <c r="G24" s="25" t="s">
        <v>486</v>
      </c>
      <c r="H24" s="26" t="s">
        <v>486</v>
      </c>
      <c r="I24" s="24">
        <v>95</v>
      </c>
      <c r="J24" s="25">
        <v>54</v>
      </c>
      <c r="K24" s="25">
        <v>34</v>
      </c>
      <c r="L24" s="26" t="s">
        <v>486</v>
      </c>
      <c r="M24" s="24">
        <v>77</v>
      </c>
      <c r="N24" s="25">
        <v>102</v>
      </c>
      <c r="O24" s="26">
        <v>3</v>
      </c>
      <c r="P24" s="24">
        <v>141</v>
      </c>
      <c r="Q24" s="25">
        <v>34</v>
      </c>
      <c r="R24" s="25">
        <v>2</v>
      </c>
      <c r="S24" s="25">
        <v>6</v>
      </c>
      <c r="T24" s="26" t="s">
        <v>486</v>
      </c>
      <c r="U24" s="24">
        <v>10</v>
      </c>
      <c r="V24" s="25">
        <v>8</v>
      </c>
      <c r="W24" s="25">
        <v>106</v>
      </c>
      <c r="X24" s="26" t="s">
        <v>511</v>
      </c>
      <c r="Y24" s="24">
        <v>42</v>
      </c>
      <c r="Z24" s="25">
        <v>127</v>
      </c>
      <c r="AA24" s="25">
        <v>1</v>
      </c>
      <c r="AB24" s="26">
        <v>4</v>
      </c>
      <c r="AC24" s="10"/>
    </row>
    <row r="25" spans="1:29" x14ac:dyDescent="0.35">
      <c r="A25" s="11"/>
      <c r="B25" s="22" t="s">
        <v>449</v>
      </c>
      <c r="C25" s="27">
        <v>0.05</v>
      </c>
      <c r="D25" s="28">
        <v>0.05</v>
      </c>
      <c r="E25" s="25" t="s">
        <v>486</v>
      </c>
      <c r="F25" s="25" t="s">
        <v>486</v>
      </c>
      <c r="G25" s="25" t="s">
        <v>486</v>
      </c>
      <c r="H25" s="26" t="s">
        <v>486</v>
      </c>
      <c r="I25" s="28">
        <v>0.04</v>
      </c>
      <c r="J25" s="29">
        <v>0.12</v>
      </c>
      <c r="K25" s="29">
        <v>0.06</v>
      </c>
      <c r="L25" s="26" t="s">
        <v>486</v>
      </c>
      <c r="M25" s="28">
        <v>0.06</v>
      </c>
      <c r="N25" s="29">
        <v>0.05</v>
      </c>
      <c r="O25" s="30">
        <v>0.02</v>
      </c>
      <c r="P25" s="28">
        <v>0.06</v>
      </c>
      <c r="Q25" s="29">
        <v>0.03</v>
      </c>
      <c r="R25" s="29">
        <v>0.01</v>
      </c>
      <c r="S25" s="29">
        <v>0.16</v>
      </c>
      <c r="T25" s="26" t="s">
        <v>486</v>
      </c>
      <c r="U25" s="28">
        <v>0.02</v>
      </c>
      <c r="V25" s="29">
        <v>0.03</v>
      </c>
      <c r="W25" s="29">
        <v>0.05</v>
      </c>
      <c r="X25" s="30">
        <v>0.01</v>
      </c>
      <c r="Y25" s="28">
        <v>0.05</v>
      </c>
      <c r="Z25" s="29">
        <v>0.05</v>
      </c>
      <c r="AA25" s="29">
        <v>0.02</v>
      </c>
      <c r="AB25" s="30">
        <v>0.16</v>
      </c>
      <c r="AC25" s="10"/>
    </row>
    <row r="26" spans="1:29" x14ac:dyDescent="0.35">
      <c r="A26" s="11"/>
      <c r="B26" s="22" t="s">
        <v>449</v>
      </c>
      <c r="C26" s="24" t="s">
        <v>1097</v>
      </c>
      <c r="D26" s="24" t="s">
        <v>449</v>
      </c>
      <c r="E26" s="25" t="s">
        <v>449</v>
      </c>
      <c r="F26" s="25" t="s">
        <v>449</v>
      </c>
      <c r="G26" s="25" t="s">
        <v>449</v>
      </c>
      <c r="H26" s="26" t="s">
        <v>449</v>
      </c>
      <c r="I26" s="24" t="s">
        <v>449</v>
      </c>
      <c r="J26" s="25" t="s">
        <v>490</v>
      </c>
      <c r="K26" s="25" t="s">
        <v>449</v>
      </c>
      <c r="L26" s="26" t="s">
        <v>449</v>
      </c>
      <c r="M26" s="24" t="s">
        <v>449</v>
      </c>
      <c r="N26" s="25" t="s">
        <v>449</v>
      </c>
      <c r="O26" s="26" t="s">
        <v>449</v>
      </c>
      <c r="P26" s="24" t="s">
        <v>492</v>
      </c>
      <c r="Q26" s="25" t="s">
        <v>449</v>
      </c>
      <c r="R26" s="25" t="s">
        <v>449</v>
      </c>
      <c r="S26" s="25" t="s">
        <v>449</v>
      </c>
      <c r="T26" s="26" t="s">
        <v>449</v>
      </c>
      <c r="U26" s="24" t="s">
        <v>449</v>
      </c>
      <c r="V26" s="25" t="s">
        <v>449</v>
      </c>
      <c r="W26" s="25" t="s">
        <v>493</v>
      </c>
      <c r="X26" s="26" t="s">
        <v>449</v>
      </c>
      <c r="Y26" s="24" t="s">
        <v>449</v>
      </c>
      <c r="Z26" s="25" t="s">
        <v>449</v>
      </c>
      <c r="AA26" s="25" t="s">
        <v>449</v>
      </c>
      <c r="AB26" s="26" t="s">
        <v>449</v>
      </c>
      <c r="AC26" s="10"/>
    </row>
    <row r="27" spans="1:29" x14ac:dyDescent="0.35">
      <c r="A27" s="11"/>
      <c r="B27" s="8" t="s">
        <v>1098</v>
      </c>
      <c r="C27" s="9">
        <v>122</v>
      </c>
      <c r="D27" s="10">
        <v>122</v>
      </c>
      <c r="E27" s="5" t="s">
        <v>486</v>
      </c>
      <c r="F27" s="5" t="s">
        <v>486</v>
      </c>
      <c r="G27" s="5" t="s">
        <v>486</v>
      </c>
      <c r="H27" s="11" t="s">
        <v>486</v>
      </c>
      <c r="I27" s="10">
        <v>81</v>
      </c>
      <c r="J27" s="5">
        <v>14</v>
      </c>
      <c r="K27" s="5">
        <v>23</v>
      </c>
      <c r="L27" s="11">
        <v>4</v>
      </c>
      <c r="M27" s="10">
        <v>50</v>
      </c>
      <c r="N27" s="5">
        <v>65</v>
      </c>
      <c r="O27" s="11">
        <v>7</v>
      </c>
      <c r="P27" s="10">
        <v>87</v>
      </c>
      <c r="Q27" s="5">
        <v>20</v>
      </c>
      <c r="R27" s="5">
        <v>9</v>
      </c>
      <c r="S27" s="5">
        <v>2</v>
      </c>
      <c r="T27" s="11">
        <v>4</v>
      </c>
      <c r="U27" s="10">
        <v>14</v>
      </c>
      <c r="V27" s="5">
        <v>16</v>
      </c>
      <c r="W27" s="5">
        <v>73</v>
      </c>
      <c r="X27" s="11" t="s">
        <v>486</v>
      </c>
      <c r="Y27" s="10">
        <v>39</v>
      </c>
      <c r="Z27" s="5">
        <v>80</v>
      </c>
      <c r="AA27" s="5">
        <v>2</v>
      </c>
      <c r="AB27" s="11" t="s">
        <v>486</v>
      </c>
      <c r="AC27" s="10"/>
    </row>
    <row r="28" spans="1:29" x14ac:dyDescent="0.35">
      <c r="A28" s="11"/>
      <c r="B28" s="8" t="s">
        <v>449</v>
      </c>
      <c r="C28" s="12">
        <v>0.03</v>
      </c>
      <c r="D28" s="13">
        <v>0.03</v>
      </c>
      <c r="E28" s="5" t="s">
        <v>486</v>
      </c>
      <c r="F28" s="5" t="s">
        <v>486</v>
      </c>
      <c r="G28" s="5" t="s">
        <v>486</v>
      </c>
      <c r="H28" s="11" t="s">
        <v>486</v>
      </c>
      <c r="I28" s="13">
        <v>0.03</v>
      </c>
      <c r="J28" s="14">
        <v>0.03</v>
      </c>
      <c r="K28" s="14">
        <v>0.04</v>
      </c>
      <c r="L28" s="15">
        <v>0.22</v>
      </c>
      <c r="M28" s="13">
        <v>0.04</v>
      </c>
      <c r="N28" s="14">
        <v>0.03</v>
      </c>
      <c r="O28" s="15">
        <v>0.05</v>
      </c>
      <c r="P28" s="13">
        <v>0.04</v>
      </c>
      <c r="Q28" s="14">
        <v>0.02</v>
      </c>
      <c r="R28" s="14">
        <v>0.05</v>
      </c>
      <c r="S28" s="14">
        <v>0.05</v>
      </c>
      <c r="T28" s="15">
        <v>0.49</v>
      </c>
      <c r="U28" s="13">
        <v>0.03</v>
      </c>
      <c r="V28" s="14">
        <v>0.06</v>
      </c>
      <c r="W28" s="14">
        <v>0.03</v>
      </c>
      <c r="X28" s="11" t="s">
        <v>486</v>
      </c>
      <c r="Y28" s="13">
        <v>0.05</v>
      </c>
      <c r="Z28" s="14">
        <v>0.03</v>
      </c>
      <c r="AA28" s="14">
        <v>0.03</v>
      </c>
      <c r="AB28" s="11" t="s">
        <v>486</v>
      </c>
      <c r="AC28" s="10"/>
    </row>
    <row r="29" spans="1:29" x14ac:dyDescent="0.35">
      <c r="A29" s="11"/>
      <c r="B29" s="8" t="s">
        <v>449</v>
      </c>
      <c r="C29" s="10" t="s">
        <v>594</v>
      </c>
      <c r="D29" s="10" t="s">
        <v>449</v>
      </c>
      <c r="E29" s="5" t="s">
        <v>449</v>
      </c>
      <c r="F29" s="5" t="s">
        <v>449</v>
      </c>
      <c r="G29" s="5" t="s">
        <v>449</v>
      </c>
      <c r="H29" s="11" t="s">
        <v>449</v>
      </c>
      <c r="I29" s="10" t="s">
        <v>449</v>
      </c>
      <c r="J29" s="5" t="s">
        <v>449</v>
      </c>
      <c r="K29" s="5" t="s">
        <v>449</v>
      </c>
      <c r="L29" s="11" t="s">
        <v>449</v>
      </c>
      <c r="M29" s="10" t="s">
        <v>449</v>
      </c>
      <c r="N29" s="5" t="s">
        <v>449</v>
      </c>
      <c r="O29" s="11" t="s">
        <v>449</v>
      </c>
      <c r="P29" s="10" t="s">
        <v>594</v>
      </c>
      <c r="Q29" s="5" t="s">
        <v>449</v>
      </c>
      <c r="R29" s="5" t="s">
        <v>449</v>
      </c>
      <c r="S29" s="5" t="s">
        <v>449</v>
      </c>
      <c r="T29" s="11" t="s">
        <v>449</v>
      </c>
      <c r="U29" s="10" t="s">
        <v>449</v>
      </c>
      <c r="V29" s="5" t="s">
        <v>449</v>
      </c>
      <c r="W29" s="5" t="s">
        <v>449</v>
      </c>
      <c r="X29" s="11" t="s">
        <v>449</v>
      </c>
      <c r="Y29" s="10" t="s">
        <v>449</v>
      </c>
      <c r="Z29" s="5" t="s">
        <v>449</v>
      </c>
      <c r="AA29" s="5" t="s">
        <v>449</v>
      </c>
      <c r="AB29" s="11" t="s">
        <v>449</v>
      </c>
      <c r="AC29" s="10"/>
    </row>
    <row r="30" spans="1:29" x14ac:dyDescent="0.35">
      <c r="A30" s="11"/>
      <c r="B30" s="22" t="s">
        <v>1099</v>
      </c>
      <c r="C30" s="23">
        <v>104</v>
      </c>
      <c r="D30" s="24">
        <v>104</v>
      </c>
      <c r="E30" s="25" t="s">
        <v>486</v>
      </c>
      <c r="F30" s="25" t="s">
        <v>486</v>
      </c>
      <c r="G30" s="25" t="s">
        <v>486</v>
      </c>
      <c r="H30" s="26" t="s">
        <v>486</v>
      </c>
      <c r="I30" s="24">
        <v>84</v>
      </c>
      <c r="J30" s="25">
        <v>16</v>
      </c>
      <c r="K30" s="25">
        <v>5</v>
      </c>
      <c r="L30" s="26" t="s">
        <v>486</v>
      </c>
      <c r="M30" s="24">
        <v>51</v>
      </c>
      <c r="N30" s="25">
        <v>50</v>
      </c>
      <c r="O30" s="26">
        <v>3</v>
      </c>
      <c r="P30" s="24">
        <v>72</v>
      </c>
      <c r="Q30" s="25">
        <v>28</v>
      </c>
      <c r="R30" s="25">
        <v>4</v>
      </c>
      <c r="S30" s="25" t="s">
        <v>511</v>
      </c>
      <c r="T30" s="26" t="s">
        <v>486</v>
      </c>
      <c r="U30" s="24">
        <v>6</v>
      </c>
      <c r="V30" s="25">
        <v>6</v>
      </c>
      <c r="W30" s="25">
        <v>68</v>
      </c>
      <c r="X30" s="26">
        <v>4</v>
      </c>
      <c r="Y30" s="24">
        <v>25</v>
      </c>
      <c r="Z30" s="25">
        <v>74</v>
      </c>
      <c r="AA30" s="25">
        <v>4</v>
      </c>
      <c r="AB30" s="26" t="s">
        <v>486</v>
      </c>
      <c r="AC30" s="10"/>
    </row>
    <row r="31" spans="1:29" x14ac:dyDescent="0.35">
      <c r="A31" s="11"/>
      <c r="B31" s="22" t="s">
        <v>449</v>
      </c>
      <c r="C31" s="27">
        <v>0.03</v>
      </c>
      <c r="D31" s="28">
        <v>0.03</v>
      </c>
      <c r="E31" s="25" t="s">
        <v>486</v>
      </c>
      <c r="F31" s="25" t="s">
        <v>486</v>
      </c>
      <c r="G31" s="25" t="s">
        <v>486</v>
      </c>
      <c r="H31" s="26" t="s">
        <v>486</v>
      </c>
      <c r="I31" s="28">
        <v>0.03</v>
      </c>
      <c r="J31" s="29">
        <v>0.03</v>
      </c>
      <c r="K31" s="29">
        <v>0.01</v>
      </c>
      <c r="L31" s="26" t="s">
        <v>486</v>
      </c>
      <c r="M31" s="28">
        <v>0.04</v>
      </c>
      <c r="N31" s="29">
        <v>0.02</v>
      </c>
      <c r="O31" s="30">
        <v>0.02</v>
      </c>
      <c r="P31" s="28">
        <v>0.03</v>
      </c>
      <c r="Q31" s="29">
        <v>0.03</v>
      </c>
      <c r="R31" s="29">
        <v>0.02</v>
      </c>
      <c r="S31" s="29">
        <v>0.01</v>
      </c>
      <c r="T31" s="26" t="s">
        <v>486</v>
      </c>
      <c r="U31" s="28">
        <v>0.01</v>
      </c>
      <c r="V31" s="29">
        <v>0.02</v>
      </c>
      <c r="W31" s="29">
        <v>0.03</v>
      </c>
      <c r="X31" s="30">
        <v>0.08</v>
      </c>
      <c r="Y31" s="28">
        <v>0.03</v>
      </c>
      <c r="Z31" s="29">
        <v>0.03</v>
      </c>
      <c r="AA31" s="29">
        <v>0.06</v>
      </c>
      <c r="AB31" s="26" t="s">
        <v>486</v>
      </c>
      <c r="AC31" s="10"/>
    </row>
    <row r="32" spans="1:29" x14ac:dyDescent="0.35">
      <c r="A32" s="11"/>
      <c r="B32" s="22" t="s">
        <v>449</v>
      </c>
      <c r="C32" s="24" t="s">
        <v>1100</v>
      </c>
      <c r="D32" s="24" t="s">
        <v>449</v>
      </c>
      <c r="E32" s="25" t="s">
        <v>449</v>
      </c>
      <c r="F32" s="25" t="s">
        <v>449</v>
      </c>
      <c r="G32" s="25" t="s">
        <v>449</v>
      </c>
      <c r="H32" s="26" t="s">
        <v>449</v>
      </c>
      <c r="I32" s="24" t="s">
        <v>886</v>
      </c>
      <c r="J32" s="25" t="s">
        <v>886</v>
      </c>
      <c r="K32" s="25" t="s">
        <v>449</v>
      </c>
      <c r="L32" s="26" t="s">
        <v>449</v>
      </c>
      <c r="M32" s="24" t="s">
        <v>449</v>
      </c>
      <c r="N32" s="25" t="s">
        <v>449</v>
      </c>
      <c r="O32" s="26" t="s">
        <v>449</v>
      </c>
      <c r="P32" s="24" t="s">
        <v>449</v>
      </c>
      <c r="Q32" s="25" t="s">
        <v>449</v>
      </c>
      <c r="R32" s="25" t="s">
        <v>449</v>
      </c>
      <c r="S32" s="25" t="s">
        <v>449</v>
      </c>
      <c r="T32" s="26" t="s">
        <v>449</v>
      </c>
      <c r="U32" s="24" t="s">
        <v>449</v>
      </c>
      <c r="V32" s="25" t="s">
        <v>449</v>
      </c>
      <c r="W32" s="25" t="s">
        <v>449</v>
      </c>
      <c r="X32" s="26" t="s">
        <v>449</v>
      </c>
      <c r="Y32" s="24" t="s">
        <v>449</v>
      </c>
      <c r="Z32" s="25" t="s">
        <v>449</v>
      </c>
      <c r="AA32" s="25" t="s">
        <v>449</v>
      </c>
      <c r="AB32" s="26" t="s">
        <v>449</v>
      </c>
      <c r="AC32" s="10"/>
    </row>
    <row r="33" spans="1:29" x14ac:dyDescent="0.35">
      <c r="A33" s="11"/>
      <c r="B33" s="8" t="s">
        <v>1101</v>
      </c>
      <c r="C33" s="9">
        <v>83</v>
      </c>
      <c r="D33" s="10">
        <v>83</v>
      </c>
      <c r="E33" s="5" t="s">
        <v>486</v>
      </c>
      <c r="F33" s="5" t="s">
        <v>486</v>
      </c>
      <c r="G33" s="5" t="s">
        <v>486</v>
      </c>
      <c r="H33" s="11" t="s">
        <v>486</v>
      </c>
      <c r="I33" s="10">
        <v>69</v>
      </c>
      <c r="J33" s="5">
        <v>8</v>
      </c>
      <c r="K33" s="5">
        <v>5</v>
      </c>
      <c r="L33" s="11">
        <v>1</v>
      </c>
      <c r="M33" s="10">
        <v>50</v>
      </c>
      <c r="N33" s="5">
        <v>24</v>
      </c>
      <c r="O33" s="11">
        <v>9</v>
      </c>
      <c r="P33" s="10">
        <v>48</v>
      </c>
      <c r="Q33" s="5">
        <v>26</v>
      </c>
      <c r="R33" s="5">
        <v>9</v>
      </c>
      <c r="S33" s="5" t="s">
        <v>486</v>
      </c>
      <c r="T33" s="11" t="s">
        <v>486</v>
      </c>
      <c r="U33" s="10">
        <v>14</v>
      </c>
      <c r="V33" s="5">
        <v>5</v>
      </c>
      <c r="W33" s="5">
        <v>48</v>
      </c>
      <c r="X33" s="11">
        <v>5</v>
      </c>
      <c r="Y33" s="10">
        <v>17</v>
      </c>
      <c r="Z33" s="5">
        <v>58</v>
      </c>
      <c r="AA33" s="5">
        <v>1</v>
      </c>
      <c r="AB33" s="11">
        <v>1</v>
      </c>
      <c r="AC33" s="10"/>
    </row>
    <row r="34" spans="1:29" x14ac:dyDescent="0.35">
      <c r="A34" s="11"/>
      <c r="B34" s="8" t="s">
        <v>449</v>
      </c>
      <c r="C34" s="12">
        <v>0.02</v>
      </c>
      <c r="D34" s="13">
        <v>0.02</v>
      </c>
      <c r="E34" s="5" t="s">
        <v>486</v>
      </c>
      <c r="F34" s="5" t="s">
        <v>486</v>
      </c>
      <c r="G34" s="5" t="s">
        <v>486</v>
      </c>
      <c r="H34" s="11" t="s">
        <v>486</v>
      </c>
      <c r="I34" s="13">
        <v>0.03</v>
      </c>
      <c r="J34" s="14">
        <v>0.02</v>
      </c>
      <c r="K34" s="14">
        <v>0.01</v>
      </c>
      <c r="L34" s="15">
        <v>0.06</v>
      </c>
      <c r="M34" s="13">
        <v>0.04</v>
      </c>
      <c r="N34" s="14">
        <v>0.01</v>
      </c>
      <c r="O34" s="15">
        <v>0.06</v>
      </c>
      <c r="P34" s="13">
        <v>0.02</v>
      </c>
      <c r="Q34" s="14">
        <v>0.02</v>
      </c>
      <c r="R34" s="14">
        <v>0.05</v>
      </c>
      <c r="S34" s="5" t="s">
        <v>486</v>
      </c>
      <c r="T34" s="11" t="s">
        <v>486</v>
      </c>
      <c r="U34" s="13">
        <v>0.03</v>
      </c>
      <c r="V34" s="14">
        <v>0.02</v>
      </c>
      <c r="W34" s="14">
        <v>0.02</v>
      </c>
      <c r="X34" s="15">
        <v>0.1</v>
      </c>
      <c r="Y34" s="13">
        <v>0.02</v>
      </c>
      <c r="Z34" s="14">
        <v>0.02</v>
      </c>
      <c r="AA34" s="14">
        <v>0.01</v>
      </c>
      <c r="AB34" s="15">
        <v>0.04</v>
      </c>
      <c r="AC34" s="10"/>
    </row>
    <row r="35" spans="1:29" x14ac:dyDescent="0.35">
      <c r="A35" s="11"/>
      <c r="B35" s="8" t="s">
        <v>449</v>
      </c>
      <c r="C35" s="10" t="s">
        <v>1015</v>
      </c>
      <c r="D35" s="10" t="s">
        <v>449</v>
      </c>
      <c r="E35" s="5" t="s">
        <v>449</v>
      </c>
      <c r="F35" s="5" t="s">
        <v>449</v>
      </c>
      <c r="G35" s="5" t="s">
        <v>449</v>
      </c>
      <c r="H35" s="11" t="s">
        <v>449</v>
      </c>
      <c r="I35" s="10" t="s">
        <v>514</v>
      </c>
      <c r="J35" s="5" t="s">
        <v>449</v>
      </c>
      <c r="K35" s="5" t="s">
        <v>449</v>
      </c>
      <c r="L35" s="11" t="s">
        <v>449</v>
      </c>
      <c r="M35" s="10" t="s">
        <v>518</v>
      </c>
      <c r="N35" s="5" t="s">
        <v>449</v>
      </c>
      <c r="O35" s="11" t="s">
        <v>518</v>
      </c>
      <c r="P35" s="10" t="s">
        <v>449</v>
      </c>
      <c r="Q35" s="5" t="s">
        <v>449</v>
      </c>
      <c r="R35" s="5" t="s">
        <v>449</v>
      </c>
      <c r="S35" s="5" t="s">
        <v>449</v>
      </c>
      <c r="T35" s="11" t="s">
        <v>449</v>
      </c>
      <c r="U35" s="10" t="s">
        <v>449</v>
      </c>
      <c r="V35" s="5" t="s">
        <v>449</v>
      </c>
      <c r="W35" s="5" t="s">
        <v>449</v>
      </c>
      <c r="X35" s="11" t="s">
        <v>449</v>
      </c>
      <c r="Y35" s="10" t="s">
        <v>449</v>
      </c>
      <c r="Z35" s="5" t="s">
        <v>449</v>
      </c>
      <c r="AA35" s="5" t="s">
        <v>449</v>
      </c>
      <c r="AB35" s="11" t="s">
        <v>449</v>
      </c>
      <c r="AC35" s="10"/>
    </row>
    <row r="36" spans="1:29" x14ac:dyDescent="0.35">
      <c r="A36" s="11"/>
      <c r="B36" s="22" t="s">
        <v>1102</v>
      </c>
      <c r="C36" s="23">
        <v>69</v>
      </c>
      <c r="D36" s="24">
        <v>69</v>
      </c>
      <c r="E36" s="25" t="s">
        <v>486</v>
      </c>
      <c r="F36" s="25" t="s">
        <v>486</v>
      </c>
      <c r="G36" s="25" t="s">
        <v>486</v>
      </c>
      <c r="H36" s="26" t="s">
        <v>486</v>
      </c>
      <c r="I36" s="24">
        <v>51</v>
      </c>
      <c r="J36" s="25">
        <v>6</v>
      </c>
      <c r="K36" s="25">
        <v>12</v>
      </c>
      <c r="L36" s="26" t="s">
        <v>486</v>
      </c>
      <c r="M36" s="24">
        <v>24</v>
      </c>
      <c r="N36" s="25">
        <v>42</v>
      </c>
      <c r="O36" s="26">
        <v>3</v>
      </c>
      <c r="P36" s="24">
        <v>47</v>
      </c>
      <c r="Q36" s="25">
        <v>21</v>
      </c>
      <c r="R36" s="25" t="s">
        <v>486</v>
      </c>
      <c r="S36" s="25" t="s">
        <v>486</v>
      </c>
      <c r="T36" s="26" t="s">
        <v>486</v>
      </c>
      <c r="U36" s="24">
        <v>14</v>
      </c>
      <c r="V36" s="25">
        <v>3</v>
      </c>
      <c r="W36" s="25">
        <v>39</v>
      </c>
      <c r="X36" s="26">
        <v>2</v>
      </c>
      <c r="Y36" s="24">
        <v>20</v>
      </c>
      <c r="Z36" s="25">
        <v>39</v>
      </c>
      <c r="AA36" s="25">
        <v>3</v>
      </c>
      <c r="AB36" s="26">
        <v>2</v>
      </c>
      <c r="AC36" s="10"/>
    </row>
    <row r="37" spans="1:29" x14ac:dyDescent="0.35">
      <c r="A37" s="11"/>
      <c r="B37" s="22" t="s">
        <v>449</v>
      </c>
      <c r="C37" s="27">
        <v>0.02</v>
      </c>
      <c r="D37" s="28">
        <v>0.02</v>
      </c>
      <c r="E37" s="25" t="s">
        <v>486</v>
      </c>
      <c r="F37" s="25" t="s">
        <v>486</v>
      </c>
      <c r="G37" s="25" t="s">
        <v>486</v>
      </c>
      <c r="H37" s="26" t="s">
        <v>486</v>
      </c>
      <c r="I37" s="28">
        <v>0.02</v>
      </c>
      <c r="J37" s="29">
        <v>0.01</v>
      </c>
      <c r="K37" s="29">
        <v>0.02</v>
      </c>
      <c r="L37" s="26" t="s">
        <v>486</v>
      </c>
      <c r="M37" s="28">
        <v>0.02</v>
      </c>
      <c r="N37" s="29">
        <v>0.02</v>
      </c>
      <c r="O37" s="30">
        <v>0.02</v>
      </c>
      <c r="P37" s="28">
        <v>0.02</v>
      </c>
      <c r="Q37" s="29">
        <v>0.02</v>
      </c>
      <c r="R37" s="25" t="s">
        <v>486</v>
      </c>
      <c r="S37" s="25" t="s">
        <v>486</v>
      </c>
      <c r="T37" s="26" t="s">
        <v>486</v>
      </c>
      <c r="U37" s="28">
        <v>0.03</v>
      </c>
      <c r="V37" s="29">
        <v>0.01</v>
      </c>
      <c r="W37" s="29">
        <v>0.02</v>
      </c>
      <c r="X37" s="30">
        <v>0.04</v>
      </c>
      <c r="Y37" s="28">
        <v>0.02</v>
      </c>
      <c r="Z37" s="29">
        <v>0.02</v>
      </c>
      <c r="AA37" s="29">
        <v>0.05</v>
      </c>
      <c r="AB37" s="30">
        <v>7.0000000000000007E-2</v>
      </c>
      <c r="AC37" s="10"/>
    </row>
    <row r="38" spans="1:29" x14ac:dyDescent="0.35">
      <c r="A38" s="11"/>
      <c r="B38" s="22" t="s">
        <v>449</v>
      </c>
      <c r="C38" s="24" t="s">
        <v>636</v>
      </c>
      <c r="D38" s="24" t="s">
        <v>449</v>
      </c>
      <c r="E38" s="25" t="s">
        <v>449</v>
      </c>
      <c r="F38" s="25" t="s">
        <v>449</v>
      </c>
      <c r="G38" s="25" t="s">
        <v>449</v>
      </c>
      <c r="H38" s="26" t="s">
        <v>449</v>
      </c>
      <c r="I38" s="24" t="s">
        <v>449</v>
      </c>
      <c r="J38" s="25" t="s">
        <v>449</v>
      </c>
      <c r="K38" s="25" t="s">
        <v>449</v>
      </c>
      <c r="L38" s="26" t="s">
        <v>449</v>
      </c>
      <c r="M38" s="24" t="s">
        <v>449</v>
      </c>
      <c r="N38" s="25" t="s">
        <v>449</v>
      </c>
      <c r="O38" s="26" t="s">
        <v>449</v>
      </c>
      <c r="P38" s="24" t="s">
        <v>449</v>
      </c>
      <c r="Q38" s="25" t="s">
        <v>449</v>
      </c>
      <c r="R38" s="25" t="s">
        <v>449</v>
      </c>
      <c r="S38" s="25" t="s">
        <v>449</v>
      </c>
      <c r="T38" s="26" t="s">
        <v>449</v>
      </c>
      <c r="U38" s="24" t="s">
        <v>449</v>
      </c>
      <c r="V38" s="25" t="s">
        <v>449</v>
      </c>
      <c r="W38" s="25" t="s">
        <v>449</v>
      </c>
      <c r="X38" s="26" t="s">
        <v>449</v>
      </c>
      <c r="Y38" s="24" t="s">
        <v>449</v>
      </c>
      <c r="Z38" s="25" t="s">
        <v>449</v>
      </c>
      <c r="AA38" s="25" t="s">
        <v>449</v>
      </c>
      <c r="AB38" s="26" t="s">
        <v>449</v>
      </c>
      <c r="AC38" s="10"/>
    </row>
    <row r="39" spans="1:29" x14ac:dyDescent="0.35">
      <c r="A39" s="11"/>
      <c r="B39" s="8" t="s">
        <v>1103</v>
      </c>
      <c r="C39" s="9">
        <v>59</v>
      </c>
      <c r="D39" s="10">
        <v>59</v>
      </c>
      <c r="E39" s="5" t="s">
        <v>486</v>
      </c>
      <c r="F39" s="5" t="s">
        <v>486</v>
      </c>
      <c r="G39" s="5" t="s">
        <v>486</v>
      </c>
      <c r="H39" s="11" t="s">
        <v>486</v>
      </c>
      <c r="I39" s="10">
        <v>43</v>
      </c>
      <c r="J39" s="5">
        <v>6</v>
      </c>
      <c r="K39" s="5">
        <v>11</v>
      </c>
      <c r="L39" s="11" t="s">
        <v>486</v>
      </c>
      <c r="M39" s="10">
        <v>16</v>
      </c>
      <c r="N39" s="5">
        <v>41</v>
      </c>
      <c r="O39" s="11">
        <v>3</v>
      </c>
      <c r="P39" s="10">
        <v>37</v>
      </c>
      <c r="Q39" s="5">
        <v>20</v>
      </c>
      <c r="R39" s="5">
        <v>3</v>
      </c>
      <c r="S39" s="5" t="s">
        <v>486</v>
      </c>
      <c r="T39" s="11" t="s">
        <v>486</v>
      </c>
      <c r="U39" s="10">
        <v>11</v>
      </c>
      <c r="V39" s="5">
        <v>5</v>
      </c>
      <c r="W39" s="5">
        <v>37</v>
      </c>
      <c r="X39" s="11" t="s">
        <v>486</v>
      </c>
      <c r="Y39" s="10">
        <v>10</v>
      </c>
      <c r="Z39" s="5">
        <v>45</v>
      </c>
      <c r="AA39" s="5">
        <v>1</v>
      </c>
      <c r="AB39" s="11" t="s">
        <v>511</v>
      </c>
      <c r="AC39" s="10"/>
    </row>
    <row r="40" spans="1:29" x14ac:dyDescent="0.35">
      <c r="A40" s="11"/>
      <c r="B40" s="8" t="s">
        <v>449</v>
      </c>
      <c r="C40" s="12">
        <v>0.02</v>
      </c>
      <c r="D40" s="13">
        <v>0.02</v>
      </c>
      <c r="E40" s="5" t="s">
        <v>486</v>
      </c>
      <c r="F40" s="5" t="s">
        <v>486</v>
      </c>
      <c r="G40" s="5" t="s">
        <v>486</v>
      </c>
      <c r="H40" s="11" t="s">
        <v>486</v>
      </c>
      <c r="I40" s="13">
        <v>0.02</v>
      </c>
      <c r="J40" s="14">
        <v>0.01</v>
      </c>
      <c r="K40" s="14">
        <v>0.02</v>
      </c>
      <c r="L40" s="11" t="s">
        <v>486</v>
      </c>
      <c r="M40" s="13">
        <v>0.01</v>
      </c>
      <c r="N40" s="14">
        <v>0.02</v>
      </c>
      <c r="O40" s="15">
        <v>0.02</v>
      </c>
      <c r="P40" s="13">
        <v>0.02</v>
      </c>
      <c r="Q40" s="14">
        <v>0.02</v>
      </c>
      <c r="R40" s="14">
        <v>0.02</v>
      </c>
      <c r="S40" s="5" t="s">
        <v>486</v>
      </c>
      <c r="T40" s="11" t="s">
        <v>486</v>
      </c>
      <c r="U40" s="13">
        <v>0.02</v>
      </c>
      <c r="V40" s="14">
        <v>0.02</v>
      </c>
      <c r="W40" s="14">
        <v>0.02</v>
      </c>
      <c r="X40" s="11" t="s">
        <v>486</v>
      </c>
      <c r="Y40" s="13">
        <v>0.01</v>
      </c>
      <c r="Z40" s="14">
        <v>0.02</v>
      </c>
      <c r="AA40" s="14">
        <v>0.01</v>
      </c>
      <c r="AB40" s="15">
        <v>0.02</v>
      </c>
      <c r="AC40" s="10"/>
    </row>
    <row r="41" spans="1:29" x14ac:dyDescent="0.35">
      <c r="A41" s="11"/>
      <c r="B41" s="22" t="s">
        <v>1104</v>
      </c>
      <c r="C41" s="23">
        <v>53</v>
      </c>
      <c r="D41" s="24">
        <v>53</v>
      </c>
      <c r="E41" s="25" t="s">
        <v>486</v>
      </c>
      <c r="F41" s="25" t="s">
        <v>486</v>
      </c>
      <c r="G41" s="25" t="s">
        <v>486</v>
      </c>
      <c r="H41" s="26" t="s">
        <v>486</v>
      </c>
      <c r="I41" s="24">
        <v>42</v>
      </c>
      <c r="J41" s="25">
        <v>4</v>
      </c>
      <c r="K41" s="25">
        <v>7</v>
      </c>
      <c r="L41" s="26" t="s">
        <v>511</v>
      </c>
      <c r="M41" s="24">
        <v>25</v>
      </c>
      <c r="N41" s="25">
        <v>28</v>
      </c>
      <c r="O41" s="26" t="s">
        <v>486</v>
      </c>
      <c r="P41" s="24">
        <v>31</v>
      </c>
      <c r="Q41" s="25">
        <v>13</v>
      </c>
      <c r="R41" s="25">
        <v>5</v>
      </c>
      <c r="S41" s="25">
        <v>3</v>
      </c>
      <c r="T41" s="26" t="s">
        <v>486</v>
      </c>
      <c r="U41" s="24">
        <v>11</v>
      </c>
      <c r="V41" s="25">
        <v>3</v>
      </c>
      <c r="W41" s="25">
        <v>35</v>
      </c>
      <c r="X41" s="26" t="s">
        <v>511</v>
      </c>
      <c r="Y41" s="24">
        <v>13</v>
      </c>
      <c r="Z41" s="25">
        <v>39</v>
      </c>
      <c r="AA41" s="25" t="s">
        <v>486</v>
      </c>
      <c r="AB41" s="26">
        <v>1</v>
      </c>
      <c r="AC41" s="10"/>
    </row>
    <row r="42" spans="1:29" x14ac:dyDescent="0.35">
      <c r="A42" s="11"/>
      <c r="B42" s="22" t="s">
        <v>449</v>
      </c>
      <c r="C42" s="27">
        <v>0.02</v>
      </c>
      <c r="D42" s="28">
        <v>0.02</v>
      </c>
      <c r="E42" s="25" t="s">
        <v>486</v>
      </c>
      <c r="F42" s="25" t="s">
        <v>486</v>
      </c>
      <c r="G42" s="25" t="s">
        <v>486</v>
      </c>
      <c r="H42" s="26" t="s">
        <v>486</v>
      </c>
      <c r="I42" s="28">
        <v>0.02</v>
      </c>
      <c r="J42" s="29">
        <v>0.01</v>
      </c>
      <c r="K42" s="29">
        <v>0.01</v>
      </c>
      <c r="L42" s="30">
        <v>0.01</v>
      </c>
      <c r="M42" s="28">
        <v>0.02</v>
      </c>
      <c r="N42" s="29">
        <v>0.01</v>
      </c>
      <c r="O42" s="26" t="s">
        <v>486</v>
      </c>
      <c r="P42" s="28">
        <v>0.01</v>
      </c>
      <c r="Q42" s="29">
        <v>0.01</v>
      </c>
      <c r="R42" s="29">
        <v>0.03</v>
      </c>
      <c r="S42" s="29">
        <v>0.1</v>
      </c>
      <c r="T42" s="26" t="s">
        <v>486</v>
      </c>
      <c r="U42" s="28">
        <v>0.02</v>
      </c>
      <c r="V42" s="29">
        <v>0.01</v>
      </c>
      <c r="W42" s="29">
        <v>0.02</v>
      </c>
      <c r="X42" s="30">
        <v>0.01</v>
      </c>
      <c r="Y42" s="28">
        <v>0.02</v>
      </c>
      <c r="Z42" s="29">
        <v>0.02</v>
      </c>
      <c r="AA42" s="25" t="s">
        <v>486</v>
      </c>
      <c r="AB42" s="30">
        <v>0.04</v>
      </c>
      <c r="AC42" s="10"/>
    </row>
    <row r="43" spans="1:29" x14ac:dyDescent="0.35">
      <c r="A43" s="11"/>
      <c r="B43" s="8" t="s">
        <v>1105</v>
      </c>
      <c r="C43" s="9">
        <v>13</v>
      </c>
      <c r="D43" s="10">
        <v>13</v>
      </c>
      <c r="E43" s="5" t="s">
        <v>486</v>
      </c>
      <c r="F43" s="5" t="s">
        <v>486</v>
      </c>
      <c r="G43" s="5" t="s">
        <v>486</v>
      </c>
      <c r="H43" s="11" t="s">
        <v>486</v>
      </c>
      <c r="I43" s="10">
        <v>8</v>
      </c>
      <c r="J43" s="5">
        <v>2</v>
      </c>
      <c r="K43" s="5">
        <v>3</v>
      </c>
      <c r="L43" s="11" t="s">
        <v>486</v>
      </c>
      <c r="M43" s="10">
        <v>5</v>
      </c>
      <c r="N43" s="5">
        <v>9</v>
      </c>
      <c r="O43" s="11" t="s">
        <v>486</v>
      </c>
      <c r="P43" s="10">
        <v>11</v>
      </c>
      <c r="Q43" s="5">
        <v>2</v>
      </c>
      <c r="R43" s="5" t="s">
        <v>486</v>
      </c>
      <c r="S43" s="5" t="s">
        <v>486</v>
      </c>
      <c r="T43" s="11" t="s">
        <v>486</v>
      </c>
      <c r="U43" s="10">
        <v>2</v>
      </c>
      <c r="V43" s="5">
        <v>1</v>
      </c>
      <c r="W43" s="5">
        <v>8</v>
      </c>
      <c r="X43" s="11" t="s">
        <v>486</v>
      </c>
      <c r="Y43" s="10">
        <v>4</v>
      </c>
      <c r="Z43" s="5">
        <v>9</v>
      </c>
      <c r="AA43" s="5">
        <v>1</v>
      </c>
      <c r="AB43" s="11" t="s">
        <v>486</v>
      </c>
      <c r="AC43" s="10"/>
    </row>
    <row r="44" spans="1:29" x14ac:dyDescent="0.35">
      <c r="A44" s="11"/>
      <c r="B44" s="8" t="s">
        <v>449</v>
      </c>
      <c r="C44" s="9" t="s">
        <v>511</v>
      </c>
      <c r="D44" s="10" t="s">
        <v>511</v>
      </c>
      <c r="E44" s="5" t="s">
        <v>486</v>
      </c>
      <c r="F44" s="5" t="s">
        <v>486</v>
      </c>
      <c r="G44" s="5" t="s">
        <v>486</v>
      </c>
      <c r="H44" s="11" t="s">
        <v>486</v>
      </c>
      <c r="I44" s="10" t="s">
        <v>511</v>
      </c>
      <c r="J44" s="5" t="s">
        <v>511</v>
      </c>
      <c r="K44" s="14">
        <v>0.01</v>
      </c>
      <c r="L44" s="11" t="s">
        <v>486</v>
      </c>
      <c r="M44" s="10" t="s">
        <v>511</v>
      </c>
      <c r="N44" s="5" t="s">
        <v>511</v>
      </c>
      <c r="O44" s="11" t="s">
        <v>486</v>
      </c>
      <c r="P44" s="10" t="s">
        <v>511</v>
      </c>
      <c r="Q44" s="5" t="s">
        <v>511</v>
      </c>
      <c r="R44" s="5" t="s">
        <v>486</v>
      </c>
      <c r="S44" s="5" t="s">
        <v>486</v>
      </c>
      <c r="T44" s="11" t="s">
        <v>486</v>
      </c>
      <c r="U44" s="10" t="s">
        <v>511</v>
      </c>
      <c r="V44" s="5" t="s">
        <v>511</v>
      </c>
      <c r="W44" s="5" t="s">
        <v>511</v>
      </c>
      <c r="X44" s="11" t="s">
        <v>486</v>
      </c>
      <c r="Y44" s="10" t="s">
        <v>511</v>
      </c>
      <c r="Z44" s="5" t="s">
        <v>511</v>
      </c>
      <c r="AA44" s="14">
        <v>0.02</v>
      </c>
      <c r="AB44" s="11" t="s">
        <v>486</v>
      </c>
      <c r="AC44" s="10"/>
    </row>
    <row r="45" spans="1:29" x14ac:dyDescent="0.35">
      <c r="A45" s="11"/>
      <c r="B45" s="22" t="s">
        <v>1106</v>
      </c>
      <c r="C45" s="23">
        <v>12</v>
      </c>
      <c r="D45" s="24">
        <v>12</v>
      </c>
      <c r="E45" s="25" t="s">
        <v>486</v>
      </c>
      <c r="F45" s="25" t="s">
        <v>486</v>
      </c>
      <c r="G45" s="25" t="s">
        <v>486</v>
      </c>
      <c r="H45" s="26" t="s">
        <v>486</v>
      </c>
      <c r="I45" s="24">
        <v>8</v>
      </c>
      <c r="J45" s="25">
        <v>2</v>
      </c>
      <c r="K45" s="25">
        <v>2</v>
      </c>
      <c r="L45" s="26" t="s">
        <v>486</v>
      </c>
      <c r="M45" s="24">
        <v>2</v>
      </c>
      <c r="N45" s="25">
        <v>11</v>
      </c>
      <c r="O45" s="26" t="s">
        <v>486</v>
      </c>
      <c r="P45" s="24">
        <v>10</v>
      </c>
      <c r="Q45" s="25">
        <v>2</v>
      </c>
      <c r="R45" s="25" t="s">
        <v>486</v>
      </c>
      <c r="S45" s="25" t="s">
        <v>486</v>
      </c>
      <c r="T45" s="26" t="s">
        <v>486</v>
      </c>
      <c r="U45" s="24">
        <v>1</v>
      </c>
      <c r="V45" s="25">
        <v>1</v>
      </c>
      <c r="W45" s="25">
        <v>8</v>
      </c>
      <c r="X45" s="26" t="s">
        <v>486</v>
      </c>
      <c r="Y45" s="24">
        <v>8</v>
      </c>
      <c r="Z45" s="25">
        <v>3</v>
      </c>
      <c r="AA45" s="25">
        <v>1</v>
      </c>
      <c r="AB45" s="26" t="s">
        <v>486</v>
      </c>
      <c r="AC45" s="10"/>
    </row>
    <row r="46" spans="1:29" x14ac:dyDescent="0.35">
      <c r="A46" s="11"/>
      <c r="B46" s="22" t="s">
        <v>449</v>
      </c>
      <c r="C46" s="24" t="s">
        <v>511</v>
      </c>
      <c r="D46" s="24" t="s">
        <v>511</v>
      </c>
      <c r="E46" s="25" t="s">
        <v>486</v>
      </c>
      <c r="F46" s="25" t="s">
        <v>486</v>
      </c>
      <c r="G46" s="25" t="s">
        <v>486</v>
      </c>
      <c r="H46" s="26" t="s">
        <v>486</v>
      </c>
      <c r="I46" s="24" t="s">
        <v>511</v>
      </c>
      <c r="J46" s="29">
        <v>0.01</v>
      </c>
      <c r="K46" s="25" t="s">
        <v>511</v>
      </c>
      <c r="L46" s="26" t="s">
        <v>486</v>
      </c>
      <c r="M46" s="24" t="s">
        <v>511</v>
      </c>
      <c r="N46" s="29">
        <v>0.01</v>
      </c>
      <c r="O46" s="26" t="s">
        <v>486</v>
      </c>
      <c r="P46" s="24" t="s">
        <v>511</v>
      </c>
      <c r="Q46" s="25" t="s">
        <v>511</v>
      </c>
      <c r="R46" s="25" t="s">
        <v>486</v>
      </c>
      <c r="S46" s="25" t="s">
        <v>486</v>
      </c>
      <c r="T46" s="26" t="s">
        <v>486</v>
      </c>
      <c r="U46" s="24" t="s">
        <v>511</v>
      </c>
      <c r="V46" s="25" t="s">
        <v>511</v>
      </c>
      <c r="W46" s="25" t="s">
        <v>511</v>
      </c>
      <c r="X46" s="26" t="s">
        <v>486</v>
      </c>
      <c r="Y46" s="28">
        <v>0.01</v>
      </c>
      <c r="Z46" s="25" t="s">
        <v>511</v>
      </c>
      <c r="AA46" s="29">
        <v>0.01</v>
      </c>
      <c r="AB46" s="26" t="s">
        <v>486</v>
      </c>
      <c r="AC46" s="10"/>
    </row>
    <row r="47" spans="1:29" x14ac:dyDescent="0.35">
      <c r="A47" s="11"/>
      <c r="B47" s="22" t="s">
        <v>449</v>
      </c>
      <c r="C47" s="24" t="s">
        <v>636</v>
      </c>
      <c r="D47" s="24" t="s">
        <v>449</v>
      </c>
      <c r="E47" s="25" t="s">
        <v>449</v>
      </c>
      <c r="F47" s="25" t="s">
        <v>449</v>
      </c>
      <c r="G47" s="25" t="s">
        <v>449</v>
      </c>
      <c r="H47" s="26" t="s">
        <v>449</v>
      </c>
      <c r="I47" s="24" t="s">
        <v>449</v>
      </c>
      <c r="J47" s="25" t="s">
        <v>449</v>
      </c>
      <c r="K47" s="25" t="s">
        <v>449</v>
      </c>
      <c r="L47" s="26" t="s">
        <v>449</v>
      </c>
      <c r="M47" s="24" t="s">
        <v>449</v>
      </c>
      <c r="N47" s="25" t="s">
        <v>449</v>
      </c>
      <c r="O47" s="26" t="s">
        <v>449</v>
      </c>
      <c r="P47" s="24" t="s">
        <v>449</v>
      </c>
      <c r="Q47" s="25" t="s">
        <v>449</v>
      </c>
      <c r="R47" s="25" t="s">
        <v>449</v>
      </c>
      <c r="S47" s="25" t="s">
        <v>449</v>
      </c>
      <c r="T47" s="26" t="s">
        <v>449</v>
      </c>
      <c r="U47" s="24" t="s">
        <v>449</v>
      </c>
      <c r="V47" s="25" t="s">
        <v>449</v>
      </c>
      <c r="W47" s="25" t="s">
        <v>449</v>
      </c>
      <c r="X47" s="26" t="s">
        <v>449</v>
      </c>
      <c r="Y47" s="24" t="s">
        <v>636</v>
      </c>
      <c r="Z47" s="25" t="s">
        <v>449</v>
      </c>
      <c r="AA47" s="25" t="s">
        <v>449</v>
      </c>
      <c r="AB47" s="26" t="s">
        <v>449</v>
      </c>
      <c r="AC47" s="10"/>
    </row>
    <row r="48" spans="1:29" x14ac:dyDescent="0.35">
      <c r="A48" s="11"/>
      <c r="B48" s="8" t="s">
        <v>1107</v>
      </c>
      <c r="C48" s="9">
        <v>7</v>
      </c>
      <c r="D48" s="10">
        <v>7</v>
      </c>
      <c r="E48" s="5" t="s">
        <v>486</v>
      </c>
      <c r="F48" s="5" t="s">
        <v>486</v>
      </c>
      <c r="G48" s="5" t="s">
        <v>486</v>
      </c>
      <c r="H48" s="11" t="s">
        <v>486</v>
      </c>
      <c r="I48" s="10">
        <v>7</v>
      </c>
      <c r="J48" s="5" t="s">
        <v>511</v>
      </c>
      <c r="K48" s="5" t="s">
        <v>486</v>
      </c>
      <c r="L48" s="11" t="s">
        <v>486</v>
      </c>
      <c r="M48" s="10">
        <v>5</v>
      </c>
      <c r="N48" s="5">
        <v>2</v>
      </c>
      <c r="O48" s="11" t="s">
        <v>486</v>
      </c>
      <c r="P48" s="10">
        <v>3</v>
      </c>
      <c r="Q48" s="5">
        <v>5</v>
      </c>
      <c r="R48" s="5" t="s">
        <v>486</v>
      </c>
      <c r="S48" s="5" t="s">
        <v>486</v>
      </c>
      <c r="T48" s="11" t="s">
        <v>486</v>
      </c>
      <c r="U48" s="10">
        <v>3</v>
      </c>
      <c r="V48" s="5">
        <v>2</v>
      </c>
      <c r="W48" s="5">
        <v>2</v>
      </c>
      <c r="X48" s="11" t="s">
        <v>486</v>
      </c>
      <c r="Y48" s="10">
        <v>1</v>
      </c>
      <c r="Z48" s="5">
        <v>7</v>
      </c>
      <c r="AA48" s="5" t="s">
        <v>486</v>
      </c>
      <c r="AB48" s="11" t="s">
        <v>486</v>
      </c>
      <c r="AC48" s="10"/>
    </row>
    <row r="49" spans="1:29" x14ac:dyDescent="0.35">
      <c r="A49" s="11"/>
      <c r="B49" s="8" t="s">
        <v>449</v>
      </c>
      <c r="C49" s="9" t="s">
        <v>511</v>
      </c>
      <c r="D49" s="10" t="s">
        <v>511</v>
      </c>
      <c r="E49" s="5" t="s">
        <v>486</v>
      </c>
      <c r="F49" s="5" t="s">
        <v>486</v>
      </c>
      <c r="G49" s="5" t="s">
        <v>486</v>
      </c>
      <c r="H49" s="11" t="s">
        <v>486</v>
      </c>
      <c r="I49" s="10" t="s">
        <v>511</v>
      </c>
      <c r="J49" s="5" t="s">
        <v>511</v>
      </c>
      <c r="K49" s="5" t="s">
        <v>486</v>
      </c>
      <c r="L49" s="11" t="s">
        <v>486</v>
      </c>
      <c r="M49" s="10" t="s">
        <v>511</v>
      </c>
      <c r="N49" s="5" t="s">
        <v>511</v>
      </c>
      <c r="O49" s="11" t="s">
        <v>486</v>
      </c>
      <c r="P49" s="10" t="s">
        <v>511</v>
      </c>
      <c r="Q49" s="5" t="s">
        <v>511</v>
      </c>
      <c r="R49" s="5" t="s">
        <v>486</v>
      </c>
      <c r="S49" s="5" t="s">
        <v>486</v>
      </c>
      <c r="T49" s="11" t="s">
        <v>486</v>
      </c>
      <c r="U49" s="13">
        <v>0.01</v>
      </c>
      <c r="V49" s="14">
        <v>0.01</v>
      </c>
      <c r="W49" s="5" t="s">
        <v>511</v>
      </c>
      <c r="X49" s="11" t="s">
        <v>486</v>
      </c>
      <c r="Y49" s="10" t="s">
        <v>511</v>
      </c>
      <c r="Z49" s="5" t="s">
        <v>511</v>
      </c>
      <c r="AA49" s="5" t="s">
        <v>486</v>
      </c>
      <c r="AB49" s="11" t="s">
        <v>486</v>
      </c>
      <c r="AC49" s="10"/>
    </row>
    <row r="50" spans="1:29" x14ac:dyDescent="0.35">
      <c r="A50" s="11"/>
      <c r="B50" s="8" t="s">
        <v>449</v>
      </c>
      <c r="C50" s="10" t="s">
        <v>449</v>
      </c>
      <c r="D50" s="10" t="s">
        <v>449</v>
      </c>
      <c r="E50" s="5" t="s">
        <v>449</v>
      </c>
      <c r="F50" s="5" t="s">
        <v>449</v>
      </c>
      <c r="G50" s="5" t="s">
        <v>449</v>
      </c>
      <c r="H50" s="11" t="s">
        <v>449</v>
      </c>
      <c r="I50" s="10" t="s">
        <v>449</v>
      </c>
      <c r="J50" s="5" t="s">
        <v>449</v>
      </c>
      <c r="K50" s="5" t="s">
        <v>449</v>
      </c>
      <c r="L50" s="11" t="s">
        <v>449</v>
      </c>
      <c r="M50" s="10" t="s">
        <v>449</v>
      </c>
      <c r="N50" s="5" t="s">
        <v>449</v>
      </c>
      <c r="O50" s="11" t="s">
        <v>449</v>
      </c>
      <c r="P50" s="10" t="s">
        <v>449</v>
      </c>
      <c r="Q50" s="5" t="s">
        <v>449</v>
      </c>
      <c r="R50" s="5" t="s">
        <v>449</v>
      </c>
      <c r="S50" s="5" t="s">
        <v>449</v>
      </c>
      <c r="T50" s="11" t="s">
        <v>449</v>
      </c>
      <c r="U50" s="10" t="s">
        <v>559</v>
      </c>
      <c r="V50" s="5" t="s">
        <v>449</v>
      </c>
      <c r="W50" s="5" t="s">
        <v>449</v>
      </c>
      <c r="X50" s="11" t="s">
        <v>449</v>
      </c>
      <c r="Y50" s="10" t="s">
        <v>449</v>
      </c>
      <c r="Z50" s="5" t="s">
        <v>449</v>
      </c>
      <c r="AA50" s="5" t="s">
        <v>449</v>
      </c>
      <c r="AB50" s="11" t="s">
        <v>449</v>
      </c>
      <c r="AC50" s="10"/>
    </row>
    <row r="51" spans="1:29" ht="29" x14ac:dyDescent="0.35">
      <c r="A51" s="11"/>
      <c r="B51" s="22" t="s">
        <v>1108</v>
      </c>
      <c r="C51" s="23">
        <v>7</v>
      </c>
      <c r="D51" s="24">
        <v>7</v>
      </c>
      <c r="E51" s="25" t="s">
        <v>486</v>
      </c>
      <c r="F51" s="25" t="s">
        <v>486</v>
      </c>
      <c r="G51" s="25" t="s">
        <v>486</v>
      </c>
      <c r="H51" s="26" t="s">
        <v>486</v>
      </c>
      <c r="I51" s="24">
        <v>5</v>
      </c>
      <c r="J51" s="25">
        <v>2</v>
      </c>
      <c r="K51" s="25">
        <v>1</v>
      </c>
      <c r="L51" s="26" t="s">
        <v>486</v>
      </c>
      <c r="M51" s="24">
        <v>3</v>
      </c>
      <c r="N51" s="25">
        <v>4</v>
      </c>
      <c r="O51" s="26" t="s">
        <v>486</v>
      </c>
      <c r="P51" s="24">
        <v>4</v>
      </c>
      <c r="Q51" s="25">
        <v>3</v>
      </c>
      <c r="R51" s="25" t="s">
        <v>486</v>
      </c>
      <c r="S51" s="25" t="s">
        <v>486</v>
      </c>
      <c r="T51" s="26" t="s">
        <v>486</v>
      </c>
      <c r="U51" s="24">
        <v>1</v>
      </c>
      <c r="V51" s="25">
        <v>2</v>
      </c>
      <c r="W51" s="25">
        <v>2</v>
      </c>
      <c r="X51" s="26" t="s">
        <v>486</v>
      </c>
      <c r="Y51" s="24">
        <v>1</v>
      </c>
      <c r="Z51" s="25">
        <v>6</v>
      </c>
      <c r="AA51" s="25" t="s">
        <v>486</v>
      </c>
      <c r="AB51" s="26" t="s">
        <v>486</v>
      </c>
      <c r="AC51" s="10"/>
    </row>
    <row r="52" spans="1:29" x14ac:dyDescent="0.35">
      <c r="A52" s="11"/>
      <c r="B52" s="22" t="s">
        <v>449</v>
      </c>
      <c r="C52" s="23" t="s">
        <v>511</v>
      </c>
      <c r="D52" s="24" t="s">
        <v>511</v>
      </c>
      <c r="E52" s="25" t="s">
        <v>486</v>
      </c>
      <c r="F52" s="25" t="s">
        <v>486</v>
      </c>
      <c r="G52" s="25" t="s">
        <v>486</v>
      </c>
      <c r="H52" s="26" t="s">
        <v>486</v>
      </c>
      <c r="I52" s="24" t="s">
        <v>511</v>
      </c>
      <c r="J52" s="25" t="s">
        <v>511</v>
      </c>
      <c r="K52" s="25" t="s">
        <v>511</v>
      </c>
      <c r="L52" s="26" t="s">
        <v>486</v>
      </c>
      <c r="M52" s="24" t="s">
        <v>511</v>
      </c>
      <c r="N52" s="25" t="s">
        <v>511</v>
      </c>
      <c r="O52" s="26" t="s">
        <v>486</v>
      </c>
      <c r="P52" s="24" t="s">
        <v>511</v>
      </c>
      <c r="Q52" s="25" t="s">
        <v>511</v>
      </c>
      <c r="R52" s="25" t="s">
        <v>486</v>
      </c>
      <c r="S52" s="25" t="s">
        <v>486</v>
      </c>
      <c r="T52" s="26" t="s">
        <v>486</v>
      </c>
      <c r="U52" s="24" t="s">
        <v>511</v>
      </c>
      <c r="V52" s="29">
        <v>0.01</v>
      </c>
      <c r="W52" s="25" t="s">
        <v>511</v>
      </c>
      <c r="X52" s="26" t="s">
        <v>486</v>
      </c>
      <c r="Y52" s="24" t="s">
        <v>511</v>
      </c>
      <c r="Z52" s="25" t="s">
        <v>511</v>
      </c>
      <c r="AA52" s="25" t="s">
        <v>486</v>
      </c>
      <c r="AB52" s="26" t="s">
        <v>486</v>
      </c>
      <c r="AC52" s="10"/>
    </row>
    <row r="53" spans="1:29" ht="29" x14ac:dyDescent="0.35">
      <c r="A53" s="11"/>
      <c r="B53" s="8" t="s">
        <v>1109</v>
      </c>
      <c r="C53" s="9">
        <v>5</v>
      </c>
      <c r="D53" s="10">
        <v>5</v>
      </c>
      <c r="E53" s="5" t="s">
        <v>486</v>
      </c>
      <c r="F53" s="5" t="s">
        <v>486</v>
      </c>
      <c r="G53" s="5" t="s">
        <v>486</v>
      </c>
      <c r="H53" s="11" t="s">
        <v>486</v>
      </c>
      <c r="I53" s="10">
        <v>4</v>
      </c>
      <c r="J53" s="5">
        <v>1</v>
      </c>
      <c r="K53" s="5" t="s">
        <v>486</v>
      </c>
      <c r="L53" s="11" t="s">
        <v>486</v>
      </c>
      <c r="M53" s="10" t="s">
        <v>486</v>
      </c>
      <c r="N53" s="5">
        <v>5</v>
      </c>
      <c r="O53" s="11" t="s">
        <v>486</v>
      </c>
      <c r="P53" s="10">
        <v>3</v>
      </c>
      <c r="Q53" s="5">
        <v>2</v>
      </c>
      <c r="R53" s="5" t="s">
        <v>486</v>
      </c>
      <c r="S53" s="5" t="s">
        <v>486</v>
      </c>
      <c r="T53" s="11" t="s">
        <v>486</v>
      </c>
      <c r="U53" s="10" t="s">
        <v>486</v>
      </c>
      <c r="V53" s="5">
        <v>1</v>
      </c>
      <c r="W53" s="5">
        <v>2</v>
      </c>
      <c r="X53" s="11">
        <v>1</v>
      </c>
      <c r="Y53" s="10" t="s">
        <v>486</v>
      </c>
      <c r="Z53" s="5">
        <v>5</v>
      </c>
      <c r="AA53" s="5" t="s">
        <v>486</v>
      </c>
      <c r="AB53" s="11" t="s">
        <v>486</v>
      </c>
      <c r="AC53" s="10"/>
    </row>
    <row r="54" spans="1:29" x14ac:dyDescent="0.35">
      <c r="A54" s="11"/>
      <c r="B54" s="8" t="s">
        <v>449</v>
      </c>
      <c r="C54" s="9" t="s">
        <v>511</v>
      </c>
      <c r="D54" s="10" t="s">
        <v>511</v>
      </c>
      <c r="E54" s="5" t="s">
        <v>486</v>
      </c>
      <c r="F54" s="5" t="s">
        <v>486</v>
      </c>
      <c r="G54" s="5" t="s">
        <v>486</v>
      </c>
      <c r="H54" s="11" t="s">
        <v>486</v>
      </c>
      <c r="I54" s="10" t="s">
        <v>511</v>
      </c>
      <c r="J54" s="5" t="s">
        <v>511</v>
      </c>
      <c r="K54" s="5" t="s">
        <v>486</v>
      </c>
      <c r="L54" s="11" t="s">
        <v>486</v>
      </c>
      <c r="M54" s="10" t="s">
        <v>486</v>
      </c>
      <c r="N54" s="5" t="s">
        <v>511</v>
      </c>
      <c r="O54" s="11" t="s">
        <v>486</v>
      </c>
      <c r="P54" s="10" t="s">
        <v>511</v>
      </c>
      <c r="Q54" s="5" t="s">
        <v>511</v>
      </c>
      <c r="R54" s="5" t="s">
        <v>486</v>
      </c>
      <c r="S54" s="5" t="s">
        <v>486</v>
      </c>
      <c r="T54" s="11" t="s">
        <v>486</v>
      </c>
      <c r="U54" s="10" t="s">
        <v>486</v>
      </c>
      <c r="V54" s="5" t="s">
        <v>511</v>
      </c>
      <c r="W54" s="5" t="s">
        <v>511</v>
      </c>
      <c r="X54" s="15">
        <v>0.03</v>
      </c>
      <c r="Y54" s="10" t="s">
        <v>486</v>
      </c>
      <c r="Z54" s="5" t="s">
        <v>511</v>
      </c>
      <c r="AA54" s="5" t="s">
        <v>486</v>
      </c>
      <c r="AB54" s="11" t="s">
        <v>486</v>
      </c>
      <c r="AC54" s="10"/>
    </row>
    <row r="55" spans="1:29" x14ac:dyDescent="0.35">
      <c r="A55" s="11"/>
      <c r="B55" s="22" t="s">
        <v>1110</v>
      </c>
      <c r="C55" s="23">
        <v>4</v>
      </c>
      <c r="D55" s="24">
        <v>4</v>
      </c>
      <c r="E55" s="25" t="s">
        <v>486</v>
      </c>
      <c r="F55" s="25" t="s">
        <v>486</v>
      </c>
      <c r="G55" s="25" t="s">
        <v>486</v>
      </c>
      <c r="H55" s="26" t="s">
        <v>486</v>
      </c>
      <c r="I55" s="24">
        <v>1</v>
      </c>
      <c r="J55" s="25">
        <v>2</v>
      </c>
      <c r="K55" s="25">
        <v>1</v>
      </c>
      <c r="L55" s="26" t="s">
        <v>486</v>
      </c>
      <c r="M55" s="24" t="s">
        <v>486</v>
      </c>
      <c r="N55" s="25">
        <v>4</v>
      </c>
      <c r="O55" s="26" t="s">
        <v>486</v>
      </c>
      <c r="P55" s="24">
        <v>2</v>
      </c>
      <c r="Q55" s="25">
        <v>2</v>
      </c>
      <c r="R55" s="25" t="s">
        <v>486</v>
      </c>
      <c r="S55" s="25" t="s">
        <v>486</v>
      </c>
      <c r="T55" s="26" t="s">
        <v>486</v>
      </c>
      <c r="U55" s="24">
        <v>1</v>
      </c>
      <c r="V55" s="25" t="s">
        <v>511</v>
      </c>
      <c r="W55" s="25">
        <v>1</v>
      </c>
      <c r="X55" s="26" t="s">
        <v>486</v>
      </c>
      <c r="Y55" s="24">
        <v>1</v>
      </c>
      <c r="Z55" s="25">
        <v>4</v>
      </c>
      <c r="AA55" s="25" t="s">
        <v>486</v>
      </c>
      <c r="AB55" s="26" t="s">
        <v>486</v>
      </c>
      <c r="AC55" s="10"/>
    </row>
    <row r="56" spans="1:29" x14ac:dyDescent="0.35">
      <c r="A56" s="11"/>
      <c r="B56" s="22" t="s">
        <v>449</v>
      </c>
      <c r="C56" s="24" t="s">
        <v>511</v>
      </c>
      <c r="D56" s="24" t="s">
        <v>511</v>
      </c>
      <c r="E56" s="25" t="s">
        <v>486</v>
      </c>
      <c r="F56" s="25" t="s">
        <v>486</v>
      </c>
      <c r="G56" s="25" t="s">
        <v>486</v>
      </c>
      <c r="H56" s="26" t="s">
        <v>486</v>
      </c>
      <c r="I56" s="24" t="s">
        <v>511</v>
      </c>
      <c r="J56" s="25" t="s">
        <v>511</v>
      </c>
      <c r="K56" s="25" t="s">
        <v>511</v>
      </c>
      <c r="L56" s="26" t="s">
        <v>486</v>
      </c>
      <c r="M56" s="24" t="s">
        <v>486</v>
      </c>
      <c r="N56" s="25" t="s">
        <v>511</v>
      </c>
      <c r="O56" s="26" t="s">
        <v>486</v>
      </c>
      <c r="P56" s="24" t="s">
        <v>511</v>
      </c>
      <c r="Q56" s="25" t="s">
        <v>511</v>
      </c>
      <c r="R56" s="25" t="s">
        <v>486</v>
      </c>
      <c r="S56" s="25" t="s">
        <v>486</v>
      </c>
      <c r="T56" s="26" t="s">
        <v>486</v>
      </c>
      <c r="U56" s="24" t="s">
        <v>511</v>
      </c>
      <c r="V56" s="25" t="s">
        <v>511</v>
      </c>
      <c r="W56" s="25" t="s">
        <v>511</v>
      </c>
      <c r="X56" s="26" t="s">
        <v>486</v>
      </c>
      <c r="Y56" s="24" t="s">
        <v>511</v>
      </c>
      <c r="Z56" s="25" t="s">
        <v>511</v>
      </c>
      <c r="AA56" s="25" t="s">
        <v>486</v>
      </c>
      <c r="AB56" s="26" t="s">
        <v>486</v>
      </c>
      <c r="AC56" s="10"/>
    </row>
    <row r="57" spans="1:29" x14ac:dyDescent="0.35">
      <c r="A57" s="11"/>
      <c r="B57" s="22" t="s">
        <v>449</v>
      </c>
      <c r="C57" s="24" t="s">
        <v>559</v>
      </c>
      <c r="D57" s="24" t="s">
        <v>449</v>
      </c>
      <c r="E57" s="25" t="s">
        <v>449</v>
      </c>
      <c r="F57" s="25" t="s">
        <v>449</v>
      </c>
      <c r="G57" s="25" t="s">
        <v>449</v>
      </c>
      <c r="H57" s="26" t="s">
        <v>449</v>
      </c>
      <c r="I57" s="24" t="s">
        <v>449</v>
      </c>
      <c r="J57" s="25" t="s">
        <v>449</v>
      </c>
      <c r="K57" s="25" t="s">
        <v>449</v>
      </c>
      <c r="L57" s="26" t="s">
        <v>449</v>
      </c>
      <c r="M57" s="24" t="s">
        <v>449</v>
      </c>
      <c r="N57" s="25" t="s">
        <v>449</v>
      </c>
      <c r="O57" s="26" t="s">
        <v>449</v>
      </c>
      <c r="P57" s="24" t="s">
        <v>449</v>
      </c>
      <c r="Q57" s="25" t="s">
        <v>449</v>
      </c>
      <c r="R57" s="25" t="s">
        <v>449</v>
      </c>
      <c r="S57" s="25" t="s">
        <v>449</v>
      </c>
      <c r="T57" s="26" t="s">
        <v>449</v>
      </c>
      <c r="U57" s="24" t="s">
        <v>449</v>
      </c>
      <c r="V57" s="25" t="s">
        <v>449</v>
      </c>
      <c r="W57" s="25" t="s">
        <v>449</v>
      </c>
      <c r="X57" s="26" t="s">
        <v>449</v>
      </c>
      <c r="Y57" s="24" t="s">
        <v>449</v>
      </c>
      <c r="Z57" s="25" t="s">
        <v>449</v>
      </c>
      <c r="AA57" s="25" t="s">
        <v>449</v>
      </c>
      <c r="AB57" s="26" t="s">
        <v>449</v>
      </c>
      <c r="AC57" s="10"/>
    </row>
    <row r="58" spans="1:29" x14ac:dyDescent="0.35">
      <c r="A58" s="11"/>
      <c r="B58" s="8" t="s">
        <v>1111</v>
      </c>
      <c r="C58" s="9">
        <v>3</v>
      </c>
      <c r="D58" s="10">
        <v>3</v>
      </c>
      <c r="E58" s="5" t="s">
        <v>486</v>
      </c>
      <c r="F58" s="5" t="s">
        <v>486</v>
      </c>
      <c r="G58" s="5" t="s">
        <v>486</v>
      </c>
      <c r="H58" s="11" t="s">
        <v>486</v>
      </c>
      <c r="I58" s="10">
        <v>1</v>
      </c>
      <c r="J58" s="5">
        <v>2</v>
      </c>
      <c r="K58" s="5" t="s">
        <v>486</v>
      </c>
      <c r="L58" s="11" t="s">
        <v>486</v>
      </c>
      <c r="M58" s="10" t="s">
        <v>486</v>
      </c>
      <c r="N58" s="5">
        <v>3</v>
      </c>
      <c r="O58" s="11" t="s">
        <v>486</v>
      </c>
      <c r="P58" s="10">
        <v>3</v>
      </c>
      <c r="Q58" s="5" t="s">
        <v>486</v>
      </c>
      <c r="R58" s="5" t="s">
        <v>486</v>
      </c>
      <c r="S58" s="5" t="s">
        <v>486</v>
      </c>
      <c r="T58" s="11" t="s">
        <v>486</v>
      </c>
      <c r="U58" s="10" t="s">
        <v>486</v>
      </c>
      <c r="V58" s="5">
        <v>1</v>
      </c>
      <c r="W58" s="5" t="s">
        <v>486</v>
      </c>
      <c r="X58" s="11" t="s">
        <v>486</v>
      </c>
      <c r="Y58" s="10">
        <v>1</v>
      </c>
      <c r="Z58" s="5">
        <v>2</v>
      </c>
      <c r="AA58" s="5" t="s">
        <v>486</v>
      </c>
      <c r="AB58" s="11" t="s">
        <v>486</v>
      </c>
      <c r="AC58" s="10"/>
    </row>
    <row r="59" spans="1:29" x14ac:dyDescent="0.35">
      <c r="A59" s="11"/>
      <c r="B59" s="8" t="s">
        <v>449</v>
      </c>
      <c r="C59" s="9" t="s">
        <v>511</v>
      </c>
      <c r="D59" s="10" t="s">
        <v>511</v>
      </c>
      <c r="E59" s="5" t="s">
        <v>486</v>
      </c>
      <c r="F59" s="5" t="s">
        <v>486</v>
      </c>
      <c r="G59" s="5" t="s">
        <v>486</v>
      </c>
      <c r="H59" s="11" t="s">
        <v>486</v>
      </c>
      <c r="I59" s="10" t="s">
        <v>511</v>
      </c>
      <c r="J59" s="5" t="s">
        <v>511</v>
      </c>
      <c r="K59" s="5" t="s">
        <v>486</v>
      </c>
      <c r="L59" s="11" t="s">
        <v>486</v>
      </c>
      <c r="M59" s="10" t="s">
        <v>486</v>
      </c>
      <c r="N59" s="5" t="s">
        <v>511</v>
      </c>
      <c r="O59" s="11" t="s">
        <v>486</v>
      </c>
      <c r="P59" s="10" t="s">
        <v>511</v>
      </c>
      <c r="Q59" s="5" t="s">
        <v>486</v>
      </c>
      <c r="R59" s="5" t="s">
        <v>486</v>
      </c>
      <c r="S59" s="5" t="s">
        <v>486</v>
      </c>
      <c r="T59" s="11" t="s">
        <v>486</v>
      </c>
      <c r="U59" s="10" t="s">
        <v>486</v>
      </c>
      <c r="V59" s="5" t="s">
        <v>511</v>
      </c>
      <c r="W59" s="5" t="s">
        <v>486</v>
      </c>
      <c r="X59" s="11" t="s">
        <v>486</v>
      </c>
      <c r="Y59" s="10" t="s">
        <v>511</v>
      </c>
      <c r="Z59" s="5" t="s">
        <v>511</v>
      </c>
      <c r="AA59" s="5" t="s">
        <v>486</v>
      </c>
      <c r="AB59" s="11" t="s">
        <v>486</v>
      </c>
      <c r="AC59" s="10"/>
    </row>
    <row r="60" spans="1:29" x14ac:dyDescent="0.35">
      <c r="A60" s="11"/>
      <c r="B60" s="8" t="s">
        <v>449</v>
      </c>
      <c r="C60" s="10" t="s">
        <v>449</v>
      </c>
      <c r="D60" s="10" t="s">
        <v>449</v>
      </c>
      <c r="E60" s="5" t="s">
        <v>449</v>
      </c>
      <c r="F60" s="5" t="s">
        <v>449</v>
      </c>
      <c r="G60" s="5" t="s">
        <v>449</v>
      </c>
      <c r="H60" s="11" t="s">
        <v>449</v>
      </c>
      <c r="I60" s="10" t="s">
        <v>449</v>
      </c>
      <c r="J60" s="5" t="s">
        <v>665</v>
      </c>
      <c r="K60" s="5" t="s">
        <v>449</v>
      </c>
      <c r="L60" s="11" t="s">
        <v>449</v>
      </c>
      <c r="M60" s="10" t="s">
        <v>449</v>
      </c>
      <c r="N60" s="5" t="s">
        <v>449</v>
      </c>
      <c r="O60" s="11" t="s">
        <v>449</v>
      </c>
      <c r="P60" s="10" t="s">
        <v>449</v>
      </c>
      <c r="Q60" s="5" t="s">
        <v>449</v>
      </c>
      <c r="R60" s="5" t="s">
        <v>449</v>
      </c>
      <c r="S60" s="5" t="s">
        <v>449</v>
      </c>
      <c r="T60" s="11" t="s">
        <v>449</v>
      </c>
      <c r="U60" s="10" t="s">
        <v>449</v>
      </c>
      <c r="V60" s="5" t="s">
        <v>449</v>
      </c>
      <c r="W60" s="5" t="s">
        <v>449</v>
      </c>
      <c r="X60" s="11" t="s">
        <v>449</v>
      </c>
      <c r="Y60" s="10" t="s">
        <v>449</v>
      </c>
      <c r="Z60" s="5" t="s">
        <v>449</v>
      </c>
      <c r="AA60" s="5" t="s">
        <v>449</v>
      </c>
      <c r="AB60" s="11" t="s">
        <v>449</v>
      </c>
      <c r="AC60" s="10"/>
    </row>
    <row r="61" spans="1:29" ht="29" x14ac:dyDescent="0.35">
      <c r="A61" s="11"/>
      <c r="B61" s="22" t="s">
        <v>1112</v>
      </c>
      <c r="C61" s="23">
        <v>2</v>
      </c>
      <c r="D61" s="24">
        <v>2</v>
      </c>
      <c r="E61" s="25" t="s">
        <v>486</v>
      </c>
      <c r="F61" s="25" t="s">
        <v>486</v>
      </c>
      <c r="G61" s="25" t="s">
        <v>486</v>
      </c>
      <c r="H61" s="26" t="s">
        <v>486</v>
      </c>
      <c r="I61" s="24">
        <v>2</v>
      </c>
      <c r="J61" s="25" t="s">
        <v>511</v>
      </c>
      <c r="K61" s="25" t="s">
        <v>486</v>
      </c>
      <c r="L61" s="26" t="s">
        <v>486</v>
      </c>
      <c r="M61" s="24">
        <v>2</v>
      </c>
      <c r="N61" s="25" t="s">
        <v>486</v>
      </c>
      <c r="O61" s="26" t="s">
        <v>486</v>
      </c>
      <c r="P61" s="24">
        <v>2</v>
      </c>
      <c r="Q61" s="25" t="s">
        <v>486</v>
      </c>
      <c r="R61" s="25" t="s">
        <v>486</v>
      </c>
      <c r="S61" s="25" t="s">
        <v>486</v>
      </c>
      <c r="T61" s="26" t="s">
        <v>486</v>
      </c>
      <c r="U61" s="24" t="s">
        <v>486</v>
      </c>
      <c r="V61" s="25" t="s">
        <v>486</v>
      </c>
      <c r="W61" s="25">
        <v>2</v>
      </c>
      <c r="X61" s="26" t="s">
        <v>486</v>
      </c>
      <c r="Y61" s="24" t="s">
        <v>511</v>
      </c>
      <c r="Z61" s="25">
        <v>2</v>
      </c>
      <c r="AA61" s="25" t="s">
        <v>486</v>
      </c>
      <c r="AB61" s="26" t="s">
        <v>486</v>
      </c>
      <c r="AC61" s="10"/>
    </row>
    <row r="62" spans="1:29" x14ac:dyDescent="0.35">
      <c r="A62" s="11"/>
      <c r="B62" s="22" t="s">
        <v>449</v>
      </c>
      <c r="C62" s="23" t="s">
        <v>511</v>
      </c>
      <c r="D62" s="24" t="s">
        <v>511</v>
      </c>
      <c r="E62" s="25" t="s">
        <v>486</v>
      </c>
      <c r="F62" s="25" t="s">
        <v>486</v>
      </c>
      <c r="G62" s="25" t="s">
        <v>486</v>
      </c>
      <c r="H62" s="26" t="s">
        <v>486</v>
      </c>
      <c r="I62" s="24" t="s">
        <v>511</v>
      </c>
      <c r="J62" s="25" t="s">
        <v>511</v>
      </c>
      <c r="K62" s="25" t="s">
        <v>486</v>
      </c>
      <c r="L62" s="26" t="s">
        <v>486</v>
      </c>
      <c r="M62" s="24" t="s">
        <v>511</v>
      </c>
      <c r="N62" s="25" t="s">
        <v>486</v>
      </c>
      <c r="O62" s="26" t="s">
        <v>486</v>
      </c>
      <c r="P62" s="24" t="s">
        <v>511</v>
      </c>
      <c r="Q62" s="25" t="s">
        <v>486</v>
      </c>
      <c r="R62" s="25" t="s">
        <v>486</v>
      </c>
      <c r="S62" s="25" t="s">
        <v>486</v>
      </c>
      <c r="T62" s="26" t="s">
        <v>486</v>
      </c>
      <c r="U62" s="24" t="s">
        <v>486</v>
      </c>
      <c r="V62" s="25" t="s">
        <v>486</v>
      </c>
      <c r="W62" s="25" t="s">
        <v>511</v>
      </c>
      <c r="X62" s="26" t="s">
        <v>486</v>
      </c>
      <c r="Y62" s="24" t="s">
        <v>511</v>
      </c>
      <c r="Z62" s="25" t="s">
        <v>511</v>
      </c>
      <c r="AA62" s="25" t="s">
        <v>486</v>
      </c>
      <c r="AB62" s="26" t="s">
        <v>486</v>
      </c>
      <c r="AC62" s="10"/>
    </row>
    <row r="63" spans="1:29" x14ac:dyDescent="0.35">
      <c r="A63" s="11"/>
      <c r="B63" s="8" t="s">
        <v>1113</v>
      </c>
      <c r="C63" s="9">
        <v>2</v>
      </c>
      <c r="D63" s="10">
        <v>2</v>
      </c>
      <c r="E63" s="5" t="s">
        <v>486</v>
      </c>
      <c r="F63" s="5" t="s">
        <v>486</v>
      </c>
      <c r="G63" s="5" t="s">
        <v>486</v>
      </c>
      <c r="H63" s="11" t="s">
        <v>486</v>
      </c>
      <c r="I63" s="10" t="s">
        <v>486</v>
      </c>
      <c r="J63" s="5" t="s">
        <v>486</v>
      </c>
      <c r="K63" s="5">
        <v>2</v>
      </c>
      <c r="L63" s="11" t="s">
        <v>486</v>
      </c>
      <c r="M63" s="10" t="s">
        <v>486</v>
      </c>
      <c r="N63" s="5">
        <v>2</v>
      </c>
      <c r="O63" s="11" t="s">
        <v>486</v>
      </c>
      <c r="P63" s="10" t="s">
        <v>511</v>
      </c>
      <c r="Q63" s="5">
        <v>1</v>
      </c>
      <c r="R63" s="5" t="s">
        <v>486</v>
      </c>
      <c r="S63" s="5" t="s">
        <v>486</v>
      </c>
      <c r="T63" s="11" t="s">
        <v>486</v>
      </c>
      <c r="U63" s="10" t="s">
        <v>511</v>
      </c>
      <c r="V63" s="5" t="s">
        <v>486</v>
      </c>
      <c r="W63" s="5">
        <v>1</v>
      </c>
      <c r="X63" s="11" t="s">
        <v>486</v>
      </c>
      <c r="Y63" s="10" t="s">
        <v>486</v>
      </c>
      <c r="Z63" s="5">
        <v>2</v>
      </c>
      <c r="AA63" s="5" t="s">
        <v>486</v>
      </c>
      <c r="AB63" s="11" t="s">
        <v>486</v>
      </c>
      <c r="AC63" s="10"/>
    </row>
    <row r="64" spans="1:29" x14ac:dyDescent="0.35">
      <c r="A64" s="11"/>
      <c r="B64" s="8" t="s">
        <v>449</v>
      </c>
      <c r="C64" s="9" t="s">
        <v>511</v>
      </c>
      <c r="D64" s="10" t="s">
        <v>511</v>
      </c>
      <c r="E64" s="5" t="s">
        <v>486</v>
      </c>
      <c r="F64" s="5" t="s">
        <v>486</v>
      </c>
      <c r="G64" s="5" t="s">
        <v>486</v>
      </c>
      <c r="H64" s="11" t="s">
        <v>486</v>
      </c>
      <c r="I64" s="10" t="s">
        <v>486</v>
      </c>
      <c r="J64" s="5" t="s">
        <v>486</v>
      </c>
      <c r="K64" s="5" t="s">
        <v>511</v>
      </c>
      <c r="L64" s="11" t="s">
        <v>486</v>
      </c>
      <c r="M64" s="10" t="s">
        <v>486</v>
      </c>
      <c r="N64" s="5" t="s">
        <v>511</v>
      </c>
      <c r="O64" s="11" t="s">
        <v>486</v>
      </c>
      <c r="P64" s="10" t="s">
        <v>511</v>
      </c>
      <c r="Q64" s="5" t="s">
        <v>511</v>
      </c>
      <c r="R64" s="5" t="s">
        <v>486</v>
      </c>
      <c r="S64" s="5" t="s">
        <v>486</v>
      </c>
      <c r="T64" s="11" t="s">
        <v>486</v>
      </c>
      <c r="U64" s="10" t="s">
        <v>511</v>
      </c>
      <c r="V64" s="5" t="s">
        <v>486</v>
      </c>
      <c r="W64" s="5" t="s">
        <v>511</v>
      </c>
      <c r="X64" s="11" t="s">
        <v>486</v>
      </c>
      <c r="Y64" s="10" t="s">
        <v>486</v>
      </c>
      <c r="Z64" s="5" t="s">
        <v>511</v>
      </c>
      <c r="AA64" s="5" t="s">
        <v>486</v>
      </c>
      <c r="AB64" s="11" t="s">
        <v>486</v>
      </c>
      <c r="AC64" s="10"/>
    </row>
    <row r="65" spans="1:29" x14ac:dyDescent="0.35">
      <c r="A65" s="11"/>
      <c r="B65" s="8" t="s">
        <v>449</v>
      </c>
      <c r="C65" s="10" t="s">
        <v>449</v>
      </c>
      <c r="D65" s="10" t="s">
        <v>449</v>
      </c>
      <c r="E65" s="5" t="s">
        <v>449</v>
      </c>
      <c r="F65" s="5" t="s">
        <v>449</v>
      </c>
      <c r="G65" s="5" t="s">
        <v>449</v>
      </c>
      <c r="H65" s="11" t="s">
        <v>449</v>
      </c>
      <c r="I65" s="10" t="s">
        <v>449</v>
      </c>
      <c r="J65" s="5" t="s">
        <v>449</v>
      </c>
      <c r="K65" s="5" t="s">
        <v>600</v>
      </c>
      <c r="L65" s="11" t="s">
        <v>449</v>
      </c>
      <c r="M65" s="10" t="s">
        <v>449</v>
      </c>
      <c r="N65" s="5" t="s">
        <v>449</v>
      </c>
      <c r="O65" s="11" t="s">
        <v>449</v>
      </c>
      <c r="P65" s="10" t="s">
        <v>449</v>
      </c>
      <c r="Q65" s="5" t="s">
        <v>449</v>
      </c>
      <c r="R65" s="5" t="s">
        <v>449</v>
      </c>
      <c r="S65" s="5" t="s">
        <v>449</v>
      </c>
      <c r="T65" s="11" t="s">
        <v>449</v>
      </c>
      <c r="U65" s="10" t="s">
        <v>449</v>
      </c>
      <c r="V65" s="5" t="s">
        <v>449</v>
      </c>
      <c r="W65" s="5" t="s">
        <v>449</v>
      </c>
      <c r="X65" s="11" t="s">
        <v>449</v>
      </c>
      <c r="Y65" s="10" t="s">
        <v>449</v>
      </c>
      <c r="Z65" s="5" t="s">
        <v>449</v>
      </c>
      <c r="AA65" s="5" t="s">
        <v>449</v>
      </c>
      <c r="AB65" s="11" t="s">
        <v>449</v>
      </c>
      <c r="AC65" s="10"/>
    </row>
    <row r="66" spans="1:29" x14ac:dyDescent="0.35">
      <c r="A66" s="11"/>
      <c r="B66" s="22" t="s">
        <v>1114</v>
      </c>
      <c r="C66" s="23">
        <v>1</v>
      </c>
      <c r="D66" s="24">
        <v>1</v>
      </c>
      <c r="E66" s="25" t="s">
        <v>486</v>
      </c>
      <c r="F66" s="25" t="s">
        <v>486</v>
      </c>
      <c r="G66" s="25" t="s">
        <v>486</v>
      </c>
      <c r="H66" s="26" t="s">
        <v>486</v>
      </c>
      <c r="I66" s="24">
        <v>1</v>
      </c>
      <c r="J66" s="25" t="s">
        <v>486</v>
      </c>
      <c r="K66" s="25" t="s">
        <v>511</v>
      </c>
      <c r="L66" s="26" t="s">
        <v>486</v>
      </c>
      <c r="M66" s="24">
        <v>1</v>
      </c>
      <c r="N66" s="25" t="s">
        <v>486</v>
      </c>
      <c r="O66" s="26" t="s">
        <v>486</v>
      </c>
      <c r="P66" s="24">
        <v>1</v>
      </c>
      <c r="Q66" s="25" t="s">
        <v>511</v>
      </c>
      <c r="R66" s="25" t="s">
        <v>486</v>
      </c>
      <c r="S66" s="25" t="s">
        <v>486</v>
      </c>
      <c r="T66" s="26" t="s">
        <v>486</v>
      </c>
      <c r="U66" s="24" t="s">
        <v>486</v>
      </c>
      <c r="V66" s="25" t="s">
        <v>511</v>
      </c>
      <c r="W66" s="25">
        <v>1</v>
      </c>
      <c r="X66" s="26" t="s">
        <v>486</v>
      </c>
      <c r="Y66" s="24" t="s">
        <v>511</v>
      </c>
      <c r="Z66" s="25">
        <v>1</v>
      </c>
      <c r="AA66" s="25" t="s">
        <v>486</v>
      </c>
      <c r="AB66" s="26" t="s">
        <v>486</v>
      </c>
      <c r="AC66" s="10"/>
    </row>
    <row r="67" spans="1:29" x14ac:dyDescent="0.35">
      <c r="A67" s="11"/>
      <c r="B67" s="22" t="s">
        <v>449</v>
      </c>
      <c r="C67" s="23" t="s">
        <v>511</v>
      </c>
      <c r="D67" s="24" t="s">
        <v>511</v>
      </c>
      <c r="E67" s="25" t="s">
        <v>486</v>
      </c>
      <c r="F67" s="25" t="s">
        <v>486</v>
      </c>
      <c r="G67" s="25" t="s">
        <v>486</v>
      </c>
      <c r="H67" s="26" t="s">
        <v>486</v>
      </c>
      <c r="I67" s="24" t="s">
        <v>511</v>
      </c>
      <c r="J67" s="25" t="s">
        <v>486</v>
      </c>
      <c r="K67" s="25" t="s">
        <v>511</v>
      </c>
      <c r="L67" s="26" t="s">
        <v>486</v>
      </c>
      <c r="M67" s="24" t="s">
        <v>511</v>
      </c>
      <c r="N67" s="25" t="s">
        <v>486</v>
      </c>
      <c r="O67" s="26" t="s">
        <v>486</v>
      </c>
      <c r="P67" s="24" t="s">
        <v>511</v>
      </c>
      <c r="Q67" s="25" t="s">
        <v>511</v>
      </c>
      <c r="R67" s="25" t="s">
        <v>486</v>
      </c>
      <c r="S67" s="25" t="s">
        <v>486</v>
      </c>
      <c r="T67" s="26" t="s">
        <v>486</v>
      </c>
      <c r="U67" s="24" t="s">
        <v>486</v>
      </c>
      <c r="V67" s="25" t="s">
        <v>511</v>
      </c>
      <c r="W67" s="25" t="s">
        <v>511</v>
      </c>
      <c r="X67" s="26" t="s">
        <v>486</v>
      </c>
      <c r="Y67" s="24" t="s">
        <v>511</v>
      </c>
      <c r="Z67" s="25" t="s">
        <v>511</v>
      </c>
      <c r="AA67" s="25" t="s">
        <v>486</v>
      </c>
      <c r="AB67" s="26" t="s">
        <v>486</v>
      </c>
      <c r="AC67" s="10"/>
    </row>
    <row r="68" spans="1:29" x14ac:dyDescent="0.35">
      <c r="A68" s="11"/>
      <c r="B68" s="8" t="s">
        <v>1115</v>
      </c>
      <c r="C68" s="9">
        <v>7</v>
      </c>
      <c r="D68" s="10">
        <v>7</v>
      </c>
      <c r="E68" s="5" t="s">
        <v>486</v>
      </c>
      <c r="F68" s="5" t="s">
        <v>486</v>
      </c>
      <c r="G68" s="5" t="s">
        <v>486</v>
      </c>
      <c r="H68" s="11" t="s">
        <v>486</v>
      </c>
      <c r="I68" s="10">
        <v>5</v>
      </c>
      <c r="J68" s="5" t="s">
        <v>511</v>
      </c>
      <c r="K68" s="5">
        <v>1</v>
      </c>
      <c r="L68" s="11" t="s">
        <v>486</v>
      </c>
      <c r="M68" s="10">
        <v>1</v>
      </c>
      <c r="N68" s="5">
        <v>5</v>
      </c>
      <c r="O68" s="11" t="s">
        <v>486</v>
      </c>
      <c r="P68" s="10">
        <v>5</v>
      </c>
      <c r="Q68" s="5">
        <v>1</v>
      </c>
      <c r="R68" s="5">
        <v>1</v>
      </c>
      <c r="S68" s="5" t="s">
        <v>486</v>
      </c>
      <c r="T68" s="11" t="s">
        <v>486</v>
      </c>
      <c r="U68" s="10">
        <v>4</v>
      </c>
      <c r="V68" s="5" t="s">
        <v>486</v>
      </c>
      <c r="W68" s="5">
        <v>3</v>
      </c>
      <c r="X68" s="11" t="s">
        <v>486</v>
      </c>
      <c r="Y68" s="10" t="s">
        <v>511</v>
      </c>
      <c r="Z68" s="5">
        <v>6</v>
      </c>
      <c r="AA68" s="5" t="s">
        <v>486</v>
      </c>
      <c r="AB68" s="11" t="s">
        <v>486</v>
      </c>
      <c r="AC68" s="10"/>
    </row>
    <row r="69" spans="1:29" x14ac:dyDescent="0.35">
      <c r="A69" s="11"/>
      <c r="B69" s="8" t="s">
        <v>449</v>
      </c>
      <c r="C69" s="9" t="s">
        <v>511</v>
      </c>
      <c r="D69" s="10" t="s">
        <v>511</v>
      </c>
      <c r="E69" s="5" t="s">
        <v>486</v>
      </c>
      <c r="F69" s="5" t="s">
        <v>486</v>
      </c>
      <c r="G69" s="5" t="s">
        <v>486</v>
      </c>
      <c r="H69" s="11" t="s">
        <v>486</v>
      </c>
      <c r="I69" s="10" t="s">
        <v>511</v>
      </c>
      <c r="J69" s="5" t="s">
        <v>511</v>
      </c>
      <c r="K69" s="5" t="s">
        <v>511</v>
      </c>
      <c r="L69" s="11" t="s">
        <v>486</v>
      </c>
      <c r="M69" s="10" t="s">
        <v>511</v>
      </c>
      <c r="N69" s="5" t="s">
        <v>511</v>
      </c>
      <c r="O69" s="11" t="s">
        <v>486</v>
      </c>
      <c r="P69" s="10" t="s">
        <v>511</v>
      </c>
      <c r="Q69" s="5" t="s">
        <v>511</v>
      </c>
      <c r="R69" s="14">
        <v>0.01</v>
      </c>
      <c r="S69" s="5" t="s">
        <v>486</v>
      </c>
      <c r="T69" s="11" t="s">
        <v>486</v>
      </c>
      <c r="U69" s="13">
        <v>0.01</v>
      </c>
      <c r="V69" s="5" t="s">
        <v>486</v>
      </c>
      <c r="W69" s="5" t="s">
        <v>511</v>
      </c>
      <c r="X69" s="11" t="s">
        <v>486</v>
      </c>
      <c r="Y69" s="10" t="s">
        <v>511</v>
      </c>
      <c r="Z69" s="5" t="s">
        <v>511</v>
      </c>
      <c r="AA69" s="5" t="s">
        <v>486</v>
      </c>
      <c r="AB69" s="11" t="s">
        <v>486</v>
      </c>
      <c r="AC69" s="10"/>
    </row>
    <row r="70" spans="1:29" x14ac:dyDescent="0.35">
      <c r="A70" s="11"/>
      <c r="B70" s="22" t="s">
        <v>1116</v>
      </c>
      <c r="C70" s="23">
        <v>85</v>
      </c>
      <c r="D70" s="24">
        <v>85</v>
      </c>
      <c r="E70" s="25" t="s">
        <v>486</v>
      </c>
      <c r="F70" s="25" t="s">
        <v>486</v>
      </c>
      <c r="G70" s="25" t="s">
        <v>486</v>
      </c>
      <c r="H70" s="26" t="s">
        <v>486</v>
      </c>
      <c r="I70" s="24">
        <v>55</v>
      </c>
      <c r="J70" s="25">
        <v>21</v>
      </c>
      <c r="K70" s="25">
        <v>8</v>
      </c>
      <c r="L70" s="26" t="s">
        <v>486</v>
      </c>
      <c r="M70" s="24">
        <v>29</v>
      </c>
      <c r="N70" s="25">
        <v>49</v>
      </c>
      <c r="O70" s="26">
        <v>7</v>
      </c>
      <c r="P70" s="24">
        <v>61</v>
      </c>
      <c r="Q70" s="25">
        <v>19</v>
      </c>
      <c r="R70" s="25">
        <v>5</v>
      </c>
      <c r="S70" s="25" t="s">
        <v>486</v>
      </c>
      <c r="T70" s="26" t="s">
        <v>486</v>
      </c>
      <c r="U70" s="24">
        <v>12</v>
      </c>
      <c r="V70" s="25">
        <v>7</v>
      </c>
      <c r="W70" s="25">
        <v>37</v>
      </c>
      <c r="X70" s="26">
        <v>6</v>
      </c>
      <c r="Y70" s="24">
        <v>19</v>
      </c>
      <c r="Z70" s="25">
        <v>62</v>
      </c>
      <c r="AA70" s="25" t="s">
        <v>486</v>
      </c>
      <c r="AB70" s="26">
        <v>2</v>
      </c>
      <c r="AC70" s="10"/>
    </row>
    <row r="71" spans="1:29" x14ac:dyDescent="0.35">
      <c r="A71" s="11"/>
      <c r="B71" s="22" t="s">
        <v>449</v>
      </c>
      <c r="C71" s="27">
        <v>0.02</v>
      </c>
      <c r="D71" s="28">
        <v>0.02</v>
      </c>
      <c r="E71" s="25" t="s">
        <v>486</v>
      </c>
      <c r="F71" s="25" t="s">
        <v>486</v>
      </c>
      <c r="G71" s="25" t="s">
        <v>486</v>
      </c>
      <c r="H71" s="26" t="s">
        <v>486</v>
      </c>
      <c r="I71" s="28">
        <v>0.02</v>
      </c>
      <c r="J71" s="29">
        <v>0.05</v>
      </c>
      <c r="K71" s="29">
        <v>0.01</v>
      </c>
      <c r="L71" s="26" t="s">
        <v>486</v>
      </c>
      <c r="M71" s="28">
        <v>0.02</v>
      </c>
      <c r="N71" s="29">
        <v>0.02</v>
      </c>
      <c r="O71" s="30">
        <v>0.05</v>
      </c>
      <c r="P71" s="28">
        <v>0.03</v>
      </c>
      <c r="Q71" s="29">
        <v>0.02</v>
      </c>
      <c r="R71" s="29">
        <v>0.02</v>
      </c>
      <c r="S71" s="25" t="s">
        <v>486</v>
      </c>
      <c r="T71" s="26" t="s">
        <v>486</v>
      </c>
      <c r="U71" s="28">
        <v>0.02</v>
      </c>
      <c r="V71" s="29">
        <v>0.02</v>
      </c>
      <c r="W71" s="29">
        <v>0.02</v>
      </c>
      <c r="X71" s="30">
        <v>0.11</v>
      </c>
      <c r="Y71" s="28">
        <v>0.02</v>
      </c>
      <c r="Z71" s="29">
        <v>0.02</v>
      </c>
      <c r="AA71" s="25" t="s">
        <v>486</v>
      </c>
      <c r="AB71" s="30">
        <v>0.06</v>
      </c>
      <c r="AC71" s="10"/>
    </row>
    <row r="72" spans="1:29" x14ac:dyDescent="0.35">
      <c r="A72" s="11"/>
      <c r="B72" s="22" t="s">
        <v>449</v>
      </c>
      <c r="C72" s="24" t="s">
        <v>559</v>
      </c>
      <c r="D72" s="24" t="s">
        <v>449</v>
      </c>
      <c r="E72" s="25" t="s">
        <v>449</v>
      </c>
      <c r="F72" s="25" t="s">
        <v>449</v>
      </c>
      <c r="G72" s="25" t="s">
        <v>449</v>
      </c>
      <c r="H72" s="26" t="s">
        <v>449</v>
      </c>
      <c r="I72" s="24" t="s">
        <v>449</v>
      </c>
      <c r="J72" s="25" t="s">
        <v>490</v>
      </c>
      <c r="K72" s="25" t="s">
        <v>449</v>
      </c>
      <c r="L72" s="26" t="s">
        <v>449</v>
      </c>
      <c r="M72" s="24" t="s">
        <v>449</v>
      </c>
      <c r="N72" s="25" t="s">
        <v>449</v>
      </c>
      <c r="O72" s="26" t="s">
        <v>449</v>
      </c>
      <c r="P72" s="24" t="s">
        <v>449</v>
      </c>
      <c r="Q72" s="25" t="s">
        <v>449</v>
      </c>
      <c r="R72" s="25" t="s">
        <v>449</v>
      </c>
      <c r="S72" s="25" t="s">
        <v>449</v>
      </c>
      <c r="T72" s="26" t="s">
        <v>449</v>
      </c>
      <c r="U72" s="24" t="s">
        <v>449</v>
      </c>
      <c r="V72" s="25" t="s">
        <v>449</v>
      </c>
      <c r="W72" s="25" t="s">
        <v>449</v>
      </c>
      <c r="X72" s="26" t="s">
        <v>449</v>
      </c>
      <c r="Y72" s="24" t="s">
        <v>449</v>
      </c>
      <c r="Z72" s="25" t="s">
        <v>449</v>
      </c>
      <c r="AA72" s="25" t="s">
        <v>449</v>
      </c>
      <c r="AB72" s="26" t="s">
        <v>449</v>
      </c>
      <c r="AC72" s="10"/>
    </row>
    <row r="73" spans="1:29" x14ac:dyDescent="0.35">
      <c r="A73" s="11"/>
      <c r="B73" s="8" t="s">
        <v>1117</v>
      </c>
      <c r="C73" s="9">
        <v>641</v>
      </c>
      <c r="D73" s="10">
        <v>641</v>
      </c>
      <c r="E73" s="5" t="s">
        <v>486</v>
      </c>
      <c r="F73" s="5" t="s">
        <v>486</v>
      </c>
      <c r="G73" s="5" t="s">
        <v>486</v>
      </c>
      <c r="H73" s="11" t="s">
        <v>486</v>
      </c>
      <c r="I73" s="10">
        <v>510</v>
      </c>
      <c r="J73" s="5">
        <v>50</v>
      </c>
      <c r="K73" s="5">
        <v>78</v>
      </c>
      <c r="L73" s="11">
        <v>2</v>
      </c>
      <c r="M73" s="10">
        <v>303</v>
      </c>
      <c r="N73" s="5">
        <v>307</v>
      </c>
      <c r="O73" s="11">
        <v>27</v>
      </c>
      <c r="P73" s="10">
        <v>406</v>
      </c>
      <c r="Q73" s="5">
        <v>186</v>
      </c>
      <c r="R73" s="5">
        <v>42</v>
      </c>
      <c r="S73" s="5">
        <v>6</v>
      </c>
      <c r="T73" s="11">
        <v>1</v>
      </c>
      <c r="U73" s="10">
        <v>99</v>
      </c>
      <c r="V73" s="5">
        <v>60</v>
      </c>
      <c r="W73" s="5">
        <v>405</v>
      </c>
      <c r="X73" s="11">
        <v>19</v>
      </c>
      <c r="Y73" s="10">
        <v>172</v>
      </c>
      <c r="Z73" s="5">
        <v>443</v>
      </c>
      <c r="AA73" s="5">
        <v>9</v>
      </c>
      <c r="AB73" s="11">
        <v>4</v>
      </c>
      <c r="AC73" s="10"/>
    </row>
    <row r="74" spans="1:29" x14ac:dyDescent="0.35">
      <c r="A74" s="11"/>
      <c r="B74" s="8" t="s">
        <v>449</v>
      </c>
      <c r="C74" s="12">
        <v>0.18</v>
      </c>
      <c r="D74" s="13">
        <v>0.18</v>
      </c>
      <c r="E74" s="5" t="s">
        <v>486</v>
      </c>
      <c r="F74" s="5" t="s">
        <v>486</v>
      </c>
      <c r="G74" s="5" t="s">
        <v>486</v>
      </c>
      <c r="H74" s="11" t="s">
        <v>486</v>
      </c>
      <c r="I74" s="13">
        <v>0.21</v>
      </c>
      <c r="J74" s="14">
        <v>0.11</v>
      </c>
      <c r="K74" s="14">
        <v>0.14000000000000001</v>
      </c>
      <c r="L74" s="15">
        <v>0.13</v>
      </c>
      <c r="M74" s="13">
        <v>0.23</v>
      </c>
      <c r="N74" s="14">
        <v>0.15</v>
      </c>
      <c r="O74" s="15">
        <v>0.2</v>
      </c>
      <c r="P74" s="13">
        <v>0.18</v>
      </c>
      <c r="Q74" s="14">
        <v>0.18</v>
      </c>
      <c r="R74" s="14">
        <v>0.23</v>
      </c>
      <c r="S74" s="14">
        <v>0.17</v>
      </c>
      <c r="T74" s="15">
        <v>0.17</v>
      </c>
      <c r="U74" s="13">
        <v>0.2</v>
      </c>
      <c r="V74" s="14">
        <v>0.2</v>
      </c>
      <c r="W74" s="14">
        <v>0.19</v>
      </c>
      <c r="X74" s="15">
        <v>0.35</v>
      </c>
      <c r="Y74" s="13">
        <v>0.21</v>
      </c>
      <c r="Z74" s="14">
        <v>0.17</v>
      </c>
      <c r="AA74" s="14">
        <v>0.14000000000000001</v>
      </c>
      <c r="AB74" s="15">
        <v>0.15</v>
      </c>
      <c r="AC74" s="10"/>
    </row>
    <row r="75" spans="1:29" x14ac:dyDescent="0.35">
      <c r="A75" s="11"/>
      <c r="B75" s="8" t="s">
        <v>449</v>
      </c>
      <c r="C75" s="10" t="s">
        <v>919</v>
      </c>
      <c r="D75" s="10" t="s">
        <v>449</v>
      </c>
      <c r="E75" s="5" t="s">
        <v>449</v>
      </c>
      <c r="F75" s="5" t="s">
        <v>449</v>
      </c>
      <c r="G75" s="5" t="s">
        <v>449</v>
      </c>
      <c r="H75" s="11" t="s">
        <v>449</v>
      </c>
      <c r="I75" s="10" t="s">
        <v>525</v>
      </c>
      <c r="J75" s="5" t="s">
        <v>449</v>
      </c>
      <c r="K75" s="5" t="s">
        <v>449</v>
      </c>
      <c r="L75" s="11" t="s">
        <v>449</v>
      </c>
      <c r="M75" s="10" t="s">
        <v>518</v>
      </c>
      <c r="N75" s="5" t="s">
        <v>449</v>
      </c>
      <c r="O75" s="11" t="s">
        <v>449</v>
      </c>
      <c r="P75" s="10" t="s">
        <v>449</v>
      </c>
      <c r="Q75" s="5" t="s">
        <v>449</v>
      </c>
      <c r="R75" s="5" t="s">
        <v>449</v>
      </c>
      <c r="S75" s="5" t="s">
        <v>449</v>
      </c>
      <c r="T75" s="11" t="s">
        <v>449</v>
      </c>
      <c r="U75" s="10" t="s">
        <v>449</v>
      </c>
      <c r="V75" s="5" t="s">
        <v>449</v>
      </c>
      <c r="W75" s="5" t="s">
        <v>449</v>
      </c>
      <c r="X75" s="11" t="s">
        <v>449</v>
      </c>
      <c r="Y75" s="10" t="s">
        <v>449</v>
      </c>
      <c r="Z75" s="5" t="s">
        <v>449</v>
      </c>
      <c r="AA75" s="5" t="s">
        <v>449</v>
      </c>
      <c r="AB75" s="11" t="s">
        <v>449</v>
      </c>
      <c r="AC75" s="10"/>
    </row>
    <row r="76" spans="1:29" x14ac:dyDescent="0.35">
      <c r="A76" s="11"/>
      <c r="B76" s="22" t="s">
        <v>1118</v>
      </c>
      <c r="C76" s="23">
        <v>2223</v>
      </c>
      <c r="D76" s="24">
        <v>2223</v>
      </c>
      <c r="E76" s="25" t="s">
        <v>486</v>
      </c>
      <c r="F76" s="25" t="s">
        <v>486</v>
      </c>
      <c r="G76" s="25" t="s">
        <v>486</v>
      </c>
      <c r="H76" s="26" t="s">
        <v>486</v>
      </c>
      <c r="I76" s="24">
        <v>1511</v>
      </c>
      <c r="J76" s="25">
        <v>306</v>
      </c>
      <c r="K76" s="25">
        <v>395</v>
      </c>
      <c r="L76" s="26">
        <v>10</v>
      </c>
      <c r="M76" s="24">
        <v>768</v>
      </c>
      <c r="N76" s="25">
        <v>1364</v>
      </c>
      <c r="O76" s="26">
        <v>81</v>
      </c>
      <c r="P76" s="24">
        <v>1435</v>
      </c>
      <c r="Q76" s="25">
        <v>653</v>
      </c>
      <c r="R76" s="25">
        <v>106</v>
      </c>
      <c r="S76" s="25">
        <v>24</v>
      </c>
      <c r="T76" s="26">
        <v>5</v>
      </c>
      <c r="U76" s="24">
        <v>281</v>
      </c>
      <c r="V76" s="25">
        <v>177</v>
      </c>
      <c r="W76" s="25">
        <v>1397</v>
      </c>
      <c r="X76" s="26">
        <v>25</v>
      </c>
      <c r="Y76" s="24">
        <v>494</v>
      </c>
      <c r="Z76" s="25">
        <v>1633</v>
      </c>
      <c r="AA76" s="25">
        <v>48</v>
      </c>
      <c r="AB76" s="26">
        <v>16</v>
      </c>
      <c r="AC76" s="10"/>
    </row>
    <row r="77" spans="1:29" x14ac:dyDescent="0.35">
      <c r="A77" s="11"/>
      <c r="B77" s="22" t="s">
        <v>449</v>
      </c>
      <c r="C77" s="27">
        <v>0.63</v>
      </c>
      <c r="D77" s="28">
        <v>0.63</v>
      </c>
      <c r="E77" s="25" t="s">
        <v>486</v>
      </c>
      <c r="F77" s="25" t="s">
        <v>486</v>
      </c>
      <c r="G77" s="25" t="s">
        <v>486</v>
      </c>
      <c r="H77" s="26" t="s">
        <v>486</v>
      </c>
      <c r="I77" s="28">
        <v>0.61</v>
      </c>
      <c r="J77" s="29">
        <v>0.67</v>
      </c>
      <c r="K77" s="29">
        <v>0.68</v>
      </c>
      <c r="L77" s="30">
        <v>0.59</v>
      </c>
      <c r="M77" s="28">
        <v>0.57999999999999996</v>
      </c>
      <c r="N77" s="29">
        <v>0.67</v>
      </c>
      <c r="O77" s="30">
        <v>0.59</v>
      </c>
      <c r="P77" s="28">
        <v>0.64</v>
      </c>
      <c r="Q77" s="29">
        <v>0.62</v>
      </c>
      <c r="R77" s="29">
        <v>0.57999999999999996</v>
      </c>
      <c r="S77" s="29">
        <v>0.68</v>
      </c>
      <c r="T77" s="30">
        <v>0.62</v>
      </c>
      <c r="U77" s="28">
        <v>0.56999999999999995</v>
      </c>
      <c r="V77" s="29">
        <v>0.6</v>
      </c>
      <c r="W77" s="29">
        <v>0.65</v>
      </c>
      <c r="X77" s="30">
        <v>0.47</v>
      </c>
      <c r="Y77" s="28">
        <v>0.59</v>
      </c>
      <c r="Z77" s="29">
        <v>0.64</v>
      </c>
      <c r="AA77" s="29">
        <v>0.75</v>
      </c>
      <c r="AB77" s="30">
        <v>0.63</v>
      </c>
      <c r="AC77" s="10"/>
    </row>
    <row r="78" spans="1:29" x14ac:dyDescent="0.35">
      <c r="A78" s="11"/>
      <c r="B78" s="36" t="s">
        <v>449</v>
      </c>
      <c r="C78" s="38" t="s">
        <v>1078</v>
      </c>
      <c r="D78" s="38" t="s">
        <v>449</v>
      </c>
      <c r="E78" s="39" t="s">
        <v>449</v>
      </c>
      <c r="F78" s="39" t="s">
        <v>449</v>
      </c>
      <c r="G78" s="39" t="s">
        <v>449</v>
      </c>
      <c r="H78" s="40" t="s">
        <v>449</v>
      </c>
      <c r="I78" s="38" t="s">
        <v>449</v>
      </c>
      <c r="J78" s="39" t="s">
        <v>449</v>
      </c>
      <c r="K78" s="39" t="s">
        <v>600</v>
      </c>
      <c r="L78" s="40" t="s">
        <v>449</v>
      </c>
      <c r="M78" s="38" t="s">
        <v>449</v>
      </c>
      <c r="N78" s="39" t="s">
        <v>603</v>
      </c>
      <c r="O78" s="40" t="s">
        <v>449</v>
      </c>
      <c r="P78" s="38" t="s">
        <v>449</v>
      </c>
      <c r="Q78" s="39" t="s">
        <v>449</v>
      </c>
      <c r="R78" s="39" t="s">
        <v>449</v>
      </c>
      <c r="S78" s="39" t="s">
        <v>449</v>
      </c>
      <c r="T78" s="40" t="s">
        <v>449</v>
      </c>
      <c r="U78" s="38" t="s">
        <v>449</v>
      </c>
      <c r="V78" s="39" t="s">
        <v>449</v>
      </c>
      <c r="W78" s="39" t="s">
        <v>493</v>
      </c>
      <c r="X78" s="40" t="s">
        <v>449</v>
      </c>
      <c r="Y78" s="38" t="s">
        <v>449</v>
      </c>
      <c r="Z78" s="39" t="s">
        <v>505</v>
      </c>
      <c r="AA78" s="39" t="s">
        <v>449</v>
      </c>
      <c r="AB78" s="40" t="s">
        <v>449</v>
      </c>
      <c r="AC78" s="10"/>
    </row>
    <row r="79" spans="1:29" x14ac:dyDescent="0.35">
      <c r="B79" s="1" t="s">
        <v>1929</v>
      </c>
    </row>
    <row r="80" spans="1:29" x14ac:dyDescent="0.35">
      <c r="B80" s="1" t="s">
        <v>529</v>
      </c>
    </row>
    <row r="81" spans="2:2" x14ac:dyDescent="0.35">
      <c r="B81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54" display="Return to Index" xr:uid="{00000000-0004-0000-32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300-000000000000}">
  <dimension ref="A1:X87"/>
  <sheetViews>
    <sheetView showGridLines="0" zoomScale="85" zoomScaleNormal="85" workbookViewId="0">
      <pane xSplit="2" ySplit="9" topLeftCell="F11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144</v>
      </c>
    </row>
    <row r="6" spans="1:24" x14ac:dyDescent="0.35">
      <c r="B6" s="1" t="s">
        <v>141</v>
      </c>
    </row>
    <row r="7" spans="1:24" x14ac:dyDescent="0.35">
      <c r="B7" s="1" t="s">
        <v>142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3587</v>
      </c>
      <c r="D10" s="10">
        <v>1597</v>
      </c>
      <c r="E10" s="5">
        <v>243</v>
      </c>
      <c r="F10" s="5">
        <v>786</v>
      </c>
      <c r="G10" s="5">
        <v>395</v>
      </c>
      <c r="H10" s="5">
        <v>312</v>
      </c>
      <c r="I10" s="11">
        <v>186</v>
      </c>
      <c r="J10" s="10">
        <v>3009</v>
      </c>
      <c r="K10" s="11">
        <v>452</v>
      </c>
      <c r="L10" s="10">
        <v>538</v>
      </c>
      <c r="M10" s="5">
        <v>804</v>
      </c>
      <c r="N10" s="5">
        <v>263</v>
      </c>
      <c r="O10" s="5">
        <v>971</v>
      </c>
      <c r="P10" s="5">
        <v>545</v>
      </c>
      <c r="Q10" s="5">
        <v>192</v>
      </c>
      <c r="R10" s="11">
        <v>112</v>
      </c>
      <c r="S10" s="10">
        <v>559</v>
      </c>
      <c r="T10" s="5">
        <v>966</v>
      </c>
      <c r="U10" s="5">
        <v>1083</v>
      </c>
      <c r="V10" s="5">
        <v>428</v>
      </c>
      <c r="W10" s="11">
        <v>175</v>
      </c>
    </row>
    <row r="11" spans="1:24" x14ac:dyDescent="0.35">
      <c r="B11" s="17" t="s">
        <v>1930</v>
      </c>
      <c r="C11" s="18">
        <v>3514</v>
      </c>
      <c r="D11" s="19">
        <v>1509</v>
      </c>
      <c r="E11" s="20">
        <v>260</v>
      </c>
      <c r="F11" s="20">
        <v>656</v>
      </c>
      <c r="G11" s="20">
        <v>421</v>
      </c>
      <c r="H11" s="20">
        <v>396</v>
      </c>
      <c r="I11" s="21">
        <v>182</v>
      </c>
      <c r="J11" s="19">
        <v>2763</v>
      </c>
      <c r="K11" s="21">
        <v>571</v>
      </c>
      <c r="L11" s="19">
        <v>608</v>
      </c>
      <c r="M11" s="20">
        <v>769</v>
      </c>
      <c r="N11" s="20">
        <v>244</v>
      </c>
      <c r="O11" s="20">
        <v>885</v>
      </c>
      <c r="P11" s="20">
        <v>494</v>
      </c>
      <c r="Q11" s="20">
        <v>155</v>
      </c>
      <c r="R11" s="21" t="s">
        <v>925</v>
      </c>
      <c r="S11" s="19">
        <v>649</v>
      </c>
      <c r="T11" s="20">
        <v>976</v>
      </c>
      <c r="U11" s="20">
        <v>922</v>
      </c>
      <c r="V11" s="20">
        <v>340</v>
      </c>
      <c r="W11" s="21">
        <v>235</v>
      </c>
    </row>
    <row r="12" spans="1:24" x14ac:dyDescent="0.35">
      <c r="A12" s="11"/>
      <c r="B12" s="22" t="s">
        <v>1091</v>
      </c>
      <c r="C12" s="23">
        <v>1250</v>
      </c>
      <c r="D12" s="24">
        <v>606</v>
      </c>
      <c r="E12" s="25">
        <v>71</v>
      </c>
      <c r="F12" s="25">
        <v>265</v>
      </c>
      <c r="G12" s="25">
        <v>128</v>
      </c>
      <c r="H12" s="25">
        <v>105</v>
      </c>
      <c r="I12" s="26">
        <v>55</v>
      </c>
      <c r="J12" s="24">
        <v>983</v>
      </c>
      <c r="K12" s="26">
        <v>217</v>
      </c>
      <c r="L12" s="24">
        <v>168</v>
      </c>
      <c r="M12" s="25">
        <v>292</v>
      </c>
      <c r="N12" s="25">
        <v>85</v>
      </c>
      <c r="O12" s="25">
        <v>350</v>
      </c>
      <c r="P12" s="25">
        <v>208</v>
      </c>
      <c r="Q12" s="25">
        <v>69</v>
      </c>
      <c r="R12" s="26">
        <v>26</v>
      </c>
      <c r="S12" s="24">
        <v>179</v>
      </c>
      <c r="T12" s="25">
        <v>323</v>
      </c>
      <c r="U12" s="25">
        <v>404</v>
      </c>
      <c r="V12" s="25">
        <v>170</v>
      </c>
      <c r="W12" s="26">
        <v>49</v>
      </c>
      <c r="X12" s="10"/>
    </row>
    <row r="13" spans="1:24" x14ac:dyDescent="0.35">
      <c r="A13" s="11"/>
      <c r="B13" s="22" t="s">
        <v>449</v>
      </c>
      <c r="C13" s="27">
        <v>0.36</v>
      </c>
      <c r="D13" s="28">
        <v>0.4</v>
      </c>
      <c r="E13" s="29">
        <v>0.27</v>
      </c>
      <c r="F13" s="29">
        <v>0.4</v>
      </c>
      <c r="G13" s="29">
        <v>0.3</v>
      </c>
      <c r="H13" s="29">
        <v>0.26</v>
      </c>
      <c r="I13" s="30">
        <v>0.3</v>
      </c>
      <c r="J13" s="28">
        <v>0.36</v>
      </c>
      <c r="K13" s="30">
        <v>0.38</v>
      </c>
      <c r="L13" s="28">
        <v>0.28000000000000003</v>
      </c>
      <c r="M13" s="29">
        <v>0.38</v>
      </c>
      <c r="N13" s="29">
        <v>0.35</v>
      </c>
      <c r="O13" s="29">
        <v>0.4</v>
      </c>
      <c r="P13" s="29">
        <v>0.42</v>
      </c>
      <c r="Q13" s="29">
        <v>0.45</v>
      </c>
      <c r="R13" s="30">
        <v>0.17</v>
      </c>
      <c r="S13" s="28">
        <v>0.28000000000000003</v>
      </c>
      <c r="T13" s="29">
        <v>0.33</v>
      </c>
      <c r="U13" s="29">
        <v>0.44</v>
      </c>
      <c r="V13" s="29">
        <v>0.5</v>
      </c>
      <c r="W13" s="30">
        <v>0.21</v>
      </c>
      <c r="X13" s="10"/>
    </row>
    <row r="14" spans="1:24" x14ac:dyDescent="0.35">
      <c r="A14" s="11"/>
      <c r="B14" s="22" t="s">
        <v>449</v>
      </c>
      <c r="C14" s="24" t="s">
        <v>1119</v>
      </c>
      <c r="D14" s="24" t="s">
        <v>880</v>
      </c>
      <c r="E14" s="25" t="s">
        <v>449</v>
      </c>
      <c r="F14" s="25" t="s">
        <v>880</v>
      </c>
      <c r="G14" s="25" t="s">
        <v>449</v>
      </c>
      <c r="H14" s="25" t="s">
        <v>449</v>
      </c>
      <c r="I14" s="26" t="s">
        <v>449</v>
      </c>
      <c r="J14" s="24" t="s">
        <v>449</v>
      </c>
      <c r="K14" s="26" t="s">
        <v>449</v>
      </c>
      <c r="L14" s="24" t="s">
        <v>449</v>
      </c>
      <c r="M14" s="25" t="s">
        <v>730</v>
      </c>
      <c r="N14" s="25" t="s">
        <v>558</v>
      </c>
      <c r="O14" s="25" t="s">
        <v>731</v>
      </c>
      <c r="P14" s="25" t="s">
        <v>731</v>
      </c>
      <c r="Q14" s="25" t="s">
        <v>731</v>
      </c>
      <c r="R14" s="26" t="s">
        <v>449</v>
      </c>
      <c r="S14" s="24" t="s">
        <v>449</v>
      </c>
      <c r="T14" s="25" t="s">
        <v>559</v>
      </c>
      <c r="U14" s="25" t="s">
        <v>737</v>
      </c>
      <c r="V14" s="25" t="s">
        <v>737</v>
      </c>
      <c r="W14" s="26" t="s">
        <v>449</v>
      </c>
      <c r="X14" s="10"/>
    </row>
    <row r="15" spans="1:24" x14ac:dyDescent="0.35">
      <c r="A15" s="11"/>
      <c r="B15" s="8" t="s">
        <v>1093</v>
      </c>
      <c r="C15" s="9">
        <v>669</v>
      </c>
      <c r="D15" s="10">
        <v>263</v>
      </c>
      <c r="E15" s="5">
        <v>59</v>
      </c>
      <c r="F15" s="5">
        <v>118</v>
      </c>
      <c r="G15" s="5">
        <v>106</v>
      </c>
      <c r="H15" s="5">
        <v>83</v>
      </c>
      <c r="I15" s="11">
        <v>32</v>
      </c>
      <c r="J15" s="10">
        <v>561</v>
      </c>
      <c r="K15" s="11">
        <v>88</v>
      </c>
      <c r="L15" s="10">
        <v>134</v>
      </c>
      <c r="M15" s="5">
        <v>164</v>
      </c>
      <c r="N15" s="5">
        <v>49</v>
      </c>
      <c r="O15" s="5">
        <v>154</v>
      </c>
      <c r="P15" s="5">
        <v>88</v>
      </c>
      <c r="Q15" s="5">
        <v>22</v>
      </c>
      <c r="R15" s="11">
        <v>27</v>
      </c>
      <c r="S15" s="10">
        <v>140</v>
      </c>
      <c r="T15" s="5">
        <v>200</v>
      </c>
      <c r="U15" s="5">
        <v>179</v>
      </c>
      <c r="V15" s="5">
        <v>51</v>
      </c>
      <c r="W15" s="11">
        <v>48</v>
      </c>
      <c r="X15" s="10"/>
    </row>
    <row r="16" spans="1:24" x14ac:dyDescent="0.35">
      <c r="A16" s="11"/>
      <c r="B16" s="8" t="s">
        <v>449</v>
      </c>
      <c r="C16" s="12">
        <v>0.19</v>
      </c>
      <c r="D16" s="13">
        <v>0.17</v>
      </c>
      <c r="E16" s="14">
        <v>0.23</v>
      </c>
      <c r="F16" s="14">
        <v>0.18</v>
      </c>
      <c r="G16" s="14">
        <v>0.25</v>
      </c>
      <c r="H16" s="14">
        <v>0.21</v>
      </c>
      <c r="I16" s="15">
        <v>0.18</v>
      </c>
      <c r="J16" s="13">
        <v>0.2</v>
      </c>
      <c r="K16" s="15">
        <v>0.15</v>
      </c>
      <c r="L16" s="13">
        <v>0.22</v>
      </c>
      <c r="M16" s="14">
        <v>0.21</v>
      </c>
      <c r="N16" s="14">
        <v>0.2</v>
      </c>
      <c r="O16" s="14">
        <v>0.17</v>
      </c>
      <c r="P16" s="14">
        <v>0.18</v>
      </c>
      <c r="Q16" s="14">
        <v>0.14000000000000001</v>
      </c>
      <c r="R16" s="15">
        <v>0.17</v>
      </c>
      <c r="S16" s="13">
        <v>0.22</v>
      </c>
      <c r="T16" s="14">
        <v>0.2</v>
      </c>
      <c r="U16" s="14">
        <v>0.19</v>
      </c>
      <c r="V16" s="14">
        <v>0.15</v>
      </c>
      <c r="W16" s="15">
        <v>0.21</v>
      </c>
      <c r="X16" s="10"/>
    </row>
    <row r="17" spans="1:24" x14ac:dyDescent="0.35">
      <c r="A17" s="11"/>
      <c r="B17" s="8" t="s">
        <v>449</v>
      </c>
      <c r="C17" s="10" t="s">
        <v>449</v>
      </c>
      <c r="D17" s="10" t="s">
        <v>449</v>
      </c>
      <c r="E17" s="5" t="s">
        <v>449</v>
      </c>
      <c r="F17" s="5" t="s">
        <v>449</v>
      </c>
      <c r="G17" s="5" t="s">
        <v>592</v>
      </c>
      <c r="H17" s="5" t="s">
        <v>449</v>
      </c>
      <c r="I17" s="11" t="s">
        <v>449</v>
      </c>
      <c r="J17" s="10" t="s">
        <v>514</v>
      </c>
      <c r="K17" s="11" t="s">
        <v>449</v>
      </c>
      <c r="L17" s="10" t="s">
        <v>449</v>
      </c>
      <c r="M17" s="5" t="s">
        <v>449</v>
      </c>
      <c r="N17" s="5" t="s">
        <v>449</v>
      </c>
      <c r="O17" s="5" t="s">
        <v>449</v>
      </c>
      <c r="P17" s="5" t="s">
        <v>449</v>
      </c>
      <c r="Q17" s="5" t="s">
        <v>449</v>
      </c>
      <c r="R17" s="11" t="s">
        <v>449</v>
      </c>
      <c r="S17" s="10" t="s">
        <v>647</v>
      </c>
      <c r="T17" s="5" t="s">
        <v>449</v>
      </c>
      <c r="U17" s="5" t="s">
        <v>449</v>
      </c>
      <c r="V17" s="5" t="s">
        <v>449</v>
      </c>
      <c r="W17" s="11" t="s">
        <v>449</v>
      </c>
      <c r="X17" s="10"/>
    </row>
    <row r="18" spans="1:24" x14ac:dyDescent="0.35">
      <c r="A18" s="11"/>
      <c r="B18" s="22" t="s">
        <v>1094</v>
      </c>
      <c r="C18" s="23">
        <v>453</v>
      </c>
      <c r="D18" s="24">
        <v>199</v>
      </c>
      <c r="E18" s="25">
        <v>39</v>
      </c>
      <c r="F18" s="25">
        <v>76</v>
      </c>
      <c r="G18" s="25">
        <v>27</v>
      </c>
      <c r="H18" s="25">
        <v>57</v>
      </c>
      <c r="I18" s="26">
        <v>38</v>
      </c>
      <c r="J18" s="24">
        <v>338</v>
      </c>
      <c r="K18" s="26">
        <v>87</v>
      </c>
      <c r="L18" s="24">
        <v>73</v>
      </c>
      <c r="M18" s="25">
        <v>97</v>
      </c>
      <c r="N18" s="25">
        <v>35</v>
      </c>
      <c r="O18" s="25">
        <v>116</v>
      </c>
      <c r="P18" s="25">
        <v>62</v>
      </c>
      <c r="Q18" s="25">
        <v>14</v>
      </c>
      <c r="R18" s="26">
        <v>29</v>
      </c>
      <c r="S18" s="24">
        <v>107</v>
      </c>
      <c r="T18" s="25">
        <v>137</v>
      </c>
      <c r="U18" s="25">
        <v>87</v>
      </c>
      <c r="V18" s="25">
        <v>34</v>
      </c>
      <c r="W18" s="26">
        <v>28</v>
      </c>
      <c r="X18" s="10"/>
    </row>
    <row r="19" spans="1:24" x14ac:dyDescent="0.35">
      <c r="A19" s="11"/>
      <c r="B19" s="22" t="s">
        <v>449</v>
      </c>
      <c r="C19" s="27">
        <v>0.13</v>
      </c>
      <c r="D19" s="28">
        <v>0.13</v>
      </c>
      <c r="E19" s="29">
        <v>0.15</v>
      </c>
      <c r="F19" s="29">
        <v>0.12</v>
      </c>
      <c r="G19" s="29">
        <v>7.0000000000000007E-2</v>
      </c>
      <c r="H19" s="29">
        <v>0.15</v>
      </c>
      <c r="I19" s="30">
        <v>0.21</v>
      </c>
      <c r="J19" s="28">
        <v>0.12</v>
      </c>
      <c r="K19" s="30">
        <v>0.15</v>
      </c>
      <c r="L19" s="28">
        <v>0.12</v>
      </c>
      <c r="M19" s="29">
        <v>0.13</v>
      </c>
      <c r="N19" s="29">
        <v>0.14000000000000001</v>
      </c>
      <c r="O19" s="29">
        <v>0.13</v>
      </c>
      <c r="P19" s="29">
        <v>0.12</v>
      </c>
      <c r="Q19" s="29">
        <v>0.09</v>
      </c>
      <c r="R19" s="30">
        <v>0.18</v>
      </c>
      <c r="S19" s="28">
        <v>0.17</v>
      </c>
      <c r="T19" s="29">
        <v>0.14000000000000001</v>
      </c>
      <c r="U19" s="29">
        <v>0.09</v>
      </c>
      <c r="V19" s="29">
        <v>0.1</v>
      </c>
      <c r="W19" s="30">
        <v>0.12</v>
      </c>
      <c r="X19" s="10"/>
    </row>
    <row r="20" spans="1:24" x14ac:dyDescent="0.35">
      <c r="A20" s="11"/>
      <c r="B20" s="22" t="s">
        <v>449</v>
      </c>
      <c r="C20" s="24" t="s">
        <v>1120</v>
      </c>
      <c r="D20" s="24" t="s">
        <v>756</v>
      </c>
      <c r="E20" s="25" t="s">
        <v>756</v>
      </c>
      <c r="F20" s="25" t="s">
        <v>756</v>
      </c>
      <c r="G20" s="25" t="s">
        <v>449</v>
      </c>
      <c r="H20" s="25" t="s">
        <v>756</v>
      </c>
      <c r="I20" s="26" t="s">
        <v>563</v>
      </c>
      <c r="J20" s="24" t="s">
        <v>449</v>
      </c>
      <c r="K20" s="26" t="s">
        <v>449</v>
      </c>
      <c r="L20" s="24" t="s">
        <v>449</v>
      </c>
      <c r="M20" s="25" t="s">
        <v>449</v>
      </c>
      <c r="N20" s="25" t="s">
        <v>449</v>
      </c>
      <c r="O20" s="25" t="s">
        <v>449</v>
      </c>
      <c r="P20" s="25" t="s">
        <v>449</v>
      </c>
      <c r="Q20" s="25" t="s">
        <v>449</v>
      </c>
      <c r="R20" s="26" t="s">
        <v>449</v>
      </c>
      <c r="S20" s="24" t="s">
        <v>494</v>
      </c>
      <c r="T20" s="25" t="s">
        <v>493</v>
      </c>
      <c r="U20" s="25" t="s">
        <v>449</v>
      </c>
      <c r="V20" s="25" t="s">
        <v>449</v>
      </c>
      <c r="W20" s="26" t="s">
        <v>449</v>
      </c>
      <c r="X20" s="10"/>
    </row>
    <row r="21" spans="1:24" x14ac:dyDescent="0.35">
      <c r="A21" s="11"/>
      <c r="B21" s="8" t="s">
        <v>1095</v>
      </c>
      <c r="C21" s="9">
        <v>316</v>
      </c>
      <c r="D21" s="10">
        <v>101</v>
      </c>
      <c r="E21" s="5">
        <v>24</v>
      </c>
      <c r="F21" s="5">
        <v>58</v>
      </c>
      <c r="G21" s="5">
        <v>53</v>
      </c>
      <c r="H21" s="5">
        <v>54</v>
      </c>
      <c r="I21" s="11">
        <v>15</v>
      </c>
      <c r="J21" s="10">
        <v>236</v>
      </c>
      <c r="K21" s="11">
        <v>59</v>
      </c>
      <c r="L21" s="10">
        <v>72</v>
      </c>
      <c r="M21" s="5">
        <v>58</v>
      </c>
      <c r="N21" s="5">
        <v>27</v>
      </c>
      <c r="O21" s="5">
        <v>60</v>
      </c>
      <c r="P21" s="5">
        <v>40</v>
      </c>
      <c r="Q21" s="5">
        <v>5</v>
      </c>
      <c r="R21" s="11">
        <v>37</v>
      </c>
      <c r="S21" s="10">
        <v>80</v>
      </c>
      <c r="T21" s="5">
        <v>79</v>
      </c>
      <c r="U21" s="5">
        <v>59</v>
      </c>
      <c r="V21" s="5">
        <v>24</v>
      </c>
      <c r="W21" s="11">
        <v>43</v>
      </c>
      <c r="X21" s="10"/>
    </row>
    <row r="22" spans="1:24" x14ac:dyDescent="0.35">
      <c r="A22" s="11"/>
      <c r="B22" s="8" t="s">
        <v>449</v>
      </c>
      <c r="C22" s="12">
        <v>0.09</v>
      </c>
      <c r="D22" s="13">
        <v>7.0000000000000007E-2</v>
      </c>
      <c r="E22" s="14">
        <v>0.09</v>
      </c>
      <c r="F22" s="14">
        <v>0.09</v>
      </c>
      <c r="G22" s="14">
        <v>0.13</v>
      </c>
      <c r="H22" s="14">
        <v>0.14000000000000001</v>
      </c>
      <c r="I22" s="15">
        <v>0.08</v>
      </c>
      <c r="J22" s="13">
        <v>0.09</v>
      </c>
      <c r="K22" s="15">
        <v>0.1</v>
      </c>
      <c r="L22" s="13">
        <v>0.12</v>
      </c>
      <c r="M22" s="14">
        <v>0.08</v>
      </c>
      <c r="N22" s="14">
        <v>0.11</v>
      </c>
      <c r="O22" s="14">
        <v>7.0000000000000007E-2</v>
      </c>
      <c r="P22" s="14">
        <v>0.08</v>
      </c>
      <c r="Q22" s="14">
        <v>0.03</v>
      </c>
      <c r="R22" s="15">
        <v>0.23</v>
      </c>
      <c r="S22" s="13">
        <v>0.12</v>
      </c>
      <c r="T22" s="14">
        <v>0.08</v>
      </c>
      <c r="U22" s="14">
        <v>0.06</v>
      </c>
      <c r="V22" s="14">
        <v>7.0000000000000007E-2</v>
      </c>
      <c r="W22" s="15">
        <v>0.18</v>
      </c>
      <c r="X22" s="10"/>
    </row>
    <row r="23" spans="1:24" x14ac:dyDescent="0.35">
      <c r="A23" s="11"/>
      <c r="B23" s="8" t="s">
        <v>449</v>
      </c>
      <c r="C23" s="10" t="s">
        <v>1121</v>
      </c>
      <c r="D23" s="10" t="s">
        <v>449</v>
      </c>
      <c r="E23" s="5" t="s">
        <v>449</v>
      </c>
      <c r="F23" s="5" t="s">
        <v>449</v>
      </c>
      <c r="G23" s="5" t="s">
        <v>489</v>
      </c>
      <c r="H23" s="5" t="s">
        <v>489</v>
      </c>
      <c r="I23" s="11" t="s">
        <v>449</v>
      </c>
      <c r="J23" s="10" t="s">
        <v>449</v>
      </c>
      <c r="K23" s="11" t="s">
        <v>449</v>
      </c>
      <c r="L23" s="10" t="s">
        <v>1122</v>
      </c>
      <c r="M23" s="5" t="s">
        <v>449</v>
      </c>
      <c r="N23" s="5" t="s">
        <v>594</v>
      </c>
      <c r="O23" s="5" t="s">
        <v>449</v>
      </c>
      <c r="P23" s="5" t="s">
        <v>449</v>
      </c>
      <c r="Q23" s="5" t="s">
        <v>449</v>
      </c>
      <c r="R23" s="11" t="s">
        <v>980</v>
      </c>
      <c r="S23" s="10" t="s">
        <v>929</v>
      </c>
      <c r="T23" s="5" t="s">
        <v>449</v>
      </c>
      <c r="U23" s="5" t="s">
        <v>449</v>
      </c>
      <c r="V23" s="5" t="s">
        <v>449</v>
      </c>
      <c r="W23" s="11" t="s">
        <v>929</v>
      </c>
      <c r="X23" s="10"/>
    </row>
    <row r="24" spans="1:24" x14ac:dyDescent="0.35">
      <c r="A24" s="11"/>
      <c r="B24" s="22" t="s">
        <v>1096</v>
      </c>
      <c r="C24" s="23">
        <v>183</v>
      </c>
      <c r="D24" s="24">
        <v>67</v>
      </c>
      <c r="E24" s="25">
        <v>20</v>
      </c>
      <c r="F24" s="25">
        <v>45</v>
      </c>
      <c r="G24" s="25">
        <v>24</v>
      </c>
      <c r="H24" s="25">
        <v>15</v>
      </c>
      <c r="I24" s="26">
        <v>5</v>
      </c>
      <c r="J24" s="24">
        <v>141</v>
      </c>
      <c r="K24" s="26">
        <v>20</v>
      </c>
      <c r="L24" s="24">
        <v>28</v>
      </c>
      <c r="M24" s="25">
        <v>42</v>
      </c>
      <c r="N24" s="25">
        <v>14</v>
      </c>
      <c r="O24" s="25">
        <v>43</v>
      </c>
      <c r="P24" s="25">
        <v>21</v>
      </c>
      <c r="Q24" s="25">
        <v>13</v>
      </c>
      <c r="R24" s="26">
        <v>9</v>
      </c>
      <c r="S24" s="24">
        <v>35</v>
      </c>
      <c r="T24" s="25">
        <v>49</v>
      </c>
      <c r="U24" s="25">
        <v>40</v>
      </c>
      <c r="V24" s="25">
        <v>15</v>
      </c>
      <c r="W24" s="26">
        <v>15</v>
      </c>
      <c r="X24" s="10"/>
    </row>
    <row r="25" spans="1:24" x14ac:dyDescent="0.35">
      <c r="A25" s="11"/>
      <c r="B25" s="22" t="s">
        <v>449</v>
      </c>
      <c r="C25" s="27">
        <v>0.05</v>
      </c>
      <c r="D25" s="28">
        <v>0.04</v>
      </c>
      <c r="E25" s="29">
        <v>0.08</v>
      </c>
      <c r="F25" s="29">
        <v>7.0000000000000007E-2</v>
      </c>
      <c r="G25" s="29">
        <v>0.06</v>
      </c>
      <c r="H25" s="29">
        <v>0.04</v>
      </c>
      <c r="I25" s="30">
        <v>0.03</v>
      </c>
      <c r="J25" s="28">
        <v>0.05</v>
      </c>
      <c r="K25" s="30">
        <v>0.04</v>
      </c>
      <c r="L25" s="28">
        <v>0.05</v>
      </c>
      <c r="M25" s="29">
        <v>0.05</v>
      </c>
      <c r="N25" s="29">
        <v>0.06</v>
      </c>
      <c r="O25" s="29">
        <v>0.05</v>
      </c>
      <c r="P25" s="29">
        <v>0.04</v>
      </c>
      <c r="Q25" s="29">
        <v>0.09</v>
      </c>
      <c r="R25" s="30">
        <v>0.06</v>
      </c>
      <c r="S25" s="28">
        <v>0.05</v>
      </c>
      <c r="T25" s="29">
        <v>0.05</v>
      </c>
      <c r="U25" s="29">
        <v>0.04</v>
      </c>
      <c r="V25" s="29">
        <v>0.04</v>
      </c>
      <c r="W25" s="30">
        <v>0.06</v>
      </c>
      <c r="X25" s="10"/>
    </row>
    <row r="26" spans="1:24" x14ac:dyDescent="0.35">
      <c r="A26" s="11"/>
      <c r="B26" s="22" t="s">
        <v>449</v>
      </c>
      <c r="C26" s="24" t="s">
        <v>449</v>
      </c>
      <c r="D26" s="24" t="s">
        <v>449</v>
      </c>
      <c r="E26" s="25" t="s">
        <v>449</v>
      </c>
      <c r="F26" s="25" t="s">
        <v>560</v>
      </c>
      <c r="G26" s="25" t="s">
        <v>449</v>
      </c>
      <c r="H26" s="25" t="s">
        <v>449</v>
      </c>
      <c r="I26" s="26" t="s">
        <v>449</v>
      </c>
      <c r="J26" s="24" t="s">
        <v>449</v>
      </c>
      <c r="K26" s="26" t="s">
        <v>449</v>
      </c>
      <c r="L26" s="24" t="s">
        <v>449</v>
      </c>
      <c r="M26" s="25" t="s">
        <v>449</v>
      </c>
      <c r="N26" s="25" t="s">
        <v>449</v>
      </c>
      <c r="O26" s="25" t="s">
        <v>449</v>
      </c>
      <c r="P26" s="25" t="s">
        <v>449</v>
      </c>
      <c r="Q26" s="25" t="s">
        <v>449</v>
      </c>
      <c r="R26" s="26" t="s">
        <v>449</v>
      </c>
      <c r="S26" s="24" t="s">
        <v>449</v>
      </c>
      <c r="T26" s="25" t="s">
        <v>449</v>
      </c>
      <c r="U26" s="25" t="s">
        <v>449</v>
      </c>
      <c r="V26" s="25" t="s">
        <v>449</v>
      </c>
      <c r="W26" s="26" t="s">
        <v>449</v>
      </c>
      <c r="X26" s="10"/>
    </row>
    <row r="27" spans="1:24" x14ac:dyDescent="0.35">
      <c r="A27" s="11"/>
      <c r="B27" s="8" t="s">
        <v>1098</v>
      </c>
      <c r="C27" s="9">
        <v>122</v>
      </c>
      <c r="D27" s="10">
        <v>62</v>
      </c>
      <c r="E27" s="5">
        <v>5</v>
      </c>
      <c r="F27" s="5">
        <v>20</v>
      </c>
      <c r="G27" s="5">
        <v>11</v>
      </c>
      <c r="H27" s="5">
        <v>13</v>
      </c>
      <c r="I27" s="11">
        <v>6</v>
      </c>
      <c r="J27" s="10">
        <v>102</v>
      </c>
      <c r="K27" s="11">
        <v>18</v>
      </c>
      <c r="L27" s="10">
        <v>33</v>
      </c>
      <c r="M27" s="5">
        <v>24</v>
      </c>
      <c r="N27" s="5">
        <v>7</v>
      </c>
      <c r="O27" s="5">
        <v>21</v>
      </c>
      <c r="P27" s="5">
        <v>19</v>
      </c>
      <c r="Q27" s="5">
        <v>6</v>
      </c>
      <c r="R27" s="11">
        <v>4</v>
      </c>
      <c r="S27" s="10">
        <v>16</v>
      </c>
      <c r="T27" s="5">
        <v>62</v>
      </c>
      <c r="U27" s="5">
        <v>28</v>
      </c>
      <c r="V27" s="5">
        <v>1</v>
      </c>
      <c r="W27" s="11">
        <v>3</v>
      </c>
      <c r="X27" s="10"/>
    </row>
    <row r="28" spans="1:24" x14ac:dyDescent="0.35">
      <c r="A28" s="11"/>
      <c r="B28" s="8" t="s">
        <v>449</v>
      </c>
      <c r="C28" s="12">
        <v>0.03</v>
      </c>
      <c r="D28" s="13">
        <v>0.04</v>
      </c>
      <c r="E28" s="14">
        <v>0.02</v>
      </c>
      <c r="F28" s="14">
        <v>0.03</v>
      </c>
      <c r="G28" s="14">
        <v>0.03</v>
      </c>
      <c r="H28" s="14">
        <v>0.03</v>
      </c>
      <c r="I28" s="15">
        <v>0.03</v>
      </c>
      <c r="J28" s="13">
        <v>0.04</v>
      </c>
      <c r="K28" s="15">
        <v>0.03</v>
      </c>
      <c r="L28" s="13">
        <v>0.05</v>
      </c>
      <c r="M28" s="14">
        <v>0.03</v>
      </c>
      <c r="N28" s="14">
        <v>0.03</v>
      </c>
      <c r="O28" s="14">
        <v>0.02</v>
      </c>
      <c r="P28" s="14">
        <v>0.04</v>
      </c>
      <c r="Q28" s="14">
        <v>0.04</v>
      </c>
      <c r="R28" s="15">
        <v>0.03</v>
      </c>
      <c r="S28" s="13">
        <v>0.02</v>
      </c>
      <c r="T28" s="14">
        <v>0.06</v>
      </c>
      <c r="U28" s="14">
        <v>0.03</v>
      </c>
      <c r="V28" s="5" t="s">
        <v>511</v>
      </c>
      <c r="W28" s="15">
        <v>0.01</v>
      </c>
      <c r="X28" s="10"/>
    </row>
    <row r="29" spans="1:24" x14ac:dyDescent="0.35">
      <c r="A29" s="11"/>
      <c r="B29" s="8" t="s">
        <v>449</v>
      </c>
      <c r="C29" s="10" t="s">
        <v>647</v>
      </c>
      <c r="D29" s="10" t="s">
        <v>449</v>
      </c>
      <c r="E29" s="5" t="s">
        <v>449</v>
      </c>
      <c r="F29" s="5" t="s">
        <v>449</v>
      </c>
      <c r="G29" s="5" t="s">
        <v>449</v>
      </c>
      <c r="H29" s="5" t="s">
        <v>449</v>
      </c>
      <c r="I29" s="11" t="s">
        <v>449</v>
      </c>
      <c r="J29" s="10" t="s">
        <v>449</v>
      </c>
      <c r="K29" s="11" t="s">
        <v>449</v>
      </c>
      <c r="L29" s="10" t="s">
        <v>695</v>
      </c>
      <c r="M29" s="5" t="s">
        <v>449</v>
      </c>
      <c r="N29" s="5" t="s">
        <v>449</v>
      </c>
      <c r="O29" s="5" t="s">
        <v>449</v>
      </c>
      <c r="P29" s="5" t="s">
        <v>449</v>
      </c>
      <c r="Q29" s="5" t="s">
        <v>449</v>
      </c>
      <c r="R29" s="11" t="s">
        <v>449</v>
      </c>
      <c r="S29" s="10" t="s">
        <v>647</v>
      </c>
      <c r="T29" s="5" t="s">
        <v>1123</v>
      </c>
      <c r="U29" s="5" t="s">
        <v>647</v>
      </c>
      <c r="V29" s="5" t="s">
        <v>449</v>
      </c>
      <c r="W29" s="11" t="s">
        <v>449</v>
      </c>
      <c r="X29" s="10"/>
    </row>
    <row r="30" spans="1:24" x14ac:dyDescent="0.35">
      <c r="A30" s="11"/>
      <c r="B30" s="22" t="s">
        <v>1099</v>
      </c>
      <c r="C30" s="23">
        <v>104</v>
      </c>
      <c r="D30" s="24">
        <v>34</v>
      </c>
      <c r="E30" s="25">
        <v>10</v>
      </c>
      <c r="F30" s="25">
        <v>23</v>
      </c>
      <c r="G30" s="25">
        <v>14</v>
      </c>
      <c r="H30" s="25">
        <v>18</v>
      </c>
      <c r="I30" s="26">
        <v>2</v>
      </c>
      <c r="J30" s="24">
        <v>76</v>
      </c>
      <c r="K30" s="26">
        <v>21</v>
      </c>
      <c r="L30" s="24">
        <v>26</v>
      </c>
      <c r="M30" s="25">
        <v>19</v>
      </c>
      <c r="N30" s="25">
        <v>3</v>
      </c>
      <c r="O30" s="25">
        <v>26</v>
      </c>
      <c r="P30" s="25">
        <v>9</v>
      </c>
      <c r="Q30" s="25">
        <v>1</v>
      </c>
      <c r="R30" s="26">
        <v>9</v>
      </c>
      <c r="S30" s="24">
        <v>23</v>
      </c>
      <c r="T30" s="25">
        <v>18</v>
      </c>
      <c r="U30" s="25">
        <v>30</v>
      </c>
      <c r="V30" s="25">
        <v>8</v>
      </c>
      <c r="W30" s="26">
        <v>13</v>
      </c>
      <c r="X30" s="10"/>
    </row>
    <row r="31" spans="1:24" x14ac:dyDescent="0.35">
      <c r="A31" s="11"/>
      <c r="B31" s="22" t="s">
        <v>449</v>
      </c>
      <c r="C31" s="27">
        <v>0.03</v>
      </c>
      <c r="D31" s="28">
        <v>0.02</v>
      </c>
      <c r="E31" s="29">
        <v>0.04</v>
      </c>
      <c r="F31" s="29">
        <v>0.04</v>
      </c>
      <c r="G31" s="29">
        <v>0.03</v>
      </c>
      <c r="H31" s="29">
        <v>0.05</v>
      </c>
      <c r="I31" s="30">
        <v>0.01</v>
      </c>
      <c r="J31" s="28">
        <v>0.03</v>
      </c>
      <c r="K31" s="30">
        <v>0.04</v>
      </c>
      <c r="L31" s="28">
        <v>0.04</v>
      </c>
      <c r="M31" s="29">
        <v>0.02</v>
      </c>
      <c r="N31" s="29">
        <v>0.01</v>
      </c>
      <c r="O31" s="29">
        <v>0.03</v>
      </c>
      <c r="P31" s="29">
        <v>0.02</v>
      </c>
      <c r="Q31" s="29">
        <v>0.01</v>
      </c>
      <c r="R31" s="30">
        <v>0.06</v>
      </c>
      <c r="S31" s="28">
        <v>0.04</v>
      </c>
      <c r="T31" s="29">
        <v>0.02</v>
      </c>
      <c r="U31" s="29">
        <v>0.03</v>
      </c>
      <c r="V31" s="29">
        <v>0.02</v>
      </c>
      <c r="W31" s="30">
        <v>0.06</v>
      </c>
      <c r="X31" s="10"/>
    </row>
    <row r="32" spans="1:24" x14ac:dyDescent="0.35">
      <c r="A32" s="11"/>
      <c r="B32" s="22" t="s">
        <v>449</v>
      </c>
      <c r="C32" s="24" t="s">
        <v>561</v>
      </c>
      <c r="D32" s="24" t="s">
        <v>449</v>
      </c>
      <c r="E32" s="25" t="s">
        <v>449</v>
      </c>
      <c r="F32" s="25" t="s">
        <v>449</v>
      </c>
      <c r="G32" s="25" t="s">
        <v>449</v>
      </c>
      <c r="H32" s="25" t="s">
        <v>449</v>
      </c>
      <c r="I32" s="26" t="s">
        <v>449</v>
      </c>
      <c r="J32" s="24" t="s">
        <v>449</v>
      </c>
      <c r="K32" s="26" t="s">
        <v>449</v>
      </c>
      <c r="L32" s="24" t="s">
        <v>449</v>
      </c>
      <c r="M32" s="25" t="s">
        <v>449</v>
      </c>
      <c r="N32" s="25" t="s">
        <v>449</v>
      </c>
      <c r="O32" s="25" t="s">
        <v>449</v>
      </c>
      <c r="P32" s="25" t="s">
        <v>449</v>
      </c>
      <c r="Q32" s="25" t="s">
        <v>449</v>
      </c>
      <c r="R32" s="26" t="s">
        <v>449</v>
      </c>
      <c r="S32" s="24" t="s">
        <v>449</v>
      </c>
      <c r="T32" s="25" t="s">
        <v>449</v>
      </c>
      <c r="U32" s="25" t="s">
        <v>449</v>
      </c>
      <c r="V32" s="25" t="s">
        <v>449</v>
      </c>
      <c r="W32" s="26" t="s">
        <v>561</v>
      </c>
      <c r="X32" s="10"/>
    </row>
    <row r="33" spans="1:24" x14ac:dyDescent="0.35">
      <c r="A33" s="11"/>
      <c r="B33" s="8" t="s">
        <v>1101</v>
      </c>
      <c r="C33" s="9">
        <v>83</v>
      </c>
      <c r="D33" s="10">
        <v>21</v>
      </c>
      <c r="E33" s="5">
        <v>10</v>
      </c>
      <c r="F33" s="5">
        <v>3</v>
      </c>
      <c r="G33" s="5">
        <v>19</v>
      </c>
      <c r="H33" s="5">
        <v>19</v>
      </c>
      <c r="I33" s="11">
        <v>3</v>
      </c>
      <c r="J33" s="10">
        <v>55</v>
      </c>
      <c r="K33" s="11">
        <v>20</v>
      </c>
      <c r="L33" s="10">
        <v>23</v>
      </c>
      <c r="M33" s="5">
        <v>14</v>
      </c>
      <c r="N33" s="5">
        <v>6</v>
      </c>
      <c r="O33" s="5">
        <v>9</v>
      </c>
      <c r="P33" s="5">
        <v>3</v>
      </c>
      <c r="Q33" s="5" t="s">
        <v>486</v>
      </c>
      <c r="R33" s="11">
        <v>8</v>
      </c>
      <c r="S33" s="10">
        <v>16</v>
      </c>
      <c r="T33" s="5">
        <v>19</v>
      </c>
      <c r="U33" s="5">
        <v>10</v>
      </c>
      <c r="V33" s="5">
        <v>2</v>
      </c>
      <c r="W33" s="11">
        <v>12</v>
      </c>
      <c r="X33" s="10"/>
    </row>
    <row r="34" spans="1:24" x14ac:dyDescent="0.35">
      <c r="A34" s="11"/>
      <c r="B34" s="8" t="s">
        <v>449</v>
      </c>
      <c r="C34" s="12">
        <v>0.02</v>
      </c>
      <c r="D34" s="13">
        <v>0.01</v>
      </c>
      <c r="E34" s="14">
        <v>0.04</v>
      </c>
      <c r="F34" s="5" t="s">
        <v>511</v>
      </c>
      <c r="G34" s="14">
        <v>0.04</v>
      </c>
      <c r="H34" s="14">
        <v>0.05</v>
      </c>
      <c r="I34" s="15">
        <v>0.02</v>
      </c>
      <c r="J34" s="13">
        <v>0.02</v>
      </c>
      <c r="K34" s="15">
        <v>0.03</v>
      </c>
      <c r="L34" s="13">
        <v>0.04</v>
      </c>
      <c r="M34" s="14">
        <v>0.02</v>
      </c>
      <c r="N34" s="14">
        <v>0.02</v>
      </c>
      <c r="O34" s="14">
        <v>0.01</v>
      </c>
      <c r="P34" s="14">
        <v>0.01</v>
      </c>
      <c r="Q34" s="5" t="s">
        <v>486</v>
      </c>
      <c r="R34" s="15">
        <v>0.05</v>
      </c>
      <c r="S34" s="13">
        <v>0.02</v>
      </c>
      <c r="T34" s="14">
        <v>0.02</v>
      </c>
      <c r="U34" s="14">
        <v>0.01</v>
      </c>
      <c r="V34" s="14">
        <v>0.01</v>
      </c>
      <c r="W34" s="15">
        <v>0.05</v>
      </c>
      <c r="X34" s="10"/>
    </row>
    <row r="35" spans="1:24" x14ac:dyDescent="0.35">
      <c r="A35" s="11"/>
      <c r="B35" s="8" t="s">
        <v>449</v>
      </c>
      <c r="C35" s="10" t="s">
        <v>1124</v>
      </c>
      <c r="D35" s="10" t="s">
        <v>449</v>
      </c>
      <c r="E35" s="5" t="s">
        <v>564</v>
      </c>
      <c r="F35" s="5" t="s">
        <v>449</v>
      </c>
      <c r="G35" s="5" t="s">
        <v>592</v>
      </c>
      <c r="H35" s="5" t="s">
        <v>592</v>
      </c>
      <c r="I35" s="11" t="s">
        <v>449</v>
      </c>
      <c r="J35" s="10" t="s">
        <v>449</v>
      </c>
      <c r="K35" s="11" t="s">
        <v>449</v>
      </c>
      <c r="L35" s="10" t="s">
        <v>928</v>
      </c>
      <c r="M35" s="5" t="s">
        <v>449</v>
      </c>
      <c r="N35" s="5" t="s">
        <v>449</v>
      </c>
      <c r="O35" s="5" t="s">
        <v>449</v>
      </c>
      <c r="P35" s="5" t="s">
        <v>449</v>
      </c>
      <c r="Q35" s="5" t="s">
        <v>449</v>
      </c>
      <c r="R35" s="11" t="s">
        <v>928</v>
      </c>
      <c r="S35" s="10" t="s">
        <v>449</v>
      </c>
      <c r="T35" s="5" t="s">
        <v>449</v>
      </c>
      <c r="U35" s="5" t="s">
        <v>449</v>
      </c>
      <c r="V35" s="5" t="s">
        <v>449</v>
      </c>
      <c r="W35" s="11" t="s">
        <v>929</v>
      </c>
      <c r="X35" s="10"/>
    </row>
    <row r="36" spans="1:24" x14ac:dyDescent="0.35">
      <c r="A36" s="11"/>
      <c r="B36" s="22" t="s">
        <v>1102</v>
      </c>
      <c r="C36" s="23">
        <v>69</v>
      </c>
      <c r="D36" s="24">
        <v>33</v>
      </c>
      <c r="E36" s="25">
        <v>3</v>
      </c>
      <c r="F36" s="25">
        <v>10</v>
      </c>
      <c r="G36" s="25">
        <v>6</v>
      </c>
      <c r="H36" s="25">
        <v>8</v>
      </c>
      <c r="I36" s="26">
        <v>1</v>
      </c>
      <c r="J36" s="24">
        <v>58</v>
      </c>
      <c r="K36" s="26">
        <v>12</v>
      </c>
      <c r="L36" s="24">
        <v>15</v>
      </c>
      <c r="M36" s="25">
        <v>8</v>
      </c>
      <c r="N36" s="25">
        <v>2</v>
      </c>
      <c r="O36" s="25">
        <v>19</v>
      </c>
      <c r="P36" s="25">
        <v>10</v>
      </c>
      <c r="Q36" s="25">
        <v>8</v>
      </c>
      <c r="R36" s="26">
        <v>1</v>
      </c>
      <c r="S36" s="24">
        <v>5</v>
      </c>
      <c r="T36" s="25">
        <v>12</v>
      </c>
      <c r="U36" s="25">
        <v>20</v>
      </c>
      <c r="V36" s="25">
        <v>10</v>
      </c>
      <c r="W36" s="26">
        <v>9</v>
      </c>
      <c r="X36" s="10"/>
    </row>
    <row r="37" spans="1:24" x14ac:dyDescent="0.35">
      <c r="A37" s="11"/>
      <c r="B37" s="22" t="s">
        <v>449</v>
      </c>
      <c r="C37" s="27">
        <v>0.02</v>
      </c>
      <c r="D37" s="28">
        <v>0.02</v>
      </c>
      <c r="E37" s="29">
        <v>0.01</v>
      </c>
      <c r="F37" s="29">
        <v>0.01</v>
      </c>
      <c r="G37" s="29">
        <v>0.01</v>
      </c>
      <c r="H37" s="29">
        <v>0.02</v>
      </c>
      <c r="I37" s="30">
        <v>0.01</v>
      </c>
      <c r="J37" s="28">
        <v>0.02</v>
      </c>
      <c r="K37" s="30">
        <v>0.02</v>
      </c>
      <c r="L37" s="28">
        <v>0.02</v>
      </c>
      <c r="M37" s="29">
        <v>0.01</v>
      </c>
      <c r="N37" s="29">
        <v>0.01</v>
      </c>
      <c r="O37" s="29">
        <v>0.02</v>
      </c>
      <c r="P37" s="29">
        <v>0.02</v>
      </c>
      <c r="Q37" s="29">
        <v>0.05</v>
      </c>
      <c r="R37" s="30">
        <v>0.01</v>
      </c>
      <c r="S37" s="28">
        <v>0.01</v>
      </c>
      <c r="T37" s="29">
        <v>0.01</v>
      </c>
      <c r="U37" s="29">
        <v>0.02</v>
      </c>
      <c r="V37" s="29">
        <v>0.03</v>
      </c>
      <c r="W37" s="30">
        <v>0.04</v>
      </c>
      <c r="X37" s="10"/>
    </row>
    <row r="38" spans="1:24" x14ac:dyDescent="0.35">
      <c r="A38" s="11"/>
      <c r="B38" s="22" t="s">
        <v>449</v>
      </c>
      <c r="C38" s="24" t="s">
        <v>449</v>
      </c>
      <c r="D38" s="24" t="s">
        <v>449</v>
      </c>
      <c r="E38" s="25" t="s">
        <v>449</v>
      </c>
      <c r="F38" s="25" t="s">
        <v>449</v>
      </c>
      <c r="G38" s="25" t="s">
        <v>449</v>
      </c>
      <c r="H38" s="25" t="s">
        <v>449</v>
      </c>
      <c r="I38" s="26" t="s">
        <v>449</v>
      </c>
      <c r="J38" s="24" t="s">
        <v>449</v>
      </c>
      <c r="K38" s="26" t="s">
        <v>449</v>
      </c>
      <c r="L38" s="24" t="s">
        <v>449</v>
      </c>
      <c r="M38" s="25" t="s">
        <v>449</v>
      </c>
      <c r="N38" s="25" t="s">
        <v>449</v>
      </c>
      <c r="O38" s="25" t="s">
        <v>449</v>
      </c>
      <c r="P38" s="25" t="s">
        <v>449</v>
      </c>
      <c r="Q38" s="25" t="s">
        <v>491</v>
      </c>
      <c r="R38" s="26" t="s">
        <v>449</v>
      </c>
      <c r="S38" s="24" t="s">
        <v>449</v>
      </c>
      <c r="T38" s="25" t="s">
        <v>449</v>
      </c>
      <c r="U38" s="25" t="s">
        <v>449</v>
      </c>
      <c r="V38" s="25" t="s">
        <v>842</v>
      </c>
      <c r="W38" s="26" t="s">
        <v>842</v>
      </c>
      <c r="X38" s="10"/>
    </row>
    <row r="39" spans="1:24" x14ac:dyDescent="0.35">
      <c r="A39" s="11"/>
      <c r="B39" s="8" t="s">
        <v>1103</v>
      </c>
      <c r="C39" s="9">
        <v>59</v>
      </c>
      <c r="D39" s="10">
        <v>24</v>
      </c>
      <c r="E39" s="5">
        <v>3</v>
      </c>
      <c r="F39" s="5">
        <v>14</v>
      </c>
      <c r="G39" s="5">
        <v>4</v>
      </c>
      <c r="H39" s="5">
        <v>6</v>
      </c>
      <c r="I39" s="11">
        <v>6</v>
      </c>
      <c r="J39" s="10">
        <v>53</v>
      </c>
      <c r="K39" s="11">
        <v>4</v>
      </c>
      <c r="L39" s="10">
        <v>11</v>
      </c>
      <c r="M39" s="5">
        <v>7</v>
      </c>
      <c r="N39" s="5">
        <v>4</v>
      </c>
      <c r="O39" s="5">
        <v>24</v>
      </c>
      <c r="P39" s="5">
        <v>8</v>
      </c>
      <c r="Q39" s="5">
        <v>2</v>
      </c>
      <c r="R39" s="11" t="s">
        <v>486</v>
      </c>
      <c r="S39" s="10">
        <v>8</v>
      </c>
      <c r="T39" s="5">
        <v>12</v>
      </c>
      <c r="U39" s="5">
        <v>15</v>
      </c>
      <c r="V39" s="5">
        <v>11</v>
      </c>
      <c r="W39" s="11">
        <v>2</v>
      </c>
      <c r="X39" s="10"/>
    </row>
    <row r="40" spans="1:24" x14ac:dyDescent="0.35">
      <c r="A40" s="11"/>
      <c r="B40" s="8" t="s">
        <v>449</v>
      </c>
      <c r="C40" s="12">
        <v>0.02</v>
      </c>
      <c r="D40" s="13">
        <v>0.02</v>
      </c>
      <c r="E40" s="14">
        <v>0.01</v>
      </c>
      <c r="F40" s="14">
        <v>0.02</v>
      </c>
      <c r="G40" s="14">
        <v>0.01</v>
      </c>
      <c r="H40" s="14">
        <v>0.02</v>
      </c>
      <c r="I40" s="15">
        <v>0.03</v>
      </c>
      <c r="J40" s="13">
        <v>0.02</v>
      </c>
      <c r="K40" s="15">
        <v>0.01</v>
      </c>
      <c r="L40" s="13">
        <v>0.02</v>
      </c>
      <c r="M40" s="14">
        <v>0.01</v>
      </c>
      <c r="N40" s="14">
        <v>0.01</v>
      </c>
      <c r="O40" s="14">
        <v>0.03</v>
      </c>
      <c r="P40" s="14">
        <v>0.02</v>
      </c>
      <c r="Q40" s="14">
        <v>0.01</v>
      </c>
      <c r="R40" s="11" t="s">
        <v>486</v>
      </c>
      <c r="S40" s="13">
        <v>0.01</v>
      </c>
      <c r="T40" s="14">
        <v>0.01</v>
      </c>
      <c r="U40" s="14">
        <v>0.02</v>
      </c>
      <c r="V40" s="14">
        <v>0.03</v>
      </c>
      <c r="W40" s="15">
        <v>0.01</v>
      </c>
      <c r="X40" s="10"/>
    </row>
    <row r="41" spans="1:24" x14ac:dyDescent="0.35">
      <c r="A41" s="11"/>
      <c r="B41" s="8" t="s">
        <v>449</v>
      </c>
      <c r="C41" s="10" t="s">
        <v>449</v>
      </c>
      <c r="D41" s="10" t="s">
        <v>449</v>
      </c>
      <c r="E41" s="5" t="s">
        <v>449</v>
      </c>
      <c r="F41" s="5" t="s">
        <v>449</v>
      </c>
      <c r="G41" s="5" t="s">
        <v>449</v>
      </c>
      <c r="H41" s="5" t="s">
        <v>449</v>
      </c>
      <c r="I41" s="11" t="s">
        <v>449</v>
      </c>
      <c r="J41" s="10" t="s">
        <v>505</v>
      </c>
      <c r="K41" s="11" t="s">
        <v>449</v>
      </c>
      <c r="L41" s="10" t="s">
        <v>449</v>
      </c>
      <c r="M41" s="5" t="s">
        <v>449</v>
      </c>
      <c r="N41" s="5" t="s">
        <v>449</v>
      </c>
      <c r="O41" s="5" t="s">
        <v>603</v>
      </c>
      <c r="P41" s="5" t="s">
        <v>449</v>
      </c>
      <c r="Q41" s="5" t="s">
        <v>449</v>
      </c>
      <c r="R41" s="11" t="s">
        <v>449</v>
      </c>
      <c r="S41" s="10" t="s">
        <v>449</v>
      </c>
      <c r="T41" s="5" t="s">
        <v>449</v>
      </c>
      <c r="U41" s="5" t="s">
        <v>449</v>
      </c>
      <c r="V41" s="5" t="s">
        <v>449</v>
      </c>
      <c r="W41" s="11" t="s">
        <v>449</v>
      </c>
      <c r="X41" s="10"/>
    </row>
    <row r="42" spans="1:24" x14ac:dyDescent="0.35">
      <c r="A42" s="11"/>
      <c r="B42" s="22" t="s">
        <v>1104</v>
      </c>
      <c r="C42" s="23">
        <v>53</v>
      </c>
      <c r="D42" s="24">
        <v>29</v>
      </c>
      <c r="E42" s="25">
        <v>5</v>
      </c>
      <c r="F42" s="25">
        <v>5</v>
      </c>
      <c r="G42" s="25">
        <v>3</v>
      </c>
      <c r="H42" s="25">
        <v>9</v>
      </c>
      <c r="I42" s="26">
        <v>2</v>
      </c>
      <c r="J42" s="24">
        <v>34</v>
      </c>
      <c r="K42" s="26">
        <v>12</v>
      </c>
      <c r="L42" s="24">
        <v>6</v>
      </c>
      <c r="M42" s="25">
        <v>10</v>
      </c>
      <c r="N42" s="25">
        <v>5</v>
      </c>
      <c r="O42" s="25">
        <v>13</v>
      </c>
      <c r="P42" s="25">
        <v>5</v>
      </c>
      <c r="Q42" s="25">
        <v>3</v>
      </c>
      <c r="R42" s="26">
        <v>7</v>
      </c>
      <c r="S42" s="24">
        <v>11</v>
      </c>
      <c r="T42" s="25">
        <v>18</v>
      </c>
      <c r="U42" s="25">
        <v>11</v>
      </c>
      <c r="V42" s="25">
        <v>3</v>
      </c>
      <c r="W42" s="26">
        <v>3</v>
      </c>
      <c r="X42" s="10"/>
    </row>
    <row r="43" spans="1:24" x14ac:dyDescent="0.35">
      <c r="A43" s="11"/>
      <c r="B43" s="22" t="s">
        <v>449</v>
      </c>
      <c r="C43" s="27">
        <v>0.02</v>
      </c>
      <c r="D43" s="28">
        <v>0.02</v>
      </c>
      <c r="E43" s="29">
        <v>0.02</v>
      </c>
      <c r="F43" s="29">
        <v>0.01</v>
      </c>
      <c r="G43" s="29">
        <v>0.01</v>
      </c>
      <c r="H43" s="29">
        <v>0.02</v>
      </c>
      <c r="I43" s="30">
        <v>0.01</v>
      </c>
      <c r="J43" s="28">
        <v>0.01</v>
      </c>
      <c r="K43" s="30">
        <v>0.02</v>
      </c>
      <c r="L43" s="28">
        <v>0.01</v>
      </c>
      <c r="M43" s="29">
        <v>0.01</v>
      </c>
      <c r="N43" s="29">
        <v>0.02</v>
      </c>
      <c r="O43" s="29">
        <v>0.01</v>
      </c>
      <c r="P43" s="29">
        <v>0.01</v>
      </c>
      <c r="Q43" s="29">
        <v>0.02</v>
      </c>
      <c r="R43" s="30">
        <v>0.05</v>
      </c>
      <c r="S43" s="28">
        <v>0.02</v>
      </c>
      <c r="T43" s="29">
        <v>0.02</v>
      </c>
      <c r="U43" s="29">
        <v>0.01</v>
      </c>
      <c r="V43" s="29">
        <v>0.01</v>
      </c>
      <c r="W43" s="30">
        <v>0.01</v>
      </c>
      <c r="X43" s="10"/>
    </row>
    <row r="44" spans="1:24" x14ac:dyDescent="0.35">
      <c r="A44" s="11"/>
      <c r="B44" s="22" t="s">
        <v>449</v>
      </c>
      <c r="C44" s="24" t="s">
        <v>645</v>
      </c>
      <c r="D44" s="24" t="s">
        <v>449</v>
      </c>
      <c r="E44" s="25" t="s">
        <v>449</v>
      </c>
      <c r="F44" s="25" t="s">
        <v>449</v>
      </c>
      <c r="G44" s="25" t="s">
        <v>449</v>
      </c>
      <c r="H44" s="25" t="s">
        <v>449</v>
      </c>
      <c r="I44" s="26" t="s">
        <v>449</v>
      </c>
      <c r="J44" s="24" t="s">
        <v>449</v>
      </c>
      <c r="K44" s="26" t="s">
        <v>449</v>
      </c>
      <c r="L44" s="24" t="s">
        <v>449</v>
      </c>
      <c r="M44" s="25" t="s">
        <v>449</v>
      </c>
      <c r="N44" s="25" t="s">
        <v>449</v>
      </c>
      <c r="O44" s="25" t="s">
        <v>449</v>
      </c>
      <c r="P44" s="25" t="s">
        <v>449</v>
      </c>
      <c r="Q44" s="25" t="s">
        <v>449</v>
      </c>
      <c r="R44" s="26" t="s">
        <v>1125</v>
      </c>
      <c r="S44" s="24" t="s">
        <v>449</v>
      </c>
      <c r="T44" s="25" t="s">
        <v>449</v>
      </c>
      <c r="U44" s="25" t="s">
        <v>449</v>
      </c>
      <c r="V44" s="25" t="s">
        <v>449</v>
      </c>
      <c r="W44" s="26" t="s">
        <v>449</v>
      </c>
      <c r="X44" s="10"/>
    </row>
    <row r="45" spans="1:24" x14ac:dyDescent="0.35">
      <c r="A45" s="11"/>
      <c r="B45" s="8" t="s">
        <v>1105</v>
      </c>
      <c r="C45" s="9">
        <v>13</v>
      </c>
      <c r="D45" s="10">
        <v>6</v>
      </c>
      <c r="E45" s="5">
        <v>2</v>
      </c>
      <c r="F45" s="5">
        <v>1</v>
      </c>
      <c r="G45" s="5">
        <v>2</v>
      </c>
      <c r="H45" s="5" t="s">
        <v>486</v>
      </c>
      <c r="I45" s="11">
        <v>2</v>
      </c>
      <c r="J45" s="10">
        <v>12</v>
      </c>
      <c r="K45" s="11">
        <v>2</v>
      </c>
      <c r="L45" s="10" t="s">
        <v>486</v>
      </c>
      <c r="M45" s="5">
        <v>4</v>
      </c>
      <c r="N45" s="5" t="s">
        <v>486</v>
      </c>
      <c r="O45" s="5">
        <v>3</v>
      </c>
      <c r="P45" s="5">
        <v>4</v>
      </c>
      <c r="Q45" s="5">
        <v>3</v>
      </c>
      <c r="R45" s="11" t="s">
        <v>486</v>
      </c>
      <c r="S45" s="10">
        <v>2</v>
      </c>
      <c r="T45" s="5">
        <v>5</v>
      </c>
      <c r="U45" s="5">
        <v>4</v>
      </c>
      <c r="V45" s="5" t="s">
        <v>511</v>
      </c>
      <c r="W45" s="11">
        <v>2</v>
      </c>
      <c r="X45" s="10"/>
    </row>
    <row r="46" spans="1:24" x14ac:dyDescent="0.35">
      <c r="A46" s="11"/>
      <c r="B46" s="8" t="s">
        <v>449</v>
      </c>
      <c r="C46" s="9" t="s">
        <v>511</v>
      </c>
      <c r="D46" s="10" t="s">
        <v>511</v>
      </c>
      <c r="E46" s="14">
        <v>0.01</v>
      </c>
      <c r="F46" s="5" t="s">
        <v>511</v>
      </c>
      <c r="G46" s="5" t="s">
        <v>511</v>
      </c>
      <c r="H46" s="5" t="s">
        <v>486</v>
      </c>
      <c r="I46" s="15">
        <v>0.01</v>
      </c>
      <c r="J46" s="10" t="s">
        <v>511</v>
      </c>
      <c r="K46" s="11" t="s">
        <v>511</v>
      </c>
      <c r="L46" s="10" t="s">
        <v>486</v>
      </c>
      <c r="M46" s="5" t="s">
        <v>511</v>
      </c>
      <c r="N46" s="5" t="s">
        <v>486</v>
      </c>
      <c r="O46" s="5" t="s">
        <v>511</v>
      </c>
      <c r="P46" s="14">
        <v>0.01</v>
      </c>
      <c r="Q46" s="14">
        <v>0.02</v>
      </c>
      <c r="R46" s="11" t="s">
        <v>486</v>
      </c>
      <c r="S46" s="10" t="s">
        <v>511</v>
      </c>
      <c r="T46" s="5" t="s">
        <v>511</v>
      </c>
      <c r="U46" s="5" t="s">
        <v>511</v>
      </c>
      <c r="V46" s="5" t="s">
        <v>511</v>
      </c>
      <c r="W46" s="15">
        <v>0.01</v>
      </c>
      <c r="X46" s="10"/>
    </row>
    <row r="47" spans="1:24" x14ac:dyDescent="0.35">
      <c r="A47" s="11"/>
      <c r="B47" s="8" t="s">
        <v>449</v>
      </c>
      <c r="C47" s="10" t="s">
        <v>449</v>
      </c>
      <c r="D47" s="10" t="s">
        <v>449</v>
      </c>
      <c r="E47" s="5" t="s">
        <v>449</v>
      </c>
      <c r="F47" s="5" t="s">
        <v>449</v>
      </c>
      <c r="G47" s="5" t="s">
        <v>449</v>
      </c>
      <c r="H47" s="5" t="s">
        <v>449</v>
      </c>
      <c r="I47" s="11" t="s">
        <v>449</v>
      </c>
      <c r="J47" s="10" t="s">
        <v>449</v>
      </c>
      <c r="K47" s="11" t="s">
        <v>449</v>
      </c>
      <c r="L47" s="10" t="s">
        <v>449</v>
      </c>
      <c r="M47" s="5" t="s">
        <v>449</v>
      </c>
      <c r="N47" s="5" t="s">
        <v>449</v>
      </c>
      <c r="O47" s="5" t="s">
        <v>449</v>
      </c>
      <c r="P47" s="5" t="s">
        <v>449</v>
      </c>
      <c r="Q47" s="5" t="s">
        <v>759</v>
      </c>
      <c r="R47" s="11" t="s">
        <v>449</v>
      </c>
      <c r="S47" s="10" t="s">
        <v>449</v>
      </c>
      <c r="T47" s="5" t="s">
        <v>449</v>
      </c>
      <c r="U47" s="5" t="s">
        <v>449</v>
      </c>
      <c r="V47" s="5" t="s">
        <v>449</v>
      </c>
      <c r="W47" s="11" t="s">
        <v>449</v>
      </c>
      <c r="X47" s="10"/>
    </row>
    <row r="48" spans="1:24" x14ac:dyDescent="0.35">
      <c r="A48" s="11"/>
      <c r="B48" s="22" t="s">
        <v>1106</v>
      </c>
      <c r="C48" s="23">
        <v>12</v>
      </c>
      <c r="D48" s="24">
        <v>8</v>
      </c>
      <c r="E48" s="25" t="s">
        <v>511</v>
      </c>
      <c r="F48" s="25">
        <v>1</v>
      </c>
      <c r="G48" s="25">
        <v>3</v>
      </c>
      <c r="H48" s="25" t="s">
        <v>486</v>
      </c>
      <c r="I48" s="26" t="s">
        <v>511</v>
      </c>
      <c r="J48" s="24">
        <v>9</v>
      </c>
      <c r="K48" s="26">
        <v>2</v>
      </c>
      <c r="L48" s="24">
        <v>1</v>
      </c>
      <c r="M48" s="25">
        <v>1</v>
      </c>
      <c r="N48" s="25" t="s">
        <v>486</v>
      </c>
      <c r="O48" s="25">
        <v>8</v>
      </c>
      <c r="P48" s="25">
        <v>3</v>
      </c>
      <c r="Q48" s="25" t="s">
        <v>486</v>
      </c>
      <c r="R48" s="26" t="s">
        <v>486</v>
      </c>
      <c r="S48" s="24">
        <v>2</v>
      </c>
      <c r="T48" s="25">
        <v>6</v>
      </c>
      <c r="U48" s="25">
        <v>1</v>
      </c>
      <c r="V48" s="25">
        <v>2</v>
      </c>
      <c r="W48" s="26" t="s">
        <v>486</v>
      </c>
      <c r="X48" s="10"/>
    </row>
    <row r="49" spans="1:24" x14ac:dyDescent="0.35">
      <c r="A49" s="11"/>
      <c r="B49" s="22" t="s">
        <v>449</v>
      </c>
      <c r="C49" s="23" t="s">
        <v>511</v>
      </c>
      <c r="D49" s="28">
        <v>0.01</v>
      </c>
      <c r="E49" s="25" t="s">
        <v>511</v>
      </c>
      <c r="F49" s="25" t="s">
        <v>511</v>
      </c>
      <c r="G49" s="29">
        <v>0.01</v>
      </c>
      <c r="H49" s="25" t="s">
        <v>486</v>
      </c>
      <c r="I49" s="26" t="s">
        <v>511</v>
      </c>
      <c r="J49" s="24" t="s">
        <v>511</v>
      </c>
      <c r="K49" s="26" t="s">
        <v>511</v>
      </c>
      <c r="L49" s="24" t="s">
        <v>511</v>
      </c>
      <c r="M49" s="25" t="s">
        <v>511</v>
      </c>
      <c r="N49" s="25" t="s">
        <v>486</v>
      </c>
      <c r="O49" s="29">
        <v>0.01</v>
      </c>
      <c r="P49" s="29">
        <v>0.01</v>
      </c>
      <c r="Q49" s="25" t="s">
        <v>486</v>
      </c>
      <c r="R49" s="26" t="s">
        <v>486</v>
      </c>
      <c r="S49" s="24" t="s">
        <v>511</v>
      </c>
      <c r="T49" s="29">
        <v>0.01</v>
      </c>
      <c r="U49" s="25" t="s">
        <v>511</v>
      </c>
      <c r="V49" s="29">
        <v>0.01</v>
      </c>
      <c r="W49" s="26" t="s">
        <v>486</v>
      </c>
      <c r="X49" s="10"/>
    </row>
    <row r="50" spans="1:24" x14ac:dyDescent="0.35">
      <c r="A50" s="11"/>
      <c r="B50" s="22" t="s">
        <v>449</v>
      </c>
      <c r="C50" s="24" t="s">
        <v>449</v>
      </c>
      <c r="D50" s="24" t="s">
        <v>449</v>
      </c>
      <c r="E50" s="25" t="s">
        <v>449</v>
      </c>
      <c r="F50" s="25" t="s">
        <v>449</v>
      </c>
      <c r="G50" s="25" t="s">
        <v>449</v>
      </c>
      <c r="H50" s="25" t="s">
        <v>449</v>
      </c>
      <c r="I50" s="26" t="s">
        <v>449</v>
      </c>
      <c r="J50" s="24" t="s">
        <v>449</v>
      </c>
      <c r="K50" s="26" t="s">
        <v>449</v>
      </c>
      <c r="L50" s="24" t="s">
        <v>449</v>
      </c>
      <c r="M50" s="25" t="s">
        <v>449</v>
      </c>
      <c r="N50" s="25" t="s">
        <v>449</v>
      </c>
      <c r="O50" s="25" t="s">
        <v>505</v>
      </c>
      <c r="P50" s="25" t="s">
        <v>449</v>
      </c>
      <c r="Q50" s="25" t="s">
        <v>449</v>
      </c>
      <c r="R50" s="26" t="s">
        <v>449</v>
      </c>
      <c r="S50" s="24" t="s">
        <v>449</v>
      </c>
      <c r="T50" s="25" t="s">
        <v>449</v>
      </c>
      <c r="U50" s="25" t="s">
        <v>449</v>
      </c>
      <c r="V50" s="25" t="s">
        <v>449</v>
      </c>
      <c r="W50" s="26" t="s">
        <v>449</v>
      </c>
      <c r="X50" s="10"/>
    </row>
    <row r="51" spans="1:24" x14ac:dyDescent="0.35">
      <c r="A51" s="11"/>
      <c r="B51" s="8" t="s">
        <v>1107</v>
      </c>
      <c r="C51" s="9">
        <v>7</v>
      </c>
      <c r="D51" s="10">
        <v>2</v>
      </c>
      <c r="E51" s="5">
        <v>2</v>
      </c>
      <c r="F51" s="5" t="s">
        <v>511</v>
      </c>
      <c r="G51" s="5" t="s">
        <v>511</v>
      </c>
      <c r="H51" s="5" t="s">
        <v>511</v>
      </c>
      <c r="I51" s="11">
        <v>2</v>
      </c>
      <c r="J51" s="10">
        <v>7</v>
      </c>
      <c r="K51" s="11" t="s">
        <v>486</v>
      </c>
      <c r="L51" s="10" t="s">
        <v>486</v>
      </c>
      <c r="M51" s="5">
        <v>5</v>
      </c>
      <c r="N51" s="5" t="s">
        <v>486</v>
      </c>
      <c r="O51" s="5">
        <v>1</v>
      </c>
      <c r="P51" s="5" t="s">
        <v>486</v>
      </c>
      <c r="Q51" s="5">
        <v>2</v>
      </c>
      <c r="R51" s="11" t="s">
        <v>486</v>
      </c>
      <c r="S51" s="10">
        <v>3</v>
      </c>
      <c r="T51" s="5">
        <v>4</v>
      </c>
      <c r="U51" s="5" t="s">
        <v>511</v>
      </c>
      <c r="V51" s="5" t="s">
        <v>486</v>
      </c>
      <c r="W51" s="11" t="s">
        <v>486</v>
      </c>
      <c r="X51" s="10"/>
    </row>
    <row r="52" spans="1:24" x14ac:dyDescent="0.35">
      <c r="A52" s="11"/>
      <c r="B52" s="8" t="s">
        <v>449</v>
      </c>
      <c r="C52" s="9" t="s">
        <v>511</v>
      </c>
      <c r="D52" s="10" t="s">
        <v>511</v>
      </c>
      <c r="E52" s="14">
        <v>0.01</v>
      </c>
      <c r="F52" s="5" t="s">
        <v>511</v>
      </c>
      <c r="G52" s="5" t="s">
        <v>511</v>
      </c>
      <c r="H52" s="5" t="s">
        <v>511</v>
      </c>
      <c r="I52" s="15">
        <v>0.01</v>
      </c>
      <c r="J52" s="10" t="s">
        <v>511</v>
      </c>
      <c r="K52" s="11" t="s">
        <v>486</v>
      </c>
      <c r="L52" s="10" t="s">
        <v>486</v>
      </c>
      <c r="M52" s="14">
        <v>0.01</v>
      </c>
      <c r="N52" s="5" t="s">
        <v>486</v>
      </c>
      <c r="O52" s="5" t="s">
        <v>511</v>
      </c>
      <c r="P52" s="5" t="s">
        <v>486</v>
      </c>
      <c r="Q52" s="14">
        <v>0.01</v>
      </c>
      <c r="R52" s="11" t="s">
        <v>486</v>
      </c>
      <c r="S52" s="13">
        <v>0.01</v>
      </c>
      <c r="T52" s="5" t="s">
        <v>511</v>
      </c>
      <c r="U52" s="5" t="s">
        <v>511</v>
      </c>
      <c r="V52" s="5" t="s">
        <v>486</v>
      </c>
      <c r="W52" s="11" t="s">
        <v>486</v>
      </c>
      <c r="X52" s="10"/>
    </row>
    <row r="53" spans="1:24" x14ac:dyDescent="0.35">
      <c r="A53" s="11"/>
      <c r="B53" s="8" t="s">
        <v>449</v>
      </c>
      <c r="C53" s="10" t="s">
        <v>449</v>
      </c>
      <c r="D53" s="10" t="s">
        <v>449</v>
      </c>
      <c r="E53" s="5" t="s">
        <v>449</v>
      </c>
      <c r="F53" s="5" t="s">
        <v>449</v>
      </c>
      <c r="G53" s="5" t="s">
        <v>449</v>
      </c>
      <c r="H53" s="5" t="s">
        <v>449</v>
      </c>
      <c r="I53" s="11" t="s">
        <v>592</v>
      </c>
      <c r="J53" s="10" t="s">
        <v>449</v>
      </c>
      <c r="K53" s="11" t="s">
        <v>449</v>
      </c>
      <c r="L53" s="10" t="s">
        <v>449</v>
      </c>
      <c r="M53" s="5" t="s">
        <v>449</v>
      </c>
      <c r="N53" s="5" t="s">
        <v>449</v>
      </c>
      <c r="O53" s="5" t="s">
        <v>449</v>
      </c>
      <c r="P53" s="5" t="s">
        <v>449</v>
      </c>
      <c r="Q53" s="5" t="s">
        <v>1125</v>
      </c>
      <c r="R53" s="11" t="s">
        <v>449</v>
      </c>
      <c r="S53" s="10" t="s">
        <v>449</v>
      </c>
      <c r="T53" s="5" t="s">
        <v>449</v>
      </c>
      <c r="U53" s="5" t="s">
        <v>449</v>
      </c>
      <c r="V53" s="5" t="s">
        <v>449</v>
      </c>
      <c r="W53" s="11" t="s">
        <v>449</v>
      </c>
      <c r="X53" s="10"/>
    </row>
    <row r="54" spans="1:24" ht="29" x14ac:dyDescent="0.35">
      <c r="A54" s="11"/>
      <c r="B54" s="22" t="s">
        <v>1108</v>
      </c>
      <c r="C54" s="23">
        <v>7</v>
      </c>
      <c r="D54" s="24">
        <v>4</v>
      </c>
      <c r="E54" s="25" t="s">
        <v>486</v>
      </c>
      <c r="F54" s="25">
        <v>2</v>
      </c>
      <c r="G54" s="25" t="s">
        <v>486</v>
      </c>
      <c r="H54" s="25">
        <v>1</v>
      </c>
      <c r="I54" s="26" t="s">
        <v>486</v>
      </c>
      <c r="J54" s="24">
        <v>4</v>
      </c>
      <c r="K54" s="26">
        <v>1</v>
      </c>
      <c r="L54" s="24" t="s">
        <v>486</v>
      </c>
      <c r="M54" s="25" t="s">
        <v>486</v>
      </c>
      <c r="N54" s="25" t="s">
        <v>486</v>
      </c>
      <c r="O54" s="25">
        <v>3</v>
      </c>
      <c r="P54" s="25">
        <v>3</v>
      </c>
      <c r="Q54" s="25">
        <v>1</v>
      </c>
      <c r="R54" s="26" t="s">
        <v>486</v>
      </c>
      <c r="S54" s="24" t="s">
        <v>486</v>
      </c>
      <c r="T54" s="25">
        <v>3</v>
      </c>
      <c r="U54" s="25">
        <v>3</v>
      </c>
      <c r="V54" s="25">
        <v>1</v>
      </c>
      <c r="W54" s="26" t="s">
        <v>486</v>
      </c>
      <c r="X54" s="10"/>
    </row>
    <row r="55" spans="1:24" x14ac:dyDescent="0.35">
      <c r="A55" s="11"/>
      <c r="B55" s="22" t="s">
        <v>449</v>
      </c>
      <c r="C55" s="23" t="s">
        <v>511</v>
      </c>
      <c r="D55" s="24" t="s">
        <v>511</v>
      </c>
      <c r="E55" s="25" t="s">
        <v>486</v>
      </c>
      <c r="F55" s="25" t="s">
        <v>511</v>
      </c>
      <c r="G55" s="25" t="s">
        <v>486</v>
      </c>
      <c r="H55" s="25" t="s">
        <v>511</v>
      </c>
      <c r="I55" s="26" t="s">
        <v>486</v>
      </c>
      <c r="J55" s="24" t="s">
        <v>511</v>
      </c>
      <c r="K55" s="26" t="s">
        <v>511</v>
      </c>
      <c r="L55" s="24" t="s">
        <v>486</v>
      </c>
      <c r="M55" s="25" t="s">
        <v>486</v>
      </c>
      <c r="N55" s="25" t="s">
        <v>486</v>
      </c>
      <c r="O55" s="25" t="s">
        <v>511</v>
      </c>
      <c r="P55" s="29">
        <v>0.01</v>
      </c>
      <c r="Q55" s="29">
        <v>0.01</v>
      </c>
      <c r="R55" s="26" t="s">
        <v>486</v>
      </c>
      <c r="S55" s="24" t="s">
        <v>486</v>
      </c>
      <c r="T55" s="25" t="s">
        <v>511</v>
      </c>
      <c r="U55" s="25" t="s">
        <v>511</v>
      </c>
      <c r="V55" s="25" t="s">
        <v>511</v>
      </c>
      <c r="W55" s="26" t="s">
        <v>486</v>
      </c>
      <c r="X55" s="10"/>
    </row>
    <row r="56" spans="1:24" x14ac:dyDescent="0.35">
      <c r="A56" s="11"/>
      <c r="B56" s="22" t="s">
        <v>449</v>
      </c>
      <c r="C56" s="24" t="s">
        <v>449</v>
      </c>
      <c r="D56" s="24" t="s">
        <v>449</v>
      </c>
      <c r="E56" s="25" t="s">
        <v>449</v>
      </c>
      <c r="F56" s="25" t="s">
        <v>449</v>
      </c>
      <c r="G56" s="25" t="s">
        <v>449</v>
      </c>
      <c r="H56" s="25" t="s">
        <v>449</v>
      </c>
      <c r="I56" s="26" t="s">
        <v>449</v>
      </c>
      <c r="J56" s="24" t="s">
        <v>449</v>
      </c>
      <c r="K56" s="26" t="s">
        <v>449</v>
      </c>
      <c r="L56" s="24" t="s">
        <v>449</v>
      </c>
      <c r="M56" s="25" t="s">
        <v>449</v>
      </c>
      <c r="N56" s="25" t="s">
        <v>449</v>
      </c>
      <c r="O56" s="25" t="s">
        <v>449</v>
      </c>
      <c r="P56" s="25" t="s">
        <v>449</v>
      </c>
      <c r="Q56" s="25" t="s">
        <v>755</v>
      </c>
      <c r="R56" s="26" t="s">
        <v>449</v>
      </c>
      <c r="S56" s="24" t="s">
        <v>449</v>
      </c>
      <c r="T56" s="25" t="s">
        <v>449</v>
      </c>
      <c r="U56" s="25" t="s">
        <v>449</v>
      </c>
      <c r="V56" s="25" t="s">
        <v>449</v>
      </c>
      <c r="W56" s="26" t="s">
        <v>449</v>
      </c>
      <c r="X56" s="10"/>
    </row>
    <row r="57" spans="1:24" ht="29" x14ac:dyDescent="0.35">
      <c r="A57" s="11"/>
      <c r="B57" s="8" t="s">
        <v>1109</v>
      </c>
      <c r="C57" s="9">
        <v>5</v>
      </c>
      <c r="D57" s="10">
        <v>5</v>
      </c>
      <c r="E57" s="5" t="s">
        <v>486</v>
      </c>
      <c r="F57" s="5" t="s">
        <v>486</v>
      </c>
      <c r="G57" s="5" t="s">
        <v>486</v>
      </c>
      <c r="H57" s="5" t="s">
        <v>486</v>
      </c>
      <c r="I57" s="11" t="s">
        <v>486</v>
      </c>
      <c r="J57" s="10">
        <v>4</v>
      </c>
      <c r="K57" s="11" t="s">
        <v>486</v>
      </c>
      <c r="L57" s="10" t="s">
        <v>486</v>
      </c>
      <c r="M57" s="5">
        <v>1</v>
      </c>
      <c r="N57" s="5" t="s">
        <v>486</v>
      </c>
      <c r="O57" s="5">
        <v>1</v>
      </c>
      <c r="P57" s="5">
        <v>1</v>
      </c>
      <c r="Q57" s="5">
        <v>1</v>
      </c>
      <c r="R57" s="11" t="s">
        <v>486</v>
      </c>
      <c r="S57" s="10" t="s">
        <v>486</v>
      </c>
      <c r="T57" s="5">
        <v>2</v>
      </c>
      <c r="U57" s="5" t="s">
        <v>511</v>
      </c>
      <c r="V57" s="5" t="s">
        <v>486</v>
      </c>
      <c r="W57" s="11" t="s">
        <v>486</v>
      </c>
      <c r="X57" s="10"/>
    </row>
    <row r="58" spans="1:24" x14ac:dyDescent="0.35">
      <c r="A58" s="11"/>
      <c r="B58" s="8" t="s">
        <v>449</v>
      </c>
      <c r="C58" s="9" t="s">
        <v>511</v>
      </c>
      <c r="D58" s="10" t="s">
        <v>511</v>
      </c>
      <c r="E58" s="5" t="s">
        <v>486</v>
      </c>
      <c r="F58" s="5" t="s">
        <v>486</v>
      </c>
      <c r="G58" s="5" t="s">
        <v>486</v>
      </c>
      <c r="H58" s="5" t="s">
        <v>486</v>
      </c>
      <c r="I58" s="11" t="s">
        <v>486</v>
      </c>
      <c r="J58" s="10" t="s">
        <v>511</v>
      </c>
      <c r="K58" s="11" t="s">
        <v>486</v>
      </c>
      <c r="L58" s="10" t="s">
        <v>486</v>
      </c>
      <c r="M58" s="5" t="s">
        <v>511</v>
      </c>
      <c r="N58" s="5" t="s">
        <v>486</v>
      </c>
      <c r="O58" s="5" t="s">
        <v>511</v>
      </c>
      <c r="P58" s="5" t="s">
        <v>511</v>
      </c>
      <c r="Q58" s="14">
        <v>0.01</v>
      </c>
      <c r="R58" s="11" t="s">
        <v>486</v>
      </c>
      <c r="S58" s="10" t="s">
        <v>486</v>
      </c>
      <c r="T58" s="5" t="s">
        <v>511</v>
      </c>
      <c r="U58" s="5" t="s">
        <v>511</v>
      </c>
      <c r="V58" s="5" t="s">
        <v>486</v>
      </c>
      <c r="W58" s="11" t="s">
        <v>486</v>
      </c>
      <c r="X58" s="10"/>
    </row>
    <row r="59" spans="1:24" x14ac:dyDescent="0.35">
      <c r="A59" s="11"/>
      <c r="B59" s="8" t="s">
        <v>449</v>
      </c>
      <c r="C59" s="10" t="s">
        <v>449</v>
      </c>
      <c r="D59" s="10" t="s">
        <v>449</v>
      </c>
      <c r="E59" s="5" t="s">
        <v>449</v>
      </c>
      <c r="F59" s="5" t="s">
        <v>449</v>
      </c>
      <c r="G59" s="5" t="s">
        <v>449</v>
      </c>
      <c r="H59" s="5" t="s">
        <v>449</v>
      </c>
      <c r="I59" s="11" t="s">
        <v>449</v>
      </c>
      <c r="J59" s="10" t="s">
        <v>449</v>
      </c>
      <c r="K59" s="11" t="s">
        <v>449</v>
      </c>
      <c r="L59" s="10" t="s">
        <v>449</v>
      </c>
      <c r="M59" s="5" t="s">
        <v>449</v>
      </c>
      <c r="N59" s="5" t="s">
        <v>449</v>
      </c>
      <c r="O59" s="5" t="s">
        <v>449</v>
      </c>
      <c r="P59" s="5" t="s">
        <v>449</v>
      </c>
      <c r="Q59" s="5" t="s">
        <v>759</v>
      </c>
      <c r="R59" s="11" t="s">
        <v>449</v>
      </c>
      <c r="S59" s="10" t="s">
        <v>449</v>
      </c>
      <c r="T59" s="5" t="s">
        <v>449</v>
      </c>
      <c r="U59" s="5" t="s">
        <v>449</v>
      </c>
      <c r="V59" s="5" t="s">
        <v>449</v>
      </c>
      <c r="W59" s="11" t="s">
        <v>449</v>
      </c>
      <c r="X59" s="10"/>
    </row>
    <row r="60" spans="1:24" x14ac:dyDescent="0.35">
      <c r="A60" s="11"/>
      <c r="B60" s="22" t="s">
        <v>1110</v>
      </c>
      <c r="C60" s="23">
        <v>4</v>
      </c>
      <c r="D60" s="24">
        <v>3</v>
      </c>
      <c r="E60" s="25">
        <v>1</v>
      </c>
      <c r="F60" s="25">
        <v>1</v>
      </c>
      <c r="G60" s="25" t="s">
        <v>486</v>
      </c>
      <c r="H60" s="25" t="s">
        <v>486</v>
      </c>
      <c r="I60" s="26" t="s">
        <v>486</v>
      </c>
      <c r="J60" s="24">
        <v>4</v>
      </c>
      <c r="K60" s="26" t="s">
        <v>486</v>
      </c>
      <c r="L60" s="24" t="s">
        <v>511</v>
      </c>
      <c r="M60" s="25" t="s">
        <v>486</v>
      </c>
      <c r="N60" s="25">
        <v>1</v>
      </c>
      <c r="O60" s="25">
        <v>1</v>
      </c>
      <c r="P60" s="25">
        <v>1</v>
      </c>
      <c r="Q60" s="25">
        <v>1</v>
      </c>
      <c r="R60" s="26" t="s">
        <v>486</v>
      </c>
      <c r="S60" s="24" t="s">
        <v>486</v>
      </c>
      <c r="T60" s="25" t="s">
        <v>511</v>
      </c>
      <c r="U60" s="25">
        <v>4</v>
      </c>
      <c r="V60" s="25">
        <v>1</v>
      </c>
      <c r="W60" s="26" t="s">
        <v>486</v>
      </c>
      <c r="X60" s="10"/>
    </row>
    <row r="61" spans="1:24" x14ac:dyDescent="0.35">
      <c r="A61" s="11"/>
      <c r="B61" s="22" t="s">
        <v>449</v>
      </c>
      <c r="C61" s="23" t="s">
        <v>511</v>
      </c>
      <c r="D61" s="24" t="s">
        <v>511</v>
      </c>
      <c r="E61" s="25" t="s">
        <v>511</v>
      </c>
      <c r="F61" s="25" t="s">
        <v>511</v>
      </c>
      <c r="G61" s="25" t="s">
        <v>486</v>
      </c>
      <c r="H61" s="25" t="s">
        <v>486</v>
      </c>
      <c r="I61" s="26" t="s">
        <v>486</v>
      </c>
      <c r="J61" s="24" t="s">
        <v>511</v>
      </c>
      <c r="K61" s="26" t="s">
        <v>486</v>
      </c>
      <c r="L61" s="24" t="s">
        <v>511</v>
      </c>
      <c r="M61" s="25" t="s">
        <v>486</v>
      </c>
      <c r="N61" s="25" t="s">
        <v>511</v>
      </c>
      <c r="O61" s="25" t="s">
        <v>511</v>
      </c>
      <c r="P61" s="25" t="s">
        <v>511</v>
      </c>
      <c r="Q61" s="29">
        <v>0.01</v>
      </c>
      <c r="R61" s="26" t="s">
        <v>486</v>
      </c>
      <c r="S61" s="24" t="s">
        <v>486</v>
      </c>
      <c r="T61" s="25" t="s">
        <v>511</v>
      </c>
      <c r="U61" s="25" t="s">
        <v>511</v>
      </c>
      <c r="V61" s="25" t="s">
        <v>511</v>
      </c>
      <c r="W61" s="26" t="s">
        <v>486</v>
      </c>
      <c r="X61" s="10"/>
    </row>
    <row r="62" spans="1:24" x14ac:dyDescent="0.35">
      <c r="A62" s="11"/>
      <c r="B62" s="22" t="s">
        <v>449</v>
      </c>
      <c r="C62" s="24" t="s">
        <v>449</v>
      </c>
      <c r="D62" s="24" t="s">
        <v>449</v>
      </c>
      <c r="E62" s="25" t="s">
        <v>449</v>
      </c>
      <c r="F62" s="25" t="s">
        <v>449</v>
      </c>
      <c r="G62" s="25" t="s">
        <v>449</v>
      </c>
      <c r="H62" s="25" t="s">
        <v>449</v>
      </c>
      <c r="I62" s="26" t="s">
        <v>449</v>
      </c>
      <c r="J62" s="24" t="s">
        <v>449</v>
      </c>
      <c r="K62" s="26" t="s">
        <v>449</v>
      </c>
      <c r="L62" s="24" t="s">
        <v>449</v>
      </c>
      <c r="M62" s="25" t="s">
        <v>449</v>
      </c>
      <c r="N62" s="25" t="s">
        <v>449</v>
      </c>
      <c r="O62" s="25" t="s">
        <v>449</v>
      </c>
      <c r="P62" s="25" t="s">
        <v>449</v>
      </c>
      <c r="Q62" s="25" t="s">
        <v>603</v>
      </c>
      <c r="R62" s="26" t="s">
        <v>449</v>
      </c>
      <c r="S62" s="24" t="s">
        <v>449</v>
      </c>
      <c r="T62" s="25" t="s">
        <v>449</v>
      </c>
      <c r="U62" s="25" t="s">
        <v>449</v>
      </c>
      <c r="V62" s="25" t="s">
        <v>449</v>
      </c>
      <c r="W62" s="26" t="s">
        <v>449</v>
      </c>
      <c r="X62" s="10"/>
    </row>
    <row r="63" spans="1:24" x14ac:dyDescent="0.35">
      <c r="A63" s="11"/>
      <c r="B63" s="8" t="s">
        <v>1111</v>
      </c>
      <c r="C63" s="9">
        <v>3</v>
      </c>
      <c r="D63" s="10">
        <v>3</v>
      </c>
      <c r="E63" s="5" t="s">
        <v>486</v>
      </c>
      <c r="F63" s="5" t="s">
        <v>486</v>
      </c>
      <c r="G63" s="5" t="s">
        <v>486</v>
      </c>
      <c r="H63" s="5" t="s">
        <v>486</v>
      </c>
      <c r="I63" s="11" t="s">
        <v>486</v>
      </c>
      <c r="J63" s="10">
        <v>2</v>
      </c>
      <c r="K63" s="11">
        <v>1</v>
      </c>
      <c r="L63" s="10" t="s">
        <v>486</v>
      </c>
      <c r="M63" s="5" t="s">
        <v>486</v>
      </c>
      <c r="N63" s="5" t="s">
        <v>486</v>
      </c>
      <c r="O63" s="5">
        <v>2</v>
      </c>
      <c r="P63" s="5">
        <v>1</v>
      </c>
      <c r="Q63" s="5" t="s">
        <v>486</v>
      </c>
      <c r="R63" s="11" t="s">
        <v>486</v>
      </c>
      <c r="S63" s="10" t="s">
        <v>486</v>
      </c>
      <c r="T63" s="5" t="s">
        <v>486</v>
      </c>
      <c r="U63" s="5">
        <v>3</v>
      </c>
      <c r="V63" s="5" t="s">
        <v>486</v>
      </c>
      <c r="W63" s="11" t="s">
        <v>486</v>
      </c>
      <c r="X63" s="10"/>
    </row>
    <row r="64" spans="1:24" x14ac:dyDescent="0.35">
      <c r="A64" s="11"/>
      <c r="B64" s="8" t="s">
        <v>449</v>
      </c>
      <c r="C64" s="9" t="s">
        <v>511</v>
      </c>
      <c r="D64" s="10" t="s">
        <v>511</v>
      </c>
      <c r="E64" s="5" t="s">
        <v>486</v>
      </c>
      <c r="F64" s="5" t="s">
        <v>486</v>
      </c>
      <c r="G64" s="5" t="s">
        <v>486</v>
      </c>
      <c r="H64" s="5" t="s">
        <v>486</v>
      </c>
      <c r="I64" s="11" t="s">
        <v>486</v>
      </c>
      <c r="J64" s="10" t="s">
        <v>511</v>
      </c>
      <c r="K64" s="11" t="s">
        <v>511</v>
      </c>
      <c r="L64" s="10" t="s">
        <v>486</v>
      </c>
      <c r="M64" s="5" t="s">
        <v>486</v>
      </c>
      <c r="N64" s="5" t="s">
        <v>486</v>
      </c>
      <c r="O64" s="5" t="s">
        <v>511</v>
      </c>
      <c r="P64" s="5" t="s">
        <v>511</v>
      </c>
      <c r="Q64" s="5" t="s">
        <v>486</v>
      </c>
      <c r="R64" s="11" t="s">
        <v>486</v>
      </c>
      <c r="S64" s="10" t="s">
        <v>486</v>
      </c>
      <c r="T64" s="5" t="s">
        <v>486</v>
      </c>
      <c r="U64" s="5" t="s">
        <v>511</v>
      </c>
      <c r="V64" s="5" t="s">
        <v>486</v>
      </c>
      <c r="W64" s="11" t="s">
        <v>486</v>
      </c>
      <c r="X64" s="10"/>
    </row>
    <row r="65" spans="1:24" x14ac:dyDescent="0.35">
      <c r="A65" s="11"/>
      <c r="B65" s="8" t="s">
        <v>449</v>
      </c>
      <c r="C65" s="10" t="s">
        <v>449</v>
      </c>
      <c r="D65" s="10" t="s">
        <v>449</v>
      </c>
      <c r="E65" s="5" t="s">
        <v>449</v>
      </c>
      <c r="F65" s="5" t="s">
        <v>449</v>
      </c>
      <c r="G65" s="5" t="s">
        <v>449</v>
      </c>
      <c r="H65" s="5" t="s">
        <v>449</v>
      </c>
      <c r="I65" s="11" t="s">
        <v>449</v>
      </c>
      <c r="J65" s="10" t="s">
        <v>449</v>
      </c>
      <c r="K65" s="11" t="s">
        <v>449</v>
      </c>
      <c r="L65" s="10" t="s">
        <v>449</v>
      </c>
      <c r="M65" s="5" t="s">
        <v>449</v>
      </c>
      <c r="N65" s="5" t="s">
        <v>449</v>
      </c>
      <c r="O65" s="5" t="s">
        <v>449</v>
      </c>
      <c r="P65" s="5" t="s">
        <v>449</v>
      </c>
      <c r="Q65" s="5" t="s">
        <v>449</v>
      </c>
      <c r="R65" s="11" t="s">
        <v>449</v>
      </c>
      <c r="S65" s="10" t="s">
        <v>449</v>
      </c>
      <c r="T65" s="5" t="s">
        <v>449</v>
      </c>
      <c r="U65" s="5" t="s">
        <v>505</v>
      </c>
      <c r="V65" s="5" t="s">
        <v>449</v>
      </c>
      <c r="W65" s="11" t="s">
        <v>449</v>
      </c>
      <c r="X65" s="10"/>
    </row>
    <row r="66" spans="1:24" ht="29" x14ac:dyDescent="0.35">
      <c r="A66" s="11"/>
      <c r="B66" s="22" t="s">
        <v>1112</v>
      </c>
      <c r="C66" s="23">
        <v>2</v>
      </c>
      <c r="D66" s="24" t="s">
        <v>511</v>
      </c>
      <c r="E66" s="25" t="s">
        <v>486</v>
      </c>
      <c r="F66" s="25" t="s">
        <v>486</v>
      </c>
      <c r="G66" s="25" t="s">
        <v>486</v>
      </c>
      <c r="H66" s="25">
        <v>2</v>
      </c>
      <c r="I66" s="26" t="s">
        <v>486</v>
      </c>
      <c r="J66" s="24">
        <v>2</v>
      </c>
      <c r="K66" s="26" t="s">
        <v>486</v>
      </c>
      <c r="L66" s="24">
        <v>2</v>
      </c>
      <c r="M66" s="25" t="s">
        <v>486</v>
      </c>
      <c r="N66" s="25" t="s">
        <v>486</v>
      </c>
      <c r="O66" s="25" t="s">
        <v>486</v>
      </c>
      <c r="P66" s="25" t="s">
        <v>486</v>
      </c>
      <c r="Q66" s="25" t="s">
        <v>486</v>
      </c>
      <c r="R66" s="26" t="s">
        <v>486</v>
      </c>
      <c r="S66" s="24" t="s">
        <v>486</v>
      </c>
      <c r="T66" s="25">
        <v>2</v>
      </c>
      <c r="U66" s="25" t="s">
        <v>486</v>
      </c>
      <c r="V66" s="25" t="s">
        <v>486</v>
      </c>
      <c r="W66" s="26" t="s">
        <v>486</v>
      </c>
      <c r="X66" s="10"/>
    </row>
    <row r="67" spans="1:24" x14ac:dyDescent="0.35">
      <c r="A67" s="11"/>
      <c r="B67" s="22" t="s">
        <v>449</v>
      </c>
      <c r="C67" s="23" t="s">
        <v>511</v>
      </c>
      <c r="D67" s="24" t="s">
        <v>511</v>
      </c>
      <c r="E67" s="25" t="s">
        <v>486</v>
      </c>
      <c r="F67" s="25" t="s">
        <v>486</v>
      </c>
      <c r="G67" s="25" t="s">
        <v>486</v>
      </c>
      <c r="H67" s="29">
        <v>0.01</v>
      </c>
      <c r="I67" s="26" t="s">
        <v>486</v>
      </c>
      <c r="J67" s="24" t="s">
        <v>511</v>
      </c>
      <c r="K67" s="26" t="s">
        <v>486</v>
      </c>
      <c r="L67" s="24" t="s">
        <v>511</v>
      </c>
      <c r="M67" s="25" t="s">
        <v>486</v>
      </c>
      <c r="N67" s="25" t="s">
        <v>486</v>
      </c>
      <c r="O67" s="25" t="s">
        <v>486</v>
      </c>
      <c r="P67" s="25" t="s">
        <v>486</v>
      </c>
      <c r="Q67" s="25" t="s">
        <v>486</v>
      </c>
      <c r="R67" s="26" t="s">
        <v>486</v>
      </c>
      <c r="S67" s="24" t="s">
        <v>486</v>
      </c>
      <c r="T67" s="25" t="s">
        <v>511</v>
      </c>
      <c r="U67" s="25" t="s">
        <v>486</v>
      </c>
      <c r="V67" s="25" t="s">
        <v>486</v>
      </c>
      <c r="W67" s="26" t="s">
        <v>486</v>
      </c>
      <c r="X67" s="10"/>
    </row>
    <row r="68" spans="1:24" x14ac:dyDescent="0.35">
      <c r="A68" s="11"/>
      <c r="B68" s="8" t="s">
        <v>1113</v>
      </c>
      <c r="C68" s="9">
        <v>2</v>
      </c>
      <c r="D68" s="10">
        <v>2</v>
      </c>
      <c r="E68" s="5" t="s">
        <v>486</v>
      </c>
      <c r="F68" s="5" t="s">
        <v>486</v>
      </c>
      <c r="G68" s="5" t="s">
        <v>486</v>
      </c>
      <c r="H68" s="5" t="s">
        <v>486</v>
      </c>
      <c r="I68" s="11" t="s">
        <v>486</v>
      </c>
      <c r="J68" s="10" t="s">
        <v>511</v>
      </c>
      <c r="K68" s="11" t="s">
        <v>486</v>
      </c>
      <c r="L68" s="10" t="s">
        <v>486</v>
      </c>
      <c r="M68" s="5" t="s">
        <v>486</v>
      </c>
      <c r="N68" s="5" t="s">
        <v>486</v>
      </c>
      <c r="O68" s="5" t="s">
        <v>486</v>
      </c>
      <c r="P68" s="5">
        <v>2</v>
      </c>
      <c r="Q68" s="5" t="s">
        <v>486</v>
      </c>
      <c r="R68" s="11" t="s">
        <v>486</v>
      </c>
      <c r="S68" s="10" t="s">
        <v>486</v>
      </c>
      <c r="T68" s="5" t="s">
        <v>486</v>
      </c>
      <c r="U68" s="5">
        <v>2</v>
      </c>
      <c r="V68" s="5" t="s">
        <v>486</v>
      </c>
      <c r="W68" s="11" t="s">
        <v>486</v>
      </c>
      <c r="X68" s="10"/>
    </row>
    <row r="69" spans="1:24" x14ac:dyDescent="0.35">
      <c r="A69" s="11"/>
      <c r="B69" s="8" t="s">
        <v>449</v>
      </c>
      <c r="C69" s="10" t="s">
        <v>511</v>
      </c>
      <c r="D69" s="10" t="s">
        <v>511</v>
      </c>
      <c r="E69" s="5" t="s">
        <v>486</v>
      </c>
      <c r="F69" s="5" t="s">
        <v>486</v>
      </c>
      <c r="G69" s="5" t="s">
        <v>486</v>
      </c>
      <c r="H69" s="5" t="s">
        <v>486</v>
      </c>
      <c r="I69" s="11" t="s">
        <v>486</v>
      </c>
      <c r="J69" s="10" t="s">
        <v>511</v>
      </c>
      <c r="K69" s="11" t="s">
        <v>486</v>
      </c>
      <c r="L69" s="10" t="s">
        <v>486</v>
      </c>
      <c r="M69" s="5" t="s">
        <v>486</v>
      </c>
      <c r="N69" s="5" t="s">
        <v>486</v>
      </c>
      <c r="O69" s="5" t="s">
        <v>486</v>
      </c>
      <c r="P69" s="5" t="s">
        <v>511</v>
      </c>
      <c r="Q69" s="5" t="s">
        <v>486</v>
      </c>
      <c r="R69" s="11" t="s">
        <v>486</v>
      </c>
      <c r="S69" s="10" t="s">
        <v>486</v>
      </c>
      <c r="T69" s="5" t="s">
        <v>486</v>
      </c>
      <c r="U69" s="5" t="s">
        <v>511</v>
      </c>
      <c r="V69" s="5" t="s">
        <v>486</v>
      </c>
      <c r="W69" s="11" t="s">
        <v>486</v>
      </c>
      <c r="X69" s="10"/>
    </row>
    <row r="70" spans="1:24" x14ac:dyDescent="0.35">
      <c r="A70" s="11"/>
      <c r="B70" s="8" t="s">
        <v>449</v>
      </c>
      <c r="C70" s="10" t="s">
        <v>645</v>
      </c>
      <c r="D70" s="10" t="s">
        <v>449</v>
      </c>
      <c r="E70" s="5" t="s">
        <v>449</v>
      </c>
      <c r="F70" s="5" t="s">
        <v>449</v>
      </c>
      <c r="G70" s="5" t="s">
        <v>449</v>
      </c>
      <c r="H70" s="5" t="s">
        <v>449</v>
      </c>
      <c r="I70" s="11" t="s">
        <v>449</v>
      </c>
      <c r="J70" s="10" t="s">
        <v>449</v>
      </c>
      <c r="K70" s="11" t="s">
        <v>449</v>
      </c>
      <c r="L70" s="10" t="s">
        <v>449</v>
      </c>
      <c r="M70" s="5" t="s">
        <v>449</v>
      </c>
      <c r="N70" s="5" t="s">
        <v>449</v>
      </c>
      <c r="O70" s="5" t="s">
        <v>449</v>
      </c>
      <c r="P70" s="5" t="s">
        <v>505</v>
      </c>
      <c r="Q70" s="5" t="s">
        <v>449</v>
      </c>
      <c r="R70" s="11" t="s">
        <v>449</v>
      </c>
      <c r="S70" s="10" t="s">
        <v>449</v>
      </c>
      <c r="T70" s="5" t="s">
        <v>449</v>
      </c>
      <c r="U70" s="5" t="s">
        <v>449</v>
      </c>
      <c r="V70" s="5" t="s">
        <v>449</v>
      </c>
      <c r="W70" s="11" t="s">
        <v>449</v>
      </c>
      <c r="X70" s="10"/>
    </row>
    <row r="71" spans="1:24" x14ac:dyDescent="0.35">
      <c r="A71" s="11"/>
      <c r="B71" s="22" t="s">
        <v>1114</v>
      </c>
      <c r="C71" s="23">
        <v>1</v>
      </c>
      <c r="D71" s="24" t="s">
        <v>486</v>
      </c>
      <c r="E71" s="25" t="s">
        <v>486</v>
      </c>
      <c r="F71" s="25" t="s">
        <v>511</v>
      </c>
      <c r="G71" s="25" t="s">
        <v>486</v>
      </c>
      <c r="H71" s="25" t="s">
        <v>486</v>
      </c>
      <c r="I71" s="26">
        <v>1</v>
      </c>
      <c r="J71" s="24">
        <v>1</v>
      </c>
      <c r="K71" s="26" t="s">
        <v>511</v>
      </c>
      <c r="L71" s="24" t="s">
        <v>486</v>
      </c>
      <c r="M71" s="25" t="s">
        <v>511</v>
      </c>
      <c r="N71" s="25" t="s">
        <v>486</v>
      </c>
      <c r="O71" s="25" t="s">
        <v>511</v>
      </c>
      <c r="P71" s="25" t="s">
        <v>511</v>
      </c>
      <c r="Q71" s="25" t="s">
        <v>486</v>
      </c>
      <c r="R71" s="26" t="s">
        <v>486</v>
      </c>
      <c r="S71" s="24" t="s">
        <v>511</v>
      </c>
      <c r="T71" s="25" t="s">
        <v>486</v>
      </c>
      <c r="U71" s="25">
        <v>1</v>
      </c>
      <c r="V71" s="25" t="s">
        <v>486</v>
      </c>
      <c r="W71" s="26" t="s">
        <v>486</v>
      </c>
      <c r="X71" s="10"/>
    </row>
    <row r="72" spans="1:24" x14ac:dyDescent="0.35">
      <c r="A72" s="11"/>
      <c r="B72" s="22" t="s">
        <v>449</v>
      </c>
      <c r="C72" s="23" t="s">
        <v>511</v>
      </c>
      <c r="D72" s="24" t="s">
        <v>486</v>
      </c>
      <c r="E72" s="25" t="s">
        <v>486</v>
      </c>
      <c r="F72" s="25" t="s">
        <v>511</v>
      </c>
      <c r="G72" s="25" t="s">
        <v>486</v>
      </c>
      <c r="H72" s="25" t="s">
        <v>486</v>
      </c>
      <c r="I72" s="26" t="s">
        <v>511</v>
      </c>
      <c r="J72" s="24" t="s">
        <v>511</v>
      </c>
      <c r="K72" s="26" t="s">
        <v>511</v>
      </c>
      <c r="L72" s="24" t="s">
        <v>486</v>
      </c>
      <c r="M72" s="25" t="s">
        <v>511</v>
      </c>
      <c r="N72" s="25" t="s">
        <v>486</v>
      </c>
      <c r="O72" s="25" t="s">
        <v>511</v>
      </c>
      <c r="P72" s="25" t="s">
        <v>511</v>
      </c>
      <c r="Q72" s="25" t="s">
        <v>486</v>
      </c>
      <c r="R72" s="26" t="s">
        <v>486</v>
      </c>
      <c r="S72" s="24" t="s">
        <v>511</v>
      </c>
      <c r="T72" s="25" t="s">
        <v>486</v>
      </c>
      <c r="U72" s="25" t="s">
        <v>511</v>
      </c>
      <c r="V72" s="25" t="s">
        <v>486</v>
      </c>
      <c r="W72" s="26" t="s">
        <v>486</v>
      </c>
      <c r="X72" s="10"/>
    </row>
    <row r="73" spans="1:24" x14ac:dyDescent="0.35">
      <c r="A73" s="11"/>
      <c r="B73" s="22" t="s">
        <v>449</v>
      </c>
      <c r="C73" s="24" t="s">
        <v>449</v>
      </c>
      <c r="D73" s="24" t="s">
        <v>449</v>
      </c>
      <c r="E73" s="25" t="s">
        <v>449</v>
      </c>
      <c r="F73" s="25" t="s">
        <v>449</v>
      </c>
      <c r="G73" s="25" t="s">
        <v>449</v>
      </c>
      <c r="H73" s="25" t="s">
        <v>449</v>
      </c>
      <c r="I73" s="26" t="s">
        <v>560</v>
      </c>
      <c r="J73" s="24" t="s">
        <v>449</v>
      </c>
      <c r="K73" s="26" t="s">
        <v>449</v>
      </c>
      <c r="L73" s="24" t="s">
        <v>449</v>
      </c>
      <c r="M73" s="25" t="s">
        <v>449</v>
      </c>
      <c r="N73" s="25" t="s">
        <v>449</v>
      </c>
      <c r="O73" s="25" t="s">
        <v>449</v>
      </c>
      <c r="P73" s="25" t="s">
        <v>449</v>
      </c>
      <c r="Q73" s="25" t="s">
        <v>449</v>
      </c>
      <c r="R73" s="26" t="s">
        <v>449</v>
      </c>
      <c r="S73" s="24" t="s">
        <v>449</v>
      </c>
      <c r="T73" s="25" t="s">
        <v>449</v>
      </c>
      <c r="U73" s="25" t="s">
        <v>449</v>
      </c>
      <c r="V73" s="25" t="s">
        <v>449</v>
      </c>
      <c r="W73" s="26" t="s">
        <v>449</v>
      </c>
      <c r="X73" s="10"/>
    </row>
    <row r="74" spans="1:24" x14ac:dyDescent="0.35">
      <c r="A74" s="11"/>
      <c r="B74" s="8" t="s">
        <v>1115</v>
      </c>
      <c r="C74" s="9">
        <v>7</v>
      </c>
      <c r="D74" s="10">
        <v>2</v>
      </c>
      <c r="E74" s="5" t="s">
        <v>486</v>
      </c>
      <c r="F74" s="5">
        <v>1</v>
      </c>
      <c r="G74" s="5" t="s">
        <v>486</v>
      </c>
      <c r="H74" s="5" t="s">
        <v>486</v>
      </c>
      <c r="I74" s="11">
        <v>1</v>
      </c>
      <c r="J74" s="10">
        <v>6</v>
      </c>
      <c r="K74" s="11" t="s">
        <v>486</v>
      </c>
      <c r="L74" s="10" t="s">
        <v>486</v>
      </c>
      <c r="M74" s="5">
        <v>4</v>
      </c>
      <c r="N74" s="5" t="s">
        <v>486</v>
      </c>
      <c r="O74" s="5">
        <v>2</v>
      </c>
      <c r="P74" s="5">
        <v>1</v>
      </c>
      <c r="Q74" s="5" t="s">
        <v>486</v>
      </c>
      <c r="R74" s="11" t="s">
        <v>486</v>
      </c>
      <c r="S74" s="10">
        <v>1</v>
      </c>
      <c r="T74" s="5">
        <v>4</v>
      </c>
      <c r="U74" s="5" t="s">
        <v>511</v>
      </c>
      <c r="V74" s="5">
        <v>1</v>
      </c>
      <c r="W74" s="11" t="s">
        <v>486</v>
      </c>
      <c r="X74" s="10"/>
    </row>
    <row r="75" spans="1:24" x14ac:dyDescent="0.35">
      <c r="A75" s="11"/>
      <c r="B75" s="8" t="s">
        <v>449</v>
      </c>
      <c r="C75" s="9" t="s">
        <v>511</v>
      </c>
      <c r="D75" s="10" t="s">
        <v>511</v>
      </c>
      <c r="E75" s="5" t="s">
        <v>486</v>
      </c>
      <c r="F75" s="5" t="s">
        <v>511</v>
      </c>
      <c r="G75" s="5" t="s">
        <v>486</v>
      </c>
      <c r="H75" s="5" t="s">
        <v>486</v>
      </c>
      <c r="I75" s="15">
        <v>0.01</v>
      </c>
      <c r="J75" s="10" t="s">
        <v>511</v>
      </c>
      <c r="K75" s="11" t="s">
        <v>486</v>
      </c>
      <c r="L75" s="10" t="s">
        <v>486</v>
      </c>
      <c r="M75" s="14">
        <v>0.01</v>
      </c>
      <c r="N75" s="5" t="s">
        <v>486</v>
      </c>
      <c r="O75" s="5" t="s">
        <v>511</v>
      </c>
      <c r="P75" s="5" t="s">
        <v>511</v>
      </c>
      <c r="Q75" s="5" t="s">
        <v>486</v>
      </c>
      <c r="R75" s="11" t="s">
        <v>486</v>
      </c>
      <c r="S75" s="10" t="s">
        <v>511</v>
      </c>
      <c r="T75" s="5" t="s">
        <v>511</v>
      </c>
      <c r="U75" s="5" t="s">
        <v>511</v>
      </c>
      <c r="V75" s="5" t="s">
        <v>511</v>
      </c>
      <c r="W75" s="11" t="s">
        <v>486</v>
      </c>
      <c r="X75" s="10"/>
    </row>
    <row r="76" spans="1:24" x14ac:dyDescent="0.35">
      <c r="A76" s="11"/>
      <c r="B76" s="22" t="s">
        <v>1116</v>
      </c>
      <c r="C76" s="23">
        <v>85</v>
      </c>
      <c r="D76" s="24">
        <v>32</v>
      </c>
      <c r="E76" s="25">
        <v>4</v>
      </c>
      <c r="F76" s="25">
        <v>13</v>
      </c>
      <c r="G76" s="25">
        <v>19</v>
      </c>
      <c r="H76" s="25">
        <v>2</v>
      </c>
      <c r="I76" s="26">
        <v>10</v>
      </c>
      <c r="J76" s="24">
        <v>73</v>
      </c>
      <c r="K76" s="26">
        <v>5</v>
      </c>
      <c r="L76" s="24">
        <v>12</v>
      </c>
      <c r="M76" s="25">
        <v>18</v>
      </c>
      <c r="N76" s="25">
        <v>8</v>
      </c>
      <c r="O76" s="25">
        <v>29</v>
      </c>
      <c r="P76" s="25">
        <v>6</v>
      </c>
      <c r="Q76" s="25">
        <v>4</v>
      </c>
      <c r="R76" s="26">
        <v>1</v>
      </c>
      <c r="S76" s="24">
        <v>16</v>
      </c>
      <c r="T76" s="25">
        <v>18</v>
      </c>
      <c r="U76" s="25">
        <v>21</v>
      </c>
      <c r="V76" s="25">
        <v>6</v>
      </c>
      <c r="W76" s="26">
        <v>7</v>
      </c>
      <c r="X76" s="10"/>
    </row>
    <row r="77" spans="1:24" x14ac:dyDescent="0.35">
      <c r="A77" s="11"/>
      <c r="B77" s="22" t="s">
        <v>449</v>
      </c>
      <c r="C77" s="27">
        <v>0.02</v>
      </c>
      <c r="D77" s="28">
        <v>0.02</v>
      </c>
      <c r="E77" s="29">
        <v>0.01</v>
      </c>
      <c r="F77" s="29">
        <v>0.02</v>
      </c>
      <c r="G77" s="29">
        <v>0.05</v>
      </c>
      <c r="H77" s="25" t="s">
        <v>511</v>
      </c>
      <c r="I77" s="30">
        <v>0.06</v>
      </c>
      <c r="J77" s="28">
        <v>0.03</v>
      </c>
      <c r="K77" s="30">
        <v>0.01</v>
      </c>
      <c r="L77" s="28">
        <v>0.02</v>
      </c>
      <c r="M77" s="29">
        <v>0.02</v>
      </c>
      <c r="N77" s="29">
        <v>0.03</v>
      </c>
      <c r="O77" s="29">
        <v>0.03</v>
      </c>
      <c r="P77" s="29">
        <v>0.01</v>
      </c>
      <c r="Q77" s="29">
        <v>0.02</v>
      </c>
      <c r="R77" s="30">
        <v>0.01</v>
      </c>
      <c r="S77" s="28">
        <v>0.02</v>
      </c>
      <c r="T77" s="29">
        <v>0.02</v>
      </c>
      <c r="U77" s="29">
        <v>0.02</v>
      </c>
      <c r="V77" s="29">
        <v>0.02</v>
      </c>
      <c r="W77" s="30">
        <v>0.03</v>
      </c>
      <c r="X77" s="10"/>
    </row>
    <row r="78" spans="1:24" x14ac:dyDescent="0.35">
      <c r="A78" s="11"/>
      <c r="B78" s="22" t="s">
        <v>449</v>
      </c>
      <c r="C78" s="24" t="s">
        <v>557</v>
      </c>
      <c r="D78" s="24" t="s">
        <v>449</v>
      </c>
      <c r="E78" s="25" t="s">
        <v>449</v>
      </c>
      <c r="F78" s="25" t="s">
        <v>449</v>
      </c>
      <c r="G78" s="25" t="s">
        <v>1126</v>
      </c>
      <c r="H78" s="25" t="s">
        <v>449</v>
      </c>
      <c r="I78" s="26" t="s">
        <v>1127</v>
      </c>
      <c r="J78" s="24" t="s">
        <v>449</v>
      </c>
      <c r="K78" s="26" t="s">
        <v>449</v>
      </c>
      <c r="L78" s="24" t="s">
        <v>449</v>
      </c>
      <c r="M78" s="25" t="s">
        <v>449</v>
      </c>
      <c r="N78" s="25" t="s">
        <v>449</v>
      </c>
      <c r="O78" s="25" t="s">
        <v>449</v>
      </c>
      <c r="P78" s="25" t="s">
        <v>449</v>
      </c>
      <c r="Q78" s="25" t="s">
        <v>449</v>
      </c>
      <c r="R78" s="26" t="s">
        <v>449</v>
      </c>
      <c r="S78" s="24" t="s">
        <v>449</v>
      </c>
      <c r="T78" s="25" t="s">
        <v>449</v>
      </c>
      <c r="U78" s="25" t="s">
        <v>449</v>
      </c>
      <c r="V78" s="25" t="s">
        <v>449</v>
      </c>
      <c r="W78" s="26" t="s">
        <v>449</v>
      </c>
      <c r="X78" s="10"/>
    </row>
    <row r="79" spans="1:24" x14ac:dyDescent="0.35">
      <c r="A79" s="11"/>
      <c r="B79" s="8" t="s">
        <v>1117</v>
      </c>
      <c r="C79" s="9">
        <v>641</v>
      </c>
      <c r="D79" s="10">
        <v>254</v>
      </c>
      <c r="E79" s="5">
        <v>60</v>
      </c>
      <c r="F79" s="5">
        <v>102</v>
      </c>
      <c r="G79" s="5">
        <v>60</v>
      </c>
      <c r="H79" s="5">
        <v>95</v>
      </c>
      <c r="I79" s="11">
        <v>44</v>
      </c>
      <c r="J79" s="10">
        <v>468</v>
      </c>
      <c r="K79" s="11">
        <v>127</v>
      </c>
      <c r="L79" s="10">
        <v>122</v>
      </c>
      <c r="M79" s="5">
        <v>129</v>
      </c>
      <c r="N79" s="5">
        <v>44</v>
      </c>
      <c r="O79" s="5">
        <v>151</v>
      </c>
      <c r="P79" s="5">
        <v>73</v>
      </c>
      <c r="Q79" s="5">
        <v>15</v>
      </c>
      <c r="R79" s="11">
        <v>46</v>
      </c>
      <c r="S79" s="10">
        <v>147</v>
      </c>
      <c r="T79" s="5">
        <v>174</v>
      </c>
      <c r="U79" s="5">
        <v>127</v>
      </c>
      <c r="V79" s="5">
        <v>44</v>
      </c>
      <c r="W79" s="11">
        <v>54</v>
      </c>
      <c r="X79" s="10"/>
    </row>
    <row r="80" spans="1:24" x14ac:dyDescent="0.35">
      <c r="A80" s="11"/>
      <c r="B80" s="8" t="s">
        <v>449</v>
      </c>
      <c r="C80" s="12">
        <v>0.18</v>
      </c>
      <c r="D80" s="13">
        <v>0.17</v>
      </c>
      <c r="E80" s="14">
        <v>0.23</v>
      </c>
      <c r="F80" s="14">
        <v>0.16</v>
      </c>
      <c r="G80" s="14">
        <v>0.14000000000000001</v>
      </c>
      <c r="H80" s="14">
        <v>0.24</v>
      </c>
      <c r="I80" s="15">
        <v>0.24</v>
      </c>
      <c r="J80" s="13">
        <v>0.17</v>
      </c>
      <c r="K80" s="15">
        <v>0.22</v>
      </c>
      <c r="L80" s="13">
        <v>0.2</v>
      </c>
      <c r="M80" s="14">
        <v>0.17</v>
      </c>
      <c r="N80" s="14">
        <v>0.18</v>
      </c>
      <c r="O80" s="14">
        <v>0.17</v>
      </c>
      <c r="P80" s="14">
        <v>0.15</v>
      </c>
      <c r="Q80" s="14">
        <v>0.1</v>
      </c>
      <c r="R80" s="15">
        <v>0.28999999999999998</v>
      </c>
      <c r="S80" s="13">
        <v>0.23</v>
      </c>
      <c r="T80" s="14">
        <v>0.18</v>
      </c>
      <c r="U80" s="14">
        <v>0.14000000000000001</v>
      </c>
      <c r="V80" s="14">
        <v>0.13</v>
      </c>
      <c r="W80" s="15">
        <v>0.23</v>
      </c>
      <c r="X80" s="10"/>
    </row>
    <row r="81" spans="1:24" x14ac:dyDescent="0.35">
      <c r="A81" s="11"/>
      <c r="B81" s="8" t="s">
        <v>449</v>
      </c>
      <c r="C81" s="10" t="s">
        <v>1128</v>
      </c>
      <c r="D81" s="10" t="s">
        <v>449</v>
      </c>
      <c r="E81" s="5" t="s">
        <v>944</v>
      </c>
      <c r="F81" s="5" t="s">
        <v>449</v>
      </c>
      <c r="G81" s="5" t="s">
        <v>449</v>
      </c>
      <c r="H81" s="5" t="s">
        <v>563</v>
      </c>
      <c r="I81" s="11" t="s">
        <v>944</v>
      </c>
      <c r="J81" s="10" t="s">
        <v>449</v>
      </c>
      <c r="K81" s="11" t="s">
        <v>645</v>
      </c>
      <c r="L81" s="10" t="s">
        <v>594</v>
      </c>
      <c r="M81" s="5" t="s">
        <v>594</v>
      </c>
      <c r="N81" s="5" t="s">
        <v>594</v>
      </c>
      <c r="O81" s="5" t="s">
        <v>594</v>
      </c>
      <c r="P81" s="5" t="s">
        <v>449</v>
      </c>
      <c r="Q81" s="5" t="s">
        <v>449</v>
      </c>
      <c r="R81" s="11" t="s">
        <v>839</v>
      </c>
      <c r="S81" s="10" t="s">
        <v>494</v>
      </c>
      <c r="T81" s="5" t="s">
        <v>493</v>
      </c>
      <c r="U81" s="5" t="s">
        <v>449</v>
      </c>
      <c r="V81" s="5" t="s">
        <v>449</v>
      </c>
      <c r="W81" s="11" t="s">
        <v>567</v>
      </c>
      <c r="X81" s="10"/>
    </row>
    <row r="82" spans="1:24" x14ac:dyDescent="0.35">
      <c r="A82" s="11"/>
      <c r="B82" s="22" t="s">
        <v>1118</v>
      </c>
      <c r="C82" s="23">
        <v>2223</v>
      </c>
      <c r="D82" s="24">
        <v>998</v>
      </c>
      <c r="E82" s="25">
        <v>154</v>
      </c>
      <c r="F82" s="25">
        <v>447</v>
      </c>
      <c r="G82" s="25">
        <v>270</v>
      </c>
      <c r="H82" s="25">
        <v>216</v>
      </c>
      <c r="I82" s="26">
        <v>98</v>
      </c>
      <c r="J82" s="24">
        <v>1786</v>
      </c>
      <c r="K82" s="26">
        <v>342</v>
      </c>
      <c r="L82" s="24">
        <v>363</v>
      </c>
      <c r="M82" s="25">
        <v>522</v>
      </c>
      <c r="N82" s="25">
        <v>156</v>
      </c>
      <c r="O82" s="25">
        <v>568</v>
      </c>
      <c r="P82" s="25">
        <v>337</v>
      </c>
      <c r="Q82" s="25">
        <v>110</v>
      </c>
      <c r="R82" s="26">
        <v>66</v>
      </c>
      <c r="S82" s="24">
        <v>370</v>
      </c>
      <c r="T82" s="25">
        <v>634</v>
      </c>
      <c r="U82" s="25">
        <v>652</v>
      </c>
      <c r="V82" s="25">
        <v>237</v>
      </c>
      <c r="W82" s="26">
        <v>115</v>
      </c>
      <c r="X82" s="10"/>
    </row>
    <row r="83" spans="1:24" x14ac:dyDescent="0.35">
      <c r="A83" s="11"/>
      <c r="B83" s="22" t="s">
        <v>449</v>
      </c>
      <c r="C83" s="27">
        <v>0.63</v>
      </c>
      <c r="D83" s="28">
        <v>0.66</v>
      </c>
      <c r="E83" s="29">
        <v>0.59</v>
      </c>
      <c r="F83" s="29">
        <v>0.68</v>
      </c>
      <c r="G83" s="29">
        <v>0.64</v>
      </c>
      <c r="H83" s="29">
        <v>0.55000000000000004</v>
      </c>
      <c r="I83" s="30">
        <v>0.54</v>
      </c>
      <c r="J83" s="28">
        <v>0.65</v>
      </c>
      <c r="K83" s="30">
        <v>0.6</v>
      </c>
      <c r="L83" s="28">
        <v>0.6</v>
      </c>
      <c r="M83" s="29">
        <v>0.68</v>
      </c>
      <c r="N83" s="29">
        <v>0.64</v>
      </c>
      <c r="O83" s="29">
        <v>0.64</v>
      </c>
      <c r="P83" s="29">
        <v>0.68</v>
      </c>
      <c r="Q83" s="29">
        <v>0.71</v>
      </c>
      <c r="R83" s="30">
        <v>0.42</v>
      </c>
      <c r="S83" s="28">
        <v>0.56999999999999995</v>
      </c>
      <c r="T83" s="29">
        <v>0.65</v>
      </c>
      <c r="U83" s="29">
        <v>0.71</v>
      </c>
      <c r="V83" s="29">
        <v>0.69</v>
      </c>
      <c r="W83" s="30">
        <v>0.49</v>
      </c>
      <c r="X83" s="10"/>
    </row>
    <row r="84" spans="1:24" x14ac:dyDescent="0.35">
      <c r="A84" s="11"/>
      <c r="B84" s="36" t="s">
        <v>449</v>
      </c>
      <c r="C84" s="38" t="s">
        <v>1129</v>
      </c>
      <c r="D84" s="38" t="s">
        <v>961</v>
      </c>
      <c r="E84" s="39" t="s">
        <v>449</v>
      </c>
      <c r="F84" s="39" t="s">
        <v>1130</v>
      </c>
      <c r="G84" s="39" t="s">
        <v>557</v>
      </c>
      <c r="H84" s="39" t="s">
        <v>449</v>
      </c>
      <c r="I84" s="40" t="s">
        <v>449</v>
      </c>
      <c r="J84" s="38" t="s">
        <v>505</v>
      </c>
      <c r="K84" s="40" t="s">
        <v>449</v>
      </c>
      <c r="L84" s="38" t="s">
        <v>558</v>
      </c>
      <c r="M84" s="39" t="s">
        <v>731</v>
      </c>
      <c r="N84" s="39" t="s">
        <v>558</v>
      </c>
      <c r="O84" s="39" t="s">
        <v>558</v>
      </c>
      <c r="P84" s="39" t="s">
        <v>730</v>
      </c>
      <c r="Q84" s="39" t="s">
        <v>730</v>
      </c>
      <c r="R84" s="40" t="s">
        <v>449</v>
      </c>
      <c r="S84" s="38" t="s">
        <v>449</v>
      </c>
      <c r="T84" s="39" t="s">
        <v>745</v>
      </c>
      <c r="U84" s="39" t="s">
        <v>737</v>
      </c>
      <c r="V84" s="39" t="s">
        <v>732</v>
      </c>
      <c r="W84" s="40" t="s">
        <v>449</v>
      </c>
      <c r="X84" s="10"/>
    </row>
    <row r="85" spans="1:24" x14ac:dyDescent="0.35">
      <c r="B85" s="1" t="s">
        <v>1929</v>
      </c>
    </row>
    <row r="86" spans="1:24" x14ac:dyDescent="0.35">
      <c r="B86" s="1" t="s">
        <v>577</v>
      </c>
    </row>
    <row r="87" spans="1:24" x14ac:dyDescent="0.35">
      <c r="B87" s="1" t="s">
        <v>653</v>
      </c>
    </row>
  </sheetData>
  <mergeCells count="4">
    <mergeCell ref="D8:I8"/>
    <mergeCell ref="J8:K8"/>
    <mergeCell ref="L8:R8"/>
    <mergeCell ref="S8:W8"/>
  </mergeCells>
  <hyperlinks>
    <hyperlink ref="C1" location="Index!A55" display="Return to Index" xr:uid="{00000000-0004-0000-33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400-000000000000}">
  <dimension ref="A1:AC58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146</v>
      </c>
    </row>
    <row r="6" spans="1:29" x14ac:dyDescent="0.35">
      <c r="B6" s="1" t="s">
        <v>147</v>
      </c>
    </row>
    <row r="7" spans="1:29" x14ac:dyDescent="0.35">
      <c r="B7" s="1" t="s">
        <v>104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3140</v>
      </c>
      <c r="D10" s="10">
        <v>3140</v>
      </c>
      <c r="E10" s="5" t="s">
        <v>486</v>
      </c>
      <c r="F10" s="5" t="s">
        <v>486</v>
      </c>
      <c r="G10" s="5" t="s">
        <v>486</v>
      </c>
      <c r="H10" s="11" t="s">
        <v>486</v>
      </c>
      <c r="I10" s="10">
        <v>2468</v>
      </c>
      <c r="J10" s="5" t="s">
        <v>486</v>
      </c>
      <c r="K10" s="5">
        <v>672</v>
      </c>
      <c r="L10" s="11" t="s">
        <v>486</v>
      </c>
      <c r="M10" s="10">
        <v>1056</v>
      </c>
      <c r="N10" s="5">
        <v>1969</v>
      </c>
      <c r="O10" s="11">
        <v>108</v>
      </c>
      <c r="P10" s="10">
        <v>1956</v>
      </c>
      <c r="Q10" s="5">
        <v>996</v>
      </c>
      <c r="R10" s="5">
        <v>157</v>
      </c>
      <c r="S10" s="5">
        <v>27</v>
      </c>
      <c r="T10" s="11">
        <v>4</v>
      </c>
      <c r="U10" s="10">
        <v>506</v>
      </c>
      <c r="V10" s="5">
        <v>303</v>
      </c>
      <c r="W10" s="5">
        <v>2259</v>
      </c>
      <c r="X10" s="11">
        <v>38</v>
      </c>
      <c r="Y10" s="10">
        <v>652</v>
      </c>
      <c r="Z10" s="5">
        <v>2363</v>
      </c>
      <c r="AA10" s="5">
        <v>63</v>
      </c>
      <c r="AB10" s="11">
        <v>21</v>
      </c>
    </row>
    <row r="11" spans="1:29" x14ac:dyDescent="0.35">
      <c r="B11" s="17" t="s">
        <v>1930</v>
      </c>
      <c r="C11" s="18">
        <v>3042</v>
      </c>
      <c r="D11" s="19">
        <v>3042</v>
      </c>
      <c r="E11" s="20" t="s">
        <v>624</v>
      </c>
      <c r="F11" s="20" t="s">
        <v>624</v>
      </c>
      <c r="G11" s="20" t="s">
        <v>624</v>
      </c>
      <c r="H11" s="21" t="s">
        <v>624</v>
      </c>
      <c r="I11" s="19">
        <v>2464</v>
      </c>
      <c r="J11" s="20" t="s">
        <v>624</v>
      </c>
      <c r="K11" s="20">
        <v>577</v>
      </c>
      <c r="L11" s="21" t="s">
        <v>624</v>
      </c>
      <c r="M11" s="19">
        <v>1187</v>
      </c>
      <c r="N11" s="20">
        <v>1734</v>
      </c>
      <c r="O11" s="21" t="s">
        <v>932</v>
      </c>
      <c r="P11" s="19">
        <v>1895</v>
      </c>
      <c r="Q11" s="20">
        <v>932</v>
      </c>
      <c r="R11" s="20" t="s">
        <v>933</v>
      </c>
      <c r="S11" s="20" t="s">
        <v>916</v>
      </c>
      <c r="T11" s="21" t="s">
        <v>477</v>
      </c>
      <c r="U11" s="19">
        <v>493</v>
      </c>
      <c r="V11" s="20">
        <v>295</v>
      </c>
      <c r="W11" s="20">
        <v>2159</v>
      </c>
      <c r="X11" s="21" t="s">
        <v>482</v>
      </c>
      <c r="Y11" s="19">
        <v>717</v>
      </c>
      <c r="Z11" s="20">
        <v>2190</v>
      </c>
      <c r="AA11" s="20" t="s">
        <v>934</v>
      </c>
      <c r="AB11" s="21" t="s">
        <v>628</v>
      </c>
    </row>
    <row r="12" spans="1:29" ht="29" x14ac:dyDescent="0.35">
      <c r="A12" s="11"/>
      <c r="B12" s="22" t="s">
        <v>1131</v>
      </c>
      <c r="C12" s="23">
        <v>1599</v>
      </c>
      <c r="D12" s="24">
        <v>1599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4">
        <v>1200</v>
      </c>
      <c r="J12" s="25" t="s">
        <v>486</v>
      </c>
      <c r="K12" s="25">
        <v>399</v>
      </c>
      <c r="L12" s="26" t="s">
        <v>486</v>
      </c>
      <c r="M12" s="24">
        <v>418</v>
      </c>
      <c r="N12" s="25">
        <v>1117</v>
      </c>
      <c r="O12" s="26">
        <v>56</v>
      </c>
      <c r="P12" s="24">
        <v>1035</v>
      </c>
      <c r="Q12" s="25">
        <v>487</v>
      </c>
      <c r="R12" s="25">
        <v>63</v>
      </c>
      <c r="S12" s="25">
        <v>13</v>
      </c>
      <c r="T12" s="26">
        <v>1</v>
      </c>
      <c r="U12" s="24">
        <v>225</v>
      </c>
      <c r="V12" s="25">
        <v>121</v>
      </c>
      <c r="W12" s="25">
        <v>1211</v>
      </c>
      <c r="X12" s="26">
        <v>23</v>
      </c>
      <c r="Y12" s="24">
        <v>312</v>
      </c>
      <c r="Z12" s="25">
        <v>1238</v>
      </c>
      <c r="AA12" s="25">
        <v>30</v>
      </c>
      <c r="AB12" s="26">
        <v>3</v>
      </c>
      <c r="AC12" s="10"/>
    </row>
    <row r="13" spans="1:29" x14ac:dyDescent="0.35">
      <c r="A13" s="11"/>
      <c r="B13" s="22" t="s">
        <v>449</v>
      </c>
      <c r="C13" s="27">
        <v>0.53</v>
      </c>
      <c r="D13" s="28">
        <v>0.53</v>
      </c>
      <c r="E13" s="25" t="s">
        <v>486</v>
      </c>
      <c r="F13" s="25" t="s">
        <v>486</v>
      </c>
      <c r="G13" s="25" t="s">
        <v>486</v>
      </c>
      <c r="H13" s="26" t="s">
        <v>486</v>
      </c>
      <c r="I13" s="28">
        <v>0.49</v>
      </c>
      <c r="J13" s="25" t="s">
        <v>486</v>
      </c>
      <c r="K13" s="29">
        <v>0.69</v>
      </c>
      <c r="L13" s="26" t="s">
        <v>486</v>
      </c>
      <c r="M13" s="28">
        <v>0.35</v>
      </c>
      <c r="N13" s="29">
        <v>0.64</v>
      </c>
      <c r="O13" s="30">
        <v>0.5</v>
      </c>
      <c r="P13" s="28">
        <v>0.55000000000000004</v>
      </c>
      <c r="Q13" s="29">
        <v>0.52</v>
      </c>
      <c r="R13" s="29">
        <v>0.36</v>
      </c>
      <c r="S13" s="29">
        <v>0.35</v>
      </c>
      <c r="T13" s="30">
        <v>0.25</v>
      </c>
      <c r="U13" s="28">
        <v>0.46</v>
      </c>
      <c r="V13" s="29">
        <v>0.41</v>
      </c>
      <c r="W13" s="29">
        <v>0.56000000000000005</v>
      </c>
      <c r="X13" s="30">
        <v>0.43</v>
      </c>
      <c r="Y13" s="28">
        <v>0.43</v>
      </c>
      <c r="Z13" s="29">
        <v>0.56999999999999995</v>
      </c>
      <c r="AA13" s="29">
        <v>0.52</v>
      </c>
      <c r="AB13" s="30">
        <v>0.14000000000000001</v>
      </c>
      <c r="AC13" s="10"/>
    </row>
    <row r="14" spans="1:29" x14ac:dyDescent="0.35">
      <c r="A14" s="11"/>
      <c r="B14" s="22" t="s">
        <v>449</v>
      </c>
      <c r="C14" s="24" t="s">
        <v>1132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6" t="s">
        <v>449</v>
      </c>
      <c r="I14" s="24" t="s">
        <v>449</v>
      </c>
      <c r="J14" s="25" t="s">
        <v>449</v>
      </c>
      <c r="K14" s="25" t="s">
        <v>600</v>
      </c>
      <c r="L14" s="26" t="s">
        <v>449</v>
      </c>
      <c r="M14" s="24" t="s">
        <v>449</v>
      </c>
      <c r="N14" s="25" t="s">
        <v>499</v>
      </c>
      <c r="O14" s="26" t="s">
        <v>568</v>
      </c>
      <c r="P14" s="24" t="s">
        <v>601</v>
      </c>
      <c r="Q14" s="25" t="s">
        <v>558</v>
      </c>
      <c r="R14" s="25" t="s">
        <v>449</v>
      </c>
      <c r="S14" s="25" t="s">
        <v>449</v>
      </c>
      <c r="T14" s="26" t="s">
        <v>449</v>
      </c>
      <c r="U14" s="24" t="s">
        <v>449</v>
      </c>
      <c r="V14" s="25" t="s">
        <v>449</v>
      </c>
      <c r="W14" s="25" t="s">
        <v>494</v>
      </c>
      <c r="X14" s="26" t="s">
        <v>449</v>
      </c>
      <c r="Y14" s="24" t="s">
        <v>449</v>
      </c>
      <c r="Z14" s="25" t="s">
        <v>502</v>
      </c>
      <c r="AA14" s="25" t="s">
        <v>449</v>
      </c>
      <c r="AB14" s="26" t="s">
        <v>449</v>
      </c>
      <c r="AC14" s="10"/>
    </row>
    <row r="15" spans="1:29" ht="29" x14ac:dyDescent="0.35">
      <c r="A15" s="11"/>
      <c r="B15" s="8" t="s">
        <v>1133</v>
      </c>
      <c r="C15" s="9">
        <v>1305</v>
      </c>
      <c r="D15" s="10">
        <v>1305</v>
      </c>
      <c r="E15" s="5" t="s">
        <v>486</v>
      </c>
      <c r="F15" s="5" t="s">
        <v>486</v>
      </c>
      <c r="G15" s="5" t="s">
        <v>486</v>
      </c>
      <c r="H15" s="11" t="s">
        <v>486</v>
      </c>
      <c r="I15" s="10">
        <v>1100</v>
      </c>
      <c r="J15" s="5" t="s">
        <v>486</v>
      </c>
      <c r="K15" s="5">
        <v>205</v>
      </c>
      <c r="L15" s="11" t="s">
        <v>486</v>
      </c>
      <c r="M15" s="10">
        <v>559</v>
      </c>
      <c r="N15" s="5">
        <v>688</v>
      </c>
      <c r="O15" s="11">
        <v>55</v>
      </c>
      <c r="P15" s="10">
        <v>815</v>
      </c>
      <c r="Q15" s="5">
        <v>388</v>
      </c>
      <c r="R15" s="5">
        <v>86</v>
      </c>
      <c r="S15" s="5">
        <v>15</v>
      </c>
      <c r="T15" s="11" t="s">
        <v>486</v>
      </c>
      <c r="U15" s="10">
        <v>175</v>
      </c>
      <c r="V15" s="5">
        <v>108</v>
      </c>
      <c r="W15" s="5">
        <v>968</v>
      </c>
      <c r="X15" s="11">
        <v>25</v>
      </c>
      <c r="Y15" s="10">
        <v>291</v>
      </c>
      <c r="Z15" s="5">
        <v>942</v>
      </c>
      <c r="AA15" s="5">
        <v>23</v>
      </c>
      <c r="AB15" s="11">
        <v>15</v>
      </c>
      <c r="AC15" s="10"/>
    </row>
    <row r="16" spans="1:29" x14ac:dyDescent="0.35">
      <c r="A16" s="11"/>
      <c r="B16" s="8" t="s">
        <v>449</v>
      </c>
      <c r="C16" s="12">
        <v>0.43</v>
      </c>
      <c r="D16" s="13">
        <v>0.43</v>
      </c>
      <c r="E16" s="5" t="s">
        <v>486</v>
      </c>
      <c r="F16" s="5" t="s">
        <v>486</v>
      </c>
      <c r="G16" s="5" t="s">
        <v>486</v>
      </c>
      <c r="H16" s="11" t="s">
        <v>486</v>
      </c>
      <c r="I16" s="13">
        <v>0.45</v>
      </c>
      <c r="J16" s="5" t="s">
        <v>486</v>
      </c>
      <c r="K16" s="14">
        <v>0.36</v>
      </c>
      <c r="L16" s="11" t="s">
        <v>486</v>
      </c>
      <c r="M16" s="13">
        <v>0.47</v>
      </c>
      <c r="N16" s="14">
        <v>0.4</v>
      </c>
      <c r="O16" s="15">
        <v>0.49</v>
      </c>
      <c r="P16" s="13">
        <v>0.43</v>
      </c>
      <c r="Q16" s="14">
        <v>0.42</v>
      </c>
      <c r="R16" s="14">
        <v>0.49</v>
      </c>
      <c r="S16" s="14">
        <v>0.41</v>
      </c>
      <c r="T16" s="11" t="s">
        <v>486</v>
      </c>
      <c r="U16" s="13">
        <v>0.35</v>
      </c>
      <c r="V16" s="14">
        <v>0.37</v>
      </c>
      <c r="W16" s="14">
        <v>0.45</v>
      </c>
      <c r="X16" s="15">
        <v>0.47</v>
      </c>
      <c r="Y16" s="13">
        <v>0.41</v>
      </c>
      <c r="Z16" s="14">
        <v>0.43</v>
      </c>
      <c r="AA16" s="14">
        <v>0.41</v>
      </c>
      <c r="AB16" s="15">
        <v>0.65</v>
      </c>
      <c r="AC16" s="10"/>
    </row>
    <row r="17" spans="1:29" x14ac:dyDescent="0.35">
      <c r="A17" s="11"/>
      <c r="B17" s="8" t="s">
        <v>449</v>
      </c>
      <c r="C17" s="10" t="s">
        <v>1100</v>
      </c>
      <c r="D17" s="10" t="s">
        <v>449</v>
      </c>
      <c r="E17" s="5" t="s">
        <v>449</v>
      </c>
      <c r="F17" s="5" t="s">
        <v>449</v>
      </c>
      <c r="G17" s="5" t="s">
        <v>449</v>
      </c>
      <c r="H17" s="11" t="s">
        <v>449</v>
      </c>
      <c r="I17" s="10" t="s">
        <v>514</v>
      </c>
      <c r="J17" s="5" t="s">
        <v>449</v>
      </c>
      <c r="K17" s="5" t="s">
        <v>449</v>
      </c>
      <c r="L17" s="11" t="s">
        <v>449</v>
      </c>
      <c r="M17" s="10" t="s">
        <v>518</v>
      </c>
      <c r="N17" s="5" t="s">
        <v>449</v>
      </c>
      <c r="O17" s="11" t="s">
        <v>449</v>
      </c>
      <c r="P17" s="10" t="s">
        <v>449</v>
      </c>
      <c r="Q17" s="5" t="s">
        <v>449</v>
      </c>
      <c r="R17" s="5" t="s">
        <v>449</v>
      </c>
      <c r="S17" s="5" t="s">
        <v>449</v>
      </c>
      <c r="T17" s="11" t="s">
        <v>449</v>
      </c>
      <c r="U17" s="10" t="s">
        <v>449</v>
      </c>
      <c r="V17" s="5" t="s">
        <v>449</v>
      </c>
      <c r="W17" s="5" t="s">
        <v>494</v>
      </c>
      <c r="X17" s="11" t="s">
        <v>449</v>
      </c>
      <c r="Y17" s="10" t="s">
        <v>449</v>
      </c>
      <c r="Z17" s="5" t="s">
        <v>449</v>
      </c>
      <c r="AA17" s="5" t="s">
        <v>449</v>
      </c>
      <c r="AB17" s="11" t="s">
        <v>449</v>
      </c>
      <c r="AC17" s="10"/>
    </row>
    <row r="18" spans="1:29" x14ac:dyDescent="0.35">
      <c r="A18" s="11"/>
      <c r="B18" s="22" t="s">
        <v>1134</v>
      </c>
      <c r="C18" s="23">
        <v>1053</v>
      </c>
      <c r="D18" s="24">
        <v>1053</v>
      </c>
      <c r="E18" s="25" t="s">
        <v>486</v>
      </c>
      <c r="F18" s="25" t="s">
        <v>486</v>
      </c>
      <c r="G18" s="25" t="s">
        <v>486</v>
      </c>
      <c r="H18" s="26" t="s">
        <v>486</v>
      </c>
      <c r="I18" s="24">
        <v>854</v>
      </c>
      <c r="J18" s="25" t="s">
        <v>486</v>
      </c>
      <c r="K18" s="25">
        <v>199</v>
      </c>
      <c r="L18" s="26" t="s">
        <v>486</v>
      </c>
      <c r="M18" s="24">
        <v>366</v>
      </c>
      <c r="N18" s="25">
        <v>644</v>
      </c>
      <c r="O18" s="26">
        <v>37</v>
      </c>
      <c r="P18" s="24">
        <v>678</v>
      </c>
      <c r="Q18" s="25">
        <v>310</v>
      </c>
      <c r="R18" s="25">
        <v>54</v>
      </c>
      <c r="S18" s="25">
        <v>10</v>
      </c>
      <c r="T18" s="26">
        <v>1</v>
      </c>
      <c r="U18" s="24">
        <v>182</v>
      </c>
      <c r="V18" s="25">
        <v>86</v>
      </c>
      <c r="W18" s="25">
        <v>762</v>
      </c>
      <c r="X18" s="26">
        <v>17</v>
      </c>
      <c r="Y18" s="24">
        <v>233</v>
      </c>
      <c r="Z18" s="25">
        <v>779</v>
      </c>
      <c r="AA18" s="25">
        <v>13</v>
      </c>
      <c r="AB18" s="26">
        <v>9</v>
      </c>
      <c r="AC18" s="10"/>
    </row>
    <row r="19" spans="1:29" x14ac:dyDescent="0.35">
      <c r="A19" s="11"/>
      <c r="B19" s="22" t="s">
        <v>449</v>
      </c>
      <c r="C19" s="27">
        <v>0.35</v>
      </c>
      <c r="D19" s="28">
        <v>0.35</v>
      </c>
      <c r="E19" s="25" t="s">
        <v>486</v>
      </c>
      <c r="F19" s="25" t="s">
        <v>486</v>
      </c>
      <c r="G19" s="25" t="s">
        <v>486</v>
      </c>
      <c r="H19" s="26" t="s">
        <v>486</v>
      </c>
      <c r="I19" s="28">
        <v>0.35</v>
      </c>
      <c r="J19" s="25" t="s">
        <v>486</v>
      </c>
      <c r="K19" s="29">
        <v>0.34</v>
      </c>
      <c r="L19" s="26" t="s">
        <v>486</v>
      </c>
      <c r="M19" s="28">
        <v>0.31</v>
      </c>
      <c r="N19" s="29">
        <v>0.37</v>
      </c>
      <c r="O19" s="30">
        <v>0.33</v>
      </c>
      <c r="P19" s="28">
        <v>0.36</v>
      </c>
      <c r="Q19" s="29">
        <v>0.33</v>
      </c>
      <c r="R19" s="29">
        <v>0.31</v>
      </c>
      <c r="S19" s="29">
        <v>0.28999999999999998</v>
      </c>
      <c r="T19" s="30">
        <v>0.12</v>
      </c>
      <c r="U19" s="28">
        <v>0.37</v>
      </c>
      <c r="V19" s="29">
        <v>0.28999999999999998</v>
      </c>
      <c r="W19" s="29">
        <v>0.35</v>
      </c>
      <c r="X19" s="30">
        <v>0.31</v>
      </c>
      <c r="Y19" s="28">
        <v>0.32</v>
      </c>
      <c r="Z19" s="29">
        <v>0.36</v>
      </c>
      <c r="AA19" s="29">
        <v>0.23</v>
      </c>
      <c r="AB19" s="30">
        <v>0.37</v>
      </c>
      <c r="AC19" s="10"/>
    </row>
    <row r="20" spans="1:29" x14ac:dyDescent="0.35">
      <c r="A20" s="11"/>
      <c r="B20" s="22" t="s">
        <v>449</v>
      </c>
      <c r="C20" s="24" t="s">
        <v>568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6" t="s">
        <v>449</v>
      </c>
      <c r="I20" s="24" t="s">
        <v>449</v>
      </c>
      <c r="J20" s="25" t="s">
        <v>449</v>
      </c>
      <c r="K20" s="25" t="s">
        <v>449</v>
      </c>
      <c r="L20" s="26" t="s">
        <v>449</v>
      </c>
      <c r="M20" s="24" t="s">
        <v>449</v>
      </c>
      <c r="N20" s="25" t="s">
        <v>603</v>
      </c>
      <c r="O20" s="26" t="s">
        <v>449</v>
      </c>
      <c r="P20" s="24" t="s">
        <v>449</v>
      </c>
      <c r="Q20" s="25" t="s">
        <v>449</v>
      </c>
      <c r="R20" s="25" t="s">
        <v>449</v>
      </c>
      <c r="S20" s="25" t="s">
        <v>449</v>
      </c>
      <c r="T20" s="26" t="s">
        <v>449</v>
      </c>
      <c r="U20" s="24" t="s">
        <v>449</v>
      </c>
      <c r="V20" s="25" t="s">
        <v>449</v>
      </c>
      <c r="W20" s="25" t="s">
        <v>449</v>
      </c>
      <c r="X20" s="26" t="s">
        <v>449</v>
      </c>
      <c r="Y20" s="24" t="s">
        <v>449</v>
      </c>
      <c r="Z20" s="25" t="s">
        <v>449</v>
      </c>
      <c r="AA20" s="25" t="s">
        <v>449</v>
      </c>
      <c r="AB20" s="26" t="s">
        <v>449</v>
      </c>
      <c r="AC20" s="10"/>
    </row>
    <row r="21" spans="1:29" ht="29" x14ac:dyDescent="0.35">
      <c r="A21" s="11"/>
      <c r="B21" s="8" t="s">
        <v>1135</v>
      </c>
      <c r="C21" s="9">
        <v>809</v>
      </c>
      <c r="D21" s="10">
        <v>809</v>
      </c>
      <c r="E21" s="5" t="s">
        <v>486</v>
      </c>
      <c r="F21" s="5" t="s">
        <v>486</v>
      </c>
      <c r="G21" s="5" t="s">
        <v>486</v>
      </c>
      <c r="H21" s="11" t="s">
        <v>486</v>
      </c>
      <c r="I21" s="10">
        <v>710</v>
      </c>
      <c r="J21" s="5" t="s">
        <v>486</v>
      </c>
      <c r="K21" s="5">
        <v>99</v>
      </c>
      <c r="L21" s="11" t="s">
        <v>486</v>
      </c>
      <c r="M21" s="10">
        <v>352</v>
      </c>
      <c r="N21" s="5">
        <v>417</v>
      </c>
      <c r="O21" s="11">
        <v>37</v>
      </c>
      <c r="P21" s="10">
        <v>533</v>
      </c>
      <c r="Q21" s="5">
        <v>223</v>
      </c>
      <c r="R21" s="5">
        <v>44</v>
      </c>
      <c r="S21" s="5">
        <v>8</v>
      </c>
      <c r="T21" s="11">
        <v>1</v>
      </c>
      <c r="U21" s="10">
        <v>111</v>
      </c>
      <c r="V21" s="5">
        <v>85</v>
      </c>
      <c r="W21" s="5">
        <v>595</v>
      </c>
      <c r="X21" s="11">
        <v>10</v>
      </c>
      <c r="Y21" s="10">
        <v>197</v>
      </c>
      <c r="Z21" s="5">
        <v>585</v>
      </c>
      <c r="AA21" s="5">
        <v>14</v>
      </c>
      <c r="AB21" s="11">
        <v>5</v>
      </c>
      <c r="AC21" s="10"/>
    </row>
    <row r="22" spans="1:29" x14ac:dyDescent="0.35">
      <c r="A22" s="11"/>
      <c r="B22" s="8" t="s">
        <v>449</v>
      </c>
      <c r="C22" s="12">
        <v>0.27</v>
      </c>
      <c r="D22" s="13">
        <v>0.27</v>
      </c>
      <c r="E22" s="5" t="s">
        <v>486</v>
      </c>
      <c r="F22" s="5" t="s">
        <v>486</v>
      </c>
      <c r="G22" s="5" t="s">
        <v>486</v>
      </c>
      <c r="H22" s="11" t="s">
        <v>486</v>
      </c>
      <c r="I22" s="13">
        <v>0.28999999999999998</v>
      </c>
      <c r="J22" s="5" t="s">
        <v>486</v>
      </c>
      <c r="K22" s="14">
        <v>0.17</v>
      </c>
      <c r="L22" s="11" t="s">
        <v>486</v>
      </c>
      <c r="M22" s="13">
        <v>0.3</v>
      </c>
      <c r="N22" s="14">
        <v>0.24</v>
      </c>
      <c r="O22" s="15">
        <v>0.33</v>
      </c>
      <c r="P22" s="13">
        <v>0.28000000000000003</v>
      </c>
      <c r="Q22" s="14">
        <v>0.24</v>
      </c>
      <c r="R22" s="14">
        <v>0.25</v>
      </c>
      <c r="S22" s="14">
        <v>0.22</v>
      </c>
      <c r="T22" s="15">
        <v>0.25</v>
      </c>
      <c r="U22" s="13">
        <v>0.23</v>
      </c>
      <c r="V22" s="14">
        <v>0.28999999999999998</v>
      </c>
      <c r="W22" s="14">
        <v>0.28000000000000003</v>
      </c>
      <c r="X22" s="15">
        <v>0.18</v>
      </c>
      <c r="Y22" s="13">
        <v>0.27</v>
      </c>
      <c r="Z22" s="14">
        <v>0.27</v>
      </c>
      <c r="AA22" s="14">
        <v>0.25</v>
      </c>
      <c r="AB22" s="15">
        <v>0.23</v>
      </c>
      <c r="AC22" s="10"/>
    </row>
    <row r="23" spans="1:29" x14ac:dyDescent="0.35">
      <c r="A23" s="11"/>
      <c r="B23" s="8" t="s">
        <v>449</v>
      </c>
      <c r="C23" s="10" t="s">
        <v>1015</v>
      </c>
      <c r="D23" s="10" t="s">
        <v>449</v>
      </c>
      <c r="E23" s="5" t="s">
        <v>449</v>
      </c>
      <c r="F23" s="5" t="s">
        <v>449</v>
      </c>
      <c r="G23" s="5" t="s">
        <v>449</v>
      </c>
      <c r="H23" s="11" t="s">
        <v>449</v>
      </c>
      <c r="I23" s="10" t="s">
        <v>514</v>
      </c>
      <c r="J23" s="5" t="s">
        <v>449</v>
      </c>
      <c r="K23" s="5" t="s">
        <v>449</v>
      </c>
      <c r="L23" s="11" t="s">
        <v>449</v>
      </c>
      <c r="M23" s="10" t="s">
        <v>518</v>
      </c>
      <c r="N23" s="5" t="s">
        <v>449</v>
      </c>
      <c r="O23" s="11" t="s">
        <v>449</v>
      </c>
      <c r="P23" s="10" t="s">
        <v>449</v>
      </c>
      <c r="Q23" s="5" t="s">
        <v>449</v>
      </c>
      <c r="R23" s="5" t="s">
        <v>449</v>
      </c>
      <c r="S23" s="5" t="s">
        <v>449</v>
      </c>
      <c r="T23" s="11" t="s">
        <v>449</v>
      </c>
      <c r="U23" s="10" t="s">
        <v>449</v>
      </c>
      <c r="V23" s="5" t="s">
        <v>449</v>
      </c>
      <c r="W23" s="5" t="s">
        <v>449</v>
      </c>
      <c r="X23" s="11" t="s">
        <v>449</v>
      </c>
      <c r="Y23" s="10" t="s">
        <v>449</v>
      </c>
      <c r="Z23" s="5" t="s">
        <v>449</v>
      </c>
      <c r="AA23" s="5" t="s">
        <v>449</v>
      </c>
      <c r="AB23" s="11" t="s">
        <v>449</v>
      </c>
      <c r="AC23" s="10"/>
    </row>
    <row r="24" spans="1:29" ht="43.5" x14ac:dyDescent="0.35">
      <c r="A24" s="11"/>
      <c r="B24" s="22" t="s">
        <v>1136</v>
      </c>
      <c r="C24" s="23">
        <v>634</v>
      </c>
      <c r="D24" s="24">
        <v>634</v>
      </c>
      <c r="E24" s="25" t="s">
        <v>486</v>
      </c>
      <c r="F24" s="25" t="s">
        <v>486</v>
      </c>
      <c r="G24" s="25" t="s">
        <v>486</v>
      </c>
      <c r="H24" s="26" t="s">
        <v>486</v>
      </c>
      <c r="I24" s="24">
        <v>538</v>
      </c>
      <c r="J24" s="25" t="s">
        <v>486</v>
      </c>
      <c r="K24" s="25">
        <v>96</v>
      </c>
      <c r="L24" s="26" t="s">
        <v>486</v>
      </c>
      <c r="M24" s="24">
        <v>318</v>
      </c>
      <c r="N24" s="25">
        <v>288</v>
      </c>
      <c r="O24" s="26">
        <v>26</v>
      </c>
      <c r="P24" s="24">
        <v>386</v>
      </c>
      <c r="Q24" s="25">
        <v>195</v>
      </c>
      <c r="R24" s="25">
        <v>44</v>
      </c>
      <c r="S24" s="25">
        <v>8</v>
      </c>
      <c r="T24" s="26">
        <v>2</v>
      </c>
      <c r="U24" s="24">
        <v>172</v>
      </c>
      <c r="V24" s="25">
        <v>107</v>
      </c>
      <c r="W24" s="25">
        <v>336</v>
      </c>
      <c r="X24" s="26">
        <v>10</v>
      </c>
      <c r="Y24" s="24">
        <v>182</v>
      </c>
      <c r="Z24" s="25">
        <v>417</v>
      </c>
      <c r="AA24" s="25">
        <v>14</v>
      </c>
      <c r="AB24" s="26">
        <v>7</v>
      </c>
      <c r="AC24" s="10"/>
    </row>
    <row r="25" spans="1:29" x14ac:dyDescent="0.35">
      <c r="A25" s="11"/>
      <c r="B25" s="22" t="s">
        <v>449</v>
      </c>
      <c r="C25" s="27">
        <v>0.21</v>
      </c>
      <c r="D25" s="28">
        <v>0.21</v>
      </c>
      <c r="E25" s="25" t="s">
        <v>486</v>
      </c>
      <c r="F25" s="25" t="s">
        <v>486</v>
      </c>
      <c r="G25" s="25" t="s">
        <v>486</v>
      </c>
      <c r="H25" s="26" t="s">
        <v>486</v>
      </c>
      <c r="I25" s="28">
        <v>0.22</v>
      </c>
      <c r="J25" s="25" t="s">
        <v>486</v>
      </c>
      <c r="K25" s="29">
        <v>0.17</v>
      </c>
      <c r="L25" s="26" t="s">
        <v>486</v>
      </c>
      <c r="M25" s="28">
        <v>0.27</v>
      </c>
      <c r="N25" s="29">
        <v>0.17</v>
      </c>
      <c r="O25" s="30">
        <v>0.23</v>
      </c>
      <c r="P25" s="28">
        <v>0.2</v>
      </c>
      <c r="Q25" s="29">
        <v>0.21</v>
      </c>
      <c r="R25" s="29">
        <v>0.25</v>
      </c>
      <c r="S25" s="29">
        <v>0.22</v>
      </c>
      <c r="T25" s="30">
        <v>0.41</v>
      </c>
      <c r="U25" s="28">
        <v>0.35</v>
      </c>
      <c r="V25" s="29">
        <v>0.36</v>
      </c>
      <c r="W25" s="29">
        <v>0.16</v>
      </c>
      <c r="X25" s="30">
        <v>0.19</v>
      </c>
      <c r="Y25" s="28">
        <v>0.25</v>
      </c>
      <c r="Z25" s="29">
        <v>0.19</v>
      </c>
      <c r="AA25" s="29">
        <v>0.24</v>
      </c>
      <c r="AB25" s="30">
        <v>0.28999999999999998</v>
      </c>
      <c r="AC25" s="10"/>
    </row>
    <row r="26" spans="1:29" x14ac:dyDescent="0.35">
      <c r="A26" s="11"/>
      <c r="B26" s="22" t="s">
        <v>449</v>
      </c>
      <c r="C26" s="24" t="s">
        <v>987</v>
      </c>
      <c r="D26" s="24" t="s">
        <v>449</v>
      </c>
      <c r="E26" s="25" t="s">
        <v>449</v>
      </c>
      <c r="F26" s="25" t="s">
        <v>449</v>
      </c>
      <c r="G26" s="25" t="s">
        <v>449</v>
      </c>
      <c r="H26" s="26" t="s">
        <v>449</v>
      </c>
      <c r="I26" s="24" t="s">
        <v>514</v>
      </c>
      <c r="J26" s="25" t="s">
        <v>449</v>
      </c>
      <c r="K26" s="25" t="s">
        <v>449</v>
      </c>
      <c r="L26" s="26" t="s">
        <v>449</v>
      </c>
      <c r="M26" s="24" t="s">
        <v>518</v>
      </c>
      <c r="N26" s="25" t="s">
        <v>449</v>
      </c>
      <c r="O26" s="26" t="s">
        <v>449</v>
      </c>
      <c r="P26" s="24" t="s">
        <v>449</v>
      </c>
      <c r="Q26" s="25" t="s">
        <v>449</v>
      </c>
      <c r="R26" s="25" t="s">
        <v>449</v>
      </c>
      <c r="S26" s="25" t="s">
        <v>449</v>
      </c>
      <c r="T26" s="26" t="s">
        <v>449</v>
      </c>
      <c r="U26" s="24" t="s">
        <v>501</v>
      </c>
      <c r="V26" s="25" t="s">
        <v>501</v>
      </c>
      <c r="W26" s="25" t="s">
        <v>449</v>
      </c>
      <c r="X26" s="26" t="s">
        <v>449</v>
      </c>
      <c r="Y26" s="24" t="s">
        <v>598</v>
      </c>
      <c r="Z26" s="25" t="s">
        <v>449</v>
      </c>
      <c r="AA26" s="25" t="s">
        <v>449</v>
      </c>
      <c r="AB26" s="26" t="s">
        <v>449</v>
      </c>
      <c r="AC26" s="10"/>
    </row>
    <row r="27" spans="1:29" ht="29" x14ac:dyDescent="0.35">
      <c r="A27" s="11"/>
      <c r="B27" s="8" t="s">
        <v>1137</v>
      </c>
      <c r="C27" s="9">
        <v>619</v>
      </c>
      <c r="D27" s="10">
        <v>619</v>
      </c>
      <c r="E27" s="5" t="s">
        <v>486</v>
      </c>
      <c r="F27" s="5" t="s">
        <v>486</v>
      </c>
      <c r="G27" s="5" t="s">
        <v>486</v>
      </c>
      <c r="H27" s="11" t="s">
        <v>486</v>
      </c>
      <c r="I27" s="10">
        <v>514</v>
      </c>
      <c r="J27" s="5" t="s">
        <v>486</v>
      </c>
      <c r="K27" s="5">
        <v>105</v>
      </c>
      <c r="L27" s="11" t="s">
        <v>486</v>
      </c>
      <c r="M27" s="10">
        <v>278</v>
      </c>
      <c r="N27" s="5">
        <v>324</v>
      </c>
      <c r="O27" s="11">
        <v>16</v>
      </c>
      <c r="P27" s="10">
        <v>360</v>
      </c>
      <c r="Q27" s="5">
        <v>208</v>
      </c>
      <c r="R27" s="5">
        <v>37</v>
      </c>
      <c r="S27" s="5">
        <v>13</v>
      </c>
      <c r="T27" s="11">
        <v>1</v>
      </c>
      <c r="U27" s="10">
        <v>127</v>
      </c>
      <c r="V27" s="5">
        <v>70</v>
      </c>
      <c r="W27" s="5">
        <v>403</v>
      </c>
      <c r="X27" s="11">
        <v>7</v>
      </c>
      <c r="Y27" s="10">
        <v>144</v>
      </c>
      <c r="Z27" s="5">
        <v>449</v>
      </c>
      <c r="AA27" s="5">
        <v>13</v>
      </c>
      <c r="AB27" s="11">
        <v>6</v>
      </c>
      <c r="AC27" s="10"/>
    </row>
    <row r="28" spans="1:29" x14ac:dyDescent="0.35">
      <c r="A28" s="11"/>
      <c r="B28" s="8" t="s">
        <v>449</v>
      </c>
      <c r="C28" s="12">
        <v>0.2</v>
      </c>
      <c r="D28" s="13">
        <v>0.2</v>
      </c>
      <c r="E28" s="5" t="s">
        <v>486</v>
      </c>
      <c r="F28" s="5" t="s">
        <v>486</v>
      </c>
      <c r="G28" s="5" t="s">
        <v>486</v>
      </c>
      <c r="H28" s="11" t="s">
        <v>486</v>
      </c>
      <c r="I28" s="13">
        <v>0.21</v>
      </c>
      <c r="J28" s="5" t="s">
        <v>486</v>
      </c>
      <c r="K28" s="14">
        <v>0.18</v>
      </c>
      <c r="L28" s="11" t="s">
        <v>486</v>
      </c>
      <c r="M28" s="13">
        <v>0.23</v>
      </c>
      <c r="N28" s="14">
        <v>0.19</v>
      </c>
      <c r="O28" s="15">
        <v>0.15</v>
      </c>
      <c r="P28" s="13">
        <v>0.19</v>
      </c>
      <c r="Q28" s="14">
        <v>0.22</v>
      </c>
      <c r="R28" s="14">
        <v>0.21</v>
      </c>
      <c r="S28" s="14">
        <v>0.36</v>
      </c>
      <c r="T28" s="15">
        <v>0.12</v>
      </c>
      <c r="U28" s="13">
        <v>0.26</v>
      </c>
      <c r="V28" s="14">
        <v>0.24</v>
      </c>
      <c r="W28" s="14">
        <v>0.19</v>
      </c>
      <c r="X28" s="15">
        <v>0.13</v>
      </c>
      <c r="Y28" s="13">
        <v>0.2</v>
      </c>
      <c r="Z28" s="14">
        <v>0.21</v>
      </c>
      <c r="AA28" s="14">
        <v>0.23</v>
      </c>
      <c r="AB28" s="15">
        <v>0.26</v>
      </c>
      <c r="AC28" s="10"/>
    </row>
    <row r="29" spans="1:29" x14ac:dyDescent="0.35">
      <c r="A29" s="11"/>
      <c r="B29" s="8" t="s">
        <v>449</v>
      </c>
      <c r="C29" s="10" t="s">
        <v>1138</v>
      </c>
      <c r="D29" s="10" t="s">
        <v>449</v>
      </c>
      <c r="E29" s="5" t="s">
        <v>449</v>
      </c>
      <c r="F29" s="5" t="s">
        <v>449</v>
      </c>
      <c r="G29" s="5" t="s">
        <v>449</v>
      </c>
      <c r="H29" s="11" t="s">
        <v>449</v>
      </c>
      <c r="I29" s="10" t="s">
        <v>449</v>
      </c>
      <c r="J29" s="5" t="s">
        <v>449</v>
      </c>
      <c r="K29" s="5" t="s">
        <v>449</v>
      </c>
      <c r="L29" s="11" t="s">
        <v>449</v>
      </c>
      <c r="M29" s="10" t="s">
        <v>518</v>
      </c>
      <c r="N29" s="5" t="s">
        <v>449</v>
      </c>
      <c r="O29" s="11" t="s">
        <v>449</v>
      </c>
      <c r="P29" s="10" t="s">
        <v>449</v>
      </c>
      <c r="Q29" s="5" t="s">
        <v>449</v>
      </c>
      <c r="R29" s="5" t="s">
        <v>449</v>
      </c>
      <c r="S29" s="5" t="s">
        <v>449</v>
      </c>
      <c r="T29" s="11" t="s">
        <v>449</v>
      </c>
      <c r="U29" s="10" t="s">
        <v>501</v>
      </c>
      <c r="V29" s="5" t="s">
        <v>449</v>
      </c>
      <c r="W29" s="5" t="s">
        <v>449</v>
      </c>
      <c r="X29" s="11" t="s">
        <v>449</v>
      </c>
      <c r="Y29" s="10" t="s">
        <v>449</v>
      </c>
      <c r="Z29" s="5" t="s">
        <v>449</v>
      </c>
      <c r="AA29" s="5" t="s">
        <v>449</v>
      </c>
      <c r="AB29" s="11" t="s">
        <v>449</v>
      </c>
      <c r="AC29" s="10"/>
    </row>
    <row r="30" spans="1:29" ht="29" x14ac:dyDescent="0.35">
      <c r="A30" s="11"/>
      <c r="B30" s="22" t="s">
        <v>1139</v>
      </c>
      <c r="C30" s="23">
        <v>549</v>
      </c>
      <c r="D30" s="24">
        <v>549</v>
      </c>
      <c r="E30" s="25" t="s">
        <v>486</v>
      </c>
      <c r="F30" s="25" t="s">
        <v>486</v>
      </c>
      <c r="G30" s="25" t="s">
        <v>486</v>
      </c>
      <c r="H30" s="26" t="s">
        <v>486</v>
      </c>
      <c r="I30" s="24">
        <v>430</v>
      </c>
      <c r="J30" s="25" t="s">
        <v>486</v>
      </c>
      <c r="K30" s="25">
        <v>118</v>
      </c>
      <c r="L30" s="26" t="s">
        <v>486</v>
      </c>
      <c r="M30" s="24">
        <v>177</v>
      </c>
      <c r="N30" s="25">
        <v>352</v>
      </c>
      <c r="O30" s="26">
        <v>17</v>
      </c>
      <c r="P30" s="24">
        <v>313</v>
      </c>
      <c r="Q30" s="25">
        <v>200</v>
      </c>
      <c r="R30" s="25">
        <v>27</v>
      </c>
      <c r="S30" s="25">
        <v>8</v>
      </c>
      <c r="T30" s="26" t="s">
        <v>486</v>
      </c>
      <c r="U30" s="24">
        <v>91</v>
      </c>
      <c r="V30" s="25">
        <v>55</v>
      </c>
      <c r="W30" s="25">
        <v>390</v>
      </c>
      <c r="X30" s="26">
        <v>6</v>
      </c>
      <c r="Y30" s="24">
        <v>171</v>
      </c>
      <c r="Z30" s="25">
        <v>364</v>
      </c>
      <c r="AA30" s="25">
        <v>7</v>
      </c>
      <c r="AB30" s="26">
        <v>1</v>
      </c>
      <c r="AC30" s="10"/>
    </row>
    <row r="31" spans="1:29" x14ac:dyDescent="0.35">
      <c r="A31" s="11"/>
      <c r="B31" s="22" t="s">
        <v>449</v>
      </c>
      <c r="C31" s="27">
        <v>0.18</v>
      </c>
      <c r="D31" s="28">
        <v>0.18</v>
      </c>
      <c r="E31" s="25" t="s">
        <v>486</v>
      </c>
      <c r="F31" s="25" t="s">
        <v>486</v>
      </c>
      <c r="G31" s="25" t="s">
        <v>486</v>
      </c>
      <c r="H31" s="26" t="s">
        <v>486</v>
      </c>
      <c r="I31" s="28">
        <v>0.17</v>
      </c>
      <c r="J31" s="25" t="s">
        <v>486</v>
      </c>
      <c r="K31" s="29">
        <v>0.2</v>
      </c>
      <c r="L31" s="26" t="s">
        <v>486</v>
      </c>
      <c r="M31" s="28">
        <v>0.15</v>
      </c>
      <c r="N31" s="29">
        <v>0.2</v>
      </c>
      <c r="O31" s="30">
        <v>0.15</v>
      </c>
      <c r="P31" s="28">
        <v>0.17</v>
      </c>
      <c r="Q31" s="29">
        <v>0.21</v>
      </c>
      <c r="R31" s="29">
        <v>0.16</v>
      </c>
      <c r="S31" s="29">
        <v>0.23</v>
      </c>
      <c r="T31" s="26" t="s">
        <v>486</v>
      </c>
      <c r="U31" s="28">
        <v>0.18</v>
      </c>
      <c r="V31" s="29">
        <v>0.19</v>
      </c>
      <c r="W31" s="29">
        <v>0.18</v>
      </c>
      <c r="X31" s="30">
        <v>0.12</v>
      </c>
      <c r="Y31" s="28">
        <v>0.24</v>
      </c>
      <c r="Z31" s="29">
        <v>0.17</v>
      </c>
      <c r="AA31" s="29">
        <v>0.11</v>
      </c>
      <c r="AB31" s="30">
        <v>0.05</v>
      </c>
      <c r="AC31" s="10"/>
    </row>
    <row r="32" spans="1:29" x14ac:dyDescent="0.35">
      <c r="A32" s="11"/>
      <c r="B32" s="22" t="s">
        <v>449</v>
      </c>
      <c r="C32" s="24" t="s">
        <v>1140</v>
      </c>
      <c r="D32" s="24" t="s">
        <v>449</v>
      </c>
      <c r="E32" s="25" t="s">
        <v>449</v>
      </c>
      <c r="F32" s="25" t="s">
        <v>449</v>
      </c>
      <c r="G32" s="25" t="s">
        <v>449</v>
      </c>
      <c r="H32" s="26" t="s">
        <v>449</v>
      </c>
      <c r="I32" s="24" t="s">
        <v>449</v>
      </c>
      <c r="J32" s="25" t="s">
        <v>449</v>
      </c>
      <c r="K32" s="25" t="s">
        <v>449</v>
      </c>
      <c r="L32" s="26" t="s">
        <v>449</v>
      </c>
      <c r="M32" s="24" t="s">
        <v>449</v>
      </c>
      <c r="N32" s="25" t="s">
        <v>603</v>
      </c>
      <c r="O32" s="26" t="s">
        <v>449</v>
      </c>
      <c r="P32" s="24" t="s">
        <v>449</v>
      </c>
      <c r="Q32" s="25" t="s">
        <v>523</v>
      </c>
      <c r="R32" s="25" t="s">
        <v>449</v>
      </c>
      <c r="S32" s="25" t="s">
        <v>449</v>
      </c>
      <c r="T32" s="26" t="s">
        <v>449</v>
      </c>
      <c r="U32" s="24" t="s">
        <v>449</v>
      </c>
      <c r="V32" s="25" t="s">
        <v>449</v>
      </c>
      <c r="W32" s="25" t="s">
        <v>449</v>
      </c>
      <c r="X32" s="26" t="s">
        <v>449</v>
      </c>
      <c r="Y32" s="24" t="s">
        <v>598</v>
      </c>
      <c r="Z32" s="25" t="s">
        <v>449</v>
      </c>
      <c r="AA32" s="25" t="s">
        <v>449</v>
      </c>
      <c r="AB32" s="26" t="s">
        <v>449</v>
      </c>
      <c r="AC32" s="10"/>
    </row>
    <row r="33" spans="1:29" ht="29" x14ac:dyDescent="0.35">
      <c r="A33" s="11"/>
      <c r="B33" s="8" t="s">
        <v>1141</v>
      </c>
      <c r="C33" s="9">
        <v>460</v>
      </c>
      <c r="D33" s="10">
        <v>460</v>
      </c>
      <c r="E33" s="5" t="s">
        <v>486</v>
      </c>
      <c r="F33" s="5" t="s">
        <v>486</v>
      </c>
      <c r="G33" s="5" t="s">
        <v>486</v>
      </c>
      <c r="H33" s="11" t="s">
        <v>486</v>
      </c>
      <c r="I33" s="10">
        <v>397</v>
      </c>
      <c r="J33" s="5" t="s">
        <v>486</v>
      </c>
      <c r="K33" s="5">
        <v>63</v>
      </c>
      <c r="L33" s="11" t="s">
        <v>486</v>
      </c>
      <c r="M33" s="10">
        <v>216</v>
      </c>
      <c r="N33" s="5">
        <v>220</v>
      </c>
      <c r="O33" s="11">
        <v>24</v>
      </c>
      <c r="P33" s="10">
        <v>235</v>
      </c>
      <c r="Q33" s="5">
        <v>174</v>
      </c>
      <c r="R33" s="5">
        <v>41</v>
      </c>
      <c r="S33" s="5">
        <v>10</v>
      </c>
      <c r="T33" s="11" t="s">
        <v>486</v>
      </c>
      <c r="U33" s="10">
        <v>84</v>
      </c>
      <c r="V33" s="5">
        <v>45</v>
      </c>
      <c r="W33" s="5">
        <v>306</v>
      </c>
      <c r="X33" s="11">
        <v>18</v>
      </c>
      <c r="Y33" s="10">
        <v>128</v>
      </c>
      <c r="Z33" s="5">
        <v>300</v>
      </c>
      <c r="AA33" s="5">
        <v>9</v>
      </c>
      <c r="AB33" s="11">
        <v>3</v>
      </c>
      <c r="AC33" s="10"/>
    </row>
    <row r="34" spans="1:29" x14ac:dyDescent="0.35">
      <c r="A34" s="11"/>
      <c r="B34" s="8" t="s">
        <v>449</v>
      </c>
      <c r="C34" s="12">
        <v>0.15</v>
      </c>
      <c r="D34" s="13">
        <v>0.15</v>
      </c>
      <c r="E34" s="5" t="s">
        <v>486</v>
      </c>
      <c r="F34" s="5" t="s">
        <v>486</v>
      </c>
      <c r="G34" s="5" t="s">
        <v>486</v>
      </c>
      <c r="H34" s="11" t="s">
        <v>486</v>
      </c>
      <c r="I34" s="13">
        <v>0.16</v>
      </c>
      <c r="J34" s="5" t="s">
        <v>486</v>
      </c>
      <c r="K34" s="14">
        <v>0.11</v>
      </c>
      <c r="L34" s="11" t="s">
        <v>486</v>
      </c>
      <c r="M34" s="13">
        <v>0.18</v>
      </c>
      <c r="N34" s="14">
        <v>0.13</v>
      </c>
      <c r="O34" s="15">
        <v>0.22</v>
      </c>
      <c r="P34" s="13">
        <v>0.12</v>
      </c>
      <c r="Q34" s="14">
        <v>0.19</v>
      </c>
      <c r="R34" s="14">
        <v>0.23</v>
      </c>
      <c r="S34" s="14">
        <v>0.27</v>
      </c>
      <c r="T34" s="11" t="s">
        <v>486</v>
      </c>
      <c r="U34" s="13">
        <v>0.17</v>
      </c>
      <c r="V34" s="14">
        <v>0.15</v>
      </c>
      <c r="W34" s="14">
        <v>0.14000000000000001</v>
      </c>
      <c r="X34" s="15">
        <v>0.33</v>
      </c>
      <c r="Y34" s="13">
        <v>0.18</v>
      </c>
      <c r="Z34" s="14">
        <v>0.14000000000000001</v>
      </c>
      <c r="AA34" s="14">
        <v>0.16</v>
      </c>
      <c r="AB34" s="15">
        <v>0.14000000000000001</v>
      </c>
      <c r="AC34" s="10"/>
    </row>
    <row r="35" spans="1:29" x14ac:dyDescent="0.35">
      <c r="A35" s="11"/>
      <c r="B35" s="8" t="s">
        <v>449</v>
      </c>
      <c r="C35" s="10" t="s">
        <v>1142</v>
      </c>
      <c r="D35" s="10" t="s">
        <v>449</v>
      </c>
      <c r="E35" s="5" t="s">
        <v>449</v>
      </c>
      <c r="F35" s="5" t="s">
        <v>449</v>
      </c>
      <c r="G35" s="5" t="s">
        <v>449</v>
      </c>
      <c r="H35" s="11" t="s">
        <v>449</v>
      </c>
      <c r="I35" s="10" t="s">
        <v>514</v>
      </c>
      <c r="J35" s="5" t="s">
        <v>449</v>
      </c>
      <c r="K35" s="5" t="s">
        <v>449</v>
      </c>
      <c r="L35" s="11" t="s">
        <v>449</v>
      </c>
      <c r="M35" s="10" t="s">
        <v>518</v>
      </c>
      <c r="N35" s="5" t="s">
        <v>449</v>
      </c>
      <c r="O35" s="11" t="s">
        <v>517</v>
      </c>
      <c r="P35" s="10" t="s">
        <v>449</v>
      </c>
      <c r="Q35" s="5" t="s">
        <v>523</v>
      </c>
      <c r="R35" s="5" t="s">
        <v>523</v>
      </c>
      <c r="S35" s="5" t="s">
        <v>449</v>
      </c>
      <c r="T35" s="11" t="s">
        <v>449</v>
      </c>
      <c r="U35" s="10" t="s">
        <v>449</v>
      </c>
      <c r="V35" s="5" t="s">
        <v>449</v>
      </c>
      <c r="W35" s="5" t="s">
        <v>449</v>
      </c>
      <c r="X35" s="11" t="s">
        <v>449</v>
      </c>
      <c r="Y35" s="10" t="s">
        <v>636</v>
      </c>
      <c r="Z35" s="5" t="s">
        <v>449</v>
      </c>
      <c r="AA35" s="5" t="s">
        <v>449</v>
      </c>
      <c r="AB35" s="11" t="s">
        <v>449</v>
      </c>
      <c r="AC35" s="10"/>
    </row>
    <row r="36" spans="1:29" ht="29" x14ac:dyDescent="0.35">
      <c r="A36" s="11"/>
      <c r="B36" s="22" t="s">
        <v>1143</v>
      </c>
      <c r="C36" s="23">
        <v>393</v>
      </c>
      <c r="D36" s="24">
        <v>393</v>
      </c>
      <c r="E36" s="25" t="s">
        <v>486</v>
      </c>
      <c r="F36" s="25" t="s">
        <v>486</v>
      </c>
      <c r="G36" s="25" t="s">
        <v>486</v>
      </c>
      <c r="H36" s="26" t="s">
        <v>486</v>
      </c>
      <c r="I36" s="24">
        <v>354</v>
      </c>
      <c r="J36" s="25" t="s">
        <v>486</v>
      </c>
      <c r="K36" s="25">
        <v>39</v>
      </c>
      <c r="L36" s="26" t="s">
        <v>486</v>
      </c>
      <c r="M36" s="24">
        <v>207</v>
      </c>
      <c r="N36" s="25">
        <v>165</v>
      </c>
      <c r="O36" s="26">
        <v>19</v>
      </c>
      <c r="P36" s="24">
        <v>281</v>
      </c>
      <c r="Q36" s="25">
        <v>81</v>
      </c>
      <c r="R36" s="25">
        <v>31</v>
      </c>
      <c r="S36" s="25">
        <v>1</v>
      </c>
      <c r="T36" s="26" t="s">
        <v>486</v>
      </c>
      <c r="U36" s="24">
        <v>74</v>
      </c>
      <c r="V36" s="25">
        <v>36</v>
      </c>
      <c r="W36" s="25">
        <v>263</v>
      </c>
      <c r="X36" s="26">
        <v>10</v>
      </c>
      <c r="Y36" s="24">
        <v>100</v>
      </c>
      <c r="Z36" s="25">
        <v>267</v>
      </c>
      <c r="AA36" s="25">
        <v>10</v>
      </c>
      <c r="AB36" s="26">
        <v>5</v>
      </c>
      <c r="AC36" s="10"/>
    </row>
    <row r="37" spans="1:29" x14ac:dyDescent="0.35">
      <c r="A37" s="11"/>
      <c r="B37" s="22" t="s">
        <v>449</v>
      </c>
      <c r="C37" s="27">
        <v>0.13</v>
      </c>
      <c r="D37" s="28">
        <v>0.13</v>
      </c>
      <c r="E37" s="25" t="s">
        <v>486</v>
      </c>
      <c r="F37" s="25" t="s">
        <v>486</v>
      </c>
      <c r="G37" s="25" t="s">
        <v>486</v>
      </c>
      <c r="H37" s="26" t="s">
        <v>486</v>
      </c>
      <c r="I37" s="28">
        <v>0.14000000000000001</v>
      </c>
      <c r="J37" s="25" t="s">
        <v>486</v>
      </c>
      <c r="K37" s="29">
        <v>7.0000000000000007E-2</v>
      </c>
      <c r="L37" s="26" t="s">
        <v>486</v>
      </c>
      <c r="M37" s="28">
        <v>0.17</v>
      </c>
      <c r="N37" s="29">
        <v>0.1</v>
      </c>
      <c r="O37" s="30">
        <v>0.17</v>
      </c>
      <c r="P37" s="28">
        <v>0.15</v>
      </c>
      <c r="Q37" s="29">
        <v>0.09</v>
      </c>
      <c r="R37" s="29">
        <v>0.18</v>
      </c>
      <c r="S37" s="29">
        <v>0.03</v>
      </c>
      <c r="T37" s="26" t="s">
        <v>486</v>
      </c>
      <c r="U37" s="28">
        <v>0.15</v>
      </c>
      <c r="V37" s="29">
        <v>0.12</v>
      </c>
      <c r="W37" s="29">
        <v>0.12</v>
      </c>
      <c r="X37" s="30">
        <v>0.18</v>
      </c>
      <c r="Y37" s="28">
        <v>0.14000000000000001</v>
      </c>
      <c r="Z37" s="29">
        <v>0.12</v>
      </c>
      <c r="AA37" s="29">
        <v>0.17</v>
      </c>
      <c r="AB37" s="30">
        <v>0.23</v>
      </c>
      <c r="AC37" s="10"/>
    </row>
    <row r="38" spans="1:29" x14ac:dyDescent="0.35">
      <c r="A38" s="11"/>
      <c r="B38" s="22" t="s">
        <v>449</v>
      </c>
      <c r="C38" s="24" t="s">
        <v>1144</v>
      </c>
      <c r="D38" s="24" t="s">
        <v>449</v>
      </c>
      <c r="E38" s="25" t="s">
        <v>449</v>
      </c>
      <c r="F38" s="25" t="s">
        <v>449</v>
      </c>
      <c r="G38" s="25" t="s">
        <v>449</v>
      </c>
      <c r="H38" s="26" t="s">
        <v>449</v>
      </c>
      <c r="I38" s="24" t="s">
        <v>514</v>
      </c>
      <c r="J38" s="25" t="s">
        <v>449</v>
      </c>
      <c r="K38" s="25" t="s">
        <v>449</v>
      </c>
      <c r="L38" s="26" t="s">
        <v>449</v>
      </c>
      <c r="M38" s="24" t="s">
        <v>518</v>
      </c>
      <c r="N38" s="25" t="s">
        <v>449</v>
      </c>
      <c r="O38" s="26" t="s">
        <v>449</v>
      </c>
      <c r="P38" s="24" t="s">
        <v>593</v>
      </c>
      <c r="Q38" s="25" t="s">
        <v>449</v>
      </c>
      <c r="R38" s="25" t="s">
        <v>594</v>
      </c>
      <c r="S38" s="25" t="s">
        <v>449</v>
      </c>
      <c r="T38" s="26" t="s">
        <v>449</v>
      </c>
      <c r="U38" s="24" t="s">
        <v>449</v>
      </c>
      <c r="V38" s="25" t="s">
        <v>449</v>
      </c>
      <c r="W38" s="25" t="s">
        <v>449</v>
      </c>
      <c r="X38" s="26" t="s">
        <v>449</v>
      </c>
      <c r="Y38" s="24" t="s">
        <v>449</v>
      </c>
      <c r="Z38" s="25" t="s">
        <v>449</v>
      </c>
      <c r="AA38" s="25" t="s">
        <v>449</v>
      </c>
      <c r="AB38" s="26" t="s">
        <v>449</v>
      </c>
      <c r="AC38" s="10"/>
    </row>
    <row r="39" spans="1:29" ht="29" x14ac:dyDescent="0.35">
      <c r="A39" s="11"/>
      <c r="B39" s="8" t="s">
        <v>1145</v>
      </c>
      <c r="C39" s="9">
        <v>228</v>
      </c>
      <c r="D39" s="10">
        <v>228</v>
      </c>
      <c r="E39" s="5" t="s">
        <v>486</v>
      </c>
      <c r="F39" s="5" t="s">
        <v>486</v>
      </c>
      <c r="G39" s="5" t="s">
        <v>486</v>
      </c>
      <c r="H39" s="11" t="s">
        <v>486</v>
      </c>
      <c r="I39" s="10">
        <v>195</v>
      </c>
      <c r="J39" s="5" t="s">
        <v>486</v>
      </c>
      <c r="K39" s="5">
        <v>33</v>
      </c>
      <c r="L39" s="11" t="s">
        <v>486</v>
      </c>
      <c r="M39" s="10">
        <v>123</v>
      </c>
      <c r="N39" s="5">
        <v>95</v>
      </c>
      <c r="O39" s="11">
        <v>10</v>
      </c>
      <c r="P39" s="10">
        <v>141</v>
      </c>
      <c r="Q39" s="5">
        <v>60</v>
      </c>
      <c r="R39" s="5">
        <v>21</v>
      </c>
      <c r="S39" s="5">
        <v>5</v>
      </c>
      <c r="T39" s="11">
        <v>1</v>
      </c>
      <c r="U39" s="10">
        <v>29</v>
      </c>
      <c r="V39" s="5">
        <v>25</v>
      </c>
      <c r="W39" s="5">
        <v>164</v>
      </c>
      <c r="X39" s="11">
        <v>11</v>
      </c>
      <c r="Y39" s="10">
        <v>53</v>
      </c>
      <c r="Z39" s="5">
        <v>157</v>
      </c>
      <c r="AA39" s="5">
        <v>10</v>
      </c>
      <c r="AB39" s="11">
        <v>2</v>
      </c>
      <c r="AC39" s="10"/>
    </row>
    <row r="40" spans="1:29" x14ac:dyDescent="0.35">
      <c r="A40" s="11"/>
      <c r="B40" s="8" t="s">
        <v>449</v>
      </c>
      <c r="C40" s="12">
        <v>0.08</v>
      </c>
      <c r="D40" s="13">
        <v>0.08</v>
      </c>
      <c r="E40" s="5" t="s">
        <v>486</v>
      </c>
      <c r="F40" s="5" t="s">
        <v>486</v>
      </c>
      <c r="G40" s="5" t="s">
        <v>486</v>
      </c>
      <c r="H40" s="11" t="s">
        <v>486</v>
      </c>
      <c r="I40" s="13">
        <v>0.08</v>
      </c>
      <c r="J40" s="5" t="s">
        <v>486</v>
      </c>
      <c r="K40" s="14">
        <v>0.06</v>
      </c>
      <c r="L40" s="11" t="s">
        <v>486</v>
      </c>
      <c r="M40" s="13">
        <v>0.1</v>
      </c>
      <c r="N40" s="14">
        <v>0.05</v>
      </c>
      <c r="O40" s="15">
        <v>0.09</v>
      </c>
      <c r="P40" s="13">
        <v>7.0000000000000007E-2</v>
      </c>
      <c r="Q40" s="14">
        <v>0.06</v>
      </c>
      <c r="R40" s="14">
        <v>0.12</v>
      </c>
      <c r="S40" s="14">
        <v>0.14000000000000001</v>
      </c>
      <c r="T40" s="15">
        <v>0.34</v>
      </c>
      <c r="U40" s="13">
        <v>0.06</v>
      </c>
      <c r="V40" s="14">
        <v>0.08</v>
      </c>
      <c r="W40" s="14">
        <v>0.08</v>
      </c>
      <c r="X40" s="15">
        <v>0.2</v>
      </c>
      <c r="Y40" s="13">
        <v>7.0000000000000007E-2</v>
      </c>
      <c r="Z40" s="14">
        <v>7.0000000000000007E-2</v>
      </c>
      <c r="AA40" s="14">
        <v>0.17</v>
      </c>
      <c r="AB40" s="15">
        <v>0.11</v>
      </c>
      <c r="AC40" s="10"/>
    </row>
    <row r="41" spans="1:29" x14ac:dyDescent="0.35">
      <c r="A41" s="11"/>
      <c r="B41" s="8" t="s">
        <v>449</v>
      </c>
      <c r="C41" s="10" t="s">
        <v>517</v>
      </c>
      <c r="D41" s="10" t="s">
        <v>449</v>
      </c>
      <c r="E41" s="5" t="s">
        <v>449</v>
      </c>
      <c r="F41" s="5" t="s">
        <v>449</v>
      </c>
      <c r="G41" s="5" t="s">
        <v>449</v>
      </c>
      <c r="H41" s="11" t="s">
        <v>449</v>
      </c>
      <c r="I41" s="10" t="s">
        <v>449</v>
      </c>
      <c r="J41" s="5" t="s">
        <v>449</v>
      </c>
      <c r="K41" s="5" t="s">
        <v>449</v>
      </c>
      <c r="L41" s="11" t="s">
        <v>449</v>
      </c>
      <c r="M41" s="10" t="s">
        <v>518</v>
      </c>
      <c r="N41" s="5" t="s">
        <v>449</v>
      </c>
      <c r="O41" s="11" t="s">
        <v>449</v>
      </c>
      <c r="P41" s="10" t="s">
        <v>449</v>
      </c>
      <c r="Q41" s="5" t="s">
        <v>449</v>
      </c>
      <c r="R41" s="5" t="s">
        <v>449</v>
      </c>
      <c r="S41" s="5" t="s">
        <v>449</v>
      </c>
      <c r="T41" s="11" t="s">
        <v>449</v>
      </c>
      <c r="U41" s="10" t="s">
        <v>449</v>
      </c>
      <c r="V41" s="5" t="s">
        <v>449</v>
      </c>
      <c r="W41" s="5" t="s">
        <v>449</v>
      </c>
      <c r="X41" s="11" t="s">
        <v>449</v>
      </c>
      <c r="Y41" s="10" t="s">
        <v>449</v>
      </c>
      <c r="Z41" s="5" t="s">
        <v>449</v>
      </c>
      <c r="AA41" s="5" t="s">
        <v>719</v>
      </c>
      <c r="AB41" s="11" t="s">
        <v>449</v>
      </c>
      <c r="AC41" s="10"/>
    </row>
    <row r="42" spans="1:29" ht="43.5" x14ac:dyDescent="0.35">
      <c r="A42" s="11"/>
      <c r="B42" s="22" t="s">
        <v>1146</v>
      </c>
      <c r="C42" s="23">
        <v>64</v>
      </c>
      <c r="D42" s="24">
        <v>64</v>
      </c>
      <c r="E42" s="25" t="s">
        <v>486</v>
      </c>
      <c r="F42" s="25" t="s">
        <v>486</v>
      </c>
      <c r="G42" s="25" t="s">
        <v>486</v>
      </c>
      <c r="H42" s="26" t="s">
        <v>486</v>
      </c>
      <c r="I42" s="24">
        <v>59</v>
      </c>
      <c r="J42" s="25" t="s">
        <v>486</v>
      </c>
      <c r="K42" s="25">
        <v>5</v>
      </c>
      <c r="L42" s="26" t="s">
        <v>486</v>
      </c>
      <c r="M42" s="24">
        <v>26</v>
      </c>
      <c r="N42" s="25">
        <v>37</v>
      </c>
      <c r="O42" s="26">
        <v>1</v>
      </c>
      <c r="P42" s="24">
        <v>27</v>
      </c>
      <c r="Q42" s="25">
        <v>27</v>
      </c>
      <c r="R42" s="25">
        <v>8</v>
      </c>
      <c r="S42" s="25">
        <v>2</v>
      </c>
      <c r="T42" s="26" t="s">
        <v>486</v>
      </c>
      <c r="U42" s="24">
        <v>17</v>
      </c>
      <c r="V42" s="25">
        <v>12</v>
      </c>
      <c r="W42" s="25">
        <v>35</v>
      </c>
      <c r="X42" s="26" t="s">
        <v>486</v>
      </c>
      <c r="Y42" s="24">
        <v>12</v>
      </c>
      <c r="Z42" s="25">
        <v>49</v>
      </c>
      <c r="AA42" s="25">
        <v>3</v>
      </c>
      <c r="AB42" s="26" t="s">
        <v>486</v>
      </c>
      <c r="AC42" s="10"/>
    </row>
    <row r="43" spans="1:29" x14ac:dyDescent="0.35">
      <c r="A43" s="11"/>
      <c r="B43" s="22" t="s">
        <v>449</v>
      </c>
      <c r="C43" s="27">
        <v>0.02</v>
      </c>
      <c r="D43" s="28">
        <v>0.02</v>
      </c>
      <c r="E43" s="25" t="s">
        <v>486</v>
      </c>
      <c r="F43" s="25" t="s">
        <v>486</v>
      </c>
      <c r="G43" s="25" t="s">
        <v>486</v>
      </c>
      <c r="H43" s="26" t="s">
        <v>486</v>
      </c>
      <c r="I43" s="28">
        <v>0.02</v>
      </c>
      <c r="J43" s="25" t="s">
        <v>486</v>
      </c>
      <c r="K43" s="29">
        <v>0.01</v>
      </c>
      <c r="L43" s="26" t="s">
        <v>486</v>
      </c>
      <c r="M43" s="28">
        <v>0.02</v>
      </c>
      <c r="N43" s="29">
        <v>0.02</v>
      </c>
      <c r="O43" s="30">
        <v>0.01</v>
      </c>
      <c r="P43" s="28">
        <v>0.01</v>
      </c>
      <c r="Q43" s="29">
        <v>0.03</v>
      </c>
      <c r="R43" s="29">
        <v>0.05</v>
      </c>
      <c r="S43" s="29">
        <v>0.05</v>
      </c>
      <c r="T43" s="26" t="s">
        <v>486</v>
      </c>
      <c r="U43" s="28">
        <v>0.03</v>
      </c>
      <c r="V43" s="29">
        <v>0.04</v>
      </c>
      <c r="W43" s="29">
        <v>0.02</v>
      </c>
      <c r="X43" s="26" t="s">
        <v>486</v>
      </c>
      <c r="Y43" s="28">
        <v>0.02</v>
      </c>
      <c r="Z43" s="29">
        <v>0.02</v>
      </c>
      <c r="AA43" s="29">
        <v>0.05</v>
      </c>
      <c r="AB43" s="26" t="s">
        <v>486</v>
      </c>
      <c r="AC43" s="10"/>
    </row>
    <row r="44" spans="1:29" x14ac:dyDescent="0.35">
      <c r="A44" s="11"/>
      <c r="B44" s="22" t="s">
        <v>449</v>
      </c>
      <c r="C44" s="24" t="s">
        <v>1147</v>
      </c>
      <c r="D44" s="24" t="s">
        <v>449</v>
      </c>
      <c r="E44" s="25" t="s">
        <v>449</v>
      </c>
      <c r="F44" s="25" t="s">
        <v>449</v>
      </c>
      <c r="G44" s="25" t="s">
        <v>449</v>
      </c>
      <c r="H44" s="26" t="s">
        <v>449</v>
      </c>
      <c r="I44" s="24" t="s">
        <v>449</v>
      </c>
      <c r="J44" s="25" t="s">
        <v>449</v>
      </c>
      <c r="K44" s="25" t="s">
        <v>449</v>
      </c>
      <c r="L44" s="26" t="s">
        <v>449</v>
      </c>
      <c r="M44" s="24" t="s">
        <v>449</v>
      </c>
      <c r="N44" s="25" t="s">
        <v>449</v>
      </c>
      <c r="O44" s="26" t="s">
        <v>449</v>
      </c>
      <c r="P44" s="24" t="s">
        <v>449</v>
      </c>
      <c r="Q44" s="25" t="s">
        <v>605</v>
      </c>
      <c r="R44" s="25" t="s">
        <v>605</v>
      </c>
      <c r="S44" s="25" t="s">
        <v>449</v>
      </c>
      <c r="T44" s="26" t="s">
        <v>449</v>
      </c>
      <c r="U44" s="24" t="s">
        <v>559</v>
      </c>
      <c r="V44" s="25" t="s">
        <v>501</v>
      </c>
      <c r="W44" s="25" t="s">
        <v>449</v>
      </c>
      <c r="X44" s="26" t="s">
        <v>449</v>
      </c>
      <c r="Y44" s="24" t="s">
        <v>449</v>
      </c>
      <c r="Z44" s="25" t="s">
        <v>449</v>
      </c>
      <c r="AA44" s="25" t="s">
        <v>449</v>
      </c>
      <c r="AB44" s="26" t="s">
        <v>449</v>
      </c>
      <c r="AC44" s="10"/>
    </row>
    <row r="45" spans="1:29" ht="29" x14ac:dyDescent="0.35">
      <c r="A45" s="11"/>
      <c r="B45" s="8" t="s">
        <v>1148</v>
      </c>
      <c r="C45" s="9">
        <v>3</v>
      </c>
      <c r="D45" s="10">
        <v>3</v>
      </c>
      <c r="E45" s="5" t="s">
        <v>486</v>
      </c>
      <c r="F45" s="5" t="s">
        <v>486</v>
      </c>
      <c r="G45" s="5" t="s">
        <v>486</v>
      </c>
      <c r="H45" s="11" t="s">
        <v>486</v>
      </c>
      <c r="I45" s="10">
        <v>2</v>
      </c>
      <c r="J45" s="5" t="s">
        <v>486</v>
      </c>
      <c r="K45" s="5" t="s">
        <v>511</v>
      </c>
      <c r="L45" s="11" t="s">
        <v>486</v>
      </c>
      <c r="M45" s="10">
        <v>1</v>
      </c>
      <c r="N45" s="5">
        <v>2</v>
      </c>
      <c r="O45" s="11" t="s">
        <v>486</v>
      </c>
      <c r="P45" s="10">
        <v>3</v>
      </c>
      <c r="Q45" s="5" t="s">
        <v>486</v>
      </c>
      <c r="R45" s="5" t="s">
        <v>486</v>
      </c>
      <c r="S45" s="5" t="s">
        <v>486</v>
      </c>
      <c r="T45" s="11" t="s">
        <v>486</v>
      </c>
      <c r="U45" s="10" t="s">
        <v>511</v>
      </c>
      <c r="V45" s="5">
        <v>1</v>
      </c>
      <c r="W45" s="5">
        <v>2</v>
      </c>
      <c r="X45" s="11" t="s">
        <v>486</v>
      </c>
      <c r="Y45" s="10">
        <v>1</v>
      </c>
      <c r="Z45" s="5">
        <v>2</v>
      </c>
      <c r="AA45" s="5" t="s">
        <v>486</v>
      </c>
      <c r="AB45" s="11" t="s">
        <v>486</v>
      </c>
      <c r="AC45" s="10"/>
    </row>
    <row r="46" spans="1:29" x14ac:dyDescent="0.35">
      <c r="A46" s="11"/>
      <c r="B46" s="8" t="s">
        <v>449</v>
      </c>
      <c r="C46" s="9" t="s">
        <v>511</v>
      </c>
      <c r="D46" s="10" t="s">
        <v>511</v>
      </c>
      <c r="E46" s="5" t="s">
        <v>486</v>
      </c>
      <c r="F46" s="5" t="s">
        <v>486</v>
      </c>
      <c r="G46" s="5" t="s">
        <v>486</v>
      </c>
      <c r="H46" s="11" t="s">
        <v>486</v>
      </c>
      <c r="I46" s="10" t="s">
        <v>511</v>
      </c>
      <c r="J46" s="5" t="s">
        <v>486</v>
      </c>
      <c r="K46" s="5" t="s">
        <v>511</v>
      </c>
      <c r="L46" s="11" t="s">
        <v>486</v>
      </c>
      <c r="M46" s="10" t="s">
        <v>511</v>
      </c>
      <c r="N46" s="5" t="s">
        <v>511</v>
      </c>
      <c r="O46" s="11" t="s">
        <v>486</v>
      </c>
      <c r="P46" s="10" t="s">
        <v>511</v>
      </c>
      <c r="Q46" s="5" t="s">
        <v>486</v>
      </c>
      <c r="R46" s="5" t="s">
        <v>486</v>
      </c>
      <c r="S46" s="5" t="s">
        <v>486</v>
      </c>
      <c r="T46" s="11" t="s">
        <v>486</v>
      </c>
      <c r="U46" s="10" t="s">
        <v>511</v>
      </c>
      <c r="V46" s="5" t="s">
        <v>511</v>
      </c>
      <c r="W46" s="5" t="s">
        <v>511</v>
      </c>
      <c r="X46" s="11" t="s">
        <v>486</v>
      </c>
      <c r="Y46" s="10" t="s">
        <v>511</v>
      </c>
      <c r="Z46" s="5" t="s">
        <v>511</v>
      </c>
      <c r="AA46" s="5" t="s">
        <v>486</v>
      </c>
      <c r="AB46" s="11" t="s">
        <v>486</v>
      </c>
      <c r="AC46" s="10"/>
    </row>
    <row r="47" spans="1:29" ht="29" x14ac:dyDescent="0.35">
      <c r="A47" s="11"/>
      <c r="B47" s="22" t="s">
        <v>1149</v>
      </c>
      <c r="C47" s="23">
        <v>2</v>
      </c>
      <c r="D47" s="24">
        <v>2</v>
      </c>
      <c r="E47" s="25" t="s">
        <v>486</v>
      </c>
      <c r="F47" s="25" t="s">
        <v>486</v>
      </c>
      <c r="G47" s="25" t="s">
        <v>486</v>
      </c>
      <c r="H47" s="26" t="s">
        <v>486</v>
      </c>
      <c r="I47" s="24">
        <v>2</v>
      </c>
      <c r="J47" s="25" t="s">
        <v>486</v>
      </c>
      <c r="K47" s="25" t="s">
        <v>486</v>
      </c>
      <c r="L47" s="26" t="s">
        <v>486</v>
      </c>
      <c r="M47" s="24">
        <v>1</v>
      </c>
      <c r="N47" s="25">
        <v>2</v>
      </c>
      <c r="O47" s="26" t="s">
        <v>486</v>
      </c>
      <c r="P47" s="24" t="s">
        <v>486</v>
      </c>
      <c r="Q47" s="25">
        <v>2</v>
      </c>
      <c r="R47" s="25" t="s">
        <v>486</v>
      </c>
      <c r="S47" s="25" t="s">
        <v>486</v>
      </c>
      <c r="T47" s="26" t="s">
        <v>486</v>
      </c>
      <c r="U47" s="24">
        <v>1</v>
      </c>
      <c r="V47" s="25">
        <v>2</v>
      </c>
      <c r="W47" s="25" t="s">
        <v>486</v>
      </c>
      <c r="X47" s="26" t="s">
        <v>486</v>
      </c>
      <c r="Y47" s="24" t="s">
        <v>486</v>
      </c>
      <c r="Z47" s="25">
        <v>1</v>
      </c>
      <c r="AA47" s="25" t="s">
        <v>486</v>
      </c>
      <c r="AB47" s="26">
        <v>2</v>
      </c>
      <c r="AC47" s="10"/>
    </row>
    <row r="48" spans="1:29" x14ac:dyDescent="0.35">
      <c r="A48" s="11"/>
      <c r="B48" s="22" t="s">
        <v>449</v>
      </c>
      <c r="C48" s="23" t="s">
        <v>511</v>
      </c>
      <c r="D48" s="24" t="s">
        <v>511</v>
      </c>
      <c r="E48" s="25" t="s">
        <v>486</v>
      </c>
      <c r="F48" s="25" t="s">
        <v>486</v>
      </c>
      <c r="G48" s="25" t="s">
        <v>486</v>
      </c>
      <c r="H48" s="26" t="s">
        <v>486</v>
      </c>
      <c r="I48" s="24" t="s">
        <v>511</v>
      </c>
      <c r="J48" s="25" t="s">
        <v>486</v>
      </c>
      <c r="K48" s="25" t="s">
        <v>486</v>
      </c>
      <c r="L48" s="26" t="s">
        <v>486</v>
      </c>
      <c r="M48" s="24" t="s">
        <v>511</v>
      </c>
      <c r="N48" s="25" t="s">
        <v>511</v>
      </c>
      <c r="O48" s="26" t="s">
        <v>486</v>
      </c>
      <c r="P48" s="24" t="s">
        <v>486</v>
      </c>
      <c r="Q48" s="25" t="s">
        <v>511</v>
      </c>
      <c r="R48" s="25" t="s">
        <v>486</v>
      </c>
      <c r="S48" s="25" t="s">
        <v>486</v>
      </c>
      <c r="T48" s="26" t="s">
        <v>486</v>
      </c>
      <c r="U48" s="24" t="s">
        <v>511</v>
      </c>
      <c r="V48" s="29">
        <v>0.01</v>
      </c>
      <c r="W48" s="25" t="s">
        <v>486</v>
      </c>
      <c r="X48" s="26" t="s">
        <v>486</v>
      </c>
      <c r="Y48" s="24" t="s">
        <v>486</v>
      </c>
      <c r="Z48" s="25" t="s">
        <v>511</v>
      </c>
      <c r="AA48" s="25" t="s">
        <v>486</v>
      </c>
      <c r="AB48" s="30">
        <v>7.0000000000000007E-2</v>
      </c>
      <c r="AC48" s="10"/>
    </row>
    <row r="49" spans="1:29" x14ac:dyDescent="0.35">
      <c r="A49" s="11"/>
      <c r="B49" s="22" t="s">
        <v>449</v>
      </c>
      <c r="C49" s="24" t="s">
        <v>449</v>
      </c>
      <c r="D49" s="24" t="s">
        <v>449</v>
      </c>
      <c r="E49" s="25" t="s">
        <v>449</v>
      </c>
      <c r="F49" s="25" t="s">
        <v>449</v>
      </c>
      <c r="G49" s="25" t="s">
        <v>449</v>
      </c>
      <c r="H49" s="26" t="s">
        <v>449</v>
      </c>
      <c r="I49" s="24" t="s">
        <v>449</v>
      </c>
      <c r="J49" s="25" t="s">
        <v>449</v>
      </c>
      <c r="K49" s="25" t="s">
        <v>449</v>
      </c>
      <c r="L49" s="26" t="s">
        <v>449</v>
      </c>
      <c r="M49" s="24" t="s">
        <v>449</v>
      </c>
      <c r="N49" s="25" t="s">
        <v>449</v>
      </c>
      <c r="O49" s="26" t="s">
        <v>449</v>
      </c>
      <c r="P49" s="24" t="s">
        <v>449</v>
      </c>
      <c r="Q49" s="25" t="s">
        <v>449</v>
      </c>
      <c r="R49" s="25" t="s">
        <v>449</v>
      </c>
      <c r="S49" s="25" t="s">
        <v>449</v>
      </c>
      <c r="T49" s="26" t="s">
        <v>449</v>
      </c>
      <c r="U49" s="24" t="s">
        <v>449</v>
      </c>
      <c r="V49" s="25" t="s">
        <v>559</v>
      </c>
      <c r="W49" s="25" t="s">
        <v>449</v>
      </c>
      <c r="X49" s="26" t="s">
        <v>449</v>
      </c>
      <c r="Y49" s="24" t="s">
        <v>449</v>
      </c>
      <c r="Z49" s="25" t="s">
        <v>449</v>
      </c>
      <c r="AA49" s="25" t="s">
        <v>449</v>
      </c>
      <c r="AB49" s="26" t="s">
        <v>449</v>
      </c>
      <c r="AC49" s="10"/>
    </row>
    <row r="50" spans="1:29" x14ac:dyDescent="0.35">
      <c r="A50" s="11"/>
      <c r="B50" s="8" t="s">
        <v>1150</v>
      </c>
      <c r="C50" s="9">
        <v>15</v>
      </c>
      <c r="D50" s="10">
        <v>15</v>
      </c>
      <c r="E50" s="5" t="s">
        <v>486</v>
      </c>
      <c r="F50" s="5" t="s">
        <v>486</v>
      </c>
      <c r="G50" s="5" t="s">
        <v>486</v>
      </c>
      <c r="H50" s="11" t="s">
        <v>486</v>
      </c>
      <c r="I50" s="10">
        <v>13</v>
      </c>
      <c r="J50" s="5" t="s">
        <v>486</v>
      </c>
      <c r="K50" s="5">
        <v>2</v>
      </c>
      <c r="L50" s="11" t="s">
        <v>486</v>
      </c>
      <c r="M50" s="10">
        <v>10</v>
      </c>
      <c r="N50" s="5">
        <v>6</v>
      </c>
      <c r="O50" s="11" t="s">
        <v>486</v>
      </c>
      <c r="P50" s="10">
        <v>7</v>
      </c>
      <c r="Q50" s="5">
        <v>7</v>
      </c>
      <c r="R50" s="5">
        <v>1</v>
      </c>
      <c r="S50" s="5" t="s">
        <v>486</v>
      </c>
      <c r="T50" s="11" t="s">
        <v>486</v>
      </c>
      <c r="U50" s="10">
        <v>2</v>
      </c>
      <c r="V50" s="5" t="s">
        <v>486</v>
      </c>
      <c r="W50" s="5">
        <v>13</v>
      </c>
      <c r="X50" s="11" t="s">
        <v>486</v>
      </c>
      <c r="Y50" s="10">
        <v>5</v>
      </c>
      <c r="Z50" s="5">
        <v>10</v>
      </c>
      <c r="AA50" s="5" t="s">
        <v>486</v>
      </c>
      <c r="AB50" s="11" t="s">
        <v>486</v>
      </c>
      <c r="AC50" s="10"/>
    </row>
    <row r="51" spans="1:29" x14ac:dyDescent="0.35">
      <c r="A51" s="11"/>
      <c r="B51" s="8" t="s">
        <v>449</v>
      </c>
      <c r="C51" s="9" t="s">
        <v>511</v>
      </c>
      <c r="D51" s="10" t="s">
        <v>511</v>
      </c>
      <c r="E51" s="5" t="s">
        <v>486</v>
      </c>
      <c r="F51" s="5" t="s">
        <v>486</v>
      </c>
      <c r="G51" s="5" t="s">
        <v>486</v>
      </c>
      <c r="H51" s="11" t="s">
        <v>486</v>
      </c>
      <c r="I51" s="13">
        <v>0.01</v>
      </c>
      <c r="J51" s="5" t="s">
        <v>486</v>
      </c>
      <c r="K51" s="5" t="s">
        <v>511</v>
      </c>
      <c r="L51" s="11" t="s">
        <v>486</v>
      </c>
      <c r="M51" s="13">
        <v>0.01</v>
      </c>
      <c r="N51" s="5" t="s">
        <v>511</v>
      </c>
      <c r="O51" s="11" t="s">
        <v>486</v>
      </c>
      <c r="P51" s="10" t="s">
        <v>511</v>
      </c>
      <c r="Q51" s="14">
        <v>0.01</v>
      </c>
      <c r="R51" s="14">
        <v>0.01</v>
      </c>
      <c r="S51" s="5" t="s">
        <v>486</v>
      </c>
      <c r="T51" s="11" t="s">
        <v>486</v>
      </c>
      <c r="U51" s="10" t="s">
        <v>511</v>
      </c>
      <c r="V51" s="5" t="s">
        <v>486</v>
      </c>
      <c r="W51" s="14">
        <v>0.01</v>
      </c>
      <c r="X51" s="11" t="s">
        <v>486</v>
      </c>
      <c r="Y51" s="13">
        <v>0.01</v>
      </c>
      <c r="Z51" s="5" t="s">
        <v>511</v>
      </c>
      <c r="AA51" s="5" t="s">
        <v>486</v>
      </c>
      <c r="AB51" s="11" t="s">
        <v>486</v>
      </c>
      <c r="AC51" s="10"/>
    </row>
    <row r="52" spans="1:29" x14ac:dyDescent="0.35">
      <c r="A52" s="11"/>
      <c r="B52" s="22" t="s">
        <v>1151</v>
      </c>
      <c r="C52" s="23">
        <v>7</v>
      </c>
      <c r="D52" s="24">
        <v>7</v>
      </c>
      <c r="E52" s="25" t="s">
        <v>486</v>
      </c>
      <c r="F52" s="25" t="s">
        <v>486</v>
      </c>
      <c r="G52" s="25" t="s">
        <v>486</v>
      </c>
      <c r="H52" s="26" t="s">
        <v>486</v>
      </c>
      <c r="I52" s="24">
        <v>4</v>
      </c>
      <c r="J52" s="25" t="s">
        <v>486</v>
      </c>
      <c r="K52" s="25">
        <v>4</v>
      </c>
      <c r="L52" s="26" t="s">
        <v>486</v>
      </c>
      <c r="M52" s="24">
        <v>5</v>
      </c>
      <c r="N52" s="25">
        <v>3</v>
      </c>
      <c r="O52" s="26" t="s">
        <v>486</v>
      </c>
      <c r="P52" s="24">
        <v>6</v>
      </c>
      <c r="Q52" s="25">
        <v>1</v>
      </c>
      <c r="R52" s="25" t="s">
        <v>486</v>
      </c>
      <c r="S52" s="25" t="s">
        <v>486</v>
      </c>
      <c r="T52" s="26" t="s">
        <v>486</v>
      </c>
      <c r="U52" s="24">
        <v>1</v>
      </c>
      <c r="V52" s="25">
        <v>2</v>
      </c>
      <c r="W52" s="25">
        <v>4</v>
      </c>
      <c r="X52" s="26">
        <v>1</v>
      </c>
      <c r="Y52" s="24">
        <v>2</v>
      </c>
      <c r="Z52" s="25">
        <v>5</v>
      </c>
      <c r="AA52" s="25" t="s">
        <v>486</v>
      </c>
      <c r="AB52" s="26" t="s">
        <v>486</v>
      </c>
      <c r="AC52" s="10"/>
    </row>
    <row r="53" spans="1:29" x14ac:dyDescent="0.35">
      <c r="A53" s="11"/>
      <c r="B53" s="22" t="s">
        <v>449</v>
      </c>
      <c r="C53" s="23" t="s">
        <v>511</v>
      </c>
      <c r="D53" s="24" t="s">
        <v>511</v>
      </c>
      <c r="E53" s="25" t="s">
        <v>486</v>
      </c>
      <c r="F53" s="25" t="s">
        <v>486</v>
      </c>
      <c r="G53" s="25" t="s">
        <v>486</v>
      </c>
      <c r="H53" s="26" t="s">
        <v>486</v>
      </c>
      <c r="I53" s="24" t="s">
        <v>511</v>
      </c>
      <c r="J53" s="25" t="s">
        <v>486</v>
      </c>
      <c r="K53" s="29">
        <v>0.01</v>
      </c>
      <c r="L53" s="26" t="s">
        <v>486</v>
      </c>
      <c r="M53" s="24" t="s">
        <v>511</v>
      </c>
      <c r="N53" s="25" t="s">
        <v>511</v>
      </c>
      <c r="O53" s="26" t="s">
        <v>486</v>
      </c>
      <c r="P53" s="24" t="s">
        <v>511</v>
      </c>
      <c r="Q53" s="25" t="s">
        <v>511</v>
      </c>
      <c r="R53" s="25" t="s">
        <v>486</v>
      </c>
      <c r="S53" s="25" t="s">
        <v>486</v>
      </c>
      <c r="T53" s="26" t="s">
        <v>486</v>
      </c>
      <c r="U53" s="24" t="s">
        <v>511</v>
      </c>
      <c r="V53" s="29">
        <v>0.01</v>
      </c>
      <c r="W53" s="25" t="s">
        <v>511</v>
      </c>
      <c r="X53" s="30">
        <v>0.01</v>
      </c>
      <c r="Y53" s="24" t="s">
        <v>511</v>
      </c>
      <c r="Z53" s="25" t="s">
        <v>511</v>
      </c>
      <c r="AA53" s="25" t="s">
        <v>486</v>
      </c>
      <c r="AB53" s="26" t="s">
        <v>486</v>
      </c>
      <c r="AC53" s="10"/>
    </row>
    <row r="54" spans="1:29" x14ac:dyDescent="0.35">
      <c r="A54" s="11"/>
      <c r="B54" s="8" t="s">
        <v>908</v>
      </c>
      <c r="C54" s="9">
        <v>1</v>
      </c>
      <c r="D54" s="10">
        <v>1</v>
      </c>
      <c r="E54" s="5" t="s">
        <v>486</v>
      </c>
      <c r="F54" s="5" t="s">
        <v>486</v>
      </c>
      <c r="G54" s="5" t="s">
        <v>486</v>
      </c>
      <c r="H54" s="11" t="s">
        <v>486</v>
      </c>
      <c r="I54" s="10">
        <v>1</v>
      </c>
      <c r="J54" s="5" t="s">
        <v>486</v>
      </c>
      <c r="K54" s="5" t="s">
        <v>486</v>
      </c>
      <c r="L54" s="11" t="s">
        <v>486</v>
      </c>
      <c r="M54" s="10" t="s">
        <v>486</v>
      </c>
      <c r="N54" s="5">
        <v>1</v>
      </c>
      <c r="O54" s="11" t="s">
        <v>486</v>
      </c>
      <c r="P54" s="10" t="s">
        <v>486</v>
      </c>
      <c r="Q54" s="5">
        <v>1</v>
      </c>
      <c r="R54" s="5" t="s">
        <v>486</v>
      </c>
      <c r="S54" s="5" t="s">
        <v>486</v>
      </c>
      <c r="T54" s="11" t="s">
        <v>486</v>
      </c>
      <c r="U54" s="10" t="s">
        <v>486</v>
      </c>
      <c r="V54" s="5" t="s">
        <v>486</v>
      </c>
      <c r="W54" s="5">
        <v>1</v>
      </c>
      <c r="X54" s="11" t="s">
        <v>486</v>
      </c>
      <c r="Y54" s="10" t="s">
        <v>486</v>
      </c>
      <c r="Z54" s="5">
        <v>1</v>
      </c>
      <c r="AA54" s="5" t="s">
        <v>486</v>
      </c>
      <c r="AB54" s="11" t="s">
        <v>486</v>
      </c>
      <c r="AC54" s="10"/>
    </row>
    <row r="55" spans="1:29" x14ac:dyDescent="0.35">
      <c r="A55" s="11"/>
      <c r="B55" s="31" t="s">
        <v>449</v>
      </c>
      <c r="C55" s="35" t="s">
        <v>511</v>
      </c>
      <c r="D55" s="32" t="s">
        <v>511</v>
      </c>
      <c r="E55" s="33" t="s">
        <v>486</v>
      </c>
      <c r="F55" s="33" t="s">
        <v>486</v>
      </c>
      <c r="G55" s="33" t="s">
        <v>486</v>
      </c>
      <c r="H55" s="34" t="s">
        <v>486</v>
      </c>
      <c r="I55" s="32" t="s">
        <v>511</v>
      </c>
      <c r="J55" s="33" t="s">
        <v>486</v>
      </c>
      <c r="K55" s="33" t="s">
        <v>486</v>
      </c>
      <c r="L55" s="34" t="s">
        <v>486</v>
      </c>
      <c r="M55" s="32" t="s">
        <v>486</v>
      </c>
      <c r="N55" s="33" t="s">
        <v>511</v>
      </c>
      <c r="O55" s="34" t="s">
        <v>486</v>
      </c>
      <c r="P55" s="32" t="s">
        <v>486</v>
      </c>
      <c r="Q55" s="33" t="s">
        <v>511</v>
      </c>
      <c r="R55" s="33" t="s">
        <v>486</v>
      </c>
      <c r="S55" s="33" t="s">
        <v>486</v>
      </c>
      <c r="T55" s="34" t="s">
        <v>486</v>
      </c>
      <c r="U55" s="32" t="s">
        <v>486</v>
      </c>
      <c r="V55" s="33" t="s">
        <v>486</v>
      </c>
      <c r="W55" s="33" t="s">
        <v>511</v>
      </c>
      <c r="X55" s="34" t="s">
        <v>486</v>
      </c>
      <c r="Y55" s="32" t="s">
        <v>486</v>
      </c>
      <c r="Z55" s="33" t="s">
        <v>511</v>
      </c>
      <c r="AA55" s="33" t="s">
        <v>486</v>
      </c>
      <c r="AB55" s="34" t="s">
        <v>486</v>
      </c>
      <c r="AC55" s="10"/>
    </row>
    <row r="56" spans="1:29" x14ac:dyDescent="0.35">
      <c r="B56" s="1" t="s">
        <v>1929</v>
      </c>
    </row>
    <row r="57" spans="1:29" x14ac:dyDescent="0.35">
      <c r="B57" s="1" t="s">
        <v>529</v>
      </c>
    </row>
    <row r="58" spans="1:29" x14ac:dyDescent="0.35">
      <c r="B58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56" display="Return to Index" xr:uid="{00000000-0004-0000-34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500-000000000000}">
  <dimension ref="A1:X58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149</v>
      </c>
    </row>
    <row r="6" spans="1:24" x14ac:dyDescent="0.35">
      <c r="B6" s="1" t="s">
        <v>147</v>
      </c>
    </row>
    <row r="7" spans="1:24" x14ac:dyDescent="0.35">
      <c r="B7" s="1" t="s">
        <v>104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3140</v>
      </c>
      <c r="D10" s="10">
        <v>1343</v>
      </c>
      <c r="E10" s="5">
        <v>215</v>
      </c>
      <c r="F10" s="5">
        <v>681</v>
      </c>
      <c r="G10" s="5">
        <v>360</v>
      </c>
      <c r="H10" s="5">
        <v>302</v>
      </c>
      <c r="I10" s="11">
        <v>174</v>
      </c>
      <c r="J10" s="10">
        <v>2618</v>
      </c>
      <c r="K10" s="11">
        <v>407</v>
      </c>
      <c r="L10" s="10">
        <v>473</v>
      </c>
      <c r="M10" s="5">
        <v>708</v>
      </c>
      <c r="N10" s="5">
        <v>239</v>
      </c>
      <c r="O10" s="5">
        <v>844</v>
      </c>
      <c r="P10" s="5">
        <v>469</v>
      </c>
      <c r="Q10" s="5">
        <v>152</v>
      </c>
      <c r="R10" s="11">
        <v>105</v>
      </c>
      <c r="S10" s="10">
        <v>516</v>
      </c>
      <c r="T10" s="5">
        <v>850</v>
      </c>
      <c r="U10" s="5">
        <v>920</v>
      </c>
      <c r="V10" s="5">
        <v>345</v>
      </c>
      <c r="W10" s="11">
        <v>160</v>
      </c>
    </row>
    <row r="11" spans="1:24" x14ac:dyDescent="0.35">
      <c r="B11" s="17" t="s">
        <v>1930</v>
      </c>
      <c r="C11" s="18">
        <v>3042</v>
      </c>
      <c r="D11" s="19">
        <v>1255</v>
      </c>
      <c r="E11" s="20">
        <v>225</v>
      </c>
      <c r="F11" s="20">
        <v>560</v>
      </c>
      <c r="G11" s="20">
        <v>372</v>
      </c>
      <c r="H11" s="20">
        <v>382</v>
      </c>
      <c r="I11" s="21">
        <v>161</v>
      </c>
      <c r="J11" s="19">
        <v>2370</v>
      </c>
      <c r="K11" s="21">
        <v>510</v>
      </c>
      <c r="L11" s="19">
        <v>526</v>
      </c>
      <c r="M11" s="20">
        <v>668</v>
      </c>
      <c r="N11" s="20">
        <v>227</v>
      </c>
      <c r="O11" s="20">
        <v>759</v>
      </c>
      <c r="P11" s="20">
        <v>415</v>
      </c>
      <c r="Q11" s="20">
        <v>118</v>
      </c>
      <c r="R11" s="21" t="s">
        <v>639</v>
      </c>
      <c r="S11" s="19">
        <v>596</v>
      </c>
      <c r="T11" s="20">
        <v>847</v>
      </c>
      <c r="U11" s="20">
        <v>765</v>
      </c>
      <c r="V11" s="20">
        <v>264</v>
      </c>
      <c r="W11" s="21">
        <v>210</v>
      </c>
    </row>
    <row r="12" spans="1:24" ht="29" x14ac:dyDescent="0.35">
      <c r="A12" s="11"/>
      <c r="B12" s="22" t="s">
        <v>1131</v>
      </c>
      <c r="C12" s="23">
        <v>1599</v>
      </c>
      <c r="D12" s="24">
        <v>862</v>
      </c>
      <c r="E12" s="25">
        <v>123</v>
      </c>
      <c r="F12" s="25">
        <v>345</v>
      </c>
      <c r="G12" s="25">
        <v>201</v>
      </c>
      <c r="H12" s="25">
        <v>13</v>
      </c>
      <c r="I12" s="26">
        <v>38</v>
      </c>
      <c r="J12" s="24">
        <v>1337</v>
      </c>
      <c r="K12" s="26">
        <v>202</v>
      </c>
      <c r="L12" s="24">
        <v>220</v>
      </c>
      <c r="M12" s="25">
        <v>356</v>
      </c>
      <c r="N12" s="25">
        <v>125</v>
      </c>
      <c r="O12" s="25">
        <v>455</v>
      </c>
      <c r="P12" s="25">
        <v>286</v>
      </c>
      <c r="Q12" s="25">
        <v>69</v>
      </c>
      <c r="R12" s="26">
        <v>26</v>
      </c>
      <c r="S12" s="24">
        <v>212</v>
      </c>
      <c r="T12" s="25">
        <v>484</v>
      </c>
      <c r="U12" s="25">
        <v>523</v>
      </c>
      <c r="V12" s="25">
        <v>199</v>
      </c>
      <c r="W12" s="26">
        <v>42</v>
      </c>
      <c r="X12" s="10"/>
    </row>
    <row r="13" spans="1:24" x14ac:dyDescent="0.35">
      <c r="A13" s="11"/>
      <c r="B13" s="22" t="s">
        <v>449</v>
      </c>
      <c r="C13" s="27">
        <v>0.53</v>
      </c>
      <c r="D13" s="28">
        <v>0.69</v>
      </c>
      <c r="E13" s="29">
        <v>0.55000000000000004</v>
      </c>
      <c r="F13" s="29">
        <v>0.62</v>
      </c>
      <c r="G13" s="29">
        <v>0.54</v>
      </c>
      <c r="H13" s="29">
        <v>0.03</v>
      </c>
      <c r="I13" s="30">
        <v>0.24</v>
      </c>
      <c r="J13" s="28">
        <v>0.56000000000000005</v>
      </c>
      <c r="K13" s="30">
        <v>0.4</v>
      </c>
      <c r="L13" s="28">
        <v>0.42</v>
      </c>
      <c r="M13" s="29">
        <v>0.53</v>
      </c>
      <c r="N13" s="29">
        <v>0.55000000000000004</v>
      </c>
      <c r="O13" s="29">
        <v>0.6</v>
      </c>
      <c r="P13" s="29">
        <v>0.69</v>
      </c>
      <c r="Q13" s="29">
        <v>0.57999999999999996</v>
      </c>
      <c r="R13" s="30">
        <v>0.18</v>
      </c>
      <c r="S13" s="28">
        <v>0.36</v>
      </c>
      <c r="T13" s="29">
        <v>0.56999999999999995</v>
      </c>
      <c r="U13" s="29">
        <v>0.68</v>
      </c>
      <c r="V13" s="29">
        <v>0.75</v>
      </c>
      <c r="W13" s="30">
        <v>0.2</v>
      </c>
      <c r="X13" s="10"/>
    </row>
    <row r="14" spans="1:24" x14ac:dyDescent="0.35">
      <c r="A14" s="11"/>
      <c r="B14" s="22" t="s">
        <v>449</v>
      </c>
      <c r="C14" s="24" t="s">
        <v>1152</v>
      </c>
      <c r="D14" s="24" t="s">
        <v>800</v>
      </c>
      <c r="E14" s="25" t="s">
        <v>792</v>
      </c>
      <c r="F14" s="25" t="s">
        <v>961</v>
      </c>
      <c r="G14" s="25" t="s">
        <v>792</v>
      </c>
      <c r="H14" s="25" t="s">
        <v>449</v>
      </c>
      <c r="I14" s="26" t="s">
        <v>557</v>
      </c>
      <c r="J14" s="24" t="s">
        <v>514</v>
      </c>
      <c r="K14" s="26" t="s">
        <v>449</v>
      </c>
      <c r="L14" s="24" t="s">
        <v>558</v>
      </c>
      <c r="M14" s="25" t="s">
        <v>730</v>
      </c>
      <c r="N14" s="25" t="s">
        <v>730</v>
      </c>
      <c r="O14" s="25" t="s">
        <v>764</v>
      </c>
      <c r="P14" s="25" t="s">
        <v>757</v>
      </c>
      <c r="Q14" s="25" t="s">
        <v>730</v>
      </c>
      <c r="R14" s="26" t="s">
        <v>449</v>
      </c>
      <c r="S14" s="24" t="s">
        <v>559</v>
      </c>
      <c r="T14" s="25" t="s">
        <v>732</v>
      </c>
      <c r="U14" s="25" t="s">
        <v>737</v>
      </c>
      <c r="V14" s="25" t="s">
        <v>737</v>
      </c>
      <c r="W14" s="26" t="s">
        <v>449</v>
      </c>
      <c r="X14" s="10"/>
    </row>
    <row r="15" spans="1:24" ht="29" x14ac:dyDescent="0.35">
      <c r="A15" s="11"/>
      <c r="B15" s="8" t="s">
        <v>1133</v>
      </c>
      <c r="C15" s="9">
        <v>1305</v>
      </c>
      <c r="D15" s="10">
        <v>470</v>
      </c>
      <c r="E15" s="5">
        <v>94</v>
      </c>
      <c r="F15" s="5">
        <v>230</v>
      </c>
      <c r="G15" s="5">
        <v>178</v>
      </c>
      <c r="H15" s="5">
        <v>199</v>
      </c>
      <c r="I15" s="11">
        <v>77</v>
      </c>
      <c r="J15" s="10">
        <v>1012</v>
      </c>
      <c r="K15" s="11">
        <v>220</v>
      </c>
      <c r="L15" s="10">
        <v>250</v>
      </c>
      <c r="M15" s="5">
        <v>294</v>
      </c>
      <c r="N15" s="5">
        <v>94</v>
      </c>
      <c r="O15" s="5">
        <v>298</v>
      </c>
      <c r="P15" s="5">
        <v>156</v>
      </c>
      <c r="Q15" s="5">
        <v>36</v>
      </c>
      <c r="R15" s="11">
        <v>80</v>
      </c>
      <c r="S15" s="10">
        <v>265</v>
      </c>
      <c r="T15" s="5">
        <v>325</v>
      </c>
      <c r="U15" s="5">
        <v>320</v>
      </c>
      <c r="V15" s="5">
        <v>105</v>
      </c>
      <c r="W15" s="11">
        <v>111</v>
      </c>
      <c r="X15" s="10"/>
    </row>
    <row r="16" spans="1:24" x14ac:dyDescent="0.35">
      <c r="A16" s="11"/>
      <c r="B16" s="8" t="s">
        <v>449</v>
      </c>
      <c r="C16" s="12">
        <v>0.43</v>
      </c>
      <c r="D16" s="13">
        <v>0.37</v>
      </c>
      <c r="E16" s="14">
        <v>0.42</v>
      </c>
      <c r="F16" s="14">
        <v>0.41</v>
      </c>
      <c r="G16" s="14">
        <v>0.48</v>
      </c>
      <c r="H16" s="14">
        <v>0.52</v>
      </c>
      <c r="I16" s="15">
        <v>0.48</v>
      </c>
      <c r="J16" s="13">
        <v>0.43</v>
      </c>
      <c r="K16" s="15">
        <v>0.43</v>
      </c>
      <c r="L16" s="13">
        <v>0.47</v>
      </c>
      <c r="M16" s="14">
        <v>0.44</v>
      </c>
      <c r="N16" s="14">
        <v>0.41</v>
      </c>
      <c r="O16" s="14">
        <v>0.39</v>
      </c>
      <c r="P16" s="14">
        <v>0.38</v>
      </c>
      <c r="Q16" s="14">
        <v>0.3</v>
      </c>
      <c r="R16" s="15">
        <v>0.55000000000000004</v>
      </c>
      <c r="S16" s="13">
        <v>0.44</v>
      </c>
      <c r="T16" s="14">
        <v>0.38</v>
      </c>
      <c r="U16" s="14">
        <v>0.42</v>
      </c>
      <c r="V16" s="14">
        <v>0.4</v>
      </c>
      <c r="W16" s="15">
        <v>0.53</v>
      </c>
      <c r="X16" s="10"/>
    </row>
    <row r="17" spans="1:24" x14ac:dyDescent="0.35">
      <c r="A17" s="11"/>
      <c r="B17" s="8" t="s">
        <v>449</v>
      </c>
      <c r="C17" s="10" t="s">
        <v>1153</v>
      </c>
      <c r="D17" s="10" t="s">
        <v>449</v>
      </c>
      <c r="E17" s="5" t="s">
        <v>449</v>
      </c>
      <c r="F17" s="5" t="s">
        <v>449</v>
      </c>
      <c r="G17" s="5" t="s">
        <v>560</v>
      </c>
      <c r="H17" s="5" t="s">
        <v>592</v>
      </c>
      <c r="I17" s="11" t="s">
        <v>560</v>
      </c>
      <c r="J17" s="10" t="s">
        <v>449</v>
      </c>
      <c r="K17" s="11" t="s">
        <v>449</v>
      </c>
      <c r="L17" s="10" t="s">
        <v>928</v>
      </c>
      <c r="M17" s="5" t="s">
        <v>594</v>
      </c>
      <c r="N17" s="5" t="s">
        <v>449</v>
      </c>
      <c r="O17" s="5" t="s">
        <v>449</v>
      </c>
      <c r="P17" s="5" t="s">
        <v>449</v>
      </c>
      <c r="Q17" s="5" t="s">
        <v>449</v>
      </c>
      <c r="R17" s="11" t="s">
        <v>877</v>
      </c>
      <c r="S17" s="10" t="s">
        <v>449</v>
      </c>
      <c r="T17" s="5" t="s">
        <v>449</v>
      </c>
      <c r="U17" s="5" t="s">
        <v>449</v>
      </c>
      <c r="V17" s="5" t="s">
        <v>449</v>
      </c>
      <c r="W17" s="11" t="s">
        <v>929</v>
      </c>
      <c r="X17" s="10"/>
    </row>
    <row r="18" spans="1:24" x14ac:dyDescent="0.35">
      <c r="A18" s="11"/>
      <c r="B18" s="22" t="s">
        <v>1134</v>
      </c>
      <c r="C18" s="23">
        <v>1053</v>
      </c>
      <c r="D18" s="24">
        <v>464</v>
      </c>
      <c r="E18" s="25">
        <v>65</v>
      </c>
      <c r="F18" s="25">
        <v>216</v>
      </c>
      <c r="G18" s="25">
        <v>114</v>
      </c>
      <c r="H18" s="25">
        <v>113</v>
      </c>
      <c r="I18" s="26">
        <v>59</v>
      </c>
      <c r="J18" s="24">
        <v>821</v>
      </c>
      <c r="K18" s="26">
        <v>171</v>
      </c>
      <c r="L18" s="24">
        <v>167</v>
      </c>
      <c r="M18" s="25">
        <v>223</v>
      </c>
      <c r="N18" s="25">
        <v>69</v>
      </c>
      <c r="O18" s="25">
        <v>296</v>
      </c>
      <c r="P18" s="25">
        <v>162</v>
      </c>
      <c r="Q18" s="25">
        <v>34</v>
      </c>
      <c r="R18" s="26">
        <v>46</v>
      </c>
      <c r="S18" s="24">
        <v>172</v>
      </c>
      <c r="T18" s="25">
        <v>283</v>
      </c>
      <c r="U18" s="25">
        <v>301</v>
      </c>
      <c r="V18" s="25">
        <v>107</v>
      </c>
      <c r="W18" s="26">
        <v>55</v>
      </c>
      <c r="X18" s="10"/>
    </row>
    <row r="19" spans="1:24" x14ac:dyDescent="0.35">
      <c r="A19" s="11"/>
      <c r="B19" s="22" t="s">
        <v>449</v>
      </c>
      <c r="C19" s="27">
        <v>0.35</v>
      </c>
      <c r="D19" s="28">
        <v>0.37</v>
      </c>
      <c r="E19" s="29">
        <v>0.28999999999999998</v>
      </c>
      <c r="F19" s="29">
        <v>0.39</v>
      </c>
      <c r="G19" s="29">
        <v>0.31</v>
      </c>
      <c r="H19" s="29">
        <v>0.28999999999999998</v>
      </c>
      <c r="I19" s="30">
        <v>0.37</v>
      </c>
      <c r="J19" s="28">
        <v>0.35</v>
      </c>
      <c r="K19" s="30">
        <v>0.33</v>
      </c>
      <c r="L19" s="28">
        <v>0.32</v>
      </c>
      <c r="M19" s="29">
        <v>0.33</v>
      </c>
      <c r="N19" s="29">
        <v>0.3</v>
      </c>
      <c r="O19" s="29">
        <v>0.39</v>
      </c>
      <c r="P19" s="29">
        <v>0.39</v>
      </c>
      <c r="Q19" s="29">
        <v>0.28999999999999998</v>
      </c>
      <c r="R19" s="30">
        <v>0.32</v>
      </c>
      <c r="S19" s="28">
        <v>0.28999999999999998</v>
      </c>
      <c r="T19" s="29">
        <v>0.33</v>
      </c>
      <c r="U19" s="29">
        <v>0.39</v>
      </c>
      <c r="V19" s="29">
        <v>0.4</v>
      </c>
      <c r="W19" s="30">
        <v>0.26</v>
      </c>
      <c r="X19" s="10"/>
    </row>
    <row r="20" spans="1:24" x14ac:dyDescent="0.35">
      <c r="A20" s="11"/>
      <c r="B20" s="22" t="s">
        <v>449</v>
      </c>
      <c r="C20" s="24" t="s">
        <v>842</v>
      </c>
      <c r="D20" s="24" t="s">
        <v>557</v>
      </c>
      <c r="E20" s="25" t="s">
        <v>449</v>
      </c>
      <c r="F20" s="25" t="s">
        <v>1154</v>
      </c>
      <c r="G20" s="25" t="s">
        <v>449</v>
      </c>
      <c r="H20" s="25" t="s">
        <v>449</v>
      </c>
      <c r="I20" s="26" t="s">
        <v>449</v>
      </c>
      <c r="J20" s="24" t="s">
        <v>449</v>
      </c>
      <c r="K20" s="26" t="s">
        <v>449</v>
      </c>
      <c r="L20" s="24" t="s">
        <v>449</v>
      </c>
      <c r="M20" s="25" t="s">
        <v>449</v>
      </c>
      <c r="N20" s="25" t="s">
        <v>449</v>
      </c>
      <c r="O20" s="25" t="s">
        <v>1155</v>
      </c>
      <c r="P20" s="25" t="s">
        <v>449</v>
      </c>
      <c r="Q20" s="25" t="s">
        <v>449</v>
      </c>
      <c r="R20" s="26" t="s">
        <v>449</v>
      </c>
      <c r="S20" s="24" t="s">
        <v>449</v>
      </c>
      <c r="T20" s="25" t="s">
        <v>449</v>
      </c>
      <c r="U20" s="25" t="s">
        <v>737</v>
      </c>
      <c r="V20" s="25" t="s">
        <v>745</v>
      </c>
      <c r="W20" s="26" t="s">
        <v>449</v>
      </c>
      <c r="X20" s="10"/>
    </row>
    <row r="21" spans="1:24" ht="29" x14ac:dyDescent="0.35">
      <c r="A21" s="11"/>
      <c r="B21" s="8" t="s">
        <v>1135</v>
      </c>
      <c r="C21" s="9">
        <v>809</v>
      </c>
      <c r="D21" s="10">
        <v>286</v>
      </c>
      <c r="E21" s="5">
        <v>57</v>
      </c>
      <c r="F21" s="5">
        <v>150</v>
      </c>
      <c r="G21" s="5">
        <v>92</v>
      </c>
      <c r="H21" s="5">
        <v>154</v>
      </c>
      <c r="I21" s="11">
        <v>44</v>
      </c>
      <c r="J21" s="10">
        <v>622</v>
      </c>
      <c r="K21" s="11">
        <v>151</v>
      </c>
      <c r="L21" s="10">
        <v>128</v>
      </c>
      <c r="M21" s="5">
        <v>215</v>
      </c>
      <c r="N21" s="5">
        <v>58</v>
      </c>
      <c r="O21" s="5">
        <v>190</v>
      </c>
      <c r="P21" s="5">
        <v>75</v>
      </c>
      <c r="Q21" s="5">
        <v>31</v>
      </c>
      <c r="R21" s="11">
        <v>51</v>
      </c>
      <c r="S21" s="10">
        <v>155</v>
      </c>
      <c r="T21" s="5">
        <v>203</v>
      </c>
      <c r="U21" s="5">
        <v>195</v>
      </c>
      <c r="V21" s="5">
        <v>58</v>
      </c>
      <c r="W21" s="11">
        <v>85</v>
      </c>
      <c r="X21" s="10"/>
    </row>
    <row r="22" spans="1:24" x14ac:dyDescent="0.35">
      <c r="A22" s="11"/>
      <c r="B22" s="8" t="s">
        <v>449</v>
      </c>
      <c r="C22" s="12">
        <v>0.27</v>
      </c>
      <c r="D22" s="13">
        <v>0.23</v>
      </c>
      <c r="E22" s="14">
        <v>0.25</v>
      </c>
      <c r="F22" s="14">
        <v>0.27</v>
      </c>
      <c r="G22" s="14">
        <v>0.25</v>
      </c>
      <c r="H22" s="14">
        <v>0.4</v>
      </c>
      <c r="I22" s="15">
        <v>0.28000000000000003</v>
      </c>
      <c r="J22" s="13">
        <v>0.26</v>
      </c>
      <c r="K22" s="15">
        <v>0.3</v>
      </c>
      <c r="L22" s="13">
        <v>0.24</v>
      </c>
      <c r="M22" s="14">
        <v>0.32</v>
      </c>
      <c r="N22" s="14">
        <v>0.25</v>
      </c>
      <c r="O22" s="14">
        <v>0.25</v>
      </c>
      <c r="P22" s="14">
        <v>0.18</v>
      </c>
      <c r="Q22" s="14">
        <v>0.26</v>
      </c>
      <c r="R22" s="15">
        <v>0.35</v>
      </c>
      <c r="S22" s="13">
        <v>0.26</v>
      </c>
      <c r="T22" s="14">
        <v>0.24</v>
      </c>
      <c r="U22" s="14">
        <v>0.25</v>
      </c>
      <c r="V22" s="14">
        <v>0.22</v>
      </c>
      <c r="W22" s="15">
        <v>0.41</v>
      </c>
      <c r="X22" s="10"/>
    </row>
    <row r="23" spans="1:24" x14ac:dyDescent="0.35">
      <c r="A23" s="11"/>
      <c r="B23" s="8" t="s">
        <v>449</v>
      </c>
      <c r="C23" s="10" t="s">
        <v>1156</v>
      </c>
      <c r="D23" s="10" t="s">
        <v>449</v>
      </c>
      <c r="E23" s="5" t="s">
        <v>449</v>
      </c>
      <c r="F23" s="5" t="s">
        <v>449</v>
      </c>
      <c r="G23" s="5" t="s">
        <v>449</v>
      </c>
      <c r="H23" s="5" t="s">
        <v>795</v>
      </c>
      <c r="I23" s="11" t="s">
        <v>449</v>
      </c>
      <c r="J23" s="10" t="s">
        <v>449</v>
      </c>
      <c r="K23" s="11" t="s">
        <v>449</v>
      </c>
      <c r="L23" s="10" t="s">
        <v>449</v>
      </c>
      <c r="M23" s="5" t="s">
        <v>572</v>
      </c>
      <c r="N23" s="5" t="s">
        <v>449</v>
      </c>
      <c r="O23" s="5" t="s">
        <v>605</v>
      </c>
      <c r="P23" s="5" t="s">
        <v>449</v>
      </c>
      <c r="Q23" s="5" t="s">
        <v>449</v>
      </c>
      <c r="R23" s="11" t="s">
        <v>605</v>
      </c>
      <c r="S23" s="10" t="s">
        <v>449</v>
      </c>
      <c r="T23" s="5" t="s">
        <v>449</v>
      </c>
      <c r="U23" s="5" t="s">
        <v>449</v>
      </c>
      <c r="V23" s="5" t="s">
        <v>449</v>
      </c>
      <c r="W23" s="11" t="s">
        <v>798</v>
      </c>
      <c r="X23" s="10"/>
    </row>
    <row r="24" spans="1:24" ht="43.5" x14ac:dyDescent="0.35">
      <c r="A24" s="11"/>
      <c r="B24" s="22" t="s">
        <v>1136</v>
      </c>
      <c r="C24" s="23">
        <v>634</v>
      </c>
      <c r="D24" s="24">
        <v>204</v>
      </c>
      <c r="E24" s="25">
        <v>44</v>
      </c>
      <c r="F24" s="25">
        <v>85</v>
      </c>
      <c r="G24" s="25">
        <v>72</v>
      </c>
      <c r="H24" s="25">
        <v>138</v>
      </c>
      <c r="I24" s="26">
        <v>55</v>
      </c>
      <c r="J24" s="24">
        <v>493</v>
      </c>
      <c r="K24" s="26">
        <v>97</v>
      </c>
      <c r="L24" s="24">
        <v>123</v>
      </c>
      <c r="M24" s="25">
        <v>134</v>
      </c>
      <c r="N24" s="25">
        <v>48</v>
      </c>
      <c r="O24" s="25">
        <v>133</v>
      </c>
      <c r="P24" s="25">
        <v>81</v>
      </c>
      <c r="Q24" s="25">
        <v>28</v>
      </c>
      <c r="R24" s="26">
        <v>37</v>
      </c>
      <c r="S24" s="24">
        <v>147</v>
      </c>
      <c r="T24" s="25">
        <v>191</v>
      </c>
      <c r="U24" s="25">
        <v>115</v>
      </c>
      <c r="V24" s="25">
        <v>29</v>
      </c>
      <c r="W24" s="26">
        <v>63</v>
      </c>
      <c r="X24" s="10"/>
    </row>
    <row r="25" spans="1:24" x14ac:dyDescent="0.35">
      <c r="A25" s="11"/>
      <c r="B25" s="22" t="s">
        <v>449</v>
      </c>
      <c r="C25" s="27">
        <v>0.21</v>
      </c>
      <c r="D25" s="28">
        <v>0.16</v>
      </c>
      <c r="E25" s="29">
        <v>0.2</v>
      </c>
      <c r="F25" s="29">
        <v>0.15</v>
      </c>
      <c r="G25" s="29">
        <v>0.19</v>
      </c>
      <c r="H25" s="29">
        <v>0.36</v>
      </c>
      <c r="I25" s="30">
        <v>0.34</v>
      </c>
      <c r="J25" s="28">
        <v>0.21</v>
      </c>
      <c r="K25" s="30">
        <v>0.19</v>
      </c>
      <c r="L25" s="28">
        <v>0.23</v>
      </c>
      <c r="M25" s="29">
        <v>0.2</v>
      </c>
      <c r="N25" s="29">
        <v>0.21</v>
      </c>
      <c r="O25" s="29">
        <v>0.18</v>
      </c>
      <c r="P25" s="29">
        <v>0.19</v>
      </c>
      <c r="Q25" s="29">
        <v>0.23</v>
      </c>
      <c r="R25" s="30">
        <v>0.26</v>
      </c>
      <c r="S25" s="28">
        <v>0.25</v>
      </c>
      <c r="T25" s="29">
        <v>0.23</v>
      </c>
      <c r="U25" s="29">
        <v>0.15</v>
      </c>
      <c r="V25" s="29">
        <v>0.11</v>
      </c>
      <c r="W25" s="30">
        <v>0.3</v>
      </c>
      <c r="X25" s="10"/>
    </row>
    <row r="26" spans="1:24" x14ac:dyDescent="0.35">
      <c r="A26" s="11"/>
      <c r="B26" s="22" t="s">
        <v>449</v>
      </c>
      <c r="C26" s="24" t="s">
        <v>1008</v>
      </c>
      <c r="D26" s="24" t="s">
        <v>449</v>
      </c>
      <c r="E26" s="25" t="s">
        <v>449</v>
      </c>
      <c r="F26" s="25" t="s">
        <v>449</v>
      </c>
      <c r="G26" s="25" t="s">
        <v>449</v>
      </c>
      <c r="H26" s="25" t="s">
        <v>571</v>
      </c>
      <c r="I26" s="26" t="s">
        <v>571</v>
      </c>
      <c r="J26" s="24" t="s">
        <v>449</v>
      </c>
      <c r="K26" s="26" t="s">
        <v>449</v>
      </c>
      <c r="L26" s="24" t="s">
        <v>498</v>
      </c>
      <c r="M26" s="25" t="s">
        <v>449</v>
      </c>
      <c r="N26" s="25" t="s">
        <v>449</v>
      </c>
      <c r="O26" s="25" t="s">
        <v>449</v>
      </c>
      <c r="P26" s="25" t="s">
        <v>449</v>
      </c>
      <c r="Q26" s="25" t="s">
        <v>449</v>
      </c>
      <c r="R26" s="26" t="s">
        <v>449</v>
      </c>
      <c r="S26" s="24" t="s">
        <v>567</v>
      </c>
      <c r="T26" s="25" t="s">
        <v>567</v>
      </c>
      <c r="U26" s="25" t="s">
        <v>449</v>
      </c>
      <c r="V26" s="25" t="s">
        <v>449</v>
      </c>
      <c r="W26" s="26" t="s">
        <v>494</v>
      </c>
      <c r="X26" s="10"/>
    </row>
    <row r="27" spans="1:24" ht="29" x14ac:dyDescent="0.35">
      <c r="A27" s="11"/>
      <c r="B27" s="8" t="s">
        <v>1137</v>
      </c>
      <c r="C27" s="9">
        <v>619</v>
      </c>
      <c r="D27" s="10">
        <v>251</v>
      </c>
      <c r="E27" s="5">
        <v>34</v>
      </c>
      <c r="F27" s="5">
        <v>109</v>
      </c>
      <c r="G27" s="5">
        <v>72</v>
      </c>
      <c r="H27" s="5">
        <v>93</v>
      </c>
      <c r="I27" s="11">
        <v>43</v>
      </c>
      <c r="J27" s="10">
        <v>468</v>
      </c>
      <c r="K27" s="11">
        <v>132</v>
      </c>
      <c r="L27" s="10">
        <v>106</v>
      </c>
      <c r="M27" s="5">
        <v>137</v>
      </c>
      <c r="N27" s="5">
        <v>47</v>
      </c>
      <c r="O27" s="5">
        <v>160</v>
      </c>
      <c r="P27" s="5">
        <v>84</v>
      </c>
      <c r="Q27" s="5">
        <v>17</v>
      </c>
      <c r="R27" s="11">
        <v>34</v>
      </c>
      <c r="S27" s="10">
        <v>134</v>
      </c>
      <c r="T27" s="5">
        <v>192</v>
      </c>
      <c r="U27" s="5">
        <v>153</v>
      </c>
      <c r="V27" s="5">
        <v>47</v>
      </c>
      <c r="W27" s="11">
        <v>36</v>
      </c>
      <c r="X27" s="10"/>
    </row>
    <row r="28" spans="1:24" x14ac:dyDescent="0.35">
      <c r="A28" s="11"/>
      <c r="B28" s="8" t="s">
        <v>449</v>
      </c>
      <c r="C28" s="12">
        <v>0.2</v>
      </c>
      <c r="D28" s="13">
        <v>0.2</v>
      </c>
      <c r="E28" s="14">
        <v>0.15</v>
      </c>
      <c r="F28" s="14">
        <v>0.19</v>
      </c>
      <c r="G28" s="14">
        <v>0.19</v>
      </c>
      <c r="H28" s="14">
        <v>0.24</v>
      </c>
      <c r="I28" s="15">
        <v>0.27</v>
      </c>
      <c r="J28" s="13">
        <v>0.2</v>
      </c>
      <c r="K28" s="15">
        <v>0.26</v>
      </c>
      <c r="L28" s="13">
        <v>0.2</v>
      </c>
      <c r="M28" s="14">
        <v>0.21</v>
      </c>
      <c r="N28" s="14">
        <v>0.21</v>
      </c>
      <c r="O28" s="14">
        <v>0.21</v>
      </c>
      <c r="P28" s="14">
        <v>0.2</v>
      </c>
      <c r="Q28" s="14">
        <v>0.15</v>
      </c>
      <c r="R28" s="15">
        <v>0.23</v>
      </c>
      <c r="S28" s="13">
        <v>0.22</v>
      </c>
      <c r="T28" s="14">
        <v>0.23</v>
      </c>
      <c r="U28" s="14">
        <v>0.2</v>
      </c>
      <c r="V28" s="14">
        <v>0.18</v>
      </c>
      <c r="W28" s="15">
        <v>0.17</v>
      </c>
      <c r="X28" s="10"/>
    </row>
    <row r="29" spans="1:24" x14ac:dyDescent="0.35">
      <c r="A29" s="11"/>
      <c r="B29" s="8" t="s">
        <v>449</v>
      </c>
      <c r="C29" s="10" t="s">
        <v>449</v>
      </c>
      <c r="D29" s="10" t="s">
        <v>449</v>
      </c>
      <c r="E29" s="5" t="s">
        <v>449</v>
      </c>
      <c r="F29" s="5" t="s">
        <v>449</v>
      </c>
      <c r="G29" s="5" t="s">
        <v>449</v>
      </c>
      <c r="H29" s="5" t="s">
        <v>607</v>
      </c>
      <c r="I29" s="11" t="s">
        <v>607</v>
      </c>
      <c r="J29" s="10" t="s">
        <v>449</v>
      </c>
      <c r="K29" s="11" t="s">
        <v>506</v>
      </c>
      <c r="L29" s="10" t="s">
        <v>449</v>
      </c>
      <c r="M29" s="5" t="s">
        <v>449</v>
      </c>
      <c r="N29" s="5" t="s">
        <v>449</v>
      </c>
      <c r="O29" s="5" t="s">
        <v>449</v>
      </c>
      <c r="P29" s="5" t="s">
        <v>449</v>
      </c>
      <c r="Q29" s="5" t="s">
        <v>449</v>
      </c>
      <c r="R29" s="11" t="s">
        <v>449</v>
      </c>
      <c r="S29" s="10" t="s">
        <v>449</v>
      </c>
      <c r="T29" s="5" t="s">
        <v>449</v>
      </c>
      <c r="U29" s="5" t="s">
        <v>449</v>
      </c>
      <c r="V29" s="5" t="s">
        <v>449</v>
      </c>
      <c r="W29" s="11" t="s">
        <v>449</v>
      </c>
      <c r="X29" s="10"/>
    </row>
    <row r="30" spans="1:24" ht="29" x14ac:dyDescent="0.35">
      <c r="A30" s="11"/>
      <c r="B30" s="22" t="s">
        <v>1139</v>
      </c>
      <c r="C30" s="23">
        <v>549</v>
      </c>
      <c r="D30" s="24">
        <v>272</v>
      </c>
      <c r="E30" s="25">
        <v>47</v>
      </c>
      <c r="F30" s="25">
        <v>106</v>
      </c>
      <c r="G30" s="25">
        <v>62</v>
      </c>
      <c r="H30" s="25">
        <v>31</v>
      </c>
      <c r="I30" s="26">
        <v>17</v>
      </c>
      <c r="J30" s="24">
        <v>423</v>
      </c>
      <c r="K30" s="26">
        <v>89</v>
      </c>
      <c r="L30" s="24">
        <v>86</v>
      </c>
      <c r="M30" s="25">
        <v>104</v>
      </c>
      <c r="N30" s="25">
        <v>49</v>
      </c>
      <c r="O30" s="25">
        <v>160</v>
      </c>
      <c r="P30" s="25">
        <v>81</v>
      </c>
      <c r="Q30" s="25">
        <v>31</v>
      </c>
      <c r="R30" s="26">
        <v>15</v>
      </c>
      <c r="S30" s="24">
        <v>126</v>
      </c>
      <c r="T30" s="25">
        <v>167</v>
      </c>
      <c r="U30" s="25">
        <v>150</v>
      </c>
      <c r="V30" s="25">
        <v>49</v>
      </c>
      <c r="W30" s="26">
        <v>19</v>
      </c>
      <c r="X30" s="10"/>
    </row>
    <row r="31" spans="1:24" x14ac:dyDescent="0.35">
      <c r="A31" s="11"/>
      <c r="B31" s="22" t="s">
        <v>449</v>
      </c>
      <c r="C31" s="27">
        <v>0.18</v>
      </c>
      <c r="D31" s="28">
        <v>0.22</v>
      </c>
      <c r="E31" s="29">
        <v>0.21</v>
      </c>
      <c r="F31" s="29">
        <v>0.19</v>
      </c>
      <c r="G31" s="29">
        <v>0.17</v>
      </c>
      <c r="H31" s="29">
        <v>0.08</v>
      </c>
      <c r="I31" s="30">
        <v>0.1</v>
      </c>
      <c r="J31" s="28">
        <v>0.18</v>
      </c>
      <c r="K31" s="30">
        <v>0.17</v>
      </c>
      <c r="L31" s="28">
        <v>0.16</v>
      </c>
      <c r="M31" s="29">
        <v>0.16</v>
      </c>
      <c r="N31" s="29">
        <v>0.22</v>
      </c>
      <c r="O31" s="29">
        <v>0.21</v>
      </c>
      <c r="P31" s="29">
        <v>0.19</v>
      </c>
      <c r="Q31" s="29">
        <v>0.26</v>
      </c>
      <c r="R31" s="30">
        <v>0.11</v>
      </c>
      <c r="S31" s="28">
        <v>0.21</v>
      </c>
      <c r="T31" s="29">
        <v>0.2</v>
      </c>
      <c r="U31" s="29">
        <v>0.2</v>
      </c>
      <c r="V31" s="29">
        <v>0.19</v>
      </c>
      <c r="W31" s="30">
        <v>0.09</v>
      </c>
      <c r="X31" s="10"/>
    </row>
    <row r="32" spans="1:24" x14ac:dyDescent="0.35">
      <c r="A32" s="11"/>
      <c r="B32" s="22" t="s">
        <v>449</v>
      </c>
      <c r="C32" s="24" t="s">
        <v>1157</v>
      </c>
      <c r="D32" s="24" t="s">
        <v>961</v>
      </c>
      <c r="E32" s="25" t="s">
        <v>792</v>
      </c>
      <c r="F32" s="25" t="s">
        <v>792</v>
      </c>
      <c r="G32" s="25" t="s">
        <v>557</v>
      </c>
      <c r="H32" s="25" t="s">
        <v>449</v>
      </c>
      <c r="I32" s="26" t="s">
        <v>449</v>
      </c>
      <c r="J32" s="24" t="s">
        <v>449</v>
      </c>
      <c r="K32" s="26" t="s">
        <v>449</v>
      </c>
      <c r="L32" s="24" t="s">
        <v>449</v>
      </c>
      <c r="M32" s="25" t="s">
        <v>449</v>
      </c>
      <c r="N32" s="25" t="s">
        <v>558</v>
      </c>
      <c r="O32" s="25" t="s">
        <v>885</v>
      </c>
      <c r="P32" s="25" t="s">
        <v>449</v>
      </c>
      <c r="Q32" s="25" t="s">
        <v>764</v>
      </c>
      <c r="R32" s="26" t="s">
        <v>449</v>
      </c>
      <c r="S32" s="24" t="s">
        <v>559</v>
      </c>
      <c r="T32" s="25" t="s">
        <v>559</v>
      </c>
      <c r="U32" s="25" t="s">
        <v>559</v>
      </c>
      <c r="V32" s="25" t="s">
        <v>559</v>
      </c>
      <c r="W32" s="26" t="s">
        <v>449</v>
      </c>
      <c r="X32" s="10"/>
    </row>
    <row r="33" spans="1:24" ht="29" x14ac:dyDescent="0.35">
      <c r="A33" s="11"/>
      <c r="B33" s="8" t="s">
        <v>1141</v>
      </c>
      <c r="C33" s="9">
        <v>460</v>
      </c>
      <c r="D33" s="10">
        <v>126</v>
      </c>
      <c r="E33" s="5">
        <v>38</v>
      </c>
      <c r="F33" s="5">
        <v>75</v>
      </c>
      <c r="G33" s="5">
        <v>64</v>
      </c>
      <c r="H33" s="5">
        <v>106</v>
      </c>
      <c r="I33" s="11">
        <v>28</v>
      </c>
      <c r="J33" s="10">
        <v>287</v>
      </c>
      <c r="K33" s="11">
        <v>122</v>
      </c>
      <c r="L33" s="10">
        <v>75</v>
      </c>
      <c r="M33" s="5">
        <v>111</v>
      </c>
      <c r="N33" s="5">
        <v>33</v>
      </c>
      <c r="O33" s="5">
        <v>101</v>
      </c>
      <c r="P33" s="5">
        <v>62</v>
      </c>
      <c r="Q33" s="5">
        <v>11</v>
      </c>
      <c r="R33" s="11">
        <v>20</v>
      </c>
      <c r="S33" s="10">
        <v>120</v>
      </c>
      <c r="T33" s="5">
        <v>118</v>
      </c>
      <c r="U33" s="5">
        <v>73</v>
      </c>
      <c r="V33" s="5">
        <v>28</v>
      </c>
      <c r="W33" s="11">
        <v>58</v>
      </c>
      <c r="X33" s="10"/>
    </row>
    <row r="34" spans="1:24" x14ac:dyDescent="0.35">
      <c r="A34" s="11"/>
      <c r="B34" s="8" t="s">
        <v>449</v>
      </c>
      <c r="C34" s="12">
        <v>0.15</v>
      </c>
      <c r="D34" s="13">
        <v>0.1</v>
      </c>
      <c r="E34" s="14">
        <v>0.17</v>
      </c>
      <c r="F34" s="14">
        <v>0.13</v>
      </c>
      <c r="G34" s="14">
        <v>0.17</v>
      </c>
      <c r="H34" s="14">
        <v>0.28000000000000003</v>
      </c>
      <c r="I34" s="15">
        <v>0.18</v>
      </c>
      <c r="J34" s="13">
        <v>0.12</v>
      </c>
      <c r="K34" s="15">
        <v>0.24</v>
      </c>
      <c r="L34" s="13">
        <v>0.14000000000000001</v>
      </c>
      <c r="M34" s="14">
        <v>0.17</v>
      </c>
      <c r="N34" s="14">
        <v>0.14000000000000001</v>
      </c>
      <c r="O34" s="14">
        <v>0.13</v>
      </c>
      <c r="P34" s="14">
        <v>0.15</v>
      </c>
      <c r="Q34" s="14">
        <v>0.09</v>
      </c>
      <c r="R34" s="15">
        <v>0.14000000000000001</v>
      </c>
      <c r="S34" s="13">
        <v>0.2</v>
      </c>
      <c r="T34" s="14">
        <v>0.14000000000000001</v>
      </c>
      <c r="U34" s="14">
        <v>0.1</v>
      </c>
      <c r="V34" s="14">
        <v>0.1</v>
      </c>
      <c r="W34" s="15">
        <v>0.28000000000000003</v>
      </c>
      <c r="X34" s="10"/>
    </row>
    <row r="35" spans="1:24" x14ac:dyDescent="0.35">
      <c r="A35" s="11"/>
      <c r="B35" s="8" t="s">
        <v>449</v>
      </c>
      <c r="C35" s="10" t="s">
        <v>838</v>
      </c>
      <c r="D35" s="10" t="s">
        <v>449</v>
      </c>
      <c r="E35" s="5" t="s">
        <v>560</v>
      </c>
      <c r="F35" s="5" t="s">
        <v>449</v>
      </c>
      <c r="G35" s="5" t="s">
        <v>560</v>
      </c>
      <c r="H35" s="5" t="s">
        <v>571</v>
      </c>
      <c r="I35" s="11" t="s">
        <v>560</v>
      </c>
      <c r="J35" s="10" t="s">
        <v>449</v>
      </c>
      <c r="K35" s="11" t="s">
        <v>506</v>
      </c>
      <c r="L35" s="10" t="s">
        <v>449</v>
      </c>
      <c r="M35" s="5" t="s">
        <v>449</v>
      </c>
      <c r="N35" s="5" t="s">
        <v>449</v>
      </c>
      <c r="O35" s="5" t="s">
        <v>449</v>
      </c>
      <c r="P35" s="5" t="s">
        <v>449</v>
      </c>
      <c r="Q35" s="5" t="s">
        <v>449</v>
      </c>
      <c r="R35" s="11" t="s">
        <v>449</v>
      </c>
      <c r="S35" s="10" t="s">
        <v>929</v>
      </c>
      <c r="T35" s="5" t="s">
        <v>493</v>
      </c>
      <c r="U35" s="5" t="s">
        <v>449</v>
      </c>
      <c r="V35" s="5" t="s">
        <v>449</v>
      </c>
      <c r="W35" s="11" t="s">
        <v>929</v>
      </c>
      <c r="X35" s="10"/>
    </row>
    <row r="36" spans="1:24" ht="29" x14ac:dyDescent="0.35">
      <c r="A36" s="11"/>
      <c r="B36" s="22" t="s">
        <v>1143</v>
      </c>
      <c r="C36" s="23">
        <v>393</v>
      </c>
      <c r="D36" s="24">
        <v>125</v>
      </c>
      <c r="E36" s="25">
        <v>46</v>
      </c>
      <c r="F36" s="25">
        <v>48</v>
      </c>
      <c r="G36" s="25">
        <v>54</v>
      </c>
      <c r="H36" s="25">
        <v>79</v>
      </c>
      <c r="I36" s="26">
        <v>25</v>
      </c>
      <c r="J36" s="24">
        <v>263</v>
      </c>
      <c r="K36" s="26">
        <v>100</v>
      </c>
      <c r="L36" s="24">
        <v>95</v>
      </c>
      <c r="M36" s="25">
        <v>77</v>
      </c>
      <c r="N36" s="25">
        <v>33</v>
      </c>
      <c r="O36" s="25">
        <v>92</v>
      </c>
      <c r="P36" s="25">
        <v>37</v>
      </c>
      <c r="Q36" s="25">
        <v>10</v>
      </c>
      <c r="R36" s="26">
        <v>18</v>
      </c>
      <c r="S36" s="24">
        <v>110</v>
      </c>
      <c r="T36" s="25">
        <v>111</v>
      </c>
      <c r="U36" s="25">
        <v>61</v>
      </c>
      <c r="V36" s="25">
        <v>15</v>
      </c>
      <c r="W36" s="26">
        <v>38</v>
      </c>
      <c r="X36" s="10"/>
    </row>
    <row r="37" spans="1:24" x14ac:dyDescent="0.35">
      <c r="A37" s="11"/>
      <c r="B37" s="22" t="s">
        <v>449</v>
      </c>
      <c r="C37" s="27">
        <v>0.13</v>
      </c>
      <c r="D37" s="28">
        <v>0.1</v>
      </c>
      <c r="E37" s="29">
        <v>0.21</v>
      </c>
      <c r="F37" s="29">
        <v>0.09</v>
      </c>
      <c r="G37" s="29">
        <v>0.14000000000000001</v>
      </c>
      <c r="H37" s="29">
        <v>0.21</v>
      </c>
      <c r="I37" s="30">
        <v>0.15</v>
      </c>
      <c r="J37" s="28">
        <v>0.11</v>
      </c>
      <c r="K37" s="30">
        <v>0.2</v>
      </c>
      <c r="L37" s="28">
        <v>0.18</v>
      </c>
      <c r="M37" s="29">
        <v>0.12</v>
      </c>
      <c r="N37" s="29">
        <v>0.14000000000000001</v>
      </c>
      <c r="O37" s="29">
        <v>0.12</v>
      </c>
      <c r="P37" s="29">
        <v>0.09</v>
      </c>
      <c r="Q37" s="29">
        <v>0.08</v>
      </c>
      <c r="R37" s="30">
        <v>0.13</v>
      </c>
      <c r="S37" s="28">
        <v>0.18</v>
      </c>
      <c r="T37" s="29">
        <v>0.13</v>
      </c>
      <c r="U37" s="29">
        <v>0.08</v>
      </c>
      <c r="V37" s="29">
        <v>0.06</v>
      </c>
      <c r="W37" s="30">
        <v>0.18</v>
      </c>
      <c r="X37" s="10"/>
    </row>
    <row r="38" spans="1:24" x14ac:dyDescent="0.35">
      <c r="A38" s="11"/>
      <c r="B38" s="22" t="s">
        <v>449</v>
      </c>
      <c r="C38" s="24" t="s">
        <v>1158</v>
      </c>
      <c r="D38" s="24" t="s">
        <v>449</v>
      </c>
      <c r="E38" s="25" t="s">
        <v>592</v>
      </c>
      <c r="F38" s="25" t="s">
        <v>449</v>
      </c>
      <c r="G38" s="25" t="s">
        <v>614</v>
      </c>
      <c r="H38" s="25" t="s">
        <v>592</v>
      </c>
      <c r="I38" s="26" t="s">
        <v>614</v>
      </c>
      <c r="J38" s="24" t="s">
        <v>449</v>
      </c>
      <c r="K38" s="26" t="s">
        <v>506</v>
      </c>
      <c r="L38" s="24" t="s">
        <v>839</v>
      </c>
      <c r="M38" s="25" t="s">
        <v>449</v>
      </c>
      <c r="N38" s="25" t="s">
        <v>449</v>
      </c>
      <c r="O38" s="25" t="s">
        <v>449</v>
      </c>
      <c r="P38" s="25" t="s">
        <v>449</v>
      </c>
      <c r="Q38" s="25" t="s">
        <v>449</v>
      </c>
      <c r="R38" s="26" t="s">
        <v>449</v>
      </c>
      <c r="S38" s="24" t="s">
        <v>929</v>
      </c>
      <c r="T38" s="25" t="s">
        <v>567</v>
      </c>
      <c r="U38" s="25" t="s">
        <v>449</v>
      </c>
      <c r="V38" s="25" t="s">
        <v>449</v>
      </c>
      <c r="W38" s="26" t="s">
        <v>567</v>
      </c>
      <c r="X38" s="10"/>
    </row>
    <row r="39" spans="1:24" ht="29" x14ac:dyDescent="0.35">
      <c r="A39" s="11"/>
      <c r="B39" s="8" t="s">
        <v>1145</v>
      </c>
      <c r="C39" s="9">
        <v>228</v>
      </c>
      <c r="D39" s="10">
        <v>79</v>
      </c>
      <c r="E39" s="5">
        <v>14</v>
      </c>
      <c r="F39" s="5">
        <v>24</v>
      </c>
      <c r="G39" s="5">
        <v>27</v>
      </c>
      <c r="H39" s="5">
        <v>62</v>
      </c>
      <c r="I39" s="11">
        <v>14</v>
      </c>
      <c r="J39" s="10">
        <v>145</v>
      </c>
      <c r="K39" s="11">
        <v>66</v>
      </c>
      <c r="L39" s="10">
        <v>50</v>
      </c>
      <c r="M39" s="5">
        <v>38</v>
      </c>
      <c r="N39" s="5">
        <v>25</v>
      </c>
      <c r="O39" s="5">
        <v>51</v>
      </c>
      <c r="P39" s="5">
        <v>30</v>
      </c>
      <c r="Q39" s="5">
        <v>7</v>
      </c>
      <c r="R39" s="11">
        <v>9</v>
      </c>
      <c r="S39" s="10">
        <v>68</v>
      </c>
      <c r="T39" s="5">
        <v>70</v>
      </c>
      <c r="U39" s="5">
        <v>22</v>
      </c>
      <c r="V39" s="5">
        <v>8</v>
      </c>
      <c r="W39" s="11">
        <v>28</v>
      </c>
      <c r="X39" s="10"/>
    </row>
    <row r="40" spans="1:24" x14ac:dyDescent="0.35">
      <c r="A40" s="11"/>
      <c r="B40" s="8" t="s">
        <v>449</v>
      </c>
      <c r="C40" s="12">
        <v>0.08</v>
      </c>
      <c r="D40" s="13">
        <v>0.06</v>
      </c>
      <c r="E40" s="14">
        <v>0.06</v>
      </c>
      <c r="F40" s="14">
        <v>0.04</v>
      </c>
      <c r="G40" s="14">
        <v>7.0000000000000007E-2</v>
      </c>
      <c r="H40" s="14">
        <v>0.16</v>
      </c>
      <c r="I40" s="15">
        <v>0.09</v>
      </c>
      <c r="J40" s="13">
        <v>0.06</v>
      </c>
      <c r="K40" s="15">
        <v>0.13</v>
      </c>
      <c r="L40" s="13">
        <v>0.1</v>
      </c>
      <c r="M40" s="14">
        <v>0.06</v>
      </c>
      <c r="N40" s="14">
        <v>0.11</v>
      </c>
      <c r="O40" s="14">
        <v>7.0000000000000007E-2</v>
      </c>
      <c r="P40" s="14">
        <v>7.0000000000000007E-2</v>
      </c>
      <c r="Q40" s="14">
        <v>0.06</v>
      </c>
      <c r="R40" s="15">
        <v>0.06</v>
      </c>
      <c r="S40" s="13">
        <v>0.11</v>
      </c>
      <c r="T40" s="14">
        <v>0.08</v>
      </c>
      <c r="U40" s="14">
        <v>0.03</v>
      </c>
      <c r="V40" s="14">
        <v>0.03</v>
      </c>
      <c r="W40" s="15">
        <v>0.13</v>
      </c>
      <c r="X40" s="10"/>
    </row>
    <row r="41" spans="1:24" x14ac:dyDescent="0.35">
      <c r="A41" s="11"/>
      <c r="B41" s="8" t="s">
        <v>449</v>
      </c>
      <c r="C41" s="10" t="s">
        <v>835</v>
      </c>
      <c r="D41" s="10" t="s">
        <v>449</v>
      </c>
      <c r="E41" s="5" t="s">
        <v>449</v>
      </c>
      <c r="F41" s="5" t="s">
        <v>449</v>
      </c>
      <c r="G41" s="5" t="s">
        <v>449</v>
      </c>
      <c r="H41" s="5" t="s">
        <v>571</v>
      </c>
      <c r="I41" s="11" t="s">
        <v>449</v>
      </c>
      <c r="J41" s="10" t="s">
        <v>449</v>
      </c>
      <c r="K41" s="11" t="s">
        <v>506</v>
      </c>
      <c r="L41" s="10" t="s">
        <v>449</v>
      </c>
      <c r="M41" s="5" t="s">
        <v>449</v>
      </c>
      <c r="N41" s="5" t="s">
        <v>568</v>
      </c>
      <c r="O41" s="5" t="s">
        <v>449</v>
      </c>
      <c r="P41" s="5" t="s">
        <v>449</v>
      </c>
      <c r="Q41" s="5" t="s">
        <v>449</v>
      </c>
      <c r="R41" s="11" t="s">
        <v>449</v>
      </c>
      <c r="S41" s="10" t="s">
        <v>494</v>
      </c>
      <c r="T41" s="5" t="s">
        <v>567</v>
      </c>
      <c r="U41" s="5" t="s">
        <v>449</v>
      </c>
      <c r="V41" s="5" t="s">
        <v>449</v>
      </c>
      <c r="W41" s="11" t="s">
        <v>494</v>
      </c>
      <c r="X41" s="10"/>
    </row>
    <row r="42" spans="1:24" ht="43.5" x14ac:dyDescent="0.35">
      <c r="A42" s="11"/>
      <c r="B42" s="22" t="s">
        <v>1146</v>
      </c>
      <c r="C42" s="23">
        <v>64</v>
      </c>
      <c r="D42" s="24">
        <v>11</v>
      </c>
      <c r="E42" s="25">
        <v>3</v>
      </c>
      <c r="F42" s="25">
        <v>10</v>
      </c>
      <c r="G42" s="25">
        <v>13</v>
      </c>
      <c r="H42" s="25">
        <v>13</v>
      </c>
      <c r="I42" s="26">
        <v>12</v>
      </c>
      <c r="J42" s="24">
        <v>53</v>
      </c>
      <c r="K42" s="26">
        <v>7</v>
      </c>
      <c r="L42" s="24">
        <v>17</v>
      </c>
      <c r="M42" s="25">
        <v>22</v>
      </c>
      <c r="N42" s="25">
        <v>4</v>
      </c>
      <c r="O42" s="25">
        <v>13</v>
      </c>
      <c r="P42" s="25">
        <v>3</v>
      </c>
      <c r="Q42" s="25" t="s">
        <v>486</v>
      </c>
      <c r="R42" s="26">
        <v>1</v>
      </c>
      <c r="S42" s="24">
        <v>13</v>
      </c>
      <c r="T42" s="25">
        <v>21</v>
      </c>
      <c r="U42" s="25">
        <v>10</v>
      </c>
      <c r="V42" s="25">
        <v>8</v>
      </c>
      <c r="W42" s="26">
        <v>6</v>
      </c>
      <c r="X42" s="10"/>
    </row>
    <row r="43" spans="1:24" x14ac:dyDescent="0.35">
      <c r="A43" s="11"/>
      <c r="B43" s="22" t="s">
        <v>449</v>
      </c>
      <c r="C43" s="27">
        <v>0.02</v>
      </c>
      <c r="D43" s="28">
        <v>0.01</v>
      </c>
      <c r="E43" s="29">
        <v>0.01</v>
      </c>
      <c r="F43" s="29">
        <v>0.02</v>
      </c>
      <c r="G43" s="29">
        <v>0.03</v>
      </c>
      <c r="H43" s="29">
        <v>0.03</v>
      </c>
      <c r="I43" s="30">
        <v>0.08</v>
      </c>
      <c r="J43" s="28">
        <v>0.02</v>
      </c>
      <c r="K43" s="30">
        <v>0.01</v>
      </c>
      <c r="L43" s="28">
        <v>0.03</v>
      </c>
      <c r="M43" s="29">
        <v>0.03</v>
      </c>
      <c r="N43" s="29">
        <v>0.02</v>
      </c>
      <c r="O43" s="29">
        <v>0.02</v>
      </c>
      <c r="P43" s="29">
        <v>0.01</v>
      </c>
      <c r="Q43" s="25" t="s">
        <v>486</v>
      </c>
      <c r="R43" s="26" t="s">
        <v>511</v>
      </c>
      <c r="S43" s="28">
        <v>0.02</v>
      </c>
      <c r="T43" s="29">
        <v>0.02</v>
      </c>
      <c r="U43" s="29">
        <v>0.01</v>
      </c>
      <c r="V43" s="29">
        <v>0.03</v>
      </c>
      <c r="W43" s="30">
        <v>0.03</v>
      </c>
      <c r="X43" s="10"/>
    </row>
    <row r="44" spans="1:24" x14ac:dyDescent="0.35">
      <c r="A44" s="11"/>
      <c r="B44" s="22" t="s">
        <v>449</v>
      </c>
      <c r="C44" s="24" t="s">
        <v>560</v>
      </c>
      <c r="D44" s="24" t="s">
        <v>449</v>
      </c>
      <c r="E44" s="25" t="s">
        <v>449</v>
      </c>
      <c r="F44" s="25" t="s">
        <v>449</v>
      </c>
      <c r="G44" s="25" t="s">
        <v>560</v>
      </c>
      <c r="H44" s="25" t="s">
        <v>560</v>
      </c>
      <c r="I44" s="26" t="s">
        <v>836</v>
      </c>
      <c r="J44" s="24" t="s">
        <v>449</v>
      </c>
      <c r="K44" s="26" t="s">
        <v>449</v>
      </c>
      <c r="L44" s="24" t="s">
        <v>449</v>
      </c>
      <c r="M44" s="25" t="s">
        <v>605</v>
      </c>
      <c r="N44" s="25" t="s">
        <v>449</v>
      </c>
      <c r="O44" s="25" t="s">
        <v>449</v>
      </c>
      <c r="P44" s="25" t="s">
        <v>449</v>
      </c>
      <c r="Q44" s="25" t="s">
        <v>449</v>
      </c>
      <c r="R44" s="26" t="s">
        <v>449</v>
      </c>
      <c r="S44" s="24" t="s">
        <v>449</v>
      </c>
      <c r="T44" s="25" t="s">
        <v>449</v>
      </c>
      <c r="U44" s="25" t="s">
        <v>449</v>
      </c>
      <c r="V44" s="25" t="s">
        <v>449</v>
      </c>
      <c r="W44" s="26" t="s">
        <v>449</v>
      </c>
      <c r="X44" s="10"/>
    </row>
    <row r="45" spans="1:24" ht="29" x14ac:dyDescent="0.35">
      <c r="A45" s="11"/>
      <c r="B45" s="8" t="s">
        <v>1148</v>
      </c>
      <c r="C45" s="9">
        <v>3</v>
      </c>
      <c r="D45" s="10" t="s">
        <v>511</v>
      </c>
      <c r="E45" s="5" t="s">
        <v>511</v>
      </c>
      <c r="F45" s="5">
        <v>1</v>
      </c>
      <c r="G45" s="5" t="s">
        <v>486</v>
      </c>
      <c r="H45" s="5">
        <v>1</v>
      </c>
      <c r="I45" s="11" t="s">
        <v>486</v>
      </c>
      <c r="J45" s="10">
        <v>3</v>
      </c>
      <c r="K45" s="11" t="s">
        <v>486</v>
      </c>
      <c r="L45" s="10" t="s">
        <v>511</v>
      </c>
      <c r="M45" s="5">
        <v>1</v>
      </c>
      <c r="N45" s="5" t="s">
        <v>511</v>
      </c>
      <c r="O45" s="5" t="s">
        <v>486</v>
      </c>
      <c r="P45" s="5" t="s">
        <v>486</v>
      </c>
      <c r="Q45" s="5" t="s">
        <v>511</v>
      </c>
      <c r="R45" s="11" t="s">
        <v>486</v>
      </c>
      <c r="S45" s="10">
        <v>2</v>
      </c>
      <c r="T45" s="5" t="s">
        <v>486</v>
      </c>
      <c r="U45" s="5">
        <v>1</v>
      </c>
      <c r="V45" s="5" t="s">
        <v>486</v>
      </c>
      <c r="W45" s="11" t="s">
        <v>486</v>
      </c>
      <c r="X45" s="10"/>
    </row>
    <row r="46" spans="1:24" x14ac:dyDescent="0.35">
      <c r="A46" s="11"/>
      <c r="B46" s="8" t="s">
        <v>449</v>
      </c>
      <c r="C46" s="9" t="s">
        <v>511</v>
      </c>
      <c r="D46" s="10" t="s">
        <v>511</v>
      </c>
      <c r="E46" s="5" t="s">
        <v>511</v>
      </c>
      <c r="F46" s="5" t="s">
        <v>511</v>
      </c>
      <c r="G46" s="5" t="s">
        <v>486</v>
      </c>
      <c r="H46" s="5" t="s">
        <v>511</v>
      </c>
      <c r="I46" s="11" t="s">
        <v>486</v>
      </c>
      <c r="J46" s="10" t="s">
        <v>511</v>
      </c>
      <c r="K46" s="11" t="s">
        <v>486</v>
      </c>
      <c r="L46" s="10" t="s">
        <v>511</v>
      </c>
      <c r="M46" s="5" t="s">
        <v>511</v>
      </c>
      <c r="N46" s="5" t="s">
        <v>511</v>
      </c>
      <c r="O46" s="5" t="s">
        <v>486</v>
      </c>
      <c r="P46" s="5" t="s">
        <v>486</v>
      </c>
      <c r="Q46" s="5" t="s">
        <v>511</v>
      </c>
      <c r="R46" s="11" t="s">
        <v>486</v>
      </c>
      <c r="S46" s="10" t="s">
        <v>511</v>
      </c>
      <c r="T46" s="5" t="s">
        <v>486</v>
      </c>
      <c r="U46" s="5" t="s">
        <v>511</v>
      </c>
      <c r="V46" s="5" t="s">
        <v>486</v>
      </c>
      <c r="W46" s="11" t="s">
        <v>486</v>
      </c>
      <c r="X46" s="10"/>
    </row>
    <row r="47" spans="1:24" ht="29" x14ac:dyDescent="0.35">
      <c r="A47" s="11"/>
      <c r="B47" s="22" t="s">
        <v>1149</v>
      </c>
      <c r="C47" s="23">
        <v>2</v>
      </c>
      <c r="D47" s="24">
        <v>2</v>
      </c>
      <c r="E47" s="25" t="s">
        <v>486</v>
      </c>
      <c r="F47" s="25" t="s">
        <v>486</v>
      </c>
      <c r="G47" s="25" t="s">
        <v>486</v>
      </c>
      <c r="H47" s="25" t="s">
        <v>486</v>
      </c>
      <c r="I47" s="26">
        <v>1</v>
      </c>
      <c r="J47" s="24">
        <v>2</v>
      </c>
      <c r="K47" s="26" t="s">
        <v>486</v>
      </c>
      <c r="L47" s="24">
        <v>2</v>
      </c>
      <c r="M47" s="25" t="s">
        <v>486</v>
      </c>
      <c r="N47" s="25" t="s">
        <v>486</v>
      </c>
      <c r="O47" s="25" t="s">
        <v>486</v>
      </c>
      <c r="P47" s="25">
        <v>1</v>
      </c>
      <c r="Q47" s="25" t="s">
        <v>486</v>
      </c>
      <c r="R47" s="26" t="s">
        <v>486</v>
      </c>
      <c r="S47" s="24" t="s">
        <v>486</v>
      </c>
      <c r="T47" s="25" t="s">
        <v>486</v>
      </c>
      <c r="U47" s="25">
        <v>1</v>
      </c>
      <c r="V47" s="25" t="s">
        <v>486</v>
      </c>
      <c r="W47" s="26" t="s">
        <v>486</v>
      </c>
      <c r="X47" s="10"/>
    </row>
    <row r="48" spans="1:24" x14ac:dyDescent="0.35">
      <c r="A48" s="11"/>
      <c r="B48" s="22" t="s">
        <v>449</v>
      </c>
      <c r="C48" s="23" t="s">
        <v>511</v>
      </c>
      <c r="D48" s="24" t="s">
        <v>511</v>
      </c>
      <c r="E48" s="25" t="s">
        <v>486</v>
      </c>
      <c r="F48" s="25" t="s">
        <v>486</v>
      </c>
      <c r="G48" s="25" t="s">
        <v>486</v>
      </c>
      <c r="H48" s="25" t="s">
        <v>486</v>
      </c>
      <c r="I48" s="30">
        <v>0.01</v>
      </c>
      <c r="J48" s="24" t="s">
        <v>511</v>
      </c>
      <c r="K48" s="26" t="s">
        <v>486</v>
      </c>
      <c r="L48" s="24" t="s">
        <v>511</v>
      </c>
      <c r="M48" s="25" t="s">
        <v>486</v>
      </c>
      <c r="N48" s="25" t="s">
        <v>486</v>
      </c>
      <c r="O48" s="25" t="s">
        <v>486</v>
      </c>
      <c r="P48" s="25" t="s">
        <v>511</v>
      </c>
      <c r="Q48" s="25" t="s">
        <v>486</v>
      </c>
      <c r="R48" s="26" t="s">
        <v>486</v>
      </c>
      <c r="S48" s="24" t="s">
        <v>486</v>
      </c>
      <c r="T48" s="25" t="s">
        <v>486</v>
      </c>
      <c r="U48" s="25" t="s">
        <v>511</v>
      </c>
      <c r="V48" s="25" t="s">
        <v>486</v>
      </c>
      <c r="W48" s="26" t="s">
        <v>486</v>
      </c>
      <c r="X48" s="10"/>
    </row>
    <row r="49" spans="1:24" x14ac:dyDescent="0.35">
      <c r="A49" s="11"/>
      <c r="B49" s="8" t="s">
        <v>1150</v>
      </c>
      <c r="C49" s="9">
        <v>15</v>
      </c>
      <c r="D49" s="10">
        <v>3</v>
      </c>
      <c r="E49" s="5">
        <v>3</v>
      </c>
      <c r="F49" s="5">
        <v>5</v>
      </c>
      <c r="G49" s="5">
        <v>2</v>
      </c>
      <c r="H49" s="5">
        <v>1</v>
      </c>
      <c r="I49" s="11">
        <v>2</v>
      </c>
      <c r="J49" s="10">
        <v>9</v>
      </c>
      <c r="K49" s="11">
        <v>6</v>
      </c>
      <c r="L49" s="10">
        <v>3</v>
      </c>
      <c r="M49" s="5">
        <v>5</v>
      </c>
      <c r="N49" s="5">
        <v>2</v>
      </c>
      <c r="O49" s="5">
        <v>2</v>
      </c>
      <c r="P49" s="5" t="s">
        <v>511</v>
      </c>
      <c r="Q49" s="5" t="s">
        <v>486</v>
      </c>
      <c r="R49" s="11">
        <v>1</v>
      </c>
      <c r="S49" s="10">
        <v>3</v>
      </c>
      <c r="T49" s="5">
        <v>7</v>
      </c>
      <c r="U49" s="5">
        <v>2</v>
      </c>
      <c r="V49" s="5" t="s">
        <v>511</v>
      </c>
      <c r="W49" s="11">
        <v>1</v>
      </c>
      <c r="X49" s="10"/>
    </row>
    <row r="50" spans="1:24" x14ac:dyDescent="0.35">
      <c r="A50" s="11"/>
      <c r="B50" s="8" t="s">
        <v>449</v>
      </c>
      <c r="C50" s="9" t="s">
        <v>511</v>
      </c>
      <c r="D50" s="10" t="s">
        <v>511</v>
      </c>
      <c r="E50" s="14">
        <v>0.01</v>
      </c>
      <c r="F50" s="14">
        <v>0.01</v>
      </c>
      <c r="G50" s="5" t="s">
        <v>511</v>
      </c>
      <c r="H50" s="5" t="s">
        <v>511</v>
      </c>
      <c r="I50" s="15">
        <v>0.01</v>
      </c>
      <c r="J50" s="10" t="s">
        <v>511</v>
      </c>
      <c r="K50" s="15">
        <v>0.01</v>
      </c>
      <c r="L50" s="13">
        <v>0.01</v>
      </c>
      <c r="M50" s="14">
        <v>0.01</v>
      </c>
      <c r="N50" s="14">
        <v>0.01</v>
      </c>
      <c r="O50" s="5" t="s">
        <v>511</v>
      </c>
      <c r="P50" s="5" t="s">
        <v>511</v>
      </c>
      <c r="Q50" s="5" t="s">
        <v>486</v>
      </c>
      <c r="R50" s="15">
        <v>0.01</v>
      </c>
      <c r="S50" s="13">
        <v>0.01</v>
      </c>
      <c r="T50" s="14">
        <v>0.01</v>
      </c>
      <c r="U50" s="5" t="s">
        <v>511</v>
      </c>
      <c r="V50" s="5" t="s">
        <v>511</v>
      </c>
      <c r="W50" s="15">
        <v>0.01</v>
      </c>
      <c r="X50" s="10"/>
    </row>
    <row r="51" spans="1:24" x14ac:dyDescent="0.35">
      <c r="A51" s="11"/>
      <c r="B51" s="8" t="s">
        <v>449</v>
      </c>
      <c r="C51" s="10" t="s">
        <v>449</v>
      </c>
      <c r="D51" s="10" t="s">
        <v>449</v>
      </c>
      <c r="E51" s="5" t="s">
        <v>560</v>
      </c>
      <c r="F51" s="5" t="s">
        <v>449</v>
      </c>
      <c r="G51" s="5" t="s">
        <v>449</v>
      </c>
      <c r="H51" s="5" t="s">
        <v>449</v>
      </c>
      <c r="I51" s="11" t="s">
        <v>449</v>
      </c>
      <c r="J51" s="10" t="s">
        <v>449</v>
      </c>
      <c r="K51" s="11" t="s">
        <v>449</v>
      </c>
      <c r="L51" s="10" t="s">
        <v>449</v>
      </c>
      <c r="M51" s="5" t="s">
        <v>449</v>
      </c>
      <c r="N51" s="5" t="s">
        <v>449</v>
      </c>
      <c r="O51" s="5" t="s">
        <v>449</v>
      </c>
      <c r="P51" s="5" t="s">
        <v>449</v>
      </c>
      <c r="Q51" s="5" t="s">
        <v>449</v>
      </c>
      <c r="R51" s="11" t="s">
        <v>449</v>
      </c>
      <c r="S51" s="10" t="s">
        <v>449</v>
      </c>
      <c r="T51" s="5" t="s">
        <v>449</v>
      </c>
      <c r="U51" s="5" t="s">
        <v>449</v>
      </c>
      <c r="V51" s="5" t="s">
        <v>449</v>
      </c>
      <c r="W51" s="11" t="s">
        <v>449</v>
      </c>
      <c r="X51" s="10"/>
    </row>
    <row r="52" spans="1:24" x14ac:dyDescent="0.35">
      <c r="A52" s="11"/>
      <c r="B52" s="22" t="s">
        <v>1151</v>
      </c>
      <c r="C52" s="23">
        <v>7</v>
      </c>
      <c r="D52" s="24">
        <v>3</v>
      </c>
      <c r="E52" s="25" t="s">
        <v>486</v>
      </c>
      <c r="F52" s="25">
        <v>2</v>
      </c>
      <c r="G52" s="25">
        <v>1</v>
      </c>
      <c r="H52" s="25" t="s">
        <v>486</v>
      </c>
      <c r="I52" s="26">
        <v>2</v>
      </c>
      <c r="J52" s="24">
        <v>7</v>
      </c>
      <c r="K52" s="26" t="s">
        <v>486</v>
      </c>
      <c r="L52" s="24">
        <v>3</v>
      </c>
      <c r="M52" s="25">
        <v>1</v>
      </c>
      <c r="N52" s="25">
        <v>1</v>
      </c>
      <c r="O52" s="25">
        <v>2</v>
      </c>
      <c r="P52" s="25" t="s">
        <v>486</v>
      </c>
      <c r="Q52" s="25">
        <v>1</v>
      </c>
      <c r="R52" s="26" t="s">
        <v>486</v>
      </c>
      <c r="S52" s="24" t="s">
        <v>511</v>
      </c>
      <c r="T52" s="25">
        <v>3</v>
      </c>
      <c r="U52" s="25">
        <v>2</v>
      </c>
      <c r="V52" s="25" t="s">
        <v>511</v>
      </c>
      <c r="W52" s="26">
        <v>1</v>
      </c>
      <c r="X52" s="10"/>
    </row>
    <row r="53" spans="1:24" x14ac:dyDescent="0.35">
      <c r="A53" s="11"/>
      <c r="B53" s="22" t="s">
        <v>449</v>
      </c>
      <c r="C53" s="23" t="s">
        <v>511</v>
      </c>
      <c r="D53" s="24" t="s">
        <v>511</v>
      </c>
      <c r="E53" s="25" t="s">
        <v>486</v>
      </c>
      <c r="F53" s="25" t="s">
        <v>511</v>
      </c>
      <c r="G53" s="25" t="s">
        <v>511</v>
      </c>
      <c r="H53" s="25" t="s">
        <v>486</v>
      </c>
      <c r="I53" s="30">
        <v>0.01</v>
      </c>
      <c r="J53" s="24" t="s">
        <v>511</v>
      </c>
      <c r="K53" s="26" t="s">
        <v>486</v>
      </c>
      <c r="L53" s="28">
        <v>0.01</v>
      </c>
      <c r="M53" s="25" t="s">
        <v>511</v>
      </c>
      <c r="N53" s="25" t="s">
        <v>511</v>
      </c>
      <c r="O53" s="25" t="s">
        <v>511</v>
      </c>
      <c r="P53" s="25" t="s">
        <v>486</v>
      </c>
      <c r="Q53" s="29">
        <v>0.01</v>
      </c>
      <c r="R53" s="26" t="s">
        <v>486</v>
      </c>
      <c r="S53" s="24" t="s">
        <v>511</v>
      </c>
      <c r="T53" s="25" t="s">
        <v>511</v>
      </c>
      <c r="U53" s="25" t="s">
        <v>511</v>
      </c>
      <c r="V53" s="25" t="s">
        <v>511</v>
      </c>
      <c r="W53" s="26" t="s">
        <v>511</v>
      </c>
      <c r="X53" s="10"/>
    </row>
    <row r="54" spans="1:24" x14ac:dyDescent="0.35">
      <c r="A54" s="11"/>
      <c r="B54" s="8" t="s">
        <v>908</v>
      </c>
      <c r="C54" s="9">
        <v>1</v>
      </c>
      <c r="D54" s="10" t="s">
        <v>486</v>
      </c>
      <c r="E54" s="5" t="s">
        <v>486</v>
      </c>
      <c r="F54" s="5" t="s">
        <v>486</v>
      </c>
      <c r="G54" s="5">
        <v>1</v>
      </c>
      <c r="H54" s="5" t="s">
        <v>486</v>
      </c>
      <c r="I54" s="11" t="s">
        <v>486</v>
      </c>
      <c r="J54" s="10">
        <v>1</v>
      </c>
      <c r="K54" s="11" t="s">
        <v>486</v>
      </c>
      <c r="L54" s="10" t="s">
        <v>486</v>
      </c>
      <c r="M54" s="5">
        <v>1</v>
      </c>
      <c r="N54" s="5" t="s">
        <v>486</v>
      </c>
      <c r="O54" s="5" t="s">
        <v>486</v>
      </c>
      <c r="P54" s="5" t="s">
        <v>486</v>
      </c>
      <c r="Q54" s="5" t="s">
        <v>486</v>
      </c>
      <c r="R54" s="11" t="s">
        <v>486</v>
      </c>
      <c r="S54" s="10" t="s">
        <v>486</v>
      </c>
      <c r="T54" s="5" t="s">
        <v>486</v>
      </c>
      <c r="U54" s="5">
        <v>1</v>
      </c>
      <c r="V54" s="5" t="s">
        <v>486</v>
      </c>
      <c r="W54" s="11" t="s">
        <v>486</v>
      </c>
      <c r="X54" s="10"/>
    </row>
    <row r="55" spans="1:24" x14ac:dyDescent="0.35">
      <c r="A55" s="11"/>
      <c r="B55" s="31" t="s">
        <v>449</v>
      </c>
      <c r="C55" s="35" t="s">
        <v>511</v>
      </c>
      <c r="D55" s="32" t="s">
        <v>486</v>
      </c>
      <c r="E55" s="33" t="s">
        <v>486</v>
      </c>
      <c r="F55" s="33" t="s">
        <v>486</v>
      </c>
      <c r="G55" s="33" t="s">
        <v>511</v>
      </c>
      <c r="H55" s="33" t="s">
        <v>486</v>
      </c>
      <c r="I55" s="34" t="s">
        <v>486</v>
      </c>
      <c r="J55" s="32" t="s">
        <v>511</v>
      </c>
      <c r="K55" s="34" t="s">
        <v>486</v>
      </c>
      <c r="L55" s="32" t="s">
        <v>486</v>
      </c>
      <c r="M55" s="33" t="s">
        <v>511</v>
      </c>
      <c r="N55" s="33" t="s">
        <v>486</v>
      </c>
      <c r="O55" s="33" t="s">
        <v>486</v>
      </c>
      <c r="P55" s="33" t="s">
        <v>486</v>
      </c>
      <c r="Q55" s="33" t="s">
        <v>486</v>
      </c>
      <c r="R55" s="34" t="s">
        <v>486</v>
      </c>
      <c r="S55" s="32" t="s">
        <v>486</v>
      </c>
      <c r="T55" s="33" t="s">
        <v>486</v>
      </c>
      <c r="U55" s="33" t="s">
        <v>511</v>
      </c>
      <c r="V55" s="33" t="s">
        <v>486</v>
      </c>
      <c r="W55" s="34" t="s">
        <v>486</v>
      </c>
      <c r="X55" s="10"/>
    </row>
    <row r="56" spans="1:24" x14ac:dyDescent="0.35">
      <c r="B56" s="1" t="s">
        <v>1929</v>
      </c>
    </row>
    <row r="57" spans="1:24" x14ac:dyDescent="0.35">
      <c r="B57" s="1" t="s">
        <v>577</v>
      </c>
    </row>
    <row r="58" spans="1:24" x14ac:dyDescent="0.35">
      <c r="B58" s="1" t="s">
        <v>653</v>
      </c>
    </row>
  </sheetData>
  <mergeCells count="4">
    <mergeCell ref="D8:I8"/>
    <mergeCell ref="J8:K8"/>
    <mergeCell ref="L8:R8"/>
    <mergeCell ref="S8:W8"/>
  </mergeCells>
  <hyperlinks>
    <hyperlink ref="C1" location="Index!A57" display="Return to Index" xr:uid="{00000000-0004-0000-35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600-000000000000}">
  <dimension ref="A1:H27"/>
  <sheetViews>
    <sheetView showGridLines="0" zoomScale="85" zoomScaleNormal="85" workbookViewId="0">
      <pane xSplit="2" ySplit="8" topLeftCell="C9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7" width="15.7265625" customWidth="1"/>
  </cols>
  <sheetData>
    <row r="1" spans="1:8" x14ac:dyDescent="0.35">
      <c r="C1" s="3" t="s">
        <v>440</v>
      </c>
    </row>
    <row r="2" spans="1:8" x14ac:dyDescent="0.35">
      <c r="E2" s="4" t="s">
        <v>1928</v>
      </c>
    </row>
    <row r="3" spans="1:8" x14ac:dyDescent="0.35">
      <c r="E3" s="4" t="s">
        <v>441</v>
      </c>
    </row>
    <row r="4" spans="1:8" x14ac:dyDescent="0.35">
      <c r="B4" s="4"/>
      <c r="C4" s="4"/>
      <c r="D4" s="4"/>
      <c r="E4" s="4"/>
      <c r="F4" s="4"/>
      <c r="G4" s="4" t="s">
        <v>442</v>
      </c>
    </row>
    <row r="5" spans="1:8" x14ac:dyDescent="0.35">
      <c r="B5" s="4" t="s">
        <v>151</v>
      </c>
    </row>
    <row r="6" spans="1:8" x14ac:dyDescent="0.35">
      <c r="B6" s="1" t="s">
        <v>152</v>
      </c>
    </row>
    <row r="7" spans="1:8" x14ac:dyDescent="0.35">
      <c r="B7" s="1" t="s">
        <v>104</v>
      </c>
    </row>
    <row r="8" spans="1:8" ht="58" x14ac:dyDescent="0.35">
      <c r="B8" s="5" t="s">
        <v>449</v>
      </c>
      <c r="C8" s="6" t="s">
        <v>1159</v>
      </c>
      <c r="D8" s="7" t="s">
        <v>1160</v>
      </c>
      <c r="E8" s="7" t="s">
        <v>1161</v>
      </c>
      <c r="F8" s="7" t="s">
        <v>1162</v>
      </c>
      <c r="G8" s="7" t="s">
        <v>1163</v>
      </c>
    </row>
    <row r="9" spans="1:8" x14ac:dyDescent="0.35">
      <c r="B9" s="8" t="s">
        <v>476</v>
      </c>
      <c r="C9" s="5">
        <v>3140</v>
      </c>
      <c r="D9" s="5">
        <v>3140</v>
      </c>
      <c r="E9" s="5">
        <v>3140</v>
      </c>
      <c r="F9" s="5">
        <v>3140</v>
      </c>
      <c r="G9" s="11">
        <v>3140</v>
      </c>
    </row>
    <row r="10" spans="1:8" x14ac:dyDescent="0.35">
      <c r="B10" s="17" t="s">
        <v>1930</v>
      </c>
      <c r="C10" s="20">
        <v>3042</v>
      </c>
      <c r="D10" s="20">
        <v>3042</v>
      </c>
      <c r="E10" s="20">
        <v>3042</v>
      </c>
      <c r="F10" s="20">
        <v>3042</v>
      </c>
      <c r="G10" s="21">
        <v>3042</v>
      </c>
    </row>
    <row r="11" spans="1:8" x14ac:dyDescent="0.35">
      <c r="A11" s="11"/>
      <c r="B11" s="22" t="s">
        <v>1164</v>
      </c>
      <c r="C11" s="25">
        <v>1466</v>
      </c>
      <c r="D11" s="25">
        <v>1262</v>
      </c>
      <c r="E11" s="25">
        <v>1140</v>
      </c>
      <c r="F11" s="25">
        <v>1323</v>
      </c>
      <c r="G11" s="26">
        <v>1407</v>
      </c>
      <c r="H11" s="10"/>
    </row>
    <row r="12" spans="1:8" x14ac:dyDescent="0.35">
      <c r="A12" s="11"/>
      <c r="B12" s="22" t="s">
        <v>449</v>
      </c>
      <c r="C12" s="29">
        <v>0.48</v>
      </c>
      <c r="D12" s="29">
        <v>0.42</v>
      </c>
      <c r="E12" s="29">
        <v>0.37</v>
      </c>
      <c r="F12" s="29">
        <v>0.43</v>
      </c>
      <c r="G12" s="30">
        <v>0.46</v>
      </c>
      <c r="H12" s="10"/>
    </row>
    <row r="13" spans="1:8" x14ac:dyDescent="0.35">
      <c r="A13" s="11"/>
      <c r="B13" s="8" t="s">
        <v>1165</v>
      </c>
      <c r="C13" s="5">
        <v>924</v>
      </c>
      <c r="D13" s="5">
        <v>938</v>
      </c>
      <c r="E13" s="5">
        <v>1030</v>
      </c>
      <c r="F13" s="5">
        <v>737</v>
      </c>
      <c r="G13" s="11">
        <v>1010</v>
      </c>
      <c r="H13" s="10"/>
    </row>
    <row r="14" spans="1:8" x14ac:dyDescent="0.35">
      <c r="A14" s="11"/>
      <c r="B14" s="8" t="s">
        <v>449</v>
      </c>
      <c r="C14" s="14">
        <v>0.3</v>
      </c>
      <c r="D14" s="14">
        <v>0.31</v>
      </c>
      <c r="E14" s="14">
        <v>0.34</v>
      </c>
      <c r="F14" s="14">
        <v>0.24</v>
      </c>
      <c r="G14" s="15">
        <v>0.33</v>
      </c>
      <c r="H14" s="10"/>
    </row>
    <row r="15" spans="1:8" x14ac:dyDescent="0.35">
      <c r="A15" s="11"/>
      <c r="B15" s="22" t="s">
        <v>1166</v>
      </c>
      <c r="C15" s="25">
        <v>437</v>
      </c>
      <c r="D15" s="25">
        <v>616</v>
      </c>
      <c r="E15" s="25">
        <v>550</v>
      </c>
      <c r="F15" s="25">
        <v>585</v>
      </c>
      <c r="G15" s="26">
        <v>397</v>
      </c>
      <c r="H15" s="10"/>
    </row>
    <row r="16" spans="1:8" x14ac:dyDescent="0.35">
      <c r="A16" s="11"/>
      <c r="B16" s="22" t="s">
        <v>449</v>
      </c>
      <c r="C16" s="29">
        <v>0.14000000000000001</v>
      </c>
      <c r="D16" s="29">
        <v>0.2</v>
      </c>
      <c r="E16" s="29">
        <v>0.18</v>
      </c>
      <c r="F16" s="29">
        <v>0.19</v>
      </c>
      <c r="G16" s="30">
        <v>0.13</v>
      </c>
      <c r="H16" s="10"/>
    </row>
    <row r="17" spans="1:8" x14ac:dyDescent="0.35">
      <c r="A17" s="11"/>
      <c r="B17" s="8" t="s">
        <v>1167</v>
      </c>
      <c r="C17" s="5">
        <v>129</v>
      </c>
      <c r="D17" s="5">
        <v>75</v>
      </c>
      <c r="E17" s="5">
        <v>153</v>
      </c>
      <c r="F17" s="5">
        <v>238</v>
      </c>
      <c r="G17" s="11">
        <v>91</v>
      </c>
      <c r="H17" s="10"/>
    </row>
    <row r="18" spans="1:8" x14ac:dyDescent="0.35">
      <c r="A18" s="11"/>
      <c r="B18" s="8" t="s">
        <v>449</v>
      </c>
      <c r="C18" s="14">
        <v>0.04</v>
      </c>
      <c r="D18" s="14">
        <v>0.02</v>
      </c>
      <c r="E18" s="14">
        <v>0.05</v>
      </c>
      <c r="F18" s="14">
        <v>0.08</v>
      </c>
      <c r="G18" s="15">
        <v>0.03</v>
      </c>
      <c r="H18" s="10"/>
    </row>
    <row r="19" spans="1:8" x14ac:dyDescent="0.35">
      <c r="A19" s="11"/>
      <c r="B19" s="22" t="s">
        <v>1168</v>
      </c>
      <c r="C19" s="25">
        <v>52</v>
      </c>
      <c r="D19" s="25">
        <v>27</v>
      </c>
      <c r="E19" s="25">
        <v>76</v>
      </c>
      <c r="F19" s="25">
        <v>131</v>
      </c>
      <c r="G19" s="26">
        <v>36</v>
      </c>
      <c r="H19" s="10"/>
    </row>
    <row r="20" spans="1:8" x14ac:dyDescent="0.35">
      <c r="A20" s="11"/>
      <c r="B20" s="22" t="s">
        <v>449</v>
      </c>
      <c r="C20" s="29">
        <v>0.02</v>
      </c>
      <c r="D20" s="29">
        <v>0.01</v>
      </c>
      <c r="E20" s="29">
        <v>0.02</v>
      </c>
      <c r="F20" s="29">
        <v>0.04</v>
      </c>
      <c r="G20" s="30">
        <v>0.01</v>
      </c>
      <c r="H20" s="10"/>
    </row>
    <row r="21" spans="1:8" x14ac:dyDescent="0.35">
      <c r="A21" s="11"/>
      <c r="B21" s="8" t="s">
        <v>1169</v>
      </c>
      <c r="C21" s="5">
        <v>35</v>
      </c>
      <c r="D21" s="5">
        <v>124</v>
      </c>
      <c r="E21" s="5">
        <v>93</v>
      </c>
      <c r="F21" s="5">
        <v>28</v>
      </c>
      <c r="G21" s="11">
        <v>101</v>
      </c>
      <c r="H21" s="10"/>
    </row>
    <row r="22" spans="1:8" x14ac:dyDescent="0.35">
      <c r="A22" s="11"/>
      <c r="B22" s="8" t="s">
        <v>449</v>
      </c>
      <c r="C22" s="14">
        <v>0.01</v>
      </c>
      <c r="D22" s="14">
        <v>0.04</v>
      </c>
      <c r="E22" s="14">
        <v>0.03</v>
      </c>
      <c r="F22" s="14">
        <v>0.01</v>
      </c>
      <c r="G22" s="15">
        <v>0.03</v>
      </c>
      <c r="H22" s="10"/>
    </row>
    <row r="23" spans="1:8" x14ac:dyDescent="0.35">
      <c r="A23" s="11"/>
      <c r="B23" s="22" t="s">
        <v>1170</v>
      </c>
      <c r="C23" s="25">
        <v>2390</v>
      </c>
      <c r="D23" s="25">
        <v>2200</v>
      </c>
      <c r="E23" s="25">
        <v>2170</v>
      </c>
      <c r="F23" s="25">
        <v>2060</v>
      </c>
      <c r="G23" s="26">
        <v>2417</v>
      </c>
      <c r="H23" s="10"/>
    </row>
    <row r="24" spans="1:8" x14ac:dyDescent="0.35">
      <c r="A24" s="11"/>
      <c r="B24" s="22" t="s">
        <v>449</v>
      </c>
      <c r="C24" s="29">
        <v>0.79</v>
      </c>
      <c r="D24" s="29">
        <v>0.72</v>
      </c>
      <c r="E24" s="29">
        <v>0.71</v>
      </c>
      <c r="F24" s="29">
        <v>0.68</v>
      </c>
      <c r="G24" s="30">
        <v>0.79</v>
      </c>
      <c r="H24" s="10"/>
    </row>
    <row r="25" spans="1:8" x14ac:dyDescent="0.35">
      <c r="A25" s="11"/>
      <c r="B25" s="8" t="s">
        <v>1171</v>
      </c>
      <c r="C25" s="5">
        <v>180</v>
      </c>
      <c r="D25" s="5">
        <v>101</v>
      </c>
      <c r="E25" s="5">
        <v>229</v>
      </c>
      <c r="F25" s="5">
        <v>369</v>
      </c>
      <c r="G25" s="11">
        <v>126</v>
      </c>
      <c r="H25" s="10"/>
    </row>
    <row r="26" spans="1:8" x14ac:dyDescent="0.35">
      <c r="A26" s="11"/>
      <c r="B26" s="31" t="s">
        <v>449</v>
      </c>
      <c r="C26" s="41">
        <v>0.06</v>
      </c>
      <c r="D26" s="41">
        <v>0.03</v>
      </c>
      <c r="E26" s="41">
        <v>0.08</v>
      </c>
      <c r="F26" s="41">
        <v>0.12</v>
      </c>
      <c r="G26" s="42">
        <v>0.04</v>
      </c>
      <c r="H26" s="10"/>
    </row>
    <row r="27" spans="1:8" x14ac:dyDescent="0.35">
      <c r="B27" s="1" t="s">
        <v>1929</v>
      </c>
    </row>
  </sheetData>
  <hyperlinks>
    <hyperlink ref="C1" location="Index!A58" display="Return to Index" xr:uid="{00000000-0004-0000-36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700-000000000000}">
  <dimension ref="A1:AC38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154</v>
      </c>
    </row>
    <row r="6" spans="1:29" x14ac:dyDescent="0.35">
      <c r="B6" s="1" t="s">
        <v>155</v>
      </c>
    </row>
    <row r="7" spans="1:29" x14ac:dyDescent="0.35">
      <c r="B7" s="1" t="s">
        <v>104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3140</v>
      </c>
      <c r="D10" s="10">
        <v>3140</v>
      </c>
      <c r="E10" s="5" t="s">
        <v>486</v>
      </c>
      <c r="F10" s="5" t="s">
        <v>486</v>
      </c>
      <c r="G10" s="5" t="s">
        <v>486</v>
      </c>
      <c r="H10" s="11" t="s">
        <v>486</v>
      </c>
      <c r="I10" s="10">
        <v>2468</v>
      </c>
      <c r="J10" s="5" t="s">
        <v>486</v>
      </c>
      <c r="K10" s="5">
        <v>672</v>
      </c>
      <c r="L10" s="11" t="s">
        <v>486</v>
      </c>
      <c r="M10" s="10">
        <v>1056</v>
      </c>
      <c r="N10" s="5">
        <v>1969</v>
      </c>
      <c r="O10" s="11">
        <v>108</v>
      </c>
      <c r="P10" s="10">
        <v>1956</v>
      </c>
      <c r="Q10" s="5">
        <v>996</v>
      </c>
      <c r="R10" s="5">
        <v>157</v>
      </c>
      <c r="S10" s="5">
        <v>27</v>
      </c>
      <c r="T10" s="11">
        <v>4</v>
      </c>
      <c r="U10" s="10">
        <v>506</v>
      </c>
      <c r="V10" s="5">
        <v>303</v>
      </c>
      <c r="W10" s="5">
        <v>2259</v>
      </c>
      <c r="X10" s="11">
        <v>38</v>
      </c>
      <c r="Y10" s="10">
        <v>652</v>
      </c>
      <c r="Z10" s="5">
        <v>2363</v>
      </c>
      <c r="AA10" s="5">
        <v>63</v>
      </c>
      <c r="AB10" s="11">
        <v>21</v>
      </c>
    </row>
    <row r="11" spans="1:29" x14ac:dyDescent="0.35">
      <c r="B11" s="17" t="s">
        <v>1930</v>
      </c>
      <c r="C11" s="18">
        <v>3042</v>
      </c>
      <c r="D11" s="19">
        <v>3042</v>
      </c>
      <c r="E11" s="20" t="s">
        <v>624</v>
      </c>
      <c r="F11" s="20" t="s">
        <v>624</v>
      </c>
      <c r="G11" s="20" t="s">
        <v>624</v>
      </c>
      <c r="H11" s="21" t="s">
        <v>624</v>
      </c>
      <c r="I11" s="19">
        <v>2464</v>
      </c>
      <c r="J11" s="20" t="s">
        <v>624</v>
      </c>
      <c r="K11" s="20">
        <v>577</v>
      </c>
      <c r="L11" s="21" t="s">
        <v>624</v>
      </c>
      <c r="M11" s="19">
        <v>1187</v>
      </c>
      <c r="N11" s="20">
        <v>1734</v>
      </c>
      <c r="O11" s="21" t="s">
        <v>932</v>
      </c>
      <c r="P11" s="19">
        <v>1895</v>
      </c>
      <c r="Q11" s="20">
        <v>932</v>
      </c>
      <c r="R11" s="20" t="s">
        <v>933</v>
      </c>
      <c r="S11" s="20" t="s">
        <v>916</v>
      </c>
      <c r="T11" s="21" t="s">
        <v>477</v>
      </c>
      <c r="U11" s="19">
        <v>493</v>
      </c>
      <c r="V11" s="20">
        <v>295</v>
      </c>
      <c r="W11" s="20">
        <v>2159</v>
      </c>
      <c r="X11" s="21" t="s">
        <v>482</v>
      </c>
      <c r="Y11" s="19">
        <v>717</v>
      </c>
      <c r="Z11" s="20">
        <v>2190</v>
      </c>
      <c r="AA11" s="20" t="s">
        <v>934</v>
      </c>
      <c r="AB11" s="21" t="s">
        <v>628</v>
      </c>
    </row>
    <row r="12" spans="1:29" x14ac:dyDescent="0.35">
      <c r="A12" s="11"/>
      <c r="B12" s="22" t="s">
        <v>1164</v>
      </c>
      <c r="C12" s="23">
        <v>1466</v>
      </c>
      <c r="D12" s="24">
        <v>1466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4">
        <v>1221</v>
      </c>
      <c r="J12" s="25" t="s">
        <v>486</v>
      </c>
      <c r="K12" s="25">
        <v>245</v>
      </c>
      <c r="L12" s="26" t="s">
        <v>486</v>
      </c>
      <c r="M12" s="24">
        <v>672</v>
      </c>
      <c r="N12" s="25">
        <v>736</v>
      </c>
      <c r="O12" s="26">
        <v>53</v>
      </c>
      <c r="P12" s="24">
        <v>886</v>
      </c>
      <c r="Q12" s="25">
        <v>461</v>
      </c>
      <c r="R12" s="25">
        <v>92</v>
      </c>
      <c r="S12" s="25">
        <v>24</v>
      </c>
      <c r="T12" s="26">
        <v>4</v>
      </c>
      <c r="U12" s="24">
        <v>233</v>
      </c>
      <c r="V12" s="25">
        <v>131</v>
      </c>
      <c r="W12" s="25">
        <v>1055</v>
      </c>
      <c r="X12" s="26">
        <v>26</v>
      </c>
      <c r="Y12" s="24">
        <v>380</v>
      </c>
      <c r="Z12" s="25">
        <v>1006</v>
      </c>
      <c r="AA12" s="25">
        <v>25</v>
      </c>
      <c r="AB12" s="26">
        <v>10</v>
      </c>
      <c r="AC12" s="10"/>
    </row>
    <row r="13" spans="1:29" x14ac:dyDescent="0.35">
      <c r="A13" s="11"/>
      <c r="B13" s="22" t="s">
        <v>449</v>
      </c>
      <c r="C13" s="27">
        <v>0.48</v>
      </c>
      <c r="D13" s="28">
        <v>0.48</v>
      </c>
      <c r="E13" s="25" t="s">
        <v>486</v>
      </c>
      <c r="F13" s="25" t="s">
        <v>486</v>
      </c>
      <c r="G13" s="25" t="s">
        <v>486</v>
      </c>
      <c r="H13" s="26" t="s">
        <v>486</v>
      </c>
      <c r="I13" s="28">
        <v>0.5</v>
      </c>
      <c r="J13" s="25" t="s">
        <v>486</v>
      </c>
      <c r="K13" s="29">
        <v>0.42</v>
      </c>
      <c r="L13" s="26" t="s">
        <v>486</v>
      </c>
      <c r="M13" s="28">
        <v>0.56999999999999995</v>
      </c>
      <c r="N13" s="29">
        <v>0.42</v>
      </c>
      <c r="O13" s="30">
        <v>0.48</v>
      </c>
      <c r="P13" s="28">
        <v>0.47</v>
      </c>
      <c r="Q13" s="29">
        <v>0.49</v>
      </c>
      <c r="R13" s="29">
        <v>0.52</v>
      </c>
      <c r="S13" s="29">
        <v>0.67</v>
      </c>
      <c r="T13" s="30">
        <v>0.88</v>
      </c>
      <c r="U13" s="28">
        <v>0.47</v>
      </c>
      <c r="V13" s="29">
        <v>0.44</v>
      </c>
      <c r="W13" s="29">
        <v>0.49</v>
      </c>
      <c r="X13" s="30">
        <v>0.48</v>
      </c>
      <c r="Y13" s="28">
        <v>0.53</v>
      </c>
      <c r="Z13" s="29">
        <v>0.46</v>
      </c>
      <c r="AA13" s="29">
        <v>0.43</v>
      </c>
      <c r="AB13" s="30">
        <v>0.45</v>
      </c>
      <c r="AC13" s="10"/>
    </row>
    <row r="14" spans="1:29" x14ac:dyDescent="0.35">
      <c r="A14" s="11"/>
      <c r="B14" s="22" t="s">
        <v>449</v>
      </c>
      <c r="C14" s="24" t="s">
        <v>1017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6" t="s">
        <v>449</v>
      </c>
      <c r="I14" s="24" t="s">
        <v>514</v>
      </c>
      <c r="J14" s="25" t="s">
        <v>449</v>
      </c>
      <c r="K14" s="25" t="s">
        <v>449</v>
      </c>
      <c r="L14" s="26" t="s">
        <v>449</v>
      </c>
      <c r="M14" s="24" t="s">
        <v>518</v>
      </c>
      <c r="N14" s="25" t="s">
        <v>449</v>
      </c>
      <c r="O14" s="26" t="s">
        <v>449</v>
      </c>
      <c r="P14" s="24" t="s">
        <v>449</v>
      </c>
      <c r="Q14" s="25" t="s">
        <v>449</v>
      </c>
      <c r="R14" s="25" t="s">
        <v>449</v>
      </c>
      <c r="S14" s="25" t="s">
        <v>449</v>
      </c>
      <c r="T14" s="26" t="s">
        <v>449</v>
      </c>
      <c r="U14" s="24" t="s">
        <v>449</v>
      </c>
      <c r="V14" s="25" t="s">
        <v>449</v>
      </c>
      <c r="W14" s="25" t="s">
        <v>449</v>
      </c>
      <c r="X14" s="26" t="s">
        <v>449</v>
      </c>
      <c r="Y14" s="24" t="s">
        <v>598</v>
      </c>
      <c r="Z14" s="25" t="s">
        <v>449</v>
      </c>
      <c r="AA14" s="25" t="s">
        <v>449</v>
      </c>
      <c r="AB14" s="26" t="s">
        <v>449</v>
      </c>
      <c r="AC14" s="10"/>
    </row>
    <row r="15" spans="1:29" x14ac:dyDescent="0.35">
      <c r="A15" s="11"/>
      <c r="B15" s="8" t="s">
        <v>1165</v>
      </c>
      <c r="C15" s="9">
        <v>924</v>
      </c>
      <c r="D15" s="10">
        <v>924</v>
      </c>
      <c r="E15" s="5" t="s">
        <v>486</v>
      </c>
      <c r="F15" s="5" t="s">
        <v>486</v>
      </c>
      <c r="G15" s="5" t="s">
        <v>486</v>
      </c>
      <c r="H15" s="11" t="s">
        <v>486</v>
      </c>
      <c r="I15" s="10">
        <v>746</v>
      </c>
      <c r="J15" s="5" t="s">
        <v>486</v>
      </c>
      <c r="K15" s="5">
        <v>178</v>
      </c>
      <c r="L15" s="11" t="s">
        <v>486</v>
      </c>
      <c r="M15" s="10">
        <v>313</v>
      </c>
      <c r="N15" s="5">
        <v>570</v>
      </c>
      <c r="O15" s="11">
        <v>38</v>
      </c>
      <c r="P15" s="10">
        <v>600</v>
      </c>
      <c r="Q15" s="5">
        <v>265</v>
      </c>
      <c r="R15" s="5">
        <v>49</v>
      </c>
      <c r="S15" s="5">
        <v>9</v>
      </c>
      <c r="T15" s="11">
        <v>1</v>
      </c>
      <c r="U15" s="10">
        <v>125</v>
      </c>
      <c r="V15" s="5">
        <v>88</v>
      </c>
      <c r="W15" s="5">
        <v>678</v>
      </c>
      <c r="X15" s="11">
        <v>22</v>
      </c>
      <c r="Y15" s="10">
        <v>197</v>
      </c>
      <c r="Z15" s="5">
        <v>698</v>
      </c>
      <c r="AA15" s="5">
        <v>15</v>
      </c>
      <c r="AB15" s="11">
        <v>8</v>
      </c>
      <c r="AC15" s="10"/>
    </row>
    <row r="16" spans="1:29" x14ac:dyDescent="0.35">
      <c r="A16" s="11"/>
      <c r="B16" s="8" t="s">
        <v>449</v>
      </c>
      <c r="C16" s="12">
        <v>0.3</v>
      </c>
      <c r="D16" s="13">
        <v>0.3</v>
      </c>
      <c r="E16" s="5" t="s">
        <v>486</v>
      </c>
      <c r="F16" s="5" t="s">
        <v>486</v>
      </c>
      <c r="G16" s="5" t="s">
        <v>486</v>
      </c>
      <c r="H16" s="11" t="s">
        <v>486</v>
      </c>
      <c r="I16" s="13">
        <v>0.3</v>
      </c>
      <c r="J16" s="5" t="s">
        <v>486</v>
      </c>
      <c r="K16" s="14">
        <v>0.31</v>
      </c>
      <c r="L16" s="11" t="s">
        <v>486</v>
      </c>
      <c r="M16" s="13">
        <v>0.26</v>
      </c>
      <c r="N16" s="14">
        <v>0.33</v>
      </c>
      <c r="O16" s="15">
        <v>0.34</v>
      </c>
      <c r="P16" s="13">
        <v>0.32</v>
      </c>
      <c r="Q16" s="14">
        <v>0.28000000000000003</v>
      </c>
      <c r="R16" s="14">
        <v>0.28000000000000003</v>
      </c>
      <c r="S16" s="14">
        <v>0.25</v>
      </c>
      <c r="T16" s="15">
        <v>0.12</v>
      </c>
      <c r="U16" s="13">
        <v>0.25</v>
      </c>
      <c r="V16" s="14">
        <v>0.3</v>
      </c>
      <c r="W16" s="14">
        <v>0.31</v>
      </c>
      <c r="X16" s="15">
        <v>0.41</v>
      </c>
      <c r="Y16" s="13">
        <v>0.27</v>
      </c>
      <c r="Z16" s="14">
        <v>0.32</v>
      </c>
      <c r="AA16" s="14">
        <v>0.26</v>
      </c>
      <c r="AB16" s="15">
        <v>0.36</v>
      </c>
      <c r="AC16" s="10"/>
    </row>
    <row r="17" spans="1:29" x14ac:dyDescent="0.35">
      <c r="A17" s="11"/>
      <c r="B17" s="8" t="s">
        <v>449</v>
      </c>
      <c r="C17" s="10" t="s">
        <v>775</v>
      </c>
      <c r="D17" s="10" t="s">
        <v>449</v>
      </c>
      <c r="E17" s="5" t="s">
        <v>449</v>
      </c>
      <c r="F17" s="5" t="s">
        <v>449</v>
      </c>
      <c r="G17" s="5" t="s">
        <v>449</v>
      </c>
      <c r="H17" s="11" t="s">
        <v>449</v>
      </c>
      <c r="I17" s="10" t="s">
        <v>449</v>
      </c>
      <c r="J17" s="5" t="s">
        <v>449</v>
      </c>
      <c r="K17" s="5" t="s">
        <v>449</v>
      </c>
      <c r="L17" s="11" t="s">
        <v>449</v>
      </c>
      <c r="M17" s="10" t="s">
        <v>449</v>
      </c>
      <c r="N17" s="5" t="s">
        <v>603</v>
      </c>
      <c r="O17" s="11" t="s">
        <v>449</v>
      </c>
      <c r="P17" s="10" t="s">
        <v>449</v>
      </c>
      <c r="Q17" s="5" t="s">
        <v>449</v>
      </c>
      <c r="R17" s="5" t="s">
        <v>449</v>
      </c>
      <c r="S17" s="5" t="s">
        <v>449</v>
      </c>
      <c r="T17" s="11" t="s">
        <v>449</v>
      </c>
      <c r="U17" s="10" t="s">
        <v>449</v>
      </c>
      <c r="V17" s="5" t="s">
        <v>449</v>
      </c>
      <c r="W17" s="5" t="s">
        <v>493</v>
      </c>
      <c r="X17" s="11" t="s">
        <v>449</v>
      </c>
      <c r="Y17" s="10" t="s">
        <v>449</v>
      </c>
      <c r="Z17" s="5" t="s">
        <v>505</v>
      </c>
      <c r="AA17" s="5" t="s">
        <v>449</v>
      </c>
      <c r="AB17" s="11" t="s">
        <v>449</v>
      </c>
      <c r="AC17" s="10"/>
    </row>
    <row r="18" spans="1:29" x14ac:dyDescent="0.35">
      <c r="A18" s="11"/>
      <c r="B18" s="22" t="s">
        <v>1166</v>
      </c>
      <c r="C18" s="23">
        <v>437</v>
      </c>
      <c r="D18" s="24">
        <v>437</v>
      </c>
      <c r="E18" s="25" t="s">
        <v>486</v>
      </c>
      <c r="F18" s="25" t="s">
        <v>486</v>
      </c>
      <c r="G18" s="25" t="s">
        <v>486</v>
      </c>
      <c r="H18" s="26" t="s">
        <v>486</v>
      </c>
      <c r="I18" s="24">
        <v>342</v>
      </c>
      <c r="J18" s="25" t="s">
        <v>486</v>
      </c>
      <c r="K18" s="25">
        <v>95</v>
      </c>
      <c r="L18" s="26" t="s">
        <v>486</v>
      </c>
      <c r="M18" s="24">
        <v>146</v>
      </c>
      <c r="N18" s="25">
        <v>273</v>
      </c>
      <c r="O18" s="26">
        <v>16</v>
      </c>
      <c r="P18" s="24">
        <v>289</v>
      </c>
      <c r="Q18" s="25">
        <v>126</v>
      </c>
      <c r="R18" s="25">
        <v>19</v>
      </c>
      <c r="S18" s="25">
        <v>3</v>
      </c>
      <c r="T18" s="26" t="s">
        <v>486</v>
      </c>
      <c r="U18" s="24">
        <v>84</v>
      </c>
      <c r="V18" s="25">
        <v>49</v>
      </c>
      <c r="W18" s="25">
        <v>296</v>
      </c>
      <c r="X18" s="26">
        <v>4</v>
      </c>
      <c r="Y18" s="24">
        <v>92</v>
      </c>
      <c r="Z18" s="25">
        <v>327</v>
      </c>
      <c r="AA18" s="25">
        <v>15</v>
      </c>
      <c r="AB18" s="26" t="s">
        <v>486</v>
      </c>
      <c r="AC18" s="10"/>
    </row>
    <row r="19" spans="1:29" x14ac:dyDescent="0.35">
      <c r="A19" s="11"/>
      <c r="B19" s="22" t="s">
        <v>449</v>
      </c>
      <c r="C19" s="27">
        <v>0.14000000000000001</v>
      </c>
      <c r="D19" s="28">
        <v>0.14000000000000001</v>
      </c>
      <c r="E19" s="25" t="s">
        <v>486</v>
      </c>
      <c r="F19" s="25" t="s">
        <v>486</v>
      </c>
      <c r="G19" s="25" t="s">
        <v>486</v>
      </c>
      <c r="H19" s="26" t="s">
        <v>486</v>
      </c>
      <c r="I19" s="28">
        <v>0.14000000000000001</v>
      </c>
      <c r="J19" s="25" t="s">
        <v>486</v>
      </c>
      <c r="K19" s="29">
        <v>0.16</v>
      </c>
      <c r="L19" s="26" t="s">
        <v>486</v>
      </c>
      <c r="M19" s="28">
        <v>0.12</v>
      </c>
      <c r="N19" s="29">
        <v>0.16</v>
      </c>
      <c r="O19" s="30">
        <v>0.14000000000000001</v>
      </c>
      <c r="P19" s="28">
        <v>0.15</v>
      </c>
      <c r="Q19" s="29">
        <v>0.14000000000000001</v>
      </c>
      <c r="R19" s="29">
        <v>0.11</v>
      </c>
      <c r="S19" s="29">
        <v>0.08</v>
      </c>
      <c r="T19" s="26" t="s">
        <v>486</v>
      </c>
      <c r="U19" s="28">
        <v>0.17</v>
      </c>
      <c r="V19" s="29">
        <v>0.17</v>
      </c>
      <c r="W19" s="29">
        <v>0.14000000000000001</v>
      </c>
      <c r="X19" s="30">
        <v>7.0000000000000007E-2</v>
      </c>
      <c r="Y19" s="28">
        <v>0.13</v>
      </c>
      <c r="Z19" s="29">
        <v>0.15</v>
      </c>
      <c r="AA19" s="29">
        <v>0.26</v>
      </c>
      <c r="AB19" s="26" t="s">
        <v>486</v>
      </c>
      <c r="AC19" s="10"/>
    </row>
    <row r="20" spans="1:29" x14ac:dyDescent="0.35">
      <c r="A20" s="11"/>
      <c r="B20" s="22" t="s">
        <v>449</v>
      </c>
      <c r="C20" s="24" t="s">
        <v>449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6" t="s">
        <v>449</v>
      </c>
      <c r="I20" s="24" t="s">
        <v>449</v>
      </c>
      <c r="J20" s="25" t="s">
        <v>449</v>
      </c>
      <c r="K20" s="25" t="s">
        <v>449</v>
      </c>
      <c r="L20" s="26" t="s">
        <v>449</v>
      </c>
      <c r="M20" s="24" t="s">
        <v>449</v>
      </c>
      <c r="N20" s="25" t="s">
        <v>603</v>
      </c>
      <c r="O20" s="26" t="s">
        <v>449</v>
      </c>
      <c r="P20" s="24" t="s">
        <v>449</v>
      </c>
      <c r="Q20" s="25" t="s">
        <v>449</v>
      </c>
      <c r="R20" s="25" t="s">
        <v>449</v>
      </c>
      <c r="S20" s="25" t="s">
        <v>449</v>
      </c>
      <c r="T20" s="26" t="s">
        <v>449</v>
      </c>
      <c r="U20" s="24" t="s">
        <v>449</v>
      </c>
      <c r="V20" s="25" t="s">
        <v>449</v>
      </c>
      <c r="W20" s="25" t="s">
        <v>449</v>
      </c>
      <c r="X20" s="26" t="s">
        <v>449</v>
      </c>
      <c r="Y20" s="24" t="s">
        <v>449</v>
      </c>
      <c r="Z20" s="25" t="s">
        <v>449</v>
      </c>
      <c r="AA20" s="25" t="s">
        <v>502</v>
      </c>
      <c r="AB20" s="26" t="s">
        <v>449</v>
      </c>
      <c r="AC20" s="10"/>
    </row>
    <row r="21" spans="1:29" x14ac:dyDescent="0.35">
      <c r="A21" s="11"/>
      <c r="B21" s="8" t="s">
        <v>1167</v>
      </c>
      <c r="C21" s="9">
        <v>129</v>
      </c>
      <c r="D21" s="10">
        <v>129</v>
      </c>
      <c r="E21" s="5" t="s">
        <v>486</v>
      </c>
      <c r="F21" s="5" t="s">
        <v>486</v>
      </c>
      <c r="G21" s="5" t="s">
        <v>486</v>
      </c>
      <c r="H21" s="11" t="s">
        <v>486</v>
      </c>
      <c r="I21" s="10">
        <v>87</v>
      </c>
      <c r="J21" s="5" t="s">
        <v>486</v>
      </c>
      <c r="K21" s="5">
        <v>41</v>
      </c>
      <c r="L21" s="11" t="s">
        <v>486</v>
      </c>
      <c r="M21" s="10">
        <v>28</v>
      </c>
      <c r="N21" s="5">
        <v>98</v>
      </c>
      <c r="O21" s="11">
        <v>3</v>
      </c>
      <c r="P21" s="10">
        <v>79</v>
      </c>
      <c r="Q21" s="5">
        <v>41</v>
      </c>
      <c r="R21" s="5">
        <v>8</v>
      </c>
      <c r="S21" s="5" t="s">
        <v>486</v>
      </c>
      <c r="T21" s="11" t="s">
        <v>486</v>
      </c>
      <c r="U21" s="10">
        <v>20</v>
      </c>
      <c r="V21" s="5">
        <v>15</v>
      </c>
      <c r="W21" s="5">
        <v>87</v>
      </c>
      <c r="X21" s="11">
        <v>3</v>
      </c>
      <c r="Y21" s="10">
        <v>31</v>
      </c>
      <c r="Z21" s="5">
        <v>92</v>
      </c>
      <c r="AA21" s="5">
        <v>3</v>
      </c>
      <c r="AB21" s="11">
        <v>2</v>
      </c>
      <c r="AC21" s="10"/>
    </row>
    <row r="22" spans="1:29" x14ac:dyDescent="0.35">
      <c r="A22" s="11"/>
      <c r="B22" s="8" t="s">
        <v>449</v>
      </c>
      <c r="C22" s="12">
        <v>0.04</v>
      </c>
      <c r="D22" s="13">
        <v>0.04</v>
      </c>
      <c r="E22" s="5" t="s">
        <v>486</v>
      </c>
      <c r="F22" s="5" t="s">
        <v>486</v>
      </c>
      <c r="G22" s="5" t="s">
        <v>486</v>
      </c>
      <c r="H22" s="11" t="s">
        <v>486</v>
      </c>
      <c r="I22" s="13">
        <v>0.04</v>
      </c>
      <c r="J22" s="5" t="s">
        <v>486</v>
      </c>
      <c r="K22" s="14">
        <v>7.0000000000000007E-2</v>
      </c>
      <c r="L22" s="11" t="s">
        <v>486</v>
      </c>
      <c r="M22" s="13">
        <v>0.02</v>
      </c>
      <c r="N22" s="14">
        <v>0.06</v>
      </c>
      <c r="O22" s="15">
        <v>0.02</v>
      </c>
      <c r="P22" s="13">
        <v>0.04</v>
      </c>
      <c r="Q22" s="14">
        <v>0.04</v>
      </c>
      <c r="R22" s="14">
        <v>0.05</v>
      </c>
      <c r="S22" s="5" t="s">
        <v>486</v>
      </c>
      <c r="T22" s="11" t="s">
        <v>486</v>
      </c>
      <c r="U22" s="13">
        <v>0.04</v>
      </c>
      <c r="V22" s="14">
        <v>0.05</v>
      </c>
      <c r="W22" s="14">
        <v>0.04</v>
      </c>
      <c r="X22" s="15">
        <v>0.05</v>
      </c>
      <c r="Y22" s="13">
        <v>0.04</v>
      </c>
      <c r="Z22" s="14">
        <v>0.04</v>
      </c>
      <c r="AA22" s="14">
        <v>0.05</v>
      </c>
      <c r="AB22" s="15">
        <v>7.0000000000000007E-2</v>
      </c>
      <c r="AC22" s="10"/>
    </row>
    <row r="23" spans="1:29" x14ac:dyDescent="0.35">
      <c r="A23" s="11"/>
      <c r="B23" s="8" t="s">
        <v>449</v>
      </c>
      <c r="C23" s="10" t="s">
        <v>937</v>
      </c>
      <c r="D23" s="10" t="s">
        <v>449</v>
      </c>
      <c r="E23" s="5" t="s">
        <v>449</v>
      </c>
      <c r="F23" s="5" t="s">
        <v>449</v>
      </c>
      <c r="G23" s="5" t="s">
        <v>449</v>
      </c>
      <c r="H23" s="11" t="s">
        <v>449</v>
      </c>
      <c r="I23" s="10" t="s">
        <v>449</v>
      </c>
      <c r="J23" s="5" t="s">
        <v>449</v>
      </c>
      <c r="K23" s="5" t="s">
        <v>600</v>
      </c>
      <c r="L23" s="11" t="s">
        <v>449</v>
      </c>
      <c r="M23" s="10" t="s">
        <v>449</v>
      </c>
      <c r="N23" s="5" t="s">
        <v>603</v>
      </c>
      <c r="O23" s="11" t="s">
        <v>449</v>
      </c>
      <c r="P23" s="10" t="s">
        <v>449</v>
      </c>
      <c r="Q23" s="5" t="s">
        <v>449</v>
      </c>
      <c r="R23" s="5" t="s">
        <v>449</v>
      </c>
      <c r="S23" s="5" t="s">
        <v>449</v>
      </c>
      <c r="T23" s="11" t="s">
        <v>449</v>
      </c>
      <c r="U23" s="10" t="s">
        <v>449</v>
      </c>
      <c r="V23" s="5" t="s">
        <v>449</v>
      </c>
      <c r="W23" s="5" t="s">
        <v>449</v>
      </c>
      <c r="X23" s="11" t="s">
        <v>449</v>
      </c>
      <c r="Y23" s="10" t="s">
        <v>449</v>
      </c>
      <c r="Z23" s="5" t="s">
        <v>449</v>
      </c>
      <c r="AA23" s="5" t="s">
        <v>449</v>
      </c>
      <c r="AB23" s="11" t="s">
        <v>449</v>
      </c>
      <c r="AC23" s="10"/>
    </row>
    <row r="24" spans="1:29" x14ac:dyDescent="0.35">
      <c r="A24" s="11"/>
      <c r="B24" s="22" t="s">
        <v>1168</v>
      </c>
      <c r="C24" s="23">
        <v>52</v>
      </c>
      <c r="D24" s="24">
        <v>52</v>
      </c>
      <c r="E24" s="25" t="s">
        <v>486</v>
      </c>
      <c r="F24" s="25" t="s">
        <v>486</v>
      </c>
      <c r="G24" s="25" t="s">
        <v>486</v>
      </c>
      <c r="H24" s="26" t="s">
        <v>486</v>
      </c>
      <c r="I24" s="24">
        <v>38</v>
      </c>
      <c r="J24" s="25" t="s">
        <v>486</v>
      </c>
      <c r="K24" s="25">
        <v>13</v>
      </c>
      <c r="L24" s="26" t="s">
        <v>486</v>
      </c>
      <c r="M24" s="24">
        <v>13</v>
      </c>
      <c r="N24" s="25">
        <v>37</v>
      </c>
      <c r="O24" s="26">
        <v>1</v>
      </c>
      <c r="P24" s="24">
        <v>29</v>
      </c>
      <c r="Q24" s="25">
        <v>22</v>
      </c>
      <c r="R24" s="25" t="s">
        <v>486</v>
      </c>
      <c r="S24" s="25" t="s">
        <v>486</v>
      </c>
      <c r="T24" s="26" t="s">
        <v>486</v>
      </c>
      <c r="U24" s="24">
        <v>14</v>
      </c>
      <c r="V24" s="25">
        <v>12</v>
      </c>
      <c r="W24" s="25">
        <v>25</v>
      </c>
      <c r="X24" s="26" t="s">
        <v>486</v>
      </c>
      <c r="Y24" s="24">
        <v>11</v>
      </c>
      <c r="Z24" s="25">
        <v>38</v>
      </c>
      <c r="AA24" s="25" t="s">
        <v>486</v>
      </c>
      <c r="AB24" s="26">
        <v>3</v>
      </c>
      <c r="AC24" s="10"/>
    </row>
    <row r="25" spans="1:29" x14ac:dyDescent="0.35">
      <c r="A25" s="11"/>
      <c r="B25" s="22" t="s">
        <v>449</v>
      </c>
      <c r="C25" s="27">
        <v>0.02</v>
      </c>
      <c r="D25" s="28">
        <v>0.02</v>
      </c>
      <c r="E25" s="25" t="s">
        <v>486</v>
      </c>
      <c r="F25" s="25" t="s">
        <v>486</v>
      </c>
      <c r="G25" s="25" t="s">
        <v>486</v>
      </c>
      <c r="H25" s="26" t="s">
        <v>486</v>
      </c>
      <c r="I25" s="28">
        <v>0.02</v>
      </c>
      <c r="J25" s="25" t="s">
        <v>486</v>
      </c>
      <c r="K25" s="29">
        <v>0.02</v>
      </c>
      <c r="L25" s="26" t="s">
        <v>486</v>
      </c>
      <c r="M25" s="28">
        <v>0.01</v>
      </c>
      <c r="N25" s="29">
        <v>0.02</v>
      </c>
      <c r="O25" s="30">
        <v>0.01</v>
      </c>
      <c r="P25" s="28">
        <v>0.02</v>
      </c>
      <c r="Q25" s="29">
        <v>0.02</v>
      </c>
      <c r="R25" s="25" t="s">
        <v>486</v>
      </c>
      <c r="S25" s="25" t="s">
        <v>486</v>
      </c>
      <c r="T25" s="26" t="s">
        <v>486</v>
      </c>
      <c r="U25" s="28">
        <v>0.03</v>
      </c>
      <c r="V25" s="29">
        <v>0.04</v>
      </c>
      <c r="W25" s="29">
        <v>0.01</v>
      </c>
      <c r="X25" s="26" t="s">
        <v>486</v>
      </c>
      <c r="Y25" s="28">
        <v>0.02</v>
      </c>
      <c r="Z25" s="29">
        <v>0.02</v>
      </c>
      <c r="AA25" s="25" t="s">
        <v>486</v>
      </c>
      <c r="AB25" s="30">
        <v>0.12</v>
      </c>
      <c r="AC25" s="10"/>
    </row>
    <row r="26" spans="1:29" x14ac:dyDescent="0.35">
      <c r="A26" s="11"/>
      <c r="B26" s="22" t="s">
        <v>449</v>
      </c>
      <c r="C26" s="24" t="s">
        <v>559</v>
      </c>
      <c r="D26" s="24" t="s">
        <v>449</v>
      </c>
      <c r="E26" s="25" t="s">
        <v>449</v>
      </c>
      <c r="F26" s="25" t="s">
        <v>449</v>
      </c>
      <c r="G26" s="25" t="s">
        <v>449</v>
      </c>
      <c r="H26" s="26" t="s">
        <v>449</v>
      </c>
      <c r="I26" s="24" t="s">
        <v>449</v>
      </c>
      <c r="J26" s="25" t="s">
        <v>449</v>
      </c>
      <c r="K26" s="25" t="s">
        <v>449</v>
      </c>
      <c r="L26" s="26" t="s">
        <v>449</v>
      </c>
      <c r="M26" s="24" t="s">
        <v>449</v>
      </c>
      <c r="N26" s="25" t="s">
        <v>505</v>
      </c>
      <c r="O26" s="26" t="s">
        <v>449</v>
      </c>
      <c r="P26" s="24" t="s">
        <v>449</v>
      </c>
      <c r="Q26" s="25" t="s">
        <v>449</v>
      </c>
      <c r="R26" s="25" t="s">
        <v>449</v>
      </c>
      <c r="S26" s="25" t="s">
        <v>449</v>
      </c>
      <c r="T26" s="26" t="s">
        <v>449</v>
      </c>
      <c r="U26" s="24" t="s">
        <v>559</v>
      </c>
      <c r="V26" s="25" t="s">
        <v>501</v>
      </c>
      <c r="W26" s="25" t="s">
        <v>449</v>
      </c>
      <c r="X26" s="26" t="s">
        <v>449</v>
      </c>
      <c r="Y26" s="24" t="s">
        <v>449</v>
      </c>
      <c r="Z26" s="25" t="s">
        <v>449</v>
      </c>
      <c r="AA26" s="25" t="s">
        <v>449</v>
      </c>
      <c r="AB26" s="26" t="s">
        <v>449</v>
      </c>
      <c r="AC26" s="10"/>
    </row>
    <row r="27" spans="1:29" x14ac:dyDescent="0.35">
      <c r="A27" s="11"/>
      <c r="B27" s="8" t="s">
        <v>1169</v>
      </c>
      <c r="C27" s="9">
        <v>35</v>
      </c>
      <c r="D27" s="10">
        <v>35</v>
      </c>
      <c r="E27" s="5" t="s">
        <v>486</v>
      </c>
      <c r="F27" s="5" t="s">
        <v>486</v>
      </c>
      <c r="G27" s="5" t="s">
        <v>486</v>
      </c>
      <c r="H27" s="11" t="s">
        <v>486</v>
      </c>
      <c r="I27" s="10">
        <v>30</v>
      </c>
      <c r="J27" s="5" t="s">
        <v>486</v>
      </c>
      <c r="K27" s="5">
        <v>5</v>
      </c>
      <c r="L27" s="11" t="s">
        <v>486</v>
      </c>
      <c r="M27" s="10">
        <v>16</v>
      </c>
      <c r="N27" s="5">
        <v>19</v>
      </c>
      <c r="O27" s="11" t="s">
        <v>486</v>
      </c>
      <c r="P27" s="10">
        <v>11</v>
      </c>
      <c r="Q27" s="5">
        <v>17</v>
      </c>
      <c r="R27" s="5">
        <v>7</v>
      </c>
      <c r="S27" s="5" t="s">
        <v>486</v>
      </c>
      <c r="T27" s="11" t="s">
        <v>486</v>
      </c>
      <c r="U27" s="10">
        <v>17</v>
      </c>
      <c r="V27" s="5">
        <v>1</v>
      </c>
      <c r="W27" s="5">
        <v>17</v>
      </c>
      <c r="X27" s="11" t="s">
        <v>486</v>
      </c>
      <c r="Y27" s="10">
        <v>6</v>
      </c>
      <c r="Z27" s="5">
        <v>29</v>
      </c>
      <c r="AA27" s="5" t="s">
        <v>486</v>
      </c>
      <c r="AB27" s="11" t="s">
        <v>486</v>
      </c>
      <c r="AC27" s="10"/>
    </row>
    <row r="28" spans="1:29" x14ac:dyDescent="0.35">
      <c r="A28" s="11"/>
      <c r="B28" s="8" t="s">
        <v>449</v>
      </c>
      <c r="C28" s="12">
        <v>0.01</v>
      </c>
      <c r="D28" s="13">
        <v>0.01</v>
      </c>
      <c r="E28" s="5" t="s">
        <v>486</v>
      </c>
      <c r="F28" s="5" t="s">
        <v>486</v>
      </c>
      <c r="G28" s="5" t="s">
        <v>486</v>
      </c>
      <c r="H28" s="11" t="s">
        <v>486</v>
      </c>
      <c r="I28" s="13">
        <v>0.01</v>
      </c>
      <c r="J28" s="5" t="s">
        <v>486</v>
      </c>
      <c r="K28" s="14">
        <v>0.01</v>
      </c>
      <c r="L28" s="11" t="s">
        <v>486</v>
      </c>
      <c r="M28" s="13">
        <v>0.01</v>
      </c>
      <c r="N28" s="14">
        <v>0.01</v>
      </c>
      <c r="O28" s="11" t="s">
        <v>486</v>
      </c>
      <c r="P28" s="13">
        <v>0.01</v>
      </c>
      <c r="Q28" s="14">
        <v>0.02</v>
      </c>
      <c r="R28" s="14">
        <v>0.04</v>
      </c>
      <c r="S28" s="5" t="s">
        <v>486</v>
      </c>
      <c r="T28" s="11" t="s">
        <v>486</v>
      </c>
      <c r="U28" s="13">
        <v>0.03</v>
      </c>
      <c r="V28" s="5" t="s">
        <v>511</v>
      </c>
      <c r="W28" s="14">
        <v>0.01</v>
      </c>
      <c r="X28" s="11" t="s">
        <v>486</v>
      </c>
      <c r="Y28" s="13">
        <v>0.01</v>
      </c>
      <c r="Z28" s="14">
        <v>0.01</v>
      </c>
      <c r="AA28" s="5" t="s">
        <v>486</v>
      </c>
      <c r="AB28" s="11" t="s">
        <v>486</v>
      </c>
      <c r="AC28" s="10"/>
    </row>
    <row r="29" spans="1:29" x14ac:dyDescent="0.35">
      <c r="A29" s="11"/>
      <c r="B29" s="8" t="s">
        <v>449</v>
      </c>
      <c r="C29" s="10" t="s">
        <v>1172</v>
      </c>
      <c r="D29" s="10" t="s">
        <v>449</v>
      </c>
      <c r="E29" s="5" t="s">
        <v>449</v>
      </c>
      <c r="F29" s="5" t="s">
        <v>449</v>
      </c>
      <c r="G29" s="5" t="s">
        <v>449</v>
      </c>
      <c r="H29" s="11" t="s">
        <v>449</v>
      </c>
      <c r="I29" s="10" t="s">
        <v>449</v>
      </c>
      <c r="J29" s="5" t="s">
        <v>449</v>
      </c>
      <c r="K29" s="5" t="s">
        <v>449</v>
      </c>
      <c r="L29" s="11" t="s">
        <v>449</v>
      </c>
      <c r="M29" s="10" t="s">
        <v>449</v>
      </c>
      <c r="N29" s="5" t="s">
        <v>449</v>
      </c>
      <c r="O29" s="11" t="s">
        <v>449</v>
      </c>
      <c r="P29" s="10" t="s">
        <v>449</v>
      </c>
      <c r="Q29" s="5" t="s">
        <v>605</v>
      </c>
      <c r="R29" s="5" t="s">
        <v>523</v>
      </c>
      <c r="S29" s="5" t="s">
        <v>449</v>
      </c>
      <c r="T29" s="11" t="s">
        <v>449</v>
      </c>
      <c r="U29" s="10" t="s">
        <v>509</v>
      </c>
      <c r="V29" s="5" t="s">
        <v>449</v>
      </c>
      <c r="W29" s="5" t="s">
        <v>449</v>
      </c>
      <c r="X29" s="11" t="s">
        <v>449</v>
      </c>
      <c r="Y29" s="10" t="s">
        <v>449</v>
      </c>
      <c r="Z29" s="5" t="s">
        <v>449</v>
      </c>
      <c r="AA29" s="5" t="s">
        <v>449</v>
      </c>
      <c r="AB29" s="11" t="s">
        <v>449</v>
      </c>
      <c r="AC29" s="10"/>
    </row>
    <row r="30" spans="1:29" x14ac:dyDescent="0.35">
      <c r="A30" s="11"/>
      <c r="B30" s="22" t="s">
        <v>1170</v>
      </c>
      <c r="C30" s="23">
        <v>2390</v>
      </c>
      <c r="D30" s="24">
        <v>2390</v>
      </c>
      <c r="E30" s="25" t="s">
        <v>486</v>
      </c>
      <c r="F30" s="25" t="s">
        <v>486</v>
      </c>
      <c r="G30" s="25" t="s">
        <v>486</v>
      </c>
      <c r="H30" s="26" t="s">
        <v>486</v>
      </c>
      <c r="I30" s="24">
        <v>1966</v>
      </c>
      <c r="J30" s="25" t="s">
        <v>486</v>
      </c>
      <c r="K30" s="25">
        <v>423</v>
      </c>
      <c r="L30" s="26" t="s">
        <v>486</v>
      </c>
      <c r="M30" s="24">
        <v>985</v>
      </c>
      <c r="N30" s="25">
        <v>1306</v>
      </c>
      <c r="O30" s="26">
        <v>92</v>
      </c>
      <c r="P30" s="24">
        <v>1486</v>
      </c>
      <c r="Q30" s="25">
        <v>726</v>
      </c>
      <c r="R30" s="25">
        <v>141</v>
      </c>
      <c r="S30" s="25">
        <v>33</v>
      </c>
      <c r="T30" s="26">
        <v>4</v>
      </c>
      <c r="U30" s="24">
        <v>358</v>
      </c>
      <c r="V30" s="25">
        <v>219</v>
      </c>
      <c r="W30" s="25">
        <v>1733</v>
      </c>
      <c r="X30" s="26">
        <v>48</v>
      </c>
      <c r="Y30" s="24">
        <v>577</v>
      </c>
      <c r="Z30" s="25">
        <v>1704</v>
      </c>
      <c r="AA30" s="25">
        <v>40</v>
      </c>
      <c r="AB30" s="26">
        <v>18</v>
      </c>
      <c r="AC30" s="10"/>
    </row>
    <row r="31" spans="1:29" x14ac:dyDescent="0.35">
      <c r="A31" s="11"/>
      <c r="B31" s="22" t="s">
        <v>449</v>
      </c>
      <c r="C31" s="27">
        <v>0.79</v>
      </c>
      <c r="D31" s="28">
        <v>0.79</v>
      </c>
      <c r="E31" s="25" t="s">
        <v>486</v>
      </c>
      <c r="F31" s="25" t="s">
        <v>486</v>
      </c>
      <c r="G31" s="25" t="s">
        <v>486</v>
      </c>
      <c r="H31" s="26" t="s">
        <v>486</v>
      </c>
      <c r="I31" s="28">
        <v>0.8</v>
      </c>
      <c r="J31" s="25" t="s">
        <v>486</v>
      </c>
      <c r="K31" s="29">
        <v>0.73</v>
      </c>
      <c r="L31" s="26" t="s">
        <v>486</v>
      </c>
      <c r="M31" s="28">
        <v>0.83</v>
      </c>
      <c r="N31" s="29">
        <v>0.75</v>
      </c>
      <c r="O31" s="30">
        <v>0.82</v>
      </c>
      <c r="P31" s="28">
        <v>0.78</v>
      </c>
      <c r="Q31" s="29">
        <v>0.78</v>
      </c>
      <c r="R31" s="29">
        <v>0.81</v>
      </c>
      <c r="S31" s="29">
        <v>0.92</v>
      </c>
      <c r="T31" s="30">
        <v>1</v>
      </c>
      <c r="U31" s="28">
        <v>0.73</v>
      </c>
      <c r="V31" s="29">
        <v>0.74</v>
      </c>
      <c r="W31" s="29">
        <v>0.8</v>
      </c>
      <c r="X31" s="30">
        <v>0.89</v>
      </c>
      <c r="Y31" s="28">
        <v>0.8</v>
      </c>
      <c r="Z31" s="29">
        <v>0.78</v>
      </c>
      <c r="AA31" s="29">
        <v>0.69</v>
      </c>
      <c r="AB31" s="30">
        <v>0.81</v>
      </c>
      <c r="AC31" s="10"/>
    </row>
    <row r="32" spans="1:29" x14ac:dyDescent="0.35">
      <c r="A32" s="11"/>
      <c r="B32" s="22" t="s">
        <v>449</v>
      </c>
      <c r="C32" s="24" t="s">
        <v>1100</v>
      </c>
      <c r="D32" s="24" t="s">
        <v>449</v>
      </c>
      <c r="E32" s="25" t="s">
        <v>449</v>
      </c>
      <c r="F32" s="25" t="s">
        <v>449</v>
      </c>
      <c r="G32" s="25" t="s">
        <v>449</v>
      </c>
      <c r="H32" s="26" t="s">
        <v>449</v>
      </c>
      <c r="I32" s="24" t="s">
        <v>514</v>
      </c>
      <c r="J32" s="25" t="s">
        <v>449</v>
      </c>
      <c r="K32" s="25" t="s">
        <v>449</v>
      </c>
      <c r="L32" s="26" t="s">
        <v>449</v>
      </c>
      <c r="M32" s="24" t="s">
        <v>518</v>
      </c>
      <c r="N32" s="25" t="s">
        <v>449</v>
      </c>
      <c r="O32" s="26" t="s">
        <v>449</v>
      </c>
      <c r="P32" s="24" t="s">
        <v>449</v>
      </c>
      <c r="Q32" s="25" t="s">
        <v>449</v>
      </c>
      <c r="R32" s="25" t="s">
        <v>449</v>
      </c>
      <c r="S32" s="25" t="s">
        <v>449</v>
      </c>
      <c r="T32" s="26" t="s">
        <v>449</v>
      </c>
      <c r="U32" s="24" t="s">
        <v>449</v>
      </c>
      <c r="V32" s="25" t="s">
        <v>449</v>
      </c>
      <c r="W32" s="25" t="s">
        <v>597</v>
      </c>
      <c r="X32" s="26" t="s">
        <v>449</v>
      </c>
      <c r="Y32" s="24" t="s">
        <v>449</v>
      </c>
      <c r="Z32" s="25" t="s">
        <v>449</v>
      </c>
      <c r="AA32" s="25" t="s">
        <v>449</v>
      </c>
      <c r="AB32" s="26" t="s">
        <v>449</v>
      </c>
      <c r="AC32" s="10"/>
    </row>
    <row r="33" spans="1:29" x14ac:dyDescent="0.35">
      <c r="A33" s="11"/>
      <c r="B33" s="8" t="s">
        <v>1171</v>
      </c>
      <c r="C33" s="9">
        <v>180</v>
      </c>
      <c r="D33" s="10">
        <v>180</v>
      </c>
      <c r="E33" s="5" t="s">
        <v>486</v>
      </c>
      <c r="F33" s="5" t="s">
        <v>486</v>
      </c>
      <c r="G33" s="5" t="s">
        <v>486</v>
      </c>
      <c r="H33" s="11" t="s">
        <v>486</v>
      </c>
      <c r="I33" s="10">
        <v>126</v>
      </c>
      <c r="J33" s="5" t="s">
        <v>486</v>
      </c>
      <c r="K33" s="5">
        <v>55</v>
      </c>
      <c r="L33" s="11" t="s">
        <v>486</v>
      </c>
      <c r="M33" s="10">
        <v>41</v>
      </c>
      <c r="N33" s="5">
        <v>136</v>
      </c>
      <c r="O33" s="11">
        <v>4</v>
      </c>
      <c r="P33" s="10">
        <v>109</v>
      </c>
      <c r="Q33" s="5">
        <v>63</v>
      </c>
      <c r="R33" s="5">
        <v>8</v>
      </c>
      <c r="S33" s="5" t="s">
        <v>486</v>
      </c>
      <c r="T33" s="11" t="s">
        <v>486</v>
      </c>
      <c r="U33" s="10">
        <v>34</v>
      </c>
      <c r="V33" s="5">
        <v>27</v>
      </c>
      <c r="W33" s="5">
        <v>113</v>
      </c>
      <c r="X33" s="11">
        <v>3</v>
      </c>
      <c r="Y33" s="10">
        <v>42</v>
      </c>
      <c r="Z33" s="5">
        <v>130</v>
      </c>
      <c r="AA33" s="5">
        <v>3</v>
      </c>
      <c r="AB33" s="11">
        <v>4</v>
      </c>
      <c r="AC33" s="10"/>
    </row>
    <row r="34" spans="1:29" x14ac:dyDescent="0.35">
      <c r="A34" s="11"/>
      <c r="B34" s="8" t="s">
        <v>449</v>
      </c>
      <c r="C34" s="12">
        <v>0.06</v>
      </c>
      <c r="D34" s="13">
        <v>0.06</v>
      </c>
      <c r="E34" s="5" t="s">
        <v>486</v>
      </c>
      <c r="F34" s="5" t="s">
        <v>486</v>
      </c>
      <c r="G34" s="5" t="s">
        <v>486</v>
      </c>
      <c r="H34" s="11" t="s">
        <v>486</v>
      </c>
      <c r="I34" s="13">
        <v>0.05</v>
      </c>
      <c r="J34" s="5" t="s">
        <v>486</v>
      </c>
      <c r="K34" s="14">
        <v>0.09</v>
      </c>
      <c r="L34" s="11" t="s">
        <v>486</v>
      </c>
      <c r="M34" s="13">
        <v>0.03</v>
      </c>
      <c r="N34" s="14">
        <v>0.08</v>
      </c>
      <c r="O34" s="15">
        <v>0.04</v>
      </c>
      <c r="P34" s="13">
        <v>0.06</v>
      </c>
      <c r="Q34" s="14">
        <v>7.0000000000000007E-2</v>
      </c>
      <c r="R34" s="14">
        <v>0.05</v>
      </c>
      <c r="S34" s="5" t="s">
        <v>486</v>
      </c>
      <c r="T34" s="11" t="s">
        <v>486</v>
      </c>
      <c r="U34" s="13">
        <v>7.0000000000000007E-2</v>
      </c>
      <c r="V34" s="14">
        <v>0.09</v>
      </c>
      <c r="W34" s="14">
        <v>0.05</v>
      </c>
      <c r="X34" s="15">
        <v>0.05</v>
      </c>
      <c r="Y34" s="13">
        <v>0.06</v>
      </c>
      <c r="Z34" s="14">
        <v>0.06</v>
      </c>
      <c r="AA34" s="14">
        <v>0.05</v>
      </c>
      <c r="AB34" s="15">
        <v>0.19</v>
      </c>
      <c r="AC34" s="10"/>
    </row>
    <row r="35" spans="1:29" x14ac:dyDescent="0.35">
      <c r="A35" s="11"/>
      <c r="B35" s="31" t="s">
        <v>449</v>
      </c>
      <c r="C35" s="32" t="s">
        <v>1173</v>
      </c>
      <c r="D35" s="32" t="s">
        <v>449</v>
      </c>
      <c r="E35" s="33" t="s">
        <v>449</v>
      </c>
      <c r="F35" s="33" t="s">
        <v>449</v>
      </c>
      <c r="G35" s="33" t="s">
        <v>449</v>
      </c>
      <c r="H35" s="34" t="s">
        <v>449</v>
      </c>
      <c r="I35" s="32" t="s">
        <v>449</v>
      </c>
      <c r="J35" s="33" t="s">
        <v>449</v>
      </c>
      <c r="K35" s="33" t="s">
        <v>600</v>
      </c>
      <c r="L35" s="34" t="s">
        <v>449</v>
      </c>
      <c r="M35" s="32" t="s">
        <v>449</v>
      </c>
      <c r="N35" s="33" t="s">
        <v>603</v>
      </c>
      <c r="O35" s="34" t="s">
        <v>449</v>
      </c>
      <c r="P35" s="32" t="s">
        <v>449</v>
      </c>
      <c r="Q35" s="33" t="s">
        <v>449</v>
      </c>
      <c r="R35" s="33" t="s">
        <v>449</v>
      </c>
      <c r="S35" s="33" t="s">
        <v>449</v>
      </c>
      <c r="T35" s="34" t="s">
        <v>449</v>
      </c>
      <c r="U35" s="32" t="s">
        <v>449</v>
      </c>
      <c r="V35" s="33" t="s">
        <v>559</v>
      </c>
      <c r="W35" s="33" t="s">
        <v>449</v>
      </c>
      <c r="X35" s="34" t="s">
        <v>449</v>
      </c>
      <c r="Y35" s="32" t="s">
        <v>449</v>
      </c>
      <c r="Z35" s="33" t="s">
        <v>449</v>
      </c>
      <c r="AA35" s="33" t="s">
        <v>449</v>
      </c>
      <c r="AB35" s="34" t="s">
        <v>449</v>
      </c>
      <c r="AC35" s="10"/>
    </row>
    <row r="36" spans="1:29" x14ac:dyDescent="0.35">
      <c r="B36" s="1" t="s">
        <v>1929</v>
      </c>
    </row>
    <row r="37" spans="1:29" x14ac:dyDescent="0.35">
      <c r="B37" s="1" t="s">
        <v>529</v>
      </c>
    </row>
    <row r="38" spans="1:29" x14ac:dyDescent="0.35">
      <c r="B38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59" display="Return to Index" xr:uid="{00000000-0004-0000-37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800-000000000000}">
  <dimension ref="A1:X38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157</v>
      </c>
    </row>
    <row r="6" spans="1:24" x14ac:dyDescent="0.35">
      <c r="B6" s="1" t="s">
        <v>155</v>
      </c>
    </row>
    <row r="7" spans="1:24" x14ac:dyDescent="0.35">
      <c r="B7" s="1" t="s">
        <v>104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3140</v>
      </c>
      <c r="D10" s="10">
        <v>1343</v>
      </c>
      <c r="E10" s="5">
        <v>215</v>
      </c>
      <c r="F10" s="5">
        <v>681</v>
      </c>
      <c r="G10" s="5">
        <v>360</v>
      </c>
      <c r="H10" s="5">
        <v>302</v>
      </c>
      <c r="I10" s="11">
        <v>174</v>
      </c>
      <c r="J10" s="10">
        <v>2618</v>
      </c>
      <c r="K10" s="11">
        <v>407</v>
      </c>
      <c r="L10" s="10">
        <v>473</v>
      </c>
      <c r="M10" s="5">
        <v>708</v>
      </c>
      <c r="N10" s="5">
        <v>239</v>
      </c>
      <c r="O10" s="5">
        <v>844</v>
      </c>
      <c r="P10" s="5">
        <v>469</v>
      </c>
      <c r="Q10" s="5">
        <v>152</v>
      </c>
      <c r="R10" s="11">
        <v>105</v>
      </c>
      <c r="S10" s="10">
        <v>516</v>
      </c>
      <c r="T10" s="5">
        <v>850</v>
      </c>
      <c r="U10" s="5">
        <v>920</v>
      </c>
      <c r="V10" s="5">
        <v>345</v>
      </c>
      <c r="W10" s="11">
        <v>160</v>
      </c>
    </row>
    <row r="11" spans="1:24" x14ac:dyDescent="0.35">
      <c r="B11" s="17" t="s">
        <v>1930</v>
      </c>
      <c r="C11" s="18">
        <v>3042</v>
      </c>
      <c r="D11" s="19">
        <v>1255</v>
      </c>
      <c r="E11" s="20">
        <v>225</v>
      </c>
      <c r="F11" s="20">
        <v>560</v>
      </c>
      <c r="G11" s="20">
        <v>372</v>
      </c>
      <c r="H11" s="20">
        <v>382</v>
      </c>
      <c r="I11" s="21">
        <v>161</v>
      </c>
      <c r="J11" s="19">
        <v>2370</v>
      </c>
      <c r="K11" s="21">
        <v>510</v>
      </c>
      <c r="L11" s="19">
        <v>526</v>
      </c>
      <c r="M11" s="20">
        <v>668</v>
      </c>
      <c r="N11" s="20">
        <v>227</v>
      </c>
      <c r="O11" s="20">
        <v>759</v>
      </c>
      <c r="P11" s="20">
        <v>415</v>
      </c>
      <c r="Q11" s="20">
        <v>118</v>
      </c>
      <c r="R11" s="21" t="s">
        <v>639</v>
      </c>
      <c r="S11" s="19">
        <v>596</v>
      </c>
      <c r="T11" s="20">
        <v>847</v>
      </c>
      <c r="U11" s="20">
        <v>765</v>
      </c>
      <c r="V11" s="20">
        <v>264</v>
      </c>
      <c r="W11" s="21">
        <v>210</v>
      </c>
    </row>
    <row r="12" spans="1:24" x14ac:dyDescent="0.35">
      <c r="A12" s="11"/>
      <c r="B12" s="22" t="s">
        <v>1164</v>
      </c>
      <c r="C12" s="23">
        <v>1466</v>
      </c>
      <c r="D12" s="24">
        <v>549</v>
      </c>
      <c r="E12" s="25">
        <v>131</v>
      </c>
      <c r="F12" s="25">
        <v>248</v>
      </c>
      <c r="G12" s="25">
        <v>173</v>
      </c>
      <c r="H12" s="25">
        <v>232</v>
      </c>
      <c r="I12" s="26">
        <v>72</v>
      </c>
      <c r="J12" s="24">
        <v>1096</v>
      </c>
      <c r="K12" s="26">
        <v>272</v>
      </c>
      <c r="L12" s="24">
        <v>262</v>
      </c>
      <c r="M12" s="25">
        <v>316</v>
      </c>
      <c r="N12" s="25">
        <v>120</v>
      </c>
      <c r="O12" s="25">
        <v>343</v>
      </c>
      <c r="P12" s="25">
        <v>162</v>
      </c>
      <c r="Q12" s="25">
        <v>48</v>
      </c>
      <c r="R12" s="26">
        <v>97</v>
      </c>
      <c r="S12" s="24">
        <v>331</v>
      </c>
      <c r="T12" s="25">
        <v>400</v>
      </c>
      <c r="U12" s="25">
        <v>317</v>
      </c>
      <c r="V12" s="25">
        <v>95</v>
      </c>
      <c r="W12" s="26">
        <v>125</v>
      </c>
      <c r="X12" s="10"/>
    </row>
    <row r="13" spans="1:24" x14ac:dyDescent="0.35">
      <c r="A13" s="11"/>
      <c r="B13" s="22" t="s">
        <v>449</v>
      </c>
      <c r="C13" s="27">
        <v>0.48</v>
      </c>
      <c r="D13" s="28">
        <v>0.44</v>
      </c>
      <c r="E13" s="29">
        <v>0.57999999999999996</v>
      </c>
      <c r="F13" s="29">
        <v>0.44</v>
      </c>
      <c r="G13" s="29">
        <v>0.47</v>
      </c>
      <c r="H13" s="29">
        <v>0.61</v>
      </c>
      <c r="I13" s="30">
        <v>0.45</v>
      </c>
      <c r="J13" s="28">
        <v>0.46</v>
      </c>
      <c r="K13" s="30">
        <v>0.53</v>
      </c>
      <c r="L13" s="28">
        <v>0.5</v>
      </c>
      <c r="M13" s="29">
        <v>0.47</v>
      </c>
      <c r="N13" s="29">
        <v>0.53</v>
      </c>
      <c r="O13" s="29">
        <v>0.45</v>
      </c>
      <c r="P13" s="29">
        <v>0.39</v>
      </c>
      <c r="Q13" s="29">
        <v>0.4</v>
      </c>
      <c r="R13" s="30">
        <v>0.67</v>
      </c>
      <c r="S13" s="28">
        <v>0.56000000000000005</v>
      </c>
      <c r="T13" s="29">
        <v>0.47</v>
      </c>
      <c r="U13" s="29">
        <v>0.41</v>
      </c>
      <c r="V13" s="29">
        <v>0.36</v>
      </c>
      <c r="W13" s="30">
        <v>0.6</v>
      </c>
      <c r="X13" s="10"/>
    </row>
    <row r="14" spans="1:24" x14ac:dyDescent="0.35">
      <c r="A14" s="11"/>
      <c r="B14" s="22" t="s">
        <v>449</v>
      </c>
      <c r="C14" s="24" t="s">
        <v>1174</v>
      </c>
      <c r="D14" s="24" t="s">
        <v>449</v>
      </c>
      <c r="E14" s="25" t="s">
        <v>978</v>
      </c>
      <c r="F14" s="25" t="s">
        <v>449</v>
      </c>
      <c r="G14" s="25" t="s">
        <v>449</v>
      </c>
      <c r="H14" s="25" t="s">
        <v>978</v>
      </c>
      <c r="I14" s="26" t="s">
        <v>449</v>
      </c>
      <c r="J14" s="24" t="s">
        <v>449</v>
      </c>
      <c r="K14" s="26" t="s">
        <v>645</v>
      </c>
      <c r="L14" s="24" t="s">
        <v>605</v>
      </c>
      <c r="M14" s="25" t="s">
        <v>605</v>
      </c>
      <c r="N14" s="25" t="s">
        <v>927</v>
      </c>
      <c r="O14" s="25" t="s">
        <v>449</v>
      </c>
      <c r="P14" s="25" t="s">
        <v>449</v>
      </c>
      <c r="Q14" s="25" t="s">
        <v>449</v>
      </c>
      <c r="R14" s="26" t="s">
        <v>980</v>
      </c>
      <c r="S14" s="24" t="s">
        <v>929</v>
      </c>
      <c r="T14" s="25" t="s">
        <v>647</v>
      </c>
      <c r="U14" s="25" t="s">
        <v>449</v>
      </c>
      <c r="V14" s="25" t="s">
        <v>449</v>
      </c>
      <c r="W14" s="26" t="s">
        <v>929</v>
      </c>
      <c r="X14" s="10"/>
    </row>
    <row r="15" spans="1:24" x14ac:dyDescent="0.35">
      <c r="A15" s="11"/>
      <c r="B15" s="8" t="s">
        <v>1165</v>
      </c>
      <c r="C15" s="9">
        <v>924</v>
      </c>
      <c r="D15" s="10">
        <v>414</v>
      </c>
      <c r="E15" s="5">
        <v>60</v>
      </c>
      <c r="F15" s="5">
        <v>169</v>
      </c>
      <c r="G15" s="5">
        <v>120</v>
      </c>
      <c r="H15" s="5">
        <v>92</v>
      </c>
      <c r="I15" s="11">
        <v>49</v>
      </c>
      <c r="J15" s="10">
        <v>741</v>
      </c>
      <c r="K15" s="11">
        <v>146</v>
      </c>
      <c r="L15" s="10">
        <v>166</v>
      </c>
      <c r="M15" s="5">
        <v>219</v>
      </c>
      <c r="N15" s="5">
        <v>59</v>
      </c>
      <c r="O15" s="5">
        <v>235</v>
      </c>
      <c r="P15" s="5">
        <v>131</v>
      </c>
      <c r="Q15" s="5">
        <v>34</v>
      </c>
      <c r="R15" s="11">
        <v>33</v>
      </c>
      <c r="S15" s="10">
        <v>163</v>
      </c>
      <c r="T15" s="5">
        <v>258</v>
      </c>
      <c r="U15" s="5">
        <v>262</v>
      </c>
      <c r="V15" s="5">
        <v>92</v>
      </c>
      <c r="W15" s="11">
        <v>51</v>
      </c>
      <c r="X15" s="10"/>
    </row>
    <row r="16" spans="1:24" x14ac:dyDescent="0.35">
      <c r="A16" s="11"/>
      <c r="B16" s="8" t="s">
        <v>449</v>
      </c>
      <c r="C16" s="12">
        <v>0.3</v>
      </c>
      <c r="D16" s="13">
        <v>0.33</v>
      </c>
      <c r="E16" s="14">
        <v>0.27</v>
      </c>
      <c r="F16" s="14">
        <v>0.3</v>
      </c>
      <c r="G16" s="14">
        <v>0.32</v>
      </c>
      <c r="H16" s="14">
        <v>0.24</v>
      </c>
      <c r="I16" s="15">
        <v>0.3</v>
      </c>
      <c r="J16" s="13">
        <v>0.31</v>
      </c>
      <c r="K16" s="15">
        <v>0.28999999999999998</v>
      </c>
      <c r="L16" s="13">
        <v>0.32</v>
      </c>
      <c r="M16" s="14">
        <v>0.33</v>
      </c>
      <c r="N16" s="14">
        <v>0.26</v>
      </c>
      <c r="O16" s="14">
        <v>0.31</v>
      </c>
      <c r="P16" s="14">
        <v>0.31</v>
      </c>
      <c r="Q16" s="14">
        <v>0.28000000000000003</v>
      </c>
      <c r="R16" s="15">
        <v>0.23</v>
      </c>
      <c r="S16" s="13">
        <v>0.27</v>
      </c>
      <c r="T16" s="14">
        <v>0.3</v>
      </c>
      <c r="U16" s="14">
        <v>0.34</v>
      </c>
      <c r="V16" s="14">
        <v>0.35</v>
      </c>
      <c r="W16" s="15">
        <v>0.24</v>
      </c>
      <c r="X16" s="10"/>
    </row>
    <row r="17" spans="1:24" x14ac:dyDescent="0.35">
      <c r="A17" s="11"/>
      <c r="B17" s="8" t="s">
        <v>449</v>
      </c>
      <c r="C17" s="10" t="s">
        <v>557</v>
      </c>
      <c r="D17" s="10" t="s">
        <v>680</v>
      </c>
      <c r="E17" s="5" t="s">
        <v>449</v>
      </c>
      <c r="F17" s="5" t="s">
        <v>449</v>
      </c>
      <c r="G17" s="5" t="s">
        <v>449</v>
      </c>
      <c r="H17" s="5" t="s">
        <v>449</v>
      </c>
      <c r="I17" s="11" t="s">
        <v>449</v>
      </c>
      <c r="J17" s="10" t="s">
        <v>449</v>
      </c>
      <c r="K17" s="11" t="s">
        <v>449</v>
      </c>
      <c r="L17" s="10" t="s">
        <v>449</v>
      </c>
      <c r="M17" s="5" t="s">
        <v>449</v>
      </c>
      <c r="N17" s="5" t="s">
        <v>449</v>
      </c>
      <c r="O17" s="5" t="s">
        <v>449</v>
      </c>
      <c r="P17" s="5" t="s">
        <v>449</v>
      </c>
      <c r="Q17" s="5" t="s">
        <v>449</v>
      </c>
      <c r="R17" s="11" t="s">
        <v>449</v>
      </c>
      <c r="S17" s="10" t="s">
        <v>449</v>
      </c>
      <c r="T17" s="5" t="s">
        <v>449</v>
      </c>
      <c r="U17" s="5" t="s">
        <v>732</v>
      </c>
      <c r="V17" s="5" t="s">
        <v>449</v>
      </c>
      <c r="W17" s="11" t="s">
        <v>449</v>
      </c>
      <c r="X17" s="10"/>
    </row>
    <row r="18" spans="1:24" x14ac:dyDescent="0.35">
      <c r="A18" s="11"/>
      <c r="B18" s="22" t="s">
        <v>1166</v>
      </c>
      <c r="C18" s="23">
        <v>437</v>
      </c>
      <c r="D18" s="24">
        <v>188</v>
      </c>
      <c r="E18" s="25">
        <v>26</v>
      </c>
      <c r="F18" s="25">
        <v>92</v>
      </c>
      <c r="G18" s="25">
        <v>61</v>
      </c>
      <c r="H18" s="25">
        <v>40</v>
      </c>
      <c r="I18" s="26">
        <v>23</v>
      </c>
      <c r="J18" s="24">
        <v>351</v>
      </c>
      <c r="K18" s="26">
        <v>65</v>
      </c>
      <c r="L18" s="24">
        <v>68</v>
      </c>
      <c r="M18" s="25">
        <v>98</v>
      </c>
      <c r="N18" s="25">
        <v>34</v>
      </c>
      <c r="O18" s="25">
        <v>116</v>
      </c>
      <c r="P18" s="25">
        <v>74</v>
      </c>
      <c r="Q18" s="25">
        <v>21</v>
      </c>
      <c r="R18" s="26">
        <v>11</v>
      </c>
      <c r="S18" s="24">
        <v>73</v>
      </c>
      <c r="T18" s="25">
        <v>121</v>
      </c>
      <c r="U18" s="25">
        <v>127</v>
      </c>
      <c r="V18" s="25">
        <v>44</v>
      </c>
      <c r="W18" s="26">
        <v>26</v>
      </c>
      <c r="X18" s="10"/>
    </row>
    <row r="19" spans="1:24" x14ac:dyDescent="0.35">
      <c r="A19" s="11"/>
      <c r="B19" s="22" t="s">
        <v>449</v>
      </c>
      <c r="C19" s="27">
        <v>0.14000000000000001</v>
      </c>
      <c r="D19" s="28">
        <v>0.15</v>
      </c>
      <c r="E19" s="29">
        <v>0.12</v>
      </c>
      <c r="F19" s="29">
        <v>0.16</v>
      </c>
      <c r="G19" s="29">
        <v>0.17</v>
      </c>
      <c r="H19" s="29">
        <v>0.11</v>
      </c>
      <c r="I19" s="30">
        <v>0.14000000000000001</v>
      </c>
      <c r="J19" s="28">
        <v>0.15</v>
      </c>
      <c r="K19" s="30">
        <v>0.13</v>
      </c>
      <c r="L19" s="28">
        <v>0.13</v>
      </c>
      <c r="M19" s="29">
        <v>0.15</v>
      </c>
      <c r="N19" s="29">
        <v>0.15</v>
      </c>
      <c r="O19" s="29">
        <v>0.15</v>
      </c>
      <c r="P19" s="29">
        <v>0.18</v>
      </c>
      <c r="Q19" s="29">
        <v>0.18</v>
      </c>
      <c r="R19" s="30">
        <v>0.08</v>
      </c>
      <c r="S19" s="28">
        <v>0.12</v>
      </c>
      <c r="T19" s="29">
        <v>0.14000000000000001</v>
      </c>
      <c r="U19" s="29">
        <v>0.17</v>
      </c>
      <c r="V19" s="29">
        <v>0.17</v>
      </c>
      <c r="W19" s="30">
        <v>0.12</v>
      </c>
      <c r="X19" s="10"/>
    </row>
    <row r="20" spans="1:24" x14ac:dyDescent="0.35">
      <c r="A20" s="11"/>
      <c r="B20" s="22" t="s">
        <v>449</v>
      </c>
      <c r="C20" s="24" t="s">
        <v>449</v>
      </c>
      <c r="D20" s="24" t="s">
        <v>449</v>
      </c>
      <c r="E20" s="25" t="s">
        <v>449</v>
      </c>
      <c r="F20" s="25" t="s">
        <v>557</v>
      </c>
      <c r="G20" s="25" t="s">
        <v>449</v>
      </c>
      <c r="H20" s="25" t="s">
        <v>449</v>
      </c>
      <c r="I20" s="26" t="s">
        <v>449</v>
      </c>
      <c r="J20" s="24" t="s">
        <v>449</v>
      </c>
      <c r="K20" s="26" t="s">
        <v>449</v>
      </c>
      <c r="L20" s="24" t="s">
        <v>449</v>
      </c>
      <c r="M20" s="25" t="s">
        <v>449</v>
      </c>
      <c r="N20" s="25" t="s">
        <v>449</v>
      </c>
      <c r="O20" s="25" t="s">
        <v>449</v>
      </c>
      <c r="P20" s="25" t="s">
        <v>558</v>
      </c>
      <c r="Q20" s="25" t="s">
        <v>558</v>
      </c>
      <c r="R20" s="26" t="s">
        <v>449</v>
      </c>
      <c r="S20" s="24" t="s">
        <v>449</v>
      </c>
      <c r="T20" s="25" t="s">
        <v>449</v>
      </c>
      <c r="U20" s="25" t="s">
        <v>449</v>
      </c>
      <c r="V20" s="25" t="s">
        <v>449</v>
      </c>
      <c r="W20" s="26" t="s">
        <v>449</v>
      </c>
      <c r="X20" s="10"/>
    </row>
    <row r="21" spans="1:24" x14ac:dyDescent="0.35">
      <c r="A21" s="11"/>
      <c r="B21" s="8" t="s">
        <v>1167</v>
      </c>
      <c r="C21" s="9">
        <v>129</v>
      </c>
      <c r="D21" s="10">
        <v>70</v>
      </c>
      <c r="E21" s="5">
        <v>6</v>
      </c>
      <c r="F21" s="5">
        <v>28</v>
      </c>
      <c r="G21" s="5">
        <v>10</v>
      </c>
      <c r="H21" s="5">
        <v>7</v>
      </c>
      <c r="I21" s="11">
        <v>8</v>
      </c>
      <c r="J21" s="10">
        <v>112</v>
      </c>
      <c r="K21" s="11">
        <v>12</v>
      </c>
      <c r="L21" s="10">
        <v>16</v>
      </c>
      <c r="M21" s="5">
        <v>23</v>
      </c>
      <c r="N21" s="5">
        <v>9</v>
      </c>
      <c r="O21" s="5">
        <v>38</v>
      </c>
      <c r="P21" s="5">
        <v>29</v>
      </c>
      <c r="Q21" s="5">
        <v>9</v>
      </c>
      <c r="R21" s="11">
        <v>1</v>
      </c>
      <c r="S21" s="10">
        <v>19</v>
      </c>
      <c r="T21" s="5">
        <v>41</v>
      </c>
      <c r="U21" s="5">
        <v>36</v>
      </c>
      <c r="V21" s="5">
        <v>20</v>
      </c>
      <c r="W21" s="11">
        <v>1</v>
      </c>
      <c r="X21" s="10"/>
    </row>
    <row r="22" spans="1:24" x14ac:dyDescent="0.35">
      <c r="A22" s="11"/>
      <c r="B22" s="8" t="s">
        <v>449</v>
      </c>
      <c r="C22" s="12">
        <v>0.04</v>
      </c>
      <c r="D22" s="13">
        <v>0.06</v>
      </c>
      <c r="E22" s="14">
        <v>0.03</v>
      </c>
      <c r="F22" s="14">
        <v>0.05</v>
      </c>
      <c r="G22" s="14">
        <v>0.03</v>
      </c>
      <c r="H22" s="14">
        <v>0.02</v>
      </c>
      <c r="I22" s="15">
        <v>0.05</v>
      </c>
      <c r="J22" s="13">
        <v>0.05</v>
      </c>
      <c r="K22" s="15">
        <v>0.02</v>
      </c>
      <c r="L22" s="13">
        <v>0.03</v>
      </c>
      <c r="M22" s="14">
        <v>0.03</v>
      </c>
      <c r="N22" s="14">
        <v>0.04</v>
      </c>
      <c r="O22" s="14">
        <v>0.05</v>
      </c>
      <c r="P22" s="14">
        <v>7.0000000000000007E-2</v>
      </c>
      <c r="Q22" s="14">
        <v>7.0000000000000007E-2</v>
      </c>
      <c r="R22" s="15">
        <v>0.01</v>
      </c>
      <c r="S22" s="13">
        <v>0.03</v>
      </c>
      <c r="T22" s="14">
        <v>0.05</v>
      </c>
      <c r="U22" s="14">
        <v>0.05</v>
      </c>
      <c r="V22" s="14">
        <v>0.08</v>
      </c>
      <c r="W22" s="15">
        <v>0.01</v>
      </c>
      <c r="X22" s="10"/>
    </row>
    <row r="23" spans="1:24" x14ac:dyDescent="0.35">
      <c r="A23" s="11"/>
      <c r="B23" s="8" t="s">
        <v>449</v>
      </c>
      <c r="C23" s="10" t="s">
        <v>559</v>
      </c>
      <c r="D23" s="10" t="s">
        <v>680</v>
      </c>
      <c r="E23" s="5" t="s">
        <v>449</v>
      </c>
      <c r="F23" s="5" t="s">
        <v>557</v>
      </c>
      <c r="G23" s="5" t="s">
        <v>449</v>
      </c>
      <c r="H23" s="5" t="s">
        <v>449</v>
      </c>
      <c r="I23" s="11" t="s">
        <v>449</v>
      </c>
      <c r="J23" s="10" t="s">
        <v>505</v>
      </c>
      <c r="K23" s="11" t="s">
        <v>449</v>
      </c>
      <c r="L23" s="10" t="s">
        <v>449</v>
      </c>
      <c r="M23" s="5" t="s">
        <v>449</v>
      </c>
      <c r="N23" s="5" t="s">
        <v>449</v>
      </c>
      <c r="O23" s="5" t="s">
        <v>449</v>
      </c>
      <c r="P23" s="5" t="s">
        <v>764</v>
      </c>
      <c r="Q23" s="5" t="s">
        <v>558</v>
      </c>
      <c r="R23" s="11" t="s">
        <v>449</v>
      </c>
      <c r="S23" s="10" t="s">
        <v>449</v>
      </c>
      <c r="T23" s="5" t="s">
        <v>559</v>
      </c>
      <c r="U23" s="5" t="s">
        <v>559</v>
      </c>
      <c r="V23" s="5" t="s">
        <v>732</v>
      </c>
      <c r="W23" s="11" t="s">
        <v>449</v>
      </c>
      <c r="X23" s="10"/>
    </row>
    <row r="24" spans="1:24" x14ac:dyDescent="0.35">
      <c r="A24" s="11"/>
      <c r="B24" s="22" t="s">
        <v>1168</v>
      </c>
      <c r="C24" s="23">
        <v>52</v>
      </c>
      <c r="D24" s="24">
        <v>23</v>
      </c>
      <c r="E24" s="25" t="s">
        <v>486</v>
      </c>
      <c r="F24" s="25">
        <v>12</v>
      </c>
      <c r="G24" s="25">
        <v>6</v>
      </c>
      <c r="H24" s="25">
        <v>5</v>
      </c>
      <c r="I24" s="26">
        <v>5</v>
      </c>
      <c r="J24" s="24">
        <v>39</v>
      </c>
      <c r="K24" s="26">
        <v>12</v>
      </c>
      <c r="L24" s="24">
        <v>6</v>
      </c>
      <c r="M24" s="25">
        <v>7</v>
      </c>
      <c r="N24" s="25">
        <v>5</v>
      </c>
      <c r="O24" s="25">
        <v>15</v>
      </c>
      <c r="P24" s="25">
        <v>14</v>
      </c>
      <c r="Q24" s="25">
        <v>4</v>
      </c>
      <c r="R24" s="26">
        <v>1</v>
      </c>
      <c r="S24" s="24">
        <v>6</v>
      </c>
      <c r="T24" s="25">
        <v>16</v>
      </c>
      <c r="U24" s="25">
        <v>15</v>
      </c>
      <c r="V24" s="25">
        <v>7</v>
      </c>
      <c r="W24" s="26">
        <v>2</v>
      </c>
      <c r="X24" s="10"/>
    </row>
    <row r="25" spans="1:24" x14ac:dyDescent="0.35">
      <c r="A25" s="11"/>
      <c r="B25" s="22" t="s">
        <v>449</v>
      </c>
      <c r="C25" s="27">
        <v>0.02</v>
      </c>
      <c r="D25" s="28">
        <v>0.02</v>
      </c>
      <c r="E25" s="25" t="s">
        <v>486</v>
      </c>
      <c r="F25" s="29">
        <v>0.02</v>
      </c>
      <c r="G25" s="29">
        <v>0.02</v>
      </c>
      <c r="H25" s="29">
        <v>0.01</v>
      </c>
      <c r="I25" s="30">
        <v>0.03</v>
      </c>
      <c r="J25" s="28">
        <v>0.02</v>
      </c>
      <c r="K25" s="30">
        <v>0.02</v>
      </c>
      <c r="L25" s="28">
        <v>0.01</v>
      </c>
      <c r="M25" s="29">
        <v>0.01</v>
      </c>
      <c r="N25" s="29">
        <v>0.02</v>
      </c>
      <c r="O25" s="29">
        <v>0.02</v>
      </c>
      <c r="P25" s="29">
        <v>0.03</v>
      </c>
      <c r="Q25" s="29">
        <v>0.03</v>
      </c>
      <c r="R25" s="26" t="s">
        <v>511</v>
      </c>
      <c r="S25" s="28">
        <v>0.01</v>
      </c>
      <c r="T25" s="29">
        <v>0.02</v>
      </c>
      <c r="U25" s="29">
        <v>0.02</v>
      </c>
      <c r="V25" s="29">
        <v>0.03</v>
      </c>
      <c r="W25" s="30">
        <v>0.01</v>
      </c>
      <c r="X25" s="10"/>
    </row>
    <row r="26" spans="1:24" x14ac:dyDescent="0.35">
      <c r="A26" s="11"/>
      <c r="B26" s="22" t="s">
        <v>449</v>
      </c>
      <c r="C26" s="24" t="s">
        <v>449</v>
      </c>
      <c r="D26" s="24" t="s">
        <v>449</v>
      </c>
      <c r="E26" s="25" t="s">
        <v>449</v>
      </c>
      <c r="F26" s="25" t="s">
        <v>449</v>
      </c>
      <c r="G26" s="25" t="s">
        <v>449</v>
      </c>
      <c r="H26" s="25" t="s">
        <v>449</v>
      </c>
      <c r="I26" s="26" t="s">
        <v>607</v>
      </c>
      <c r="J26" s="24" t="s">
        <v>449</v>
      </c>
      <c r="K26" s="26" t="s">
        <v>449</v>
      </c>
      <c r="L26" s="24" t="s">
        <v>449</v>
      </c>
      <c r="M26" s="25" t="s">
        <v>449</v>
      </c>
      <c r="N26" s="25" t="s">
        <v>449</v>
      </c>
      <c r="O26" s="25" t="s">
        <v>449</v>
      </c>
      <c r="P26" s="25" t="s">
        <v>603</v>
      </c>
      <c r="Q26" s="25" t="s">
        <v>449</v>
      </c>
      <c r="R26" s="26" t="s">
        <v>449</v>
      </c>
      <c r="S26" s="24" t="s">
        <v>449</v>
      </c>
      <c r="T26" s="25" t="s">
        <v>449</v>
      </c>
      <c r="U26" s="25" t="s">
        <v>449</v>
      </c>
      <c r="V26" s="25" t="s">
        <v>449</v>
      </c>
      <c r="W26" s="26" t="s">
        <v>449</v>
      </c>
      <c r="X26" s="10"/>
    </row>
    <row r="27" spans="1:24" x14ac:dyDescent="0.35">
      <c r="A27" s="11"/>
      <c r="B27" s="8" t="s">
        <v>1169</v>
      </c>
      <c r="C27" s="9">
        <v>35</v>
      </c>
      <c r="D27" s="10">
        <v>11</v>
      </c>
      <c r="E27" s="5">
        <v>2</v>
      </c>
      <c r="F27" s="5">
        <v>10</v>
      </c>
      <c r="G27" s="5">
        <v>2</v>
      </c>
      <c r="H27" s="5">
        <v>6</v>
      </c>
      <c r="I27" s="11">
        <v>4</v>
      </c>
      <c r="J27" s="10">
        <v>32</v>
      </c>
      <c r="K27" s="11">
        <v>2</v>
      </c>
      <c r="L27" s="10">
        <v>8</v>
      </c>
      <c r="M27" s="5">
        <v>5</v>
      </c>
      <c r="N27" s="5" t="s">
        <v>486</v>
      </c>
      <c r="O27" s="5">
        <v>13</v>
      </c>
      <c r="P27" s="5">
        <v>4</v>
      </c>
      <c r="Q27" s="5">
        <v>3</v>
      </c>
      <c r="R27" s="11">
        <v>1</v>
      </c>
      <c r="S27" s="10">
        <v>4</v>
      </c>
      <c r="T27" s="5">
        <v>10</v>
      </c>
      <c r="U27" s="5">
        <v>8</v>
      </c>
      <c r="V27" s="5">
        <v>6</v>
      </c>
      <c r="W27" s="11">
        <v>5</v>
      </c>
      <c r="X27" s="10"/>
    </row>
    <row r="28" spans="1:24" x14ac:dyDescent="0.35">
      <c r="A28" s="11"/>
      <c r="B28" s="8" t="s">
        <v>449</v>
      </c>
      <c r="C28" s="12">
        <v>0.01</v>
      </c>
      <c r="D28" s="13">
        <v>0.01</v>
      </c>
      <c r="E28" s="14">
        <v>0.01</v>
      </c>
      <c r="F28" s="14">
        <v>0.02</v>
      </c>
      <c r="G28" s="14">
        <v>0.01</v>
      </c>
      <c r="H28" s="14">
        <v>0.02</v>
      </c>
      <c r="I28" s="15">
        <v>0.03</v>
      </c>
      <c r="J28" s="13">
        <v>0.01</v>
      </c>
      <c r="K28" s="11" t="s">
        <v>511</v>
      </c>
      <c r="L28" s="13">
        <v>0.01</v>
      </c>
      <c r="M28" s="14">
        <v>0.01</v>
      </c>
      <c r="N28" s="5" t="s">
        <v>486</v>
      </c>
      <c r="O28" s="14">
        <v>0.02</v>
      </c>
      <c r="P28" s="14">
        <v>0.01</v>
      </c>
      <c r="Q28" s="14">
        <v>0.03</v>
      </c>
      <c r="R28" s="15">
        <v>0.01</v>
      </c>
      <c r="S28" s="13">
        <v>0.01</v>
      </c>
      <c r="T28" s="14">
        <v>0.01</v>
      </c>
      <c r="U28" s="14">
        <v>0.01</v>
      </c>
      <c r="V28" s="14">
        <v>0.02</v>
      </c>
      <c r="W28" s="15">
        <v>0.02</v>
      </c>
      <c r="X28" s="10"/>
    </row>
    <row r="29" spans="1:24" x14ac:dyDescent="0.35">
      <c r="A29" s="11"/>
      <c r="B29" s="8" t="s">
        <v>449</v>
      </c>
      <c r="C29" s="10" t="s">
        <v>449</v>
      </c>
      <c r="D29" s="10" t="s">
        <v>449</v>
      </c>
      <c r="E29" s="5" t="s">
        <v>449</v>
      </c>
      <c r="F29" s="5" t="s">
        <v>449</v>
      </c>
      <c r="G29" s="5" t="s">
        <v>449</v>
      </c>
      <c r="H29" s="5" t="s">
        <v>449</v>
      </c>
      <c r="I29" s="11" t="s">
        <v>449</v>
      </c>
      <c r="J29" s="10" t="s">
        <v>449</v>
      </c>
      <c r="K29" s="11" t="s">
        <v>449</v>
      </c>
      <c r="L29" s="10" t="s">
        <v>449</v>
      </c>
      <c r="M29" s="5" t="s">
        <v>449</v>
      </c>
      <c r="N29" s="5" t="s">
        <v>449</v>
      </c>
      <c r="O29" s="5" t="s">
        <v>449</v>
      </c>
      <c r="P29" s="5" t="s">
        <v>449</v>
      </c>
      <c r="Q29" s="5" t="s">
        <v>517</v>
      </c>
      <c r="R29" s="11" t="s">
        <v>449</v>
      </c>
      <c r="S29" s="10" t="s">
        <v>449</v>
      </c>
      <c r="T29" s="5" t="s">
        <v>449</v>
      </c>
      <c r="U29" s="5" t="s">
        <v>449</v>
      </c>
      <c r="V29" s="5" t="s">
        <v>449</v>
      </c>
      <c r="W29" s="11" t="s">
        <v>449</v>
      </c>
      <c r="X29" s="10"/>
    </row>
    <row r="30" spans="1:24" x14ac:dyDescent="0.35">
      <c r="A30" s="11"/>
      <c r="B30" s="22" t="s">
        <v>1170</v>
      </c>
      <c r="C30" s="23">
        <v>2390</v>
      </c>
      <c r="D30" s="24">
        <v>963</v>
      </c>
      <c r="E30" s="25">
        <v>191</v>
      </c>
      <c r="F30" s="25">
        <v>417</v>
      </c>
      <c r="G30" s="25">
        <v>293</v>
      </c>
      <c r="H30" s="25">
        <v>324</v>
      </c>
      <c r="I30" s="26">
        <v>121</v>
      </c>
      <c r="J30" s="24">
        <v>1837</v>
      </c>
      <c r="K30" s="26">
        <v>419</v>
      </c>
      <c r="L30" s="24">
        <v>428</v>
      </c>
      <c r="M30" s="25">
        <v>535</v>
      </c>
      <c r="N30" s="25">
        <v>179</v>
      </c>
      <c r="O30" s="25">
        <v>578</v>
      </c>
      <c r="P30" s="25">
        <v>293</v>
      </c>
      <c r="Q30" s="25">
        <v>81</v>
      </c>
      <c r="R30" s="26">
        <v>130</v>
      </c>
      <c r="S30" s="24">
        <v>494</v>
      </c>
      <c r="T30" s="25">
        <v>658</v>
      </c>
      <c r="U30" s="25">
        <v>579</v>
      </c>
      <c r="V30" s="25">
        <v>187</v>
      </c>
      <c r="W30" s="26">
        <v>176</v>
      </c>
      <c r="X30" s="10"/>
    </row>
    <row r="31" spans="1:24" x14ac:dyDescent="0.35">
      <c r="A31" s="11"/>
      <c r="B31" s="22" t="s">
        <v>449</v>
      </c>
      <c r="C31" s="27">
        <v>0.79</v>
      </c>
      <c r="D31" s="28">
        <v>0.77</v>
      </c>
      <c r="E31" s="29">
        <v>0.85</v>
      </c>
      <c r="F31" s="29">
        <v>0.75</v>
      </c>
      <c r="G31" s="29">
        <v>0.79</v>
      </c>
      <c r="H31" s="29">
        <v>0.85</v>
      </c>
      <c r="I31" s="30">
        <v>0.75</v>
      </c>
      <c r="J31" s="28">
        <v>0.77</v>
      </c>
      <c r="K31" s="30">
        <v>0.82</v>
      </c>
      <c r="L31" s="28">
        <v>0.81</v>
      </c>
      <c r="M31" s="29">
        <v>0.8</v>
      </c>
      <c r="N31" s="29">
        <v>0.79</v>
      </c>
      <c r="O31" s="29">
        <v>0.76</v>
      </c>
      <c r="P31" s="29">
        <v>0.71</v>
      </c>
      <c r="Q31" s="29">
        <v>0.69</v>
      </c>
      <c r="R31" s="30">
        <v>0.9</v>
      </c>
      <c r="S31" s="28">
        <v>0.83</v>
      </c>
      <c r="T31" s="29">
        <v>0.78</v>
      </c>
      <c r="U31" s="29">
        <v>0.76</v>
      </c>
      <c r="V31" s="29">
        <v>0.71</v>
      </c>
      <c r="W31" s="30">
        <v>0.84</v>
      </c>
      <c r="X31" s="10"/>
    </row>
    <row r="32" spans="1:24" x14ac:dyDescent="0.35">
      <c r="A32" s="11"/>
      <c r="B32" s="22" t="s">
        <v>449</v>
      </c>
      <c r="C32" s="24" t="s">
        <v>1175</v>
      </c>
      <c r="D32" s="24" t="s">
        <v>449</v>
      </c>
      <c r="E32" s="25" t="s">
        <v>1176</v>
      </c>
      <c r="F32" s="25" t="s">
        <v>449</v>
      </c>
      <c r="G32" s="25" t="s">
        <v>449</v>
      </c>
      <c r="H32" s="25" t="s">
        <v>1177</v>
      </c>
      <c r="I32" s="26" t="s">
        <v>449</v>
      </c>
      <c r="J32" s="24" t="s">
        <v>449</v>
      </c>
      <c r="K32" s="26" t="s">
        <v>449</v>
      </c>
      <c r="L32" s="24" t="s">
        <v>927</v>
      </c>
      <c r="M32" s="25" t="s">
        <v>927</v>
      </c>
      <c r="N32" s="25" t="s">
        <v>449</v>
      </c>
      <c r="O32" s="25" t="s">
        <v>449</v>
      </c>
      <c r="P32" s="25" t="s">
        <v>449</v>
      </c>
      <c r="Q32" s="25" t="s">
        <v>449</v>
      </c>
      <c r="R32" s="26" t="s">
        <v>797</v>
      </c>
      <c r="S32" s="24" t="s">
        <v>494</v>
      </c>
      <c r="T32" s="25" t="s">
        <v>647</v>
      </c>
      <c r="U32" s="25" t="s">
        <v>449</v>
      </c>
      <c r="V32" s="25" t="s">
        <v>449</v>
      </c>
      <c r="W32" s="26" t="s">
        <v>647</v>
      </c>
      <c r="X32" s="10"/>
    </row>
    <row r="33" spans="1:24" x14ac:dyDescent="0.35">
      <c r="A33" s="11"/>
      <c r="B33" s="8" t="s">
        <v>1171</v>
      </c>
      <c r="C33" s="9">
        <v>180</v>
      </c>
      <c r="D33" s="10">
        <v>93</v>
      </c>
      <c r="E33" s="5">
        <v>6</v>
      </c>
      <c r="F33" s="5">
        <v>40</v>
      </c>
      <c r="G33" s="5">
        <v>16</v>
      </c>
      <c r="H33" s="5">
        <v>12</v>
      </c>
      <c r="I33" s="11">
        <v>13</v>
      </c>
      <c r="J33" s="10">
        <v>151</v>
      </c>
      <c r="K33" s="11">
        <v>24</v>
      </c>
      <c r="L33" s="10">
        <v>23</v>
      </c>
      <c r="M33" s="5">
        <v>30</v>
      </c>
      <c r="N33" s="5">
        <v>14</v>
      </c>
      <c r="O33" s="5">
        <v>52</v>
      </c>
      <c r="P33" s="5">
        <v>44</v>
      </c>
      <c r="Q33" s="5">
        <v>13</v>
      </c>
      <c r="R33" s="11">
        <v>2</v>
      </c>
      <c r="S33" s="10">
        <v>25</v>
      </c>
      <c r="T33" s="5">
        <v>57</v>
      </c>
      <c r="U33" s="5">
        <v>51</v>
      </c>
      <c r="V33" s="5">
        <v>27</v>
      </c>
      <c r="W33" s="11">
        <v>3</v>
      </c>
      <c r="X33" s="10"/>
    </row>
    <row r="34" spans="1:24" x14ac:dyDescent="0.35">
      <c r="A34" s="11"/>
      <c r="B34" s="8" t="s">
        <v>449</v>
      </c>
      <c r="C34" s="12">
        <v>0.06</v>
      </c>
      <c r="D34" s="13">
        <v>7.0000000000000007E-2</v>
      </c>
      <c r="E34" s="14">
        <v>0.03</v>
      </c>
      <c r="F34" s="14">
        <v>7.0000000000000007E-2</v>
      </c>
      <c r="G34" s="14">
        <v>0.04</v>
      </c>
      <c r="H34" s="14">
        <v>0.03</v>
      </c>
      <c r="I34" s="15">
        <v>0.08</v>
      </c>
      <c r="J34" s="13">
        <v>0.06</v>
      </c>
      <c r="K34" s="15">
        <v>0.05</v>
      </c>
      <c r="L34" s="13">
        <v>0.04</v>
      </c>
      <c r="M34" s="14">
        <v>0.04</v>
      </c>
      <c r="N34" s="14">
        <v>0.06</v>
      </c>
      <c r="O34" s="14">
        <v>7.0000000000000007E-2</v>
      </c>
      <c r="P34" s="14">
        <v>0.11</v>
      </c>
      <c r="Q34" s="14">
        <v>0.11</v>
      </c>
      <c r="R34" s="15">
        <v>0.01</v>
      </c>
      <c r="S34" s="13">
        <v>0.04</v>
      </c>
      <c r="T34" s="14">
        <v>7.0000000000000007E-2</v>
      </c>
      <c r="U34" s="14">
        <v>7.0000000000000007E-2</v>
      </c>
      <c r="V34" s="14">
        <v>0.1</v>
      </c>
      <c r="W34" s="15">
        <v>0.01</v>
      </c>
      <c r="X34" s="10"/>
    </row>
    <row r="35" spans="1:24" x14ac:dyDescent="0.35">
      <c r="A35" s="11"/>
      <c r="B35" s="31" t="s">
        <v>449</v>
      </c>
      <c r="C35" s="32" t="s">
        <v>559</v>
      </c>
      <c r="D35" s="32" t="s">
        <v>898</v>
      </c>
      <c r="E35" s="33" t="s">
        <v>449</v>
      </c>
      <c r="F35" s="33" t="s">
        <v>744</v>
      </c>
      <c r="G35" s="33" t="s">
        <v>449</v>
      </c>
      <c r="H35" s="33" t="s">
        <v>449</v>
      </c>
      <c r="I35" s="34" t="s">
        <v>744</v>
      </c>
      <c r="J35" s="32" t="s">
        <v>449</v>
      </c>
      <c r="K35" s="34" t="s">
        <v>449</v>
      </c>
      <c r="L35" s="32" t="s">
        <v>449</v>
      </c>
      <c r="M35" s="33" t="s">
        <v>449</v>
      </c>
      <c r="N35" s="33" t="s">
        <v>449</v>
      </c>
      <c r="O35" s="33" t="s">
        <v>449</v>
      </c>
      <c r="P35" s="33" t="s">
        <v>764</v>
      </c>
      <c r="Q35" s="33" t="s">
        <v>764</v>
      </c>
      <c r="R35" s="34" t="s">
        <v>449</v>
      </c>
      <c r="S35" s="32" t="s">
        <v>449</v>
      </c>
      <c r="T35" s="33" t="s">
        <v>559</v>
      </c>
      <c r="U35" s="33" t="s">
        <v>559</v>
      </c>
      <c r="V35" s="33" t="s">
        <v>732</v>
      </c>
      <c r="W35" s="34" t="s">
        <v>449</v>
      </c>
      <c r="X35" s="10"/>
    </row>
    <row r="36" spans="1:24" x14ac:dyDescent="0.35">
      <c r="B36" s="1" t="s">
        <v>1929</v>
      </c>
    </row>
    <row r="37" spans="1:24" x14ac:dyDescent="0.35">
      <c r="B37" s="1" t="s">
        <v>577</v>
      </c>
    </row>
    <row r="38" spans="1:24" x14ac:dyDescent="0.35">
      <c r="B38" s="1" t="s">
        <v>653</v>
      </c>
    </row>
  </sheetData>
  <mergeCells count="4">
    <mergeCell ref="D8:I8"/>
    <mergeCell ref="J8:K8"/>
    <mergeCell ref="L8:R8"/>
    <mergeCell ref="S8:W8"/>
  </mergeCells>
  <hyperlinks>
    <hyperlink ref="C1" location="Index!A60" display="Return to Index" xr:uid="{00000000-0004-0000-38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900-000000000000}">
  <dimension ref="A1:AC38"/>
  <sheetViews>
    <sheetView showGridLines="0" zoomScale="85" zoomScaleNormal="85" workbookViewId="0">
      <pane xSplit="2" ySplit="9" topLeftCell="K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159</v>
      </c>
    </row>
    <row r="6" spans="1:29" x14ac:dyDescent="0.35">
      <c r="B6" s="1" t="s">
        <v>160</v>
      </c>
    </row>
    <row r="7" spans="1:29" x14ac:dyDescent="0.35">
      <c r="B7" s="1" t="s">
        <v>104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3140</v>
      </c>
      <c r="D10" s="10">
        <v>3140</v>
      </c>
      <c r="E10" s="5" t="s">
        <v>486</v>
      </c>
      <c r="F10" s="5" t="s">
        <v>486</v>
      </c>
      <c r="G10" s="5" t="s">
        <v>486</v>
      </c>
      <c r="H10" s="11" t="s">
        <v>486</v>
      </c>
      <c r="I10" s="10">
        <v>2468</v>
      </c>
      <c r="J10" s="5" t="s">
        <v>486</v>
      </c>
      <c r="K10" s="5">
        <v>672</v>
      </c>
      <c r="L10" s="11" t="s">
        <v>486</v>
      </c>
      <c r="M10" s="10">
        <v>1056</v>
      </c>
      <c r="N10" s="5">
        <v>1969</v>
      </c>
      <c r="O10" s="11">
        <v>108</v>
      </c>
      <c r="P10" s="10">
        <v>1956</v>
      </c>
      <c r="Q10" s="5">
        <v>996</v>
      </c>
      <c r="R10" s="5">
        <v>157</v>
      </c>
      <c r="S10" s="5">
        <v>27</v>
      </c>
      <c r="T10" s="11">
        <v>4</v>
      </c>
      <c r="U10" s="10">
        <v>506</v>
      </c>
      <c r="V10" s="5">
        <v>303</v>
      </c>
      <c r="W10" s="5">
        <v>2259</v>
      </c>
      <c r="X10" s="11">
        <v>38</v>
      </c>
      <c r="Y10" s="10">
        <v>652</v>
      </c>
      <c r="Z10" s="5">
        <v>2363</v>
      </c>
      <c r="AA10" s="5">
        <v>63</v>
      </c>
      <c r="AB10" s="11">
        <v>21</v>
      </c>
    </row>
    <row r="11" spans="1:29" x14ac:dyDescent="0.35">
      <c r="B11" s="17" t="s">
        <v>1930</v>
      </c>
      <c r="C11" s="18">
        <v>3042</v>
      </c>
      <c r="D11" s="19">
        <v>3042</v>
      </c>
      <c r="E11" s="20" t="s">
        <v>624</v>
      </c>
      <c r="F11" s="20" t="s">
        <v>624</v>
      </c>
      <c r="G11" s="20" t="s">
        <v>624</v>
      </c>
      <c r="H11" s="21" t="s">
        <v>624</v>
      </c>
      <c r="I11" s="19">
        <v>2464</v>
      </c>
      <c r="J11" s="20" t="s">
        <v>624</v>
      </c>
      <c r="K11" s="20">
        <v>577</v>
      </c>
      <c r="L11" s="21" t="s">
        <v>624</v>
      </c>
      <c r="M11" s="19">
        <v>1187</v>
      </c>
      <c r="N11" s="20">
        <v>1734</v>
      </c>
      <c r="O11" s="21" t="s">
        <v>932</v>
      </c>
      <c r="P11" s="19">
        <v>1895</v>
      </c>
      <c r="Q11" s="20">
        <v>932</v>
      </c>
      <c r="R11" s="20" t="s">
        <v>933</v>
      </c>
      <c r="S11" s="20" t="s">
        <v>916</v>
      </c>
      <c r="T11" s="21" t="s">
        <v>477</v>
      </c>
      <c r="U11" s="19">
        <v>493</v>
      </c>
      <c r="V11" s="20">
        <v>295</v>
      </c>
      <c r="W11" s="20">
        <v>2159</v>
      </c>
      <c r="X11" s="21" t="s">
        <v>482</v>
      </c>
      <c r="Y11" s="19">
        <v>717</v>
      </c>
      <c r="Z11" s="20">
        <v>2190</v>
      </c>
      <c r="AA11" s="20" t="s">
        <v>934</v>
      </c>
      <c r="AB11" s="21" t="s">
        <v>628</v>
      </c>
    </row>
    <row r="12" spans="1:29" x14ac:dyDescent="0.35">
      <c r="A12" s="11"/>
      <c r="B12" s="22" t="s">
        <v>1164</v>
      </c>
      <c r="C12" s="23">
        <v>1262</v>
      </c>
      <c r="D12" s="24">
        <v>1262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4">
        <v>1039</v>
      </c>
      <c r="J12" s="25" t="s">
        <v>486</v>
      </c>
      <c r="K12" s="25">
        <v>223</v>
      </c>
      <c r="L12" s="26" t="s">
        <v>486</v>
      </c>
      <c r="M12" s="24">
        <v>585</v>
      </c>
      <c r="N12" s="25">
        <v>628</v>
      </c>
      <c r="O12" s="26">
        <v>47</v>
      </c>
      <c r="P12" s="24">
        <v>774</v>
      </c>
      <c r="Q12" s="25">
        <v>383</v>
      </c>
      <c r="R12" s="25">
        <v>77</v>
      </c>
      <c r="S12" s="25">
        <v>25</v>
      </c>
      <c r="T12" s="26">
        <v>4</v>
      </c>
      <c r="U12" s="24">
        <v>195</v>
      </c>
      <c r="V12" s="25">
        <v>103</v>
      </c>
      <c r="W12" s="25">
        <v>914</v>
      </c>
      <c r="X12" s="26">
        <v>26</v>
      </c>
      <c r="Y12" s="24">
        <v>329</v>
      </c>
      <c r="Z12" s="25">
        <v>860</v>
      </c>
      <c r="AA12" s="25">
        <v>28</v>
      </c>
      <c r="AB12" s="26">
        <v>11</v>
      </c>
      <c r="AC12" s="10"/>
    </row>
    <row r="13" spans="1:29" x14ac:dyDescent="0.35">
      <c r="A13" s="11"/>
      <c r="B13" s="22" t="s">
        <v>449</v>
      </c>
      <c r="C13" s="27">
        <v>0.42</v>
      </c>
      <c r="D13" s="28">
        <v>0.42</v>
      </c>
      <c r="E13" s="25" t="s">
        <v>486</v>
      </c>
      <c r="F13" s="25" t="s">
        <v>486</v>
      </c>
      <c r="G13" s="25" t="s">
        <v>486</v>
      </c>
      <c r="H13" s="26" t="s">
        <v>486</v>
      </c>
      <c r="I13" s="28">
        <v>0.42</v>
      </c>
      <c r="J13" s="25" t="s">
        <v>486</v>
      </c>
      <c r="K13" s="29">
        <v>0.39</v>
      </c>
      <c r="L13" s="26" t="s">
        <v>486</v>
      </c>
      <c r="M13" s="28">
        <v>0.49</v>
      </c>
      <c r="N13" s="29">
        <v>0.36</v>
      </c>
      <c r="O13" s="30">
        <v>0.42</v>
      </c>
      <c r="P13" s="28">
        <v>0.41</v>
      </c>
      <c r="Q13" s="29">
        <v>0.41</v>
      </c>
      <c r="R13" s="29">
        <v>0.44</v>
      </c>
      <c r="S13" s="29">
        <v>0.68</v>
      </c>
      <c r="T13" s="30">
        <v>0.88</v>
      </c>
      <c r="U13" s="28">
        <v>0.4</v>
      </c>
      <c r="V13" s="29">
        <v>0.35</v>
      </c>
      <c r="W13" s="29">
        <v>0.42</v>
      </c>
      <c r="X13" s="30">
        <v>0.49</v>
      </c>
      <c r="Y13" s="28">
        <v>0.46</v>
      </c>
      <c r="Z13" s="29">
        <v>0.39</v>
      </c>
      <c r="AA13" s="29">
        <v>0.48</v>
      </c>
      <c r="AB13" s="30">
        <v>0.49</v>
      </c>
      <c r="AC13" s="10"/>
    </row>
    <row r="14" spans="1:29" x14ac:dyDescent="0.35">
      <c r="A14" s="11"/>
      <c r="B14" s="22" t="s">
        <v>449</v>
      </c>
      <c r="C14" s="24" t="s">
        <v>635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6" t="s">
        <v>449</v>
      </c>
      <c r="I14" s="24" t="s">
        <v>449</v>
      </c>
      <c r="J14" s="25" t="s">
        <v>449</v>
      </c>
      <c r="K14" s="25" t="s">
        <v>449</v>
      </c>
      <c r="L14" s="26" t="s">
        <v>449</v>
      </c>
      <c r="M14" s="24" t="s">
        <v>518</v>
      </c>
      <c r="N14" s="25" t="s">
        <v>449</v>
      </c>
      <c r="O14" s="26" t="s">
        <v>449</v>
      </c>
      <c r="P14" s="24" t="s">
        <v>449</v>
      </c>
      <c r="Q14" s="25" t="s">
        <v>449</v>
      </c>
      <c r="R14" s="25" t="s">
        <v>449</v>
      </c>
      <c r="S14" s="25" t="s">
        <v>449</v>
      </c>
      <c r="T14" s="26" t="s">
        <v>449</v>
      </c>
      <c r="U14" s="24" t="s">
        <v>449</v>
      </c>
      <c r="V14" s="25" t="s">
        <v>449</v>
      </c>
      <c r="W14" s="25" t="s">
        <v>449</v>
      </c>
      <c r="X14" s="26" t="s">
        <v>449</v>
      </c>
      <c r="Y14" s="24" t="s">
        <v>636</v>
      </c>
      <c r="Z14" s="25" t="s">
        <v>449</v>
      </c>
      <c r="AA14" s="25" t="s">
        <v>449</v>
      </c>
      <c r="AB14" s="26" t="s">
        <v>449</v>
      </c>
      <c r="AC14" s="10"/>
    </row>
    <row r="15" spans="1:29" x14ac:dyDescent="0.35">
      <c r="A15" s="11"/>
      <c r="B15" s="8" t="s">
        <v>1165</v>
      </c>
      <c r="C15" s="9">
        <v>938</v>
      </c>
      <c r="D15" s="10">
        <v>938</v>
      </c>
      <c r="E15" s="5" t="s">
        <v>486</v>
      </c>
      <c r="F15" s="5" t="s">
        <v>486</v>
      </c>
      <c r="G15" s="5" t="s">
        <v>486</v>
      </c>
      <c r="H15" s="11" t="s">
        <v>486</v>
      </c>
      <c r="I15" s="10">
        <v>765</v>
      </c>
      <c r="J15" s="5" t="s">
        <v>486</v>
      </c>
      <c r="K15" s="5">
        <v>172</v>
      </c>
      <c r="L15" s="11" t="s">
        <v>486</v>
      </c>
      <c r="M15" s="10">
        <v>342</v>
      </c>
      <c r="N15" s="5">
        <v>556</v>
      </c>
      <c r="O15" s="11">
        <v>33</v>
      </c>
      <c r="P15" s="10">
        <v>628</v>
      </c>
      <c r="Q15" s="5">
        <v>266</v>
      </c>
      <c r="R15" s="5">
        <v>38</v>
      </c>
      <c r="S15" s="5">
        <v>5</v>
      </c>
      <c r="T15" s="11">
        <v>1</v>
      </c>
      <c r="U15" s="10">
        <v>123</v>
      </c>
      <c r="V15" s="5">
        <v>96</v>
      </c>
      <c r="W15" s="5">
        <v>702</v>
      </c>
      <c r="X15" s="11">
        <v>8</v>
      </c>
      <c r="Y15" s="10">
        <v>209</v>
      </c>
      <c r="Z15" s="5">
        <v>704</v>
      </c>
      <c r="AA15" s="5">
        <v>12</v>
      </c>
      <c r="AB15" s="11">
        <v>7</v>
      </c>
      <c r="AC15" s="10"/>
    </row>
    <row r="16" spans="1:29" x14ac:dyDescent="0.35">
      <c r="A16" s="11"/>
      <c r="B16" s="8" t="s">
        <v>449</v>
      </c>
      <c r="C16" s="12">
        <v>0.31</v>
      </c>
      <c r="D16" s="13">
        <v>0.31</v>
      </c>
      <c r="E16" s="5" t="s">
        <v>486</v>
      </c>
      <c r="F16" s="5" t="s">
        <v>486</v>
      </c>
      <c r="G16" s="5" t="s">
        <v>486</v>
      </c>
      <c r="H16" s="11" t="s">
        <v>486</v>
      </c>
      <c r="I16" s="13">
        <v>0.31</v>
      </c>
      <c r="J16" s="5" t="s">
        <v>486</v>
      </c>
      <c r="K16" s="14">
        <v>0.3</v>
      </c>
      <c r="L16" s="11" t="s">
        <v>486</v>
      </c>
      <c r="M16" s="13">
        <v>0.28999999999999998</v>
      </c>
      <c r="N16" s="14">
        <v>0.32</v>
      </c>
      <c r="O16" s="15">
        <v>0.28999999999999998</v>
      </c>
      <c r="P16" s="13">
        <v>0.33</v>
      </c>
      <c r="Q16" s="14">
        <v>0.28999999999999998</v>
      </c>
      <c r="R16" s="14">
        <v>0.22</v>
      </c>
      <c r="S16" s="14">
        <v>0.14000000000000001</v>
      </c>
      <c r="T16" s="15">
        <v>0.12</v>
      </c>
      <c r="U16" s="13">
        <v>0.25</v>
      </c>
      <c r="V16" s="14">
        <v>0.32</v>
      </c>
      <c r="W16" s="14">
        <v>0.33</v>
      </c>
      <c r="X16" s="15">
        <v>0.15</v>
      </c>
      <c r="Y16" s="13">
        <v>0.28999999999999998</v>
      </c>
      <c r="Z16" s="14">
        <v>0.32</v>
      </c>
      <c r="AA16" s="14">
        <v>0.21</v>
      </c>
      <c r="AB16" s="15">
        <v>0.32</v>
      </c>
      <c r="AC16" s="10"/>
    </row>
    <row r="17" spans="1:29" x14ac:dyDescent="0.35">
      <c r="A17" s="11"/>
      <c r="B17" s="8" t="s">
        <v>449</v>
      </c>
      <c r="C17" s="10" t="s">
        <v>493</v>
      </c>
      <c r="D17" s="10" t="s">
        <v>449</v>
      </c>
      <c r="E17" s="5" t="s">
        <v>449</v>
      </c>
      <c r="F17" s="5" t="s">
        <v>449</v>
      </c>
      <c r="G17" s="5" t="s">
        <v>449</v>
      </c>
      <c r="H17" s="11" t="s">
        <v>449</v>
      </c>
      <c r="I17" s="10" t="s">
        <v>449</v>
      </c>
      <c r="J17" s="5" t="s">
        <v>449</v>
      </c>
      <c r="K17" s="5" t="s">
        <v>449</v>
      </c>
      <c r="L17" s="11" t="s">
        <v>449</v>
      </c>
      <c r="M17" s="10" t="s">
        <v>449</v>
      </c>
      <c r="N17" s="5" t="s">
        <v>449</v>
      </c>
      <c r="O17" s="11" t="s">
        <v>449</v>
      </c>
      <c r="P17" s="10" t="s">
        <v>492</v>
      </c>
      <c r="Q17" s="5" t="s">
        <v>449</v>
      </c>
      <c r="R17" s="5" t="s">
        <v>449</v>
      </c>
      <c r="S17" s="5" t="s">
        <v>449</v>
      </c>
      <c r="T17" s="11" t="s">
        <v>449</v>
      </c>
      <c r="U17" s="10" t="s">
        <v>449</v>
      </c>
      <c r="V17" s="5" t="s">
        <v>449</v>
      </c>
      <c r="W17" s="5" t="s">
        <v>597</v>
      </c>
      <c r="X17" s="11" t="s">
        <v>449</v>
      </c>
      <c r="Y17" s="10" t="s">
        <v>449</v>
      </c>
      <c r="Z17" s="5" t="s">
        <v>505</v>
      </c>
      <c r="AA17" s="5" t="s">
        <v>449</v>
      </c>
      <c r="AB17" s="11" t="s">
        <v>449</v>
      </c>
      <c r="AC17" s="10"/>
    </row>
    <row r="18" spans="1:29" x14ac:dyDescent="0.35">
      <c r="A18" s="11"/>
      <c r="B18" s="22" t="s">
        <v>1166</v>
      </c>
      <c r="C18" s="23">
        <v>616</v>
      </c>
      <c r="D18" s="24">
        <v>616</v>
      </c>
      <c r="E18" s="25" t="s">
        <v>486</v>
      </c>
      <c r="F18" s="25" t="s">
        <v>486</v>
      </c>
      <c r="G18" s="25" t="s">
        <v>486</v>
      </c>
      <c r="H18" s="26" t="s">
        <v>486</v>
      </c>
      <c r="I18" s="24">
        <v>484</v>
      </c>
      <c r="J18" s="25" t="s">
        <v>486</v>
      </c>
      <c r="K18" s="25">
        <v>132</v>
      </c>
      <c r="L18" s="26" t="s">
        <v>486</v>
      </c>
      <c r="M18" s="24">
        <v>173</v>
      </c>
      <c r="N18" s="25">
        <v>424</v>
      </c>
      <c r="O18" s="26">
        <v>19</v>
      </c>
      <c r="P18" s="24">
        <v>368</v>
      </c>
      <c r="Q18" s="25">
        <v>203</v>
      </c>
      <c r="R18" s="25">
        <v>40</v>
      </c>
      <c r="S18" s="25">
        <v>6</v>
      </c>
      <c r="T18" s="26" t="s">
        <v>486</v>
      </c>
      <c r="U18" s="24">
        <v>110</v>
      </c>
      <c r="V18" s="25">
        <v>70</v>
      </c>
      <c r="W18" s="25">
        <v>419</v>
      </c>
      <c r="X18" s="26">
        <v>12</v>
      </c>
      <c r="Y18" s="24">
        <v>127</v>
      </c>
      <c r="Z18" s="25">
        <v>459</v>
      </c>
      <c r="AA18" s="25">
        <v>15</v>
      </c>
      <c r="AB18" s="26">
        <v>4</v>
      </c>
      <c r="AC18" s="10"/>
    </row>
    <row r="19" spans="1:29" x14ac:dyDescent="0.35">
      <c r="A19" s="11"/>
      <c r="B19" s="22" t="s">
        <v>449</v>
      </c>
      <c r="C19" s="27">
        <v>0.2</v>
      </c>
      <c r="D19" s="28">
        <v>0.2</v>
      </c>
      <c r="E19" s="25" t="s">
        <v>486</v>
      </c>
      <c r="F19" s="25" t="s">
        <v>486</v>
      </c>
      <c r="G19" s="25" t="s">
        <v>486</v>
      </c>
      <c r="H19" s="26" t="s">
        <v>486</v>
      </c>
      <c r="I19" s="28">
        <v>0.2</v>
      </c>
      <c r="J19" s="25" t="s">
        <v>486</v>
      </c>
      <c r="K19" s="29">
        <v>0.23</v>
      </c>
      <c r="L19" s="26" t="s">
        <v>486</v>
      </c>
      <c r="M19" s="28">
        <v>0.15</v>
      </c>
      <c r="N19" s="29">
        <v>0.24</v>
      </c>
      <c r="O19" s="30">
        <v>0.17</v>
      </c>
      <c r="P19" s="28">
        <v>0.19</v>
      </c>
      <c r="Q19" s="29">
        <v>0.22</v>
      </c>
      <c r="R19" s="29">
        <v>0.23</v>
      </c>
      <c r="S19" s="29">
        <v>0.16</v>
      </c>
      <c r="T19" s="26" t="s">
        <v>486</v>
      </c>
      <c r="U19" s="28">
        <v>0.22</v>
      </c>
      <c r="V19" s="29">
        <v>0.24</v>
      </c>
      <c r="W19" s="29">
        <v>0.19</v>
      </c>
      <c r="X19" s="30">
        <v>0.22</v>
      </c>
      <c r="Y19" s="28">
        <v>0.18</v>
      </c>
      <c r="Z19" s="29">
        <v>0.21</v>
      </c>
      <c r="AA19" s="29">
        <v>0.25</v>
      </c>
      <c r="AB19" s="30">
        <v>0.19</v>
      </c>
      <c r="AC19" s="10"/>
    </row>
    <row r="20" spans="1:29" x14ac:dyDescent="0.35">
      <c r="A20" s="11"/>
      <c r="B20" s="22" t="s">
        <v>449</v>
      </c>
      <c r="C20" s="24" t="s">
        <v>568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6" t="s">
        <v>449</v>
      </c>
      <c r="I20" s="24" t="s">
        <v>449</v>
      </c>
      <c r="J20" s="25" t="s">
        <v>449</v>
      </c>
      <c r="K20" s="25" t="s">
        <v>449</v>
      </c>
      <c r="L20" s="26" t="s">
        <v>449</v>
      </c>
      <c r="M20" s="24" t="s">
        <v>449</v>
      </c>
      <c r="N20" s="25" t="s">
        <v>603</v>
      </c>
      <c r="O20" s="26" t="s">
        <v>449</v>
      </c>
      <c r="P20" s="24" t="s">
        <v>449</v>
      </c>
      <c r="Q20" s="25" t="s">
        <v>449</v>
      </c>
      <c r="R20" s="25" t="s">
        <v>449</v>
      </c>
      <c r="S20" s="25" t="s">
        <v>449</v>
      </c>
      <c r="T20" s="26" t="s">
        <v>449</v>
      </c>
      <c r="U20" s="24" t="s">
        <v>449</v>
      </c>
      <c r="V20" s="25" t="s">
        <v>449</v>
      </c>
      <c r="W20" s="25" t="s">
        <v>449</v>
      </c>
      <c r="X20" s="26" t="s">
        <v>449</v>
      </c>
      <c r="Y20" s="24" t="s">
        <v>449</v>
      </c>
      <c r="Z20" s="25" t="s">
        <v>449</v>
      </c>
      <c r="AA20" s="25" t="s">
        <v>449</v>
      </c>
      <c r="AB20" s="26" t="s">
        <v>449</v>
      </c>
      <c r="AC20" s="10"/>
    </row>
    <row r="21" spans="1:29" x14ac:dyDescent="0.35">
      <c r="A21" s="11"/>
      <c r="B21" s="8" t="s">
        <v>1167</v>
      </c>
      <c r="C21" s="9">
        <v>75</v>
      </c>
      <c r="D21" s="10">
        <v>75</v>
      </c>
      <c r="E21" s="5" t="s">
        <v>486</v>
      </c>
      <c r="F21" s="5" t="s">
        <v>486</v>
      </c>
      <c r="G21" s="5" t="s">
        <v>486</v>
      </c>
      <c r="H21" s="11" t="s">
        <v>486</v>
      </c>
      <c r="I21" s="10">
        <v>55</v>
      </c>
      <c r="J21" s="5" t="s">
        <v>486</v>
      </c>
      <c r="K21" s="5">
        <v>19</v>
      </c>
      <c r="L21" s="11" t="s">
        <v>486</v>
      </c>
      <c r="M21" s="10">
        <v>20</v>
      </c>
      <c r="N21" s="5">
        <v>48</v>
      </c>
      <c r="O21" s="11">
        <v>6</v>
      </c>
      <c r="P21" s="10">
        <v>46</v>
      </c>
      <c r="Q21" s="5">
        <v>23</v>
      </c>
      <c r="R21" s="5">
        <v>6</v>
      </c>
      <c r="S21" s="5" t="s">
        <v>486</v>
      </c>
      <c r="T21" s="11" t="s">
        <v>486</v>
      </c>
      <c r="U21" s="10">
        <v>15</v>
      </c>
      <c r="V21" s="5">
        <v>8</v>
      </c>
      <c r="W21" s="5">
        <v>46</v>
      </c>
      <c r="X21" s="11">
        <v>5</v>
      </c>
      <c r="Y21" s="10">
        <v>20</v>
      </c>
      <c r="Z21" s="5">
        <v>54</v>
      </c>
      <c r="AA21" s="5">
        <v>1</v>
      </c>
      <c r="AB21" s="11" t="s">
        <v>486</v>
      </c>
      <c r="AC21" s="10"/>
    </row>
    <row r="22" spans="1:29" x14ac:dyDescent="0.35">
      <c r="A22" s="11"/>
      <c r="B22" s="8" t="s">
        <v>449</v>
      </c>
      <c r="C22" s="12">
        <v>0.02</v>
      </c>
      <c r="D22" s="13">
        <v>0.02</v>
      </c>
      <c r="E22" s="5" t="s">
        <v>486</v>
      </c>
      <c r="F22" s="5" t="s">
        <v>486</v>
      </c>
      <c r="G22" s="5" t="s">
        <v>486</v>
      </c>
      <c r="H22" s="11" t="s">
        <v>486</v>
      </c>
      <c r="I22" s="13">
        <v>0.02</v>
      </c>
      <c r="J22" s="5" t="s">
        <v>486</v>
      </c>
      <c r="K22" s="14">
        <v>0.03</v>
      </c>
      <c r="L22" s="11" t="s">
        <v>486</v>
      </c>
      <c r="M22" s="13">
        <v>0.02</v>
      </c>
      <c r="N22" s="14">
        <v>0.03</v>
      </c>
      <c r="O22" s="15">
        <v>0.06</v>
      </c>
      <c r="P22" s="13">
        <v>0.02</v>
      </c>
      <c r="Q22" s="14">
        <v>0.02</v>
      </c>
      <c r="R22" s="14">
        <v>0.03</v>
      </c>
      <c r="S22" s="5" t="s">
        <v>486</v>
      </c>
      <c r="T22" s="11" t="s">
        <v>486</v>
      </c>
      <c r="U22" s="13">
        <v>0.03</v>
      </c>
      <c r="V22" s="14">
        <v>0.03</v>
      </c>
      <c r="W22" s="14">
        <v>0.02</v>
      </c>
      <c r="X22" s="15">
        <v>0.09</v>
      </c>
      <c r="Y22" s="13">
        <v>0.03</v>
      </c>
      <c r="Z22" s="14">
        <v>0.02</v>
      </c>
      <c r="AA22" s="14">
        <v>0.01</v>
      </c>
      <c r="AB22" s="11" t="s">
        <v>486</v>
      </c>
      <c r="AC22" s="10"/>
    </row>
    <row r="23" spans="1:29" x14ac:dyDescent="0.35">
      <c r="A23" s="11"/>
      <c r="B23" s="8" t="s">
        <v>449</v>
      </c>
      <c r="C23" s="10" t="s">
        <v>449</v>
      </c>
      <c r="D23" s="10" t="s">
        <v>449</v>
      </c>
      <c r="E23" s="5" t="s">
        <v>449</v>
      </c>
      <c r="F23" s="5" t="s">
        <v>449</v>
      </c>
      <c r="G23" s="5" t="s">
        <v>449</v>
      </c>
      <c r="H23" s="11" t="s">
        <v>449</v>
      </c>
      <c r="I23" s="10" t="s">
        <v>449</v>
      </c>
      <c r="J23" s="5" t="s">
        <v>449</v>
      </c>
      <c r="K23" s="5" t="s">
        <v>449</v>
      </c>
      <c r="L23" s="11" t="s">
        <v>449</v>
      </c>
      <c r="M23" s="10" t="s">
        <v>449</v>
      </c>
      <c r="N23" s="5" t="s">
        <v>449</v>
      </c>
      <c r="O23" s="11" t="s">
        <v>568</v>
      </c>
      <c r="P23" s="10" t="s">
        <v>449</v>
      </c>
      <c r="Q23" s="5" t="s">
        <v>449</v>
      </c>
      <c r="R23" s="5" t="s">
        <v>449</v>
      </c>
      <c r="S23" s="5" t="s">
        <v>449</v>
      </c>
      <c r="T23" s="11" t="s">
        <v>449</v>
      </c>
      <c r="U23" s="10" t="s">
        <v>449</v>
      </c>
      <c r="V23" s="5" t="s">
        <v>449</v>
      </c>
      <c r="W23" s="5" t="s">
        <v>449</v>
      </c>
      <c r="X23" s="11" t="s">
        <v>449</v>
      </c>
      <c r="Y23" s="10" t="s">
        <v>449</v>
      </c>
      <c r="Z23" s="5" t="s">
        <v>449</v>
      </c>
      <c r="AA23" s="5" t="s">
        <v>449</v>
      </c>
      <c r="AB23" s="11" t="s">
        <v>449</v>
      </c>
      <c r="AC23" s="10"/>
    </row>
    <row r="24" spans="1:29" x14ac:dyDescent="0.35">
      <c r="A24" s="11"/>
      <c r="B24" s="22" t="s">
        <v>1168</v>
      </c>
      <c r="C24" s="23">
        <v>27</v>
      </c>
      <c r="D24" s="24">
        <v>27</v>
      </c>
      <c r="E24" s="25" t="s">
        <v>486</v>
      </c>
      <c r="F24" s="25" t="s">
        <v>486</v>
      </c>
      <c r="G24" s="25" t="s">
        <v>486</v>
      </c>
      <c r="H24" s="26" t="s">
        <v>486</v>
      </c>
      <c r="I24" s="24">
        <v>21</v>
      </c>
      <c r="J24" s="25" t="s">
        <v>486</v>
      </c>
      <c r="K24" s="25">
        <v>5</v>
      </c>
      <c r="L24" s="26" t="s">
        <v>486</v>
      </c>
      <c r="M24" s="24">
        <v>11</v>
      </c>
      <c r="N24" s="25">
        <v>16</v>
      </c>
      <c r="O24" s="26" t="s">
        <v>486</v>
      </c>
      <c r="P24" s="24">
        <v>16</v>
      </c>
      <c r="Q24" s="25">
        <v>11</v>
      </c>
      <c r="R24" s="25" t="s">
        <v>486</v>
      </c>
      <c r="S24" s="25" t="s">
        <v>486</v>
      </c>
      <c r="T24" s="26" t="s">
        <v>486</v>
      </c>
      <c r="U24" s="24">
        <v>11</v>
      </c>
      <c r="V24" s="25">
        <v>5</v>
      </c>
      <c r="W24" s="25">
        <v>10</v>
      </c>
      <c r="X24" s="26" t="s">
        <v>486</v>
      </c>
      <c r="Y24" s="24">
        <v>7</v>
      </c>
      <c r="Z24" s="25">
        <v>19</v>
      </c>
      <c r="AA24" s="25" t="s">
        <v>486</v>
      </c>
      <c r="AB24" s="26" t="s">
        <v>486</v>
      </c>
      <c r="AC24" s="10"/>
    </row>
    <row r="25" spans="1:29" x14ac:dyDescent="0.35">
      <c r="A25" s="11"/>
      <c r="B25" s="22" t="s">
        <v>449</v>
      </c>
      <c r="C25" s="27">
        <v>0.01</v>
      </c>
      <c r="D25" s="28">
        <v>0.01</v>
      </c>
      <c r="E25" s="25" t="s">
        <v>486</v>
      </c>
      <c r="F25" s="25" t="s">
        <v>486</v>
      </c>
      <c r="G25" s="25" t="s">
        <v>486</v>
      </c>
      <c r="H25" s="26" t="s">
        <v>486</v>
      </c>
      <c r="I25" s="28">
        <v>0.01</v>
      </c>
      <c r="J25" s="25" t="s">
        <v>486</v>
      </c>
      <c r="K25" s="29">
        <v>0.01</v>
      </c>
      <c r="L25" s="26" t="s">
        <v>486</v>
      </c>
      <c r="M25" s="28">
        <v>0.01</v>
      </c>
      <c r="N25" s="29">
        <v>0.01</v>
      </c>
      <c r="O25" s="26" t="s">
        <v>486</v>
      </c>
      <c r="P25" s="28">
        <v>0.01</v>
      </c>
      <c r="Q25" s="29">
        <v>0.01</v>
      </c>
      <c r="R25" s="25" t="s">
        <v>486</v>
      </c>
      <c r="S25" s="25" t="s">
        <v>486</v>
      </c>
      <c r="T25" s="26" t="s">
        <v>486</v>
      </c>
      <c r="U25" s="28">
        <v>0.02</v>
      </c>
      <c r="V25" s="29">
        <v>0.02</v>
      </c>
      <c r="W25" s="25" t="s">
        <v>511</v>
      </c>
      <c r="X25" s="26" t="s">
        <v>486</v>
      </c>
      <c r="Y25" s="28">
        <v>0.01</v>
      </c>
      <c r="Z25" s="29">
        <v>0.01</v>
      </c>
      <c r="AA25" s="25" t="s">
        <v>486</v>
      </c>
      <c r="AB25" s="26" t="s">
        <v>486</v>
      </c>
      <c r="AC25" s="10"/>
    </row>
    <row r="26" spans="1:29" x14ac:dyDescent="0.35">
      <c r="A26" s="11"/>
      <c r="B26" s="22" t="s">
        <v>449</v>
      </c>
      <c r="C26" s="24" t="s">
        <v>559</v>
      </c>
      <c r="D26" s="24" t="s">
        <v>449</v>
      </c>
      <c r="E26" s="25" t="s">
        <v>449</v>
      </c>
      <c r="F26" s="25" t="s">
        <v>449</v>
      </c>
      <c r="G26" s="25" t="s">
        <v>449</v>
      </c>
      <c r="H26" s="26" t="s">
        <v>449</v>
      </c>
      <c r="I26" s="24" t="s">
        <v>449</v>
      </c>
      <c r="J26" s="25" t="s">
        <v>449</v>
      </c>
      <c r="K26" s="25" t="s">
        <v>449</v>
      </c>
      <c r="L26" s="26" t="s">
        <v>449</v>
      </c>
      <c r="M26" s="24" t="s">
        <v>449</v>
      </c>
      <c r="N26" s="25" t="s">
        <v>449</v>
      </c>
      <c r="O26" s="26" t="s">
        <v>449</v>
      </c>
      <c r="P26" s="24" t="s">
        <v>449</v>
      </c>
      <c r="Q26" s="25" t="s">
        <v>449</v>
      </c>
      <c r="R26" s="25" t="s">
        <v>449</v>
      </c>
      <c r="S26" s="25" t="s">
        <v>449</v>
      </c>
      <c r="T26" s="26" t="s">
        <v>449</v>
      </c>
      <c r="U26" s="24" t="s">
        <v>501</v>
      </c>
      <c r="V26" s="25" t="s">
        <v>449</v>
      </c>
      <c r="W26" s="25" t="s">
        <v>449</v>
      </c>
      <c r="X26" s="26" t="s">
        <v>449</v>
      </c>
      <c r="Y26" s="24" t="s">
        <v>449</v>
      </c>
      <c r="Z26" s="25" t="s">
        <v>449</v>
      </c>
      <c r="AA26" s="25" t="s">
        <v>449</v>
      </c>
      <c r="AB26" s="26" t="s">
        <v>449</v>
      </c>
      <c r="AC26" s="10"/>
    </row>
    <row r="27" spans="1:29" x14ac:dyDescent="0.35">
      <c r="A27" s="11"/>
      <c r="B27" s="8" t="s">
        <v>1169</v>
      </c>
      <c r="C27" s="9">
        <v>124</v>
      </c>
      <c r="D27" s="10">
        <v>124</v>
      </c>
      <c r="E27" s="5" t="s">
        <v>486</v>
      </c>
      <c r="F27" s="5" t="s">
        <v>486</v>
      </c>
      <c r="G27" s="5" t="s">
        <v>486</v>
      </c>
      <c r="H27" s="11" t="s">
        <v>486</v>
      </c>
      <c r="I27" s="10">
        <v>99</v>
      </c>
      <c r="J27" s="5" t="s">
        <v>486</v>
      </c>
      <c r="K27" s="5">
        <v>25</v>
      </c>
      <c r="L27" s="11" t="s">
        <v>486</v>
      </c>
      <c r="M27" s="10">
        <v>57</v>
      </c>
      <c r="N27" s="5">
        <v>61</v>
      </c>
      <c r="O27" s="11">
        <v>6</v>
      </c>
      <c r="P27" s="10">
        <v>62</v>
      </c>
      <c r="Q27" s="5">
        <v>47</v>
      </c>
      <c r="R27" s="5">
        <v>14</v>
      </c>
      <c r="S27" s="5">
        <v>1</v>
      </c>
      <c r="T27" s="11" t="s">
        <v>486</v>
      </c>
      <c r="U27" s="10">
        <v>39</v>
      </c>
      <c r="V27" s="5">
        <v>13</v>
      </c>
      <c r="W27" s="5">
        <v>67</v>
      </c>
      <c r="X27" s="11">
        <v>3</v>
      </c>
      <c r="Y27" s="10">
        <v>24</v>
      </c>
      <c r="Z27" s="5">
        <v>94</v>
      </c>
      <c r="AA27" s="5">
        <v>2</v>
      </c>
      <c r="AB27" s="11" t="s">
        <v>486</v>
      </c>
      <c r="AC27" s="10"/>
    </row>
    <row r="28" spans="1:29" x14ac:dyDescent="0.35">
      <c r="A28" s="11"/>
      <c r="B28" s="8" t="s">
        <v>449</v>
      </c>
      <c r="C28" s="12">
        <v>0.04</v>
      </c>
      <c r="D28" s="13">
        <v>0.04</v>
      </c>
      <c r="E28" s="5" t="s">
        <v>486</v>
      </c>
      <c r="F28" s="5" t="s">
        <v>486</v>
      </c>
      <c r="G28" s="5" t="s">
        <v>486</v>
      </c>
      <c r="H28" s="11" t="s">
        <v>486</v>
      </c>
      <c r="I28" s="13">
        <v>0.04</v>
      </c>
      <c r="J28" s="5" t="s">
        <v>486</v>
      </c>
      <c r="K28" s="14">
        <v>0.04</v>
      </c>
      <c r="L28" s="11" t="s">
        <v>486</v>
      </c>
      <c r="M28" s="13">
        <v>0.05</v>
      </c>
      <c r="N28" s="14">
        <v>0.04</v>
      </c>
      <c r="O28" s="15">
        <v>0.05</v>
      </c>
      <c r="P28" s="13">
        <v>0.03</v>
      </c>
      <c r="Q28" s="14">
        <v>0.05</v>
      </c>
      <c r="R28" s="14">
        <v>0.08</v>
      </c>
      <c r="S28" s="14">
        <v>0.02</v>
      </c>
      <c r="T28" s="11" t="s">
        <v>486</v>
      </c>
      <c r="U28" s="13">
        <v>0.08</v>
      </c>
      <c r="V28" s="14">
        <v>0.04</v>
      </c>
      <c r="W28" s="14">
        <v>0.03</v>
      </c>
      <c r="X28" s="15">
        <v>0.06</v>
      </c>
      <c r="Y28" s="13">
        <v>0.03</v>
      </c>
      <c r="Z28" s="14">
        <v>0.04</v>
      </c>
      <c r="AA28" s="14">
        <v>0.04</v>
      </c>
      <c r="AB28" s="11" t="s">
        <v>486</v>
      </c>
      <c r="AC28" s="10"/>
    </row>
    <row r="29" spans="1:29" x14ac:dyDescent="0.35">
      <c r="A29" s="11"/>
      <c r="B29" s="8" t="s">
        <v>449</v>
      </c>
      <c r="C29" s="10" t="s">
        <v>1172</v>
      </c>
      <c r="D29" s="10" t="s">
        <v>449</v>
      </c>
      <c r="E29" s="5" t="s">
        <v>449</v>
      </c>
      <c r="F29" s="5" t="s">
        <v>449</v>
      </c>
      <c r="G29" s="5" t="s">
        <v>449</v>
      </c>
      <c r="H29" s="11" t="s">
        <v>449</v>
      </c>
      <c r="I29" s="10" t="s">
        <v>449</v>
      </c>
      <c r="J29" s="5" t="s">
        <v>449</v>
      </c>
      <c r="K29" s="5" t="s">
        <v>449</v>
      </c>
      <c r="L29" s="11" t="s">
        <v>449</v>
      </c>
      <c r="M29" s="10" t="s">
        <v>449</v>
      </c>
      <c r="N29" s="5" t="s">
        <v>449</v>
      </c>
      <c r="O29" s="11" t="s">
        <v>449</v>
      </c>
      <c r="P29" s="10" t="s">
        <v>449</v>
      </c>
      <c r="Q29" s="5" t="s">
        <v>449</v>
      </c>
      <c r="R29" s="5" t="s">
        <v>605</v>
      </c>
      <c r="S29" s="5" t="s">
        <v>449</v>
      </c>
      <c r="T29" s="11" t="s">
        <v>449</v>
      </c>
      <c r="U29" s="10" t="s">
        <v>501</v>
      </c>
      <c r="V29" s="5" t="s">
        <v>449</v>
      </c>
      <c r="W29" s="5" t="s">
        <v>449</v>
      </c>
      <c r="X29" s="11" t="s">
        <v>449</v>
      </c>
      <c r="Y29" s="10" t="s">
        <v>449</v>
      </c>
      <c r="Z29" s="5" t="s">
        <v>449</v>
      </c>
      <c r="AA29" s="5" t="s">
        <v>449</v>
      </c>
      <c r="AB29" s="11" t="s">
        <v>449</v>
      </c>
      <c r="AC29" s="10"/>
    </row>
    <row r="30" spans="1:29" x14ac:dyDescent="0.35">
      <c r="A30" s="11"/>
      <c r="B30" s="22" t="s">
        <v>1170</v>
      </c>
      <c r="C30" s="23">
        <v>2200</v>
      </c>
      <c r="D30" s="24">
        <v>2200</v>
      </c>
      <c r="E30" s="25" t="s">
        <v>486</v>
      </c>
      <c r="F30" s="25" t="s">
        <v>486</v>
      </c>
      <c r="G30" s="25" t="s">
        <v>486</v>
      </c>
      <c r="H30" s="26" t="s">
        <v>486</v>
      </c>
      <c r="I30" s="24">
        <v>1805</v>
      </c>
      <c r="J30" s="25" t="s">
        <v>486</v>
      </c>
      <c r="K30" s="25">
        <v>395</v>
      </c>
      <c r="L30" s="26" t="s">
        <v>486</v>
      </c>
      <c r="M30" s="24">
        <v>927</v>
      </c>
      <c r="N30" s="25">
        <v>1184</v>
      </c>
      <c r="O30" s="26">
        <v>80</v>
      </c>
      <c r="P30" s="24">
        <v>1402</v>
      </c>
      <c r="Q30" s="25">
        <v>649</v>
      </c>
      <c r="R30" s="25">
        <v>115</v>
      </c>
      <c r="S30" s="25">
        <v>30</v>
      </c>
      <c r="T30" s="26">
        <v>4</v>
      </c>
      <c r="U30" s="24">
        <v>319</v>
      </c>
      <c r="V30" s="25">
        <v>199</v>
      </c>
      <c r="W30" s="25">
        <v>1616</v>
      </c>
      <c r="X30" s="26">
        <v>34</v>
      </c>
      <c r="Y30" s="24">
        <v>538</v>
      </c>
      <c r="Z30" s="25">
        <v>1565</v>
      </c>
      <c r="AA30" s="25">
        <v>40</v>
      </c>
      <c r="AB30" s="26">
        <v>18</v>
      </c>
      <c r="AC30" s="10"/>
    </row>
    <row r="31" spans="1:29" x14ac:dyDescent="0.35">
      <c r="A31" s="11"/>
      <c r="B31" s="22" t="s">
        <v>449</v>
      </c>
      <c r="C31" s="27">
        <v>0.72</v>
      </c>
      <c r="D31" s="28">
        <v>0.72</v>
      </c>
      <c r="E31" s="25" t="s">
        <v>486</v>
      </c>
      <c r="F31" s="25" t="s">
        <v>486</v>
      </c>
      <c r="G31" s="25" t="s">
        <v>486</v>
      </c>
      <c r="H31" s="26" t="s">
        <v>486</v>
      </c>
      <c r="I31" s="28">
        <v>0.73</v>
      </c>
      <c r="J31" s="25" t="s">
        <v>486</v>
      </c>
      <c r="K31" s="29">
        <v>0.68</v>
      </c>
      <c r="L31" s="26" t="s">
        <v>486</v>
      </c>
      <c r="M31" s="28">
        <v>0.78</v>
      </c>
      <c r="N31" s="29">
        <v>0.68</v>
      </c>
      <c r="O31" s="30">
        <v>0.72</v>
      </c>
      <c r="P31" s="28">
        <v>0.74</v>
      </c>
      <c r="Q31" s="29">
        <v>0.7</v>
      </c>
      <c r="R31" s="29">
        <v>0.66</v>
      </c>
      <c r="S31" s="29">
        <v>0.82</v>
      </c>
      <c r="T31" s="30">
        <v>1</v>
      </c>
      <c r="U31" s="28">
        <v>0.65</v>
      </c>
      <c r="V31" s="29">
        <v>0.67</v>
      </c>
      <c r="W31" s="29">
        <v>0.75</v>
      </c>
      <c r="X31" s="30">
        <v>0.63</v>
      </c>
      <c r="Y31" s="28">
        <v>0.75</v>
      </c>
      <c r="Z31" s="29">
        <v>0.71</v>
      </c>
      <c r="AA31" s="29">
        <v>0.7</v>
      </c>
      <c r="AB31" s="30">
        <v>0.81</v>
      </c>
      <c r="AC31" s="10"/>
    </row>
    <row r="32" spans="1:29" x14ac:dyDescent="0.35">
      <c r="A32" s="11"/>
      <c r="B32" s="22" t="s">
        <v>449</v>
      </c>
      <c r="C32" s="24" t="s">
        <v>1100</v>
      </c>
      <c r="D32" s="24" t="s">
        <v>449</v>
      </c>
      <c r="E32" s="25" t="s">
        <v>449</v>
      </c>
      <c r="F32" s="25" t="s">
        <v>449</v>
      </c>
      <c r="G32" s="25" t="s">
        <v>449</v>
      </c>
      <c r="H32" s="26" t="s">
        <v>449</v>
      </c>
      <c r="I32" s="24" t="s">
        <v>449</v>
      </c>
      <c r="J32" s="25" t="s">
        <v>449</v>
      </c>
      <c r="K32" s="25" t="s">
        <v>449</v>
      </c>
      <c r="L32" s="26" t="s">
        <v>449</v>
      </c>
      <c r="M32" s="24" t="s">
        <v>518</v>
      </c>
      <c r="N32" s="25" t="s">
        <v>449</v>
      </c>
      <c r="O32" s="26" t="s">
        <v>449</v>
      </c>
      <c r="P32" s="24" t="s">
        <v>593</v>
      </c>
      <c r="Q32" s="25" t="s">
        <v>449</v>
      </c>
      <c r="R32" s="25" t="s">
        <v>449</v>
      </c>
      <c r="S32" s="25" t="s">
        <v>449</v>
      </c>
      <c r="T32" s="26" t="s">
        <v>449</v>
      </c>
      <c r="U32" s="24" t="s">
        <v>449</v>
      </c>
      <c r="V32" s="25" t="s">
        <v>449</v>
      </c>
      <c r="W32" s="25" t="s">
        <v>494</v>
      </c>
      <c r="X32" s="26" t="s">
        <v>449</v>
      </c>
      <c r="Y32" s="24" t="s">
        <v>449</v>
      </c>
      <c r="Z32" s="25" t="s">
        <v>449</v>
      </c>
      <c r="AA32" s="25" t="s">
        <v>449</v>
      </c>
      <c r="AB32" s="26" t="s">
        <v>449</v>
      </c>
      <c r="AC32" s="10"/>
    </row>
    <row r="33" spans="1:29" x14ac:dyDescent="0.35">
      <c r="A33" s="11"/>
      <c r="B33" s="8" t="s">
        <v>1171</v>
      </c>
      <c r="C33" s="9">
        <v>101</v>
      </c>
      <c r="D33" s="10">
        <v>101</v>
      </c>
      <c r="E33" s="5" t="s">
        <v>486</v>
      </c>
      <c r="F33" s="5" t="s">
        <v>486</v>
      </c>
      <c r="G33" s="5" t="s">
        <v>486</v>
      </c>
      <c r="H33" s="11" t="s">
        <v>486</v>
      </c>
      <c r="I33" s="10">
        <v>77</v>
      </c>
      <c r="J33" s="5" t="s">
        <v>486</v>
      </c>
      <c r="K33" s="5">
        <v>25</v>
      </c>
      <c r="L33" s="11" t="s">
        <v>486</v>
      </c>
      <c r="M33" s="10">
        <v>31</v>
      </c>
      <c r="N33" s="5">
        <v>64</v>
      </c>
      <c r="O33" s="11">
        <v>6</v>
      </c>
      <c r="P33" s="10">
        <v>62</v>
      </c>
      <c r="Q33" s="5">
        <v>34</v>
      </c>
      <c r="R33" s="5">
        <v>6</v>
      </c>
      <c r="S33" s="5" t="s">
        <v>486</v>
      </c>
      <c r="T33" s="11" t="s">
        <v>486</v>
      </c>
      <c r="U33" s="10">
        <v>26</v>
      </c>
      <c r="V33" s="5">
        <v>13</v>
      </c>
      <c r="W33" s="5">
        <v>56</v>
      </c>
      <c r="X33" s="11">
        <v>5</v>
      </c>
      <c r="Y33" s="10">
        <v>27</v>
      </c>
      <c r="Z33" s="5">
        <v>72</v>
      </c>
      <c r="AA33" s="5">
        <v>1</v>
      </c>
      <c r="AB33" s="11" t="s">
        <v>486</v>
      </c>
      <c r="AC33" s="10"/>
    </row>
    <row r="34" spans="1:29" x14ac:dyDescent="0.35">
      <c r="A34" s="11"/>
      <c r="B34" s="8" t="s">
        <v>449</v>
      </c>
      <c r="C34" s="12">
        <v>0.03</v>
      </c>
      <c r="D34" s="13">
        <v>0.03</v>
      </c>
      <c r="E34" s="5" t="s">
        <v>486</v>
      </c>
      <c r="F34" s="5" t="s">
        <v>486</v>
      </c>
      <c r="G34" s="5" t="s">
        <v>486</v>
      </c>
      <c r="H34" s="11" t="s">
        <v>486</v>
      </c>
      <c r="I34" s="13">
        <v>0.03</v>
      </c>
      <c r="J34" s="5" t="s">
        <v>486</v>
      </c>
      <c r="K34" s="14">
        <v>0.04</v>
      </c>
      <c r="L34" s="11" t="s">
        <v>486</v>
      </c>
      <c r="M34" s="13">
        <v>0.03</v>
      </c>
      <c r="N34" s="14">
        <v>0.04</v>
      </c>
      <c r="O34" s="15">
        <v>0.06</v>
      </c>
      <c r="P34" s="13">
        <v>0.03</v>
      </c>
      <c r="Q34" s="14">
        <v>0.04</v>
      </c>
      <c r="R34" s="14">
        <v>0.03</v>
      </c>
      <c r="S34" s="5" t="s">
        <v>486</v>
      </c>
      <c r="T34" s="11" t="s">
        <v>486</v>
      </c>
      <c r="U34" s="13">
        <v>0.05</v>
      </c>
      <c r="V34" s="14">
        <v>0.05</v>
      </c>
      <c r="W34" s="14">
        <v>0.03</v>
      </c>
      <c r="X34" s="15">
        <v>0.09</v>
      </c>
      <c r="Y34" s="13">
        <v>0.04</v>
      </c>
      <c r="Z34" s="14">
        <v>0.03</v>
      </c>
      <c r="AA34" s="14">
        <v>0.01</v>
      </c>
      <c r="AB34" s="11" t="s">
        <v>486</v>
      </c>
      <c r="AC34" s="10"/>
    </row>
    <row r="35" spans="1:29" x14ac:dyDescent="0.35">
      <c r="A35" s="11"/>
      <c r="B35" s="31" t="s">
        <v>449</v>
      </c>
      <c r="C35" s="32" t="s">
        <v>559</v>
      </c>
      <c r="D35" s="32" t="s">
        <v>449</v>
      </c>
      <c r="E35" s="33" t="s">
        <v>449</v>
      </c>
      <c r="F35" s="33" t="s">
        <v>449</v>
      </c>
      <c r="G35" s="33" t="s">
        <v>449</v>
      </c>
      <c r="H35" s="34" t="s">
        <v>449</v>
      </c>
      <c r="I35" s="32" t="s">
        <v>449</v>
      </c>
      <c r="J35" s="33" t="s">
        <v>449</v>
      </c>
      <c r="K35" s="33" t="s">
        <v>449</v>
      </c>
      <c r="L35" s="34" t="s">
        <v>449</v>
      </c>
      <c r="M35" s="32" t="s">
        <v>449</v>
      </c>
      <c r="N35" s="33" t="s">
        <v>449</v>
      </c>
      <c r="O35" s="34" t="s">
        <v>449</v>
      </c>
      <c r="P35" s="32" t="s">
        <v>449</v>
      </c>
      <c r="Q35" s="33" t="s">
        <v>449</v>
      </c>
      <c r="R35" s="33" t="s">
        <v>449</v>
      </c>
      <c r="S35" s="33" t="s">
        <v>449</v>
      </c>
      <c r="T35" s="34" t="s">
        <v>449</v>
      </c>
      <c r="U35" s="32" t="s">
        <v>559</v>
      </c>
      <c r="V35" s="33" t="s">
        <v>449</v>
      </c>
      <c r="W35" s="33" t="s">
        <v>449</v>
      </c>
      <c r="X35" s="34" t="s">
        <v>449</v>
      </c>
      <c r="Y35" s="32" t="s">
        <v>449</v>
      </c>
      <c r="Z35" s="33" t="s">
        <v>449</v>
      </c>
      <c r="AA35" s="33" t="s">
        <v>449</v>
      </c>
      <c r="AB35" s="34" t="s">
        <v>449</v>
      </c>
      <c r="AC35" s="10"/>
    </row>
    <row r="36" spans="1:29" x14ac:dyDescent="0.35">
      <c r="B36" s="1" t="s">
        <v>1929</v>
      </c>
    </row>
    <row r="37" spans="1:29" x14ac:dyDescent="0.35">
      <c r="B37" s="1" t="s">
        <v>529</v>
      </c>
    </row>
    <row r="38" spans="1:29" x14ac:dyDescent="0.35">
      <c r="B38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61" display="Return to Index" xr:uid="{00000000-0004-0000-39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A00-000000000000}">
  <dimension ref="A1:X38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162</v>
      </c>
    </row>
    <row r="6" spans="1:24" x14ac:dyDescent="0.35">
      <c r="B6" s="1" t="s">
        <v>160</v>
      </c>
    </row>
    <row r="7" spans="1:24" x14ac:dyDescent="0.35">
      <c r="B7" s="1" t="s">
        <v>104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3140</v>
      </c>
      <c r="D10" s="10">
        <v>1343</v>
      </c>
      <c r="E10" s="5">
        <v>215</v>
      </c>
      <c r="F10" s="5">
        <v>681</v>
      </c>
      <c r="G10" s="5">
        <v>360</v>
      </c>
      <c r="H10" s="5">
        <v>302</v>
      </c>
      <c r="I10" s="11">
        <v>174</v>
      </c>
      <c r="J10" s="10">
        <v>2618</v>
      </c>
      <c r="K10" s="11">
        <v>407</v>
      </c>
      <c r="L10" s="10">
        <v>473</v>
      </c>
      <c r="M10" s="5">
        <v>708</v>
      </c>
      <c r="N10" s="5">
        <v>239</v>
      </c>
      <c r="O10" s="5">
        <v>844</v>
      </c>
      <c r="P10" s="5">
        <v>469</v>
      </c>
      <c r="Q10" s="5">
        <v>152</v>
      </c>
      <c r="R10" s="11">
        <v>105</v>
      </c>
      <c r="S10" s="10">
        <v>516</v>
      </c>
      <c r="T10" s="5">
        <v>850</v>
      </c>
      <c r="U10" s="5">
        <v>920</v>
      </c>
      <c r="V10" s="5">
        <v>345</v>
      </c>
      <c r="W10" s="11">
        <v>160</v>
      </c>
    </row>
    <row r="11" spans="1:24" x14ac:dyDescent="0.35">
      <c r="B11" s="17" t="s">
        <v>1930</v>
      </c>
      <c r="C11" s="18">
        <v>3042</v>
      </c>
      <c r="D11" s="19">
        <v>1255</v>
      </c>
      <c r="E11" s="20">
        <v>225</v>
      </c>
      <c r="F11" s="20">
        <v>560</v>
      </c>
      <c r="G11" s="20">
        <v>372</v>
      </c>
      <c r="H11" s="20">
        <v>382</v>
      </c>
      <c r="I11" s="21">
        <v>161</v>
      </c>
      <c r="J11" s="19">
        <v>2370</v>
      </c>
      <c r="K11" s="21">
        <v>510</v>
      </c>
      <c r="L11" s="19">
        <v>526</v>
      </c>
      <c r="M11" s="20">
        <v>668</v>
      </c>
      <c r="N11" s="20">
        <v>227</v>
      </c>
      <c r="O11" s="20">
        <v>759</v>
      </c>
      <c r="P11" s="20">
        <v>415</v>
      </c>
      <c r="Q11" s="20">
        <v>118</v>
      </c>
      <c r="R11" s="21" t="s">
        <v>639</v>
      </c>
      <c r="S11" s="19">
        <v>596</v>
      </c>
      <c r="T11" s="20">
        <v>847</v>
      </c>
      <c r="U11" s="20">
        <v>765</v>
      </c>
      <c r="V11" s="20">
        <v>264</v>
      </c>
      <c r="W11" s="21">
        <v>210</v>
      </c>
    </row>
    <row r="12" spans="1:24" x14ac:dyDescent="0.35">
      <c r="A12" s="11"/>
      <c r="B12" s="22" t="s">
        <v>1164</v>
      </c>
      <c r="C12" s="23">
        <v>1262</v>
      </c>
      <c r="D12" s="24">
        <v>522</v>
      </c>
      <c r="E12" s="25">
        <v>109</v>
      </c>
      <c r="F12" s="25">
        <v>197</v>
      </c>
      <c r="G12" s="25">
        <v>137</v>
      </c>
      <c r="H12" s="25">
        <v>184</v>
      </c>
      <c r="I12" s="26">
        <v>55</v>
      </c>
      <c r="J12" s="24">
        <v>944</v>
      </c>
      <c r="K12" s="26">
        <v>233</v>
      </c>
      <c r="L12" s="24">
        <v>247</v>
      </c>
      <c r="M12" s="25">
        <v>254</v>
      </c>
      <c r="N12" s="25">
        <v>108</v>
      </c>
      <c r="O12" s="25">
        <v>278</v>
      </c>
      <c r="P12" s="25">
        <v>138</v>
      </c>
      <c r="Q12" s="25">
        <v>39</v>
      </c>
      <c r="R12" s="26">
        <v>85</v>
      </c>
      <c r="S12" s="24">
        <v>288</v>
      </c>
      <c r="T12" s="25">
        <v>355</v>
      </c>
      <c r="U12" s="25">
        <v>267</v>
      </c>
      <c r="V12" s="25">
        <v>77</v>
      </c>
      <c r="W12" s="26">
        <v>102</v>
      </c>
      <c r="X12" s="10"/>
    </row>
    <row r="13" spans="1:24" x14ac:dyDescent="0.35">
      <c r="A13" s="11"/>
      <c r="B13" s="22" t="s">
        <v>449</v>
      </c>
      <c r="C13" s="27">
        <v>0.42</v>
      </c>
      <c r="D13" s="28">
        <v>0.42</v>
      </c>
      <c r="E13" s="29">
        <v>0.49</v>
      </c>
      <c r="F13" s="29">
        <v>0.35</v>
      </c>
      <c r="G13" s="29">
        <v>0.37</v>
      </c>
      <c r="H13" s="29">
        <v>0.48</v>
      </c>
      <c r="I13" s="30">
        <v>0.34</v>
      </c>
      <c r="J13" s="28">
        <v>0.4</v>
      </c>
      <c r="K13" s="30">
        <v>0.46</v>
      </c>
      <c r="L13" s="28">
        <v>0.47</v>
      </c>
      <c r="M13" s="29">
        <v>0.38</v>
      </c>
      <c r="N13" s="29">
        <v>0.48</v>
      </c>
      <c r="O13" s="29">
        <v>0.37</v>
      </c>
      <c r="P13" s="29">
        <v>0.33</v>
      </c>
      <c r="Q13" s="29">
        <v>0.33</v>
      </c>
      <c r="R13" s="30">
        <v>0.59</v>
      </c>
      <c r="S13" s="28">
        <v>0.48</v>
      </c>
      <c r="T13" s="29">
        <v>0.42</v>
      </c>
      <c r="U13" s="29">
        <v>0.35</v>
      </c>
      <c r="V13" s="29">
        <v>0.28999999999999998</v>
      </c>
      <c r="W13" s="30">
        <v>0.49</v>
      </c>
      <c r="X13" s="10"/>
    </row>
    <row r="14" spans="1:24" x14ac:dyDescent="0.35">
      <c r="A14" s="11"/>
      <c r="B14" s="22" t="s">
        <v>449</v>
      </c>
      <c r="C14" s="24" t="s">
        <v>943</v>
      </c>
      <c r="D14" s="24" t="s">
        <v>614</v>
      </c>
      <c r="E14" s="25" t="s">
        <v>1178</v>
      </c>
      <c r="F14" s="25" t="s">
        <v>449</v>
      </c>
      <c r="G14" s="25" t="s">
        <v>449</v>
      </c>
      <c r="H14" s="25" t="s">
        <v>1178</v>
      </c>
      <c r="I14" s="26" t="s">
        <v>449</v>
      </c>
      <c r="J14" s="24" t="s">
        <v>449</v>
      </c>
      <c r="K14" s="26" t="s">
        <v>449</v>
      </c>
      <c r="L14" s="24" t="s">
        <v>839</v>
      </c>
      <c r="M14" s="25" t="s">
        <v>449</v>
      </c>
      <c r="N14" s="25" t="s">
        <v>1179</v>
      </c>
      <c r="O14" s="25" t="s">
        <v>449</v>
      </c>
      <c r="P14" s="25" t="s">
        <v>449</v>
      </c>
      <c r="Q14" s="25" t="s">
        <v>449</v>
      </c>
      <c r="R14" s="26" t="s">
        <v>839</v>
      </c>
      <c r="S14" s="24" t="s">
        <v>494</v>
      </c>
      <c r="T14" s="25" t="s">
        <v>567</v>
      </c>
      <c r="U14" s="25" t="s">
        <v>449</v>
      </c>
      <c r="V14" s="25" t="s">
        <v>449</v>
      </c>
      <c r="W14" s="26" t="s">
        <v>567</v>
      </c>
      <c r="X14" s="10"/>
    </row>
    <row r="15" spans="1:24" x14ac:dyDescent="0.35">
      <c r="A15" s="11"/>
      <c r="B15" s="8" t="s">
        <v>1165</v>
      </c>
      <c r="C15" s="9">
        <v>938</v>
      </c>
      <c r="D15" s="10">
        <v>385</v>
      </c>
      <c r="E15" s="5">
        <v>72</v>
      </c>
      <c r="F15" s="5">
        <v>183</v>
      </c>
      <c r="G15" s="5">
        <v>117</v>
      </c>
      <c r="H15" s="5">
        <v>115</v>
      </c>
      <c r="I15" s="11">
        <v>48</v>
      </c>
      <c r="J15" s="10">
        <v>749</v>
      </c>
      <c r="K15" s="11">
        <v>152</v>
      </c>
      <c r="L15" s="10">
        <v>163</v>
      </c>
      <c r="M15" s="5">
        <v>224</v>
      </c>
      <c r="N15" s="5">
        <v>57</v>
      </c>
      <c r="O15" s="5">
        <v>248</v>
      </c>
      <c r="P15" s="5">
        <v>133</v>
      </c>
      <c r="Q15" s="5">
        <v>37</v>
      </c>
      <c r="R15" s="11">
        <v>38</v>
      </c>
      <c r="S15" s="10">
        <v>177</v>
      </c>
      <c r="T15" s="5">
        <v>234</v>
      </c>
      <c r="U15" s="5">
        <v>252</v>
      </c>
      <c r="V15" s="5">
        <v>102</v>
      </c>
      <c r="W15" s="11">
        <v>71</v>
      </c>
      <c r="X15" s="10"/>
    </row>
    <row r="16" spans="1:24" x14ac:dyDescent="0.35">
      <c r="A16" s="11"/>
      <c r="B16" s="8" t="s">
        <v>449</v>
      </c>
      <c r="C16" s="12">
        <v>0.31</v>
      </c>
      <c r="D16" s="13">
        <v>0.31</v>
      </c>
      <c r="E16" s="14">
        <v>0.32</v>
      </c>
      <c r="F16" s="14">
        <v>0.33</v>
      </c>
      <c r="G16" s="14">
        <v>0.31</v>
      </c>
      <c r="H16" s="14">
        <v>0.3</v>
      </c>
      <c r="I16" s="15">
        <v>0.3</v>
      </c>
      <c r="J16" s="13">
        <v>0.32</v>
      </c>
      <c r="K16" s="15">
        <v>0.3</v>
      </c>
      <c r="L16" s="13">
        <v>0.31</v>
      </c>
      <c r="M16" s="14">
        <v>0.34</v>
      </c>
      <c r="N16" s="14">
        <v>0.25</v>
      </c>
      <c r="O16" s="14">
        <v>0.33</v>
      </c>
      <c r="P16" s="14">
        <v>0.32</v>
      </c>
      <c r="Q16" s="14">
        <v>0.31</v>
      </c>
      <c r="R16" s="15">
        <v>0.26</v>
      </c>
      <c r="S16" s="13">
        <v>0.3</v>
      </c>
      <c r="T16" s="14">
        <v>0.28000000000000003</v>
      </c>
      <c r="U16" s="14">
        <v>0.33</v>
      </c>
      <c r="V16" s="14">
        <v>0.38</v>
      </c>
      <c r="W16" s="15">
        <v>0.34</v>
      </c>
      <c r="X16" s="10"/>
    </row>
    <row r="17" spans="1:24" x14ac:dyDescent="0.35">
      <c r="A17" s="11"/>
      <c r="B17" s="8" t="s">
        <v>449</v>
      </c>
      <c r="C17" s="10" t="s">
        <v>449</v>
      </c>
      <c r="D17" s="10" t="s">
        <v>449</v>
      </c>
      <c r="E17" s="5" t="s">
        <v>449</v>
      </c>
      <c r="F17" s="5" t="s">
        <v>449</v>
      </c>
      <c r="G17" s="5" t="s">
        <v>449</v>
      </c>
      <c r="H17" s="5" t="s">
        <v>449</v>
      </c>
      <c r="I17" s="11" t="s">
        <v>449</v>
      </c>
      <c r="J17" s="10" t="s">
        <v>449</v>
      </c>
      <c r="K17" s="11" t="s">
        <v>449</v>
      </c>
      <c r="L17" s="10" t="s">
        <v>449</v>
      </c>
      <c r="M17" s="5" t="s">
        <v>449</v>
      </c>
      <c r="N17" s="5" t="s">
        <v>449</v>
      </c>
      <c r="O17" s="5" t="s">
        <v>449</v>
      </c>
      <c r="P17" s="5" t="s">
        <v>449</v>
      </c>
      <c r="Q17" s="5" t="s">
        <v>449</v>
      </c>
      <c r="R17" s="11" t="s">
        <v>449</v>
      </c>
      <c r="S17" s="10" t="s">
        <v>449</v>
      </c>
      <c r="T17" s="5" t="s">
        <v>449</v>
      </c>
      <c r="U17" s="5" t="s">
        <v>449</v>
      </c>
      <c r="V17" s="5" t="s">
        <v>617</v>
      </c>
      <c r="W17" s="11" t="s">
        <v>449</v>
      </c>
      <c r="X17" s="10"/>
    </row>
    <row r="18" spans="1:24" x14ac:dyDescent="0.35">
      <c r="A18" s="11"/>
      <c r="B18" s="22" t="s">
        <v>1166</v>
      </c>
      <c r="C18" s="23">
        <v>616</v>
      </c>
      <c r="D18" s="24">
        <v>267</v>
      </c>
      <c r="E18" s="25">
        <v>33</v>
      </c>
      <c r="F18" s="25">
        <v>132</v>
      </c>
      <c r="G18" s="25">
        <v>89</v>
      </c>
      <c r="H18" s="25">
        <v>47</v>
      </c>
      <c r="I18" s="26">
        <v>42</v>
      </c>
      <c r="J18" s="24">
        <v>505</v>
      </c>
      <c r="K18" s="26">
        <v>87</v>
      </c>
      <c r="L18" s="24">
        <v>85</v>
      </c>
      <c r="M18" s="25">
        <v>149</v>
      </c>
      <c r="N18" s="25">
        <v>45</v>
      </c>
      <c r="O18" s="25">
        <v>177</v>
      </c>
      <c r="P18" s="25">
        <v>97</v>
      </c>
      <c r="Q18" s="25">
        <v>27</v>
      </c>
      <c r="R18" s="26">
        <v>14</v>
      </c>
      <c r="S18" s="24">
        <v>90</v>
      </c>
      <c r="T18" s="25">
        <v>196</v>
      </c>
      <c r="U18" s="25">
        <v>192</v>
      </c>
      <c r="V18" s="25">
        <v>55</v>
      </c>
      <c r="W18" s="26">
        <v>25</v>
      </c>
      <c r="X18" s="10"/>
    </row>
    <row r="19" spans="1:24" x14ac:dyDescent="0.35">
      <c r="A19" s="11"/>
      <c r="B19" s="22" t="s">
        <v>449</v>
      </c>
      <c r="C19" s="27">
        <v>0.2</v>
      </c>
      <c r="D19" s="28">
        <v>0.21</v>
      </c>
      <c r="E19" s="29">
        <v>0.15</v>
      </c>
      <c r="F19" s="29">
        <v>0.24</v>
      </c>
      <c r="G19" s="29">
        <v>0.24</v>
      </c>
      <c r="H19" s="29">
        <v>0.12</v>
      </c>
      <c r="I19" s="30">
        <v>0.26</v>
      </c>
      <c r="J19" s="28">
        <v>0.21</v>
      </c>
      <c r="K19" s="30">
        <v>0.17</v>
      </c>
      <c r="L19" s="28">
        <v>0.16</v>
      </c>
      <c r="M19" s="29">
        <v>0.22</v>
      </c>
      <c r="N19" s="29">
        <v>0.2</v>
      </c>
      <c r="O19" s="29">
        <v>0.23</v>
      </c>
      <c r="P19" s="29">
        <v>0.23</v>
      </c>
      <c r="Q19" s="29">
        <v>0.22</v>
      </c>
      <c r="R19" s="30">
        <v>0.1</v>
      </c>
      <c r="S19" s="28">
        <v>0.15</v>
      </c>
      <c r="T19" s="29">
        <v>0.23</v>
      </c>
      <c r="U19" s="29">
        <v>0.25</v>
      </c>
      <c r="V19" s="29">
        <v>0.21</v>
      </c>
      <c r="W19" s="30">
        <v>0.12</v>
      </c>
      <c r="X19" s="10"/>
    </row>
    <row r="20" spans="1:24" x14ac:dyDescent="0.35">
      <c r="A20" s="11"/>
      <c r="B20" s="22" t="s">
        <v>449</v>
      </c>
      <c r="C20" s="24" t="s">
        <v>1180</v>
      </c>
      <c r="D20" s="24" t="s">
        <v>557</v>
      </c>
      <c r="E20" s="25" t="s">
        <v>449</v>
      </c>
      <c r="F20" s="25" t="s">
        <v>898</v>
      </c>
      <c r="G20" s="25" t="s">
        <v>744</v>
      </c>
      <c r="H20" s="25" t="s">
        <v>449</v>
      </c>
      <c r="I20" s="26" t="s">
        <v>744</v>
      </c>
      <c r="J20" s="24" t="s">
        <v>505</v>
      </c>
      <c r="K20" s="26" t="s">
        <v>449</v>
      </c>
      <c r="L20" s="24" t="s">
        <v>449</v>
      </c>
      <c r="M20" s="25" t="s">
        <v>730</v>
      </c>
      <c r="N20" s="25" t="s">
        <v>449</v>
      </c>
      <c r="O20" s="25" t="s">
        <v>731</v>
      </c>
      <c r="P20" s="25" t="s">
        <v>730</v>
      </c>
      <c r="Q20" s="25" t="s">
        <v>558</v>
      </c>
      <c r="R20" s="26" t="s">
        <v>449</v>
      </c>
      <c r="S20" s="24" t="s">
        <v>449</v>
      </c>
      <c r="T20" s="25" t="s">
        <v>745</v>
      </c>
      <c r="U20" s="25" t="s">
        <v>732</v>
      </c>
      <c r="V20" s="25" t="s">
        <v>449</v>
      </c>
      <c r="W20" s="26" t="s">
        <v>449</v>
      </c>
      <c r="X20" s="10"/>
    </row>
    <row r="21" spans="1:24" x14ac:dyDescent="0.35">
      <c r="A21" s="11"/>
      <c r="B21" s="8" t="s">
        <v>1167</v>
      </c>
      <c r="C21" s="9">
        <v>75</v>
      </c>
      <c r="D21" s="10">
        <v>31</v>
      </c>
      <c r="E21" s="5">
        <v>3</v>
      </c>
      <c r="F21" s="5">
        <v>12</v>
      </c>
      <c r="G21" s="5">
        <v>13</v>
      </c>
      <c r="H21" s="5">
        <v>11</v>
      </c>
      <c r="I21" s="11">
        <v>4</v>
      </c>
      <c r="J21" s="10">
        <v>67</v>
      </c>
      <c r="K21" s="11">
        <v>6</v>
      </c>
      <c r="L21" s="10">
        <v>7</v>
      </c>
      <c r="M21" s="5">
        <v>14</v>
      </c>
      <c r="N21" s="5">
        <v>10</v>
      </c>
      <c r="O21" s="5">
        <v>16</v>
      </c>
      <c r="P21" s="5">
        <v>19</v>
      </c>
      <c r="Q21" s="5">
        <v>6</v>
      </c>
      <c r="R21" s="11">
        <v>1</v>
      </c>
      <c r="S21" s="10">
        <v>15</v>
      </c>
      <c r="T21" s="5">
        <v>18</v>
      </c>
      <c r="U21" s="5">
        <v>17</v>
      </c>
      <c r="V21" s="5">
        <v>14</v>
      </c>
      <c r="W21" s="11">
        <v>2</v>
      </c>
      <c r="X21" s="10"/>
    </row>
    <row r="22" spans="1:24" x14ac:dyDescent="0.35">
      <c r="A22" s="11"/>
      <c r="B22" s="8" t="s">
        <v>449</v>
      </c>
      <c r="C22" s="12">
        <v>0.02</v>
      </c>
      <c r="D22" s="13">
        <v>0.02</v>
      </c>
      <c r="E22" s="14">
        <v>0.01</v>
      </c>
      <c r="F22" s="14">
        <v>0.02</v>
      </c>
      <c r="G22" s="14">
        <v>0.04</v>
      </c>
      <c r="H22" s="14">
        <v>0.03</v>
      </c>
      <c r="I22" s="15">
        <v>0.02</v>
      </c>
      <c r="J22" s="13">
        <v>0.03</v>
      </c>
      <c r="K22" s="15">
        <v>0.01</v>
      </c>
      <c r="L22" s="13">
        <v>0.01</v>
      </c>
      <c r="M22" s="14">
        <v>0.02</v>
      </c>
      <c r="N22" s="14">
        <v>0.04</v>
      </c>
      <c r="O22" s="14">
        <v>0.02</v>
      </c>
      <c r="P22" s="14">
        <v>0.05</v>
      </c>
      <c r="Q22" s="14">
        <v>0.05</v>
      </c>
      <c r="R22" s="15">
        <v>0.01</v>
      </c>
      <c r="S22" s="13">
        <v>0.03</v>
      </c>
      <c r="T22" s="14">
        <v>0.02</v>
      </c>
      <c r="U22" s="14">
        <v>0.02</v>
      </c>
      <c r="V22" s="14">
        <v>0.05</v>
      </c>
      <c r="W22" s="15">
        <v>0.01</v>
      </c>
      <c r="X22" s="10"/>
    </row>
    <row r="23" spans="1:24" x14ac:dyDescent="0.35">
      <c r="A23" s="11"/>
      <c r="B23" s="8" t="s">
        <v>449</v>
      </c>
      <c r="C23" s="10" t="s">
        <v>449</v>
      </c>
      <c r="D23" s="10" t="s">
        <v>449</v>
      </c>
      <c r="E23" s="5" t="s">
        <v>449</v>
      </c>
      <c r="F23" s="5" t="s">
        <v>449</v>
      </c>
      <c r="G23" s="5" t="s">
        <v>449</v>
      </c>
      <c r="H23" s="5" t="s">
        <v>449</v>
      </c>
      <c r="I23" s="11" t="s">
        <v>449</v>
      </c>
      <c r="J23" s="10" t="s">
        <v>505</v>
      </c>
      <c r="K23" s="11" t="s">
        <v>449</v>
      </c>
      <c r="L23" s="10" t="s">
        <v>449</v>
      </c>
      <c r="M23" s="5" t="s">
        <v>449</v>
      </c>
      <c r="N23" s="5" t="s">
        <v>611</v>
      </c>
      <c r="O23" s="5" t="s">
        <v>449</v>
      </c>
      <c r="P23" s="5" t="s">
        <v>811</v>
      </c>
      <c r="Q23" s="5" t="s">
        <v>811</v>
      </c>
      <c r="R23" s="11" t="s">
        <v>449</v>
      </c>
      <c r="S23" s="10" t="s">
        <v>449</v>
      </c>
      <c r="T23" s="5" t="s">
        <v>449</v>
      </c>
      <c r="U23" s="5" t="s">
        <v>449</v>
      </c>
      <c r="V23" s="5" t="s">
        <v>1181</v>
      </c>
      <c r="W23" s="11" t="s">
        <v>449</v>
      </c>
      <c r="X23" s="10"/>
    </row>
    <row r="24" spans="1:24" x14ac:dyDescent="0.35">
      <c r="A24" s="11"/>
      <c r="B24" s="22" t="s">
        <v>1168</v>
      </c>
      <c r="C24" s="23">
        <v>27</v>
      </c>
      <c r="D24" s="24">
        <v>13</v>
      </c>
      <c r="E24" s="25" t="s">
        <v>486</v>
      </c>
      <c r="F24" s="25">
        <v>6</v>
      </c>
      <c r="G24" s="25">
        <v>2</v>
      </c>
      <c r="H24" s="25">
        <v>2</v>
      </c>
      <c r="I24" s="26">
        <v>3</v>
      </c>
      <c r="J24" s="24">
        <v>18</v>
      </c>
      <c r="K24" s="26">
        <v>8</v>
      </c>
      <c r="L24" s="24">
        <v>2</v>
      </c>
      <c r="M24" s="25">
        <v>1</v>
      </c>
      <c r="N24" s="25">
        <v>4</v>
      </c>
      <c r="O24" s="25">
        <v>9</v>
      </c>
      <c r="P24" s="25">
        <v>6</v>
      </c>
      <c r="Q24" s="25">
        <v>2</v>
      </c>
      <c r="R24" s="26">
        <v>1</v>
      </c>
      <c r="S24" s="24">
        <v>2</v>
      </c>
      <c r="T24" s="25">
        <v>8</v>
      </c>
      <c r="U24" s="25">
        <v>8</v>
      </c>
      <c r="V24" s="25">
        <v>4</v>
      </c>
      <c r="W24" s="26" t="s">
        <v>486</v>
      </c>
      <c r="X24" s="10"/>
    </row>
    <row r="25" spans="1:24" x14ac:dyDescent="0.35">
      <c r="A25" s="11"/>
      <c r="B25" s="22" t="s">
        <v>449</v>
      </c>
      <c r="C25" s="27">
        <v>0.01</v>
      </c>
      <c r="D25" s="28">
        <v>0.01</v>
      </c>
      <c r="E25" s="25" t="s">
        <v>486</v>
      </c>
      <c r="F25" s="29">
        <v>0.01</v>
      </c>
      <c r="G25" s="29">
        <v>0.01</v>
      </c>
      <c r="H25" s="29">
        <v>0.01</v>
      </c>
      <c r="I25" s="30">
        <v>0.02</v>
      </c>
      <c r="J25" s="28">
        <v>0.01</v>
      </c>
      <c r="K25" s="30">
        <v>0.02</v>
      </c>
      <c r="L25" s="24" t="s">
        <v>511</v>
      </c>
      <c r="M25" s="25" t="s">
        <v>511</v>
      </c>
      <c r="N25" s="29">
        <v>0.02</v>
      </c>
      <c r="O25" s="29">
        <v>0.01</v>
      </c>
      <c r="P25" s="29">
        <v>0.01</v>
      </c>
      <c r="Q25" s="29">
        <v>0.01</v>
      </c>
      <c r="R25" s="30">
        <v>0.01</v>
      </c>
      <c r="S25" s="24" t="s">
        <v>511</v>
      </c>
      <c r="T25" s="29">
        <v>0.01</v>
      </c>
      <c r="U25" s="29">
        <v>0.01</v>
      </c>
      <c r="V25" s="29">
        <v>0.02</v>
      </c>
      <c r="W25" s="26" t="s">
        <v>486</v>
      </c>
      <c r="X25" s="10"/>
    </row>
    <row r="26" spans="1:24" x14ac:dyDescent="0.35">
      <c r="A26" s="11"/>
      <c r="B26" s="22" t="s">
        <v>449</v>
      </c>
      <c r="C26" s="24" t="s">
        <v>449</v>
      </c>
      <c r="D26" s="24" t="s">
        <v>449</v>
      </c>
      <c r="E26" s="25" t="s">
        <v>449</v>
      </c>
      <c r="F26" s="25" t="s">
        <v>449</v>
      </c>
      <c r="G26" s="25" t="s">
        <v>449</v>
      </c>
      <c r="H26" s="25" t="s">
        <v>449</v>
      </c>
      <c r="I26" s="26" t="s">
        <v>449</v>
      </c>
      <c r="J26" s="24" t="s">
        <v>449</v>
      </c>
      <c r="K26" s="26" t="s">
        <v>449</v>
      </c>
      <c r="L26" s="24" t="s">
        <v>449</v>
      </c>
      <c r="M26" s="25" t="s">
        <v>449</v>
      </c>
      <c r="N26" s="25" t="s">
        <v>568</v>
      </c>
      <c r="O26" s="25" t="s">
        <v>449</v>
      </c>
      <c r="P26" s="25" t="s">
        <v>568</v>
      </c>
      <c r="Q26" s="25" t="s">
        <v>449</v>
      </c>
      <c r="R26" s="26" t="s">
        <v>449</v>
      </c>
      <c r="S26" s="24" t="s">
        <v>449</v>
      </c>
      <c r="T26" s="25" t="s">
        <v>449</v>
      </c>
      <c r="U26" s="25" t="s">
        <v>449</v>
      </c>
      <c r="V26" s="25" t="s">
        <v>449</v>
      </c>
      <c r="W26" s="26" t="s">
        <v>449</v>
      </c>
      <c r="X26" s="10"/>
    </row>
    <row r="27" spans="1:24" x14ac:dyDescent="0.35">
      <c r="A27" s="11"/>
      <c r="B27" s="8" t="s">
        <v>1169</v>
      </c>
      <c r="C27" s="9">
        <v>124</v>
      </c>
      <c r="D27" s="10">
        <v>37</v>
      </c>
      <c r="E27" s="5">
        <v>8</v>
      </c>
      <c r="F27" s="5">
        <v>29</v>
      </c>
      <c r="G27" s="5">
        <v>15</v>
      </c>
      <c r="H27" s="5">
        <v>23</v>
      </c>
      <c r="I27" s="11">
        <v>9</v>
      </c>
      <c r="J27" s="10">
        <v>87</v>
      </c>
      <c r="K27" s="11">
        <v>25</v>
      </c>
      <c r="L27" s="10">
        <v>22</v>
      </c>
      <c r="M27" s="5">
        <v>25</v>
      </c>
      <c r="N27" s="5">
        <v>3</v>
      </c>
      <c r="O27" s="5">
        <v>30</v>
      </c>
      <c r="P27" s="5">
        <v>22</v>
      </c>
      <c r="Q27" s="5">
        <v>8</v>
      </c>
      <c r="R27" s="11">
        <v>6</v>
      </c>
      <c r="S27" s="10">
        <v>24</v>
      </c>
      <c r="T27" s="5">
        <v>36</v>
      </c>
      <c r="U27" s="5">
        <v>29</v>
      </c>
      <c r="V27" s="5">
        <v>13</v>
      </c>
      <c r="W27" s="11">
        <v>10</v>
      </c>
      <c r="X27" s="10"/>
    </row>
    <row r="28" spans="1:24" x14ac:dyDescent="0.35">
      <c r="A28" s="11"/>
      <c r="B28" s="8" t="s">
        <v>449</v>
      </c>
      <c r="C28" s="12">
        <v>0.04</v>
      </c>
      <c r="D28" s="13">
        <v>0.03</v>
      </c>
      <c r="E28" s="14">
        <v>0.03</v>
      </c>
      <c r="F28" s="14">
        <v>0.05</v>
      </c>
      <c r="G28" s="14">
        <v>0.04</v>
      </c>
      <c r="H28" s="14">
        <v>0.06</v>
      </c>
      <c r="I28" s="15">
        <v>0.06</v>
      </c>
      <c r="J28" s="13">
        <v>0.04</v>
      </c>
      <c r="K28" s="15">
        <v>0.05</v>
      </c>
      <c r="L28" s="13">
        <v>0.04</v>
      </c>
      <c r="M28" s="14">
        <v>0.04</v>
      </c>
      <c r="N28" s="14">
        <v>0.01</v>
      </c>
      <c r="O28" s="14">
        <v>0.04</v>
      </c>
      <c r="P28" s="14">
        <v>0.05</v>
      </c>
      <c r="Q28" s="14">
        <v>7.0000000000000007E-2</v>
      </c>
      <c r="R28" s="15">
        <v>0.04</v>
      </c>
      <c r="S28" s="13">
        <v>0.04</v>
      </c>
      <c r="T28" s="14">
        <v>0.04</v>
      </c>
      <c r="U28" s="14">
        <v>0.04</v>
      </c>
      <c r="V28" s="14">
        <v>0.05</v>
      </c>
      <c r="W28" s="15">
        <v>0.05</v>
      </c>
      <c r="X28" s="10"/>
    </row>
    <row r="29" spans="1:24" x14ac:dyDescent="0.35">
      <c r="A29" s="11"/>
      <c r="B29" s="8" t="s">
        <v>449</v>
      </c>
      <c r="C29" s="10" t="s">
        <v>1182</v>
      </c>
      <c r="D29" s="10" t="s">
        <v>449</v>
      </c>
      <c r="E29" s="5" t="s">
        <v>449</v>
      </c>
      <c r="F29" s="5" t="s">
        <v>560</v>
      </c>
      <c r="G29" s="5" t="s">
        <v>449</v>
      </c>
      <c r="H29" s="5" t="s">
        <v>560</v>
      </c>
      <c r="I29" s="11" t="s">
        <v>449</v>
      </c>
      <c r="J29" s="10" t="s">
        <v>449</v>
      </c>
      <c r="K29" s="11" t="s">
        <v>449</v>
      </c>
      <c r="L29" s="10" t="s">
        <v>449</v>
      </c>
      <c r="M29" s="5" t="s">
        <v>449</v>
      </c>
      <c r="N29" s="5" t="s">
        <v>449</v>
      </c>
      <c r="O29" s="5" t="s">
        <v>449</v>
      </c>
      <c r="P29" s="5" t="s">
        <v>517</v>
      </c>
      <c r="Q29" s="5" t="s">
        <v>517</v>
      </c>
      <c r="R29" s="11" t="s">
        <v>449</v>
      </c>
      <c r="S29" s="10" t="s">
        <v>449</v>
      </c>
      <c r="T29" s="5" t="s">
        <v>449</v>
      </c>
      <c r="U29" s="5" t="s">
        <v>449</v>
      </c>
      <c r="V29" s="5" t="s">
        <v>449</v>
      </c>
      <c r="W29" s="11" t="s">
        <v>449</v>
      </c>
      <c r="X29" s="10"/>
    </row>
    <row r="30" spans="1:24" x14ac:dyDescent="0.35">
      <c r="A30" s="11"/>
      <c r="B30" s="22" t="s">
        <v>1170</v>
      </c>
      <c r="C30" s="23">
        <v>2200</v>
      </c>
      <c r="D30" s="24">
        <v>907</v>
      </c>
      <c r="E30" s="25">
        <v>181</v>
      </c>
      <c r="F30" s="25">
        <v>380</v>
      </c>
      <c r="G30" s="25">
        <v>253</v>
      </c>
      <c r="H30" s="25">
        <v>298</v>
      </c>
      <c r="I30" s="26">
        <v>103</v>
      </c>
      <c r="J30" s="24">
        <v>1692</v>
      </c>
      <c r="K30" s="26">
        <v>385</v>
      </c>
      <c r="L30" s="24">
        <v>409</v>
      </c>
      <c r="M30" s="25">
        <v>478</v>
      </c>
      <c r="N30" s="25">
        <v>165</v>
      </c>
      <c r="O30" s="25">
        <v>526</v>
      </c>
      <c r="P30" s="25">
        <v>271</v>
      </c>
      <c r="Q30" s="25">
        <v>76</v>
      </c>
      <c r="R30" s="26">
        <v>123</v>
      </c>
      <c r="S30" s="24">
        <v>465</v>
      </c>
      <c r="T30" s="25">
        <v>588</v>
      </c>
      <c r="U30" s="25">
        <v>519</v>
      </c>
      <c r="V30" s="25">
        <v>178</v>
      </c>
      <c r="W30" s="26">
        <v>173</v>
      </c>
      <c r="X30" s="10"/>
    </row>
    <row r="31" spans="1:24" x14ac:dyDescent="0.35">
      <c r="A31" s="11"/>
      <c r="B31" s="22" t="s">
        <v>449</v>
      </c>
      <c r="C31" s="27">
        <v>0.72</v>
      </c>
      <c r="D31" s="28">
        <v>0.72</v>
      </c>
      <c r="E31" s="29">
        <v>0.81</v>
      </c>
      <c r="F31" s="29">
        <v>0.68</v>
      </c>
      <c r="G31" s="29">
        <v>0.68</v>
      </c>
      <c r="H31" s="29">
        <v>0.78</v>
      </c>
      <c r="I31" s="30">
        <v>0.64</v>
      </c>
      <c r="J31" s="28">
        <v>0.71</v>
      </c>
      <c r="K31" s="30">
        <v>0.75</v>
      </c>
      <c r="L31" s="28">
        <v>0.78</v>
      </c>
      <c r="M31" s="29">
        <v>0.72</v>
      </c>
      <c r="N31" s="29">
        <v>0.73</v>
      </c>
      <c r="O31" s="29">
        <v>0.69</v>
      </c>
      <c r="P31" s="29">
        <v>0.65</v>
      </c>
      <c r="Q31" s="29">
        <v>0.64</v>
      </c>
      <c r="R31" s="30">
        <v>0.85</v>
      </c>
      <c r="S31" s="28">
        <v>0.78</v>
      </c>
      <c r="T31" s="29">
        <v>0.7</v>
      </c>
      <c r="U31" s="29">
        <v>0.68</v>
      </c>
      <c r="V31" s="29">
        <v>0.67</v>
      </c>
      <c r="W31" s="30">
        <v>0.82</v>
      </c>
      <c r="X31" s="10"/>
    </row>
    <row r="32" spans="1:24" x14ac:dyDescent="0.35">
      <c r="A32" s="11"/>
      <c r="B32" s="22" t="s">
        <v>449</v>
      </c>
      <c r="C32" s="24" t="s">
        <v>1183</v>
      </c>
      <c r="D32" s="24" t="s">
        <v>449</v>
      </c>
      <c r="E32" s="25" t="s">
        <v>978</v>
      </c>
      <c r="F32" s="25" t="s">
        <v>449</v>
      </c>
      <c r="G32" s="25" t="s">
        <v>449</v>
      </c>
      <c r="H32" s="25" t="s">
        <v>1178</v>
      </c>
      <c r="I32" s="26" t="s">
        <v>449</v>
      </c>
      <c r="J32" s="24" t="s">
        <v>449</v>
      </c>
      <c r="K32" s="26" t="s">
        <v>449</v>
      </c>
      <c r="L32" s="24" t="s">
        <v>877</v>
      </c>
      <c r="M32" s="25" t="s">
        <v>449</v>
      </c>
      <c r="N32" s="25" t="s">
        <v>449</v>
      </c>
      <c r="O32" s="25" t="s">
        <v>449</v>
      </c>
      <c r="P32" s="25" t="s">
        <v>449</v>
      </c>
      <c r="Q32" s="25" t="s">
        <v>449</v>
      </c>
      <c r="R32" s="26" t="s">
        <v>797</v>
      </c>
      <c r="S32" s="24" t="s">
        <v>929</v>
      </c>
      <c r="T32" s="25" t="s">
        <v>449</v>
      </c>
      <c r="U32" s="25" t="s">
        <v>449</v>
      </c>
      <c r="V32" s="25" t="s">
        <v>449</v>
      </c>
      <c r="W32" s="26" t="s">
        <v>929</v>
      </c>
      <c r="X32" s="10"/>
    </row>
    <row r="33" spans="1:24" x14ac:dyDescent="0.35">
      <c r="A33" s="11"/>
      <c r="B33" s="8" t="s">
        <v>1171</v>
      </c>
      <c r="C33" s="9">
        <v>101</v>
      </c>
      <c r="D33" s="10">
        <v>44</v>
      </c>
      <c r="E33" s="5">
        <v>3</v>
      </c>
      <c r="F33" s="5">
        <v>18</v>
      </c>
      <c r="G33" s="5">
        <v>15</v>
      </c>
      <c r="H33" s="5">
        <v>14</v>
      </c>
      <c r="I33" s="11">
        <v>7</v>
      </c>
      <c r="J33" s="10">
        <v>85</v>
      </c>
      <c r="K33" s="11">
        <v>14</v>
      </c>
      <c r="L33" s="10">
        <v>9</v>
      </c>
      <c r="M33" s="5">
        <v>15</v>
      </c>
      <c r="N33" s="5">
        <v>14</v>
      </c>
      <c r="O33" s="5">
        <v>25</v>
      </c>
      <c r="P33" s="5">
        <v>25</v>
      </c>
      <c r="Q33" s="5">
        <v>8</v>
      </c>
      <c r="R33" s="11">
        <v>2</v>
      </c>
      <c r="S33" s="10">
        <v>17</v>
      </c>
      <c r="T33" s="5">
        <v>26</v>
      </c>
      <c r="U33" s="5">
        <v>25</v>
      </c>
      <c r="V33" s="5">
        <v>18</v>
      </c>
      <c r="W33" s="11">
        <v>2</v>
      </c>
      <c r="X33" s="10"/>
    </row>
    <row r="34" spans="1:24" x14ac:dyDescent="0.35">
      <c r="A34" s="11"/>
      <c r="B34" s="8" t="s">
        <v>449</v>
      </c>
      <c r="C34" s="12">
        <v>0.03</v>
      </c>
      <c r="D34" s="13">
        <v>0.04</v>
      </c>
      <c r="E34" s="14">
        <v>0.01</v>
      </c>
      <c r="F34" s="14">
        <v>0.03</v>
      </c>
      <c r="G34" s="14">
        <v>0.04</v>
      </c>
      <c r="H34" s="14">
        <v>0.04</v>
      </c>
      <c r="I34" s="15">
        <v>0.04</v>
      </c>
      <c r="J34" s="13">
        <v>0.04</v>
      </c>
      <c r="K34" s="15">
        <v>0.03</v>
      </c>
      <c r="L34" s="13">
        <v>0.02</v>
      </c>
      <c r="M34" s="14">
        <v>0.02</v>
      </c>
      <c r="N34" s="14">
        <v>0.06</v>
      </c>
      <c r="O34" s="14">
        <v>0.03</v>
      </c>
      <c r="P34" s="14">
        <v>0.06</v>
      </c>
      <c r="Q34" s="14">
        <v>7.0000000000000007E-2</v>
      </c>
      <c r="R34" s="15">
        <v>0.01</v>
      </c>
      <c r="S34" s="13">
        <v>0.03</v>
      </c>
      <c r="T34" s="14">
        <v>0.03</v>
      </c>
      <c r="U34" s="14">
        <v>0.03</v>
      </c>
      <c r="V34" s="14">
        <v>7.0000000000000007E-2</v>
      </c>
      <c r="W34" s="15">
        <v>0.01</v>
      </c>
      <c r="X34" s="10"/>
    </row>
    <row r="35" spans="1:24" x14ac:dyDescent="0.35">
      <c r="A35" s="11"/>
      <c r="B35" s="31" t="s">
        <v>449</v>
      </c>
      <c r="C35" s="32" t="s">
        <v>449</v>
      </c>
      <c r="D35" s="32" t="s">
        <v>449</v>
      </c>
      <c r="E35" s="33" t="s">
        <v>449</v>
      </c>
      <c r="F35" s="33" t="s">
        <v>449</v>
      </c>
      <c r="G35" s="33" t="s">
        <v>449</v>
      </c>
      <c r="H35" s="33" t="s">
        <v>449</v>
      </c>
      <c r="I35" s="34" t="s">
        <v>449</v>
      </c>
      <c r="J35" s="32" t="s">
        <v>449</v>
      </c>
      <c r="K35" s="34" t="s">
        <v>449</v>
      </c>
      <c r="L35" s="32" t="s">
        <v>449</v>
      </c>
      <c r="M35" s="33" t="s">
        <v>449</v>
      </c>
      <c r="N35" s="33" t="s">
        <v>755</v>
      </c>
      <c r="O35" s="33" t="s">
        <v>449</v>
      </c>
      <c r="P35" s="33" t="s">
        <v>1050</v>
      </c>
      <c r="Q35" s="33" t="s">
        <v>1050</v>
      </c>
      <c r="R35" s="34" t="s">
        <v>449</v>
      </c>
      <c r="S35" s="32" t="s">
        <v>449</v>
      </c>
      <c r="T35" s="33" t="s">
        <v>449</v>
      </c>
      <c r="U35" s="33" t="s">
        <v>449</v>
      </c>
      <c r="V35" s="33" t="s">
        <v>733</v>
      </c>
      <c r="W35" s="34" t="s">
        <v>449</v>
      </c>
      <c r="X35" s="10"/>
    </row>
    <row r="36" spans="1:24" x14ac:dyDescent="0.35">
      <c r="B36" s="1" t="s">
        <v>1929</v>
      </c>
    </row>
    <row r="37" spans="1:24" x14ac:dyDescent="0.35">
      <c r="B37" s="1" t="s">
        <v>577</v>
      </c>
    </row>
    <row r="38" spans="1:24" x14ac:dyDescent="0.35">
      <c r="B38" s="1" t="s">
        <v>653</v>
      </c>
    </row>
  </sheetData>
  <mergeCells count="4">
    <mergeCell ref="D8:I8"/>
    <mergeCell ref="J8:K8"/>
    <mergeCell ref="L8:R8"/>
    <mergeCell ref="S8:W8"/>
  </mergeCells>
  <hyperlinks>
    <hyperlink ref="C1" location="Index!A62" display="Return to Index" xr:uid="{00000000-0004-0000-3A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B00-000000000000}">
  <dimension ref="A1:AC36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164</v>
      </c>
    </row>
    <row r="6" spans="1:29" x14ac:dyDescent="0.35">
      <c r="B6" s="1" t="s">
        <v>165</v>
      </c>
    </row>
    <row r="7" spans="1:29" x14ac:dyDescent="0.35">
      <c r="B7" s="1" t="s">
        <v>104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3140</v>
      </c>
      <c r="D10" s="10">
        <v>3140</v>
      </c>
      <c r="E10" s="5" t="s">
        <v>486</v>
      </c>
      <c r="F10" s="5" t="s">
        <v>486</v>
      </c>
      <c r="G10" s="5" t="s">
        <v>486</v>
      </c>
      <c r="H10" s="11" t="s">
        <v>486</v>
      </c>
      <c r="I10" s="10">
        <v>2468</v>
      </c>
      <c r="J10" s="5" t="s">
        <v>486</v>
      </c>
      <c r="K10" s="5">
        <v>672</v>
      </c>
      <c r="L10" s="11" t="s">
        <v>486</v>
      </c>
      <c r="M10" s="10">
        <v>1056</v>
      </c>
      <c r="N10" s="5">
        <v>1969</v>
      </c>
      <c r="O10" s="11">
        <v>108</v>
      </c>
      <c r="P10" s="10">
        <v>1956</v>
      </c>
      <c r="Q10" s="5">
        <v>996</v>
      </c>
      <c r="R10" s="5">
        <v>157</v>
      </c>
      <c r="S10" s="5">
        <v>27</v>
      </c>
      <c r="T10" s="11">
        <v>4</v>
      </c>
      <c r="U10" s="10">
        <v>506</v>
      </c>
      <c r="V10" s="5">
        <v>303</v>
      </c>
      <c r="W10" s="5">
        <v>2259</v>
      </c>
      <c r="X10" s="11">
        <v>38</v>
      </c>
      <c r="Y10" s="10">
        <v>652</v>
      </c>
      <c r="Z10" s="5">
        <v>2363</v>
      </c>
      <c r="AA10" s="5">
        <v>63</v>
      </c>
      <c r="AB10" s="11">
        <v>21</v>
      </c>
    </row>
    <row r="11" spans="1:29" x14ac:dyDescent="0.35">
      <c r="B11" s="17" t="s">
        <v>1930</v>
      </c>
      <c r="C11" s="18">
        <v>3042</v>
      </c>
      <c r="D11" s="19">
        <v>3042</v>
      </c>
      <c r="E11" s="20" t="s">
        <v>624</v>
      </c>
      <c r="F11" s="20" t="s">
        <v>624</v>
      </c>
      <c r="G11" s="20" t="s">
        <v>624</v>
      </c>
      <c r="H11" s="21" t="s">
        <v>624</v>
      </c>
      <c r="I11" s="19">
        <v>2464</v>
      </c>
      <c r="J11" s="20" t="s">
        <v>624</v>
      </c>
      <c r="K11" s="20">
        <v>577</v>
      </c>
      <c r="L11" s="21" t="s">
        <v>624</v>
      </c>
      <c r="M11" s="19">
        <v>1187</v>
      </c>
      <c r="N11" s="20">
        <v>1734</v>
      </c>
      <c r="O11" s="21" t="s">
        <v>932</v>
      </c>
      <c r="P11" s="19">
        <v>1895</v>
      </c>
      <c r="Q11" s="20">
        <v>932</v>
      </c>
      <c r="R11" s="20" t="s">
        <v>933</v>
      </c>
      <c r="S11" s="20" t="s">
        <v>916</v>
      </c>
      <c r="T11" s="21" t="s">
        <v>477</v>
      </c>
      <c r="U11" s="19">
        <v>493</v>
      </c>
      <c r="V11" s="20">
        <v>295</v>
      </c>
      <c r="W11" s="20">
        <v>2159</v>
      </c>
      <c r="X11" s="21" t="s">
        <v>482</v>
      </c>
      <c r="Y11" s="19">
        <v>717</v>
      </c>
      <c r="Z11" s="20">
        <v>2190</v>
      </c>
      <c r="AA11" s="20" t="s">
        <v>934</v>
      </c>
      <c r="AB11" s="21" t="s">
        <v>628</v>
      </c>
    </row>
    <row r="12" spans="1:29" x14ac:dyDescent="0.35">
      <c r="A12" s="11"/>
      <c r="B12" s="22" t="s">
        <v>1164</v>
      </c>
      <c r="C12" s="23">
        <v>1140</v>
      </c>
      <c r="D12" s="24">
        <v>1140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4">
        <v>947</v>
      </c>
      <c r="J12" s="25" t="s">
        <v>486</v>
      </c>
      <c r="K12" s="25">
        <v>194</v>
      </c>
      <c r="L12" s="26" t="s">
        <v>486</v>
      </c>
      <c r="M12" s="24">
        <v>590</v>
      </c>
      <c r="N12" s="25">
        <v>505</v>
      </c>
      <c r="O12" s="26">
        <v>43</v>
      </c>
      <c r="P12" s="24">
        <v>664</v>
      </c>
      <c r="Q12" s="25">
        <v>378</v>
      </c>
      <c r="R12" s="25">
        <v>76</v>
      </c>
      <c r="S12" s="25">
        <v>19</v>
      </c>
      <c r="T12" s="26">
        <v>3</v>
      </c>
      <c r="U12" s="24">
        <v>194</v>
      </c>
      <c r="V12" s="25">
        <v>107</v>
      </c>
      <c r="W12" s="25">
        <v>795</v>
      </c>
      <c r="X12" s="26">
        <v>27</v>
      </c>
      <c r="Y12" s="24">
        <v>336</v>
      </c>
      <c r="Z12" s="25">
        <v>744</v>
      </c>
      <c r="AA12" s="25">
        <v>23</v>
      </c>
      <c r="AB12" s="26">
        <v>7</v>
      </c>
      <c r="AC12" s="10"/>
    </row>
    <row r="13" spans="1:29" x14ac:dyDescent="0.35">
      <c r="A13" s="11"/>
      <c r="B13" s="22" t="s">
        <v>449</v>
      </c>
      <c r="C13" s="27">
        <v>0.37</v>
      </c>
      <c r="D13" s="28">
        <v>0.37</v>
      </c>
      <c r="E13" s="25" t="s">
        <v>486</v>
      </c>
      <c r="F13" s="25" t="s">
        <v>486</v>
      </c>
      <c r="G13" s="25" t="s">
        <v>486</v>
      </c>
      <c r="H13" s="26" t="s">
        <v>486</v>
      </c>
      <c r="I13" s="28">
        <v>0.38</v>
      </c>
      <c r="J13" s="25" t="s">
        <v>486</v>
      </c>
      <c r="K13" s="29">
        <v>0.34</v>
      </c>
      <c r="L13" s="26" t="s">
        <v>486</v>
      </c>
      <c r="M13" s="28">
        <v>0.5</v>
      </c>
      <c r="N13" s="29">
        <v>0.28999999999999998</v>
      </c>
      <c r="O13" s="30">
        <v>0.38</v>
      </c>
      <c r="P13" s="28">
        <v>0.35</v>
      </c>
      <c r="Q13" s="29">
        <v>0.41</v>
      </c>
      <c r="R13" s="29">
        <v>0.44</v>
      </c>
      <c r="S13" s="29">
        <v>0.52</v>
      </c>
      <c r="T13" s="30">
        <v>0.75</v>
      </c>
      <c r="U13" s="28">
        <v>0.39</v>
      </c>
      <c r="V13" s="29">
        <v>0.36</v>
      </c>
      <c r="W13" s="29">
        <v>0.37</v>
      </c>
      <c r="X13" s="30">
        <v>0.5</v>
      </c>
      <c r="Y13" s="28">
        <v>0.47</v>
      </c>
      <c r="Z13" s="29">
        <v>0.34</v>
      </c>
      <c r="AA13" s="29">
        <v>0.4</v>
      </c>
      <c r="AB13" s="30">
        <v>0.32</v>
      </c>
      <c r="AC13" s="10"/>
    </row>
    <row r="14" spans="1:29" x14ac:dyDescent="0.35">
      <c r="A14" s="11"/>
      <c r="B14" s="22" t="s">
        <v>449</v>
      </c>
      <c r="C14" s="24" t="s">
        <v>970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6" t="s">
        <v>449</v>
      </c>
      <c r="I14" s="24" t="s">
        <v>449</v>
      </c>
      <c r="J14" s="25" t="s">
        <v>449</v>
      </c>
      <c r="K14" s="25" t="s">
        <v>449</v>
      </c>
      <c r="L14" s="26" t="s">
        <v>449</v>
      </c>
      <c r="M14" s="24" t="s">
        <v>518</v>
      </c>
      <c r="N14" s="25" t="s">
        <v>449</v>
      </c>
      <c r="O14" s="26" t="s">
        <v>449</v>
      </c>
      <c r="P14" s="24" t="s">
        <v>449</v>
      </c>
      <c r="Q14" s="25" t="s">
        <v>605</v>
      </c>
      <c r="R14" s="25" t="s">
        <v>449</v>
      </c>
      <c r="S14" s="25" t="s">
        <v>449</v>
      </c>
      <c r="T14" s="26" t="s">
        <v>449</v>
      </c>
      <c r="U14" s="24" t="s">
        <v>449</v>
      </c>
      <c r="V14" s="25" t="s">
        <v>449</v>
      </c>
      <c r="W14" s="25" t="s">
        <v>449</v>
      </c>
      <c r="X14" s="26" t="s">
        <v>449</v>
      </c>
      <c r="Y14" s="24" t="s">
        <v>598</v>
      </c>
      <c r="Z14" s="25" t="s">
        <v>449</v>
      </c>
      <c r="AA14" s="25" t="s">
        <v>449</v>
      </c>
      <c r="AB14" s="26" t="s">
        <v>449</v>
      </c>
      <c r="AC14" s="10"/>
    </row>
    <row r="15" spans="1:29" x14ac:dyDescent="0.35">
      <c r="A15" s="11"/>
      <c r="B15" s="8" t="s">
        <v>1165</v>
      </c>
      <c r="C15" s="9">
        <v>1030</v>
      </c>
      <c r="D15" s="10">
        <v>1030</v>
      </c>
      <c r="E15" s="5" t="s">
        <v>486</v>
      </c>
      <c r="F15" s="5" t="s">
        <v>486</v>
      </c>
      <c r="G15" s="5" t="s">
        <v>486</v>
      </c>
      <c r="H15" s="11" t="s">
        <v>486</v>
      </c>
      <c r="I15" s="10">
        <v>823</v>
      </c>
      <c r="J15" s="5" t="s">
        <v>486</v>
      </c>
      <c r="K15" s="5">
        <v>207</v>
      </c>
      <c r="L15" s="11" t="s">
        <v>486</v>
      </c>
      <c r="M15" s="10">
        <v>325</v>
      </c>
      <c r="N15" s="5">
        <v>662</v>
      </c>
      <c r="O15" s="11">
        <v>35</v>
      </c>
      <c r="P15" s="10">
        <v>673</v>
      </c>
      <c r="Q15" s="5">
        <v>286</v>
      </c>
      <c r="R15" s="5">
        <v>55</v>
      </c>
      <c r="S15" s="5">
        <v>16</v>
      </c>
      <c r="T15" s="11">
        <v>1</v>
      </c>
      <c r="U15" s="10">
        <v>137</v>
      </c>
      <c r="V15" s="5">
        <v>95</v>
      </c>
      <c r="W15" s="5">
        <v>772</v>
      </c>
      <c r="X15" s="11">
        <v>12</v>
      </c>
      <c r="Y15" s="10">
        <v>185</v>
      </c>
      <c r="Z15" s="5">
        <v>805</v>
      </c>
      <c r="AA15" s="5">
        <v>14</v>
      </c>
      <c r="AB15" s="11">
        <v>10</v>
      </c>
      <c r="AC15" s="10"/>
    </row>
    <row r="16" spans="1:29" x14ac:dyDescent="0.35">
      <c r="A16" s="11"/>
      <c r="B16" s="8" t="s">
        <v>449</v>
      </c>
      <c r="C16" s="12">
        <v>0.34</v>
      </c>
      <c r="D16" s="13">
        <v>0.34</v>
      </c>
      <c r="E16" s="5" t="s">
        <v>486</v>
      </c>
      <c r="F16" s="5" t="s">
        <v>486</v>
      </c>
      <c r="G16" s="5" t="s">
        <v>486</v>
      </c>
      <c r="H16" s="11" t="s">
        <v>486</v>
      </c>
      <c r="I16" s="13">
        <v>0.33</v>
      </c>
      <c r="J16" s="5" t="s">
        <v>486</v>
      </c>
      <c r="K16" s="14">
        <v>0.36</v>
      </c>
      <c r="L16" s="11" t="s">
        <v>486</v>
      </c>
      <c r="M16" s="13">
        <v>0.27</v>
      </c>
      <c r="N16" s="14">
        <v>0.38</v>
      </c>
      <c r="O16" s="15">
        <v>0.32</v>
      </c>
      <c r="P16" s="13">
        <v>0.35</v>
      </c>
      <c r="Q16" s="14">
        <v>0.31</v>
      </c>
      <c r="R16" s="14">
        <v>0.31</v>
      </c>
      <c r="S16" s="14">
        <v>0.44</v>
      </c>
      <c r="T16" s="15">
        <v>0.12</v>
      </c>
      <c r="U16" s="13">
        <v>0.28000000000000003</v>
      </c>
      <c r="V16" s="14">
        <v>0.32</v>
      </c>
      <c r="W16" s="14">
        <v>0.36</v>
      </c>
      <c r="X16" s="15">
        <v>0.23</v>
      </c>
      <c r="Y16" s="13">
        <v>0.26</v>
      </c>
      <c r="Z16" s="14">
        <v>0.37</v>
      </c>
      <c r="AA16" s="14">
        <v>0.25</v>
      </c>
      <c r="AB16" s="15">
        <v>0.43</v>
      </c>
      <c r="AC16" s="10"/>
    </row>
    <row r="17" spans="1:29" x14ac:dyDescent="0.35">
      <c r="A17" s="11"/>
      <c r="B17" s="8" t="s">
        <v>449</v>
      </c>
      <c r="C17" s="10" t="s">
        <v>1184</v>
      </c>
      <c r="D17" s="10" t="s">
        <v>449</v>
      </c>
      <c r="E17" s="5" t="s">
        <v>449</v>
      </c>
      <c r="F17" s="5" t="s">
        <v>449</v>
      </c>
      <c r="G17" s="5" t="s">
        <v>449</v>
      </c>
      <c r="H17" s="11" t="s">
        <v>449</v>
      </c>
      <c r="I17" s="10" t="s">
        <v>449</v>
      </c>
      <c r="J17" s="5" t="s">
        <v>449</v>
      </c>
      <c r="K17" s="5" t="s">
        <v>449</v>
      </c>
      <c r="L17" s="11" t="s">
        <v>449</v>
      </c>
      <c r="M17" s="10" t="s">
        <v>449</v>
      </c>
      <c r="N17" s="5" t="s">
        <v>603</v>
      </c>
      <c r="O17" s="11" t="s">
        <v>449</v>
      </c>
      <c r="P17" s="10" t="s">
        <v>593</v>
      </c>
      <c r="Q17" s="5" t="s">
        <v>449</v>
      </c>
      <c r="R17" s="5" t="s">
        <v>449</v>
      </c>
      <c r="S17" s="5" t="s">
        <v>449</v>
      </c>
      <c r="T17" s="11" t="s">
        <v>449</v>
      </c>
      <c r="U17" s="10" t="s">
        <v>449</v>
      </c>
      <c r="V17" s="5" t="s">
        <v>449</v>
      </c>
      <c r="W17" s="5" t="s">
        <v>597</v>
      </c>
      <c r="X17" s="11" t="s">
        <v>449</v>
      </c>
      <c r="Y17" s="10" t="s">
        <v>449</v>
      </c>
      <c r="Z17" s="5" t="s">
        <v>502</v>
      </c>
      <c r="AA17" s="5" t="s">
        <v>449</v>
      </c>
      <c r="AB17" s="11" t="s">
        <v>449</v>
      </c>
      <c r="AC17" s="10"/>
    </row>
    <row r="18" spans="1:29" x14ac:dyDescent="0.35">
      <c r="A18" s="11"/>
      <c r="B18" s="22" t="s">
        <v>1166</v>
      </c>
      <c r="C18" s="23">
        <v>550</v>
      </c>
      <c r="D18" s="24">
        <v>550</v>
      </c>
      <c r="E18" s="25" t="s">
        <v>486</v>
      </c>
      <c r="F18" s="25" t="s">
        <v>486</v>
      </c>
      <c r="G18" s="25" t="s">
        <v>486</v>
      </c>
      <c r="H18" s="26" t="s">
        <v>486</v>
      </c>
      <c r="I18" s="24">
        <v>450</v>
      </c>
      <c r="J18" s="25" t="s">
        <v>486</v>
      </c>
      <c r="K18" s="25">
        <v>99</v>
      </c>
      <c r="L18" s="26" t="s">
        <v>486</v>
      </c>
      <c r="M18" s="24">
        <v>165</v>
      </c>
      <c r="N18" s="25">
        <v>370</v>
      </c>
      <c r="O18" s="26">
        <v>15</v>
      </c>
      <c r="P18" s="24">
        <v>355</v>
      </c>
      <c r="Q18" s="25">
        <v>163</v>
      </c>
      <c r="R18" s="25">
        <v>30</v>
      </c>
      <c r="S18" s="25">
        <v>1</v>
      </c>
      <c r="T18" s="26">
        <v>1</v>
      </c>
      <c r="U18" s="24">
        <v>111</v>
      </c>
      <c r="V18" s="25">
        <v>53</v>
      </c>
      <c r="W18" s="25">
        <v>373</v>
      </c>
      <c r="X18" s="26">
        <v>4</v>
      </c>
      <c r="Y18" s="24">
        <v>121</v>
      </c>
      <c r="Z18" s="25">
        <v>402</v>
      </c>
      <c r="AA18" s="25">
        <v>17</v>
      </c>
      <c r="AB18" s="26">
        <v>4</v>
      </c>
      <c r="AC18" s="10"/>
    </row>
    <row r="19" spans="1:29" x14ac:dyDescent="0.35">
      <c r="A19" s="11"/>
      <c r="B19" s="22" t="s">
        <v>449</v>
      </c>
      <c r="C19" s="27">
        <v>0.18</v>
      </c>
      <c r="D19" s="28">
        <v>0.18</v>
      </c>
      <c r="E19" s="25" t="s">
        <v>486</v>
      </c>
      <c r="F19" s="25" t="s">
        <v>486</v>
      </c>
      <c r="G19" s="25" t="s">
        <v>486</v>
      </c>
      <c r="H19" s="26" t="s">
        <v>486</v>
      </c>
      <c r="I19" s="28">
        <v>0.18</v>
      </c>
      <c r="J19" s="25" t="s">
        <v>486</v>
      </c>
      <c r="K19" s="29">
        <v>0.17</v>
      </c>
      <c r="L19" s="26" t="s">
        <v>486</v>
      </c>
      <c r="M19" s="28">
        <v>0.14000000000000001</v>
      </c>
      <c r="N19" s="29">
        <v>0.21</v>
      </c>
      <c r="O19" s="30">
        <v>0.14000000000000001</v>
      </c>
      <c r="P19" s="28">
        <v>0.19</v>
      </c>
      <c r="Q19" s="29">
        <v>0.17</v>
      </c>
      <c r="R19" s="29">
        <v>0.17</v>
      </c>
      <c r="S19" s="29">
        <v>0.02</v>
      </c>
      <c r="T19" s="30">
        <v>0.12</v>
      </c>
      <c r="U19" s="28">
        <v>0.23</v>
      </c>
      <c r="V19" s="29">
        <v>0.18</v>
      </c>
      <c r="W19" s="29">
        <v>0.17</v>
      </c>
      <c r="X19" s="30">
        <v>0.08</v>
      </c>
      <c r="Y19" s="28">
        <v>0.17</v>
      </c>
      <c r="Z19" s="29">
        <v>0.18</v>
      </c>
      <c r="AA19" s="29">
        <v>0.3</v>
      </c>
      <c r="AB19" s="30">
        <v>0.17</v>
      </c>
      <c r="AC19" s="10"/>
    </row>
    <row r="20" spans="1:29" x14ac:dyDescent="0.35">
      <c r="A20" s="11"/>
      <c r="B20" s="22" t="s">
        <v>449</v>
      </c>
      <c r="C20" s="24" t="s">
        <v>568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6" t="s">
        <v>449</v>
      </c>
      <c r="I20" s="24" t="s">
        <v>449</v>
      </c>
      <c r="J20" s="25" t="s">
        <v>449</v>
      </c>
      <c r="K20" s="25" t="s">
        <v>449</v>
      </c>
      <c r="L20" s="26" t="s">
        <v>449</v>
      </c>
      <c r="M20" s="24" t="s">
        <v>449</v>
      </c>
      <c r="N20" s="25" t="s">
        <v>603</v>
      </c>
      <c r="O20" s="26" t="s">
        <v>449</v>
      </c>
      <c r="P20" s="24" t="s">
        <v>449</v>
      </c>
      <c r="Q20" s="25" t="s">
        <v>449</v>
      </c>
      <c r="R20" s="25" t="s">
        <v>449</v>
      </c>
      <c r="S20" s="25" t="s">
        <v>449</v>
      </c>
      <c r="T20" s="26" t="s">
        <v>449</v>
      </c>
      <c r="U20" s="24" t="s">
        <v>501</v>
      </c>
      <c r="V20" s="25" t="s">
        <v>449</v>
      </c>
      <c r="W20" s="25" t="s">
        <v>449</v>
      </c>
      <c r="X20" s="26" t="s">
        <v>449</v>
      </c>
      <c r="Y20" s="24" t="s">
        <v>449</v>
      </c>
      <c r="Z20" s="25" t="s">
        <v>449</v>
      </c>
      <c r="AA20" s="25" t="s">
        <v>502</v>
      </c>
      <c r="AB20" s="26" t="s">
        <v>449</v>
      </c>
      <c r="AC20" s="10"/>
    </row>
    <row r="21" spans="1:29" x14ac:dyDescent="0.35">
      <c r="A21" s="11"/>
      <c r="B21" s="8" t="s">
        <v>1167</v>
      </c>
      <c r="C21" s="9">
        <v>153</v>
      </c>
      <c r="D21" s="10">
        <v>153</v>
      </c>
      <c r="E21" s="5" t="s">
        <v>486</v>
      </c>
      <c r="F21" s="5" t="s">
        <v>486</v>
      </c>
      <c r="G21" s="5" t="s">
        <v>486</v>
      </c>
      <c r="H21" s="11" t="s">
        <v>486</v>
      </c>
      <c r="I21" s="10">
        <v>116</v>
      </c>
      <c r="J21" s="5" t="s">
        <v>486</v>
      </c>
      <c r="K21" s="5">
        <v>37</v>
      </c>
      <c r="L21" s="11" t="s">
        <v>486</v>
      </c>
      <c r="M21" s="10">
        <v>47</v>
      </c>
      <c r="N21" s="5">
        <v>100</v>
      </c>
      <c r="O21" s="11">
        <v>6</v>
      </c>
      <c r="P21" s="10">
        <v>98</v>
      </c>
      <c r="Q21" s="5">
        <v>50</v>
      </c>
      <c r="R21" s="5">
        <v>4</v>
      </c>
      <c r="S21" s="5" t="s">
        <v>511</v>
      </c>
      <c r="T21" s="11" t="s">
        <v>486</v>
      </c>
      <c r="U21" s="10">
        <v>17</v>
      </c>
      <c r="V21" s="5">
        <v>16</v>
      </c>
      <c r="W21" s="5">
        <v>114</v>
      </c>
      <c r="X21" s="11">
        <v>5</v>
      </c>
      <c r="Y21" s="10">
        <v>31</v>
      </c>
      <c r="Z21" s="5">
        <v>118</v>
      </c>
      <c r="AA21" s="5">
        <v>1</v>
      </c>
      <c r="AB21" s="11" t="s">
        <v>511</v>
      </c>
      <c r="AC21" s="10"/>
    </row>
    <row r="22" spans="1:29" x14ac:dyDescent="0.35">
      <c r="A22" s="11"/>
      <c r="B22" s="8" t="s">
        <v>449</v>
      </c>
      <c r="C22" s="12">
        <v>0.05</v>
      </c>
      <c r="D22" s="13">
        <v>0.05</v>
      </c>
      <c r="E22" s="5" t="s">
        <v>486</v>
      </c>
      <c r="F22" s="5" t="s">
        <v>486</v>
      </c>
      <c r="G22" s="5" t="s">
        <v>486</v>
      </c>
      <c r="H22" s="11" t="s">
        <v>486</v>
      </c>
      <c r="I22" s="13">
        <v>0.05</v>
      </c>
      <c r="J22" s="5" t="s">
        <v>486</v>
      </c>
      <c r="K22" s="14">
        <v>0.06</v>
      </c>
      <c r="L22" s="11" t="s">
        <v>486</v>
      </c>
      <c r="M22" s="13">
        <v>0.04</v>
      </c>
      <c r="N22" s="14">
        <v>0.06</v>
      </c>
      <c r="O22" s="15">
        <v>0.06</v>
      </c>
      <c r="P22" s="13">
        <v>0.05</v>
      </c>
      <c r="Q22" s="14">
        <v>0.05</v>
      </c>
      <c r="R22" s="14">
        <v>0.02</v>
      </c>
      <c r="S22" s="14">
        <v>0.01</v>
      </c>
      <c r="T22" s="11" t="s">
        <v>486</v>
      </c>
      <c r="U22" s="13">
        <v>0.04</v>
      </c>
      <c r="V22" s="14">
        <v>0.05</v>
      </c>
      <c r="W22" s="14">
        <v>0.05</v>
      </c>
      <c r="X22" s="15">
        <v>0.09</v>
      </c>
      <c r="Y22" s="13">
        <v>0.04</v>
      </c>
      <c r="Z22" s="14">
        <v>0.05</v>
      </c>
      <c r="AA22" s="14">
        <v>0.02</v>
      </c>
      <c r="AB22" s="15">
        <v>0.01</v>
      </c>
      <c r="AC22" s="10"/>
    </row>
    <row r="23" spans="1:29" x14ac:dyDescent="0.35">
      <c r="A23" s="11"/>
      <c r="B23" s="22" t="s">
        <v>1168</v>
      </c>
      <c r="C23" s="23">
        <v>76</v>
      </c>
      <c r="D23" s="24">
        <v>76</v>
      </c>
      <c r="E23" s="25" t="s">
        <v>486</v>
      </c>
      <c r="F23" s="25" t="s">
        <v>486</v>
      </c>
      <c r="G23" s="25" t="s">
        <v>486</v>
      </c>
      <c r="H23" s="26" t="s">
        <v>486</v>
      </c>
      <c r="I23" s="24">
        <v>50</v>
      </c>
      <c r="J23" s="25" t="s">
        <v>486</v>
      </c>
      <c r="K23" s="25">
        <v>25</v>
      </c>
      <c r="L23" s="26" t="s">
        <v>486</v>
      </c>
      <c r="M23" s="24">
        <v>26</v>
      </c>
      <c r="N23" s="25">
        <v>41</v>
      </c>
      <c r="O23" s="26">
        <v>9</v>
      </c>
      <c r="P23" s="24">
        <v>55</v>
      </c>
      <c r="Q23" s="25">
        <v>21</v>
      </c>
      <c r="R23" s="25" t="s">
        <v>511</v>
      </c>
      <c r="S23" s="25" t="s">
        <v>486</v>
      </c>
      <c r="T23" s="26" t="s">
        <v>486</v>
      </c>
      <c r="U23" s="24">
        <v>10</v>
      </c>
      <c r="V23" s="25">
        <v>15</v>
      </c>
      <c r="W23" s="25">
        <v>45</v>
      </c>
      <c r="X23" s="26">
        <v>5</v>
      </c>
      <c r="Y23" s="24">
        <v>28</v>
      </c>
      <c r="Z23" s="25">
        <v>46</v>
      </c>
      <c r="AA23" s="25">
        <v>1</v>
      </c>
      <c r="AB23" s="26">
        <v>2</v>
      </c>
      <c r="AC23" s="10"/>
    </row>
    <row r="24" spans="1:29" x14ac:dyDescent="0.35">
      <c r="A24" s="11"/>
      <c r="B24" s="22" t="s">
        <v>449</v>
      </c>
      <c r="C24" s="27">
        <v>0.02</v>
      </c>
      <c r="D24" s="28">
        <v>0.02</v>
      </c>
      <c r="E24" s="25" t="s">
        <v>486</v>
      </c>
      <c r="F24" s="25" t="s">
        <v>486</v>
      </c>
      <c r="G24" s="25" t="s">
        <v>486</v>
      </c>
      <c r="H24" s="26" t="s">
        <v>486</v>
      </c>
      <c r="I24" s="28">
        <v>0.02</v>
      </c>
      <c r="J24" s="25" t="s">
        <v>486</v>
      </c>
      <c r="K24" s="29">
        <v>0.04</v>
      </c>
      <c r="L24" s="26" t="s">
        <v>486</v>
      </c>
      <c r="M24" s="28">
        <v>0.02</v>
      </c>
      <c r="N24" s="29">
        <v>0.02</v>
      </c>
      <c r="O24" s="30">
        <v>0.08</v>
      </c>
      <c r="P24" s="28">
        <v>0.03</v>
      </c>
      <c r="Q24" s="29">
        <v>0.02</v>
      </c>
      <c r="R24" s="25" t="s">
        <v>511</v>
      </c>
      <c r="S24" s="25" t="s">
        <v>486</v>
      </c>
      <c r="T24" s="26" t="s">
        <v>486</v>
      </c>
      <c r="U24" s="28">
        <v>0.02</v>
      </c>
      <c r="V24" s="29">
        <v>0.05</v>
      </c>
      <c r="W24" s="29">
        <v>0.02</v>
      </c>
      <c r="X24" s="30">
        <v>0.09</v>
      </c>
      <c r="Y24" s="28">
        <v>0.04</v>
      </c>
      <c r="Z24" s="29">
        <v>0.02</v>
      </c>
      <c r="AA24" s="29">
        <v>0.01</v>
      </c>
      <c r="AB24" s="30">
        <v>7.0000000000000007E-2</v>
      </c>
      <c r="AC24" s="10"/>
    </row>
    <row r="25" spans="1:29" x14ac:dyDescent="0.35">
      <c r="A25" s="11"/>
      <c r="B25" s="22" t="s">
        <v>449</v>
      </c>
      <c r="C25" s="24" t="s">
        <v>779</v>
      </c>
      <c r="D25" s="24" t="s">
        <v>449</v>
      </c>
      <c r="E25" s="25" t="s">
        <v>449</v>
      </c>
      <c r="F25" s="25" t="s">
        <v>449</v>
      </c>
      <c r="G25" s="25" t="s">
        <v>449</v>
      </c>
      <c r="H25" s="26" t="s">
        <v>449</v>
      </c>
      <c r="I25" s="24" t="s">
        <v>449</v>
      </c>
      <c r="J25" s="25" t="s">
        <v>449</v>
      </c>
      <c r="K25" s="25" t="s">
        <v>600</v>
      </c>
      <c r="L25" s="26" t="s">
        <v>449</v>
      </c>
      <c r="M25" s="24" t="s">
        <v>449</v>
      </c>
      <c r="N25" s="25" t="s">
        <v>449</v>
      </c>
      <c r="O25" s="26" t="s">
        <v>491</v>
      </c>
      <c r="P25" s="24" t="s">
        <v>449</v>
      </c>
      <c r="Q25" s="25" t="s">
        <v>449</v>
      </c>
      <c r="R25" s="25" t="s">
        <v>449</v>
      </c>
      <c r="S25" s="25" t="s">
        <v>449</v>
      </c>
      <c r="T25" s="26" t="s">
        <v>449</v>
      </c>
      <c r="U25" s="24" t="s">
        <v>449</v>
      </c>
      <c r="V25" s="25" t="s">
        <v>501</v>
      </c>
      <c r="W25" s="25" t="s">
        <v>449</v>
      </c>
      <c r="X25" s="26" t="s">
        <v>449</v>
      </c>
      <c r="Y25" s="24" t="s">
        <v>449</v>
      </c>
      <c r="Z25" s="25" t="s">
        <v>449</v>
      </c>
      <c r="AA25" s="25" t="s">
        <v>449</v>
      </c>
      <c r="AB25" s="26" t="s">
        <v>449</v>
      </c>
      <c r="AC25" s="10"/>
    </row>
    <row r="26" spans="1:29" x14ac:dyDescent="0.35">
      <c r="A26" s="11"/>
      <c r="B26" s="8" t="s">
        <v>1169</v>
      </c>
      <c r="C26" s="9">
        <v>93</v>
      </c>
      <c r="D26" s="10">
        <v>93</v>
      </c>
      <c r="E26" s="5" t="s">
        <v>486</v>
      </c>
      <c r="F26" s="5" t="s">
        <v>486</v>
      </c>
      <c r="G26" s="5" t="s">
        <v>486</v>
      </c>
      <c r="H26" s="11" t="s">
        <v>486</v>
      </c>
      <c r="I26" s="10">
        <v>78</v>
      </c>
      <c r="J26" s="5" t="s">
        <v>486</v>
      </c>
      <c r="K26" s="5">
        <v>15</v>
      </c>
      <c r="L26" s="11" t="s">
        <v>486</v>
      </c>
      <c r="M26" s="10">
        <v>34</v>
      </c>
      <c r="N26" s="5">
        <v>56</v>
      </c>
      <c r="O26" s="11">
        <v>3</v>
      </c>
      <c r="P26" s="10">
        <v>50</v>
      </c>
      <c r="Q26" s="5">
        <v>35</v>
      </c>
      <c r="R26" s="5">
        <v>8</v>
      </c>
      <c r="S26" s="5" t="s">
        <v>486</v>
      </c>
      <c r="T26" s="11" t="s">
        <v>486</v>
      </c>
      <c r="U26" s="10">
        <v>24</v>
      </c>
      <c r="V26" s="5">
        <v>9</v>
      </c>
      <c r="W26" s="5">
        <v>60</v>
      </c>
      <c r="X26" s="11" t="s">
        <v>486</v>
      </c>
      <c r="Y26" s="10">
        <v>17</v>
      </c>
      <c r="Z26" s="5">
        <v>74</v>
      </c>
      <c r="AA26" s="5">
        <v>1</v>
      </c>
      <c r="AB26" s="11" t="s">
        <v>486</v>
      </c>
      <c r="AC26" s="10"/>
    </row>
    <row r="27" spans="1:29" x14ac:dyDescent="0.35">
      <c r="A27" s="11"/>
      <c r="B27" s="8" t="s">
        <v>449</v>
      </c>
      <c r="C27" s="12">
        <v>0.03</v>
      </c>
      <c r="D27" s="13">
        <v>0.03</v>
      </c>
      <c r="E27" s="5" t="s">
        <v>486</v>
      </c>
      <c r="F27" s="5" t="s">
        <v>486</v>
      </c>
      <c r="G27" s="5" t="s">
        <v>486</v>
      </c>
      <c r="H27" s="11" t="s">
        <v>486</v>
      </c>
      <c r="I27" s="13">
        <v>0.03</v>
      </c>
      <c r="J27" s="5" t="s">
        <v>486</v>
      </c>
      <c r="K27" s="14">
        <v>0.03</v>
      </c>
      <c r="L27" s="11" t="s">
        <v>486</v>
      </c>
      <c r="M27" s="13">
        <v>0.03</v>
      </c>
      <c r="N27" s="14">
        <v>0.03</v>
      </c>
      <c r="O27" s="15">
        <v>0.03</v>
      </c>
      <c r="P27" s="13">
        <v>0.03</v>
      </c>
      <c r="Q27" s="14">
        <v>0.04</v>
      </c>
      <c r="R27" s="14">
        <v>0.05</v>
      </c>
      <c r="S27" s="5" t="s">
        <v>486</v>
      </c>
      <c r="T27" s="11" t="s">
        <v>486</v>
      </c>
      <c r="U27" s="13">
        <v>0.05</v>
      </c>
      <c r="V27" s="14">
        <v>0.03</v>
      </c>
      <c r="W27" s="14">
        <v>0.03</v>
      </c>
      <c r="X27" s="11" t="s">
        <v>486</v>
      </c>
      <c r="Y27" s="13">
        <v>0.02</v>
      </c>
      <c r="Z27" s="14">
        <v>0.03</v>
      </c>
      <c r="AA27" s="14">
        <v>0.01</v>
      </c>
      <c r="AB27" s="11" t="s">
        <v>486</v>
      </c>
      <c r="AC27" s="10"/>
    </row>
    <row r="28" spans="1:29" x14ac:dyDescent="0.35">
      <c r="A28" s="11"/>
      <c r="B28" s="22" t="s">
        <v>1170</v>
      </c>
      <c r="C28" s="23">
        <v>2170</v>
      </c>
      <c r="D28" s="24">
        <v>2170</v>
      </c>
      <c r="E28" s="25" t="s">
        <v>486</v>
      </c>
      <c r="F28" s="25" t="s">
        <v>486</v>
      </c>
      <c r="G28" s="25" t="s">
        <v>486</v>
      </c>
      <c r="H28" s="26" t="s">
        <v>486</v>
      </c>
      <c r="I28" s="24">
        <v>1770</v>
      </c>
      <c r="J28" s="25" t="s">
        <v>486</v>
      </c>
      <c r="K28" s="25">
        <v>401</v>
      </c>
      <c r="L28" s="26" t="s">
        <v>486</v>
      </c>
      <c r="M28" s="24">
        <v>915</v>
      </c>
      <c r="N28" s="25">
        <v>1168</v>
      </c>
      <c r="O28" s="26">
        <v>78</v>
      </c>
      <c r="P28" s="24">
        <v>1337</v>
      </c>
      <c r="Q28" s="25">
        <v>664</v>
      </c>
      <c r="R28" s="25">
        <v>131</v>
      </c>
      <c r="S28" s="25">
        <v>35</v>
      </c>
      <c r="T28" s="26">
        <v>4</v>
      </c>
      <c r="U28" s="24">
        <v>331</v>
      </c>
      <c r="V28" s="25">
        <v>203</v>
      </c>
      <c r="W28" s="25">
        <v>1567</v>
      </c>
      <c r="X28" s="26">
        <v>40</v>
      </c>
      <c r="Y28" s="24">
        <v>521</v>
      </c>
      <c r="Z28" s="25">
        <v>1549</v>
      </c>
      <c r="AA28" s="25">
        <v>37</v>
      </c>
      <c r="AB28" s="26">
        <v>17</v>
      </c>
      <c r="AC28" s="10"/>
    </row>
    <row r="29" spans="1:29" x14ac:dyDescent="0.35">
      <c r="A29" s="11"/>
      <c r="B29" s="22" t="s">
        <v>449</v>
      </c>
      <c r="C29" s="27">
        <v>0.71</v>
      </c>
      <c r="D29" s="28">
        <v>0.71</v>
      </c>
      <c r="E29" s="25" t="s">
        <v>486</v>
      </c>
      <c r="F29" s="25" t="s">
        <v>486</v>
      </c>
      <c r="G29" s="25" t="s">
        <v>486</v>
      </c>
      <c r="H29" s="26" t="s">
        <v>486</v>
      </c>
      <c r="I29" s="28">
        <v>0.72</v>
      </c>
      <c r="J29" s="25" t="s">
        <v>486</v>
      </c>
      <c r="K29" s="29">
        <v>0.69</v>
      </c>
      <c r="L29" s="26" t="s">
        <v>486</v>
      </c>
      <c r="M29" s="28">
        <v>0.77</v>
      </c>
      <c r="N29" s="29">
        <v>0.67</v>
      </c>
      <c r="O29" s="30">
        <v>0.7</v>
      </c>
      <c r="P29" s="28">
        <v>0.71</v>
      </c>
      <c r="Q29" s="29">
        <v>0.71</v>
      </c>
      <c r="R29" s="29">
        <v>0.75</v>
      </c>
      <c r="S29" s="29">
        <v>0.96</v>
      </c>
      <c r="T29" s="30">
        <v>0.88</v>
      </c>
      <c r="U29" s="28">
        <v>0.67</v>
      </c>
      <c r="V29" s="29">
        <v>0.69</v>
      </c>
      <c r="W29" s="29">
        <v>0.73</v>
      </c>
      <c r="X29" s="30">
        <v>0.73</v>
      </c>
      <c r="Y29" s="28">
        <v>0.73</v>
      </c>
      <c r="Z29" s="29">
        <v>0.71</v>
      </c>
      <c r="AA29" s="29">
        <v>0.65</v>
      </c>
      <c r="AB29" s="30">
        <v>0.75</v>
      </c>
      <c r="AC29" s="10"/>
    </row>
    <row r="30" spans="1:29" x14ac:dyDescent="0.35">
      <c r="A30" s="11"/>
      <c r="B30" s="22" t="s">
        <v>449</v>
      </c>
      <c r="C30" s="24" t="s">
        <v>517</v>
      </c>
      <c r="D30" s="24" t="s">
        <v>449</v>
      </c>
      <c r="E30" s="25" t="s">
        <v>449</v>
      </c>
      <c r="F30" s="25" t="s">
        <v>449</v>
      </c>
      <c r="G30" s="25" t="s">
        <v>449</v>
      </c>
      <c r="H30" s="26" t="s">
        <v>449</v>
      </c>
      <c r="I30" s="24" t="s">
        <v>449</v>
      </c>
      <c r="J30" s="25" t="s">
        <v>449</v>
      </c>
      <c r="K30" s="25" t="s">
        <v>449</v>
      </c>
      <c r="L30" s="26" t="s">
        <v>449</v>
      </c>
      <c r="M30" s="24" t="s">
        <v>518</v>
      </c>
      <c r="N30" s="25" t="s">
        <v>449</v>
      </c>
      <c r="O30" s="26" t="s">
        <v>449</v>
      </c>
      <c r="P30" s="24" t="s">
        <v>449</v>
      </c>
      <c r="Q30" s="25" t="s">
        <v>449</v>
      </c>
      <c r="R30" s="25" t="s">
        <v>449</v>
      </c>
      <c r="S30" s="25" t="s">
        <v>449</v>
      </c>
      <c r="T30" s="26" t="s">
        <v>449</v>
      </c>
      <c r="U30" s="24" t="s">
        <v>449</v>
      </c>
      <c r="V30" s="25" t="s">
        <v>449</v>
      </c>
      <c r="W30" s="25" t="s">
        <v>597</v>
      </c>
      <c r="X30" s="26" t="s">
        <v>449</v>
      </c>
      <c r="Y30" s="24" t="s">
        <v>449</v>
      </c>
      <c r="Z30" s="25" t="s">
        <v>449</v>
      </c>
      <c r="AA30" s="25" t="s">
        <v>449</v>
      </c>
      <c r="AB30" s="26" t="s">
        <v>449</v>
      </c>
      <c r="AC30" s="10"/>
    </row>
    <row r="31" spans="1:29" x14ac:dyDescent="0.35">
      <c r="A31" s="11"/>
      <c r="B31" s="8" t="s">
        <v>1171</v>
      </c>
      <c r="C31" s="9">
        <v>229</v>
      </c>
      <c r="D31" s="10">
        <v>229</v>
      </c>
      <c r="E31" s="5" t="s">
        <v>486</v>
      </c>
      <c r="F31" s="5" t="s">
        <v>486</v>
      </c>
      <c r="G31" s="5" t="s">
        <v>486</v>
      </c>
      <c r="H31" s="11" t="s">
        <v>486</v>
      </c>
      <c r="I31" s="10">
        <v>166</v>
      </c>
      <c r="J31" s="5" t="s">
        <v>486</v>
      </c>
      <c r="K31" s="5">
        <v>63</v>
      </c>
      <c r="L31" s="11" t="s">
        <v>486</v>
      </c>
      <c r="M31" s="10">
        <v>74</v>
      </c>
      <c r="N31" s="5">
        <v>140</v>
      </c>
      <c r="O31" s="11">
        <v>15</v>
      </c>
      <c r="P31" s="10">
        <v>153</v>
      </c>
      <c r="Q31" s="5">
        <v>71</v>
      </c>
      <c r="R31" s="5">
        <v>5</v>
      </c>
      <c r="S31" s="5" t="s">
        <v>511</v>
      </c>
      <c r="T31" s="11" t="s">
        <v>486</v>
      </c>
      <c r="U31" s="10">
        <v>28</v>
      </c>
      <c r="V31" s="5">
        <v>31</v>
      </c>
      <c r="W31" s="5">
        <v>159</v>
      </c>
      <c r="X31" s="11">
        <v>10</v>
      </c>
      <c r="Y31" s="10">
        <v>59</v>
      </c>
      <c r="Z31" s="5">
        <v>164</v>
      </c>
      <c r="AA31" s="5">
        <v>2</v>
      </c>
      <c r="AB31" s="11">
        <v>2</v>
      </c>
      <c r="AC31" s="10"/>
    </row>
    <row r="32" spans="1:29" x14ac:dyDescent="0.35">
      <c r="A32" s="11"/>
      <c r="B32" s="8" t="s">
        <v>449</v>
      </c>
      <c r="C32" s="12">
        <v>0.08</v>
      </c>
      <c r="D32" s="13">
        <v>0.08</v>
      </c>
      <c r="E32" s="5" t="s">
        <v>486</v>
      </c>
      <c r="F32" s="5" t="s">
        <v>486</v>
      </c>
      <c r="G32" s="5" t="s">
        <v>486</v>
      </c>
      <c r="H32" s="11" t="s">
        <v>486</v>
      </c>
      <c r="I32" s="13">
        <v>7.0000000000000007E-2</v>
      </c>
      <c r="J32" s="5" t="s">
        <v>486</v>
      </c>
      <c r="K32" s="14">
        <v>0.11</v>
      </c>
      <c r="L32" s="11" t="s">
        <v>486</v>
      </c>
      <c r="M32" s="13">
        <v>0.06</v>
      </c>
      <c r="N32" s="14">
        <v>0.08</v>
      </c>
      <c r="O32" s="15">
        <v>0.13</v>
      </c>
      <c r="P32" s="13">
        <v>0.08</v>
      </c>
      <c r="Q32" s="14">
        <v>0.08</v>
      </c>
      <c r="R32" s="14">
        <v>0.03</v>
      </c>
      <c r="S32" s="14">
        <v>0.01</v>
      </c>
      <c r="T32" s="11" t="s">
        <v>486</v>
      </c>
      <c r="U32" s="13">
        <v>0.06</v>
      </c>
      <c r="V32" s="14">
        <v>0.1</v>
      </c>
      <c r="W32" s="14">
        <v>7.0000000000000007E-2</v>
      </c>
      <c r="X32" s="15">
        <v>0.19</v>
      </c>
      <c r="Y32" s="13">
        <v>0.08</v>
      </c>
      <c r="Z32" s="14">
        <v>7.0000000000000007E-2</v>
      </c>
      <c r="AA32" s="14">
        <v>0.04</v>
      </c>
      <c r="AB32" s="15">
        <v>0.08</v>
      </c>
      <c r="AC32" s="10"/>
    </row>
    <row r="33" spans="1:29" x14ac:dyDescent="0.35">
      <c r="A33" s="11"/>
      <c r="B33" s="31" t="s">
        <v>449</v>
      </c>
      <c r="C33" s="32" t="s">
        <v>665</v>
      </c>
      <c r="D33" s="32" t="s">
        <v>449</v>
      </c>
      <c r="E33" s="33" t="s">
        <v>449</v>
      </c>
      <c r="F33" s="33" t="s">
        <v>449</v>
      </c>
      <c r="G33" s="33" t="s">
        <v>449</v>
      </c>
      <c r="H33" s="34" t="s">
        <v>449</v>
      </c>
      <c r="I33" s="32" t="s">
        <v>449</v>
      </c>
      <c r="J33" s="33" t="s">
        <v>449</v>
      </c>
      <c r="K33" s="33" t="s">
        <v>600</v>
      </c>
      <c r="L33" s="34" t="s">
        <v>449</v>
      </c>
      <c r="M33" s="32" t="s">
        <v>449</v>
      </c>
      <c r="N33" s="33" t="s">
        <v>449</v>
      </c>
      <c r="O33" s="34" t="s">
        <v>568</v>
      </c>
      <c r="P33" s="32" t="s">
        <v>449</v>
      </c>
      <c r="Q33" s="33" t="s">
        <v>449</v>
      </c>
      <c r="R33" s="33" t="s">
        <v>449</v>
      </c>
      <c r="S33" s="33" t="s">
        <v>449</v>
      </c>
      <c r="T33" s="34" t="s">
        <v>449</v>
      </c>
      <c r="U33" s="32" t="s">
        <v>449</v>
      </c>
      <c r="V33" s="33" t="s">
        <v>493</v>
      </c>
      <c r="W33" s="33" t="s">
        <v>449</v>
      </c>
      <c r="X33" s="34" t="s">
        <v>449</v>
      </c>
      <c r="Y33" s="32" t="s">
        <v>449</v>
      </c>
      <c r="Z33" s="33" t="s">
        <v>449</v>
      </c>
      <c r="AA33" s="33" t="s">
        <v>449</v>
      </c>
      <c r="AB33" s="34" t="s">
        <v>449</v>
      </c>
      <c r="AC33" s="10"/>
    </row>
    <row r="34" spans="1:29" x14ac:dyDescent="0.35">
      <c r="B34" s="1" t="s">
        <v>1929</v>
      </c>
    </row>
    <row r="35" spans="1:29" x14ac:dyDescent="0.35">
      <c r="B35" s="1" t="s">
        <v>529</v>
      </c>
    </row>
    <row r="36" spans="1:29" x14ac:dyDescent="0.35">
      <c r="B36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63" display="Return to Index" xr:uid="{00000000-0004-0000-3B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C00-000000000000}">
  <dimension ref="A1:X38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167</v>
      </c>
    </row>
    <row r="6" spans="1:24" x14ac:dyDescent="0.35">
      <c r="B6" s="1" t="s">
        <v>165</v>
      </c>
    </row>
    <row r="7" spans="1:24" x14ac:dyDescent="0.35">
      <c r="B7" s="1" t="s">
        <v>104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3140</v>
      </c>
      <c r="D10" s="10">
        <v>1343</v>
      </c>
      <c r="E10" s="5">
        <v>215</v>
      </c>
      <c r="F10" s="5">
        <v>681</v>
      </c>
      <c r="G10" s="5">
        <v>360</v>
      </c>
      <c r="H10" s="5">
        <v>302</v>
      </c>
      <c r="I10" s="11">
        <v>174</v>
      </c>
      <c r="J10" s="10">
        <v>2618</v>
      </c>
      <c r="K10" s="11">
        <v>407</v>
      </c>
      <c r="L10" s="10">
        <v>473</v>
      </c>
      <c r="M10" s="5">
        <v>708</v>
      </c>
      <c r="N10" s="5">
        <v>239</v>
      </c>
      <c r="O10" s="5">
        <v>844</v>
      </c>
      <c r="P10" s="5">
        <v>469</v>
      </c>
      <c r="Q10" s="5">
        <v>152</v>
      </c>
      <c r="R10" s="11">
        <v>105</v>
      </c>
      <c r="S10" s="10">
        <v>516</v>
      </c>
      <c r="T10" s="5">
        <v>850</v>
      </c>
      <c r="U10" s="5">
        <v>920</v>
      </c>
      <c r="V10" s="5">
        <v>345</v>
      </c>
      <c r="W10" s="11">
        <v>160</v>
      </c>
    </row>
    <row r="11" spans="1:24" x14ac:dyDescent="0.35">
      <c r="B11" s="17" t="s">
        <v>1930</v>
      </c>
      <c r="C11" s="18">
        <v>3042</v>
      </c>
      <c r="D11" s="19">
        <v>1255</v>
      </c>
      <c r="E11" s="20">
        <v>225</v>
      </c>
      <c r="F11" s="20">
        <v>560</v>
      </c>
      <c r="G11" s="20">
        <v>372</v>
      </c>
      <c r="H11" s="20">
        <v>382</v>
      </c>
      <c r="I11" s="21">
        <v>161</v>
      </c>
      <c r="J11" s="19">
        <v>2370</v>
      </c>
      <c r="K11" s="21">
        <v>510</v>
      </c>
      <c r="L11" s="19">
        <v>526</v>
      </c>
      <c r="M11" s="20">
        <v>668</v>
      </c>
      <c r="N11" s="20">
        <v>227</v>
      </c>
      <c r="O11" s="20">
        <v>759</v>
      </c>
      <c r="P11" s="20">
        <v>415</v>
      </c>
      <c r="Q11" s="20">
        <v>118</v>
      </c>
      <c r="R11" s="21" t="s">
        <v>639</v>
      </c>
      <c r="S11" s="19">
        <v>596</v>
      </c>
      <c r="T11" s="20">
        <v>847</v>
      </c>
      <c r="U11" s="20">
        <v>765</v>
      </c>
      <c r="V11" s="20">
        <v>264</v>
      </c>
      <c r="W11" s="21">
        <v>210</v>
      </c>
    </row>
    <row r="12" spans="1:24" x14ac:dyDescent="0.35">
      <c r="A12" s="11"/>
      <c r="B12" s="22" t="s">
        <v>1164</v>
      </c>
      <c r="C12" s="23">
        <v>1140</v>
      </c>
      <c r="D12" s="24">
        <v>402</v>
      </c>
      <c r="E12" s="25">
        <v>105</v>
      </c>
      <c r="F12" s="25">
        <v>192</v>
      </c>
      <c r="G12" s="25">
        <v>149</v>
      </c>
      <c r="H12" s="25">
        <v>200</v>
      </c>
      <c r="I12" s="26">
        <v>52</v>
      </c>
      <c r="J12" s="24">
        <v>852</v>
      </c>
      <c r="K12" s="26">
        <v>213</v>
      </c>
      <c r="L12" s="24">
        <v>210</v>
      </c>
      <c r="M12" s="25">
        <v>243</v>
      </c>
      <c r="N12" s="25">
        <v>99</v>
      </c>
      <c r="O12" s="25">
        <v>242</v>
      </c>
      <c r="P12" s="25">
        <v>110</v>
      </c>
      <c r="Q12" s="25">
        <v>39</v>
      </c>
      <c r="R12" s="26">
        <v>95</v>
      </c>
      <c r="S12" s="24">
        <v>287</v>
      </c>
      <c r="T12" s="25">
        <v>317</v>
      </c>
      <c r="U12" s="25">
        <v>220</v>
      </c>
      <c r="V12" s="25">
        <v>67</v>
      </c>
      <c r="W12" s="26">
        <v>109</v>
      </c>
      <c r="X12" s="10"/>
    </row>
    <row r="13" spans="1:24" x14ac:dyDescent="0.35">
      <c r="A13" s="11"/>
      <c r="B13" s="22" t="s">
        <v>449</v>
      </c>
      <c r="C13" s="27">
        <v>0.37</v>
      </c>
      <c r="D13" s="28">
        <v>0.32</v>
      </c>
      <c r="E13" s="29">
        <v>0.47</v>
      </c>
      <c r="F13" s="29">
        <v>0.34</v>
      </c>
      <c r="G13" s="29">
        <v>0.4</v>
      </c>
      <c r="H13" s="29">
        <v>0.52</v>
      </c>
      <c r="I13" s="30">
        <v>0.32</v>
      </c>
      <c r="J13" s="28">
        <v>0.36</v>
      </c>
      <c r="K13" s="30">
        <v>0.42</v>
      </c>
      <c r="L13" s="28">
        <v>0.4</v>
      </c>
      <c r="M13" s="29">
        <v>0.36</v>
      </c>
      <c r="N13" s="29">
        <v>0.43</v>
      </c>
      <c r="O13" s="29">
        <v>0.32</v>
      </c>
      <c r="P13" s="29">
        <v>0.27</v>
      </c>
      <c r="Q13" s="29">
        <v>0.33</v>
      </c>
      <c r="R13" s="30">
        <v>0.66</v>
      </c>
      <c r="S13" s="28">
        <v>0.48</v>
      </c>
      <c r="T13" s="29">
        <v>0.37</v>
      </c>
      <c r="U13" s="29">
        <v>0.28999999999999998</v>
      </c>
      <c r="V13" s="29">
        <v>0.25</v>
      </c>
      <c r="W13" s="30">
        <v>0.52</v>
      </c>
      <c r="X13" s="10"/>
    </row>
    <row r="14" spans="1:24" x14ac:dyDescent="0.35">
      <c r="A14" s="11"/>
      <c r="B14" s="22" t="s">
        <v>449</v>
      </c>
      <c r="C14" s="24" t="s">
        <v>1185</v>
      </c>
      <c r="D14" s="24" t="s">
        <v>449</v>
      </c>
      <c r="E14" s="25" t="s">
        <v>1177</v>
      </c>
      <c r="F14" s="25" t="s">
        <v>449</v>
      </c>
      <c r="G14" s="25" t="s">
        <v>560</v>
      </c>
      <c r="H14" s="25" t="s">
        <v>978</v>
      </c>
      <c r="I14" s="26" t="s">
        <v>449</v>
      </c>
      <c r="J14" s="24" t="s">
        <v>449</v>
      </c>
      <c r="K14" s="26" t="s">
        <v>449</v>
      </c>
      <c r="L14" s="24" t="s">
        <v>565</v>
      </c>
      <c r="M14" s="25" t="s">
        <v>605</v>
      </c>
      <c r="N14" s="25" t="s">
        <v>565</v>
      </c>
      <c r="O14" s="25" t="s">
        <v>449</v>
      </c>
      <c r="P14" s="25" t="s">
        <v>449</v>
      </c>
      <c r="Q14" s="25" t="s">
        <v>449</v>
      </c>
      <c r="R14" s="26" t="s">
        <v>980</v>
      </c>
      <c r="S14" s="24" t="s">
        <v>929</v>
      </c>
      <c r="T14" s="25" t="s">
        <v>567</v>
      </c>
      <c r="U14" s="25" t="s">
        <v>449</v>
      </c>
      <c r="V14" s="25" t="s">
        <v>449</v>
      </c>
      <c r="W14" s="26" t="s">
        <v>929</v>
      </c>
      <c r="X14" s="10"/>
    </row>
    <row r="15" spans="1:24" x14ac:dyDescent="0.35">
      <c r="A15" s="11"/>
      <c r="B15" s="8" t="s">
        <v>1165</v>
      </c>
      <c r="C15" s="9">
        <v>1030</v>
      </c>
      <c r="D15" s="10">
        <v>451</v>
      </c>
      <c r="E15" s="5">
        <v>65</v>
      </c>
      <c r="F15" s="5">
        <v>201</v>
      </c>
      <c r="G15" s="5">
        <v>129</v>
      </c>
      <c r="H15" s="5">
        <v>95</v>
      </c>
      <c r="I15" s="11">
        <v>53</v>
      </c>
      <c r="J15" s="10">
        <v>840</v>
      </c>
      <c r="K15" s="11">
        <v>142</v>
      </c>
      <c r="L15" s="10">
        <v>183</v>
      </c>
      <c r="M15" s="5">
        <v>221</v>
      </c>
      <c r="N15" s="5">
        <v>70</v>
      </c>
      <c r="O15" s="5">
        <v>281</v>
      </c>
      <c r="P15" s="5">
        <v>156</v>
      </c>
      <c r="Q15" s="5">
        <v>40</v>
      </c>
      <c r="R15" s="11">
        <v>30</v>
      </c>
      <c r="S15" s="10">
        <v>166</v>
      </c>
      <c r="T15" s="5">
        <v>272</v>
      </c>
      <c r="U15" s="5">
        <v>297</v>
      </c>
      <c r="V15" s="5">
        <v>111</v>
      </c>
      <c r="W15" s="11">
        <v>62</v>
      </c>
      <c r="X15" s="10"/>
    </row>
    <row r="16" spans="1:24" x14ac:dyDescent="0.35">
      <c r="A16" s="11"/>
      <c r="B16" s="8" t="s">
        <v>449</v>
      </c>
      <c r="C16" s="12">
        <v>0.34</v>
      </c>
      <c r="D16" s="13">
        <v>0.36</v>
      </c>
      <c r="E16" s="14">
        <v>0.28999999999999998</v>
      </c>
      <c r="F16" s="14">
        <v>0.36</v>
      </c>
      <c r="G16" s="14">
        <v>0.35</v>
      </c>
      <c r="H16" s="14">
        <v>0.25</v>
      </c>
      <c r="I16" s="15">
        <v>0.33</v>
      </c>
      <c r="J16" s="13">
        <v>0.35</v>
      </c>
      <c r="K16" s="15">
        <v>0.28000000000000003</v>
      </c>
      <c r="L16" s="13">
        <v>0.35</v>
      </c>
      <c r="M16" s="14">
        <v>0.33</v>
      </c>
      <c r="N16" s="14">
        <v>0.31</v>
      </c>
      <c r="O16" s="14">
        <v>0.37</v>
      </c>
      <c r="P16" s="14">
        <v>0.38</v>
      </c>
      <c r="Q16" s="14">
        <v>0.34</v>
      </c>
      <c r="R16" s="15">
        <v>0.21</v>
      </c>
      <c r="S16" s="13">
        <v>0.28000000000000003</v>
      </c>
      <c r="T16" s="14">
        <v>0.32</v>
      </c>
      <c r="U16" s="14">
        <v>0.39</v>
      </c>
      <c r="V16" s="14">
        <v>0.42</v>
      </c>
      <c r="W16" s="15">
        <v>0.3</v>
      </c>
      <c r="X16" s="10"/>
    </row>
    <row r="17" spans="1:24" x14ac:dyDescent="0.35">
      <c r="A17" s="11"/>
      <c r="B17" s="8" t="s">
        <v>449</v>
      </c>
      <c r="C17" s="10" t="s">
        <v>1186</v>
      </c>
      <c r="D17" s="10" t="s">
        <v>557</v>
      </c>
      <c r="E17" s="5" t="s">
        <v>449</v>
      </c>
      <c r="F17" s="5" t="s">
        <v>557</v>
      </c>
      <c r="G17" s="5" t="s">
        <v>557</v>
      </c>
      <c r="H17" s="5" t="s">
        <v>449</v>
      </c>
      <c r="I17" s="11" t="s">
        <v>449</v>
      </c>
      <c r="J17" s="10" t="s">
        <v>514</v>
      </c>
      <c r="K17" s="11" t="s">
        <v>449</v>
      </c>
      <c r="L17" s="10" t="s">
        <v>558</v>
      </c>
      <c r="M17" s="5" t="s">
        <v>558</v>
      </c>
      <c r="N17" s="5" t="s">
        <v>449</v>
      </c>
      <c r="O17" s="5" t="s">
        <v>558</v>
      </c>
      <c r="P17" s="5" t="s">
        <v>558</v>
      </c>
      <c r="Q17" s="5" t="s">
        <v>449</v>
      </c>
      <c r="R17" s="11" t="s">
        <v>449</v>
      </c>
      <c r="S17" s="10" t="s">
        <v>449</v>
      </c>
      <c r="T17" s="5" t="s">
        <v>449</v>
      </c>
      <c r="U17" s="5" t="s">
        <v>617</v>
      </c>
      <c r="V17" s="5" t="s">
        <v>737</v>
      </c>
      <c r="W17" s="11" t="s">
        <v>449</v>
      </c>
      <c r="X17" s="10"/>
    </row>
    <row r="18" spans="1:24" x14ac:dyDescent="0.35">
      <c r="A18" s="11"/>
      <c r="B18" s="22" t="s">
        <v>1166</v>
      </c>
      <c r="C18" s="23">
        <v>550</v>
      </c>
      <c r="D18" s="24">
        <v>257</v>
      </c>
      <c r="E18" s="25">
        <v>37</v>
      </c>
      <c r="F18" s="25">
        <v>97</v>
      </c>
      <c r="G18" s="25">
        <v>56</v>
      </c>
      <c r="H18" s="25">
        <v>64</v>
      </c>
      <c r="I18" s="26">
        <v>33</v>
      </c>
      <c r="J18" s="24">
        <v>433</v>
      </c>
      <c r="K18" s="26">
        <v>94</v>
      </c>
      <c r="L18" s="24">
        <v>72</v>
      </c>
      <c r="M18" s="25">
        <v>141</v>
      </c>
      <c r="N18" s="25">
        <v>38</v>
      </c>
      <c r="O18" s="25">
        <v>140</v>
      </c>
      <c r="P18" s="25">
        <v>94</v>
      </c>
      <c r="Q18" s="25">
        <v>21</v>
      </c>
      <c r="R18" s="26">
        <v>17</v>
      </c>
      <c r="S18" s="24">
        <v>95</v>
      </c>
      <c r="T18" s="25">
        <v>151</v>
      </c>
      <c r="U18" s="25">
        <v>161</v>
      </c>
      <c r="V18" s="25">
        <v>48</v>
      </c>
      <c r="W18" s="26">
        <v>26</v>
      </c>
      <c r="X18" s="10"/>
    </row>
    <row r="19" spans="1:24" x14ac:dyDescent="0.35">
      <c r="A19" s="11"/>
      <c r="B19" s="22" t="s">
        <v>449</v>
      </c>
      <c r="C19" s="27">
        <v>0.18</v>
      </c>
      <c r="D19" s="28">
        <v>0.2</v>
      </c>
      <c r="E19" s="29">
        <v>0.16</v>
      </c>
      <c r="F19" s="29">
        <v>0.17</v>
      </c>
      <c r="G19" s="29">
        <v>0.15</v>
      </c>
      <c r="H19" s="29">
        <v>0.17</v>
      </c>
      <c r="I19" s="30">
        <v>0.21</v>
      </c>
      <c r="J19" s="28">
        <v>0.18</v>
      </c>
      <c r="K19" s="30">
        <v>0.18</v>
      </c>
      <c r="L19" s="28">
        <v>0.14000000000000001</v>
      </c>
      <c r="M19" s="29">
        <v>0.21</v>
      </c>
      <c r="N19" s="29">
        <v>0.17</v>
      </c>
      <c r="O19" s="29">
        <v>0.18</v>
      </c>
      <c r="P19" s="29">
        <v>0.23</v>
      </c>
      <c r="Q19" s="29">
        <v>0.17</v>
      </c>
      <c r="R19" s="30">
        <v>0.12</v>
      </c>
      <c r="S19" s="28">
        <v>0.16</v>
      </c>
      <c r="T19" s="29">
        <v>0.18</v>
      </c>
      <c r="U19" s="29">
        <v>0.21</v>
      </c>
      <c r="V19" s="29">
        <v>0.18</v>
      </c>
      <c r="W19" s="30">
        <v>0.12</v>
      </c>
      <c r="X19" s="10"/>
    </row>
    <row r="20" spans="1:24" x14ac:dyDescent="0.35">
      <c r="A20" s="11"/>
      <c r="B20" s="22" t="s">
        <v>449</v>
      </c>
      <c r="C20" s="24" t="s">
        <v>611</v>
      </c>
      <c r="D20" s="24" t="s">
        <v>505</v>
      </c>
      <c r="E20" s="25" t="s">
        <v>449</v>
      </c>
      <c r="F20" s="25" t="s">
        <v>449</v>
      </c>
      <c r="G20" s="25" t="s">
        <v>449</v>
      </c>
      <c r="H20" s="25" t="s">
        <v>449</v>
      </c>
      <c r="I20" s="26" t="s">
        <v>449</v>
      </c>
      <c r="J20" s="24" t="s">
        <v>449</v>
      </c>
      <c r="K20" s="26" t="s">
        <v>449</v>
      </c>
      <c r="L20" s="24" t="s">
        <v>449</v>
      </c>
      <c r="M20" s="25" t="s">
        <v>611</v>
      </c>
      <c r="N20" s="25" t="s">
        <v>449</v>
      </c>
      <c r="O20" s="25" t="s">
        <v>449</v>
      </c>
      <c r="P20" s="25" t="s">
        <v>731</v>
      </c>
      <c r="Q20" s="25" t="s">
        <v>449</v>
      </c>
      <c r="R20" s="26" t="s">
        <v>449</v>
      </c>
      <c r="S20" s="24" t="s">
        <v>449</v>
      </c>
      <c r="T20" s="25" t="s">
        <v>449</v>
      </c>
      <c r="U20" s="25" t="s">
        <v>501</v>
      </c>
      <c r="V20" s="25" t="s">
        <v>449</v>
      </c>
      <c r="W20" s="26" t="s">
        <v>449</v>
      </c>
      <c r="X20" s="10"/>
    </row>
    <row r="21" spans="1:24" x14ac:dyDescent="0.35">
      <c r="A21" s="11"/>
      <c r="B21" s="8" t="s">
        <v>1167</v>
      </c>
      <c r="C21" s="9">
        <v>153</v>
      </c>
      <c r="D21" s="10">
        <v>67</v>
      </c>
      <c r="E21" s="5">
        <v>13</v>
      </c>
      <c r="F21" s="5">
        <v>28</v>
      </c>
      <c r="G21" s="5">
        <v>17</v>
      </c>
      <c r="H21" s="5">
        <v>14</v>
      </c>
      <c r="I21" s="11">
        <v>10</v>
      </c>
      <c r="J21" s="10">
        <v>115</v>
      </c>
      <c r="K21" s="11">
        <v>28</v>
      </c>
      <c r="L21" s="10">
        <v>27</v>
      </c>
      <c r="M21" s="5">
        <v>36</v>
      </c>
      <c r="N21" s="5">
        <v>9</v>
      </c>
      <c r="O21" s="5">
        <v>39</v>
      </c>
      <c r="P21" s="5">
        <v>30</v>
      </c>
      <c r="Q21" s="5">
        <v>8</v>
      </c>
      <c r="R21" s="11">
        <v>1</v>
      </c>
      <c r="S21" s="10">
        <v>18</v>
      </c>
      <c r="T21" s="5">
        <v>44</v>
      </c>
      <c r="U21" s="5">
        <v>47</v>
      </c>
      <c r="V21" s="5">
        <v>21</v>
      </c>
      <c r="W21" s="11">
        <v>8</v>
      </c>
      <c r="X21" s="10"/>
    </row>
    <row r="22" spans="1:24" x14ac:dyDescent="0.35">
      <c r="A22" s="11"/>
      <c r="B22" s="8" t="s">
        <v>449</v>
      </c>
      <c r="C22" s="12">
        <v>0.05</v>
      </c>
      <c r="D22" s="13">
        <v>0.05</v>
      </c>
      <c r="E22" s="14">
        <v>0.06</v>
      </c>
      <c r="F22" s="14">
        <v>0.05</v>
      </c>
      <c r="G22" s="14">
        <v>0.05</v>
      </c>
      <c r="H22" s="14">
        <v>0.04</v>
      </c>
      <c r="I22" s="15">
        <v>0.06</v>
      </c>
      <c r="J22" s="13">
        <v>0.05</v>
      </c>
      <c r="K22" s="15">
        <v>0.05</v>
      </c>
      <c r="L22" s="13">
        <v>0.05</v>
      </c>
      <c r="M22" s="14">
        <v>0.05</v>
      </c>
      <c r="N22" s="14">
        <v>0.04</v>
      </c>
      <c r="O22" s="14">
        <v>0.05</v>
      </c>
      <c r="P22" s="14">
        <v>7.0000000000000007E-2</v>
      </c>
      <c r="Q22" s="14">
        <v>0.06</v>
      </c>
      <c r="R22" s="15">
        <v>0.01</v>
      </c>
      <c r="S22" s="13">
        <v>0.03</v>
      </c>
      <c r="T22" s="14">
        <v>0.05</v>
      </c>
      <c r="U22" s="14">
        <v>0.06</v>
      </c>
      <c r="V22" s="14">
        <v>0.08</v>
      </c>
      <c r="W22" s="15">
        <v>0.04</v>
      </c>
      <c r="X22" s="10"/>
    </row>
    <row r="23" spans="1:24" x14ac:dyDescent="0.35">
      <c r="A23" s="11"/>
      <c r="B23" s="8" t="s">
        <v>449</v>
      </c>
      <c r="C23" s="10" t="s">
        <v>449</v>
      </c>
      <c r="D23" s="10" t="s">
        <v>449</v>
      </c>
      <c r="E23" s="5" t="s">
        <v>449</v>
      </c>
      <c r="F23" s="5" t="s">
        <v>449</v>
      </c>
      <c r="G23" s="5" t="s">
        <v>449</v>
      </c>
      <c r="H23" s="5" t="s">
        <v>449</v>
      </c>
      <c r="I23" s="11" t="s">
        <v>449</v>
      </c>
      <c r="J23" s="10" t="s">
        <v>449</v>
      </c>
      <c r="K23" s="11" t="s">
        <v>449</v>
      </c>
      <c r="L23" s="10" t="s">
        <v>449</v>
      </c>
      <c r="M23" s="5" t="s">
        <v>449</v>
      </c>
      <c r="N23" s="5" t="s">
        <v>449</v>
      </c>
      <c r="O23" s="5" t="s">
        <v>449</v>
      </c>
      <c r="P23" s="5" t="s">
        <v>558</v>
      </c>
      <c r="Q23" s="5" t="s">
        <v>449</v>
      </c>
      <c r="R23" s="11" t="s">
        <v>449</v>
      </c>
      <c r="S23" s="10" t="s">
        <v>449</v>
      </c>
      <c r="T23" s="5" t="s">
        <v>449</v>
      </c>
      <c r="U23" s="5" t="s">
        <v>842</v>
      </c>
      <c r="V23" s="5" t="s">
        <v>644</v>
      </c>
      <c r="W23" s="11" t="s">
        <v>449</v>
      </c>
      <c r="X23" s="10"/>
    </row>
    <row r="24" spans="1:24" x14ac:dyDescent="0.35">
      <c r="A24" s="11"/>
      <c r="B24" s="22" t="s">
        <v>1168</v>
      </c>
      <c r="C24" s="23">
        <v>76</v>
      </c>
      <c r="D24" s="24">
        <v>41</v>
      </c>
      <c r="E24" s="25">
        <v>2</v>
      </c>
      <c r="F24" s="25">
        <v>15</v>
      </c>
      <c r="G24" s="25">
        <v>9</v>
      </c>
      <c r="H24" s="25">
        <v>2</v>
      </c>
      <c r="I24" s="26">
        <v>5</v>
      </c>
      <c r="J24" s="24">
        <v>54</v>
      </c>
      <c r="K24" s="26">
        <v>21</v>
      </c>
      <c r="L24" s="24">
        <v>14</v>
      </c>
      <c r="M24" s="25">
        <v>10</v>
      </c>
      <c r="N24" s="25">
        <v>6</v>
      </c>
      <c r="O24" s="25">
        <v>26</v>
      </c>
      <c r="P24" s="25">
        <v>12</v>
      </c>
      <c r="Q24" s="25">
        <v>6</v>
      </c>
      <c r="R24" s="26">
        <v>1</v>
      </c>
      <c r="S24" s="24">
        <v>13</v>
      </c>
      <c r="T24" s="25">
        <v>31</v>
      </c>
      <c r="U24" s="25">
        <v>15</v>
      </c>
      <c r="V24" s="25">
        <v>8</v>
      </c>
      <c r="W24" s="26">
        <v>1</v>
      </c>
      <c r="X24" s="10"/>
    </row>
    <row r="25" spans="1:24" x14ac:dyDescent="0.35">
      <c r="A25" s="11"/>
      <c r="B25" s="22" t="s">
        <v>449</v>
      </c>
      <c r="C25" s="27">
        <v>0.02</v>
      </c>
      <c r="D25" s="28">
        <v>0.03</v>
      </c>
      <c r="E25" s="29">
        <v>0.01</v>
      </c>
      <c r="F25" s="29">
        <v>0.03</v>
      </c>
      <c r="G25" s="29">
        <v>0.02</v>
      </c>
      <c r="H25" s="29">
        <v>0.01</v>
      </c>
      <c r="I25" s="30">
        <v>0.03</v>
      </c>
      <c r="J25" s="28">
        <v>0.02</v>
      </c>
      <c r="K25" s="30">
        <v>0.04</v>
      </c>
      <c r="L25" s="28">
        <v>0.03</v>
      </c>
      <c r="M25" s="29">
        <v>0.02</v>
      </c>
      <c r="N25" s="29">
        <v>0.03</v>
      </c>
      <c r="O25" s="29">
        <v>0.03</v>
      </c>
      <c r="P25" s="29">
        <v>0.03</v>
      </c>
      <c r="Q25" s="29">
        <v>0.05</v>
      </c>
      <c r="R25" s="30">
        <v>0.01</v>
      </c>
      <c r="S25" s="28">
        <v>0.02</v>
      </c>
      <c r="T25" s="29">
        <v>0.04</v>
      </c>
      <c r="U25" s="29">
        <v>0.02</v>
      </c>
      <c r="V25" s="29">
        <v>0.03</v>
      </c>
      <c r="W25" s="26" t="s">
        <v>511</v>
      </c>
      <c r="X25" s="10"/>
    </row>
    <row r="26" spans="1:24" x14ac:dyDescent="0.35">
      <c r="A26" s="11"/>
      <c r="B26" s="22" t="s">
        <v>449</v>
      </c>
      <c r="C26" s="24" t="s">
        <v>449</v>
      </c>
      <c r="D26" s="24" t="s">
        <v>557</v>
      </c>
      <c r="E26" s="25" t="s">
        <v>449</v>
      </c>
      <c r="F26" s="25" t="s">
        <v>449</v>
      </c>
      <c r="G26" s="25" t="s">
        <v>449</v>
      </c>
      <c r="H26" s="25" t="s">
        <v>449</v>
      </c>
      <c r="I26" s="26" t="s">
        <v>449</v>
      </c>
      <c r="J26" s="24" t="s">
        <v>449</v>
      </c>
      <c r="K26" s="26" t="s">
        <v>449</v>
      </c>
      <c r="L26" s="24" t="s">
        <v>449</v>
      </c>
      <c r="M26" s="25" t="s">
        <v>449</v>
      </c>
      <c r="N26" s="25" t="s">
        <v>449</v>
      </c>
      <c r="O26" s="25" t="s">
        <v>449</v>
      </c>
      <c r="P26" s="25" t="s">
        <v>449</v>
      </c>
      <c r="Q26" s="25" t="s">
        <v>568</v>
      </c>
      <c r="R26" s="26" t="s">
        <v>449</v>
      </c>
      <c r="S26" s="24" t="s">
        <v>449</v>
      </c>
      <c r="T26" s="25" t="s">
        <v>505</v>
      </c>
      <c r="U26" s="25" t="s">
        <v>449</v>
      </c>
      <c r="V26" s="25" t="s">
        <v>449</v>
      </c>
      <c r="W26" s="26" t="s">
        <v>449</v>
      </c>
      <c r="X26" s="10"/>
    </row>
    <row r="27" spans="1:24" x14ac:dyDescent="0.35">
      <c r="A27" s="11"/>
      <c r="B27" s="8" t="s">
        <v>1169</v>
      </c>
      <c r="C27" s="9">
        <v>93</v>
      </c>
      <c r="D27" s="10">
        <v>36</v>
      </c>
      <c r="E27" s="5">
        <v>4</v>
      </c>
      <c r="F27" s="5">
        <v>26</v>
      </c>
      <c r="G27" s="5">
        <v>12</v>
      </c>
      <c r="H27" s="5">
        <v>6</v>
      </c>
      <c r="I27" s="11">
        <v>8</v>
      </c>
      <c r="J27" s="10">
        <v>77</v>
      </c>
      <c r="K27" s="11">
        <v>13</v>
      </c>
      <c r="L27" s="10">
        <v>21</v>
      </c>
      <c r="M27" s="5">
        <v>17</v>
      </c>
      <c r="N27" s="5">
        <v>5</v>
      </c>
      <c r="O27" s="5">
        <v>32</v>
      </c>
      <c r="P27" s="5">
        <v>14</v>
      </c>
      <c r="Q27" s="5">
        <v>5</v>
      </c>
      <c r="R27" s="11">
        <v>1</v>
      </c>
      <c r="S27" s="10">
        <v>17</v>
      </c>
      <c r="T27" s="5">
        <v>32</v>
      </c>
      <c r="U27" s="5">
        <v>25</v>
      </c>
      <c r="V27" s="5">
        <v>9</v>
      </c>
      <c r="W27" s="11">
        <v>4</v>
      </c>
      <c r="X27" s="10"/>
    </row>
    <row r="28" spans="1:24" x14ac:dyDescent="0.35">
      <c r="A28" s="11"/>
      <c r="B28" s="8" t="s">
        <v>449</v>
      </c>
      <c r="C28" s="12">
        <v>0.03</v>
      </c>
      <c r="D28" s="13">
        <v>0.03</v>
      </c>
      <c r="E28" s="14">
        <v>0.02</v>
      </c>
      <c r="F28" s="14">
        <v>0.05</v>
      </c>
      <c r="G28" s="14">
        <v>0.03</v>
      </c>
      <c r="H28" s="14">
        <v>0.02</v>
      </c>
      <c r="I28" s="15">
        <v>0.05</v>
      </c>
      <c r="J28" s="13">
        <v>0.03</v>
      </c>
      <c r="K28" s="15">
        <v>0.03</v>
      </c>
      <c r="L28" s="13">
        <v>0.04</v>
      </c>
      <c r="M28" s="14">
        <v>0.02</v>
      </c>
      <c r="N28" s="14">
        <v>0.02</v>
      </c>
      <c r="O28" s="14">
        <v>0.04</v>
      </c>
      <c r="P28" s="14">
        <v>0.03</v>
      </c>
      <c r="Q28" s="14">
        <v>0.04</v>
      </c>
      <c r="R28" s="15">
        <v>0.01</v>
      </c>
      <c r="S28" s="13">
        <v>0.03</v>
      </c>
      <c r="T28" s="14">
        <v>0.04</v>
      </c>
      <c r="U28" s="14">
        <v>0.03</v>
      </c>
      <c r="V28" s="14">
        <v>0.03</v>
      </c>
      <c r="W28" s="15">
        <v>0.02</v>
      </c>
      <c r="X28" s="10"/>
    </row>
    <row r="29" spans="1:24" x14ac:dyDescent="0.35">
      <c r="A29" s="11"/>
      <c r="B29" s="8" t="s">
        <v>449</v>
      </c>
      <c r="C29" s="10" t="s">
        <v>449</v>
      </c>
      <c r="D29" s="10" t="s">
        <v>449</v>
      </c>
      <c r="E29" s="5" t="s">
        <v>449</v>
      </c>
      <c r="F29" s="5" t="s">
        <v>505</v>
      </c>
      <c r="G29" s="5" t="s">
        <v>449</v>
      </c>
      <c r="H29" s="5" t="s">
        <v>449</v>
      </c>
      <c r="I29" s="11" t="s">
        <v>449</v>
      </c>
      <c r="J29" s="10" t="s">
        <v>449</v>
      </c>
      <c r="K29" s="11" t="s">
        <v>449</v>
      </c>
      <c r="L29" s="10" t="s">
        <v>449</v>
      </c>
      <c r="M29" s="5" t="s">
        <v>449</v>
      </c>
      <c r="N29" s="5" t="s">
        <v>449</v>
      </c>
      <c r="O29" s="5" t="s">
        <v>449</v>
      </c>
      <c r="P29" s="5" t="s">
        <v>449</v>
      </c>
      <c r="Q29" s="5" t="s">
        <v>449</v>
      </c>
      <c r="R29" s="11" t="s">
        <v>449</v>
      </c>
      <c r="S29" s="10" t="s">
        <v>449</v>
      </c>
      <c r="T29" s="5" t="s">
        <v>449</v>
      </c>
      <c r="U29" s="5" t="s">
        <v>449</v>
      </c>
      <c r="V29" s="5" t="s">
        <v>449</v>
      </c>
      <c r="W29" s="11" t="s">
        <v>449</v>
      </c>
      <c r="X29" s="10"/>
    </row>
    <row r="30" spans="1:24" x14ac:dyDescent="0.35">
      <c r="A30" s="11"/>
      <c r="B30" s="22" t="s">
        <v>1170</v>
      </c>
      <c r="C30" s="23">
        <v>2170</v>
      </c>
      <c r="D30" s="24">
        <v>853</v>
      </c>
      <c r="E30" s="25">
        <v>170</v>
      </c>
      <c r="F30" s="25">
        <v>394</v>
      </c>
      <c r="G30" s="25">
        <v>278</v>
      </c>
      <c r="H30" s="25">
        <v>295</v>
      </c>
      <c r="I30" s="26">
        <v>104</v>
      </c>
      <c r="J30" s="24">
        <v>1692</v>
      </c>
      <c r="K30" s="26">
        <v>355</v>
      </c>
      <c r="L30" s="24">
        <v>393</v>
      </c>
      <c r="M30" s="25">
        <v>464</v>
      </c>
      <c r="N30" s="25">
        <v>169</v>
      </c>
      <c r="O30" s="25">
        <v>523</v>
      </c>
      <c r="P30" s="25">
        <v>267</v>
      </c>
      <c r="Q30" s="25">
        <v>80</v>
      </c>
      <c r="R30" s="26">
        <v>125</v>
      </c>
      <c r="S30" s="24">
        <v>453</v>
      </c>
      <c r="T30" s="25">
        <v>589</v>
      </c>
      <c r="U30" s="25">
        <v>517</v>
      </c>
      <c r="V30" s="25">
        <v>178</v>
      </c>
      <c r="W30" s="26">
        <v>171</v>
      </c>
      <c r="X30" s="10"/>
    </row>
    <row r="31" spans="1:24" x14ac:dyDescent="0.35">
      <c r="A31" s="11"/>
      <c r="B31" s="22" t="s">
        <v>449</v>
      </c>
      <c r="C31" s="27">
        <v>0.71</v>
      </c>
      <c r="D31" s="28">
        <v>0.68</v>
      </c>
      <c r="E31" s="29">
        <v>0.76</v>
      </c>
      <c r="F31" s="29">
        <v>0.7</v>
      </c>
      <c r="G31" s="29">
        <v>0.75</v>
      </c>
      <c r="H31" s="29">
        <v>0.77</v>
      </c>
      <c r="I31" s="30">
        <v>0.65</v>
      </c>
      <c r="J31" s="28">
        <v>0.71</v>
      </c>
      <c r="K31" s="30">
        <v>0.7</v>
      </c>
      <c r="L31" s="28">
        <v>0.75</v>
      </c>
      <c r="M31" s="29">
        <v>0.69</v>
      </c>
      <c r="N31" s="29">
        <v>0.74</v>
      </c>
      <c r="O31" s="29">
        <v>0.69</v>
      </c>
      <c r="P31" s="29">
        <v>0.64</v>
      </c>
      <c r="Q31" s="29">
        <v>0.67</v>
      </c>
      <c r="R31" s="30">
        <v>0.86</v>
      </c>
      <c r="S31" s="28">
        <v>0.76</v>
      </c>
      <c r="T31" s="29">
        <v>0.7</v>
      </c>
      <c r="U31" s="29">
        <v>0.68</v>
      </c>
      <c r="V31" s="29">
        <v>0.68</v>
      </c>
      <c r="W31" s="30">
        <v>0.82</v>
      </c>
      <c r="X31" s="10"/>
    </row>
    <row r="32" spans="1:24" x14ac:dyDescent="0.35">
      <c r="A32" s="11"/>
      <c r="B32" s="22" t="s">
        <v>449</v>
      </c>
      <c r="C32" s="24" t="s">
        <v>1022</v>
      </c>
      <c r="D32" s="24" t="s">
        <v>449</v>
      </c>
      <c r="E32" s="25" t="s">
        <v>449</v>
      </c>
      <c r="F32" s="25" t="s">
        <v>449</v>
      </c>
      <c r="G32" s="25" t="s">
        <v>449</v>
      </c>
      <c r="H32" s="25" t="s">
        <v>1187</v>
      </c>
      <c r="I32" s="26" t="s">
        <v>449</v>
      </c>
      <c r="J32" s="24" t="s">
        <v>449</v>
      </c>
      <c r="K32" s="26" t="s">
        <v>449</v>
      </c>
      <c r="L32" s="24" t="s">
        <v>605</v>
      </c>
      <c r="M32" s="25" t="s">
        <v>449</v>
      </c>
      <c r="N32" s="25" t="s">
        <v>605</v>
      </c>
      <c r="O32" s="25" t="s">
        <v>449</v>
      </c>
      <c r="P32" s="25" t="s">
        <v>449</v>
      </c>
      <c r="Q32" s="25" t="s">
        <v>449</v>
      </c>
      <c r="R32" s="26" t="s">
        <v>980</v>
      </c>
      <c r="S32" s="24" t="s">
        <v>929</v>
      </c>
      <c r="T32" s="25" t="s">
        <v>449</v>
      </c>
      <c r="U32" s="25" t="s">
        <v>449</v>
      </c>
      <c r="V32" s="25" t="s">
        <v>449</v>
      </c>
      <c r="W32" s="26" t="s">
        <v>929</v>
      </c>
      <c r="X32" s="10"/>
    </row>
    <row r="33" spans="1:24" x14ac:dyDescent="0.35">
      <c r="A33" s="11"/>
      <c r="B33" s="8" t="s">
        <v>1171</v>
      </c>
      <c r="C33" s="9">
        <v>229</v>
      </c>
      <c r="D33" s="10">
        <v>108</v>
      </c>
      <c r="E33" s="5">
        <v>14</v>
      </c>
      <c r="F33" s="5">
        <v>43</v>
      </c>
      <c r="G33" s="5">
        <v>26</v>
      </c>
      <c r="H33" s="5">
        <v>16</v>
      </c>
      <c r="I33" s="11">
        <v>15</v>
      </c>
      <c r="J33" s="10">
        <v>168</v>
      </c>
      <c r="K33" s="11">
        <v>48</v>
      </c>
      <c r="L33" s="10">
        <v>41</v>
      </c>
      <c r="M33" s="5">
        <v>46</v>
      </c>
      <c r="N33" s="5">
        <v>15</v>
      </c>
      <c r="O33" s="5">
        <v>64</v>
      </c>
      <c r="P33" s="5">
        <v>41</v>
      </c>
      <c r="Q33" s="5">
        <v>13</v>
      </c>
      <c r="R33" s="11">
        <v>2</v>
      </c>
      <c r="S33" s="10">
        <v>31</v>
      </c>
      <c r="T33" s="5">
        <v>75</v>
      </c>
      <c r="U33" s="5">
        <v>62</v>
      </c>
      <c r="V33" s="5">
        <v>29</v>
      </c>
      <c r="W33" s="11">
        <v>8</v>
      </c>
      <c r="X33" s="10"/>
    </row>
    <row r="34" spans="1:24" x14ac:dyDescent="0.35">
      <c r="A34" s="11"/>
      <c r="B34" s="8" t="s">
        <v>449</v>
      </c>
      <c r="C34" s="12">
        <v>0.08</v>
      </c>
      <c r="D34" s="13">
        <v>0.09</v>
      </c>
      <c r="E34" s="14">
        <v>0.06</v>
      </c>
      <c r="F34" s="14">
        <v>0.08</v>
      </c>
      <c r="G34" s="14">
        <v>7.0000000000000007E-2</v>
      </c>
      <c r="H34" s="14">
        <v>0.04</v>
      </c>
      <c r="I34" s="15">
        <v>0.09</v>
      </c>
      <c r="J34" s="13">
        <v>7.0000000000000007E-2</v>
      </c>
      <c r="K34" s="15">
        <v>0.09</v>
      </c>
      <c r="L34" s="13">
        <v>0.08</v>
      </c>
      <c r="M34" s="14">
        <v>7.0000000000000007E-2</v>
      </c>
      <c r="N34" s="14">
        <v>7.0000000000000007E-2</v>
      </c>
      <c r="O34" s="14">
        <v>0.09</v>
      </c>
      <c r="P34" s="14">
        <v>0.1</v>
      </c>
      <c r="Q34" s="14">
        <v>0.11</v>
      </c>
      <c r="R34" s="15">
        <v>0.02</v>
      </c>
      <c r="S34" s="13">
        <v>0.05</v>
      </c>
      <c r="T34" s="14">
        <v>0.09</v>
      </c>
      <c r="U34" s="14">
        <v>0.08</v>
      </c>
      <c r="V34" s="14">
        <v>0.11</v>
      </c>
      <c r="W34" s="15">
        <v>0.04</v>
      </c>
      <c r="X34" s="10"/>
    </row>
    <row r="35" spans="1:24" x14ac:dyDescent="0.35">
      <c r="A35" s="11"/>
      <c r="B35" s="31" t="s">
        <v>449</v>
      </c>
      <c r="C35" s="32" t="s">
        <v>449</v>
      </c>
      <c r="D35" s="32" t="s">
        <v>557</v>
      </c>
      <c r="E35" s="33" t="s">
        <v>449</v>
      </c>
      <c r="F35" s="33" t="s">
        <v>449</v>
      </c>
      <c r="G35" s="33" t="s">
        <v>449</v>
      </c>
      <c r="H35" s="33" t="s">
        <v>449</v>
      </c>
      <c r="I35" s="34" t="s">
        <v>449</v>
      </c>
      <c r="J35" s="32" t="s">
        <v>449</v>
      </c>
      <c r="K35" s="34" t="s">
        <v>449</v>
      </c>
      <c r="L35" s="32" t="s">
        <v>449</v>
      </c>
      <c r="M35" s="33" t="s">
        <v>449</v>
      </c>
      <c r="N35" s="33" t="s">
        <v>449</v>
      </c>
      <c r="O35" s="33" t="s">
        <v>558</v>
      </c>
      <c r="P35" s="33" t="s">
        <v>558</v>
      </c>
      <c r="Q35" s="33" t="s">
        <v>558</v>
      </c>
      <c r="R35" s="34" t="s">
        <v>449</v>
      </c>
      <c r="S35" s="32" t="s">
        <v>449</v>
      </c>
      <c r="T35" s="33" t="s">
        <v>842</v>
      </c>
      <c r="U35" s="33" t="s">
        <v>449</v>
      </c>
      <c r="V35" s="33" t="s">
        <v>745</v>
      </c>
      <c r="W35" s="34" t="s">
        <v>449</v>
      </c>
      <c r="X35" s="10"/>
    </row>
    <row r="36" spans="1:24" x14ac:dyDescent="0.35">
      <c r="B36" s="1" t="s">
        <v>1929</v>
      </c>
    </row>
    <row r="37" spans="1:24" x14ac:dyDescent="0.35">
      <c r="B37" s="1" t="s">
        <v>577</v>
      </c>
    </row>
    <row r="38" spans="1:24" x14ac:dyDescent="0.35">
      <c r="B38" s="1" t="s">
        <v>653</v>
      </c>
    </row>
  </sheetData>
  <mergeCells count="4">
    <mergeCell ref="D8:I8"/>
    <mergeCell ref="J8:K8"/>
    <mergeCell ref="L8:R8"/>
    <mergeCell ref="S8:W8"/>
  </mergeCells>
  <hyperlinks>
    <hyperlink ref="C1" location="Index!A64" display="Return to Index" xr:uid="{00000000-0004-0000-3C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D00-000000000000}">
  <dimension ref="A1:AC38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169</v>
      </c>
    </row>
    <row r="6" spans="1:29" x14ac:dyDescent="0.35">
      <c r="B6" s="1" t="s">
        <v>170</v>
      </c>
    </row>
    <row r="7" spans="1:29" x14ac:dyDescent="0.35">
      <c r="B7" s="1" t="s">
        <v>104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3140</v>
      </c>
      <c r="D10" s="10">
        <v>3140</v>
      </c>
      <c r="E10" s="5" t="s">
        <v>486</v>
      </c>
      <c r="F10" s="5" t="s">
        <v>486</v>
      </c>
      <c r="G10" s="5" t="s">
        <v>486</v>
      </c>
      <c r="H10" s="11" t="s">
        <v>486</v>
      </c>
      <c r="I10" s="10">
        <v>2468</v>
      </c>
      <c r="J10" s="5" t="s">
        <v>486</v>
      </c>
      <c r="K10" s="5">
        <v>672</v>
      </c>
      <c r="L10" s="11" t="s">
        <v>486</v>
      </c>
      <c r="M10" s="10">
        <v>1056</v>
      </c>
      <c r="N10" s="5">
        <v>1969</v>
      </c>
      <c r="O10" s="11">
        <v>108</v>
      </c>
      <c r="P10" s="10">
        <v>1956</v>
      </c>
      <c r="Q10" s="5">
        <v>996</v>
      </c>
      <c r="R10" s="5">
        <v>157</v>
      </c>
      <c r="S10" s="5">
        <v>27</v>
      </c>
      <c r="T10" s="11">
        <v>4</v>
      </c>
      <c r="U10" s="10">
        <v>506</v>
      </c>
      <c r="V10" s="5">
        <v>303</v>
      </c>
      <c r="W10" s="5">
        <v>2259</v>
      </c>
      <c r="X10" s="11">
        <v>38</v>
      </c>
      <c r="Y10" s="10">
        <v>652</v>
      </c>
      <c r="Z10" s="5">
        <v>2363</v>
      </c>
      <c r="AA10" s="5">
        <v>63</v>
      </c>
      <c r="AB10" s="11">
        <v>21</v>
      </c>
    </row>
    <row r="11" spans="1:29" x14ac:dyDescent="0.35">
      <c r="B11" s="17" t="s">
        <v>1930</v>
      </c>
      <c r="C11" s="18">
        <v>3042</v>
      </c>
      <c r="D11" s="19">
        <v>3042</v>
      </c>
      <c r="E11" s="20" t="s">
        <v>624</v>
      </c>
      <c r="F11" s="20" t="s">
        <v>624</v>
      </c>
      <c r="G11" s="20" t="s">
        <v>624</v>
      </c>
      <c r="H11" s="21" t="s">
        <v>624</v>
      </c>
      <c r="I11" s="19">
        <v>2464</v>
      </c>
      <c r="J11" s="20" t="s">
        <v>624</v>
      </c>
      <c r="K11" s="20">
        <v>577</v>
      </c>
      <c r="L11" s="21" t="s">
        <v>624</v>
      </c>
      <c r="M11" s="19">
        <v>1187</v>
      </c>
      <c r="N11" s="20">
        <v>1734</v>
      </c>
      <c r="O11" s="21" t="s">
        <v>932</v>
      </c>
      <c r="P11" s="19">
        <v>1895</v>
      </c>
      <c r="Q11" s="20">
        <v>932</v>
      </c>
      <c r="R11" s="20" t="s">
        <v>933</v>
      </c>
      <c r="S11" s="20" t="s">
        <v>916</v>
      </c>
      <c r="T11" s="21" t="s">
        <v>477</v>
      </c>
      <c r="U11" s="19">
        <v>493</v>
      </c>
      <c r="V11" s="20">
        <v>295</v>
      </c>
      <c r="W11" s="20">
        <v>2159</v>
      </c>
      <c r="X11" s="21" t="s">
        <v>482</v>
      </c>
      <c r="Y11" s="19">
        <v>717</v>
      </c>
      <c r="Z11" s="20">
        <v>2190</v>
      </c>
      <c r="AA11" s="20" t="s">
        <v>934</v>
      </c>
      <c r="AB11" s="21" t="s">
        <v>628</v>
      </c>
    </row>
    <row r="12" spans="1:29" x14ac:dyDescent="0.35">
      <c r="A12" s="11"/>
      <c r="B12" s="22" t="s">
        <v>1164</v>
      </c>
      <c r="C12" s="23">
        <v>1323</v>
      </c>
      <c r="D12" s="24">
        <v>1323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4">
        <v>1115</v>
      </c>
      <c r="J12" s="25" t="s">
        <v>486</v>
      </c>
      <c r="K12" s="25">
        <v>208</v>
      </c>
      <c r="L12" s="26" t="s">
        <v>486</v>
      </c>
      <c r="M12" s="24">
        <v>635</v>
      </c>
      <c r="N12" s="25">
        <v>630</v>
      </c>
      <c r="O12" s="26">
        <v>54</v>
      </c>
      <c r="P12" s="24">
        <v>793</v>
      </c>
      <c r="Q12" s="25">
        <v>410</v>
      </c>
      <c r="R12" s="25">
        <v>93</v>
      </c>
      <c r="S12" s="25">
        <v>24</v>
      </c>
      <c r="T12" s="26">
        <v>3</v>
      </c>
      <c r="U12" s="24">
        <v>223</v>
      </c>
      <c r="V12" s="25">
        <v>122</v>
      </c>
      <c r="W12" s="25">
        <v>931</v>
      </c>
      <c r="X12" s="26">
        <v>27</v>
      </c>
      <c r="Y12" s="24">
        <v>352</v>
      </c>
      <c r="Z12" s="25">
        <v>892</v>
      </c>
      <c r="AA12" s="25">
        <v>25</v>
      </c>
      <c r="AB12" s="26">
        <v>9</v>
      </c>
      <c r="AC12" s="10"/>
    </row>
    <row r="13" spans="1:29" x14ac:dyDescent="0.35">
      <c r="A13" s="11"/>
      <c r="B13" s="22" t="s">
        <v>449</v>
      </c>
      <c r="C13" s="27">
        <v>0.43</v>
      </c>
      <c r="D13" s="28">
        <v>0.43</v>
      </c>
      <c r="E13" s="25" t="s">
        <v>486</v>
      </c>
      <c r="F13" s="25" t="s">
        <v>486</v>
      </c>
      <c r="G13" s="25" t="s">
        <v>486</v>
      </c>
      <c r="H13" s="26" t="s">
        <v>486</v>
      </c>
      <c r="I13" s="28">
        <v>0.45</v>
      </c>
      <c r="J13" s="25" t="s">
        <v>486</v>
      </c>
      <c r="K13" s="29">
        <v>0.36</v>
      </c>
      <c r="L13" s="26" t="s">
        <v>486</v>
      </c>
      <c r="M13" s="28">
        <v>0.53</v>
      </c>
      <c r="N13" s="29">
        <v>0.36</v>
      </c>
      <c r="O13" s="30">
        <v>0.49</v>
      </c>
      <c r="P13" s="28">
        <v>0.42</v>
      </c>
      <c r="Q13" s="29">
        <v>0.44</v>
      </c>
      <c r="R13" s="29">
        <v>0.53</v>
      </c>
      <c r="S13" s="29">
        <v>0.65</v>
      </c>
      <c r="T13" s="30">
        <v>0.75</v>
      </c>
      <c r="U13" s="28">
        <v>0.45</v>
      </c>
      <c r="V13" s="29">
        <v>0.41</v>
      </c>
      <c r="W13" s="29">
        <v>0.43</v>
      </c>
      <c r="X13" s="30">
        <v>0.5</v>
      </c>
      <c r="Y13" s="28">
        <v>0.49</v>
      </c>
      <c r="Z13" s="29">
        <v>0.41</v>
      </c>
      <c r="AA13" s="29">
        <v>0.43</v>
      </c>
      <c r="AB13" s="30">
        <v>0.39</v>
      </c>
      <c r="AC13" s="10"/>
    </row>
    <row r="14" spans="1:29" x14ac:dyDescent="0.35">
      <c r="A14" s="11"/>
      <c r="B14" s="22" t="s">
        <v>449</v>
      </c>
      <c r="C14" s="24" t="s">
        <v>1017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6" t="s">
        <v>449</v>
      </c>
      <c r="I14" s="24" t="s">
        <v>514</v>
      </c>
      <c r="J14" s="25" t="s">
        <v>449</v>
      </c>
      <c r="K14" s="25" t="s">
        <v>449</v>
      </c>
      <c r="L14" s="26" t="s">
        <v>449</v>
      </c>
      <c r="M14" s="24" t="s">
        <v>518</v>
      </c>
      <c r="N14" s="25" t="s">
        <v>449</v>
      </c>
      <c r="O14" s="26" t="s">
        <v>517</v>
      </c>
      <c r="P14" s="24" t="s">
        <v>449</v>
      </c>
      <c r="Q14" s="25" t="s">
        <v>449</v>
      </c>
      <c r="R14" s="25" t="s">
        <v>605</v>
      </c>
      <c r="S14" s="25" t="s">
        <v>449</v>
      </c>
      <c r="T14" s="26" t="s">
        <v>449</v>
      </c>
      <c r="U14" s="24" t="s">
        <v>449</v>
      </c>
      <c r="V14" s="25" t="s">
        <v>449</v>
      </c>
      <c r="W14" s="25" t="s">
        <v>449</v>
      </c>
      <c r="X14" s="26" t="s">
        <v>449</v>
      </c>
      <c r="Y14" s="24" t="s">
        <v>598</v>
      </c>
      <c r="Z14" s="25" t="s">
        <v>449</v>
      </c>
      <c r="AA14" s="25" t="s">
        <v>449</v>
      </c>
      <c r="AB14" s="26" t="s">
        <v>449</v>
      </c>
      <c r="AC14" s="10"/>
    </row>
    <row r="15" spans="1:29" x14ac:dyDescent="0.35">
      <c r="A15" s="11"/>
      <c r="B15" s="8" t="s">
        <v>1165</v>
      </c>
      <c r="C15" s="9">
        <v>737</v>
      </c>
      <c r="D15" s="10">
        <v>737</v>
      </c>
      <c r="E15" s="5" t="s">
        <v>486</v>
      </c>
      <c r="F15" s="5" t="s">
        <v>486</v>
      </c>
      <c r="G15" s="5" t="s">
        <v>486</v>
      </c>
      <c r="H15" s="11" t="s">
        <v>486</v>
      </c>
      <c r="I15" s="10">
        <v>590</v>
      </c>
      <c r="J15" s="5" t="s">
        <v>486</v>
      </c>
      <c r="K15" s="5">
        <v>147</v>
      </c>
      <c r="L15" s="11" t="s">
        <v>486</v>
      </c>
      <c r="M15" s="10">
        <v>243</v>
      </c>
      <c r="N15" s="5">
        <v>455</v>
      </c>
      <c r="O15" s="11">
        <v>34</v>
      </c>
      <c r="P15" s="10">
        <v>473</v>
      </c>
      <c r="Q15" s="5">
        <v>219</v>
      </c>
      <c r="R15" s="5">
        <v>40</v>
      </c>
      <c r="S15" s="5">
        <v>5</v>
      </c>
      <c r="T15" s="11">
        <v>1</v>
      </c>
      <c r="U15" s="10">
        <v>89</v>
      </c>
      <c r="V15" s="5">
        <v>73</v>
      </c>
      <c r="W15" s="5">
        <v>553</v>
      </c>
      <c r="X15" s="11">
        <v>14</v>
      </c>
      <c r="Y15" s="10">
        <v>167</v>
      </c>
      <c r="Z15" s="5">
        <v>551</v>
      </c>
      <c r="AA15" s="5">
        <v>8</v>
      </c>
      <c r="AB15" s="11">
        <v>10</v>
      </c>
      <c r="AC15" s="10"/>
    </row>
    <row r="16" spans="1:29" x14ac:dyDescent="0.35">
      <c r="A16" s="11"/>
      <c r="B16" s="8" t="s">
        <v>449</v>
      </c>
      <c r="C16" s="12">
        <v>0.24</v>
      </c>
      <c r="D16" s="13">
        <v>0.24</v>
      </c>
      <c r="E16" s="5" t="s">
        <v>486</v>
      </c>
      <c r="F16" s="5" t="s">
        <v>486</v>
      </c>
      <c r="G16" s="5" t="s">
        <v>486</v>
      </c>
      <c r="H16" s="11" t="s">
        <v>486</v>
      </c>
      <c r="I16" s="13">
        <v>0.24</v>
      </c>
      <c r="J16" s="5" t="s">
        <v>486</v>
      </c>
      <c r="K16" s="14">
        <v>0.25</v>
      </c>
      <c r="L16" s="11" t="s">
        <v>486</v>
      </c>
      <c r="M16" s="13">
        <v>0.2</v>
      </c>
      <c r="N16" s="14">
        <v>0.26</v>
      </c>
      <c r="O16" s="15">
        <v>0.3</v>
      </c>
      <c r="P16" s="13">
        <v>0.25</v>
      </c>
      <c r="Q16" s="14">
        <v>0.23</v>
      </c>
      <c r="R16" s="14">
        <v>0.23</v>
      </c>
      <c r="S16" s="14">
        <v>0.14000000000000001</v>
      </c>
      <c r="T16" s="15">
        <v>0.25</v>
      </c>
      <c r="U16" s="13">
        <v>0.18</v>
      </c>
      <c r="V16" s="14">
        <v>0.25</v>
      </c>
      <c r="W16" s="14">
        <v>0.26</v>
      </c>
      <c r="X16" s="15">
        <v>0.27</v>
      </c>
      <c r="Y16" s="13">
        <v>0.23</v>
      </c>
      <c r="Z16" s="14">
        <v>0.25</v>
      </c>
      <c r="AA16" s="14">
        <v>0.14000000000000001</v>
      </c>
      <c r="AB16" s="15">
        <v>0.42</v>
      </c>
      <c r="AC16" s="10"/>
    </row>
    <row r="17" spans="1:29" x14ac:dyDescent="0.35">
      <c r="A17" s="11"/>
      <c r="B17" s="8" t="s">
        <v>449</v>
      </c>
      <c r="C17" s="10" t="s">
        <v>775</v>
      </c>
      <c r="D17" s="10" t="s">
        <v>449</v>
      </c>
      <c r="E17" s="5" t="s">
        <v>449</v>
      </c>
      <c r="F17" s="5" t="s">
        <v>449</v>
      </c>
      <c r="G17" s="5" t="s">
        <v>449</v>
      </c>
      <c r="H17" s="11" t="s">
        <v>449</v>
      </c>
      <c r="I17" s="10" t="s">
        <v>449</v>
      </c>
      <c r="J17" s="5" t="s">
        <v>449</v>
      </c>
      <c r="K17" s="5" t="s">
        <v>449</v>
      </c>
      <c r="L17" s="11" t="s">
        <v>449</v>
      </c>
      <c r="M17" s="10" t="s">
        <v>449</v>
      </c>
      <c r="N17" s="5" t="s">
        <v>603</v>
      </c>
      <c r="O17" s="11" t="s">
        <v>449</v>
      </c>
      <c r="P17" s="10" t="s">
        <v>449</v>
      </c>
      <c r="Q17" s="5" t="s">
        <v>449</v>
      </c>
      <c r="R17" s="5" t="s">
        <v>449</v>
      </c>
      <c r="S17" s="5" t="s">
        <v>449</v>
      </c>
      <c r="T17" s="11" t="s">
        <v>449</v>
      </c>
      <c r="U17" s="10" t="s">
        <v>449</v>
      </c>
      <c r="V17" s="5" t="s">
        <v>449</v>
      </c>
      <c r="W17" s="5" t="s">
        <v>597</v>
      </c>
      <c r="X17" s="11" t="s">
        <v>449</v>
      </c>
      <c r="Y17" s="10" t="s">
        <v>449</v>
      </c>
      <c r="Z17" s="5" t="s">
        <v>449</v>
      </c>
      <c r="AA17" s="5" t="s">
        <v>449</v>
      </c>
      <c r="AB17" s="11" t="s">
        <v>449</v>
      </c>
      <c r="AC17" s="10"/>
    </row>
    <row r="18" spans="1:29" x14ac:dyDescent="0.35">
      <c r="A18" s="11"/>
      <c r="B18" s="22" t="s">
        <v>1166</v>
      </c>
      <c r="C18" s="23">
        <v>585</v>
      </c>
      <c r="D18" s="24">
        <v>585</v>
      </c>
      <c r="E18" s="25" t="s">
        <v>486</v>
      </c>
      <c r="F18" s="25" t="s">
        <v>486</v>
      </c>
      <c r="G18" s="25" t="s">
        <v>486</v>
      </c>
      <c r="H18" s="26" t="s">
        <v>486</v>
      </c>
      <c r="I18" s="24">
        <v>470</v>
      </c>
      <c r="J18" s="25" t="s">
        <v>486</v>
      </c>
      <c r="K18" s="25">
        <v>115</v>
      </c>
      <c r="L18" s="26" t="s">
        <v>486</v>
      </c>
      <c r="M18" s="24">
        <v>206</v>
      </c>
      <c r="N18" s="25">
        <v>358</v>
      </c>
      <c r="O18" s="26">
        <v>20</v>
      </c>
      <c r="P18" s="24">
        <v>378</v>
      </c>
      <c r="Q18" s="25">
        <v>181</v>
      </c>
      <c r="R18" s="25">
        <v>19</v>
      </c>
      <c r="S18" s="25">
        <v>7</v>
      </c>
      <c r="T18" s="26" t="s">
        <v>486</v>
      </c>
      <c r="U18" s="24">
        <v>93</v>
      </c>
      <c r="V18" s="25">
        <v>58</v>
      </c>
      <c r="W18" s="25">
        <v>416</v>
      </c>
      <c r="X18" s="26">
        <v>9</v>
      </c>
      <c r="Y18" s="24">
        <v>126</v>
      </c>
      <c r="Z18" s="25">
        <v>436</v>
      </c>
      <c r="AA18" s="25">
        <v>16</v>
      </c>
      <c r="AB18" s="26">
        <v>2</v>
      </c>
      <c r="AC18" s="10"/>
    </row>
    <row r="19" spans="1:29" x14ac:dyDescent="0.35">
      <c r="A19" s="11"/>
      <c r="B19" s="22" t="s">
        <v>449</v>
      </c>
      <c r="C19" s="27">
        <v>0.19</v>
      </c>
      <c r="D19" s="28">
        <v>0.19</v>
      </c>
      <c r="E19" s="25" t="s">
        <v>486</v>
      </c>
      <c r="F19" s="25" t="s">
        <v>486</v>
      </c>
      <c r="G19" s="25" t="s">
        <v>486</v>
      </c>
      <c r="H19" s="26" t="s">
        <v>486</v>
      </c>
      <c r="I19" s="28">
        <v>0.19</v>
      </c>
      <c r="J19" s="25" t="s">
        <v>486</v>
      </c>
      <c r="K19" s="29">
        <v>0.2</v>
      </c>
      <c r="L19" s="26" t="s">
        <v>486</v>
      </c>
      <c r="M19" s="28">
        <v>0.17</v>
      </c>
      <c r="N19" s="29">
        <v>0.21</v>
      </c>
      <c r="O19" s="30">
        <v>0.18</v>
      </c>
      <c r="P19" s="28">
        <v>0.2</v>
      </c>
      <c r="Q19" s="29">
        <v>0.19</v>
      </c>
      <c r="R19" s="29">
        <v>0.11</v>
      </c>
      <c r="S19" s="29">
        <v>0.18</v>
      </c>
      <c r="T19" s="26" t="s">
        <v>486</v>
      </c>
      <c r="U19" s="28">
        <v>0.19</v>
      </c>
      <c r="V19" s="29">
        <v>0.2</v>
      </c>
      <c r="W19" s="29">
        <v>0.19</v>
      </c>
      <c r="X19" s="30">
        <v>0.17</v>
      </c>
      <c r="Y19" s="28">
        <v>0.18</v>
      </c>
      <c r="Z19" s="29">
        <v>0.2</v>
      </c>
      <c r="AA19" s="29">
        <v>0.27</v>
      </c>
      <c r="AB19" s="30">
        <v>7.0000000000000007E-2</v>
      </c>
      <c r="AC19" s="10"/>
    </row>
    <row r="20" spans="1:29" x14ac:dyDescent="0.35">
      <c r="A20" s="11"/>
      <c r="B20" s="22" t="s">
        <v>449</v>
      </c>
      <c r="C20" s="24" t="s">
        <v>558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6" t="s">
        <v>449</v>
      </c>
      <c r="I20" s="24" t="s">
        <v>449</v>
      </c>
      <c r="J20" s="25" t="s">
        <v>449</v>
      </c>
      <c r="K20" s="25" t="s">
        <v>449</v>
      </c>
      <c r="L20" s="26" t="s">
        <v>449</v>
      </c>
      <c r="M20" s="24" t="s">
        <v>449</v>
      </c>
      <c r="N20" s="25" t="s">
        <v>505</v>
      </c>
      <c r="O20" s="26" t="s">
        <v>449</v>
      </c>
      <c r="P20" s="24" t="s">
        <v>558</v>
      </c>
      <c r="Q20" s="25" t="s">
        <v>449</v>
      </c>
      <c r="R20" s="25" t="s">
        <v>449</v>
      </c>
      <c r="S20" s="25" t="s">
        <v>449</v>
      </c>
      <c r="T20" s="26" t="s">
        <v>449</v>
      </c>
      <c r="U20" s="24" t="s">
        <v>449</v>
      </c>
      <c r="V20" s="25" t="s">
        <v>449</v>
      </c>
      <c r="W20" s="25" t="s">
        <v>449</v>
      </c>
      <c r="X20" s="26" t="s">
        <v>449</v>
      </c>
      <c r="Y20" s="24" t="s">
        <v>449</v>
      </c>
      <c r="Z20" s="25" t="s">
        <v>449</v>
      </c>
      <c r="AA20" s="25" t="s">
        <v>449</v>
      </c>
      <c r="AB20" s="26" t="s">
        <v>449</v>
      </c>
      <c r="AC20" s="10"/>
    </row>
    <row r="21" spans="1:29" x14ac:dyDescent="0.35">
      <c r="A21" s="11"/>
      <c r="B21" s="8" t="s">
        <v>1167</v>
      </c>
      <c r="C21" s="9">
        <v>238</v>
      </c>
      <c r="D21" s="10">
        <v>238</v>
      </c>
      <c r="E21" s="5" t="s">
        <v>486</v>
      </c>
      <c r="F21" s="5" t="s">
        <v>486</v>
      </c>
      <c r="G21" s="5" t="s">
        <v>486</v>
      </c>
      <c r="H21" s="11" t="s">
        <v>486</v>
      </c>
      <c r="I21" s="10">
        <v>183</v>
      </c>
      <c r="J21" s="5" t="s">
        <v>486</v>
      </c>
      <c r="K21" s="5">
        <v>54</v>
      </c>
      <c r="L21" s="11" t="s">
        <v>486</v>
      </c>
      <c r="M21" s="10">
        <v>54</v>
      </c>
      <c r="N21" s="5">
        <v>182</v>
      </c>
      <c r="O21" s="11">
        <v>2</v>
      </c>
      <c r="P21" s="10">
        <v>160</v>
      </c>
      <c r="Q21" s="5">
        <v>64</v>
      </c>
      <c r="R21" s="5">
        <v>12</v>
      </c>
      <c r="S21" s="5">
        <v>1</v>
      </c>
      <c r="T21" s="11" t="s">
        <v>486</v>
      </c>
      <c r="U21" s="10">
        <v>45</v>
      </c>
      <c r="V21" s="5">
        <v>24</v>
      </c>
      <c r="W21" s="5">
        <v>166</v>
      </c>
      <c r="X21" s="11">
        <v>1</v>
      </c>
      <c r="Y21" s="10">
        <v>28</v>
      </c>
      <c r="Z21" s="5">
        <v>202</v>
      </c>
      <c r="AA21" s="5">
        <v>6</v>
      </c>
      <c r="AB21" s="11" t="s">
        <v>486</v>
      </c>
      <c r="AC21" s="10"/>
    </row>
    <row r="22" spans="1:29" x14ac:dyDescent="0.35">
      <c r="A22" s="11"/>
      <c r="B22" s="8" t="s">
        <v>449</v>
      </c>
      <c r="C22" s="12">
        <v>0.08</v>
      </c>
      <c r="D22" s="13">
        <v>0.08</v>
      </c>
      <c r="E22" s="5" t="s">
        <v>486</v>
      </c>
      <c r="F22" s="5" t="s">
        <v>486</v>
      </c>
      <c r="G22" s="5" t="s">
        <v>486</v>
      </c>
      <c r="H22" s="11" t="s">
        <v>486</v>
      </c>
      <c r="I22" s="13">
        <v>7.0000000000000007E-2</v>
      </c>
      <c r="J22" s="5" t="s">
        <v>486</v>
      </c>
      <c r="K22" s="14">
        <v>0.09</v>
      </c>
      <c r="L22" s="11" t="s">
        <v>486</v>
      </c>
      <c r="M22" s="13">
        <v>0.05</v>
      </c>
      <c r="N22" s="14">
        <v>0.1</v>
      </c>
      <c r="O22" s="15">
        <v>0.02</v>
      </c>
      <c r="P22" s="13">
        <v>0.08</v>
      </c>
      <c r="Q22" s="14">
        <v>7.0000000000000007E-2</v>
      </c>
      <c r="R22" s="14">
        <v>7.0000000000000007E-2</v>
      </c>
      <c r="S22" s="14">
        <v>0.02</v>
      </c>
      <c r="T22" s="11" t="s">
        <v>486</v>
      </c>
      <c r="U22" s="13">
        <v>0.09</v>
      </c>
      <c r="V22" s="14">
        <v>0.08</v>
      </c>
      <c r="W22" s="14">
        <v>0.08</v>
      </c>
      <c r="X22" s="15">
        <v>0.02</v>
      </c>
      <c r="Y22" s="13">
        <v>0.04</v>
      </c>
      <c r="Z22" s="14">
        <v>0.09</v>
      </c>
      <c r="AA22" s="14">
        <v>0.11</v>
      </c>
      <c r="AB22" s="11" t="s">
        <v>486</v>
      </c>
      <c r="AC22" s="10"/>
    </row>
    <row r="23" spans="1:29" x14ac:dyDescent="0.35">
      <c r="A23" s="11"/>
      <c r="B23" s="8" t="s">
        <v>449</v>
      </c>
      <c r="C23" s="10" t="s">
        <v>690</v>
      </c>
      <c r="D23" s="10" t="s">
        <v>449</v>
      </c>
      <c r="E23" s="5" t="s">
        <v>449</v>
      </c>
      <c r="F23" s="5" t="s">
        <v>449</v>
      </c>
      <c r="G23" s="5" t="s">
        <v>449</v>
      </c>
      <c r="H23" s="11" t="s">
        <v>449</v>
      </c>
      <c r="I23" s="10" t="s">
        <v>449</v>
      </c>
      <c r="J23" s="5" t="s">
        <v>449</v>
      </c>
      <c r="K23" s="5" t="s">
        <v>449</v>
      </c>
      <c r="L23" s="11" t="s">
        <v>449</v>
      </c>
      <c r="M23" s="10" t="s">
        <v>449</v>
      </c>
      <c r="N23" s="5" t="s">
        <v>499</v>
      </c>
      <c r="O23" s="11" t="s">
        <v>449</v>
      </c>
      <c r="P23" s="10" t="s">
        <v>449</v>
      </c>
      <c r="Q23" s="5" t="s">
        <v>449</v>
      </c>
      <c r="R23" s="5" t="s">
        <v>449</v>
      </c>
      <c r="S23" s="5" t="s">
        <v>449</v>
      </c>
      <c r="T23" s="11" t="s">
        <v>449</v>
      </c>
      <c r="U23" s="10" t="s">
        <v>449</v>
      </c>
      <c r="V23" s="5" t="s">
        <v>449</v>
      </c>
      <c r="W23" s="5" t="s">
        <v>449</v>
      </c>
      <c r="X23" s="11" t="s">
        <v>449</v>
      </c>
      <c r="Y23" s="10" t="s">
        <v>449</v>
      </c>
      <c r="Z23" s="5" t="s">
        <v>502</v>
      </c>
      <c r="AA23" s="5" t="s">
        <v>595</v>
      </c>
      <c r="AB23" s="11" t="s">
        <v>449</v>
      </c>
      <c r="AC23" s="10"/>
    </row>
    <row r="24" spans="1:29" x14ac:dyDescent="0.35">
      <c r="A24" s="11"/>
      <c r="B24" s="22" t="s">
        <v>1168</v>
      </c>
      <c r="C24" s="23">
        <v>131</v>
      </c>
      <c r="D24" s="24">
        <v>131</v>
      </c>
      <c r="E24" s="25" t="s">
        <v>486</v>
      </c>
      <c r="F24" s="25" t="s">
        <v>486</v>
      </c>
      <c r="G24" s="25" t="s">
        <v>486</v>
      </c>
      <c r="H24" s="26" t="s">
        <v>486</v>
      </c>
      <c r="I24" s="24">
        <v>79</v>
      </c>
      <c r="J24" s="25" t="s">
        <v>486</v>
      </c>
      <c r="K24" s="25">
        <v>51</v>
      </c>
      <c r="L24" s="26" t="s">
        <v>486</v>
      </c>
      <c r="M24" s="24">
        <v>36</v>
      </c>
      <c r="N24" s="25">
        <v>94</v>
      </c>
      <c r="O24" s="26">
        <v>1</v>
      </c>
      <c r="P24" s="24">
        <v>81</v>
      </c>
      <c r="Q24" s="25">
        <v>45</v>
      </c>
      <c r="R24" s="25">
        <v>5</v>
      </c>
      <c r="S24" s="25" t="s">
        <v>486</v>
      </c>
      <c r="T24" s="26" t="s">
        <v>486</v>
      </c>
      <c r="U24" s="24">
        <v>30</v>
      </c>
      <c r="V24" s="25">
        <v>18</v>
      </c>
      <c r="W24" s="25">
        <v>80</v>
      </c>
      <c r="X24" s="26">
        <v>3</v>
      </c>
      <c r="Y24" s="24">
        <v>38</v>
      </c>
      <c r="Z24" s="25">
        <v>87</v>
      </c>
      <c r="AA24" s="25">
        <v>2</v>
      </c>
      <c r="AB24" s="26">
        <v>3</v>
      </c>
      <c r="AC24" s="10"/>
    </row>
    <row r="25" spans="1:29" x14ac:dyDescent="0.35">
      <c r="A25" s="11"/>
      <c r="B25" s="22" t="s">
        <v>449</v>
      </c>
      <c r="C25" s="27">
        <v>0.04</v>
      </c>
      <c r="D25" s="28">
        <v>0.04</v>
      </c>
      <c r="E25" s="25" t="s">
        <v>486</v>
      </c>
      <c r="F25" s="25" t="s">
        <v>486</v>
      </c>
      <c r="G25" s="25" t="s">
        <v>486</v>
      </c>
      <c r="H25" s="26" t="s">
        <v>486</v>
      </c>
      <c r="I25" s="28">
        <v>0.03</v>
      </c>
      <c r="J25" s="25" t="s">
        <v>486</v>
      </c>
      <c r="K25" s="29">
        <v>0.09</v>
      </c>
      <c r="L25" s="26" t="s">
        <v>486</v>
      </c>
      <c r="M25" s="28">
        <v>0.03</v>
      </c>
      <c r="N25" s="29">
        <v>0.05</v>
      </c>
      <c r="O25" s="30">
        <v>0.01</v>
      </c>
      <c r="P25" s="28">
        <v>0.04</v>
      </c>
      <c r="Q25" s="29">
        <v>0.05</v>
      </c>
      <c r="R25" s="29">
        <v>0.03</v>
      </c>
      <c r="S25" s="25" t="s">
        <v>486</v>
      </c>
      <c r="T25" s="26" t="s">
        <v>486</v>
      </c>
      <c r="U25" s="28">
        <v>0.06</v>
      </c>
      <c r="V25" s="29">
        <v>0.06</v>
      </c>
      <c r="W25" s="29">
        <v>0.04</v>
      </c>
      <c r="X25" s="30">
        <v>0.05</v>
      </c>
      <c r="Y25" s="28">
        <v>0.05</v>
      </c>
      <c r="Z25" s="29">
        <v>0.04</v>
      </c>
      <c r="AA25" s="29">
        <v>0.03</v>
      </c>
      <c r="AB25" s="30">
        <v>0.12</v>
      </c>
      <c r="AC25" s="10"/>
    </row>
    <row r="26" spans="1:29" x14ac:dyDescent="0.35">
      <c r="A26" s="11"/>
      <c r="B26" s="22" t="s">
        <v>449</v>
      </c>
      <c r="C26" s="24" t="s">
        <v>1173</v>
      </c>
      <c r="D26" s="24" t="s">
        <v>449</v>
      </c>
      <c r="E26" s="25" t="s">
        <v>449</v>
      </c>
      <c r="F26" s="25" t="s">
        <v>449</v>
      </c>
      <c r="G26" s="25" t="s">
        <v>449</v>
      </c>
      <c r="H26" s="26" t="s">
        <v>449</v>
      </c>
      <c r="I26" s="24" t="s">
        <v>449</v>
      </c>
      <c r="J26" s="25" t="s">
        <v>449</v>
      </c>
      <c r="K26" s="25" t="s">
        <v>600</v>
      </c>
      <c r="L26" s="26" t="s">
        <v>449</v>
      </c>
      <c r="M26" s="24" t="s">
        <v>449</v>
      </c>
      <c r="N26" s="25" t="s">
        <v>603</v>
      </c>
      <c r="O26" s="26" t="s">
        <v>449</v>
      </c>
      <c r="P26" s="24" t="s">
        <v>449</v>
      </c>
      <c r="Q26" s="25" t="s">
        <v>449</v>
      </c>
      <c r="R26" s="25" t="s">
        <v>449</v>
      </c>
      <c r="S26" s="25" t="s">
        <v>449</v>
      </c>
      <c r="T26" s="26" t="s">
        <v>449</v>
      </c>
      <c r="U26" s="24" t="s">
        <v>449</v>
      </c>
      <c r="V26" s="25" t="s">
        <v>449</v>
      </c>
      <c r="W26" s="25" t="s">
        <v>449</v>
      </c>
      <c r="X26" s="26" t="s">
        <v>449</v>
      </c>
      <c r="Y26" s="24" t="s">
        <v>449</v>
      </c>
      <c r="Z26" s="25" t="s">
        <v>449</v>
      </c>
      <c r="AA26" s="25" t="s">
        <v>449</v>
      </c>
      <c r="AB26" s="26" t="s">
        <v>449</v>
      </c>
      <c r="AC26" s="10"/>
    </row>
    <row r="27" spans="1:29" x14ac:dyDescent="0.35">
      <c r="A27" s="11"/>
      <c r="B27" s="8" t="s">
        <v>1169</v>
      </c>
      <c r="C27" s="9">
        <v>28</v>
      </c>
      <c r="D27" s="10">
        <v>28</v>
      </c>
      <c r="E27" s="5" t="s">
        <v>486</v>
      </c>
      <c r="F27" s="5" t="s">
        <v>486</v>
      </c>
      <c r="G27" s="5" t="s">
        <v>486</v>
      </c>
      <c r="H27" s="11" t="s">
        <v>486</v>
      </c>
      <c r="I27" s="10">
        <v>26</v>
      </c>
      <c r="J27" s="5" t="s">
        <v>486</v>
      </c>
      <c r="K27" s="5">
        <v>2</v>
      </c>
      <c r="L27" s="11" t="s">
        <v>486</v>
      </c>
      <c r="M27" s="10">
        <v>13</v>
      </c>
      <c r="N27" s="5">
        <v>14</v>
      </c>
      <c r="O27" s="11" t="s">
        <v>511</v>
      </c>
      <c r="P27" s="10">
        <v>9</v>
      </c>
      <c r="Q27" s="5">
        <v>13</v>
      </c>
      <c r="R27" s="5">
        <v>6</v>
      </c>
      <c r="S27" s="5" t="s">
        <v>486</v>
      </c>
      <c r="T27" s="11" t="s">
        <v>486</v>
      </c>
      <c r="U27" s="10">
        <v>13</v>
      </c>
      <c r="V27" s="5">
        <v>1</v>
      </c>
      <c r="W27" s="5">
        <v>14</v>
      </c>
      <c r="X27" s="11" t="s">
        <v>486</v>
      </c>
      <c r="Y27" s="10">
        <v>5</v>
      </c>
      <c r="Z27" s="5">
        <v>21</v>
      </c>
      <c r="AA27" s="5">
        <v>1</v>
      </c>
      <c r="AB27" s="11" t="s">
        <v>486</v>
      </c>
      <c r="AC27" s="10"/>
    </row>
    <row r="28" spans="1:29" x14ac:dyDescent="0.35">
      <c r="A28" s="11"/>
      <c r="B28" s="8" t="s">
        <v>449</v>
      </c>
      <c r="C28" s="12">
        <v>0.01</v>
      </c>
      <c r="D28" s="13">
        <v>0.01</v>
      </c>
      <c r="E28" s="5" t="s">
        <v>486</v>
      </c>
      <c r="F28" s="5" t="s">
        <v>486</v>
      </c>
      <c r="G28" s="5" t="s">
        <v>486</v>
      </c>
      <c r="H28" s="11" t="s">
        <v>486</v>
      </c>
      <c r="I28" s="13">
        <v>0.01</v>
      </c>
      <c r="J28" s="5" t="s">
        <v>486</v>
      </c>
      <c r="K28" s="5" t="s">
        <v>511</v>
      </c>
      <c r="L28" s="11" t="s">
        <v>486</v>
      </c>
      <c r="M28" s="13">
        <v>0.01</v>
      </c>
      <c r="N28" s="14">
        <v>0.01</v>
      </c>
      <c r="O28" s="11" t="s">
        <v>511</v>
      </c>
      <c r="P28" s="10" t="s">
        <v>511</v>
      </c>
      <c r="Q28" s="14">
        <v>0.01</v>
      </c>
      <c r="R28" s="14">
        <v>0.03</v>
      </c>
      <c r="S28" s="5" t="s">
        <v>486</v>
      </c>
      <c r="T28" s="11" t="s">
        <v>486</v>
      </c>
      <c r="U28" s="13">
        <v>0.03</v>
      </c>
      <c r="V28" s="5" t="s">
        <v>511</v>
      </c>
      <c r="W28" s="14">
        <v>0.01</v>
      </c>
      <c r="X28" s="11" t="s">
        <v>486</v>
      </c>
      <c r="Y28" s="13">
        <v>0.01</v>
      </c>
      <c r="Z28" s="14">
        <v>0.01</v>
      </c>
      <c r="AA28" s="14">
        <v>0.01</v>
      </c>
      <c r="AB28" s="11" t="s">
        <v>486</v>
      </c>
      <c r="AC28" s="10"/>
    </row>
    <row r="29" spans="1:29" x14ac:dyDescent="0.35">
      <c r="A29" s="11"/>
      <c r="B29" s="8" t="s">
        <v>449</v>
      </c>
      <c r="C29" s="10" t="s">
        <v>1172</v>
      </c>
      <c r="D29" s="10" t="s">
        <v>449</v>
      </c>
      <c r="E29" s="5" t="s">
        <v>449</v>
      </c>
      <c r="F29" s="5" t="s">
        <v>449</v>
      </c>
      <c r="G29" s="5" t="s">
        <v>449</v>
      </c>
      <c r="H29" s="11" t="s">
        <v>449</v>
      </c>
      <c r="I29" s="10" t="s">
        <v>449</v>
      </c>
      <c r="J29" s="5" t="s">
        <v>449</v>
      </c>
      <c r="K29" s="5" t="s">
        <v>449</v>
      </c>
      <c r="L29" s="11" t="s">
        <v>449</v>
      </c>
      <c r="M29" s="10" t="s">
        <v>449</v>
      </c>
      <c r="N29" s="5" t="s">
        <v>449</v>
      </c>
      <c r="O29" s="11" t="s">
        <v>449</v>
      </c>
      <c r="P29" s="10" t="s">
        <v>449</v>
      </c>
      <c r="Q29" s="5" t="s">
        <v>605</v>
      </c>
      <c r="R29" s="5" t="s">
        <v>523</v>
      </c>
      <c r="S29" s="5" t="s">
        <v>449</v>
      </c>
      <c r="T29" s="11" t="s">
        <v>449</v>
      </c>
      <c r="U29" s="10" t="s">
        <v>509</v>
      </c>
      <c r="V29" s="5" t="s">
        <v>449</v>
      </c>
      <c r="W29" s="5" t="s">
        <v>449</v>
      </c>
      <c r="X29" s="11" t="s">
        <v>449</v>
      </c>
      <c r="Y29" s="10" t="s">
        <v>449</v>
      </c>
      <c r="Z29" s="5" t="s">
        <v>449</v>
      </c>
      <c r="AA29" s="5" t="s">
        <v>449</v>
      </c>
      <c r="AB29" s="11" t="s">
        <v>449</v>
      </c>
      <c r="AC29" s="10"/>
    </row>
    <row r="30" spans="1:29" x14ac:dyDescent="0.35">
      <c r="A30" s="11"/>
      <c r="B30" s="22" t="s">
        <v>1170</v>
      </c>
      <c r="C30" s="23">
        <v>2060</v>
      </c>
      <c r="D30" s="24">
        <v>2060</v>
      </c>
      <c r="E30" s="25" t="s">
        <v>486</v>
      </c>
      <c r="F30" s="25" t="s">
        <v>486</v>
      </c>
      <c r="G30" s="25" t="s">
        <v>486</v>
      </c>
      <c r="H30" s="26" t="s">
        <v>486</v>
      </c>
      <c r="I30" s="24">
        <v>1706</v>
      </c>
      <c r="J30" s="25" t="s">
        <v>486</v>
      </c>
      <c r="K30" s="25">
        <v>355</v>
      </c>
      <c r="L30" s="26" t="s">
        <v>486</v>
      </c>
      <c r="M30" s="24">
        <v>878</v>
      </c>
      <c r="N30" s="25">
        <v>1085</v>
      </c>
      <c r="O30" s="26">
        <v>88</v>
      </c>
      <c r="P30" s="24">
        <v>1267</v>
      </c>
      <c r="Q30" s="25">
        <v>629</v>
      </c>
      <c r="R30" s="25">
        <v>132</v>
      </c>
      <c r="S30" s="25">
        <v>29</v>
      </c>
      <c r="T30" s="26">
        <v>4</v>
      </c>
      <c r="U30" s="24">
        <v>312</v>
      </c>
      <c r="V30" s="25">
        <v>195</v>
      </c>
      <c r="W30" s="25">
        <v>1484</v>
      </c>
      <c r="X30" s="26">
        <v>41</v>
      </c>
      <c r="Y30" s="24">
        <v>519</v>
      </c>
      <c r="Z30" s="25">
        <v>1443</v>
      </c>
      <c r="AA30" s="25">
        <v>33</v>
      </c>
      <c r="AB30" s="26">
        <v>18</v>
      </c>
      <c r="AC30" s="10"/>
    </row>
    <row r="31" spans="1:29" x14ac:dyDescent="0.35">
      <c r="A31" s="11"/>
      <c r="B31" s="22" t="s">
        <v>449</v>
      </c>
      <c r="C31" s="27">
        <v>0.68</v>
      </c>
      <c r="D31" s="28">
        <v>0.68</v>
      </c>
      <c r="E31" s="25" t="s">
        <v>486</v>
      </c>
      <c r="F31" s="25" t="s">
        <v>486</v>
      </c>
      <c r="G31" s="25" t="s">
        <v>486</v>
      </c>
      <c r="H31" s="26" t="s">
        <v>486</v>
      </c>
      <c r="I31" s="28">
        <v>0.69</v>
      </c>
      <c r="J31" s="25" t="s">
        <v>486</v>
      </c>
      <c r="K31" s="29">
        <v>0.61</v>
      </c>
      <c r="L31" s="26" t="s">
        <v>486</v>
      </c>
      <c r="M31" s="28">
        <v>0.74</v>
      </c>
      <c r="N31" s="29">
        <v>0.63</v>
      </c>
      <c r="O31" s="30">
        <v>0.79</v>
      </c>
      <c r="P31" s="28">
        <v>0.67</v>
      </c>
      <c r="Q31" s="29">
        <v>0.67</v>
      </c>
      <c r="R31" s="29">
        <v>0.76</v>
      </c>
      <c r="S31" s="29">
        <v>0.79</v>
      </c>
      <c r="T31" s="30">
        <v>1</v>
      </c>
      <c r="U31" s="28">
        <v>0.63</v>
      </c>
      <c r="V31" s="29">
        <v>0.66</v>
      </c>
      <c r="W31" s="29">
        <v>0.69</v>
      </c>
      <c r="X31" s="30">
        <v>0.76</v>
      </c>
      <c r="Y31" s="28">
        <v>0.72</v>
      </c>
      <c r="Z31" s="29">
        <v>0.66</v>
      </c>
      <c r="AA31" s="29">
        <v>0.56999999999999995</v>
      </c>
      <c r="AB31" s="30">
        <v>0.81</v>
      </c>
      <c r="AC31" s="10"/>
    </row>
    <row r="32" spans="1:29" x14ac:dyDescent="0.35">
      <c r="A32" s="11"/>
      <c r="B32" s="22" t="s">
        <v>449</v>
      </c>
      <c r="C32" s="24" t="s">
        <v>1017</v>
      </c>
      <c r="D32" s="24" t="s">
        <v>449</v>
      </c>
      <c r="E32" s="25" t="s">
        <v>449</v>
      </c>
      <c r="F32" s="25" t="s">
        <v>449</v>
      </c>
      <c r="G32" s="25" t="s">
        <v>449</v>
      </c>
      <c r="H32" s="26" t="s">
        <v>449</v>
      </c>
      <c r="I32" s="24" t="s">
        <v>514</v>
      </c>
      <c r="J32" s="25" t="s">
        <v>449</v>
      </c>
      <c r="K32" s="25" t="s">
        <v>449</v>
      </c>
      <c r="L32" s="26" t="s">
        <v>449</v>
      </c>
      <c r="M32" s="24" t="s">
        <v>518</v>
      </c>
      <c r="N32" s="25" t="s">
        <v>449</v>
      </c>
      <c r="O32" s="26" t="s">
        <v>518</v>
      </c>
      <c r="P32" s="24" t="s">
        <v>449</v>
      </c>
      <c r="Q32" s="25" t="s">
        <v>449</v>
      </c>
      <c r="R32" s="25" t="s">
        <v>449</v>
      </c>
      <c r="S32" s="25" t="s">
        <v>449</v>
      </c>
      <c r="T32" s="26" t="s">
        <v>449</v>
      </c>
      <c r="U32" s="24" t="s">
        <v>449</v>
      </c>
      <c r="V32" s="25" t="s">
        <v>449</v>
      </c>
      <c r="W32" s="25" t="s">
        <v>449</v>
      </c>
      <c r="X32" s="26" t="s">
        <v>449</v>
      </c>
      <c r="Y32" s="24" t="s">
        <v>1188</v>
      </c>
      <c r="Z32" s="25" t="s">
        <v>449</v>
      </c>
      <c r="AA32" s="25" t="s">
        <v>449</v>
      </c>
      <c r="AB32" s="26" t="s">
        <v>449</v>
      </c>
      <c r="AC32" s="10"/>
    </row>
    <row r="33" spans="1:29" x14ac:dyDescent="0.35">
      <c r="A33" s="11"/>
      <c r="B33" s="8" t="s">
        <v>1171</v>
      </c>
      <c r="C33" s="9">
        <v>369</v>
      </c>
      <c r="D33" s="10">
        <v>369</v>
      </c>
      <c r="E33" s="5" t="s">
        <v>486</v>
      </c>
      <c r="F33" s="5" t="s">
        <v>486</v>
      </c>
      <c r="G33" s="5" t="s">
        <v>486</v>
      </c>
      <c r="H33" s="11" t="s">
        <v>486</v>
      </c>
      <c r="I33" s="10">
        <v>263</v>
      </c>
      <c r="J33" s="5" t="s">
        <v>486</v>
      </c>
      <c r="K33" s="5">
        <v>106</v>
      </c>
      <c r="L33" s="11" t="s">
        <v>486</v>
      </c>
      <c r="M33" s="10">
        <v>90</v>
      </c>
      <c r="N33" s="5">
        <v>276</v>
      </c>
      <c r="O33" s="11">
        <v>3</v>
      </c>
      <c r="P33" s="10">
        <v>241</v>
      </c>
      <c r="Q33" s="5">
        <v>110</v>
      </c>
      <c r="R33" s="5">
        <v>17</v>
      </c>
      <c r="S33" s="5">
        <v>1</v>
      </c>
      <c r="T33" s="11" t="s">
        <v>486</v>
      </c>
      <c r="U33" s="10">
        <v>75</v>
      </c>
      <c r="V33" s="5">
        <v>42</v>
      </c>
      <c r="W33" s="5">
        <v>246</v>
      </c>
      <c r="X33" s="11">
        <v>3</v>
      </c>
      <c r="Y33" s="10">
        <v>66</v>
      </c>
      <c r="Z33" s="5">
        <v>290</v>
      </c>
      <c r="AA33" s="5">
        <v>8</v>
      </c>
      <c r="AB33" s="11">
        <v>3</v>
      </c>
      <c r="AC33" s="10"/>
    </row>
    <row r="34" spans="1:29" x14ac:dyDescent="0.35">
      <c r="A34" s="11"/>
      <c r="B34" s="8" t="s">
        <v>449</v>
      </c>
      <c r="C34" s="12">
        <v>0.12</v>
      </c>
      <c r="D34" s="13">
        <v>0.12</v>
      </c>
      <c r="E34" s="5" t="s">
        <v>486</v>
      </c>
      <c r="F34" s="5" t="s">
        <v>486</v>
      </c>
      <c r="G34" s="5" t="s">
        <v>486</v>
      </c>
      <c r="H34" s="11" t="s">
        <v>486</v>
      </c>
      <c r="I34" s="13">
        <v>0.11</v>
      </c>
      <c r="J34" s="5" t="s">
        <v>486</v>
      </c>
      <c r="K34" s="14">
        <v>0.18</v>
      </c>
      <c r="L34" s="11" t="s">
        <v>486</v>
      </c>
      <c r="M34" s="13">
        <v>0.08</v>
      </c>
      <c r="N34" s="14">
        <v>0.16</v>
      </c>
      <c r="O34" s="15">
        <v>0.03</v>
      </c>
      <c r="P34" s="13">
        <v>0.13</v>
      </c>
      <c r="Q34" s="14">
        <v>0.12</v>
      </c>
      <c r="R34" s="14">
        <v>0.1</v>
      </c>
      <c r="S34" s="14">
        <v>0.02</v>
      </c>
      <c r="T34" s="11" t="s">
        <v>486</v>
      </c>
      <c r="U34" s="13">
        <v>0.15</v>
      </c>
      <c r="V34" s="14">
        <v>0.14000000000000001</v>
      </c>
      <c r="W34" s="14">
        <v>0.11</v>
      </c>
      <c r="X34" s="15">
        <v>0.06</v>
      </c>
      <c r="Y34" s="13">
        <v>0.09</v>
      </c>
      <c r="Z34" s="14">
        <v>0.13</v>
      </c>
      <c r="AA34" s="14">
        <v>0.14000000000000001</v>
      </c>
      <c r="AB34" s="15">
        <v>0.12</v>
      </c>
      <c r="AC34" s="10"/>
    </row>
    <row r="35" spans="1:29" x14ac:dyDescent="0.35">
      <c r="A35" s="11"/>
      <c r="B35" s="31" t="s">
        <v>449</v>
      </c>
      <c r="C35" s="32" t="s">
        <v>1189</v>
      </c>
      <c r="D35" s="32" t="s">
        <v>449</v>
      </c>
      <c r="E35" s="33" t="s">
        <v>449</v>
      </c>
      <c r="F35" s="33" t="s">
        <v>449</v>
      </c>
      <c r="G35" s="33" t="s">
        <v>449</v>
      </c>
      <c r="H35" s="34" t="s">
        <v>449</v>
      </c>
      <c r="I35" s="32" t="s">
        <v>449</v>
      </c>
      <c r="J35" s="33" t="s">
        <v>449</v>
      </c>
      <c r="K35" s="33" t="s">
        <v>600</v>
      </c>
      <c r="L35" s="34" t="s">
        <v>449</v>
      </c>
      <c r="M35" s="32" t="s">
        <v>449</v>
      </c>
      <c r="N35" s="33" t="s">
        <v>499</v>
      </c>
      <c r="O35" s="34" t="s">
        <v>449</v>
      </c>
      <c r="P35" s="32" t="s">
        <v>449</v>
      </c>
      <c r="Q35" s="33" t="s">
        <v>449</v>
      </c>
      <c r="R35" s="33" t="s">
        <v>449</v>
      </c>
      <c r="S35" s="33" t="s">
        <v>449</v>
      </c>
      <c r="T35" s="34" t="s">
        <v>449</v>
      </c>
      <c r="U35" s="32" t="s">
        <v>449</v>
      </c>
      <c r="V35" s="33" t="s">
        <v>449</v>
      </c>
      <c r="W35" s="33" t="s">
        <v>449</v>
      </c>
      <c r="X35" s="34" t="s">
        <v>449</v>
      </c>
      <c r="Y35" s="32" t="s">
        <v>449</v>
      </c>
      <c r="Z35" s="33" t="s">
        <v>502</v>
      </c>
      <c r="AA35" s="33" t="s">
        <v>449</v>
      </c>
      <c r="AB35" s="34" t="s">
        <v>449</v>
      </c>
      <c r="AC35" s="10"/>
    </row>
    <row r="36" spans="1:29" x14ac:dyDescent="0.35">
      <c r="B36" s="1" t="s">
        <v>1929</v>
      </c>
    </row>
    <row r="37" spans="1:29" x14ac:dyDescent="0.35">
      <c r="B37" s="1" t="s">
        <v>529</v>
      </c>
    </row>
    <row r="38" spans="1:29" x14ac:dyDescent="0.35">
      <c r="B38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65" display="Return to Index" xr:uid="{00000000-0004-0000-3D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E00-000000000000}">
  <dimension ref="A1:X38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172</v>
      </c>
    </row>
    <row r="6" spans="1:24" x14ac:dyDescent="0.35">
      <c r="B6" s="1" t="s">
        <v>170</v>
      </c>
    </row>
    <row r="7" spans="1:24" x14ac:dyDescent="0.35">
      <c r="B7" s="1" t="s">
        <v>104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3140</v>
      </c>
      <c r="D10" s="10">
        <v>1343</v>
      </c>
      <c r="E10" s="5">
        <v>215</v>
      </c>
      <c r="F10" s="5">
        <v>681</v>
      </c>
      <c r="G10" s="5">
        <v>360</v>
      </c>
      <c r="H10" s="5">
        <v>302</v>
      </c>
      <c r="I10" s="11">
        <v>174</v>
      </c>
      <c r="J10" s="10">
        <v>2618</v>
      </c>
      <c r="K10" s="11">
        <v>407</v>
      </c>
      <c r="L10" s="10">
        <v>473</v>
      </c>
      <c r="M10" s="5">
        <v>708</v>
      </c>
      <c r="N10" s="5">
        <v>239</v>
      </c>
      <c r="O10" s="5">
        <v>844</v>
      </c>
      <c r="P10" s="5">
        <v>469</v>
      </c>
      <c r="Q10" s="5">
        <v>152</v>
      </c>
      <c r="R10" s="11">
        <v>105</v>
      </c>
      <c r="S10" s="10">
        <v>516</v>
      </c>
      <c r="T10" s="5">
        <v>850</v>
      </c>
      <c r="U10" s="5">
        <v>920</v>
      </c>
      <c r="V10" s="5">
        <v>345</v>
      </c>
      <c r="W10" s="11">
        <v>160</v>
      </c>
    </row>
    <row r="11" spans="1:24" x14ac:dyDescent="0.35">
      <c r="B11" s="17" t="s">
        <v>1930</v>
      </c>
      <c r="C11" s="18">
        <v>3042</v>
      </c>
      <c r="D11" s="19">
        <v>1255</v>
      </c>
      <c r="E11" s="20">
        <v>225</v>
      </c>
      <c r="F11" s="20">
        <v>560</v>
      </c>
      <c r="G11" s="20">
        <v>372</v>
      </c>
      <c r="H11" s="20">
        <v>382</v>
      </c>
      <c r="I11" s="21">
        <v>161</v>
      </c>
      <c r="J11" s="19">
        <v>2370</v>
      </c>
      <c r="K11" s="21">
        <v>510</v>
      </c>
      <c r="L11" s="19">
        <v>526</v>
      </c>
      <c r="M11" s="20">
        <v>668</v>
      </c>
      <c r="N11" s="20">
        <v>227</v>
      </c>
      <c r="O11" s="20">
        <v>759</v>
      </c>
      <c r="P11" s="20">
        <v>415</v>
      </c>
      <c r="Q11" s="20">
        <v>118</v>
      </c>
      <c r="R11" s="21" t="s">
        <v>639</v>
      </c>
      <c r="S11" s="19">
        <v>596</v>
      </c>
      <c r="T11" s="20">
        <v>847</v>
      </c>
      <c r="U11" s="20">
        <v>765</v>
      </c>
      <c r="V11" s="20">
        <v>264</v>
      </c>
      <c r="W11" s="21">
        <v>210</v>
      </c>
    </row>
    <row r="12" spans="1:24" x14ac:dyDescent="0.35">
      <c r="A12" s="11"/>
      <c r="B12" s="22" t="s">
        <v>1164</v>
      </c>
      <c r="C12" s="23">
        <v>1323</v>
      </c>
      <c r="D12" s="24">
        <v>477</v>
      </c>
      <c r="E12" s="25">
        <v>117</v>
      </c>
      <c r="F12" s="25">
        <v>212</v>
      </c>
      <c r="G12" s="25">
        <v>166</v>
      </c>
      <c r="H12" s="25">
        <v>226</v>
      </c>
      <c r="I12" s="26">
        <v>68</v>
      </c>
      <c r="J12" s="24">
        <v>981</v>
      </c>
      <c r="K12" s="26">
        <v>254</v>
      </c>
      <c r="L12" s="24">
        <v>247</v>
      </c>
      <c r="M12" s="25">
        <v>271</v>
      </c>
      <c r="N12" s="25">
        <v>111</v>
      </c>
      <c r="O12" s="25">
        <v>307</v>
      </c>
      <c r="P12" s="25">
        <v>148</v>
      </c>
      <c r="Q12" s="25">
        <v>34</v>
      </c>
      <c r="R12" s="26">
        <v>86</v>
      </c>
      <c r="S12" s="24">
        <v>300</v>
      </c>
      <c r="T12" s="25">
        <v>354</v>
      </c>
      <c r="U12" s="25">
        <v>266</v>
      </c>
      <c r="V12" s="25">
        <v>79</v>
      </c>
      <c r="W12" s="26">
        <v>127</v>
      </c>
      <c r="X12" s="10"/>
    </row>
    <row r="13" spans="1:24" x14ac:dyDescent="0.35">
      <c r="A13" s="11"/>
      <c r="B13" s="22" t="s">
        <v>449</v>
      </c>
      <c r="C13" s="27">
        <v>0.43</v>
      </c>
      <c r="D13" s="28">
        <v>0.38</v>
      </c>
      <c r="E13" s="29">
        <v>0.52</v>
      </c>
      <c r="F13" s="29">
        <v>0.38</v>
      </c>
      <c r="G13" s="29">
        <v>0.45</v>
      </c>
      <c r="H13" s="29">
        <v>0.59</v>
      </c>
      <c r="I13" s="30">
        <v>0.43</v>
      </c>
      <c r="J13" s="28">
        <v>0.41</v>
      </c>
      <c r="K13" s="30">
        <v>0.5</v>
      </c>
      <c r="L13" s="28">
        <v>0.47</v>
      </c>
      <c r="M13" s="29">
        <v>0.41</v>
      </c>
      <c r="N13" s="29">
        <v>0.49</v>
      </c>
      <c r="O13" s="29">
        <v>0.4</v>
      </c>
      <c r="P13" s="29">
        <v>0.36</v>
      </c>
      <c r="Q13" s="29">
        <v>0.28999999999999998</v>
      </c>
      <c r="R13" s="30">
        <v>0.6</v>
      </c>
      <c r="S13" s="28">
        <v>0.5</v>
      </c>
      <c r="T13" s="29">
        <v>0.42</v>
      </c>
      <c r="U13" s="29">
        <v>0.35</v>
      </c>
      <c r="V13" s="29">
        <v>0.3</v>
      </c>
      <c r="W13" s="30">
        <v>0.6</v>
      </c>
      <c r="X13" s="10"/>
    </row>
    <row r="14" spans="1:24" x14ac:dyDescent="0.35">
      <c r="A14" s="11"/>
      <c r="B14" s="22" t="s">
        <v>449</v>
      </c>
      <c r="C14" s="24" t="s">
        <v>926</v>
      </c>
      <c r="D14" s="24" t="s">
        <v>449</v>
      </c>
      <c r="E14" s="25" t="s">
        <v>592</v>
      </c>
      <c r="F14" s="25" t="s">
        <v>449</v>
      </c>
      <c r="G14" s="25" t="s">
        <v>449</v>
      </c>
      <c r="H14" s="25" t="s">
        <v>978</v>
      </c>
      <c r="I14" s="26" t="s">
        <v>449</v>
      </c>
      <c r="J14" s="24" t="s">
        <v>449</v>
      </c>
      <c r="K14" s="26" t="s">
        <v>506</v>
      </c>
      <c r="L14" s="24" t="s">
        <v>927</v>
      </c>
      <c r="M14" s="25" t="s">
        <v>594</v>
      </c>
      <c r="N14" s="25" t="s">
        <v>927</v>
      </c>
      <c r="O14" s="25" t="s">
        <v>594</v>
      </c>
      <c r="P14" s="25" t="s">
        <v>449</v>
      </c>
      <c r="Q14" s="25" t="s">
        <v>449</v>
      </c>
      <c r="R14" s="26" t="s">
        <v>839</v>
      </c>
      <c r="S14" s="24" t="s">
        <v>929</v>
      </c>
      <c r="T14" s="25" t="s">
        <v>567</v>
      </c>
      <c r="U14" s="25" t="s">
        <v>449</v>
      </c>
      <c r="V14" s="25" t="s">
        <v>449</v>
      </c>
      <c r="W14" s="26" t="s">
        <v>929</v>
      </c>
      <c r="X14" s="10"/>
    </row>
    <row r="15" spans="1:24" x14ac:dyDescent="0.35">
      <c r="A15" s="11"/>
      <c r="B15" s="8" t="s">
        <v>1165</v>
      </c>
      <c r="C15" s="9">
        <v>737</v>
      </c>
      <c r="D15" s="10">
        <v>335</v>
      </c>
      <c r="E15" s="5">
        <v>52</v>
      </c>
      <c r="F15" s="5">
        <v>128</v>
      </c>
      <c r="G15" s="5">
        <v>93</v>
      </c>
      <c r="H15" s="5">
        <v>79</v>
      </c>
      <c r="I15" s="11">
        <v>30</v>
      </c>
      <c r="J15" s="10">
        <v>583</v>
      </c>
      <c r="K15" s="11">
        <v>127</v>
      </c>
      <c r="L15" s="10">
        <v>134</v>
      </c>
      <c r="M15" s="5">
        <v>184</v>
      </c>
      <c r="N15" s="5">
        <v>52</v>
      </c>
      <c r="O15" s="5">
        <v>179</v>
      </c>
      <c r="P15" s="5">
        <v>102</v>
      </c>
      <c r="Q15" s="5">
        <v>27</v>
      </c>
      <c r="R15" s="11">
        <v>29</v>
      </c>
      <c r="S15" s="10">
        <v>155</v>
      </c>
      <c r="T15" s="5">
        <v>205</v>
      </c>
      <c r="U15" s="5">
        <v>211</v>
      </c>
      <c r="V15" s="5">
        <v>68</v>
      </c>
      <c r="W15" s="11">
        <v>35</v>
      </c>
      <c r="X15" s="10"/>
    </row>
    <row r="16" spans="1:24" x14ac:dyDescent="0.35">
      <c r="A16" s="11"/>
      <c r="B16" s="8" t="s">
        <v>449</v>
      </c>
      <c r="C16" s="12">
        <v>0.24</v>
      </c>
      <c r="D16" s="13">
        <v>0.27</v>
      </c>
      <c r="E16" s="14">
        <v>0.23</v>
      </c>
      <c r="F16" s="14">
        <v>0.23</v>
      </c>
      <c r="G16" s="14">
        <v>0.25</v>
      </c>
      <c r="H16" s="14">
        <v>0.21</v>
      </c>
      <c r="I16" s="15">
        <v>0.19</v>
      </c>
      <c r="J16" s="13">
        <v>0.25</v>
      </c>
      <c r="K16" s="15">
        <v>0.25</v>
      </c>
      <c r="L16" s="13">
        <v>0.26</v>
      </c>
      <c r="M16" s="14">
        <v>0.28000000000000003</v>
      </c>
      <c r="N16" s="14">
        <v>0.23</v>
      </c>
      <c r="O16" s="14">
        <v>0.24</v>
      </c>
      <c r="P16" s="14">
        <v>0.25</v>
      </c>
      <c r="Q16" s="14">
        <v>0.23</v>
      </c>
      <c r="R16" s="15">
        <v>0.2</v>
      </c>
      <c r="S16" s="13">
        <v>0.26</v>
      </c>
      <c r="T16" s="14">
        <v>0.24</v>
      </c>
      <c r="U16" s="14">
        <v>0.28000000000000003</v>
      </c>
      <c r="V16" s="14">
        <v>0.26</v>
      </c>
      <c r="W16" s="15">
        <v>0.17</v>
      </c>
      <c r="X16" s="10"/>
    </row>
    <row r="17" spans="1:24" x14ac:dyDescent="0.35">
      <c r="A17" s="11"/>
      <c r="B17" s="8" t="s">
        <v>449</v>
      </c>
      <c r="C17" s="10" t="s">
        <v>449</v>
      </c>
      <c r="D17" s="10" t="s">
        <v>505</v>
      </c>
      <c r="E17" s="5" t="s">
        <v>449</v>
      </c>
      <c r="F17" s="5" t="s">
        <v>449</v>
      </c>
      <c r="G17" s="5" t="s">
        <v>449</v>
      </c>
      <c r="H17" s="5" t="s">
        <v>449</v>
      </c>
      <c r="I17" s="11" t="s">
        <v>449</v>
      </c>
      <c r="J17" s="10" t="s">
        <v>449</v>
      </c>
      <c r="K17" s="11" t="s">
        <v>449</v>
      </c>
      <c r="L17" s="10" t="s">
        <v>449</v>
      </c>
      <c r="M17" s="5" t="s">
        <v>449</v>
      </c>
      <c r="N17" s="5" t="s">
        <v>449</v>
      </c>
      <c r="O17" s="5" t="s">
        <v>449</v>
      </c>
      <c r="P17" s="5" t="s">
        <v>449</v>
      </c>
      <c r="Q17" s="5" t="s">
        <v>449</v>
      </c>
      <c r="R17" s="11" t="s">
        <v>449</v>
      </c>
      <c r="S17" s="10" t="s">
        <v>449</v>
      </c>
      <c r="T17" s="5" t="s">
        <v>449</v>
      </c>
      <c r="U17" s="5" t="s">
        <v>501</v>
      </c>
      <c r="V17" s="5" t="s">
        <v>449</v>
      </c>
      <c r="W17" s="11" t="s">
        <v>449</v>
      </c>
      <c r="X17" s="10"/>
    </row>
    <row r="18" spans="1:24" x14ac:dyDescent="0.35">
      <c r="A18" s="11"/>
      <c r="B18" s="22" t="s">
        <v>1166</v>
      </c>
      <c r="C18" s="23">
        <v>585</v>
      </c>
      <c r="D18" s="24">
        <v>252</v>
      </c>
      <c r="E18" s="25">
        <v>39</v>
      </c>
      <c r="F18" s="25">
        <v>126</v>
      </c>
      <c r="G18" s="25">
        <v>70</v>
      </c>
      <c r="H18" s="25">
        <v>56</v>
      </c>
      <c r="I18" s="26">
        <v>35</v>
      </c>
      <c r="J18" s="24">
        <v>463</v>
      </c>
      <c r="K18" s="26">
        <v>93</v>
      </c>
      <c r="L18" s="24">
        <v>94</v>
      </c>
      <c r="M18" s="25">
        <v>130</v>
      </c>
      <c r="N18" s="25">
        <v>41</v>
      </c>
      <c r="O18" s="25">
        <v>149</v>
      </c>
      <c r="P18" s="25">
        <v>92</v>
      </c>
      <c r="Q18" s="25">
        <v>30</v>
      </c>
      <c r="R18" s="26">
        <v>26</v>
      </c>
      <c r="S18" s="24">
        <v>97</v>
      </c>
      <c r="T18" s="25">
        <v>152</v>
      </c>
      <c r="U18" s="25">
        <v>171</v>
      </c>
      <c r="V18" s="25">
        <v>65</v>
      </c>
      <c r="W18" s="26">
        <v>37</v>
      </c>
      <c r="X18" s="10"/>
    </row>
    <row r="19" spans="1:24" x14ac:dyDescent="0.35">
      <c r="A19" s="11"/>
      <c r="B19" s="22" t="s">
        <v>449</v>
      </c>
      <c r="C19" s="27">
        <v>0.19</v>
      </c>
      <c r="D19" s="28">
        <v>0.2</v>
      </c>
      <c r="E19" s="29">
        <v>0.18</v>
      </c>
      <c r="F19" s="29">
        <v>0.23</v>
      </c>
      <c r="G19" s="29">
        <v>0.19</v>
      </c>
      <c r="H19" s="29">
        <v>0.15</v>
      </c>
      <c r="I19" s="30">
        <v>0.22</v>
      </c>
      <c r="J19" s="28">
        <v>0.2</v>
      </c>
      <c r="K19" s="30">
        <v>0.18</v>
      </c>
      <c r="L19" s="28">
        <v>0.18</v>
      </c>
      <c r="M19" s="29">
        <v>0.19</v>
      </c>
      <c r="N19" s="29">
        <v>0.18</v>
      </c>
      <c r="O19" s="29">
        <v>0.2</v>
      </c>
      <c r="P19" s="29">
        <v>0.22</v>
      </c>
      <c r="Q19" s="29">
        <v>0.26</v>
      </c>
      <c r="R19" s="30">
        <v>0.18</v>
      </c>
      <c r="S19" s="28">
        <v>0.16</v>
      </c>
      <c r="T19" s="29">
        <v>0.18</v>
      </c>
      <c r="U19" s="29">
        <v>0.22</v>
      </c>
      <c r="V19" s="29">
        <v>0.25</v>
      </c>
      <c r="W19" s="30">
        <v>0.18</v>
      </c>
      <c r="X19" s="10"/>
    </row>
    <row r="20" spans="1:24" x14ac:dyDescent="0.35">
      <c r="A20" s="11"/>
      <c r="B20" s="22" t="s">
        <v>449</v>
      </c>
      <c r="C20" s="24" t="s">
        <v>449</v>
      </c>
      <c r="D20" s="24" t="s">
        <v>449</v>
      </c>
      <c r="E20" s="25" t="s">
        <v>449</v>
      </c>
      <c r="F20" s="25" t="s">
        <v>557</v>
      </c>
      <c r="G20" s="25" t="s">
        <v>449</v>
      </c>
      <c r="H20" s="25" t="s">
        <v>449</v>
      </c>
      <c r="I20" s="26" t="s">
        <v>449</v>
      </c>
      <c r="J20" s="24" t="s">
        <v>449</v>
      </c>
      <c r="K20" s="26" t="s">
        <v>449</v>
      </c>
      <c r="L20" s="24" t="s">
        <v>449</v>
      </c>
      <c r="M20" s="25" t="s">
        <v>449</v>
      </c>
      <c r="N20" s="25" t="s">
        <v>449</v>
      </c>
      <c r="O20" s="25" t="s">
        <v>449</v>
      </c>
      <c r="P20" s="25" t="s">
        <v>449</v>
      </c>
      <c r="Q20" s="25" t="s">
        <v>449</v>
      </c>
      <c r="R20" s="26" t="s">
        <v>449</v>
      </c>
      <c r="S20" s="24" t="s">
        <v>449</v>
      </c>
      <c r="T20" s="25" t="s">
        <v>449</v>
      </c>
      <c r="U20" s="25" t="s">
        <v>644</v>
      </c>
      <c r="V20" s="25" t="s">
        <v>617</v>
      </c>
      <c r="W20" s="26" t="s">
        <v>449</v>
      </c>
      <c r="X20" s="10"/>
    </row>
    <row r="21" spans="1:24" x14ac:dyDescent="0.35">
      <c r="A21" s="11"/>
      <c r="B21" s="8" t="s">
        <v>1167</v>
      </c>
      <c r="C21" s="9">
        <v>238</v>
      </c>
      <c r="D21" s="10">
        <v>117</v>
      </c>
      <c r="E21" s="5">
        <v>15</v>
      </c>
      <c r="F21" s="5">
        <v>55</v>
      </c>
      <c r="G21" s="5">
        <v>26</v>
      </c>
      <c r="H21" s="5">
        <v>7</v>
      </c>
      <c r="I21" s="11">
        <v>16</v>
      </c>
      <c r="J21" s="10">
        <v>210</v>
      </c>
      <c r="K21" s="11">
        <v>16</v>
      </c>
      <c r="L21" s="10">
        <v>26</v>
      </c>
      <c r="M21" s="5">
        <v>50</v>
      </c>
      <c r="N21" s="5">
        <v>9</v>
      </c>
      <c r="O21" s="5">
        <v>78</v>
      </c>
      <c r="P21" s="5">
        <v>43</v>
      </c>
      <c r="Q21" s="5">
        <v>16</v>
      </c>
      <c r="R21" s="11">
        <v>2</v>
      </c>
      <c r="S21" s="10">
        <v>20</v>
      </c>
      <c r="T21" s="5">
        <v>78</v>
      </c>
      <c r="U21" s="5">
        <v>76</v>
      </c>
      <c r="V21" s="5">
        <v>31</v>
      </c>
      <c r="W21" s="11">
        <v>8</v>
      </c>
      <c r="X21" s="10"/>
    </row>
    <row r="22" spans="1:24" x14ac:dyDescent="0.35">
      <c r="A22" s="11"/>
      <c r="B22" s="8" t="s">
        <v>449</v>
      </c>
      <c r="C22" s="12">
        <v>0.08</v>
      </c>
      <c r="D22" s="13">
        <v>0.09</v>
      </c>
      <c r="E22" s="14">
        <v>7.0000000000000007E-2</v>
      </c>
      <c r="F22" s="14">
        <v>0.1</v>
      </c>
      <c r="G22" s="14">
        <v>7.0000000000000007E-2</v>
      </c>
      <c r="H22" s="14">
        <v>0.02</v>
      </c>
      <c r="I22" s="15">
        <v>0.1</v>
      </c>
      <c r="J22" s="13">
        <v>0.09</v>
      </c>
      <c r="K22" s="15">
        <v>0.03</v>
      </c>
      <c r="L22" s="13">
        <v>0.05</v>
      </c>
      <c r="M22" s="14">
        <v>7.0000000000000007E-2</v>
      </c>
      <c r="N22" s="14">
        <v>0.04</v>
      </c>
      <c r="O22" s="14">
        <v>0.1</v>
      </c>
      <c r="P22" s="14">
        <v>0.1</v>
      </c>
      <c r="Q22" s="14">
        <v>0.13</v>
      </c>
      <c r="R22" s="15">
        <v>0.01</v>
      </c>
      <c r="S22" s="13">
        <v>0.03</v>
      </c>
      <c r="T22" s="14">
        <v>0.09</v>
      </c>
      <c r="U22" s="14">
        <v>0.1</v>
      </c>
      <c r="V22" s="14">
        <v>0.12</v>
      </c>
      <c r="W22" s="15">
        <v>0.04</v>
      </c>
      <c r="X22" s="10"/>
    </row>
    <row r="23" spans="1:24" x14ac:dyDescent="0.35">
      <c r="A23" s="11"/>
      <c r="B23" s="8" t="s">
        <v>449</v>
      </c>
      <c r="C23" s="10" t="s">
        <v>1190</v>
      </c>
      <c r="D23" s="10" t="s">
        <v>680</v>
      </c>
      <c r="E23" s="5" t="s">
        <v>557</v>
      </c>
      <c r="F23" s="5" t="s">
        <v>557</v>
      </c>
      <c r="G23" s="5" t="s">
        <v>557</v>
      </c>
      <c r="H23" s="5" t="s">
        <v>449</v>
      </c>
      <c r="I23" s="11" t="s">
        <v>557</v>
      </c>
      <c r="J23" s="10" t="s">
        <v>514</v>
      </c>
      <c r="K23" s="11" t="s">
        <v>449</v>
      </c>
      <c r="L23" s="10" t="s">
        <v>449</v>
      </c>
      <c r="M23" s="5" t="s">
        <v>558</v>
      </c>
      <c r="N23" s="5" t="s">
        <v>449</v>
      </c>
      <c r="O23" s="5" t="s">
        <v>942</v>
      </c>
      <c r="P23" s="5" t="s">
        <v>758</v>
      </c>
      <c r="Q23" s="5" t="s">
        <v>942</v>
      </c>
      <c r="R23" s="11" t="s">
        <v>449</v>
      </c>
      <c r="S23" s="10" t="s">
        <v>449</v>
      </c>
      <c r="T23" s="5" t="s">
        <v>842</v>
      </c>
      <c r="U23" s="5" t="s">
        <v>732</v>
      </c>
      <c r="V23" s="5" t="s">
        <v>732</v>
      </c>
      <c r="W23" s="11" t="s">
        <v>449</v>
      </c>
      <c r="X23" s="10"/>
    </row>
    <row r="24" spans="1:24" x14ac:dyDescent="0.35">
      <c r="A24" s="11"/>
      <c r="B24" s="22" t="s">
        <v>1168</v>
      </c>
      <c r="C24" s="23">
        <v>131</v>
      </c>
      <c r="D24" s="24">
        <v>64</v>
      </c>
      <c r="E24" s="25" t="s">
        <v>511</v>
      </c>
      <c r="F24" s="25">
        <v>32</v>
      </c>
      <c r="G24" s="25">
        <v>15</v>
      </c>
      <c r="H24" s="25">
        <v>9</v>
      </c>
      <c r="I24" s="26">
        <v>9</v>
      </c>
      <c r="J24" s="24">
        <v>110</v>
      </c>
      <c r="K24" s="26">
        <v>18</v>
      </c>
      <c r="L24" s="24">
        <v>17</v>
      </c>
      <c r="M24" s="25">
        <v>27</v>
      </c>
      <c r="N24" s="25">
        <v>14</v>
      </c>
      <c r="O24" s="25">
        <v>36</v>
      </c>
      <c r="P24" s="25">
        <v>27</v>
      </c>
      <c r="Q24" s="25">
        <v>8</v>
      </c>
      <c r="R24" s="26">
        <v>2</v>
      </c>
      <c r="S24" s="24">
        <v>18</v>
      </c>
      <c r="T24" s="25">
        <v>47</v>
      </c>
      <c r="U24" s="25">
        <v>36</v>
      </c>
      <c r="V24" s="25">
        <v>17</v>
      </c>
      <c r="W24" s="26">
        <v>2</v>
      </c>
      <c r="X24" s="10"/>
    </row>
    <row r="25" spans="1:24" x14ac:dyDescent="0.35">
      <c r="A25" s="11"/>
      <c r="B25" s="22" t="s">
        <v>449</v>
      </c>
      <c r="C25" s="27">
        <v>0.04</v>
      </c>
      <c r="D25" s="28">
        <v>0.05</v>
      </c>
      <c r="E25" s="25" t="s">
        <v>511</v>
      </c>
      <c r="F25" s="29">
        <v>0.06</v>
      </c>
      <c r="G25" s="29">
        <v>0.04</v>
      </c>
      <c r="H25" s="29">
        <v>0.02</v>
      </c>
      <c r="I25" s="30">
        <v>0.06</v>
      </c>
      <c r="J25" s="28">
        <v>0.05</v>
      </c>
      <c r="K25" s="30">
        <v>0.03</v>
      </c>
      <c r="L25" s="28">
        <v>0.03</v>
      </c>
      <c r="M25" s="29">
        <v>0.04</v>
      </c>
      <c r="N25" s="29">
        <v>0.06</v>
      </c>
      <c r="O25" s="29">
        <v>0.05</v>
      </c>
      <c r="P25" s="29">
        <v>0.06</v>
      </c>
      <c r="Q25" s="29">
        <v>7.0000000000000007E-2</v>
      </c>
      <c r="R25" s="30">
        <v>0.01</v>
      </c>
      <c r="S25" s="28">
        <v>0.03</v>
      </c>
      <c r="T25" s="29">
        <v>0.06</v>
      </c>
      <c r="U25" s="29">
        <v>0.05</v>
      </c>
      <c r="V25" s="29">
        <v>0.06</v>
      </c>
      <c r="W25" s="30">
        <v>0.01</v>
      </c>
      <c r="X25" s="10"/>
    </row>
    <row r="26" spans="1:24" x14ac:dyDescent="0.35">
      <c r="A26" s="11"/>
      <c r="B26" s="22" t="s">
        <v>449</v>
      </c>
      <c r="C26" s="24" t="s">
        <v>607</v>
      </c>
      <c r="D26" s="24" t="s">
        <v>607</v>
      </c>
      <c r="E26" s="25" t="s">
        <v>449</v>
      </c>
      <c r="F26" s="25" t="s">
        <v>607</v>
      </c>
      <c r="G26" s="25" t="s">
        <v>607</v>
      </c>
      <c r="H26" s="25" t="s">
        <v>449</v>
      </c>
      <c r="I26" s="26" t="s">
        <v>607</v>
      </c>
      <c r="J26" s="24" t="s">
        <v>449</v>
      </c>
      <c r="K26" s="26" t="s">
        <v>449</v>
      </c>
      <c r="L26" s="24" t="s">
        <v>449</v>
      </c>
      <c r="M26" s="25" t="s">
        <v>449</v>
      </c>
      <c r="N26" s="25" t="s">
        <v>449</v>
      </c>
      <c r="O26" s="25" t="s">
        <v>449</v>
      </c>
      <c r="P26" s="25" t="s">
        <v>449</v>
      </c>
      <c r="Q26" s="25" t="s">
        <v>449</v>
      </c>
      <c r="R26" s="26" t="s">
        <v>449</v>
      </c>
      <c r="S26" s="24" t="s">
        <v>449</v>
      </c>
      <c r="T26" s="25" t="s">
        <v>559</v>
      </c>
      <c r="U26" s="25" t="s">
        <v>449</v>
      </c>
      <c r="V26" s="25" t="s">
        <v>559</v>
      </c>
      <c r="W26" s="26" t="s">
        <v>449</v>
      </c>
      <c r="X26" s="10"/>
    </row>
    <row r="27" spans="1:24" x14ac:dyDescent="0.35">
      <c r="A27" s="11"/>
      <c r="B27" s="8" t="s">
        <v>1169</v>
      </c>
      <c r="C27" s="9">
        <v>28</v>
      </c>
      <c r="D27" s="10">
        <v>10</v>
      </c>
      <c r="E27" s="5">
        <v>1</v>
      </c>
      <c r="F27" s="5">
        <v>7</v>
      </c>
      <c r="G27" s="5">
        <v>3</v>
      </c>
      <c r="H27" s="5">
        <v>4</v>
      </c>
      <c r="I27" s="11">
        <v>2</v>
      </c>
      <c r="J27" s="10">
        <v>23</v>
      </c>
      <c r="K27" s="11">
        <v>3</v>
      </c>
      <c r="L27" s="10">
        <v>7</v>
      </c>
      <c r="M27" s="5">
        <v>5</v>
      </c>
      <c r="N27" s="5" t="s">
        <v>486</v>
      </c>
      <c r="O27" s="5">
        <v>9</v>
      </c>
      <c r="P27" s="5">
        <v>3</v>
      </c>
      <c r="Q27" s="5">
        <v>3</v>
      </c>
      <c r="R27" s="11" t="s">
        <v>486</v>
      </c>
      <c r="S27" s="10">
        <v>5</v>
      </c>
      <c r="T27" s="5">
        <v>11</v>
      </c>
      <c r="U27" s="5">
        <v>5</v>
      </c>
      <c r="V27" s="5">
        <v>3</v>
      </c>
      <c r="W27" s="11">
        <v>1</v>
      </c>
      <c r="X27" s="10"/>
    </row>
    <row r="28" spans="1:24" x14ac:dyDescent="0.35">
      <c r="A28" s="11"/>
      <c r="B28" s="8" t="s">
        <v>449</v>
      </c>
      <c r="C28" s="12">
        <v>0.01</v>
      </c>
      <c r="D28" s="13">
        <v>0.01</v>
      </c>
      <c r="E28" s="14">
        <v>0.01</v>
      </c>
      <c r="F28" s="14">
        <v>0.01</v>
      </c>
      <c r="G28" s="14">
        <v>0.01</v>
      </c>
      <c r="H28" s="14">
        <v>0.01</v>
      </c>
      <c r="I28" s="15">
        <v>0.02</v>
      </c>
      <c r="J28" s="13">
        <v>0.01</v>
      </c>
      <c r="K28" s="15">
        <v>0.01</v>
      </c>
      <c r="L28" s="13">
        <v>0.01</v>
      </c>
      <c r="M28" s="14">
        <v>0.01</v>
      </c>
      <c r="N28" s="5" t="s">
        <v>486</v>
      </c>
      <c r="O28" s="14">
        <v>0.01</v>
      </c>
      <c r="P28" s="14">
        <v>0.01</v>
      </c>
      <c r="Q28" s="14">
        <v>0.03</v>
      </c>
      <c r="R28" s="11" t="s">
        <v>486</v>
      </c>
      <c r="S28" s="13">
        <v>0.01</v>
      </c>
      <c r="T28" s="14">
        <v>0.01</v>
      </c>
      <c r="U28" s="14">
        <v>0.01</v>
      </c>
      <c r="V28" s="14">
        <v>0.01</v>
      </c>
      <c r="W28" s="11" t="s">
        <v>511</v>
      </c>
      <c r="X28" s="10"/>
    </row>
    <row r="29" spans="1:24" x14ac:dyDescent="0.35">
      <c r="A29" s="11"/>
      <c r="B29" s="8" t="s">
        <v>449</v>
      </c>
      <c r="C29" s="10" t="s">
        <v>449</v>
      </c>
      <c r="D29" s="10" t="s">
        <v>449</v>
      </c>
      <c r="E29" s="5" t="s">
        <v>449</v>
      </c>
      <c r="F29" s="5" t="s">
        <v>449</v>
      </c>
      <c r="G29" s="5" t="s">
        <v>449</v>
      </c>
      <c r="H29" s="5" t="s">
        <v>449</v>
      </c>
      <c r="I29" s="11" t="s">
        <v>449</v>
      </c>
      <c r="J29" s="10" t="s">
        <v>449</v>
      </c>
      <c r="K29" s="11" t="s">
        <v>449</v>
      </c>
      <c r="L29" s="10" t="s">
        <v>449</v>
      </c>
      <c r="M29" s="5" t="s">
        <v>449</v>
      </c>
      <c r="N29" s="5" t="s">
        <v>449</v>
      </c>
      <c r="O29" s="5" t="s">
        <v>449</v>
      </c>
      <c r="P29" s="5" t="s">
        <v>449</v>
      </c>
      <c r="Q29" s="5" t="s">
        <v>517</v>
      </c>
      <c r="R29" s="11" t="s">
        <v>449</v>
      </c>
      <c r="S29" s="10" t="s">
        <v>449</v>
      </c>
      <c r="T29" s="5" t="s">
        <v>449</v>
      </c>
      <c r="U29" s="5" t="s">
        <v>449</v>
      </c>
      <c r="V29" s="5" t="s">
        <v>449</v>
      </c>
      <c r="W29" s="11" t="s">
        <v>449</v>
      </c>
      <c r="X29" s="10"/>
    </row>
    <row r="30" spans="1:24" x14ac:dyDescent="0.35">
      <c r="A30" s="11"/>
      <c r="B30" s="22" t="s">
        <v>1170</v>
      </c>
      <c r="C30" s="23">
        <v>2060</v>
      </c>
      <c r="D30" s="24">
        <v>812</v>
      </c>
      <c r="E30" s="25">
        <v>169</v>
      </c>
      <c r="F30" s="25">
        <v>340</v>
      </c>
      <c r="G30" s="25">
        <v>259</v>
      </c>
      <c r="H30" s="25">
        <v>306</v>
      </c>
      <c r="I30" s="26">
        <v>99</v>
      </c>
      <c r="J30" s="24">
        <v>1564</v>
      </c>
      <c r="K30" s="26">
        <v>381</v>
      </c>
      <c r="L30" s="24">
        <v>382</v>
      </c>
      <c r="M30" s="25">
        <v>456</v>
      </c>
      <c r="N30" s="25">
        <v>162</v>
      </c>
      <c r="O30" s="25">
        <v>486</v>
      </c>
      <c r="P30" s="25">
        <v>250</v>
      </c>
      <c r="Q30" s="25">
        <v>61</v>
      </c>
      <c r="R30" s="26">
        <v>116</v>
      </c>
      <c r="S30" s="24">
        <v>455</v>
      </c>
      <c r="T30" s="25">
        <v>559</v>
      </c>
      <c r="U30" s="25">
        <v>477</v>
      </c>
      <c r="V30" s="25">
        <v>147</v>
      </c>
      <c r="W30" s="26">
        <v>162</v>
      </c>
      <c r="X30" s="10"/>
    </row>
    <row r="31" spans="1:24" x14ac:dyDescent="0.35">
      <c r="A31" s="11"/>
      <c r="B31" s="22" t="s">
        <v>449</v>
      </c>
      <c r="C31" s="27">
        <v>0.68</v>
      </c>
      <c r="D31" s="28">
        <v>0.65</v>
      </c>
      <c r="E31" s="29">
        <v>0.75</v>
      </c>
      <c r="F31" s="29">
        <v>0.61</v>
      </c>
      <c r="G31" s="29">
        <v>0.7</v>
      </c>
      <c r="H31" s="29">
        <v>0.8</v>
      </c>
      <c r="I31" s="30">
        <v>0.61</v>
      </c>
      <c r="J31" s="28">
        <v>0.66</v>
      </c>
      <c r="K31" s="30">
        <v>0.75</v>
      </c>
      <c r="L31" s="28">
        <v>0.73</v>
      </c>
      <c r="M31" s="29">
        <v>0.68</v>
      </c>
      <c r="N31" s="29">
        <v>0.72</v>
      </c>
      <c r="O31" s="29">
        <v>0.64</v>
      </c>
      <c r="P31" s="29">
        <v>0.6</v>
      </c>
      <c r="Q31" s="29">
        <v>0.52</v>
      </c>
      <c r="R31" s="30">
        <v>0.8</v>
      </c>
      <c r="S31" s="28">
        <v>0.76</v>
      </c>
      <c r="T31" s="29">
        <v>0.66</v>
      </c>
      <c r="U31" s="29">
        <v>0.62</v>
      </c>
      <c r="V31" s="29">
        <v>0.56000000000000005</v>
      </c>
      <c r="W31" s="30">
        <v>0.77</v>
      </c>
      <c r="X31" s="10"/>
    </row>
    <row r="32" spans="1:24" x14ac:dyDescent="0.35">
      <c r="A32" s="11"/>
      <c r="B32" s="22" t="s">
        <v>449</v>
      </c>
      <c r="C32" s="24" t="s">
        <v>1191</v>
      </c>
      <c r="D32" s="24" t="s">
        <v>449</v>
      </c>
      <c r="E32" s="25" t="s">
        <v>1176</v>
      </c>
      <c r="F32" s="25" t="s">
        <v>449</v>
      </c>
      <c r="G32" s="25" t="s">
        <v>614</v>
      </c>
      <c r="H32" s="25" t="s">
        <v>978</v>
      </c>
      <c r="I32" s="26" t="s">
        <v>449</v>
      </c>
      <c r="J32" s="24" t="s">
        <v>449</v>
      </c>
      <c r="K32" s="26" t="s">
        <v>506</v>
      </c>
      <c r="L32" s="24" t="s">
        <v>928</v>
      </c>
      <c r="M32" s="25" t="s">
        <v>927</v>
      </c>
      <c r="N32" s="25" t="s">
        <v>927</v>
      </c>
      <c r="O32" s="25" t="s">
        <v>594</v>
      </c>
      <c r="P32" s="25" t="s">
        <v>449</v>
      </c>
      <c r="Q32" s="25" t="s">
        <v>449</v>
      </c>
      <c r="R32" s="26" t="s">
        <v>877</v>
      </c>
      <c r="S32" s="24" t="s">
        <v>929</v>
      </c>
      <c r="T32" s="25" t="s">
        <v>647</v>
      </c>
      <c r="U32" s="25" t="s">
        <v>449</v>
      </c>
      <c r="V32" s="25" t="s">
        <v>449</v>
      </c>
      <c r="W32" s="26" t="s">
        <v>929</v>
      </c>
      <c r="X32" s="10"/>
    </row>
    <row r="33" spans="1:24" x14ac:dyDescent="0.35">
      <c r="A33" s="11"/>
      <c r="B33" s="8" t="s">
        <v>1171</v>
      </c>
      <c r="C33" s="9">
        <v>369</v>
      </c>
      <c r="D33" s="10">
        <v>181</v>
      </c>
      <c r="E33" s="5">
        <v>15</v>
      </c>
      <c r="F33" s="5">
        <v>87</v>
      </c>
      <c r="G33" s="5">
        <v>40</v>
      </c>
      <c r="H33" s="5">
        <v>17</v>
      </c>
      <c r="I33" s="11">
        <v>25</v>
      </c>
      <c r="J33" s="10">
        <v>320</v>
      </c>
      <c r="K33" s="11">
        <v>33</v>
      </c>
      <c r="L33" s="10">
        <v>43</v>
      </c>
      <c r="M33" s="5">
        <v>77</v>
      </c>
      <c r="N33" s="5">
        <v>24</v>
      </c>
      <c r="O33" s="5">
        <v>114</v>
      </c>
      <c r="P33" s="5">
        <v>70</v>
      </c>
      <c r="Q33" s="5">
        <v>24</v>
      </c>
      <c r="R33" s="11">
        <v>3</v>
      </c>
      <c r="S33" s="10">
        <v>38</v>
      </c>
      <c r="T33" s="5">
        <v>125</v>
      </c>
      <c r="U33" s="5">
        <v>113</v>
      </c>
      <c r="V33" s="5">
        <v>48</v>
      </c>
      <c r="W33" s="11">
        <v>10</v>
      </c>
      <c r="X33" s="10"/>
    </row>
    <row r="34" spans="1:24" x14ac:dyDescent="0.35">
      <c r="A34" s="11"/>
      <c r="B34" s="8" t="s">
        <v>449</v>
      </c>
      <c r="C34" s="12">
        <v>0.12</v>
      </c>
      <c r="D34" s="13">
        <v>0.14000000000000001</v>
      </c>
      <c r="E34" s="14">
        <v>7.0000000000000007E-2</v>
      </c>
      <c r="F34" s="14">
        <v>0.16</v>
      </c>
      <c r="G34" s="14">
        <v>0.11</v>
      </c>
      <c r="H34" s="14">
        <v>0.04</v>
      </c>
      <c r="I34" s="15">
        <v>0.15</v>
      </c>
      <c r="J34" s="13">
        <v>0.13</v>
      </c>
      <c r="K34" s="15">
        <v>7.0000000000000007E-2</v>
      </c>
      <c r="L34" s="13">
        <v>0.08</v>
      </c>
      <c r="M34" s="14">
        <v>0.12</v>
      </c>
      <c r="N34" s="14">
        <v>0.1</v>
      </c>
      <c r="O34" s="14">
        <v>0.15</v>
      </c>
      <c r="P34" s="14">
        <v>0.17</v>
      </c>
      <c r="Q34" s="14">
        <v>0.2</v>
      </c>
      <c r="R34" s="15">
        <v>0.02</v>
      </c>
      <c r="S34" s="13">
        <v>0.06</v>
      </c>
      <c r="T34" s="14">
        <v>0.15</v>
      </c>
      <c r="U34" s="14">
        <v>0.15</v>
      </c>
      <c r="V34" s="14">
        <v>0.18</v>
      </c>
      <c r="W34" s="15">
        <v>0.05</v>
      </c>
      <c r="X34" s="10"/>
    </row>
    <row r="35" spans="1:24" x14ac:dyDescent="0.35">
      <c r="A35" s="11"/>
      <c r="B35" s="31" t="s">
        <v>449</v>
      </c>
      <c r="C35" s="32" t="s">
        <v>1192</v>
      </c>
      <c r="D35" s="32" t="s">
        <v>898</v>
      </c>
      <c r="E35" s="33" t="s">
        <v>449</v>
      </c>
      <c r="F35" s="33" t="s">
        <v>898</v>
      </c>
      <c r="G35" s="33" t="s">
        <v>557</v>
      </c>
      <c r="H35" s="33" t="s">
        <v>449</v>
      </c>
      <c r="I35" s="34" t="s">
        <v>744</v>
      </c>
      <c r="J35" s="32" t="s">
        <v>514</v>
      </c>
      <c r="K35" s="34" t="s">
        <v>449</v>
      </c>
      <c r="L35" s="32" t="s">
        <v>449</v>
      </c>
      <c r="M35" s="33" t="s">
        <v>558</v>
      </c>
      <c r="N35" s="33" t="s">
        <v>558</v>
      </c>
      <c r="O35" s="33" t="s">
        <v>731</v>
      </c>
      <c r="P35" s="33" t="s">
        <v>764</v>
      </c>
      <c r="Q35" s="33" t="s">
        <v>803</v>
      </c>
      <c r="R35" s="34" t="s">
        <v>449</v>
      </c>
      <c r="S35" s="32" t="s">
        <v>449</v>
      </c>
      <c r="T35" s="33" t="s">
        <v>732</v>
      </c>
      <c r="U35" s="33" t="s">
        <v>732</v>
      </c>
      <c r="V35" s="33" t="s">
        <v>732</v>
      </c>
      <c r="W35" s="34" t="s">
        <v>449</v>
      </c>
      <c r="X35" s="10"/>
    </row>
    <row r="36" spans="1:24" x14ac:dyDescent="0.35">
      <c r="B36" s="1" t="s">
        <v>1929</v>
      </c>
    </row>
    <row r="37" spans="1:24" x14ac:dyDescent="0.35">
      <c r="B37" s="1" t="s">
        <v>577</v>
      </c>
    </row>
    <row r="38" spans="1:24" x14ac:dyDescent="0.35">
      <c r="B38" s="1" t="s">
        <v>653</v>
      </c>
    </row>
  </sheetData>
  <mergeCells count="4">
    <mergeCell ref="D8:I8"/>
    <mergeCell ref="J8:K8"/>
    <mergeCell ref="L8:R8"/>
    <mergeCell ref="S8:W8"/>
  </mergeCells>
  <hyperlinks>
    <hyperlink ref="C1" location="Index!A66" display="Return to Index" xr:uid="{00000000-0004-0000-3E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3F00-000000000000}">
  <dimension ref="A1:AC38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174</v>
      </c>
    </row>
    <row r="6" spans="1:29" x14ac:dyDescent="0.35">
      <c r="B6" s="1" t="s">
        <v>175</v>
      </c>
    </row>
    <row r="7" spans="1:29" x14ac:dyDescent="0.35">
      <c r="B7" s="1" t="s">
        <v>104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3140</v>
      </c>
      <c r="D10" s="10">
        <v>3140</v>
      </c>
      <c r="E10" s="5" t="s">
        <v>486</v>
      </c>
      <c r="F10" s="5" t="s">
        <v>486</v>
      </c>
      <c r="G10" s="5" t="s">
        <v>486</v>
      </c>
      <c r="H10" s="11" t="s">
        <v>486</v>
      </c>
      <c r="I10" s="10">
        <v>2468</v>
      </c>
      <c r="J10" s="5" t="s">
        <v>486</v>
      </c>
      <c r="K10" s="5">
        <v>672</v>
      </c>
      <c r="L10" s="11" t="s">
        <v>486</v>
      </c>
      <c r="M10" s="10">
        <v>1056</v>
      </c>
      <c r="N10" s="5">
        <v>1969</v>
      </c>
      <c r="O10" s="11">
        <v>108</v>
      </c>
      <c r="P10" s="10">
        <v>1956</v>
      </c>
      <c r="Q10" s="5">
        <v>996</v>
      </c>
      <c r="R10" s="5">
        <v>157</v>
      </c>
      <c r="S10" s="5">
        <v>27</v>
      </c>
      <c r="T10" s="11">
        <v>4</v>
      </c>
      <c r="U10" s="10">
        <v>506</v>
      </c>
      <c r="V10" s="5">
        <v>303</v>
      </c>
      <c r="W10" s="5">
        <v>2259</v>
      </c>
      <c r="X10" s="11">
        <v>38</v>
      </c>
      <c r="Y10" s="10">
        <v>652</v>
      </c>
      <c r="Z10" s="5">
        <v>2363</v>
      </c>
      <c r="AA10" s="5">
        <v>63</v>
      </c>
      <c r="AB10" s="11">
        <v>21</v>
      </c>
    </row>
    <row r="11" spans="1:29" x14ac:dyDescent="0.35">
      <c r="B11" s="17" t="s">
        <v>1930</v>
      </c>
      <c r="C11" s="18">
        <v>3042</v>
      </c>
      <c r="D11" s="19">
        <v>3042</v>
      </c>
      <c r="E11" s="20" t="s">
        <v>624</v>
      </c>
      <c r="F11" s="20" t="s">
        <v>624</v>
      </c>
      <c r="G11" s="20" t="s">
        <v>624</v>
      </c>
      <c r="H11" s="21" t="s">
        <v>624</v>
      </c>
      <c r="I11" s="19">
        <v>2464</v>
      </c>
      <c r="J11" s="20" t="s">
        <v>624</v>
      </c>
      <c r="K11" s="20">
        <v>577</v>
      </c>
      <c r="L11" s="21" t="s">
        <v>624</v>
      </c>
      <c r="M11" s="19">
        <v>1187</v>
      </c>
      <c r="N11" s="20">
        <v>1734</v>
      </c>
      <c r="O11" s="21" t="s">
        <v>932</v>
      </c>
      <c r="P11" s="19">
        <v>1895</v>
      </c>
      <c r="Q11" s="20">
        <v>932</v>
      </c>
      <c r="R11" s="20" t="s">
        <v>933</v>
      </c>
      <c r="S11" s="20" t="s">
        <v>916</v>
      </c>
      <c r="T11" s="21" t="s">
        <v>477</v>
      </c>
      <c r="U11" s="19">
        <v>493</v>
      </c>
      <c r="V11" s="20">
        <v>295</v>
      </c>
      <c r="W11" s="20">
        <v>2159</v>
      </c>
      <c r="X11" s="21" t="s">
        <v>482</v>
      </c>
      <c r="Y11" s="19">
        <v>717</v>
      </c>
      <c r="Z11" s="20">
        <v>2190</v>
      </c>
      <c r="AA11" s="20" t="s">
        <v>934</v>
      </c>
      <c r="AB11" s="21" t="s">
        <v>628</v>
      </c>
    </row>
    <row r="12" spans="1:29" x14ac:dyDescent="0.35">
      <c r="A12" s="11"/>
      <c r="B12" s="22" t="s">
        <v>1164</v>
      </c>
      <c r="C12" s="23">
        <v>1407</v>
      </c>
      <c r="D12" s="24">
        <v>1407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4">
        <v>1170</v>
      </c>
      <c r="J12" s="25" t="s">
        <v>486</v>
      </c>
      <c r="K12" s="25">
        <v>237</v>
      </c>
      <c r="L12" s="26" t="s">
        <v>486</v>
      </c>
      <c r="M12" s="24">
        <v>665</v>
      </c>
      <c r="N12" s="25">
        <v>694</v>
      </c>
      <c r="O12" s="26">
        <v>43</v>
      </c>
      <c r="P12" s="24">
        <v>834</v>
      </c>
      <c r="Q12" s="25">
        <v>455</v>
      </c>
      <c r="R12" s="25">
        <v>90</v>
      </c>
      <c r="S12" s="25">
        <v>25</v>
      </c>
      <c r="T12" s="26">
        <v>3</v>
      </c>
      <c r="U12" s="24">
        <v>238</v>
      </c>
      <c r="V12" s="25">
        <v>123</v>
      </c>
      <c r="W12" s="25">
        <v>998</v>
      </c>
      <c r="X12" s="26">
        <v>31</v>
      </c>
      <c r="Y12" s="24">
        <v>360</v>
      </c>
      <c r="Z12" s="25">
        <v>972</v>
      </c>
      <c r="AA12" s="25">
        <v>27</v>
      </c>
      <c r="AB12" s="26">
        <v>11</v>
      </c>
      <c r="AC12" s="10"/>
    </row>
    <row r="13" spans="1:29" x14ac:dyDescent="0.35">
      <c r="A13" s="11"/>
      <c r="B13" s="22" t="s">
        <v>449</v>
      </c>
      <c r="C13" s="27">
        <v>0.46</v>
      </c>
      <c r="D13" s="28">
        <v>0.46</v>
      </c>
      <c r="E13" s="25" t="s">
        <v>486</v>
      </c>
      <c r="F13" s="25" t="s">
        <v>486</v>
      </c>
      <c r="G13" s="25" t="s">
        <v>486</v>
      </c>
      <c r="H13" s="26" t="s">
        <v>486</v>
      </c>
      <c r="I13" s="28">
        <v>0.47</v>
      </c>
      <c r="J13" s="25" t="s">
        <v>486</v>
      </c>
      <c r="K13" s="29">
        <v>0.41</v>
      </c>
      <c r="L13" s="26" t="s">
        <v>486</v>
      </c>
      <c r="M13" s="28">
        <v>0.56000000000000005</v>
      </c>
      <c r="N13" s="29">
        <v>0.4</v>
      </c>
      <c r="O13" s="30">
        <v>0.38</v>
      </c>
      <c r="P13" s="28">
        <v>0.44</v>
      </c>
      <c r="Q13" s="29">
        <v>0.49</v>
      </c>
      <c r="R13" s="29">
        <v>0.52</v>
      </c>
      <c r="S13" s="29">
        <v>0.69</v>
      </c>
      <c r="T13" s="30">
        <v>0.75</v>
      </c>
      <c r="U13" s="28">
        <v>0.48</v>
      </c>
      <c r="V13" s="29">
        <v>0.42</v>
      </c>
      <c r="W13" s="29">
        <v>0.46</v>
      </c>
      <c r="X13" s="30">
        <v>0.57999999999999996</v>
      </c>
      <c r="Y13" s="28">
        <v>0.5</v>
      </c>
      <c r="Z13" s="29">
        <v>0.44</v>
      </c>
      <c r="AA13" s="29">
        <v>0.47</v>
      </c>
      <c r="AB13" s="30">
        <v>0.46</v>
      </c>
      <c r="AC13" s="10"/>
    </row>
    <row r="14" spans="1:29" x14ac:dyDescent="0.35">
      <c r="A14" s="11"/>
      <c r="B14" s="22" t="s">
        <v>449</v>
      </c>
      <c r="C14" s="24" t="s">
        <v>1142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6" t="s">
        <v>449</v>
      </c>
      <c r="I14" s="24" t="s">
        <v>514</v>
      </c>
      <c r="J14" s="25" t="s">
        <v>449</v>
      </c>
      <c r="K14" s="25" t="s">
        <v>449</v>
      </c>
      <c r="L14" s="26" t="s">
        <v>449</v>
      </c>
      <c r="M14" s="24" t="s">
        <v>507</v>
      </c>
      <c r="N14" s="25" t="s">
        <v>449</v>
      </c>
      <c r="O14" s="26" t="s">
        <v>449</v>
      </c>
      <c r="P14" s="24" t="s">
        <v>449</v>
      </c>
      <c r="Q14" s="25" t="s">
        <v>449</v>
      </c>
      <c r="R14" s="25" t="s">
        <v>449</v>
      </c>
      <c r="S14" s="25" t="s">
        <v>449</v>
      </c>
      <c r="T14" s="26" t="s">
        <v>449</v>
      </c>
      <c r="U14" s="24" t="s">
        <v>449</v>
      </c>
      <c r="V14" s="25" t="s">
        <v>449</v>
      </c>
      <c r="W14" s="25" t="s">
        <v>449</v>
      </c>
      <c r="X14" s="26" t="s">
        <v>449</v>
      </c>
      <c r="Y14" s="24" t="s">
        <v>636</v>
      </c>
      <c r="Z14" s="25" t="s">
        <v>449</v>
      </c>
      <c r="AA14" s="25" t="s">
        <v>449</v>
      </c>
      <c r="AB14" s="26" t="s">
        <v>449</v>
      </c>
      <c r="AC14" s="10"/>
    </row>
    <row r="15" spans="1:29" x14ac:dyDescent="0.35">
      <c r="A15" s="11"/>
      <c r="B15" s="8" t="s">
        <v>1165</v>
      </c>
      <c r="C15" s="9">
        <v>1010</v>
      </c>
      <c r="D15" s="10">
        <v>1010</v>
      </c>
      <c r="E15" s="5" t="s">
        <v>486</v>
      </c>
      <c r="F15" s="5" t="s">
        <v>486</v>
      </c>
      <c r="G15" s="5" t="s">
        <v>486</v>
      </c>
      <c r="H15" s="11" t="s">
        <v>486</v>
      </c>
      <c r="I15" s="10">
        <v>808</v>
      </c>
      <c r="J15" s="5" t="s">
        <v>486</v>
      </c>
      <c r="K15" s="5">
        <v>202</v>
      </c>
      <c r="L15" s="11" t="s">
        <v>486</v>
      </c>
      <c r="M15" s="10">
        <v>321</v>
      </c>
      <c r="N15" s="5">
        <v>638</v>
      </c>
      <c r="O15" s="11">
        <v>48</v>
      </c>
      <c r="P15" s="10">
        <v>686</v>
      </c>
      <c r="Q15" s="5">
        <v>265</v>
      </c>
      <c r="R15" s="5">
        <v>49</v>
      </c>
      <c r="S15" s="5">
        <v>9</v>
      </c>
      <c r="T15" s="11">
        <v>1</v>
      </c>
      <c r="U15" s="10">
        <v>128</v>
      </c>
      <c r="V15" s="5">
        <v>98</v>
      </c>
      <c r="W15" s="5">
        <v>751</v>
      </c>
      <c r="X15" s="11">
        <v>15</v>
      </c>
      <c r="Y15" s="10">
        <v>215</v>
      </c>
      <c r="Z15" s="5">
        <v>755</v>
      </c>
      <c r="AA15" s="5">
        <v>21</v>
      </c>
      <c r="AB15" s="11">
        <v>9</v>
      </c>
      <c r="AC15" s="10"/>
    </row>
    <row r="16" spans="1:29" x14ac:dyDescent="0.35">
      <c r="A16" s="11"/>
      <c r="B16" s="8" t="s">
        <v>449</v>
      </c>
      <c r="C16" s="12">
        <v>0.33</v>
      </c>
      <c r="D16" s="13">
        <v>0.33</v>
      </c>
      <c r="E16" s="5" t="s">
        <v>486</v>
      </c>
      <c r="F16" s="5" t="s">
        <v>486</v>
      </c>
      <c r="G16" s="5" t="s">
        <v>486</v>
      </c>
      <c r="H16" s="11" t="s">
        <v>486</v>
      </c>
      <c r="I16" s="13">
        <v>0.33</v>
      </c>
      <c r="J16" s="5" t="s">
        <v>486</v>
      </c>
      <c r="K16" s="14">
        <v>0.35</v>
      </c>
      <c r="L16" s="11" t="s">
        <v>486</v>
      </c>
      <c r="M16" s="13">
        <v>0.27</v>
      </c>
      <c r="N16" s="14">
        <v>0.37</v>
      </c>
      <c r="O16" s="15">
        <v>0.43</v>
      </c>
      <c r="P16" s="13">
        <v>0.36</v>
      </c>
      <c r="Q16" s="14">
        <v>0.28000000000000003</v>
      </c>
      <c r="R16" s="14">
        <v>0.28000000000000003</v>
      </c>
      <c r="S16" s="14">
        <v>0.26</v>
      </c>
      <c r="T16" s="15">
        <v>0.25</v>
      </c>
      <c r="U16" s="13">
        <v>0.26</v>
      </c>
      <c r="V16" s="14">
        <v>0.33</v>
      </c>
      <c r="W16" s="14">
        <v>0.35</v>
      </c>
      <c r="X16" s="15">
        <v>0.27</v>
      </c>
      <c r="Y16" s="13">
        <v>0.3</v>
      </c>
      <c r="Z16" s="14">
        <v>0.34</v>
      </c>
      <c r="AA16" s="14">
        <v>0.37</v>
      </c>
      <c r="AB16" s="15">
        <v>0.38</v>
      </c>
      <c r="AC16" s="10"/>
    </row>
    <row r="17" spans="1:29" x14ac:dyDescent="0.35">
      <c r="A17" s="11"/>
      <c r="B17" s="8" t="s">
        <v>449</v>
      </c>
      <c r="C17" s="10" t="s">
        <v>1193</v>
      </c>
      <c r="D17" s="10" t="s">
        <v>449</v>
      </c>
      <c r="E17" s="5" t="s">
        <v>449</v>
      </c>
      <c r="F17" s="5" t="s">
        <v>449</v>
      </c>
      <c r="G17" s="5" t="s">
        <v>449</v>
      </c>
      <c r="H17" s="11" t="s">
        <v>449</v>
      </c>
      <c r="I17" s="10" t="s">
        <v>449</v>
      </c>
      <c r="J17" s="5" t="s">
        <v>449</v>
      </c>
      <c r="K17" s="5" t="s">
        <v>449</v>
      </c>
      <c r="L17" s="11" t="s">
        <v>449</v>
      </c>
      <c r="M17" s="10" t="s">
        <v>449</v>
      </c>
      <c r="N17" s="5" t="s">
        <v>603</v>
      </c>
      <c r="O17" s="11" t="s">
        <v>568</v>
      </c>
      <c r="P17" s="10" t="s">
        <v>593</v>
      </c>
      <c r="Q17" s="5" t="s">
        <v>449</v>
      </c>
      <c r="R17" s="5" t="s">
        <v>449</v>
      </c>
      <c r="S17" s="5" t="s">
        <v>449</v>
      </c>
      <c r="T17" s="11" t="s">
        <v>449</v>
      </c>
      <c r="U17" s="10" t="s">
        <v>449</v>
      </c>
      <c r="V17" s="5" t="s">
        <v>449</v>
      </c>
      <c r="W17" s="5" t="s">
        <v>597</v>
      </c>
      <c r="X17" s="11" t="s">
        <v>449</v>
      </c>
      <c r="Y17" s="10" t="s">
        <v>449</v>
      </c>
      <c r="Z17" s="5" t="s">
        <v>505</v>
      </c>
      <c r="AA17" s="5" t="s">
        <v>449</v>
      </c>
      <c r="AB17" s="11" t="s">
        <v>449</v>
      </c>
      <c r="AC17" s="10"/>
    </row>
    <row r="18" spans="1:29" x14ac:dyDescent="0.35">
      <c r="A18" s="11"/>
      <c r="B18" s="22" t="s">
        <v>1166</v>
      </c>
      <c r="C18" s="23">
        <v>397</v>
      </c>
      <c r="D18" s="24">
        <v>397</v>
      </c>
      <c r="E18" s="25" t="s">
        <v>486</v>
      </c>
      <c r="F18" s="25" t="s">
        <v>486</v>
      </c>
      <c r="G18" s="25" t="s">
        <v>486</v>
      </c>
      <c r="H18" s="26" t="s">
        <v>486</v>
      </c>
      <c r="I18" s="24">
        <v>311</v>
      </c>
      <c r="J18" s="25" t="s">
        <v>486</v>
      </c>
      <c r="K18" s="25">
        <v>86</v>
      </c>
      <c r="L18" s="26" t="s">
        <v>486</v>
      </c>
      <c r="M18" s="24">
        <v>125</v>
      </c>
      <c r="N18" s="25">
        <v>257</v>
      </c>
      <c r="O18" s="26">
        <v>14</v>
      </c>
      <c r="P18" s="24">
        <v>248</v>
      </c>
      <c r="Q18" s="25">
        <v>126</v>
      </c>
      <c r="R18" s="25">
        <v>20</v>
      </c>
      <c r="S18" s="25">
        <v>2</v>
      </c>
      <c r="T18" s="26" t="s">
        <v>486</v>
      </c>
      <c r="U18" s="24">
        <v>67</v>
      </c>
      <c r="V18" s="25">
        <v>37</v>
      </c>
      <c r="W18" s="25">
        <v>283</v>
      </c>
      <c r="X18" s="26">
        <v>6</v>
      </c>
      <c r="Y18" s="24">
        <v>86</v>
      </c>
      <c r="Z18" s="25">
        <v>299</v>
      </c>
      <c r="AA18" s="25">
        <v>7</v>
      </c>
      <c r="AB18" s="26">
        <v>2</v>
      </c>
      <c r="AC18" s="10"/>
    </row>
    <row r="19" spans="1:29" x14ac:dyDescent="0.35">
      <c r="A19" s="11"/>
      <c r="B19" s="22" t="s">
        <v>449</v>
      </c>
      <c r="C19" s="27">
        <v>0.13</v>
      </c>
      <c r="D19" s="28">
        <v>0.13</v>
      </c>
      <c r="E19" s="25" t="s">
        <v>486</v>
      </c>
      <c r="F19" s="25" t="s">
        <v>486</v>
      </c>
      <c r="G19" s="25" t="s">
        <v>486</v>
      </c>
      <c r="H19" s="26" t="s">
        <v>486</v>
      </c>
      <c r="I19" s="28">
        <v>0.13</v>
      </c>
      <c r="J19" s="25" t="s">
        <v>486</v>
      </c>
      <c r="K19" s="29">
        <v>0.15</v>
      </c>
      <c r="L19" s="26" t="s">
        <v>486</v>
      </c>
      <c r="M19" s="28">
        <v>0.11</v>
      </c>
      <c r="N19" s="29">
        <v>0.15</v>
      </c>
      <c r="O19" s="30">
        <v>0.13</v>
      </c>
      <c r="P19" s="28">
        <v>0.13</v>
      </c>
      <c r="Q19" s="29">
        <v>0.14000000000000001</v>
      </c>
      <c r="R19" s="29">
        <v>0.12</v>
      </c>
      <c r="S19" s="29">
        <v>0.06</v>
      </c>
      <c r="T19" s="26" t="s">
        <v>486</v>
      </c>
      <c r="U19" s="28">
        <v>0.14000000000000001</v>
      </c>
      <c r="V19" s="29">
        <v>0.13</v>
      </c>
      <c r="W19" s="29">
        <v>0.13</v>
      </c>
      <c r="X19" s="30">
        <v>0.11</v>
      </c>
      <c r="Y19" s="28">
        <v>0.12</v>
      </c>
      <c r="Z19" s="29">
        <v>0.14000000000000001</v>
      </c>
      <c r="AA19" s="29">
        <v>0.12</v>
      </c>
      <c r="AB19" s="30">
        <v>7.0000000000000007E-2</v>
      </c>
      <c r="AC19" s="10"/>
    </row>
    <row r="20" spans="1:29" x14ac:dyDescent="0.35">
      <c r="A20" s="11"/>
      <c r="B20" s="22" t="s">
        <v>449</v>
      </c>
      <c r="C20" s="24" t="s">
        <v>568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6" t="s">
        <v>449</v>
      </c>
      <c r="I20" s="24" t="s">
        <v>449</v>
      </c>
      <c r="J20" s="25" t="s">
        <v>449</v>
      </c>
      <c r="K20" s="25" t="s">
        <v>449</v>
      </c>
      <c r="L20" s="26" t="s">
        <v>449</v>
      </c>
      <c r="M20" s="24" t="s">
        <v>449</v>
      </c>
      <c r="N20" s="25" t="s">
        <v>603</v>
      </c>
      <c r="O20" s="26" t="s">
        <v>449</v>
      </c>
      <c r="P20" s="24" t="s">
        <v>449</v>
      </c>
      <c r="Q20" s="25" t="s">
        <v>449</v>
      </c>
      <c r="R20" s="25" t="s">
        <v>449</v>
      </c>
      <c r="S20" s="25" t="s">
        <v>449</v>
      </c>
      <c r="T20" s="26" t="s">
        <v>449</v>
      </c>
      <c r="U20" s="24" t="s">
        <v>449</v>
      </c>
      <c r="V20" s="25" t="s">
        <v>449</v>
      </c>
      <c r="W20" s="25" t="s">
        <v>449</v>
      </c>
      <c r="X20" s="26" t="s">
        <v>449</v>
      </c>
      <c r="Y20" s="24" t="s">
        <v>449</v>
      </c>
      <c r="Z20" s="25" t="s">
        <v>449</v>
      </c>
      <c r="AA20" s="25" t="s">
        <v>449</v>
      </c>
      <c r="AB20" s="26" t="s">
        <v>449</v>
      </c>
      <c r="AC20" s="10"/>
    </row>
    <row r="21" spans="1:29" x14ac:dyDescent="0.35">
      <c r="A21" s="11"/>
      <c r="B21" s="8" t="s">
        <v>1167</v>
      </c>
      <c r="C21" s="9">
        <v>91</v>
      </c>
      <c r="D21" s="10">
        <v>91</v>
      </c>
      <c r="E21" s="5" t="s">
        <v>486</v>
      </c>
      <c r="F21" s="5" t="s">
        <v>486</v>
      </c>
      <c r="G21" s="5" t="s">
        <v>486</v>
      </c>
      <c r="H21" s="11" t="s">
        <v>486</v>
      </c>
      <c r="I21" s="10">
        <v>64</v>
      </c>
      <c r="J21" s="5" t="s">
        <v>486</v>
      </c>
      <c r="K21" s="5">
        <v>27</v>
      </c>
      <c r="L21" s="11" t="s">
        <v>486</v>
      </c>
      <c r="M21" s="10">
        <v>23</v>
      </c>
      <c r="N21" s="5">
        <v>65</v>
      </c>
      <c r="O21" s="11">
        <v>3</v>
      </c>
      <c r="P21" s="10">
        <v>56</v>
      </c>
      <c r="Q21" s="5">
        <v>30</v>
      </c>
      <c r="R21" s="5">
        <v>5</v>
      </c>
      <c r="S21" s="5" t="s">
        <v>486</v>
      </c>
      <c r="T21" s="11" t="s">
        <v>486</v>
      </c>
      <c r="U21" s="10">
        <v>21</v>
      </c>
      <c r="V21" s="5">
        <v>16</v>
      </c>
      <c r="W21" s="5">
        <v>54</v>
      </c>
      <c r="X21" s="11" t="s">
        <v>486</v>
      </c>
      <c r="Y21" s="10">
        <v>32</v>
      </c>
      <c r="Z21" s="5">
        <v>56</v>
      </c>
      <c r="AA21" s="5">
        <v>1</v>
      </c>
      <c r="AB21" s="11">
        <v>2</v>
      </c>
      <c r="AC21" s="10"/>
    </row>
    <row r="22" spans="1:29" x14ac:dyDescent="0.35">
      <c r="A22" s="11"/>
      <c r="B22" s="8" t="s">
        <v>449</v>
      </c>
      <c r="C22" s="12">
        <v>0.03</v>
      </c>
      <c r="D22" s="13">
        <v>0.03</v>
      </c>
      <c r="E22" s="5" t="s">
        <v>486</v>
      </c>
      <c r="F22" s="5" t="s">
        <v>486</v>
      </c>
      <c r="G22" s="5" t="s">
        <v>486</v>
      </c>
      <c r="H22" s="11" t="s">
        <v>486</v>
      </c>
      <c r="I22" s="13">
        <v>0.03</v>
      </c>
      <c r="J22" s="5" t="s">
        <v>486</v>
      </c>
      <c r="K22" s="14">
        <v>0.05</v>
      </c>
      <c r="L22" s="11" t="s">
        <v>486</v>
      </c>
      <c r="M22" s="13">
        <v>0.02</v>
      </c>
      <c r="N22" s="14">
        <v>0.04</v>
      </c>
      <c r="O22" s="15">
        <v>0.02</v>
      </c>
      <c r="P22" s="13">
        <v>0.03</v>
      </c>
      <c r="Q22" s="14">
        <v>0.03</v>
      </c>
      <c r="R22" s="14">
        <v>0.03</v>
      </c>
      <c r="S22" s="5" t="s">
        <v>486</v>
      </c>
      <c r="T22" s="11" t="s">
        <v>486</v>
      </c>
      <c r="U22" s="13">
        <v>0.04</v>
      </c>
      <c r="V22" s="14">
        <v>0.05</v>
      </c>
      <c r="W22" s="14">
        <v>0.02</v>
      </c>
      <c r="X22" s="11" t="s">
        <v>486</v>
      </c>
      <c r="Y22" s="13">
        <v>0.04</v>
      </c>
      <c r="Z22" s="14">
        <v>0.03</v>
      </c>
      <c r="AA22" s="14">
        <v>0.02</v>
      </c>
      <c r="AB22" s="15">
        <v>7.0000000000000007E-2</v>
      </c>
      <c r="AC22" s="10"/>
    </row>
    <row r="23" spans="1:29" x14ac:dyDescent="0.35">
      <c r="A23" s="11"/>
      <c r="B23" s="8" t="s">
        <v>449</v>
      </c>
      <c r="C23" s="10" t="s">
        <v>1194</v>
      </c>
      <c r="D23" s="10" t="s">
        <v>449</v>
      </c>
      <c r="E23" s="5" t="s">
        <v>449</v>
      </c>
      <c r="F23" s="5" t="s">
        <v>449</v>
      </c>
      <c r="G23" s="5" t="s">
        <v>449</v>
      </c>
      <c r="H23" s="11" t="s">
        <v>449</v>
      </c>
      <c r="I23" s="10" t="s">
        <v>449</v>
      </c>
      <c r="J23" s="5" t="s">
        <v>449</v>
      </c>
      <c r="K23" s="5" t="s">
        <v>600</v>
      </c>
      <c r="L23" s="11" t="s">
        <v>449</v>
      </c>
      <c r="M23" s="10" t="s">
        <v>449</v>
      </c>
      <c r="N23" s="5" t="s">
        <v>603</v>
      </c>
      <c r="O23" s="11" t="s">
        <v>449</v>
      </c>
      <c r="P23" s="10" t="s">
        <v>449</v>
      </c>
      <c r="Q23" s="5" t="s">
        <v>449</v>
      </c>
      <c r="R23" s="5" t="s">
        <v>449</v>
      </c>
      <c r="S23" s="5" t="s">
        <v>449</v>
      </c>
      <c r="T23" s="11" t="s">
        <v>449</v>
      </c>
      <c r="U23" s="10" t="s">
        <v>449</v>
      </c>
      <c r="V23" s="5" t="s">
        <v>559</v>
      </c>
      <c r="W23" s="5" t="s">
        <v>449</v>
      </c>
      <c r="X23" s="11" t="s">
        <v>449</v>
      </c>
      <c r="Y23" s="10" t="s">
        <v>449</v>
      </c>
      <c r="Z23" s="5" t="s">
        <v>449</v>
      </c>
      <c r="AA23" s="5" t="s">
        <v>449</v>
      </c>
      <c r="AB23" s="11" t="s">
        <v>449</v>
      </c>
      <c r="AC23" s="10"/>
    </row>
    <row r="24" spans="1:29" x14ac:dyDescent="0.35">
      <c r="A24" s="11"/>
      <c r="B24" s="22" t="s">
        <v>1168</v>
      </c>
      <c r="C24" s="23">
        <v>36</v>
      </c>
      <c r="D24" s="24">
        <v>36</v>
      </c>
      <c r="E24" s="25" t="s">
        <v>486</v>
      </c>
      <c r="F24" s="25" t="s">
        <v>486</v>
      </c>
      <c r="G24" s="25" t="s">
        <v>486</v>
      </c>
      <c r="H24" s="26" t="s">
        <v>486</v>
      </c>
      <c r="I24" s="24">
        <v>29</v>
      </c>
      <c r="J24" s="25" t="s">
        <v>486</v>
      </c>
      <c r="K24" s="25">
        <v>7</v>
      </c>
      <c r="L24" s="26" t="s">
        <v>486</v>
      </c>
      <c r="M24" s="24">
        <v>8</v>
      </c>
      <c r="N24" s="25">
        <v>28</v>
      </c>
      <c r="O24" s="26" t="s">
        <v>486</v>
      </c>
      <c r="P24" s="24">
        <v>19</v>
      </c>
      <c r="Q24" s="25">
        <v>16</v>
      </c>
      <c r="R24" s="25">
        <v>1</v>
      </c>
      <c r="S24" s="25" t="s">
        <v>486</v>
      </c>
      <c r="T24" s="26" t="s">
        <v>486</v>
      </c>
      <c r="U24" s="24">
        <v>13</v>
      </c>
      <c r="V24" s="25">
        <v>5</v>
      </c>
      <c r="W24" s="25">
        <v>19</v>
      </c>
      <c r="X24" s="26" t="s">
        <v>486</v>
      </c>
      <c r="Y24" s="24">
        <v>7</v>
      </c>
      <c r="Z24" s="25">
        <v>29</v>
      </c>
      <c r="AA24" s="25" t="s">
        <v>486</v>
      </c>
      <c r="AB24" s="26" t="s">
        <v>486</v>
      </c>
      <c r="AC24" s="10"/>
    </row>
    <row r="25" spans="1:29" x14ac:dyDescent="0.35">
      <c r="A25" s="11"/>
      <c r="B25" s="22" t="s">
        <v>449</v>
      </c>
      <c r="C25" s="27">
        <v>0.01</v>
      </c>
      <c r="D25" s="28">
        <v>0.01</v>
      </c>
      <c r="E25" s="25" t="s">
        <v>486</v>
      </c>
      <c r="F25" s="25" t="s">
        <v>486</v>
      </c>
      <c r="G25" s="25" t="s">
        <v>486</v>
      </c>
      <c r="H25" s="26" t="s">
        <v>486</v>
      </c>
      <c r="I25" s="28">
        <v>0.01</v>
      </c>
      <c r="J25" s="25" t="s">
        <v>486</v>
      </c>
      <c r="K25" s="29">
        <v>0.01</v>
      </c>
      <c r="L25" s="26" t="s">
        <v>486</v>
      </c>
      <c r="M25" s="28">
        <v>0.01</v>
      </c>
      <c r="N25" s="29">
        <v>0.02</v>
      </c>
      <c r="O25" s="26" t="s">
        <v>486</v>
      </c>
      <c r="P25" s="28">
        <v>0.01</v>
      </c>
      <c r="Q25" s="29">
        <v>0.02</v>
      </c>
      <c r="R25" s="25" t="s">
        <v>511</v>
      </c>
      <c r="S25" s="25" t="s">
        <v>486</v>
      </c>
      <c r="T25" s="26" t="s">
        <v>486</v>
      </c>
      <c r="U25" s="28">
        <v>0.03</v>
      </c>
      <c r="V25" s="29">
        <v>0.02</v>
      </c>
      <c r="W25" s="29">
        <v>0.01</v>
      </c>
      <c r="X25" s="26" t="s">
        <v>486</v>
      </c>
      <c r="Y25" s="28">
        <v>0.01</v>
      </c>
      <c r="Z25" s="29">
        <v>0.01</v>
      </c>
      <c r="AA25" s="25" t="s">
        <v>486</v>
      </c>
      <c r="AB25" s="26" t="s">
        <v>486</v>
      </c>
      <c r="AC25" s="10"/>
    </row>
    <row r="26" spans="1:29" x14ac:dyDescent="0.35">
      <c r="A26" s="11"/>
      <c r="B26" s="22" t="s">
        <v>449</v>
      </c>
      <c r="C26" s="24" t="s">
        <v>559</v>
      </c>
      <c r="D26" s="24" t="s">
        <v>449</v>
      </c>
      <c r="E26" s="25" t="s">
        <v>449</v>
      </c>
      <c r="F26" s="25" t="s">
        <v>449</v>
      </c>
      <c r="G26" s="25" t="s">
        <v>449</v>
      </c>
      <c r="H26" s="26" t="s">
        <v>449</v>
      </c>
      <c r="I26" s="24" t="s">
        <v>449</v>
      </c>
      <c r="J26" s="25" t="s">
        <v>449</v>
      </c>
      <c r="K26" s="25" t="s">
        <v>449</v>
      </c>
      <c r="L26" s="26" t="s">
        <v>449</v>
      </c>
      <c r="M26" s="24" t="s">
        <v>449</v>
      </c>
      <c r="N26" s="25" t="s">
        <v>505</v>
      </c>
      <c r="O26" s="26" t="s">
        <v>449</v>
      </c>
      <c r="P26" s="24" t="s">
        <v>449</v>
      </c>
      <c r="Q26" s="25" t="s">
        <v>449</v>
      </c>
      <c r="R26" s="25" t="s">
        <v>449</v>
      </c>
      <c r="S26" s="25" t="s">
        <v>449</v>
      </c>
      <c r="T26" s="26" t="s">
        <v>449</v>
      </c>
      <c r="U26" s="24" t="s">
        <v>501</v>
      </c>
      <c r="V26" s="25" t="s">
        <v>449</v>
      </c>
      <c r="W26" s="25" t="s">
        <v>449</v>
      </c>
      <c r="X26" s="26" t="s">
        <v>449</v>
      </c>
      <c r="Y26" s="24" t="s">
        <v>449</v>
      </c>
      <c r="Z26" s="25" t="s">
        <v>449</v>
      </c>
      <c r="AA26" s="25" t="s">
        <v>449</v>
      </c>
      <c r="AB26" s="26" t="s">
        <v>449</v>
      </c>
      <c r="AC26" s="10"/>
    </row>
    <row r="27" spans="1:29" x14ac:dyDescent="0.35">
      <c r="A27" s="11"/>
      <c r="B27" s="8" t="s">
        <v>1169</v>
      </c>
      <c r="C27" s="9">
        <v>101</v>
      </c>
      <c r="D27" s="10">
        <v>101</v>
      </c>
      <c r="E27" s="5" t="s">
        <v>486</v>
      </c>
      <c r="F27" s="5" t="s">
        <v>486</v>
      </c>
      <c r="G27" s="5" t="s">
        <v>486</v>
      </c>
      <c r="H27" s="11" t="s">
        <v>486</v>
      </c>
      <c r="I27" s="10">
        <v>83</v>
      </c>
      <c r="J27" s="5" t="s">
        <v>486</v>
      </c>
      <c r="K27" s="5">
        <v>18</v>
      </c>
      <c r="L27" s="11" t="s">
        <v>486</v>
      </c>
      <c r="M27" s="10">
        <v>46</v>
      </c>
      <c r="N27" s="5">
        <v>51</v>
      </c>
      <c r="O27" s="11">
        <v>4</v>
      </c>
      <c r="P27" s="10">
        <v>52</v>
      </c>
      <c r="Q27" s="5">
        <v>39</v>
      </c>
      <c r="R27" s="5">
        <v>10</v>
      </c>
      <c r="S27" s="5" t="s">
        <v>486</v>
      </c>
      <c r="T27" s="11" t="s">
        <v>486</v>
      </c>
      <c r="U27" s="10">
        <v>27</v>
      </c>
      <c r="V27" s="5">
        <v>16</v>
      </c>
      <c r="W27" s="5">
        <v>55</v>
      </c>
      <c r="X27" s="11">
        <v>2</v>
      </c>
      <c r="Y27" s="10">
        <v>18</v>
      </c>
      <c r="Z27" s="5">
        <v>80</v>
      </c>
      <c r="AA27" s="5">
        <v>1</v>
      </c>
      <c r="AB27" s="11" t="s">
        <v>511</v>
      </c>
      <c r="AC27" s="10"/>
    </row>
    <row r="28" spans="1:29" x14ac:dyDescent="0.35">
      <c r="A28" s="11"/>
      <c r="B28" s="8" t="s">
        <v>449</v>
      </c>
      <c r="C28" s="12">
        <v>0.03</v>
      </c>
      <c r="D28" s="13">
        <v>0.03</v>
      </c>
      <c r="E28" s="5" t="s">
        <v>486</v>
      </c>
      <c r="F28" s="5" t="s">
        <v>486</v>
      </c>
      <c r="G28" s="5" t="s">
        <v>486</v>
      </c>
      <c r="H28" s="11" t="s">
        <v>486</v>
      </c>
      <c r="I28" s="13">
        <v>0.03</v>
      </c>
      <c r="J28" s="5" t="s">
        <v>486</v>
      </c>
      <c r="K28" s="14">
        <v>0.03</v>
      </c>
      <c r="L28" s="11" t="s">
        <v>486</v>
      </c>
      <c r="M28" s="13">
        <v>0.04</v>
      </c>
      <c r="N28" s="14">
        <v>0.03</v>
      </c>
      <c r="O28" s="15">
        <v>0.04</v>
      </c>
      <c r="P28" s="13">
        <v>0.03</v>
      </c>
      <c r="Q28" s="14">
        <v>0.04</v>
      </c>
      <c r="R28" s="14">
        <v>0.06</v>
      </c>
      <c r="S28" s="5" t="s">
        <v>486</v>
      </c>
      <c r="T28" s="11" t="s">
        <v>486</v>
      </c>
      <c r="U28" s="13">
        <v>0.06</v>
      </c>
      <c r="V28" s="14">
        <v>0.05</v>
      </c>
      <c r="W28" s="14">
        <v>0.03</v>
      </c>
      <c r="X28" s="15">
        <v>0.03</v>
      </c>
      <c r="Y28" s="13">
        <v>0.03</v>
      </c>
      <c r="Z28" s="14">
        <v>0.04</v>
      </c>
      <c r="AA28" s="14">
        <v>0.02</v>
      </c>
      <c r="AB28" s="15">
        <v>0.01</v>
      </c>
      <c r="AC28" s="10"/>
    </row>
    <row r="29" spans="1:29" x14ac:dyDescent="0.35">
      <c r="A29" s="11"/>
      <c r="B29" s="8" t="s">
        <v>449</v>
      </c>
      <c r="C29" s="10" t="s">
        <v>559</v>
      </c>
      <c r="D29" s="10" t="s">
        <v>449</v>
      </c>
      <c r="E29" s="5" t="s">
        <v>449</v>
      </c>
      <c r="F29" s="5" t="s">
        <v>449</v>
      </c>
      <c r="G29" s="5" t="s">
        <v>449</v>
      </c>
      <c r="H29" s="11" t="s">
        <v>449</v>
      </c>
      <c r="I29" s="10" t="s">
        <v>449</v>
      </c>
      <c r="J29" s="5" t="s">
        <v>449</v>
      </c>
      <c r="K29" s="5" t="s">
        <v>449</v>
      </c>
      <c r="L29" s="11" t="s">
        <v>449</v>
      </c>
      <c r="M29" s="10" t="s">
        <v>449</v>
      </c>
      <c r="N29" s="5" t="s">
        <v>449</v>
      </c>
      <c r="O29" s="11" t="s">
        <v>449</v>
      </c>
      <c r="P29" s="10" t="s">
        <v>449</v>
      </c>
      <c r="Q29" s="5" t="s">
        <v>449</v>
      </c>
      <c r="R29" s="5" t="s">
        <v>449</v>
      </c>
      <c r="S29" s="5" t="s">
        <v>449</v>
      </c>
      <c r="T29" s="11" t="s">
        <v>449</v>
      </c>
      <c r="U29" s="10" t="s">
        <v>501</v>
      </c>
      <c r="V29" s="5" t="s">
        <v>559</v>
      </c>
      <c r="W29" s="5" t="s">
        <v>449</v>
      </c>
      <c r="X29" s="11" t="s">
        <v>449</v>
      </c>
      <c r="Y29" s="10" t="s">
        <v>449</v>
      </c>
      <c r="Z29" s="5" t="s">
        <v>449</v>
      </c>
      <c r="AA29" s="5" t="s">
        <v>449</v>
      </c>
      <c r="AB29" s="11" t="s">
        <v>449</v>
      </c>
      <c r="AC29" s="10"/>
    </row>
    <row r="30" spans="1:29" x14ac:dyDescent="0.35">
      <c r="A30" s="11"/>
      <c r="B30" s="22" t="s">
        <v>1170</v>
      </c>
      <c r="C30" s="23">
        <v>2417</v>
      </c>
      <c r="D30" s="24">
        <v>2417</v>
      </c>
      <c r="E30" s="25" t="s">
        <v>486</v>
      </c>
      <c r="F30" s="25" t="s">
        <v>486</v>
      </c>
      <c r="G30" s="25" t="s">
        <v>486</v>
      </c>
      <c r="H30" s="26" t="s">
        <v>486</v>
      </c>
      <c r="I30" s="24">
        <v>1978</v>
      </c>
      <c r="J30" s="25" t="s">
        <v>486</v>
      </c>
      <c r="K30" s="25">
        <v>439</v>
      </c>
      <c r="L30" s="26" t="s">
        <v>486</v>
      </c>
      <c r="M30" s="24">
        <v>985</v>
      </c>
      <c r="N30" s="25">
        <v>1333</v>
      </c>
      <c r="O30" s="26">
        <v>90</v>
      </c>
      <c r="P30" s="24">
        <v>1520</v>
      </c>
      <c r="Q30" s="25">
        <v>720</v>
      </c>
      <c r="R30" s="25">
        <v>139</v>
      </c>
      <c r="S30" s="25">
        <v>34</v>
      </c>
      <c r="T30" s="26">
        <v>4</v>
      </c>
      <c r="U30" s="24">
        <v>366</v>
      </c>
      <c r="V30" s="25">
        <v>221</v>
      </c>
      <c r="W30" s="25">
        <v>1749</v>
      </c>
      <c r="X30" s="26">
        <v>46</v>
      </c>
      <c r="Y30" s="24">
        <v>574</v>
      </c>
      <c r="Z30" s="25">
        <v>1727</v>
      </c>
      <c r="AA30" s="25">
        <v>48</v>
      </c>
      <c r="AB30" s="26">
        <v>19</v>
      </c>
      <c r="AC30" s="10"/>
    </row>
    <row r="31" spans="1:29" x14ac:dyDescent="0.35">
      <c r="A31" s="11"/>
      <c r="B31" s="22" t="s">
        <v>449</v>
      </c>
      <c r="C31" s="27">
        <v>0.79</v>
      </c>
      <c r="D31" s="28">
        <v>0.79</v>
      </c>
      <c r="E31" s="25" t="s">
        <v>486</v>
      </c>
      <c r="F31" s="25" t="s">
        <v>486</v>
      </c>
      <c r="G31" s="25" t="s">
        <v>486</v>
      </c>
      <c r="H31" s="26" t="s">
        <v>486</v>
      </c>
      <c r="I31" s="28">
        <v>0.8</v>
      </c>
      <c r="J31" s="25" t="s">
        <v>486</v>
      </c>
      <c r="K31" s="29">
        <v>0.76</v>
      </c>
      <c r="L31" s="26" t="s">
        <v>486</v>
      </c>
      <c r="M31" s="28">
        <v>0.83</v>
      </c>
      <c r="N31" s="29">
        <v>0.77</v>
      </c>
      <c r="O31" s="30">
        <v>0.81</v>
      </c>
      <c r="P31" s="28">
        <v>0.8</v>
      </c>
      <c r="Q31" s="29">
        <v>0.77</v>
      </c>
      <c r="R31" s="29">
        <v>0.8</v>
      </c>
      <c r="S31" s="29">
        <v>0.94</v>
      </c>
      <c r="T31" s="30">
        <v>1</v>
      </c>
      <c r="U31" s="28">
        <v>0.74</v>
      </c>
      <c r="V31" s="29">
        <v>0.75</v>
      </c>
      <c r="W31" s="29">
        <v>0.81</v>
      </c>
      <c r="X31" s="30">
        <v>0.85</v>
      </c>
      <c r="Y31" s="28">
        <v>0.8</v>
      </c>
      <c r="Z31" s="29">
        <v>0.79</v>
      </c>
      <c r="AA31" s="29">
        <v>0.84</v>
      </c>
      <c r="AB31" s="30">
        <v>0.85</v>
      </c>
      <c r="AC31" s="10"/>
    </row>
    <row r="32" spans="1:29" x14ac:dyDescent="0.35">
      <c r="A32" s="11"/>
      <c r="B32" s="22" t="s">
        <v>449</v>
      </c>
      <c r="C32" s="24" t="s">
        <v>631</v>
      </c>
      <c r="D32" s="24" t="s">
        <v>449</v>
      </c>
      <c r="E32" s="25" t="s">
        <v>449</v>
      </c>
      <c r="F32" s="25" t="s">
        <v>449</v>
      </c>
      <c r="G32" s="25" t="s">
        <v>449</v>
      </c>
      <c r="H32" s="26" t="s">
        <v>449</v>
      </c>
      <c r="I32" s="24" t="s">
        <v>449</v>
      </c>
      <c r="J32" s="25" t="s">
        <v>449</v>
      </c>
      <c r="K32" s="25" t="s">
        <v>449</v>
      </c>
      <c r="L32" s="26" t="s">
        <v>449</v>
      </c>
      <c r="M32" s="24" t="s">
        <v>518</v>
      </c>
      <c r="N32" s="25" t="s">
        <v>449</v>
      </c>
      <c r="O32" s="26" t="s">
        <v>449</v>
      </c>
      <c r="P32" s="24" t="s">
        <v>449</v>
      </c>
      <c r="Q32" s="25" t="s">
        <v>449</v>
      </c>
      <c r="R32" s="25" t="s">
        <v>449</v>
      </c>
      <c r="S32" s="25" t="s">
        <v>449</v>
      </c>
      <c r="T32" s="26" t="s">
        <v>449</v>
      </c>
      <c r="U32" s="24" t="s">
        <v>449</v>
      </c>
      <c r="V32" s="25" t="s">
        <v>449</v>
      </c>
      <c r="W32" s="25" t="s">
        <v>597</v>
      </c>
      <c r="X32" s="26" t="s">
        <v>449</v>
      </c>
      <c r="Y32" s="24" t="s">
        <v>449</v>
      </c>
      <c r="Z32" s="25" t="s">
        <v>449</v>
      </c>
      <c r="AA32" s="25" t="s">
        <v>449</v>
      </c>
      <c r="AB32" s="26" t="s">
        <v>449</v>
      </c>
      <c r="AC32" s="10"/>
    </row>
    <row r="33" spans="1:29" x14ac:dyDescent="0.35">
      <c r="A33" s="11"/>
      <c r="B33" s="8" t="s">
        <v>1171</v>
      </c>
      <c r="C33" s="9">
        <v>126</v>
      </c>
      <c r="D33" s="10">
        <v>126</v>
      </c>
      <c r="E33" s="5" t="s">
        <v>486</v>
      </c>
      <c r="F33" s="5" t="s">
        <v>486</v>
      </c>
      <c r="G33" s="5" t="s">
        <v>486</v>
      </c>
      <c r="H33" s="11" t="s">
        <v>486</v>
      </c>
      <c r="I33" s="10">
        <v>93</v>
      </c>
      <c r="J33" s="5" t="s">
        <v>486</v>
      </c>
      <c r="K33" s="5">
        <v>34</v>
      </c>
      <c r="L33" s="11" t="s">
        <v>486</v>
      </c>
      <c r="M33" s="10">
        <v>31</v>
      </c>
      <c r="N33" s="5">
        <v>93</v>
      </c>
      <c r="O33" s="11">
        <v>3</v>
      </c>
      <c r="P33" s="10">
        <v>74</v>
      </c>
      <c r="Q33" s="5">
        <v>47</v>
      </c>
      <c r="R33" s="5">
        <v>5</v>
      </c>
      <c r="S33" s="5" t="s">
        <v>486</v>
      </c>
      <c r="T33" s="11" t="s">
        <v>486</v>
      </c>
      <c r="U33" s="10">
        <v>33</v>
      </c>
      <c r="V33" s="5">
        <v>20</v>
      </c>
      <c r="W33" s="5">
        <v>72</v>
      </c>
      <c r="X33" s="11" t="s">
        <v>486</v>
      </c>
      <c r="Y33" s="10">
        <v>38</v>
      </c>
      <c r="Z33" s="5">
        <v>84</v>
      </c>
      <c r="AA33" s="5">
        <v>1</v>
      </c>
      <c r="AB33" s="11">
        <v>2</v>
      </c>
      <c r="AC33" s="10"/>
    </row>
    <row r="34" spans="1:29" x14ac:dyDescent="0.35">
      <c r="A34" s="11"/>
      <c r="B34" s="8" t="s">
        <v>449</v>
      </c>
      <c r="C34" s="12">
        <v>0.04</v>
      </c>
      <c r="D34" s="13">
        <v>0.04</v>
      </c>
      <c r="E34" s="5" t="s">
        <v>486</v>
      </c>
      <c r="F34" s="5" t="s">
        <v>486</v>
      </c>
      <c r="G34" s="5" t="s">
        <v>486</v>
      </c>
      <c r="H34" s="11" t="s">
        <v>486</v>
      </c>
      <c r="I34" s="13">
        <v>0.04</v>
      </c>
      <c r="J34" s="5" t="s">
        <v>486</v>
      </c>
      <c r="K34" s="14">
        <v>0.06</v>
      </c>
      <c r="L34" s="11" t="s">
        <v>486</v>
      </c>
      <c r="M34" s="13">
        <v>0.03</v>
      </c>
      <c r="N34" s="14">
        <v>0.05</v>
      </c>
      <c r="O34" s="15">
        <v>0.02</v>
      </c>
      <c r="P34" s="13">
        <v>0.04</v>
      </c>
      <c r="Q34" s="14">
        <v>0.05</v>
      </c>
      <c r="R34" s="14">
        <v>0.03</v>
      </c>
      <c r="S34" s="5" t="s">
        <v>486</v>
      </c>
      <c r="T34" s="11" t="s">
        <v>486</v>
      </c>
      <c r="U34" s="13">
        <v>7.0000000000000007E-2</v>
      </c>
      <c r="V34" s="14">
        <v>7.0000000000000007E-2</v>
      </c>
      <c r="W34" s="14">
        <v>0.03</v>
      </c>
      <c r="X34" s="11" t="s">
        <v>486</v>
      </c>
      <c r="Y34" s="13">
        <v>0.05</v>
      </c>
      <c r="Z34" s="14">
        <v>0.04</v>
      </c>
      <c r="AA34" s="14">
        <v>0.02</v>
      </c>
      <c r="AB34" s="15">
        <v>7.0000000000000007E-2</v>
      </c>
      <c r="AC34" s="10"/>
    </row>
    <row r="35" spans="1:29" x14ac:dyDescent="0.35">
      <c r="A35" s="11"/>
      <c r="B35" s="31" t="s">
        <v>449</v>
      </c>
      <c r="C35" s="32" t="s">
        <v>1195</v>
      </c>
      <c r="D35" s="32" t="s">
        <v>449</v>
      </c>
      <c r="E35" s="33" t="s">
        <v>449</v>
      </c>
      <c r="F35" s="33" t="s">
        <v>449</v>
      </c>
      <c r="G35" s="33" t="s">
        <v>449</v>
      </c>
      <c r="H35" s="34" t="s">
        <v>449</v>
      </c>
      <c r="I35" s="32" t="s">
        <v>449</v>
      </c>
      <c r="J35" s="33" t="s">
        <v>449</v>
      </c>
      <c r="K35" s="33" t="s">
        <v>449</v>
      </c>
      <c r="L35" s="34" t="s">
        <v>449</v>
      </c>
      <c r="M35" s="32" t="s">
        <v>449</v>
      </c>
      <c r="N35" s="33" t="s">
        <v>603</v>
      </c>
      <c r="O35" s="34" t="s">
        <v>449</v>
      </c>
      <c r="P35" s="32" t="s">
        <v>449</v>
      </c>
      <c r="Q35" s="33" t="s">
        <v>449</v>
      </c>
      <c r="R35" s="33" t="s">
        <v>449</v>
      </c>
      <c r="S35" s="33" t="s">
        <v>449</v>
      </c>
      <c r="T35" s="34" t="s">
        <v>449</v>
      </c>
      <c r="U35" s="32" t="s">
        <v>501</v>
      </c>
      <c r="V35" s="33" t="s">
        <v>559</v>
      </c>
      <c r="W35" s="33" t="s">
        <v>449</v>
      </c>
      <c r="X35" s="34" t="s">
        <v>449</v>
      </c>
      <c r="Y35" s="32" t="s">
        <v>449</v>
      </c>
      <c r="Z35" s="33" t="s">
        <v>449</v>
      </c>
      <c r="AA35" s="33" t="s">
        <v>449</v>
      </c>
      <c r="AB35" s="34" t="s">
        <v>449</v>
      </c>
      <c r="AC35" s="10"/>
    </row>
    <row r="36" spans="1:29" x14ac:dyDescent="0.35">
      <c r="B36" s="1" t="s">
        <v>1929</v>
      </c>
    </row>
    <row r="37" spans="1:29" x14ac:dyDescent="0.35">
      <c r="B37" s="1" t="s">
        <v>529</v>
      </c>
    </row>
    <row r="38" spans="1:29" x14ac:dyDescent="0.35">
      <c r="B38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67" display="Return to Index" xr:uid="{00000000-0004-0000-3F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000-000000000000}">
  <dimension ref="A1:X38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177</v>
      </c>
    </row>
    <row r="6" spans="1:24" x14ac:dyDescent="0.35">
      <c r="B6" s="1" t="s">
        <v>175</v>
      </c>
    </row>
    <row r="7" spans="1:24" x14ac:dyDescent="0.35">
      <c r="B7" s="1" t="s">
        <v>104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3140</v>
      </c>
      <c r="D10" s="10">
        <v>1343</v>
      </c>
      <c r="E10" s="5">
        <v>215</v>
      </c>
      <c r="F10" s="5">
        <v>681</v>
      </c>
      <c r="G10" s="5">
        <v>360</v>
      </c>
      <c r="H10" s="5">
        <v>302</v>
      </c>
      <c r="I10" s="11">
        <v>174</v>
      </c>
      <c r="J10" s="10">
        <v>2618</v>
      </c>
      <c r="K10" s="11">
        <v>407</v>
      </c>
      <c r="L10" s="10">
        <v>473</v>
      </c>
      <c r="M10" s="5">
        <v>708</v>
      </c>
      <c r="N10" s="5">
        <v>239</v>
      </c>
      <c r="O10" s="5">
        <v>844</v>
      </c>
      <c r="P10" s="5">
        <v>469</v>
      </c>
      <c r="Q10" s="5">
        <v>152</v>
      </c>
      <c r="R10" s="11">
        <v>105</v>
      </c>
      <c r="S10" s="10">
        <v>516</v>
      </c>
      <c r="T10" s="5">
        <v>850</v>
      </c>
      <c r="U10" s="5">
        <v>920</v>
      </c>
      <c r="V10" s="5">
        <v>345</v>
      </c>
      <c r="W10" s="11">
        <v>160</v>
      </c>
    </row>
    <row r="11" spans="1:24" x14ac:dyDescent="0.35">
      <c r="B11" s="17" t="s">
        <v>1930</v>
      </c>
      <c r="C11" s="18">
        <v>3042</v>
      </c>
      <c r="D11" s="19">
        <v>1255</v>
      </c>
      <c r="E11" s="20">
        <v>225</v>
      </c>
      <c r="F11" s="20">
        <v>560</v>
      </c>
      <c r="G11" s="20">
        <v>372</v>
      </c>
      <c r="H11" s="20">
        <v>382</v>
      </c>
      <c r="I11" s="21">
        <v>161</v>
      </c>
      <c r="J11" s="19">
        <v>2370</v>
      </c>
      <c r="K11" s="21">
        <v>510</v>
      </c>
      <c r="L11" s="19">
        <v>526</v>
      </c>
      <c r="M11" s="20">
        <v>668</v>
      </c>
      <c r="N11" s="20">
        <v>227</v>
      </c>
      <c r="O11" s="20">
        <v>759</v>
      </c>
      <c r="P11" s="20">
        <v>415</v>
      </c>
      <c r="Q11" s="20">
        <v>118</v>
      </c>
      <c r="R11" s="21" t="s">
        <v>639</v>
      </c>
      <c r="S11" s="19">
        <v>596</v>
      </c>
      <c r="T11" s="20">
        <v>847</v>
      </c>
      <c r="U11" s="20">
        <v>765</v>
      </c>
      <c r="V11" s="20">
        <v>264</v>
      </c>
      <c r="W11" s="21">
        <v>210</v>
      </c>
    </row>
    <row r="12" spans="1:24" x14ac:dyDescent="0.35">
      <c r="A12" s="11"/>
      <c r="B12" s="22" t="s">
        <v>1164</v>
      </c>
      <c r="C12" s="23">
        <v>1407</v>
      </c>
      <c r="D12" s="24">
        <v>538</v>
      </c>
      <c r="E12" s="25">
        <v>128</v>
      </c>
      <c r="F12" s="25">
        <v>227</v>
      </c>
      <c r="G12" s="25">
        <v>163</v>
      </c>
      <c r="H12" s="25">
        <v>227</v>
      </c>
      <c r="I12" s="26">
        <v>69</v>
      </c>
      <c r="J12" s="24">
        <v>1053</v>
      </c>
      <c r="K12" s="26">
        <v>262</v>
      </c>
      <c r="L12" s="24">
        <v>269</v>
      </c>
      <c r="M12" s="25">
        <v>308</v>
      </c>
      <c r="N12" s="25">
        <v>113</v>
      </c>
      <c r="O12" s="25">
        <v>308</v>
      </c>
      <c r="P12" s="25">
        <v>157</v>
      </c>
      <c r="Q12" s="25">
        <v>39</v>
      </c>
      <c r="R12" s="26">
        <v>100</v>
      </c>
      <c r="S12" s="24">
        <v>322</v>
      </c>
      <c r="T12" s="25">
        <v>400</v>
      </c>
      <c r="U12" s="25">
        <v>299</v>
      </c>
      <c r="V12" s="25">
        <v>79</v>
      </c>
      <c r="W12" s="26">
        <v>120</v>
      </c>
      <c r="X12" s="10"/>
    </row>
    <row r="13" spans="1:24" x14ac:dyDescent="0.35">
      <c r="A13" s="11"/>
      <c r="B13" s="22" t="s">
        <v>449</v>
      </c>
      <c r="C13" s="27">
        <v>0.46</v>
      </c>
      <c r="D13" s="28">
        <v>0.43</v>
      </c>
      <c r="E13" s="29">
        <v>0.56999999999999995</v>
      </c>
      <c r="F13" s="29">
        <v>0.41</v>
      </c>
      <c r="G13" s="29">
        <v>0.44</v>
      </c>
      <c r="H13" s="29">
        <v>0.59</v>
      </c>
      <c r="I13" s="30">
        <v>0.43</v>
      </c>
      <c r="J13" s="28">
        <v>0.44</v>
      </c>
      <c r="K13" s="30">
        <v>0.51</v>
      </c>
      <c r="L13" s="28">
        <v>0.51</v>
      </c>
      <c r="M13" s="29">
        <v>0.46</v>
      </c>
      <c r="N13" s="29">
        <v>0.5</v>
      </c>
      <c r="O13" s="29">
        <v>0.41</v>
      </c>
      <c r="P13" s="29">
        <v>0.38</v>
      </c>
      <c r="Q13" s="29">
        <v>0.33</v>
      </c>
      <c r="R13" s="30">
        <v>0.69</v>
      </c>
      <c r="S13" s="28">
        <v>0.54</v>
      </c>
      <c r="T13" s="29">
        <v>0.47</v>
      </c>
      <c r="U13" s="29">
        <v>0.39</v>
      </c>
      <c r="V13" s="29">
        <v>0.3</v>
      </c>
      <c r="W13" s="30">
        <v>0.56999999999999995</v>
      </c>
      <c r="X13" s="10"/>
    </row>
    <row r="14" spans="1:24" x14ac:dyDescent="0.35">
      <c r="A14" s="11"/>
      <c r="B14" s="22" t="s">
        <v>449</v>
      </c>
      <c r="C14" s="24" t="s">
        <v>1191</v>
      </c>
      <c r="D14" s="24" t="s">
        <v>449</v>
      </c>
      <c r="E14" s="25" t="s">
        <v>978</v>
      </c>
      <c r="F14" s="25" t="s">
        <v>449</v>
      </c>
      <c r="G14" s="25" t="s">
        <v>449</v>
      </c>
      <c r="H14" s="25" t="s">
        <v>978</v>
      </c>
      <c r="I14" s="26" t="s">
        <v>449</v>
      </c>
      <c r="J14" s="24" t="s">
        <v>449</v>
      </c>
      <c r="K14" s="26" t="s">
        <v>645</v>
      </c>
      <c r="L14" s="24" t="s">
        <v>928</v>
      </c>
      <c r="M14" s="25" t="s">
        <v>927</v>
      </c>
      <c r="N14" s="25" t="s">
        <v>928</v>
      </c>
      <c r="O14" s="25" t="s">
        <v>449</v>
      </c>
      <c r="P14" s="25" t="s">
        <v>449</v>
      </c>
      <c r="Q14" s="25" t="s">
        <v>449</v>
      </c>
      <c r="R14" s="26" t="s">
        <v>980</v>
      </c>
      <c r="S14" s="24" t="s">
        <v>494</v>
      </c>
      <c r="T14" s="25" t="s">
        <v>567</v>
      </c>
      <c r="U14" s="25" t="s">
        <v>647</v>
      </c>
      <c r="V14" s="25" t="s">
        <v>449</v>
      </c>
      <c r="W14" s="26" t="s">
        <v>494</v>
      </c>
      <c r="X14" s="10"/>
    </row>
    <row r="15" spans="1:24" x14ac:dyDescent="0.35">
      <c r="A15" s="11"/>
      <c r="B15" s="8" t="s">
        <v>1165</v>
      </c>
      <c r="C15" s="9">
        <v>1010</v>
      </c>
      <c r="D15" s="10">
        <v>436</v>
      </c>
      <c r="E15" s="5">
        <v>60</v>
      </c>
      <c r="F15" s="5">
        <v>217</v>
      </c>
      <c r="G15" s="5">
        <v>136</v>
      </c>
      <c r="H15" s="5">
        <v>91</v>
      </c>
      <c r="I15" s="11">
        <v>47</v>
      </c>
      <c r="J15" s="10">
        <v>829</v>
      </c>
      <c r="K15" s="11">
        <v>145</v>
      </c>
      <c r="L15" s="10">
        <v>176</v>
      </c>
      <c r="M15" s="5">
        <v>207</v>
      </c>
      <c r="N15" s="5">
        <v>71</v>
      </c>
      <c r="O15" s="5">
        <v>296</v>
      </c>
      <c r="P15" s="5">
        <v>146</v>
      </c>
      <c r="Q15" s="5">
        <v>44</v>
      </c>
      <c r="R15" s="11">
        <v>25</v>
      </c>
      <c r="S15" s="10">
        <v>175</v>
      </c>
      <c r="T15" s="5">
        <v>279</v>
      </c>
      <c r="U15" s="5">
        <v>276</v>
      </c>
      <c r="V15" s="5">
        <v>116</v>
      </c>
      <c r="W15" s="11">
        <v>59</v>
      </c>
      <c r="X15" s="10"/>
    </row>
    <row r="16" spans="1:24" x14ac:dyDescent="0.35">
      <c r="A16" s="11"/>
      <c r="B16" s="8" t="s">
        <v>449</v>
      </c>
      <c r="C16" s="12">
        <v>0.33</v>
      </c>
      <c r="D16" s="13">
        <v>0.35</v>
      </c>
      <c r="E16" s="14">
        <v>0.26</v>
      </c>
      <c r="F16" s="14">
        <v>0.39</v>
      </c>
      <c r="G16" s="14">
        <v>0.37</v>
      </c>
      <c r="H16" s="14">
        <v>0.24</v>
      </c>
      <c r="I16" s="15">
        <v>0.28999999999999998</v>
      </c>
      <c r="J16" s="13">
        <v>0.35</v>
      </c>
      <c r="K16" s="15">
        <v>0.28999999999999998</v>
      </c>
      <c r="L16" s="13">
        <v>0.34</v>
      </c>
      <c r="M16" s="14">
        <v>0.31</v>
      </c>
      <c r="N16" s="14">
        <v>0.31</v>
      </c>
      <c r="O16" s="14">
        <v>0.39</v>
      </c>
      <c r="P16" s="14">
        <v>0.35</v>
      </c>
      <c r="Q16" s="14">
        <v>0.37</v>
      </c>
      <c r="R16" s="15">
        <v>0.17</v>
      </c>
      <c r="S16" s="13">
        <v>0.28999999999999998</v>
      </c>
      <c r="T16" s="14">
        <v>0.33</v>
      </c>
      <c r="U16" s="14">
        <v>0.36</v>
      </c>
      <c r="V16" s="14">
        <v>0.44</v>
      </c>
      <c r="W16" s="15">
        <v>0.28000000000000003</v>
      </c>
      <c r="X16" s="10"/>
    </row>
    <row r="17" spans="1:24" x14ac:dyDescent="0.35">
      <c r="A17" s="11"/>
      <c r="B17" s="8" t="s">
        <v>449</v>
      </c>
      <c r="C17" s="10" t="s">
        <v>763</v>
      </c>
      <c r="D17" s="10" t="s">
        <v>557</v>
      </c>
      <c r="E17" s="5" t="s">
        <v>449</v>
      </c>
      <c r="F17" s="5" t="s">
        <v>898</v>
      </c>
      <c r="G17" s="5" t="s">
        <v>744</v>
      </c>
      <c r="H17" s="5" t="s">
        <v>449</v>
      </c>
      <c r="I17" s="11" t="s">
        <v>449</v>
      </c>
      <c r="J17" s="10" t="s">
        <v>514</v>
      </c>
      <c r="K17" s="11" t="s">
        <v>449</v>
      </c>
      <c r="L17" s="10" t="s">
        <v>558</v>
      </c>
      <c r="M17" s="5" t="s">
        <v>558</v>
      </c>
      <c r="N17" s="5" t="s">
        <v>558</v>
      </c>
      <c r="O17" s="5" t="s">
        <v>885</v>
      </c>
      <c r="P17" s="5" t="s">
        <v>558</v>
      </c>
      <c r="Q17" s="5" t="s">
        <v>558</v>
      </c>
      <c r="R17" s="11" t="s">
        <v>449</v>
      </c>
      <c r="S17" s="10" t="s">
        <v>449</v>
      </c>
      <c r="T17" s="5" t="s">
        <v>449</v>
      </c>
      <c r="U17" s="5" t="s">
        <v>842</v>
      </c>
      <c r="V17" s="5" t="s">
        <v>733</v>
      </c>
      <c r="W17" s="11" t="s">
        <v>449</v>
      </c>
      <c r="X17" s="10"/>
    </row>
    <row r="18" spans="1:24" x14ac:dyDescent="0.35">
      <c r="A18" s="11"/>
      <c r="B18" s="22" t="s">
        <v>1166</v>
      </c>
      <c r="C18" s="23">
        <v>397</v>
      </c>
      <c r="D18" s="24">
        <v>178</v>
      </c>
      <c r="E18" s="25">
        <v>26</v>
      </c>
      <c r="F18" s="25">
        <v>73</v>
      </c>
      <c r="G18" s="25">
        <v>47</v>
      </c>
      <c r="H18" s="25">
        <v>39</v>
      </c>
      <c r="I18" s="26">
        <v>27</v>
      </c>
      <c r="J18" s="24">
        <v>306</v>
      </c>
      <c r="K18" s="26">
        <v>68</v>
      </c>
      <c r="L18" s="24">
        <v>47</v>
      </c>
      <c r="M18" s="25">
        <v>117</v>
      </c>
      <c r="N18" s="25">
        <v>24</v>
      </c>
      <c r="O18" s="25">
        <v>91</v>
      </c>
      <c r="P18" s="25">
        <v>64</v>
      </c>
      <c r="Q18" s="25">
        <v>18</v>
      </c>
      <c r="R18" s="26">
        <v>14</v>
      </c>
      <c r="S18" s="24">
        <v>65</v>
      </c>
      <c r="T18" s="25">
        <v>112</v>
      </c>
      <c r="U18" s="25">
        <v>115</v>
      </c>
      <c r="V18" s="25">
        <v>36</v>
      </c>
      <c r="W18" s="26">
        <v>24</v>
      </c>
      <c r="X18" s="10"/>
    </row>
    <row r="19" spans="1:24" x14ac:dyDescent="0.35">
      <c r="A19" s="11"/>
      <c r="B19" s="22" t="s">
        <v>449</v>
      </c>
      <c r="C19" s="27">
        <v>0.13</v>
      </c>
      <c r="D19" s="28">
        <v>0.14000000000000001</v>
      </c>
      <c r="E19" s="29">
        <v>0.12</v>
      </c>
      <c r="F19" s="29">
        <v>0.13</v>
      </c>
      <c r="G19" s="29">
        <v>0.13</v>
      </c>
      <c r="H19" s="29">
        <v>0.1</v>
      </c>
      <c r="I19" s="30">
        <v>0.17</v>
      </c>
      <c r="J19" s="28">
        <v>0.13</v>
      </c>
      <c r="K19" s="30">
        <v>0.13</v>
      </c>
      <c r="L19" s="28">
        <v>0.09</v>
      </c>
      <c r="M19" s="29">
        <v>0.18</v>
      </c>
      <c r="N19" s="29">
        <v>0.11</v>
      </c>
      <c r="O19" s="29">
        <v>0.12</v>
      </c>
      <c r="P19" s="29">
        <v>0.15</v>
      </c>
      <c r="Q19" s="29">
        <v>0.15</v>
      </c>
      <c r="R19" s="30">
        <v>0.1</v>
      </c>
      <c r="S19" s="28">
        <v>0.11</v>
      </c>
      <c r="T19" s="29">
        <v>0.13</v>
      </c>
      <c r="U19" s="29">
        <v>0.15</v>
      </c>
      <c r="V19" s="29">
        <v>0.14000000000000001</v>
      </c>
      <c r="W19" s="30">
        <v>0.11</v>
      </c>
      <c r="X19" s="10"/>
    </row>
    <row r="20" spans="1:24" x14ac:dyDescent="0.35">
      <c r="A20" s="11"/>
      <c r="B20" s="22" t="s">
        <v>449</v>
      </c>
      <c r="C20" s="24" t="s">
        <v>611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5" t="s">
        <v>449</v>
      </c>
      <c r="I20" s="26" t="s">
        <v>449</v>
      </c>
      <c r="J20" s="24" t="s">
        <v>449</v>
      </c>
      <c r="K20" s="26" t="s">
        <v>449</v>
      </c>
      <c r="L20" s="24" t="s">
        <v>449</v>
      </c>
      <c r="M20" s="25" t="s">
        <v>1196</v>
      </c>
      <c r="N20" s="25" t="s">
        <v>449</v>
      </c>
      <c r="O20" s="25" t="s">
        <v>449</v>
      </c>
      <c r="P20" s="25" t="s">
        <v>611</v>
      </c>
      <c r="Q20" s="25" t="s">
        <v>449</v>
      </c>
      <c r="R20" s="26" t="s">
        <v>449</v>
      </c>
      <c r="S20" s="24" t="s">
        <v>449</v>
      </c>
      <c r="T20" s="25" t="s">
        <v>449</v>
      </c>
      <c r="U20" s="25" t="s">
        <v>449</v>
      </c>
      <c r="V20" s="25" t="s">
        <v>449</v>
      </c>
      <c r="W20" s="26" t="s">
        <v>449</v>
      </c>
      <c r="X20" s="10"/>
    </row>
    <row r="21" spans="1:24" x14ac:dyDescent="0.35">
      <c r="A21" s="11"/>
      <c r="B21" s="8" t="s">
        <v>1167</v>
      </c>
      <c r="C21" s="9">
        <v>91</v>
      </c>
      <c r="D21" s="10">
        <v>50</v>
      </c>
      <c r="E21" s="5">
        <v>1</v>
      </c>
      <c r="F21" s="5">
        <v>16</v>
      </c>
      <c r="G21" s="5">
        <v>8</v>
      </c>
      <c r="H21" s="5">
        <v>9</v>
      </c>
      <c r="I21" s="11">
        <v>6</v>
      </c>
      <c r="J21" s="10">
        <v>75</v>
      </c>
      <c r="K21" s="11">
        <v>13</v>
      </c>
      <c r="L21" s="10">
        <v>12</v>
      </c>
      <c r="M21" s="5">
        <v>17</v>
      </c>
      <c r="N21" s="5">
        <v>9</v>
      </c>
      <c r="O21" s="5">
        <v>25</v>
      </c>
      <c r="P21" s="5">
        <v>19</v>
      </c>
      <c r="Q21" s="5">
        <v>7</v>
      </c>
      <c r="R21" s="11">
        <v>1</v>
      </c>
      <c r="S21" s="10">
        <v>15</v>
      </c>
      <c r="T21" s="5">
        <v>26</v>
      </c>
      <c r="U21" s="5">
        <v>31</v>
      </c>
      <c r="V21" s="5">
        <v>14</v>
      </c>
      <c r="W21" s="11">
        <v>2</v>
      </c>
      <c r="X21" s="10"/>
    </row>
    <row r="22" spans="1:24" x14ac:dyDescent="0.35">
      <c r="A22" s="11"/>
      <c r="B22" s="8" t="s">
        <v>449</v>
      </c>
      <c r="C22" s="12">
        <v>0.03</v>
      </c>
      <c r="D22" s="13">
        <v>0.04</v>
      </c>
      <c r="E22" s="14">
        <v>0.01</v>
      </c>
      <c r="F22" s="14">
        <v>0.03</v>
      </c>
      <c r="G22" s="14">
        <v>0.02</v>
      </c>
      <c r="H22" s="14">
        <v>0.02</v>
      </c>
      <c r="I22" s="15">
        <v>0.04</v>
      </c>
      <c r="J22" s="13">
        <v>0.03</v>
      </c>
      <c r="K22" s="15">
        <v>0.02</v>
      </c>
      <c r="L22" s="13">
        <v>0.02</v>
      </c>
      <c r="M22" s="14">
        <v>0.03</v>
      </c>
      <c r="N22" s="14">
        <v>0.04</v>
      </c>
      <c r="O22" s="14">
        <v>0.03</v>
      </c>
      <c r="P22" s="14">
        <v>0.05</v>
      </c>
      <c r="Q22" s="14">
        <v>0.06</v>
      </c>
      <c r="R22" s="15">
        <v>0.01</v>
      </c>
      <c r="S22" s="13">
        <v>0.02</v>
      </c>
      <c r="T22" s="14">
        <v>0.03</v>
      </c>
      <c r="U22" s="14">
        <v>0.04</v>
      </c>
      <c r="V22" s="14">
        <v>0.05</v>
      </c>
      <c r="W22" s="15">
        <v>0.01</v>
      </c>
      <c r="X22" s="10"/>
    </row>
    <row r="23" spans="1:24" x14ac:dyDescent="0.35">
      <c r="A23" s="11"/>
      <c r="B23" s="8" t="s">
        <v>449</v>
      </c>
      <c r="C23" s="10" t="s">
        <v>449</v>
      </c>
      <c r="D23" s="10" t="s">
        <v>513</v>
      </c>
      <c r="E23" s="5" t="s">
        <v>449</v>
      </c>
      <c r="F23" s="5" t="s">
        <v>449</v>
      </c>
      <c r="G23" s="5" t="s">
        <v>449</v>
      </c>
      <c r="H23" s="5" t="s">
        <v>449</v>
      </c>
      <c r="I23" s="11" t="s">
        <v>449</v>
      </c>
      <c r="J23" s="10" t="s">
        <v>449</v>
      </c>
      <c r="K23" s="11" t="s">
        <v>449</v>
      </c>
      <c r="L23" s="10" t="s">
        <v>449</v>
      </c>
      <c r="M23" s="5" t="s">
        <v>449</v>
      </c>
      <c r="N23" s="5" t="s">
        <v>449</v>
      </c>
      <c r="O23" s="5" t="s">
        <v>449</v>
      </c>
      <c r="P23" s="5" t="s">
        <v>449</v>
      </c>
      <c r="Q23" s="5" t="s">
        <v>449</v>
      </c>
      <c r="R23" s="11" t="s">
        <v>449</v>
      </c>
      <c r="S23" s="10" t="s">
        <v>449</v>
      </c>
      <c r="T23" s="5" t="s">
        <v>449</v>
      </c>
      <c r="U23" s="5" t="s">
        <v>449</v>
      </c>
      <c r="V23" s="5" t="s">
        <v>501</v>
      </c>
      <c r="W23" s="11" t="s">
        <v>449</v>
      </c>
      <c r="X23" s="10"/>
    </row>
    <row r="24" spans="1:24" x14ac:dyDescent="0.35">
      <c r="A24" s="11"/>
      <c r="B24" s="22" t="s">
        <v>1168</v>
      </c>
      <c r="C24" s="23">
        <v>36</v>
      </c>
      <c r="D24" s="24">
        <v>20</v>
      </c>
      <c r="E24" s="25">
        <v>2</v>
      </c>
      <c r="F24" s="25">
        <v>5</v>
      </c>
      <c r="G24" s="25">
        <v>3</v>
      </c>
      <c r="H24" s="25">
        <v>3</v>
      </c>
      <c r="I24" s="26">
        <v>2</v>
      </c>
      <c r="J24" s="24">
        <v>29</v>
      </c>
      <c r="K24" s="26">
        <v>5</v>
      </c>
      <c r="L24" s="24">
        <v>4</v>
      </c>
      <c r="M24" s="25">
        <v>5</v>
      </c>
      <c r="N24" s="25">
        <v>4</v>
      </c>
      <c r="O24" s="25">
        <v>11</v>
      </c>
      <c r="P24" s="25">
        <v>10</v>
      </c>
      <c r="Q24" s="25">
        <v>2</v>
      </c>
      <c r="R24" s="26" t="s">
        <v>486</v>
      </c>
      <c r="S24" s="24">
        <v>1</v>
      </c>
      <c r="T24" s="25">
        <v>11</v>
      </c>
      <c r="U24" s="25">
        <v>13</v>
      </c>
      <c r="V24" s="25">
        <v>6</v>
      </c>
      <c r="W24" s="26">
        <v>1</v>
      </c>
      <c r="X24" s="10"/>
    </row>
    <row r="25" spans="1:24" x14ac:dyDescent="0.35">
      <c r="A25" s="11"/>
      <c r="B25" s="22" t="s">
        <v>449</v>
      </c>
      <c r="C25" s="27">
        <v>0.01</v>
      </c>
      <c r="D25" s="28">
        <v>0.02</v>
      </c>
      <c r="E25" s="29">
        <v>0.01</v>
      </c>
      <c r="F25" s="29">
        <v>0.01</v>
      </c>
      <c r="G25" s="29">
        <v>0.01</v>
      </c>
      <c r="H25" s="29">
        <v>0.01</v>
      </c>
      <c r="I25" s="30">
        <v>0.01</v>
      </c>
      <c r="J25" s="28">
        <v>0.01</v>
      </c>
      <c r="K25" s="30">
        <v>0.01</v>
      </c>
      <c r="L25" s="28">
        <v>0.01</v>
      </c>
      <c r="M25" s="29">
        <v>0.01</v>
      </c>
      <c r="N25" s="29">
        <v>0.02</v>
      </c>
      <c r="O25" s="29">
        <v>0.02</v>
      </c>
      <c r="P25" s="29">
        <v>0.02</v>
      </c>
      <c r="Q25" s="29">
        <v>0.02</v>
      </c>
      <c r="R25" s="26" t="s">
        <v>486</v>
      </c>
      <c r="S25" s="24" t="s">
        <v>511</v>
      </c>
      <c r="T25" s="29">
        <v>0.01</v>
      </c>
      <c r="U25" s="29">
        <v>0.02</v>
      </c>
      <c r="V25" s="29">
        <v>0.02</v>
      </c>
      <c r="W25" s="26" t="s">
        <v>511</v>
      </c>
      <c r="X25" s="10"/>
    </row>
    <row r="26" spans="1:24" x14ac:dyDescent="0.35">
      <c r="A26" s="11"/>
      <c r="B26" s="22" t="s">
        <v>449</v>
      </c>
      <c r="C26" s="24" t="s">
        <v>842</v>
      </c>
      <c r="D26" s="24" t="s">
        <v>449</v>
      </c>
      <c r="E26" s="25" t="s">
        <v>449</v>
      </c>
      <c r="F26" s="25" t="s">
        <v>449</v>
      </c>
      <c r="G26" s="25" t="s">
        <v>449</v>
      </c>
      <c r="H26" s="25" t="s">
        <v>449</v>
      </c>
      <c r="I26" s="26" t="s">
        <v>449</v>
      </c>
      <c r="J26" s="24" t="s">
        <v>449</v>
      </c>
      <c r="K26" s="26" t="s">
        <v>449</v>
      </c>
      <c r="L26" s="24" t="s">
        <v>449</v>
      </c>
      <c r="M26" s="25" t="s">
        <v>449</v>
      </c>
      <c r="N26" s="25" t="s">
        <v>449</v>
      </c>
      <c r="O26" s="25" t="s">
        <v>449</v>
      </c>
      <c r="P26" s="25" t="s">
        <v>449</v>
      </c>
      <c r="Q26" s="25" t="s">
        <v>449</v>
      </c>
      <c r="R26" s="26" t="s">
        <v>449</v>
      </c>
      <c r="S26" s="24" t="s">
        <v>449</v>
      </c>
      <c r="T26" s="25" t="s">
        <v>449</v>
      </c>
      <c r="U26" s="25" t="s">
        <v>842</v>
      </c>
      <c r="V26" s="25" t="s">
        <v>842</v>
      </c>
      <c r="W26" s="26" t="s">
        <v>449</v>
      </c>
      <c r="X26" s="10"/>
    </row>
    <row r="27" spans="1:24" x14ac:dyDescent="0.35">
      <c r="A27" s="11"/>
      <c r="B27" s="8" t="s">
        <v>1169</v>
      </c>
      <c r="C27" s="9">
        <v>101</v>
      </c>
      <c r="D27" s="10">
        <v>32</v>
      </c>
      <c r="E27" s="5">
        <v>8</v>
      </c>
      <c r="F27" s="5">
        <v>21</v>
      </c>
      <c r="G27" s="5">
        <v>15</v>
      </c>
      <c r="H27" s="5">
        <v>13</v>
      </c>
      <c r="I27" s="11">
        <v>9</v>
      </c>
      <c r="J27" s="10">
        <v>78</v>
      </c>
      <c r="K27" s="11">
        <v>16</v>
      </c>
      <c r="L27" s="10">
        <v>18</v>
      </c>
      <c r="M27" s="5">
        <v>15</v>
      </c>
      <c r="N27" s="5">
        <v>5</v>
      </c>
      <c r="O27" s="5">
        <v>26</v>
      </c>
      <c r="P27" s="5">
        <v>19</v>
      </c>
      <c r="Q27" s="5">
        <v>8</v>
      </c>
      <c r="R27" s="11">
        <v>4</v>
      </c>
      <c r="S27" s="10">
        <v>18</v>
      </c>
      <c r="T27" s="5">
        <v>20</v>
      </c>
      <c r="U27" s="5">
        <v>32</v>
      </c>
      <c r="V27" s="5">
        <v>12</v>
      </c>
      <c r="W27" s="11">
        <v>5</v>
      </c>
      <c r="X27" s="10"/>
    </row>
    <row r="28" spans="1:24" x14ac:dyDescent="0.35">
      <c r="A28" s="11"/>
      <c r="B28" s="8" t="s">
        <v>449</v>
      </c>
      <c r="C28" s="12">
        <v>0.03</v>
      </c>
      <c r="D28" s="13">
        <v>0.03</v>
      </c>
      <c r="E28" s="14">
        <v>0.04</v>
      </c>
      <c r="F28" s="14">
        <v>0.04</v>
      </c>
      <c r="G28" s="14">
        <v>0.04</v>
      </c>
      <c r="H28" s="14">
        <v>0.04</v>
      </c>
      <c r="I28" s="15">
        <v>0.06</v>
      </c>
      <c r="J28" s="13">
        <v>0.03</v>
      </c>
      <c r="K28" s="15">
        <v>0.03</v>
      </c>
      <c r="L28" s="13">
        <v>0.04</v>
      </c>
      <c r="M28" s="14">
        <v>0.02</v>
      </c>
      <c r="N28" s="14">
        <v>0.02</v>
      </c>
      <c r="O28" s="14">
        <v>0.03</v>
      </c>
      <c r="P28" s="14">
        <v>0.05</v>
      </c>
      <c r="Q28" s="14">
        <v>7.0000000000000007E-2</v>
      </c>
      <c r="R28" s="15">
        <v>0.03</v>
      </c>
      <c r="S28" s="13">
        <v>0.03</v>
      </c>
      <c r="T28" s="14">
        <v>0.02</v>
      </c>
      <c r="U28" s="14">
        <v>0.04</v>
      </c>
      <c r="V28" s="14">
        <v>0.05</v>
      </c>
      <c r="W28" s="15">
        <v>0.02</v>
      </c>
      <c r="X28" s="10"/>
    </row>
    <row r="29" spans="1:24" x14ac:dyDescent="0.35">
      <c r="A29" s="11"/>
      <c r="B29" s="8" t="s">
        <v>449</v>
      </c>
      <c r="C29" s="10" t="s">
        <v>449</v>
      </c>
      <c r="D29" s="10" t="s">
        <v>449</v>
      </c>
      <c r="E29" s="5" t="s">
        <v>449</v>
      </c>
      <c r="F29" s="5" t="s">
        <v>449</v>
      </c>
      <c r="G29" s="5" t="s">
        <v>449</v>
      </c>
      <c r="H29" s="5" t="s">
        <v>449</v>
      </c>
      <c r="I29" s="11" t="s">
        <v>449</v>
      </c>
      <c r="J29" s="10" t="s">
        <v>449</v>
      </c>
      <c r="K29" s="11" t="s">
        <v>449</v>
      </c>
      <c r="L29" s="10" t="s">
        <v>449</v>
      </c>
      <c r="M29" s="5" t="s">
        <v>449</v>
      </c>
      <c r="N29" s="5" t="s">
        <v>449</v>
      </c>
      <c r="O29" s="5" t="s">
        <v>449</v>
      </c>
      <c r="P29" s="5" t="s">
        <v>449</v>
      </c>
      <c r="Q29" s="5" t="s">
        <v>491</v>
      </c>
      <c r="R29" s="11" t="s">
        <v>449</v>
      </c>
      <c r="S29" s="10" t="s">
        <v>449</v>
      </c>
      <c r="T29" s="5" t="s">
        <v>449</v>
      </c>
      <c r="U29" s="5" t="s">
        <v>449</v>
      </c>
      <c r="V29" s="5" t="s">
        <v>449</v>
      </c>
      <c r="W29" s="11" t="s">
        <v>449</v>
      </c>
      <c r="X29" s="10"/>
    </row>
    <row r="30" spans="1:24" x14ac:dyDescent="0.35">
      <c r="A30" s="11"/>
      <c r="B30" s="22" t="s">
        <v>1170</v>
      </c>
      <c r="C30" s="23">
        <v>2417</v>
      </c>
      <c r="D30" s="24">
        <v>974</v>
      </c>
      <c r="E30" s="25">
        <v>187</v>
      </c>
      <c r="F30" s="25">
        <v>444</v>
      </c>
      <c r="G30" s="25">
        <v>299</v>
      </c>
      <c r="H30" s="25">
        <v>317</v>
      </c>
      <c r="I30" s="26">
        <v>117</v>
      </c>
      <c r="J30" s="24">
        <v>1882</v>
      </c>
      <c r="K30" s="26">
        <v>408</v>
      </c>
      <c r="L30" s="24">
        <v>445</v>
      </c>
      <c r="M30" s="25">
        <v>515</v>
      </c>
      <c r="N30" s="25">
        <v>184</v>
      </c>
      <c r="O30" s="25">
        <v>604</v>
      </c>
      <c r="P30" s="25">
        <v>303</v>
      </c>
      <c r="Q30" s="25">
        <v>83</v>
      </c>
      <c r="R30" s="26">
        <v>125</v>
      </c>
      <c r="S30" s="24">
        <v>497</v>
      </c>
      <c r="T30" s="25">
        <v>678</v>
      </c>
      <c r="U30" s="25">
        <v>575</v>
      </c>
      <c r="V30" s="25">
        <v>195</v>
      </c>
      <c r="W30" s="26">
        <v>179</v>
      </c>
      <c r="X30" s="10"/>
    </row>
    <row r="31" spans="1:24" x14ac:dyDescent="0.35">
      <c r="A31" s="11"/>
      <c r="B31" s="22" t="s">
        <v>449</v>
      </c>
      <c r="C31" s="27">
        <v>0.79</v>
      </c>
      <c r="D31" s="28">
        <v>0.78</v>
      </c>
      <c r="E31" s="29">
        <v>0.83</v>
      </c>
      <c r="F31" s="29">
        <v>0.79</v>
      </c>
      <c r="G31" s="29">
        <v>0.8</v>
      </c>
      <c r="H31" s="29">
        <v>0.83</v>
      </c>
      <c r="I31" s="30">
        <v>0.72</v>
      </c>
      <c r="J31" s="28">
        <v>0.79</v>
      </c>
      <c r="K31" s="30">
        <v>0.8</v>
      </c>
      <c r="L31" s="28">
        <v>0.85</v>
      </c>
      <c r="M31" s="29">
        <v>0.77</v>
      </c>
      <c r="N31" s="29">
        <v>0.81</v>
      </c>
      <c r="O31" s="29">
        <v>0.8</v>
      </c>
      <c r="P31" s="29">
        <v>0.73</v>
      </c>
      <c r="Q31" s="29">
        <v>0.7</v>
      </c>
      <c r="R31" s="30">
        <v>0.86</v>
      </c>
      <c r="S31" s="28">
        <v>0.83</v>
      </c>
      <c r="T31" s="29">
        <v>0.8</v>
      </c>
      <c r="U31" s="29">
        <v>0.75</v>
      </c>
      <c r="V31" s="29">
        <v>0.74</v>
      </c>
      <c r="W31" s="30">
        <v>0.85</v>
      </c>
      <c r="X31" s="10"/>
    </row>
    <row r="32" spans="1:24" x14ac:dyDescent="0.35">
      <c r="A32" s="11"/>
      <c r="B32" s="22" t="s">
        <v>449</v>
      </c>
      <c r="C32" s="24" t="s">
        <v>1197</v>
      </c>
      <c r="D32" s="24" t="s">
        <v>449</v>
      </c>
      <c r="E32" s="25" t="s">
        <v>665</v>
      </c>
      <c r="F32" s="25" t="s">
        <v>449</v>
      </c>
      <c r="G32" s="25" t="s">
        <v>449</v>
      </c>
      <c r="H32" s="25" t="s">
        <v>665</v>
      </c>
      <c r="I32" s="26" t="s">
        <v>449</v>
      </c>
      <c r="J32" s="24" t="s">
        <v>449</v>
      </c>
      <c r="K32" s="26" t="s">
        <v>449</v>
      </c>
      <c r="L32" s="24" t="s">
        <v>1198</v>
      </c>
      <c r="M32" s="25" t="s">
        <v>449</v>
      </c>
      <c r="N32" s="25" t="s">
        <v>594</v>
      </c>
      <c r="O32" s="25" t="s">
        <v>927</v>
      </c>
      <c r="P32" s="25" t="s">
        <v>449</v>
      </c>
      <c r="Q32" s="25" t="s">
        <v>449</v>
      </c>
      <c r="R32" s="26" t="s">
        <v>927</v>
      </c>
      <c r="S32" s="24" t="s">
        <v>494</v>
      </c>
      <c r="T32" s="25" t="s">
        <v>493</v>
      </c>
      <c r="U32" s="25" t="s">
        <v>449</v>
      </c>
      <c r="V32" s="25" t="s">
        <v>449</v>
      </c>
      <c r="W32" s="26" t="s">
        <v>567</v>
      </c>
      <c r="X32" s="10"/>
    </row>
    <row r="33" spans="1:24" x14ac:dyDescent="0.35">
      <c r="A33" s="11"/>
      <c r="B33" s="8" t="s">
        <v>1171</v>
      </c>
      <c r="C33" s="9">
        <v>126</v>
      </c>
      <c r="D33" s="10">
        <v>70</v>
      </c>
      <c r="E33" s="5">
        <v>3</v>
      </c>
      <c r="F33" s="5">
        <v>22</v>
      </c>
      <c r="G33" s="5">
        <v>11</v>
      </c>
      <c r="H33" s="5">
        <v>12</v>
      </c>
      <c r="I33" s="11">
        <v>8</v>
      </c>
      <c r="J33" s="10">
        <v>105</v>
      </c>
      <c r="K33" s="11">
        <v>18</v>
      </c>
      <c r="L33" s="10">
        <v>16</v>
      </c>
      <c r="M33" s="5">
        <v>21</v>
      </c>
      <c r="N33" s="5">
        <v>14</v>
      </c>
      <c r="O33" s="5">
        <v>37</v>
      </c>
      <c r="P33" s="5">
        <v>29</v>
      </c>
      <c r="Q33" s="5">
        <v>9</v>
      </c>
      <c r="R33" s="11">
        <v>1</v>
      </c>
      <c r="S33" s="10">
        <v>16</v>
      </c>
      <c r="T33" s="5">
        <v>37</v>
      </c>
      <c r="U33" s="5">
        <v>43</v>
      </c>
      <c r="V33" s="5">
        <v>21</v>
      </c>
      <c r="W33" s="11">
        <v>2</v>
      </c>
      <c r="X33" s="10"/>
    </row>
    <row r="34" spans="1:24" x14ac:dyDescent="0.35">
      <c r="A34" s="11"/>
      <c r="B34" s="8" t="s">
        <v>449</v>
      </c>
      <c r="C34" s="12">
        <v>0.04</v>
      </c>
      <c r="D34" s="13">
        <v>0.06</v>
      </c>
      <c r="E34" s="14">
        <v>0.01</v>
      </c>
      <c r="F34" s="14">
        <v>0.04</v>
      </c>
      <c r="G34" s="14">
        <v>0.03</v>
      </c>
      <c r="H34" s="14">
        <v>0.03</v>
      </c>
      <c r="I34" s="15">
        <v>0.05</v>
      </c>
      <c r="J34" s="13">
        <v>0.04</v>
      </c>
      <c r="K34" s="15">
        <v>0.03</v>
      </c>
      <c r="L34" s="13">
        <v>0.03</v>
      </c>
      <c r="M34" s="14">
        <v>0.03</v>
      </c>
      <c r="N34" s="14">
        <v>0.06</v>
      </c>
      <c r="O34" s="14">
        <v>0.05</v>
      </c>
      <c r="P34" s="14">
        <v>7.0000000000000007E-2</v>
      </c>
      <c r="Q34" s="14">
        <v>7.0000000000000007E-2</v>
      </c>
      <c r="R34" s="15">
        <v>0.01</v>
      </c>
      <c r="S34" s="13">
        <v>0.03</v>
      </c>
      <c r="T34" s="14">
        <v>0.04</v>
      </c>
      <c r="U34" s="14">
        <v>0.06</v>
      </c>
      <c r="V34" s="14">
        <v>0.08</v>
      </c>
      <c r="W34" s="15">
        <v>0.01</v>
      </c>
      <c r="X34" s="10"/>
    </row>
    <row r="35" spans="1:24" x14ac:dyDescent="0.35">
      <c r="A35" s="11"/>
      <c r="B35" s="31" t="s">
        <v>449</v>
      </c>
      <c r="C35" s="32" t="s">
        <v>449</v>
      </c>
      <c r="D35" s="32" t="s">
        <v>513</v>
      </c>
      <c r="E35" s="33" t="s">
        <v>449</v>
      </c>
      <c r="F35" s="33" t="s">
        <v>449</v>
      </c>
      <c r="G35" s="33" t="s">
        <v>449</v>
      </c>
      <c r="H35" s="33" t="s">
        <v>449</v>
      </c>
      <c r="I35" s="34" t="s">
        <v>449</v>
      </c>
      <c r="J35" s="32" t="s">
        <v>449</v>
      </c>
      <c r="K35" s="34" t="s">
        <v>449</v>
      </c>
      <c r="L35" s="32" t="s">
        <v>449</v>
      </c>
      <c r="M35" s="33" t="s">
        <v>449</v>
      </c>
      <c r="N35" s="33" t="s">
        <v>449</v>
      </c>
      <c r="O35" s="33" t="s">
        <v>449</v>
      </c>
      <c r="P35" s="33" t="s">
        <v>764</v>
      </c>
      <c r="Q35" s="33" t="s">
        <v>1199</v>
      </c>
      <c r="R35" s="34" t="s">
        <v>449</v>
      </c>
      <c r="S35" s="32" t="s">
        <v>449</v>
      </c>
      <c r="T35" s="33" t="s">
        <v>449</v>
      </c>
      <c r="U35" s="33" t="s">
        <v>732</v>
      </c>
      <c r="V35" s="33" t="s">
        <v>732</v>
      </c>
      <c r="W35" s="34" t="s">
        <v>449</v>
      </c>
      <c r="X35" s="10"/>
    </row>
    <row r="36" spans="1:24" x14ac:dyDescent="0.35">
      <c r="B36" s="1" t="s">
        <v>1929</v>
      </c>
    </row>
    <row r="37" spans="1:24" x14ac:dyDescent="0.35">
      <c r="B37" s="1" t="s">
        <v>577</v>
      </c>
    </row>
    <row r="38" spans="1:24" x14ac:dyDescent="0.35">
      <c r="B38" s="1" t="s">
        <v>653</v>
      </c>
    </row>
  </sheetData>
  <mergeCells count="4">
    <mergeCell ref="D8:I8"/>
    <mergeCell ref="J8:K8"/>
    <mergeCell ref="L8:R8"/>
    <mergeCell ref="S8:W8"/>
  </mergeCells>
  <hyperlinks>
    <hyperlink ref="C1" location="Index!A68" display="Return to Index" xr:uid="{00000000-0004-0000-40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100-000000000000}">
  <dimension ref="A1:AC89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179</v>
      </c>
    </row>
    <row r="6" spans="1:29" x14ac:dyDescent="0.35">
      <c r="B6" s="1" t="s">
        <v>180</v>
      </c>
    </row>
    <row r="7" spans="1:29" x14ac:dyDescent="0.35">
      <c r="B7" s="1" t="s">
        <v>104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3140</v>
      </c>
      <c r="D10" s="10">
        <v>3140</v>
      </c>
      <c r="E10" s="5" t="s">
        <v>486</v>
      </c>
      <c r="F10" s="5" t="s">
        <v>486</v>
      </c>
      <c r="G10" s="5" t="s">
        <v>486</v>
      </c>
      <c r="H10" s="11" t="s">
        <v>486</v>
      </c>
      <c r="I10" s="10">
        <v>2468</v>
      </c>
      <c r="J10" s="5" t="s">
        <v>486</v>
      </c>
      <c r="K10" s="5">
        <v>672</v>
      </c>
      <c r="L10" s="11" t="s">
        <v>486</v>
      </c>
      <c r="M10" s="10">
        <v>1056</v>
      </c>
      <c r="N10" s="5">
        <v>1969</v>
      </c>
      <c r="O10" s="11">
        <v>108</v>
      </c>
      <c r="P10" s="10">
        <v>1956</v>
      </c>
      <c r="Q10" s="5">
        <v>996</v>
      </c>
      <c r="R10" s="5">
        <v>157</v>
      </c>
      <c r="S10" s="5">
        <v>27</v>
      </c>
      <c r="T10" s="11">
        <v>4</v>
      </c>
      <c r="U10" s="10">
        <v>506</v>
      </c>
      <c r="V10" s="5">
        <v>303</v>
      </c>
      <c r="W10" s="5">
        <v>2259</v>
      </c>
      <c r="X10" s="11">
        <v>38</v>
      </c>
      <c r="Y10" s="10">
        <v>652</v>
      </c>
      <c r="Z10" s="5">
        <v>2363</v>
      </c>
      <c r="AA10" s="5">
        <v>63</v>
      </c>
      <c r="AB10" s="11">
        <v>21</v>
      </c>
    </row>
    <row r="11" spans="1:29" x14ac:dyDescent="0.35">
      <c r="B11" s="17" t="s">
        <v>1930</v>
      </c>
      <c r="C11" s="18">
        <v>3042</v>
      </c>
      <c r="D11" s="19">
        <v>3042</v>
      </c>
      <c r="E11" s="20" t="s">
        <v>624</v>
      </c>
      <c r="F11" s="20" t="s">
        <v>624</v>
      </c>
      <c r="G11" s="20" t="s">
        <v>624</v>
      </c>
      <c r="H11" s="21" t="s">
        <v>624</v>
      </c>
      <c r="I11" s="19">
        <v>2464</v>
      </c>
      <c r="J11" s="20" t="s">
        <v>624</v>
      </c>
      <c r="K11" s="20">
        <v>577</v>
      </c>
      <c r="L11" s="21" t="s">
        <v>624</v>
      </c>
      <c r="M11" s="19">
        <v>1187</v>
      </c>
      <c r="N11" s="20">
        <v>1734</v>
      </c>
      <c r="O11" s="21" t="s">
        <v>932</v>
      </c>
      <c r="P11" s="19">
        <v>1895</v>
      </c>
      <c r="Q11" s="20">
        <v>932</v>
      </c>
      <c r="R11" s="20" t="s">
        <v>933</v>
      </c>
      <c r="S11" s="20" t="s">
        <v>916</v>
      </c>
      <c r="T11" s="21" t="s">
        <v>477</v>
      </c>
      <c r="U11" s="19">
        <v>493</v>
      </c>
      <c r="V11" s="20">
        <v>295</v>
      </c>
      <c r="W11" s="20">
        <v>2159</v>
      </c>
      <c r="X11" s="21" t="s">
        <v>482</v>
      </c>
      <c r="Y11" s="19">
        <v>717</v>
      </c>
      <c r="Z11" s="20">
        <v>2190</v>
      </c>
      <c r="AA11" s="20" t="s">
        <v>934</v>
      </c>
      <c r="AB11" s="21" t="s">
        <v>628</v>
      </c>
    </row>
    <row r="12" spans="1:29" ht="29" x14ac:dyDescent="0.35">
      <c r="A12" s="11"/>
      <c r="B12" s="22" t="s">
        <v>1200</v>
      </c>
      <c r="C12" s="23">
        <v>1285</v>
      </c>
      <c r="D12" s="24">
        <v>1285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4">
        <v>1072</v>
      </c>
      <c r="J12" s="25" t="s">
        <v>486</v>
      </c>
      <c r="K12" s="25">
        <v>213</v>
      </c>
      <c r="L12" s="26" t="s">
        <v>486</v>
      </c>
      <c r="M12" s="24">
        <v>510</v>
      </c>
      <c r="N12" s="25">
        <v>724</v>
      </c>
      <c r="O12" s="26">
        <v>47</v>
      </c>
      <c r="P12" s="24">
        <v>816</v>
      </c>
      <c r="Q12" s="25">
        <v>384</v>
      </c>
      <c r="R12" s="25">
        <v>62</v>
      </c>
      <c r="S12" s="25">
        <v>22</v>
      </c>
      <c r="T12" s="26">
        <v>1</v>
      </c>
      <c r="U12" s="24">
        <v>241</v>
      </c>
      <c r="V12" s="25">
        <v>140</v>
      </c>
      <c r="W12" s="25">
        <v>868</v>
      </c>
      <c r="X12" s="26">
        <v>15</v>
      </c>
      <c r="Y12" s="24">
        <v>328</v>
      </c>
      <c r="Z12" s="25">
        <v>896</v>
      </c>
      <c r="AA12" s="25">
        <v>29</v>
      </c>
      <c r="AB12" s="26">
        <v>10</v>
      </c>
      <c r="AC12" s="10"/>
    </row>
    <row r="13" spans="1:29" x14ac:dyDescent="0.35">
      <c r="A13" s="11"/>
      <c r="B13" s="22" t="s">
        <v>449</v>
      </c>
      <c r="C13" s="27">
        <v>0.42</v>
      </c>
      <c r="D13" s="28">
        <v>0.42</v>
      </c>
      <c r="E13" s="25" t="s">
        <v>486</v>
      </c>
      <c r="F13" s="25" t="s">
        <v>486</v>
      </c>
      <c r="G13" s="25" t="s">
        <v>486</v>
      </c>
      <c r="H13" s="26" t="s">
        <v>486</v>
      </c>
      <c r="I13" s="28">
        <v>0.44</v>
      </c>
      <c r="J13" s="25" t="s">
        <v>486</v>
      </c>
      <c r="K13" s="29">
        <v>0.37</v>
      </c>
      <c r="L13" s="26" t="s">
        <v>486</v>
      </c>
      <c r="M13" s="28">
        <v>0.43</v>
      </c>
      <c r="N13" s="29">
        <v>0.42</v>
      </c>
      <c r="O13" s="30">
        <v>0.42</v>
      </c>
      <c r="P13" s="28">
        <v>0.43</v>
      </c>
      <c r="Q13" s="29">
        <v>0.41</v>
      </c>
      <c r="R13" s="29">
        <v>0.35</v>
      </c>
      <c r="S13" s="29">
        <v>0.62</v>
      </c>
      <c r="T13" s="30">
        <v>0.25</v>
      </c>
      <c r="U13" s="28">
        <v>0.49</v>
      </c>
      <c r="V13" s="29">
        <v>0.48</v>
      </c>
      <c r="W13" s="29">
        <v>0.4</v>
      </c>
      <c r="X13" s="30">
        <v>0.27</v>
      </c>
      <c r="Y13" s="28">
        <v>0.46</v>
      </c>
      <c r="Z13" s="29">
        <v>0.41</v>
      </c>
      <c r="AA13" s="29">
        <v>0.5</v>
      </c>
      <c r="AB13" s="30">
        <v>0.46</v>
      </c>
      <c r="AC13" s="10"/>
    </row>
    <row r="14" spans="1:29" x14ac:dyDescent="0.35">
      <c r="A14" s="11"/>
      <c r="B14" s="22" t="s">
        <v>449</v>
      </c>
      <c r="C14" s="24" t="s">
        <v>1201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6" t="s">
        <v>449</v>
      </c>
      <c r="I14" s="24" t="s">
        <v>514</v>
      </c>
      <c r="J14" s="25" t="s">
        <v>449</v>
      </c>
      <c r="K14" s="25" t="s">
        <v>449</v>
      </c>
      <c r="L14" s="26" t="s">
        <v>449</v>
      </c>
      <c r="M14" s="24" t="s">
        <v>449</v>
      </c>
      <c r="N14" s="25" t="s">
        <v>449</v>
      </c>
      <c r="O14" s="26" t="s">
        <v>449</v>
      </c>
      <c r="P14" s="24" t="s">
        <v>449</v>
      </c>
      <c r="Q14" s="25" t="s">
        <v>449</v>
      </c>
      <c r="R14" s="25" t="s">
        <v>449</v>
      </c>
      <c r="S14" s="25" t="s">
        <v>449</v>
      </c>
      <c r="T14" s="26" t="s">
        <v>449</v>
      </c>
      <c r="U14" s="24" t="s">
        <v>501</v>
      </c>
      <c r="V14" s="25" t="s">
        <v>449</v>
      </c>
      <c r="W14" s="25" t="s">
        <v>449</v>
      </c>
      <c r="X14" s="26" t="s">
        <v>449</v>
      </c>
      <c r="Y14" s="24" t="s">
        <v>449</v>
      </c>
      <c r="Z14" s="25" t="s">
        <v>449</v>
      </c>
      <c r="AA14" s="25" t="s">
        <v>449</v>
      </c>
      <c r="AB14" s="26" t="s">
        <v>449</v>
      </c>
      <c r="AC14" s="10"/>
    </row>
    <row r="15" spans="1:29" ht="29" x14ac:dyDescent="0.35">
      <c r="A15" s="11"/>
      <c r="B15" s="8" t="s">
        <v>1202</v>
      </c>
      <c r="C15" s="9">
        <v>1171</v>
      </c>
      <c r="D15" s="10">
        <v>1171</v>
      </c>
      <c r="E15" s="5" t="s">
        <v>486</v>
      </c>
      <c r="F15" s="5" t="s">
        <v>486</v>
      </c>
      <c r="G15" s="5" t="s">
        <v>486</v>
      </c>
      <c r="H15" s="11" t="s">
        <v>486</v>
      </c>
      <c r="I15" s="10">
        <v>982</v>
      </c>
      <c r="J15" s="5" t="s">
        <v>486</v>
      </c>
      <c r="K15" s="5">
        <v>188</v>
      </c>
      <c r="L15" s="11" t="s">
        <v>486</v>
      </c>
      <c r="M15" s="10">
        <v>463</v>
      </c>
      <c r="N15" s="5">
        <v>653</v>
      </c>
      <c r="O15" s="11">
        <v>51</v>
      </c>
      <c r="P15" s="10">
        <v>711</v>
      </c>
      <c r="Q15" s="5">
        <v>361</v>
      </c>
      <c r="R15" s="5">
        <v>75</v>
      </c>
      <c r="S15" s="5">
        <v>23</v>
      </c>
      <c r="T15" s="11">
        <v>1</v>
      </c>
      <c r="U15" s="10">
        <v>229</v>
      </c>
      <c r="V15" s="5">
        <v>146</v>
      </c>
      <c r="W15" s="5">
        <v>751</v>
      </c>
      <c r="X15" s="11">
        <v>28</v>
      </c>
      <c r="Y15" s="10">
        <v>308</v>
      </c>
      <c r="Z15" s="5">
        <v>812</v>
      </c>
      <c r="AA15" s="5">
        <v>19</v>
      </c>
      <c r="AB15" s="11">
        <v>12</v>
      </c>
      <c r="AC15" s="10"/>
    </row>
    <row r="16" spans="1:29" x14ac:dyDescent="0.35">
      <c r="A16" s="11"/>
      <c r="B16" s="8" t="s">
        <v>449</v>
      </c>
      <c r="C16" s="12">
        <v>0.38</v>
      </c>
      <c r="D16" s="13">
        <v>0.38</v>
      </c>
      <c r="E16" s="5" t="s">
        <v>486</v>
      </c>
      <c r="F16" s="5" t="s">
        <v>486</v>
      </c>
      <c r="G16" s="5" t="s">
        <v>486</v>
      </c>
      <c r="H16" s="11" t="s">
        <v>486</v>
      </c>
      <c r="I16" s="13">
        <v>0.4</v>
      </c>
      <c r="J16" s="5" t="s">
        <v>486</v>
      </c>
      <c r="K16" s="14">
        <v>0.33</v>
      </c>
      <c r="L16" s="11" t="s">
        <v>486</v>
      </c>
      <c r="M16" s="13">
        <v>0.39</v>
      </c>
      <c r="N16" s="14">
        <v>0.38</v>
      </c>
      <c r="O16" s="15">
        <v>0.46</v>
      </c>
      <c r="P16" s="13">
        <v>0.38</v>
      </c>
      <c r="Q16" s="14">
        <v>0.39</v>
      </c>
      <c r="R16" s="14">
        <v>0.43</v>
      </c>
      <c r="S16" s="14">
        <v>0.65</v>
      </c>
      <c r="T16" s="15">
        <v>0.12</v>
      </c>
      <c r="U16" s="13">
        <v>0.46</v>
      </c>
      <c r="V16" s="14">
        <v>0.5</v>
      </c>
      <c r="W16" s="14">
        <v>0.35</v>
      </c>
      <c r="X16" s="15">
        <v>0.52</v>
      </c>
      <c r="Y16" s="13">
        <v>0.43</v>
      </c>
      <c r="Z16" s="14">
        <v>0.37</v>
      </c>
      <c r="AA16" s="14">
        <v>0.32</v>
      </c>
      <c r="AB16" s="15">
        <v>0.51</v>
      </c>
      <c r="AC16" s="10"/>
    </row>
    <row r="17" spans="1:29" x14ac:dyDescent="0.35">
      <c r="A17" s="11"/>
      <c r="B17" s="8" t="s">
        <v>449</v>
      </c>
      <c r="C17" s="10" t="s">
        <v>1201</v>
      </c>
      <c r="D17" s="10" t="s">
        <v>449</v>
      </c>
      <c r="E17" s="5" t="s">
        <v>449</v>
      </c>
      <c r="F17" s="5" t="s">
        <v>449</v>
      </c>
      <c r="G17" s="5" t="s">
        <v>449</v>
      </c>
      <c r="H17" s="11" t="s">
        <v>449</v>
      </c>
      <c r="I17" s="10" t="s">
        <v>514</v>
      </c>
      <c r="J17" s="5" t="s">
        <v>449</v>
      </c>
      <c r="K17" s="5" t="s">
        <v>449</v>
      </c>
      <c r="L17" s="11" t="s">
        <v>449</v>
      </c>
      <c r="M17" s="10" t="s">
        <v>449</v>
      </c>
      <c r="N17" s="5" t="s">
        <v>449</v>
      </c>
      <c r="O17" s="11" t="s">
        <v>449</v>
      </c>
      <c r="P17" s="10" t="s">
        <v>449</v>
      </c>
      <c r="Q17" s="5" t="s">
        <v>449</v>
      </c>
      <c r="R17" s="5" t="s">
        <v>449</v>
      </c>
      <c r="S17" s="5" t="s">
        <v>449</v>
      </c>
      <c r="T17" s="11" t="s">
        <v>449</v>
      </c>
      <c r="U17" s="10" t="s">
        <v>501</v>
      </c>
      <c r="V17" s="5" t="s">
        <v>501</v>
      </c>
      <c r="W17" s="5" t="s">
        <v>449</v>
      </c>
      <c r="X17" s="11" t="s">
        <v>449</v>
      </c>
      <c r="Y17" s="10" t="s">
        <v>598</v>
      </c>
      <c r="Z17" s="5" t="s">
        <v>449</v>
      </c>
      <c r="AA17" s="5" t="s">
        <v>449</v>
      </c>
      <c r="AB17" s="11" t="s">
        <v>449</v>
      </c>
      <c r="AC17" s="10"/>
    </row>
    <row r="18" spans="1:29" ht="29" x14ac:dyDescent="0.35">
      <c r="A18" s="11"/>
      <c r="B18" s="22" t="s">
        <v>1203</v>
      </c>
      <c r="C18" s="23">
        <v>787</v>
      </c>
      <c r="D18" s="24">
        <v>787</v>
      </c>
      <c r="E18" s="25" t="s">
        <v>486</v>
      </c>
      <c r="F18" s="25" t="s">
        <v>486</v>
      </c>
      <c r="G18" s="25" t="s">
        <v>486</v>
      </c>
      <c r="H18" s="26" t="s">
        <v>486</v>
      </c>
      <c r="I18" s="24">
        <v>689</v>
      </c>
      <c r="J18" s="25" t="s">
        <v>486</v>
      </c>
      <c r="K18" s="25">
        <v>98</v>
      </c>
      <c r="L18" s="26" t="s">
        <v>486</v>
      </c>
      <c r="M18" s="24">
        <v>398</v>
      </c>
      <c r="N18" s="25">
        <v>340</v>
      </c>
      <c r="O18" s="26">
        <v>46</v>
      </c>
      <c r="P18" s="24">
        <v>442</v>
      </c>
      <c r="Q18" s="25">
        <v>271</v>
      </c>
      <c r="R18" s="25">
        <v>59</v>
      </c>
      <c r="S18" s="25">
        <v>15</v>
      </c>
      <c r="T18" s="26" t="s">
        <v>486</v>
      </c>
      <c r="U18" s="24">
        <v>131</v>
      </c>
      <c r="V18" s="25">
        <v>91</v>
      </c>
      <c r="W18" s="25">
        <v>534</v>
      </c>
      <c r="X18" s="26">
        <v>22</v>
      </c>
      <c r="Y18" s="24">
        <v>241</v>
      </c>
      <c r="Z18" s="25">
        <v>494</v>
      </c>
      <c r="AA18" s="25">
        <v>21</v>
      </c>
      <c r="AB18" s="26">
        <v>12</v>
      </c>
      <c r="AC18" s="10"/>
    </row>
    <row r="19" spans="1:29" x14ac:dyDescent="0.35">
      <c r="A19" s="11"/>
      <c r="B19" s="22" t="s">
        <v>449</v>
      </c>
      <c r="C19" s="27">
        <v>0.26</v>
      </c>
      <c r="D19" s="28">
        <v>0.26</v>
      </c>
      <c r="E19" s="25" t="s">
        <v>486</v>
      </c>
      <c r="F19" s="25" t="s">
        <v>486</v>
      </c>
      <c r="G19" s="25" t="s">
        <v>486</v>
      </c>
      <c r="H19" s="26" t="s">
        <v>486</v>
      </c>
      <c r="I19" s="28">
        <v>0.28000000000000003</v>
      </c>
      <c r="J19" s="25" t="s">
        <v>486</v>
      </c>
      <c r="K19" s="29">
        <v>0.17</v>
      </c>
      <c r="L19" s="26" t="s">
        <v>486</v>
      </c>
      <c r="M19" s="28">
        <v>0.34</v>
      </c>
      <c r="N19" s="29">
        <v>0.2</v>
      </c>
      <c r="O19" s="30">
        <v>0.41</v>
      </c>
      <c r="P19" s="28">
        <v>0.23</v>
      </c>
      <c r="Q19" s="29">
        <v>0.28999999999999998</v>
      </c>
      <c r="R19" s="29">
        <v>0.34</v>
      </c>
      <c r="S19" s="29">
        <v>0.4</v>
      </c>
      <c r="T19" s="26" t="s">
        <v>486</v>
      </c>
      <c r="U19" s="28">
        <v>0.26</v>
      </c>
      <c r="V19" s="29">
        <v>0.31</v>
      </c>
      <c r="W19" s="29">
        <v>0.25</v>
      </c>
      <c r="X19" s="30">
        <v>0.4</v>
      </c>
      <c r="Y19" s="28">
        <v>0.34</v>
      </c>
      <c r="Z19" s="29">
        <v>0.23</v>
      </c>
      <c r="AA19" s="29">
        <v>0.37</v>
      </c>
      <c r="AB19" s="30">
        <v>0.51</v>
      </c>
      <c r="AC19" s="10"/>
    </row>
    <row r="20" spans="1:29" x14ac:dyDescent="0.35">
      <c r="A20" s="11"/>
      <c r="B20" s="22" t="s">
        <v>449</v>
      </c>
      <c r="C20" s="24" t="s">
        <v>1142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6" t="s">
        <v>449</v>
      </c>
      <c r="I20" s="24" t="s">
        <v>514</v>
      </c>
      <c r="J20" s="25" t="s">
        <v>449</v>
      </c>
      <c r="K20" s="25" t="s">
        <v>449</v>
      </c>
      <c r="L20" s="26" t="s">
        <v>449</v>
      </c>
      <c r="M20" s="24" t="s">
        <v>518</v>
      </c>
      <c r="N20" s="25" t="s">
        <v>449</v>
      </c>
      <c r="O20" s="26" t="s">
        <v>518</v>
      </c>
      <c r="P20" s="24" t="s">
        <v>449</v>
      </c>
      <c r="Q20" s="25" t="s">
        <v>523</v>
      </c>
      <c r="R20" s="25" t="s">
        <v>605</v>
      </c>
      <c r="S20" s="25" t="s">
        <v>449</v>
      </c>
      <c r="T20" s="26" t="s">
        <v>449</v>
      </c>
      <c r="U20" s="24" t="s">
        <v>449</v>
      </c>
      <c r="V20" s="25" t="s">
        <v>449</v>
      </c>
      <c r="W20" s="25" t="s">
        <v>449</v>
      </c>
      <c r="X20" s="26" t="s">
        <v>449</v>
      </c>
      <c r="Y20" s="24" t="s">
        <v>598</v>
      </c>
      <c r="Z20" s="25" t="s">
        <v>449</v>
      </c>
      <c r="AA20" s="25" t="s">
        <v>636</v>
      </c>
      <c r="AB20" s="26" t="s">
        <v>449</v>
      </c>
      <c r="AC20" s="10"/>
    </row>
    <row r="21" spans="1:29" ht="29" x14ac:dyDescent="0.35">
      <c r="A21" s="11"/>
      <c r="B21" s="8" t="s">
        <v>1204</v>
      </c>
      <c r="C21" s="9">
        <v>671</v>
      </c>
      <c r="D21" s="10">
        <v>671</v>
      </c>
      <c r="E21" s="5" t="s">
        <v>486</v>
      </c>
      <c r="F21" s="5" t="s">
        <v>486</v>
      </c>
      <c r="G21" s="5" t="s">
        <v>486</v>
      </c>
      <c r="H21" s="11" t="s">
        <v>486</v>
      </c>
      <c r="I21" s="10">
        <v>572</v>
      </c>
      <c r="J21" s="5" t="s">
        <v>486</v>
      </c>
      <c r="K21" s="5">
        <v>99</v>
      </c>
      <c r="L21" s="11" t="s">
        <v>486</v>
      </c>
      <c r="M21" s="10">
        <v>266</v>
      </c>
      <c r="N21" s="5">
        <v>368</v>
      </c>
      <c r="O21" s="11">
        <v>31</v>
      </c>
      <c r="P21" s="10">
        <v>423</v>
      </c>
      <c r="Q21" s="5">
        <v>196</v>
      </c>
      <c r="R21" s="5">
        <v>42</v>
      </c>
      <c r="S21" s="5">
        <v>10</v>
      </c>
      <c r="T21" s="11" t="s">
        <v>486</v>
      </c>
      <c r="U21" s="10">
        <v>112</v>
      </c>
      <c r="V21" s="5">
        <v>52</v>
      </c>
      <c r="W21" s="5">
        <v>488</v>
      </c>
      <c r="X21" s="11">
        <v>12</v>
      </c>
      <c r="Y21" s="10">
        <v>125</v>
      </c>
      <c r="Z21" s="5">
        <v>509</v>
      </c>
      <c r="AA21" s="5">
        <v>17</v>
      </c>
      <c r="AB21" s="11">
        <v>5</v>
      </c>
      <c r="AC21" s="10"/>
    </row>
    <row r="22" spans="1:29" x14ac:dyDescent="0.35">
      <c r="A22" s="11"/>
      <c r="B22" s="8" t="s">
        <v>449</v>
      </c>
      <c r="C22" s="12">
        <v>0.22</v>
      </c>
      <c r="D22" s="13">
        <v>0.22</v>
      </c>
      <c r="E22" s="5" t="s">
        <v>486</v>
      </c>
      <c r="F22" s="5" t="s">
        <v>486</v>
      </c>
      <c r="G22" s="5" t="s">
        <v>486</v>
      </c>
      <c r="H22" s="11" t="s">
        <v>486</v>
      </c>
      <c r="I22" s="13">
        <v>0.23</v>
      </c>
      <c r="J22" s="5" t="s">
        <v>486</v>
      </c>
      <c r="K22" s="14">
        <v>0.17</v>
      </c>
      <c r="L22" s="11" t="s">
        <v>486</v>
      </c>
      <c r="M22" s="13">
        <v>0.22</v>
      </c>
      <c r="N22" s="14">
        <v>0.21</v>
      </c>
      <c r="O22" s="15">
        <v>0.28000000000000003</v>
      </c>
      <c r="P22" s="13">
        <v>0.22</v>
      </c>
      <c r="Q22" s="14">
        <v>0.21</v>
      </c>
      <c r="R22" s="14">
        <v>0.24</v>
      </c>
      <c r="S22" s="14">
        <v>0.27</v>
      </c>
      <c r="T22" s="11" t="s">
        <v>486</v>
      </c>
      <c r="U22" s="13">
        <v>0.23</v>
      </c>
      <c r="V22" s="14">
        <v>0.17</v>
      </c>
      <c r="W22" s="14">
        <v>0.23</v>
      </c>
      <c r="X22" s="15">
        <v>0.23</v>
      </c>
      <c r="Y22" s="13">
        <v>0.17</v>
      </c>
      <c r="Z22" s="14">
        <v>0.23</v>
      </c>
      <c r="AA22" s="14">
        <v>0.28999999999999998</v>
      </c>
      <c r="AB22" s="15">
        <v>0.21</v>
      </c>
      <c r="AC22" s="10"/>
    </row>
    <row r="23" spans="1:29" x14ac:dyDescent="0.35">
      <c r="A23" s="11"/>
      <c r="B23" s="8" t="s">
        <v>449</v>
      </c>
      <c r="C23" s="10" t="s">
        <v>1205</v>
      </c>
      <c r="D23" s="10" t="s">
        <v>449</v>
      </c>
      <c r="E23" s="5" t="s">
        <v>449</v>
      </c>
      <c r="F23" s="5" t="s">
        <v>449</v>
      </c>
      <c r="G23" s="5" t="s">
        <v>449</v>
      </c>
      <c r="H23" s="11" t="s">
        <v>449</v>
      </c>
      <c r="I23" s="10" t="s">
        <v>514</v>
      </c>
      <c r="J23" s="5" t="s">
        <v>449</v>
      </c>
      <c r="K23" s="5" t="s">
        <v>449</v>
      </c>
      <c r="L23" s="11" t="s">
        <v>449</v>
      </c>
      <c r="M23" s="10" t="s">
        <v>449</v>
      </c>
      <c r="N23" s="5" t="s">
        <v>449</v>
      </c>
      <c r="O23" s="11" t="s">
        <v>449</v>
      </c>
      <c r="P23" s="10" t="s">
        <v>449</v>
      </c>
      <c r="Q23" s="5" t="s">
        <v>449</v>
      </c>
      <c r="R23" s="5" t="s">
        <v>449</v>
      </c>
      <c r="S23" s="5" t="s">
        <v>449</v>
      </c>
      <c r="T23" s="11" t="s">
        <v>449</v>
      </c>
      <c r="U23" s="10" t="s">
        <v>449</v>
      </c>
      <c r="V23" s="5" t="s">
        <v>449</v>
      </c>
      <c r="W23" s="5" t="s">
        <v>449</v>
      </c>
      <c r="X23" s="11" t="s">
        <v>449</v>
      </c>
      <c r="Y23" s="10" t="s">
        <v>449</v>
      </c>
      <c r="Z23" s="5" t="s">
        <v>502</v>
      </c>
      <c r="AA23" s="5" t="s">
        <v>449</v>
      </c>
      <c r="AB23" s="11" t="s">
        <v>449</v>
      </c>
      <c r="AC23" s="10"/>
    </row>
    <row r="24" spans="1:29" ht="29" x14ac:dyDescent="0.35">
      <c r="A24" s="11"/>
      <c r="B24" s="22" t="s">
        <v>1206</v>
      </c>
      <c r="C24" s="23">
        <v>627</v>
      </c>
      <c r="D24" s="24">
        <v>627</v>
      </c>
      <c r="E24" s="25" t="s">
        <v>486</v>
      </c>
      <c r="F24" s="25" t="s">
        <v>486</v>
      </c>
      <c r="G24" s="25" t="s">
        <v>486</v>
      </c>
      <c r="H24" s="26" t="s">
        <v>486</v>
      </c>
      <c r="I24" s="24">
        <v>519</v>
      </c>
      <c r="J24" s="25" t="s">
        <v>486</v>
      </c>
      <c r="K24" s="25">
        <v>108</v>
      </c>
      <c r="L24" s="26" t="s">
        <v>486</v>
      </c>
      <c r="M24" s="24">
        <v>307</v>
      </c>
      <c r="N24" s="25">
        <v>287</v>
      </c>
      <c r="O24" s="26">
        <v>30</v>
      </c>
      <c r="P24" s="24">
        <v>389</v>
      </c>
      <c r="Q24" s="25">
        <v>185</v>
      </c>
      <c r="R24" s="25">
        <v>44</v>
      </c>
      <c r="S24" s="25">
        <v>9</v>
      </c>
      <c r="T24" s="26" t="s">
        <v>486</v>
      </c>
      <c r="U24" s="24">
        <v>87</v>
      </c>
      <c r="V24" s="25">
        <v>53</v>
      </c>
      <c r="W24" s="25">
        <v>467</v>
      </c>
      <c r="X24" s="26">
        <v>8</v>
      </c>
      <c r="Y24" s="24">
        <v>135</v>
      </c>
      <c r="Z24" s="25">
        <v>453</v>
      </c>
      <c r="AA24" s="25">
        <v>22</v>
      </c>
      <c r="AB24" s="26">
        <v>4</v>
      </c>
      <c r="AC24" s="10"/>
    </row>
    <row r="25" spans="1:29" x14ac:dyDescent="0.35">
      <c r="A25" s="11"/>
      <c r="B25" s="22" t="s">
        <v>449</v>
      </c>
      <c r="C25" s="27">
        <v>0.21</v>
      </c>
      <c r="D25" s="28">
        <v>0.21</v>
      </c>
      <c r="E25" s="25" t="s">
        <v>486</v>
      </c>
      <c r="F25" s="25" t="s">
        <v>486</v>
      </c>
      <c r="G25" s="25" t="s">
        <v>486</v>
      </c>
      <c r="H25" s="26" t="s">
        <v>486</v>
      </c>
      <c r="I25" s="28">
        <v>0.21</v>
      </c>
      <c r="J25" s="25" t="s">
        <v>486</v>
      </c>
      <c r="K25" s="29">
        <v>0.19</v>
      </c>
      <c r="L25" s="26" t="s">
        <v>486</v>
      </c>
      <c r="M25" s="28">
        <v>0.26</v>
      </c>
      <c r="N25" s="29">
        <v>0.17</v>
      </c>
      <c r="O25" s="30">
        <v>0.27</v>
      </c>
      <c r="P25" s="28">
        <v>0.21</v>
      </c>
      <c r="Q25" s="29">
        <v>0.2</v>
      </c>
      <c r="R25" s="29">
        <v>0.25</v>
      </c>
      <c r="S25" s="29">
        <v>0.26</v>
      </c>
      <c r="T25" s="26" t="s">
        <v>486</v>
      </c>
      <c r="U25" s="28">
        <v>0.18</v>
      </c>
      <c r="V25" s="29">
        <v>0.18</v>
      </c>
      <c r="W25" s="29">
        <v>0.22</v>
      </c>
      <c r="X25" s="30">
        <v>0.14000000000000001</v>
      </c>
      <c r="Y25" s="28">
        <v>0.19</v>
      </c>
      <c r="Z25" s="29">
        <v>0.21</v>
      </c>
      <c r="AA25" s="29">
        <v>0.39</v>
      </c>
      <c r="AB25" s="30">
        <v>0.17</v>
      </c>
      <c r="AC25" s="10"/>
    </row>
    <row r="26" spans="1:29" x14ac:dyDescent="0.35">
      <c r="A26" s="11"/>
      <c r="B26" s="22" t="s">
        <v>449</v>
      </c>
      <c r="C26" s="24" t="s">
        <v>517</v>
      </c>
      <c r="D26" s="24" t="s">
        <v>449</v>
      </c>
      <c r="E26" s="25" t="s">
        <v>449</v>
      </c>
      <c r="F26" s="25" t="s">
        <v>449</v>
      </c>
      <c r="G26" s="25" t="s">
        <v>449</v>
      </c>
      <c r="H26" s="26" t="s">
        <v>449</v>
      </c>
      <c r="I26" s="24" t="s">
        <v>449</v>
      </c>
      <c r="J26" s="25" t="s">
        <v>449</v>
      </c>
      <c r="K26" s="25" t="s">
        <v>449</v>
      </c>
      <c r="L26" s="26" t="s">
        <v>449</v>
      </c>
      <c r="M26" s="24" t="s">
        <v>518</v>
      </c>
      <c r="N26" s="25" t="s">
        <v>449</v>
      </c>
      <c r="O26" s="26" t="s">
        <v>517</v>
      </c>
      <c r="P26" s="24" t="s">
        <v>449</v>
      </c>
      <c r="Q26" s="25" t="s">
        <v>449</v>
      </c>
      <c r="R26" s="25" t="s">
        <v>449</v>
      </c>
      <c r="S26" s="25" t="s">
        <v>449</v>
      </c>
      <c r="T26" s="26" t="s">
        <v>449</v>
      </c>
      <c r="U26" s="24" t="s">
        <v>449</v>
      </c>
      <c r="V26" s="25" t="s">
        <v>449</v>
      </c>
      <c r="W26" s="25" t="s">
        <v>449</v>
      </c>
      <c r="X26" s="26" t="s">
        <v>449</v>
      </c>
      <c r="Y26" s="24" t="s">
        <v>449</v>
      </c>
      <c r="Z26" s="25" t="s">
        <v>449</v>
      </c>
      <c r="AA26" s="25" t="s">
        <v>719</v>
      </c>
      <c r="AB26" s="26" t="s">
        <v>449</v>
      </c>
      <c r="AC26" s="10"/>
    </row>
    <row r="27" spans="1:29" x14ac:dyDescent="0.35">
      <c r="A27" s="11"/>
      <c r="B27" s="8" t="s">
        <v>1207</v>
      </c>
      <c r="C27" s="9">
        <v>573</v>
      </c>
      <c r="D27" s="10">
        <v>573</v>
      </c>
      <c r="E27" s="5" t="s">
        <v>486</v>
      </c>
      <c r="F27" s="5" t="s">
        <v>486</v>
      </c>
      <c r="G27" s="5" t="s">
        <v>486</v>
      </c>
      <c r="H27" s="11" t="s">
        <v>486</v>
      </c>
      <c r="I27" s="10">
        <v>476</v>
      </c>
      <c r="J27" s="5" t="s">
        <v>486</v>
      </c>
      <c r="K27" s="5">
        <v>97</v>
      </c>
      <c r="L27" s="11" t="s">
        <v>486</v>
      </c>
      <c r="M27" s="10">
        <v>263</v>
      </c>
      <c r="N27" s="5">
        <v>284</v>
      </c>
      <c r="O27" s="11">
        <v>24</v>
      </c>
      <c r="P27" s="10">
        <v>376</v>
      </c>
      <c r="Q27" s="5">
        <v>159</v>
      </c>
      <c r="R27" s="5">
        <v>28</v>
      </c>
      <c r="S27" s="5">
        <v>10</v>
      </c>
      <c r="T27" s="11" t="s">
        <v>486</v>
      </c>
      <c r="U27" s="10">
        <v>74</v>
      </c>
      <c r="V27" s="5">
        <v>40</v>
      </c>
      <c r="W27" s="5">
        <v>440</v>
      </c>
      <c r="X27" s="11">
        <v>10</v>
      </c>
      <c r="Y27" s="10">
        <v>137</v>
      </c>
      <c r="Z27" s="5">
        <v>410</v>
      </c>
      <c r="AA27" s="5">
        <v>11</v>
      </c>
      <c r="AB27" s="11">
        <v>5</v>
      </c>
      <c r="AC27" s="10"/>
    </row>
    <row r="28" spans="1:29" x14ac:dyDescent="0.35">
      <c r="A28" s="11"/>
      <c r="B28" s="8" t="s">
        <v>449</v>
      </c>
      <c r="C28" s="12">
        <v>0.19</v>
      </c>
      <c r="D28" s="13">
        <v>0.19</v>
      </c>
      <c r="E28" s="5" t="s">
        <v>486</v>
      </c>
      <c r="F28" s="5" t="s">
        <v>486</v>
      </c>
      <c r="G28" s="5" t="s">
        <v>486</v>
      </c>
      <c r="H28" s="11" t="s">
        <v>486</v>
      </c>
      <c r="I28" s="13">
        <v>0.19</v>
      </c>
      <c r="J28" s="5" t="s">
        <v>486</v>
      </c>
      <c r="K28" s="14">
        <v>0.17</v>
      </c>
      <c r="L28" s="11" t="s">
        <v>486</v>
      </c>
      <c r="M28" s="13">
        <v>0.22</v>
      </c>
      <c r="N28" s="14">
        <v>0.16</v>
      </c>
      <c r="O28" s="15">
        <v>0.22</v>
      </c>
      <c r="P28" s="13">
        <v>0.2</v>
      </c>
      <c r="Q28" s="14">
        <v>0.17</v>
      </c>
      <c r="R28" s="14">
        <v>0.16</v>
      </c>
      <c r="S28" s="14">
        <v>0.27</v>
      </c>
      <c r="T28" s="11" t="s">
        <v>486</v>
      </c>
      <c r="U28" s="13">
        <v>0.15</v>
      </c>
      <c r="V28" s="14">
        <v>0.14000000000000001</v>
      </c>
      <c r="W28" s="14">
        <v>0.2</v>
      </c>
      <c r="X28" s="15">
        <v>0.19</v>
      </c>
      <c r="Y28" s="13">
        <v>0.19</v>
      </c>
      <c r="Z28" s="14">
        <v>0.19</v>
      </c>
      <c r="AA28" s="14">
        <v>0.19</v>
      </c>
      <c r="AB28" s="15">
        <v>0.23</v>
      </c>
      <c r="AC28" s="10"/>
    </row>
    <row r="29" spans="1:29" x14ac:dyDescent="0.35">
      <c r="A29" s="11"/>
      <c r="B29" s="8" t="s">
        <v>449</v>
      </c>
      <c r="C29" s="10" t="s">
        <v>517</v>
      </c>
      <c r="D29" s="10" t="s">
        <v>449</v>
      </c>
      <c r="E29" s="5" t="s">
        <v>449</v>
      </c>
      <c r="F29" s="5" t="s">
        <v>449</v>
      </c>
      <c r="G29" s="5" t="s">
        <v>449</v>
      </c>
      <c r="H29" s="11" t="s">
        <v>449</v>
      </c>
      <c r="I29" s="10" t="s">
        <v>449</v>
      </c>
      <c r="J29" s="5" t="s">
        <v>449</v>
      </c>
      <c r="K29" s="5" t="s">
        <v>449</v>
      </c>
      <c r="L29" s="11" t="s">
        <v>449</v>
      </c>
      <c r="M29" s="10" t="s">
        <v>518</v>
      </c>
      <c r="N29" s="5" t="s">
        <v>449</v>
      </c>
      <c r="O29" s="11" t="s">
        <v>449</v>
      </c>
      <c r="P29" s="10" t="s">
        <v>449</v>
      </c>
      <c r="Q29" s="5" t="s">
        <v>449</v>
      </c>
      <c r="R29" s="5" t="s">
        <v>449</v>
      </c>
      <c r="S29" s="5" t="s">
        <v>449</v>
      </c>
      <c r="T29" s="11" t="s">
        <v>449</v>
      </c>
      <c r="U29" s="10" t="s">
        <v>449</v>
      </c>
      <c r="V29" s="5" t="s">
        <v>449</v>
      </c>
      <c r="W29" s="5" t="s">
        <v>494</v>
      </c>
      <c r="X29" s="11" t="s">
        <v>449</v>
      </c>
      <c r="Y29" s="10" t="s">
        <v>449</v>
      </c>
      <c r="Z29" s="5" t="s">
        <v>449</v>
      </c>
      <c r="AA29" s="5" t="s">
        <v>449</v>
      </c>
      <c r="AB29" s="11" t="s">
        <v>449</v>
      </c>
      <c r="AC29" s="10"/>
    </row>
    <row r="30" spans="1:29" x14ac:dyDescent="0.35">
      <c r="A30" s="11"/>
      <c r="B30" s="22" t="s">
        <v>1208</v>
      </c>
      <c r="C30" s="23">
        <v>538</v>
      </c>
      <c r="D30" s="24">
        <v>538</v>
      </c>
      <c r="E30" s="25" t="s">
        <v>486</v>
      </c>
      <c r="F30" s="25" t="s">
        <v>486</v>
      </c>
      <c r="G30" s="25" t="s">
        <v>486</v>
      </c>
      <c r="H30" s="26" t="s">
        <v>486</v>
      </c>
      <c r="I30" s="24">
        <v>468</v>
      </c>
      <c r="J30" s="25" t="s">
        <v>486</v>
      </c>
      <c r="K30" s="25">
        <v>70</v>
      </c>
      <c r="L30" s="26" t="s">
        <v>486</v>
      </c>
      <c r="M30" s="24">
        <v>247</v>
      </c>
      <c r="N30" s="25">
        <v>266</v>
      </c>
      <c r="O30" s="26">
        <v>22</v>
      </c>
      <c r="P30" s="24">
        <v>339</v>
      </c>
      <c r="Q30" s="25">
        <v>163</v>
      </c>
      <c r="R30" s="25">
        <v>24</v>
      </c>
      <c r="S30" s="25">
        <v>12</v>
      </c>
      <c r="T30" s="26" t="s">
        <v>486</v>
      </c>
      <c r="U30" s="24">
        <v>82</v>
      </c>
      <c r="V30" s="25">
        <v>42</v>
      </c>
      <c r="W30" s="25">
        <v>407</v>
      </c>
      <c r="X30" s="26">
        <v>3</v>
      </c>
      <c r="Y30" s="24">
        <v>135</v>
      </c>
      <c r="Z30" s="25">
        <v>372</v>
      </c>
      <c r="AA30" s="25">
        <v>11</v>
      </c>
      <c r="AB30" s="26">
        <v>3</v>
      </c>
      <c r="AC30" s="10"/>
    </row>
    <row r="31" spans="1:29" x14ac:dyDescent="0.35">
      <c r="A31" s="11"/>
      <c r="B31" s="22" t="s">
        <v>449</v>
      </c>
      <c r="C31" s="27">
        <v>0.18</v>
      </c>
      <c r="D31" s="28">
        <v>0.18</v>
      </c>
      <c r="E31" s="25" t="s">
        <v>486</v>
      </c>
      <c r="F31" s="25" t="s">
        <v>486</v>
      </c>
      <c r="G31" s="25" t="s">
        <v>486</v>
      </c>
      <c r="H31" s="26" t="s">
        <v>486</v>
      </c>
      <c r="I31" s="28">
        <v>0.19</v>
      </c>
      <c r="J31" s="25" t="s">
        <v>486</v>
      </c>
      <c r="K31" s="29">
        <v>0.12</v>
      </c>
      <c r="L31" s="26" t="s">
        <v>486</v>
      </c>
      <c r="M31" s="28">
        <v>0.21</v>
      </c>
      <c r="N31" s="29">
        <v>0.15</v>
      </c>
      <c r="O31" s="30">
        <v>0.2</v>
      </c>
      <c r="P31" s="28">
        <v>0.18</v>
      </c>
      <c r="Q31" s="29">
        <v>0.17</v>
      </c>
      <c r="R31" s="29">
        <v>0.14000000000000001</v>
      </c>
      <c r="S31" s="29">
        <v>0.34</v>
      </c>
      <c r="T31" s="26" t="s">
        <v>486</v>
      </c>
      <c r="U31" s="28">
        <v>0.17</v>
      </c>
      <c r="V31" s="29">
        <v>0.14000000000000001</v>
      </c>
      <c r="W31" s="29">
        <v>0.19</v>
      </c>
      <c r="X31" s="30">
        <v>0.06</v>
      </c>
      <c r="Y31" s="28">
        <v>0.19</v>
      </c>
      <c r="Z31" s="29">
        <v>0.17</v>
      </c>
      <c r="AA31" s="29">
        <v>0.19</v>
      </c>
      <c r="AB31" s="30">
        <v>0.12</v>
      </c>
      <c r="AC31" s="10"/>
    </row>
    <row r="32" spans="1:29" x14ac:dyDescent="0.35">
      <c r="A32" s="11"/>
      <c r="B32" s="22" t="s">
        <v>449</v>
      </c>
      <c r="C32" s="24" t="s">
        <v>1015</v>
      </c>
      <c r="D32" s="24" t="s">
        <v>449</v>
      </c>
      <c r="E32" s="25" t="s">
        <v>449</v>
      </c>
      <c r="F32" s="25" t="s">
        <v>449</v>
      </c>
      <c r="G32" s="25" t="s">
        <v>449</v>
      </c>
      <c r="H32" s="26" t="s">
        <v>449</v>
      </c>
      <c r="I32" s="24" t="s">
        <v>514</v>
      </c>
      <c r="J32" s="25" t="s">
        <v>449</v>
      </c>
      <c r="K32" s="25" t="s">
        <v>449</v>
      </c>
      <c r="L32" s="26" t="s">
        <v>449</v>
      </c>
      <c r="M32" s="24" t="s">
        <v>518</v>
      </c>
      <c r="N32" s="25" t="s">
        <v>449</v>
      </c>
      <c r="O32" s="26" t="s">
        <v>449</v>
      </c>
      <c r="P32" s="24" t="s">
        <v>449</v>
      </c>
      <c r="Q32" s="25" t="s">
        <v>449</v>
      </c>
      <c r="R32" s="25" t="s">
        <v>449</v>
      </c>
      <c r="S32" s="25" t="s">
        <v>449</v>
      </c>
      <c r="T32" s="26" t="s">
        <v>449</v>
      </c>
      <c r="U32" s="24" t="s">
        <v>449</v>
      </c>
      <c r="V32" s="25" t="s">
        <v>449</v>
      </c>
      <c r="W32" s="25" t="s">
        <v>505</v>
      </c>
      <c r="X32" s="26" t="s">
        <v>449</v>
      </c>
      <c r="Y32" s="24" t="s">
        <v>449</v>
      </c>
      <c r="Z32" s="25" t="s">
        <v>449</v>
      </c>
      <c r="AA32" s="25" t="s">
        <v>449</v>
      </c>
      <c r="AB32" s="26" t="s">
        <v>449</v>
      </c>
      <c r="AC32" s="10"/>
    </row>
    <row r="33" spans="1:29" ht="29" x14ac:dyDescent="0.35">
      <c r="A33" s="11"/>
      <c r="B33" s="8" t="s">
        <v>1209</v>
      </c>
      <c r="C33" s="9">
        <v>437</v>
      </c>
      <c r="D33" s="10">
        <v>437</v>
      </c>
      <c r="E33" s="5" t="s">
        <v>486</v>
      </c>
      <c r="F33" s="5" t="s">
        <v>486</v>
      </c>
      <c r="G33" s="5" t="s">
        <v>486</v>
      </c>
      <c r="H33" s="11" t="s">
        <v>486</v>
      </c>
      <c r="I33" s="10">
        <v>387</v>
      </c>
      <c r="J33" s="5" t="s">
        <v>486</v>
      </c>
      <c r="K33" s="5">
        <v>50</v>
      </c>
      <c r="L33" s="11" t="s">
        <v>486</v>
      </c>
      <c r="M33" s="10">
        <v>223</v>
      </c>
      <c r="N33" s="5">
        <v>197</v>
      </c>
      <c r="O33" s="11">
        <v>13</v>
      </c>
      <c r="P33" s="10">
        <v>260</v>
      </c>
      <c r="Q33" s="5">
        <v>133</v>
      </c>
      <c r="R33" s="5">
        <v>33</v>
      </c>
      <c r="S33" s="5">
        <v>11</v>
      </c>
      <c r="T33" s="11" t="s">
        <v>486</v>
      </c>
      <c r="U33" s="10">
        <v>65</v>
      </c>
      <c r="V33" s="5">
        <v>43</v>
      </c>
      <c r="W33" s="5">
        <v>313</v>
      </c>
      <c r="X33" s="11">
        <v>9</v>
      </c>
      <c r="Y33" s="10">
        <v>98</v>
      </c>
      <c r="Z33" s="5">
        <v>306</v>
      </c>
      <c r="AA33" s="5">
        <v>11</v>
      </c>
      <c r="AB33" s="11">
        <v>9</v>
      </c>
      <c r="AC33" s="10"/>
    </row>
    <row r="34" spans="1:29" x14ac:dyDescent="0.35">
      <c r="A34" s="11"/>
      <c r="B34" s="8" t="s">
        <v>449</v>
      </c>
      <c r="C34" s="12">
        <v>0.14000000000000001</v>
      </c>
      <c r="D34" s="13">
        <v>0.14000000000000001</v>
      </c>
      <c r="E34" s="5" t="s">
        <v>486</v>
      </c>
      <c r="F34" s="5" t="s">
        <v>486</v>
      </c>
      <c r="G34" s="5" t="s">
        <v>486</v>
      </c>
      <c r="H34" s="11" t="s">
        <v>486</v>
      </c>
      <c r="I34" s="13">
        <v>0.16</v>
      </c>
      <c r="J34" s="5" t="s">
        <v>486</v>
      </c>
      <c r="K34" s="14">
        <v>0.09</v>
      </c>
      <c r="L34" s="11" t="s">
        <v>486</v>
      </c>
      <c r="M34" s="13">
        <v>0.19</v>
      </c>
      <c r="N34" s="14">
        <v>0.11</v>
      </c>
      <c r="O34" s="15">
        <v>0.12</v>
      </c>
      <c r="P34" s="13">
        <v>0.14000000000000001</v>
      </c>
      <c r="Q34" s="14">
        <v>0.14000000000000001</v>
      </c>
      <c r="R34" s="14">
        <v>0.19</v>
      </c>
      <c r="S34" s="14">
        <v>0.31</v>
      </c>
      <c r="T34" s="11" t="s">
        <v>486</v>
      </c>
      <c r="U34" s="13">
        <v>0.13</v>
      </c>
      <c r="V34" s="14">
        <v>0.15</v>
      </c>
      <c r="W34" s="14">
        <v>0.14000000000000001</v>
      </c>
      <c r="X34" s="15">
        <v>0.16</v>
      </c>
      <c r="Y34" s="13">
        <v>0.14000000000000001</v>
      </c>
      <c r="Z34" s="14">
        <v>0.14000000000000001</v>
      </c>
      <c r="AA34" s="14">
        <v>0.2</v>
      </c>
      <c r="AB34" s="15">
        <v>0.4</v>
      </c>
      <c r="AC34" s="10"/>
    </row>
    <row r="35" spans="1:29" x14ac:dyDescent="0.35">
      <c r="A35" s="11"/>
      <c r="B35" s="8" t="s">
        <v>449</v>
      </c>
      <c r="C35" s="10" t="s">
        <v>1015</v>
      </c>
      <c r="D35" s="10" t="s">
        <v>449</v>
      </c>
      <c r="E35" s="5" t="s">
        <v>449</v>
      </c>
      <c r="F35" s="5" t="s">
        <v>449</v>
      </c>
      <c r="G35" s="5" t="s">
        <v>449</v>
      </c>
      <c r="H35" s="11" t="s">
        <v>449</v>
      </c>
      <c r="I35" s="10" t="s">
        <v>514</v>
      </c>
      <c r="J35" s="5" t="s">
        <v>449</v>
      </c>
      <c r="K35" s="5" t="s">
        <v>449</v>
      </c>
      <c r="L35" s="11" t="s">
        <v>449</v>
      </c>
      <c r="M35" s="10" t="s">
        <v>518</v>
      </c>
      <c r="N35" s="5" t="s">
        <v>449</v>
      </c>
      <c r="O35" s="11" t="s">
        <v>449</v>
      </c>
      <c r="P35" s="10" t="s">
        <v>449</v>
      </c>
      <c r="Q35" s="5" t="s">
        <v>449</v>
      </c>
      <c r="R35" s="5" t="s">
        <v>449</v>
      </c>
      <c r="S35" s="5" t="s">
        <v>449</v>
      </c>
      <c r="T35" s="11" t="s">
        <v>449</v>
      </c>
      <c r="U35" s="10" t="s">
        <v>449</v>
      </c>
      <c r="V35" s="5" t="s">
        <v>449</v>
      </c>
      <c r="W35" s="5" t="s">
        <v>449</v>
      </c>
      <c r="X35" s="11" t="s">
        <v>449</v>
      </c>
      <c r="Y35" s="10" t="s">
        <v>449</v>
      </c>
      <c r="Z35" s="5" t="s">
        <v>449</v>
      </c>
      <c r="AA35" s="5" t="s">
        <v>449</v>
      </c>
      <c r="AB35" s="11" t="s">
        <v>449</v>
      </c>
      <c r="AC35" s="10"/>
    </row>
    <row r="36" spans="1:29" x14ac:dyDescent="0.35">
      <c r="A36" s="11"/>
      <c r="B36" s="22" t="s">
        <v>1210</v>
      </c>
      <c r="C36" s="23">
        <v>255</v>
      </c>
      <c r="D36" s="24">
        <v>255</v>
      </c>
      <c r="E36" s="25" t="s">
        <v>486</v>
      </c>
      <c r="F36" s="25" t="s">
        <v>486</v>
      </c>
      <c r="G36" s="25" t="s">
        <v>486</v>
      </c>
      <c r="H36" s="26" t="s">
        <v>486</v>
      </c>
      <c r="I36" s="24">
        <v>228</v>
      </c>
      <c r="J36" s="25" t="s">
        <v>486</v>
      </c>
      <c r="K36" s="25">
        <v>27</v>
      </c>
      <c r="L36" s="26" t="s">
        <v>486</v>
      </c>
      <c r="M36" s="24">
        <v>145</v>
      </c>
      <c r="N36" s="25">
        <v>106</v>
      </c>
      <c r="O36" s="26">
        <v>5</v>
      </c>
      <c r="P36" s="24">
        <v>155</v>
      </c>
      <c r="Q36" s="25">
        <v>75</v>
      </c>
      <c r="R36" s="25">
        <v>20</v>
      </c>
      <c r="S36" s="25">
        <v>5</v>
      </c>
      <c r="T36" s="26" t="s">
        <v>486</v>
      </c>
      <c r="U36" s="24">
        <v>45</v>
      </c>
      <c r="V36" s="25">
        <v>21</v>
      </c>
      <c r="W36" s="25">
        <v>178</v>
      </c>
      <c r="X36" s="26">
        <v>5</v>
      </c>
      <c r="Y36" s="24">
        <v>55</v>
      </c>
      <c r="Z36" s="25">
        <v>183</v>
      </c>
      <c r="AA36" s="25">
        <v>10</v>
      </c>
      <c r="AB36" s="26">
        <v>2</v>
      </c>
      <c r="AC36" s="10"/>
    </row>
    <row r="37" spans="1:29" x14ac:dyDescent="0.35">
      <c r="A37" s="11"/>
      <c r="B37" s="22" t="s">
        <v>449</v>
      </c>
      <c r="C37" s="27">
        <v>0.08</v>
      </c>
      <c r="D37" s="28">
        <v>0.08</v>
      </c>
      <c r="E37" s="25" t="s">
        <v>486</v>
      </c>
      <c r="F37" s="25" t="s">
        <v>486</v>
      </c>
      <c r="G37" s="25" t="s">
        <v>486</v>
      </c>
      <c r="H37" s="26" t="s">
        <v>486</v>
      </c>
      <c r="I37" s="28">
        <v>0.09</v>
      </c>
      <c r="J37" s="25" t="s">
        <v>486</v>
      </c>
      <c r="K37" s="29">
        <v>0.05</v>
      </c>
      <c r="L37" s="26" t="s">
        <v>486</v>
      </c>
      <c r="M37" s="28">
        <v>0.12</v>
      </c>
      <c r="N37" s="29">
        <v>0.06</v>
      </c>
      <c r="O37" s="30">
        <v>0.04</v>
      </c>
      <c r="P37" s="28">
        <v>0.08</v>
      </c>
      <c r="Q37" s="29">
        <v>0.08</v>
      </c>
      <c r="R37" s="29">
        <v>0.12</v>
      </c>
      <c r="S37" s="29">
        <v>0.14000000000000001</v>
      </c>
      <c r="T37" s="26" t="s">
        <v>486</v>
      </c>
      <c r="U37" s="28">
        <v>0.09</v>
      </c>
      <c r="V37" s="29">
        <v>7.0000000000000007E-2</v>
      </c>
      <c r="W37" s="29">
        <v>0.08</v>
      </c>
      <c r="X37" s="30">
        <v>0.09</v>
      </c>
      <c r="Y37" s="28">
        <v>0.08</v>
      </c>
      <c r="Z37" s="29">
        <v>0.08</v>
      </c>
      <c r="AA37" s="29">
        <v>0.17</v>
      </c>
      <c r="AB37" s="30">
        <v>0.1</v>
      </c>
      <c r="AC37" s="10"/>
    </row>
    <row r="38" spans="1:29" x14ac:dyDescent="0.35">
      <c r="A38" s="11"/>
      <c r="B38" s="22" t="s">
        <v>449</v>
      </c>
      <c r="C38" s="24" t="s">
        <v>1015</v>
      </c>
      <c r="D38" s="24" t="s">
        <v>449</v>
      </c>
      <c r="E38" s="25" t="s">
        <v>449</v>
      </c>
      <c r="F38" s="25" t="s">
        <v>449</v>
      </c>
      <c r="G38" s="25" t="s">
        <v>449</v>
      </c>
      <c r="H38" s="26" t="s">
        <v>449</v>
      </c>
      <c r="I38" s="24" t="s">
        <v>514</v>
      </c>
      <c r="J38" s="25" t="s">
        <v>449</v>
      </c>
      <c r="K38" s="25" t="s">
        <v>449</v>
      </c>
      <c r="L38" s="26" t="s">
        <v>449</v>
      </c>
      <c r="M38" s="24" t="s">
        <v>518</v>
      </c>
      <c r="N38" s="25" t="s">
        <v>449</v>
      </c>
      <c r="O38" s="26" t="s">
        <v>449</v>
      </c>
      <c r="P38" s="24" t="s">
        <v>449</v>
      </c>
      <c r="Q38" s="25" t="s">
        <v>449</v>
      </c>
      <c r="R38" s="25" t="s">
        <v>449</v>
      </c>
      <c r="S38" s="25" t="s">
        <v>449</v>
      </c>
      <c r="T38" s="26" t="s">
        <v>449</v>
      </c>
      <c r="U38" s="24" t="s">
        <v>449</v>
      </c>
      <c r="V38" s="25" t="s">
        <v>449</v>
      </c>
      <c r="W38" s="25" t="s">
        <v>449</v>
      </c>
      <c r="X38" s="26" t="s">
        <v>449</v>
      </c>
      <c r="Y38" s="24" t="s">
        <v>449</v>
      </c>
      <c r="Z38" s="25" t="s">
        <v>449</v>
      </c>
      <c r="AA38" s="25" t="s">
        <v>595</v>
      </c>
      <c r="AB38" s="26" t="s">
        <v>449</v>
      </c>
      <c r="AC38" s="10"/>
    </row>
    <row r="39" spans="1:29" ht="29" x14ac:dyDescent="0.35">
      <c r="A39" s="11"/>
      <c r="B39" s="8" t="s">
        <v>1211</v>
      </c>
      <c r="C39" s="9">
        <v>245</v>
      </c>
      <c r="D39" s="10">
        <v>245</v>
      </c>
      <c r="E39" s="5" t="s">
        <v>486</v>
      </c>
      <c r="F39" s="5" t="s">
        <v>486</v>
      </c>
      <c r="G39" s="5" t="s">
        <v>486</v>
      </c>
      <c r="H39" s="11" t="s">
        <v>486</v>
      </c>
      <c r="I39" s="10">
        <v>209</v>
      </c>
      <c r="J39" s="5" t="s">
        <v>486</v>
      </c>
      <c r="K39" s="5">
        <v>36</v>
      </c>
      <c r="L39" s="11" t="s">
        <v>486</v>
      </c>
      <c r="M39" s="10">
        <v>114</v>
      </c>
      <c r="N39" s="5">
        <v>117</v>
      </c>
      <c r="O39" s="11">
        <v>13</v>
      </c>
      <c r="P39" s="10">
        <v>142</v>
      </c>
      <c r="Q39" s="5">
        <v>75</v>
      </c>
      <c r="R39" s="5">
        <v>19</v>
      </c>
      <c r="S39" s="5">
        <v>7</v>
      </c>
      <c r="T39" s="11">
        <v>2</v>
      </c>
      <c r="U39" s="10">
        <v>47</v>
      </c>
      <c r="V39" s="5">
        <v>32</v>
      </c>
      <c r="W39" s="5">
        <v>157</v>
      </c>
      <c r="X39" s="11">
        <v>7</v>
      </c>
      <c r="Y39" s="10">
        <v>65</v>
      </c>
      <c r="Z39" s="5">
        <v>162</v>
      </c>
      <c r="AA39" s="5">
        <v>6</v>
      </c>
      <c r="AB39" s="11">
        <v>2</v>
      </c>
      <c r="AC39" s="10"/>
    </row>
    <row r="40" spans="1:29" x14ac:dyDescent="0.35">
      <c r="A40" s="11"/>
      <c r="B40" s="8" t="s">
        <v>449</v>
      </c>
      <c r="C40" s="12">
        <v>0.08</v>
      </c>
      <c r="D40" s="13">
        <v>0.08</v>
      </c>
      <c r="E40" s="5" t="s">
        <v>486</v>
      </c>
      <c r="F40" s="5" t="s">
        <v>486</v>
      </c>
      <c r="G40" s="5" t="s">
        <v>486</v>
      </c>
      <c r="H40" s="11" t="s">
        <v>486</v>
      </c>
      <c r="I40" s="13">
        <v>0.08</v>
      </c>
      <c r="J40" s="5" t="s">
        <v>486</v>
      </c>
      <c r="K40" s="14">
        <v>0.06</v>
      </c>
      <c r="L40" s="11" t="s">
        <v>486</v>
      </c>
      <c r="M40" s="13">
        <v>0.1</v>
      </c>
      <c r="N40" s="14">
        <v>7.0000000000000007E-2</v>
      </c>
      <c r="O40" s="15">
        <v>0.11</v>
      </c>
      <c r="P40" s="13">
        <v>7.0000000000000007E-2</v>
      </c>
      <c r="Q40" s="14">
        <v>0.08</v>
      </c>
      <c r="R40" s="14">
        <v>0.11</v>
      </c>
      <c r="S40" s="14">
        <v>0.19</v>
      </c>
      <c r="T40" s="15">
        <v>0.41</v>
      </c>
      <c r="U40" s="13">
        <v>0.09</v>
      </c>
      <c r="V40" s="14">
        <v>0.11</v>
      </c>
      <c r="W40" s="14">
        <v>7.0000000000000007E-2</v>
      </c>
      <c r="X40" s="15">
        <v>0.14000000000000001</v>
      </c>
      <c r="Y40" s="13">
        <v>0.09</v>
      </c>
      <c r="Z40" s="14">
        <v>7.0000000000000007E-2</v>
      </c>
      <c r="AA40" s="14">
        <v>0.1</v>
      </c>
      <c r="AB40" s="15">
        <v>0.1</v>
      </c>
      <c r="AC40" s="10"/>
    </row>
    <row r="41" spans="1:29" x14ac:dyDescent="0.35">
      <c r="A41" s="11"/>
      <c r="B41" s="8" t="s">
        <v>449</v>
      </c>
      <c r="C41" s="10" t="s">
        <v>726</v>
      </c>
      <c r="D41" s="10" t="s">
        <v>449</v>
      </c>
      <c r="E41" s="5" t="s">
        <v>449</v>
      </c>
      <c r="F41" s="5" t="s">
        <v>449</v>
      </c>
      <c r="G41" s="5" t="s">
        <v>449</v>
      </c>
      <c r="H41" s="11" t="s">
        <v>449</v>
      </c>
      <c r="I41" s="10" t="s">
        <v>449</v>
      </c>
      <c r="J41" s="5" t="s">
        <v>449</v>
      </c>
      <c r="K41" s="5" t="s">
        <v>449</v>
      </c>
      <c r="L41" s="11" t="s">
        <v>449</v>
      </c>
      <c r="M41" s="10" t="s">
        <v>517</v>
      </c>
      <c r="N41" s="5" t="s">
        <v>449</v>
      </c>
      <c r="O41" s="11" t="s">
        <v>449</v>
      </c>
      <c r="P41" s="10" t="s">
        <v>449</v>
      </c>
      <c r="Q41" s="5" t="s">
        <v>449</v>
      </c>
      <c r="R41" s="5" t="s">
        <v>449</v>
      </c>
      <c r="S41" s="5" t="s">
        <v>449</v>
      </c>
      <c r="T41" s="11" t="s">
        <v>449</v>
      </c>
      <c r="U41" s="10" t="s">
        <v>449</v>
      </c>
      <c r="V41" s="5" t="s">
        <v>449</v>
      </c>
      <c r="W41" s="5" t="s">
        <v>449</v>
      </c>
      <c r="X41" s="11" t="s">
        <v>449</v>
      </c>
      <c r="Y41" s="10" t="s">
        <v>449</v>
      </c>
      <c r="Z41" s="5" t="s">
        <v>449</v>
      </c>
      <c r="AA41" s="5" t="s">
        <v>449</v>
      </c>
      <c r="AB41" s="11" t="s">
        <v>449</v>
      </c>
      <c r="AC41" s="10"/>
    </row>
    <row r="42" spans="1:29" x14ac:dyDescent="0.35">
      <c r="A42" s="11"/>
      <c r="B42" s="22" t="s">
        <v>1212</v>
      </c>
      <c r="C42" s="23">
        <v>238</v>
      </c>
      <c r="D42" s="24">
        <v>238</v>
      </c>
      <c r="E42" s="25" t="s">
        <v>486</v>
      </c>
      <c r="F42" s="25" t="s">
        <v>486</v>
      </c>
      <c r="G42" s="25" t="s">
        <v>486</v>
      </c>
      <c r="H42" s="26" t="s">
        <v>486</v>
      </c>
      <c r="I42" s="24">
        <v>211</v>
      </c>
      <c r="J42" s="25" t="s">
        <v>486</v>
      </c>
      <c r="K42" s="25">
        <v>27</v>
      </c>
      <c r="L42" s="26" t="s">
        <v>486</v>
      </c>
      <c r="M42" s="24">
        <v>128</v>
      </c>
      <c r="N42" s="25">
        <v>101</v>
      </c>
      <c r="O42" s="26">
        <v>9</v>
      </c>
      <c r="P42" s="24">
        <v>134</v>
      </c>
      <c r="Q42" s="25">
        <v>71</v>
      </c>
      <c r="R42" s="25">
        <v>27</v>
      </c>
      <c r="S42" s="25">
        <v>5</v>
      </c>
      <c r="T42" s="26">
        <v>1</v>
      </c>
      <c r="U42" s="24">
        <v>58</v>
      </c>
      <c r="V42" s="25">
        <v>21</v>
      </c>
      <c r="W42" s="25">
        <v>154</v>
      </c>
      <c r="X42" s="26">
        <v>3</v>
      </c>
      <c r="Y42" s="24">
        <v>70</v>
      </c>
      <c r="Z42" s="25">
        <v>156</v>
      </c>
      <c r="AA42" s="25">
        <v>4</v>
      </c>
      <c r="AB42" s="26">
        <v>2</v>
      </c>
      <c r="AC42" s="10"/>
    </row>
    <row r="43" spans="1:29" x14ac:dyDescent="0.35">
      <c r="A43" s="11"/>
      <c r="B43" s="22" t="s">
        <v>449</v>
      </c>
      <c r="C43" s="27">
        <v>0.08</v>
      </c>
      <c r="D43" s="28">
        <v>0.08</v>
      </c>
      <c r="E43" s="25" t="s">
        <v>486</v>
      </c>
      <c r="F43" s="25" t="s">
        <v>486</v>
      </c>
      <c r="G43" s="25" t="s">
        <v>486</v>
      </c>
      <c r="H43" s="26" t="s">
        <v>486</v>
      </c>
      <c r="I43" s="28">
        <v>0.09</v>
      </c>
      <c r="J43" s="25" t="s">
        <v>486</v>
      </c>
      <c r="K43" s="29">
        <v>0.05</v>
      </c>
      <c r="L43" s="26" t="s">
        <v>486</v>
      </c>
      <c r="M43" s="28">
        <v>0.11</v>
      </c>
      <c r="N43" s="29">
        <v>0.06</v>
      </c>
      <c r="O43" s="30">
        <v>0.08</v>
      </c>
      <c r="P43" s="28">
        <v>7.0000000000000007E-2</v>
      </c>
      <c r="Q43" s="29">
        <v>0.08</v>
      </c>
      <c r="R43" s="29">
        <v>0.15</v>
      </c>
      <c r="S43" s="29">
        <v>0.15</v>
      </c>
      <c r="T43" s="30">
        <v>0.34</v>
      </c>
      <c r="U43" s="28">
        <v>0.12</v>
      </c>
      <c r="V43" s="29">
        <v>7.0000000000000007E-2</v>
      </c>
      <c r="W43" s="29">
        <v>7.0000000000000007E-2</v>
      </c>
      <c r="X43" s="30">
        <v>0.06</v>
      </c>
      <c r="Y43" s="28">
        <v>0.1</v>
      </c>
      <c r="Z43" s="29">
        <v>7.0000000000000007E-2</v>
      </c>
      <c r="AA43" s="29">
        <v>0.08</v>
      </c>
      <c r="AB43" s="30">
        <v>0.08</v>
      </c>
      <c r="AC43" s="10"/>
    </row>
    <row r="44" spans="1:29" x14ac:dyDescent="0.35">
      <c r="A44" s="11"/>
      <c r="B44" s="22" t="s">
        <v>449</v>
      </c>
      <c r="C44" s="24" t="s">
        <v>1017</v>
      </c>
      <c r="D44" s="24" t="s">
        <v>449</v>
      </c>
      <c r="E44" s="25" t="s">
        <v>449</v>
      </c>
      <c r="F44" s="25" t="s">
        <v>449</v>
      </c>
      <c r="G44" s="25" t="s">
        <v>449</v>
      </c>
      <c r="H44" s="26" t="s">
        <v>449</v>
      </c>
      <c r="I44" s="24" t="s">
        <v>514</v>
      </c>
      <c r="J44" s="25" t="s">
        <v>449</v>
      </c>
      <c r="K44" s="25" t="s">
        <v>449</v>
      </c>
      <c r="L44" s="26" t="s">
        <v>449</v>
      </c>
      <c r="M44" s="24" t="s">
        <v>518</v>
      </c>
      <c r="N44" s="25" t="s">
        <v>449</v>
      </c>
      <c r="O44" s="26" t="s">
        <v>449</v>
      </c>
      <c r="P44" s="24" t="s">
        <v>449</v>
      </c>
      <c r="Q44" s="25" t="s">
        <v>449</v>
      </c>
      <c r="R44" s="25" t="s">
        <v>508</v>
      </c>
      <c r="S44" s="25" t="s">
        <v>449</v>
      </c>
      <c r="T44" s="26" t="s">
        <v>449</v>
      </c>
      <c r="U44" s="24" t="s">
        <v>501</v>
      </c>
      <c r="V44" s="25" t="s">
        <v>449</v>
      </c>
      <c r="W44" s="25" t="s">
        <v>449</v>
      </c>
      <c r="X44" s="26" t="s">
        <v>449</v>
      </c>
      <c r="Y44" s="24" t="s">
        <v>449</v>
      </c>
      <c r="Z44" s="25" t="s">
        <v>449</v>
      </c>
      <c r="AA44" s="25" t="s">
        <v>449</v>
      </c>
      <c r="AB44" s="26" t="s">
        <v>449</v>
      </c>
      <c r="AC44" s="10"/>
    </row>
    <row r="45" spans="1:29" ht="29" x14ac:dyDescent="0.35">
      <c r="A45" s="11"/>
      <c r="B45" s="8" t="s">
        <v>1213</v>
      </c>
      <c r="C45" s="9">
        <v>167</v>
      </c>
      <c r="D45" s="10">
        <v>167</v>
      </c>
      <c r="E45" s="5" t="s">
        <v>486</v>
      </c>
      <c r="F45" s="5" t="s">
        <v>486</v>
      </c>
      <c r="G45" s="5" t="s">
        <v>486</v>
      </c>
      <c r="H45" s="11" t="s">
        <v>486</v>
      </c>
      <c r="I45" s="10">
        <v>142</v>
      </c>
      <c r="J45" s="5" t="s">
        <v>486</v>
      </c>
      <c r="K45" s="5">
        <v>25</v>
      </c>
      <c r="L45" s="11" t="s">
        <v>486</v>
      </c>
      <c r="M45" s="10">
        <v>88</v>
      </c>
      <c r="N45" s="5">
        <v>70</v>
      </c>
      <c r="O45" s="11">
        <v>8</v>
      </c>
      <c r="P45" s="10">
        <v>90</v>
      </c>
      <c r="Q45" s="5">
        <v>56</v>
      </c>
      <c r="R45" s="5">
        <v>19</v>
      </c>
      <c r="S45" s="5">
        <v>1</v>
      </c>
      <c r="T45" s="11" t="s">
        <v>486</v>
      </c>
      <c r="U45" s="10">
        <v>39</v>
      </c>
      <c r="V45" s="5">
        <v>20</v>
      </c>
      <c r="W45" s="5">
        <v>105</v>
      </c>
      <c r="X45" s="11">
        <v>2</v>
      </c>
      <c r="Y45" s="10">
        <v>57</v>
      </c>
      <c r="Z45" s="5">
        <v>101</v>
      </c>
      <c r="AA45" s="5">
        <v>5</v>
      </c>
      <c r="AB45" s="11">
        <v>2</v>
      </c>
      <c r="AC45" s="10"/>
    </row>
    <row r="46" spans="1:29" x14ac:dyDescent="0.35">
      <c r="A46" s="11"/>
      <c r="B46" s="8" t="s">
        <v>449</v>
      </c>
      <c r="C46" s="12">
        <v>0.05</v>
      </c>
      <c r="D46" s="13">
        <v>0.05</v>
      </c>
      <c r="E46" s="5" t="s">
        <v>486</v>
      </c>
      <c r="F46" s="5" t="s">
        <v>486</v>
      </c>
      <c r="G46" s="5" t="s">
        <v>486</v>
      </c>
      <c r="H46" s="11" t="s">
        <v>486</v>
      </c>
      <c r="I46" s="13">
        <v>0.06</v>
      </c>
      <c r="J46" s="5" t="s">
        <v>486</v>
      </c>
      <c r="K46" s="14">
        <v>0.04</v>
      </c>
      <c r="L46" s="11" t="s">
        <v>486</v>
      </c>
      <c r="M46" s="13">
        <v>7.0000000000000007E-2</v>
      </c>
      <c r="N46" s="14">
        <v>0.04</v>
      </c>
      <c r="O46" s="15">
        <v>7.0000000000000007E-2</v>
      </c>
      <c r="P46" s="13">
        <v>0.05</v>
      </c>
      <c r="Q46" s="14">
        <v>0.06</v>
      </c>
      <c r="R46" s="14">
        <v>0.11</v>
      </c>
      <c r="S46" s="14">
        <v>0.04</v>
      </c>
      <c r="T46" s="11" t="s">
        <v>486</v>
      </c>
      <c r="U46" s="13">
        <v>0.08</v>
      </c>
      <c r="V46" s="14">
        <v>7.0000000000000007E-2</v>
      </c>
      <c r="W46" s="14">
        <v>0.05</v>
      </c>
      <c r="X46" s="15">
        <v>0.05</v>
      </c>
      <c r="Y46" s="13">
        <v>0.08</v>
      </c>
      <c r="Z46" s="14">
        <v>0.05</v>
      </c>
      <c r="AA46" s="14">
        <v>0.08</v>
      </c>
      <c r="AB46" s="15">
        <v>0.1</v>
      </c>
      <c r="AC46" s="10"/>
    </row>
    <row r="47" spans="1:29" x14ac:dyDescent="0.35">
      <c r="A47" s="11"/>
      <c r="B47" s="8" t="s">
        <v>449</v>
      </c>
      <c r="C47" s="10" t="s">
        <v>635</v>
      </c>
      <c r="D47" s="10" t="s">
        <v>449</v>
      </c>
      <c r="E47" s="5" t="s">
        <v>449</v>
      </c>
      <c r="F47" s="5" t="s">
        <v>449</v>
      </c>
      <c r="G47" s="5" t="s">
        <v>449</v>
      </c>
      <c r="H47" s="11" t="s">
        <v>449</v>
      </c>
      <c r="I47" s="10" t="s">
        <v>449</v>
      </c>
      <c r="J47" s="5" t="s">
        <v>449</v>
      </c>
      <c r="K47" s="5" t="s">
        <v>449</v>
      </c>
      <c r="L47" s="11" t="s">
        <v>449</v>
      </c>
      <c r="M47" s="10" t="s">
        <v>518</v>
      </c>
      <c r="N47" s="5" t="s">
        <v>449</v>
      </c>
      <c r="O47" s="11" t="s">
        <v>449</v>
      </c>
      <c r="P47" s="10" t="s">
        <v>449</v>
      </c>
      <c r="Q47" s="5" t="s">
        <v>449</v>
      </c>
      <c r="R47" s="5" t="s">
        <v>523</v>
      </c>
      <c r="S47" s="5" t="s">
        <v>449</v>
      </c>
      <c r="T47" s="11" t="s">
        <v>449</v>
      </c>
      <c r="U47" s="10" t="s">
        <v>501</v>
      </c>
      <c r="V47" s="5" t="s">
        <v>449</v>
      </c>
      <c r="W47" s="5" t="s">
        <v>449</v>
      </c>
      <c r="X47" s="11" t="s">
        <v>449</v>
      </c>
      <c r="Y47" s="10" t="s">
        <v>598</v>
      </c>
      <c r="Z47" s="5" t="s">
        <v>449</v>
      </c>
      <c r="AA47" s="5" t="s">
        <v>449</v>
      </c>
      <c r="AB47" s="11" t="s">
        <v>449</v>
      </c>
      <c r="AC47" s="10"/>
    </row>
    <row r="48" spans="1:29" ht="29" x14ac:dyDescent="0.35">
      <c r="A48" s="11"/>
      <c r="B48" s="22" t="s">
        <v>1214</v>
      </c>
      <c r="C48" s="23">
        <v>43</v>
      </c>
      <c r="D48" s="24">
        <v>43</v>
      </c>
      <c r="E48" s="25" t="s">
        <v>486</v>
      </c>
      <c r="F48" s="25" t="s">
        <v>486</v>
      </c>
      <c r="G48" s="25" t="s">
        <v>486</v>
      </c>
      <c r="H48" s="26" t="s">
        <v>486</v>
      </c>
      <c r="I48" s="24">
        <v>27</v>
      </c>
      <c r="J48" s="25" t="s">
        <v>486</v>
      </c>
      <c r="K48" s="25">
        <v>16</v>
      </c>
      <c r="L48" s="26" t="s">
        <v>486</v>
      </c>
      <c r="M48" s="24">
        <v>14</v>
      </c>
      <c r="N48" s="25">
        <v>29</v>
      </c>
      <c r="O48" s="26" t="s">
        <v>486</v>
      </c>
      <c r="P48" s="24">
        <v>22</v>
      </c>
      <c r="Q48" s="25">
        <v>20</v>
      </c>
      <c r="R48" s="25">
        <v>1</v>
      </c>
      <c r="S48" s="25" t="s">
        <v>486</v>
      </c>
      <c r="T48" s="26" t="s">
        <v>486</v>
      </c>
      <c r="U48" s="24">
        <v>4</v>
      </c>
      <c r="V48" s="25">
        <v>7</v>
      </c>
      <c r="W48" s="25">
        <v>32</v>
      </c>
      <c r="X48" s="26" t="s">
        <v>511</v>
      </c>
      <c r="Y48" s="24">
        <v>6</v>
      </c>
      <c r="Z48" s="25">
        <v>37</v>
      </c>
      <c r="AA48" s="25" t="s">
        <v>486</v>
      </c>
      <c r="AB48" s="26" t="s">
        <v>486</v>
      </c>
      <c r="AC48" s="10"/>
    </row>
    <row r="49" spans="1:29" x14ac:dyDescent="0.35">
      <c r="A49" s="11"/>
      <c r="B49" s="22" t="s">
        <v>449</v>
      </c>
      <c r="C49" s="27">
        <v>0.01</v>
      </c>
      <c r="D49" s="28">
        <v>0.01</v>
      </c>
      <c r="E49" s="25" t="s">
        <v>486</v>
      </c>
      <c r="F49" s="25" t="s">
        <v>486</v>
      </c>
      <c r="G49" s="25" t="s">
        <v>486</v>
      </c>
      <c r="H49" s="26" t="s">
        <v>486</v>
      </c>
      <c r="I49" s="28">
        <v>0.01</v>
      </c>
      <c r="J49" s="25" t="s">
        <v>486</v>
      </c>
      <c r="K49" s="29">
        <v>0.03</v>
      </c>
      <c r="L49" s="26" t="s">
        <v>486</v>
      </c>
      <c r="M49" s="28">
        <v>0.01</v>
      </c>
      <c r="N49" s="29">
        <v>0.02</v>
      </c>
      <c r="O49" s="26" t="s">
        <v>486</v>
      </c>
      <c r="P49" s="28">
        <v>0.01</v>
      </c>
      <c r="Q49" s="29">
        <v>0.02</v>
      </c>
      <c r="R49" s="29">
        <v>0.01</v>
      </c>
      <c r="S49" s="25" t="s">
        <v>486</v>
      </c>
      <c r="T49" s="26" t="s">
        <v>486</v>
      </c>
      <c r="U49" s="28">
        <v>0.01</v>
      </c>
      <c r="V49" s="29">
        <v>0.02</v>
      </c>
      <c r="W49" s="29">
        <v>0.01</v>
      </c>
      <c r="X49" s="30">
        <v>0.01</v>
      </c>
      <c r="Y49" s="28">
        <v>0.01</v>
      </c>
      <c r="Z49" s="29">
        <v>0.02</v>
      </c>
      <c r="AA49" s="25" t="s">
        <v>486</v>
      </c>
      <c r="AB49" s="26" t="s">
        <v>486</v>
      </c>
      <c r="AC49" s="10"/>
    </row>
    <row r="50" spans="1:29" x14ac:dyDescent="0.35">
      <c r="A50" s="11"/>
      <c r="B50" s="22" t="s">
        <v>449</v>
      </c>
      <c r="C50" s="24" t="s">
        <v>665</v>
      </c>
      <c r="D50" s="24" t="s">
        <v>449</v>
      </c>
      <c r="E50" s="25" t="s">
        <v>449</v>
      </c>
      <c r="F50" s="25" t="s">
        <v>449</v>
      </c>
      <c r="G50" s="25" t="s">
        <v>449</v>
      </c>
      <c r="H50" s="26" t="s">
        <v>449</v>
      </c>
      <c r="I50" s="24" t="s">
        <v>449</v>
      </c>
      <c r="J50" s="25" t="s">
        <v>449</v>
      </c>
      <c r="K50" s="25" t="s">
        <v>600</v>
      </c>
      <c r="L50" s="26" t="s">
        <v>449</v>
      </c>
      <c r="M50" s="24" t="s">
        <v>449</v>
      </c>
      <c r="N50" s="25" t="s">
        <v>449</v>
      </c>
      <c r="O50" s="26" t="s">
        <v>449</v>
      </c>
      <c r="P50" s="24" t="s">
        <v>449</v>
      </c>
      <c r="Q50" s="25" t="s">
        <v>449</v>
      </c>
      <c r="R50" s="25" t="s">
        <v>449</v>
      </c>
      <c r="S50" s="25" t="s">
        <v>449</v>
      </c>
      <c r="T50" s="26" t="s">
        <v>449</v>
      </c>
      <c r="U50" s="24" t="s">
        <v>449</v>
      </c>
      <c r="V50" s="25" t="s">
        <v>449</v>
      </c>
      <c r="W50" s="25" t="s">
        <v>449</v>
      </c>
      <c r="X50" s="26" t="s">
        <v>449</v>
      </c>
      <c r="Y50" s="24" t="s">
        <v>449</v>
      </c>
      <c r="Z50" s="25" t="s">
        <v>449</v>
      </c>
      <c r="AA50" s="25" t="s">
        <v>449</v>
      </c>
      <c r="AB50" s="26" t="s">
        <v>449</v>
      </c>
      <c r="AC50" s="10"/>
    </row>
    <row r="51" spans="1:29" ht="29" x14ac:dyDescent="0.35">
      <c r="A51" s="11"/>
      <c r="B51" s="8" t="s">
        <v>1215</v>
      </c>
      <c r="C51" s="9">
        <v>18</v>
      </c>
      <c r="D51" s="10">
        <v>18</v>
      </c>
      <c r="E51" s="5" t="s">
        <v>486</v>
      </c>
      <c r="F51" s="5" t="s">
        <v>486</v>
      </c>
      <c r="G51" s="5" t="s">
        <v>486</v>
      </c>
      <c r="H51" s="11" t="s">
        <v>486</v>
      </c>
      <c r="I51" s="10">
        <v>16</v>
      </c>
      <c r="J51" s="5" t="s">
        <v>486</v>
      </c>
      <c r="K51" s="5">
        <v>2</v>
      </c>
      <c r="L51" s="11" t="s">
        <v>486</v>
      </c>
      <c r="M51" s="10">
        <v>5</v>
      </c>
      <c r="N51" s="5">
        <v>13</v>
      </c>
      <c r="O51" s="11" t="s">
        <v>486</v>
      </c>
      <c r="P51" s="10">
        <v>1</v>
      </c>
      <c r="Q51" s="5">
        <v>8</v>
      </c>
      <c r="R51" s="5">
        <v>9</v>
      </c>
      <c r="S51" s="5" t="s">
        <v>486</v>
      </c>
      <c r="T51" s="11" t="s">
        <v>486</v>
      </c>
      <c r="U51" s="10">
        <v>12</v>
      </c>
      <c r="V51" s="5">
        <v>1</v>
      </c>
      <c r="W51" s="5">
        <v>5</v>
      </c>
      <c r="X51" s="11" t="s">
        <v>486</v>
      </c>
      <c r="Y51" s="10">
        <v>2</v>
      </c>
      <c r="Z51" s="5">
        <v>16</v>
      </c>
      <c r="AA51" s="5" t="s">
        <v>486</v>
      </c>
      <c r="AB51" s="11" t="s">
        <v>486</v>
      </c>
      <c r="AC51" s="10"/>
    </row>
    <row r="52" spans="1:29" x14ac:dyDescent="0.35">
      <c r="A52" s="11"/>
      <c r="B52" s="8" t="s">
        <v>449</v>
      </c>
      <c r="C52" s="12">
        <v>0.01</v>
      </c>
      <c r="D52" s="13">
        <v>0.01</v>
      </c>
      <c r="E52" s="5" t="s">
        <v>486</v>
      </c>
      <c r="F52" s="5" t="s">
        <v>486</v>
      </c>
      <c r="G52" s="5" t="s">
        <v>486</v>
      </c>
      <c r="H52" s="11" t="s">
        <v>486</v>
      </c>
      <c r="I52" s="13">
        <v>0.01</v>
      </c>
      <c r="J52" s="5" t="s">
        <v>486</v>
      </c>
      <c r="K52" s="5" t="s">
        <v>511</v>
      </c>
      <c r="L52" s="11" t="s">
        <v>486</v>
      </c>
      <c r="M52" s="10" t="s">
        <v>511</v>
      </c>
      <c r="N52" s="14">
        <v>0.01</v>
      </c>
      <c r="O52" s="11" t="s">
        <v>486</v>
      </c>
      <c r="P52" s="10" t="s">
        <v>511</v>
      </c>
      <c r="Q52" s="14">
        <v>0.01</v>
      </c>
      <c r="R52" s="14">
        <v>0.05</v>
      </c>
      <c r="S52" s="5" t="s">
        <v>486</v>
      </c>
      <c r="T52" s="11" t="s">
        <v>486</v>
      </c>
      <c r="U52" s="13">
        <v>0.02</v>
      </c>
      <c r="V52" s="5" t="s">
        <v>511</v>
      </c>
      <c r="W52" s="5" t="s">
        <v>511</v>
      </c>
      <c r="X52" s="11" t="s">
        <v>486</v>
      </c>
      <c r="Y52" s="10" t="s">
        <v>511</v>
      </c>
      <c r="Z52" s="14">
        <v>0.01</v>
      </c>
      <c r="AA52" s="5" t="s">
        <v>486</v>
      </c>
      <c r="AB52" s="11" t="s">
        <v>486</v>
      </c>
      <c r="AC52" s="10"/>
    </row>
    <row r="53" spans="1:29" x14ac:dyDescent="0.35">
      <c r="A53" s="11"/>
      <c r="B53" s="8" t="s">
        <v>449</v>
      </c>
      <c r="C53" s="10" t="s">
        <v>1172</v>
      </c>
      <c r="D53" s="10" t="s">
        <v>449</v>
      </c>
      <c r="E53" s="5" t="s">
        <v>449</v>
      </c>
      <c r="F53" s="5" t="s">
        <v>449</v>
      </c>
      <c r="G53" s="5" t="s">
        <v>449</v>
      </c>
      <c r="H53" s="11" t="s">
        <v>449</v>
      </c>
      <c r="I53" s="10" t="s">
        <v>449</v>
      </c>
      <c r="J53" s="5" t="s">
        <v>449</v>
      </c>
      <c r="K53" s="5" t="s">
        <v>449</v>
      </c>
      <c r="L53" s="11" t="s">
        <v>449</v>
      </c>
      <c r="M53" s="10" t="s">
        <v>449</v>
      </c>
      <c r="N53" s="5" t="s">
        <v>449</v>
      </c>
      <c r="O53" s="11" t="s">
        <v>449</v>
      </c>
      <c r="P53" s="10" t="s">
        <v>449</v>
      </c>
      <c r="Q53" s="5" t="s">
        <v>605</v>
      </c>
      <c r="R53" s="5" t="s">
        <v>508</v>
      </c>
      <c r="S53" s="5" t="s">
        <v>449</v>
      </c>
      <c r="T53" s="11" t="s">
        <v>449</v>
      </c>
      <c r="U53" s="10" t="s">
        <v>501</v>
      </c>
      <c r="V53" s="5" t="s">
        <v>449</v>
      </c>
      <c r="W53" s="5" t="s">
        <v>449</v>
      </c>
      <c r="X53" s="11" t="s">
        <v>449</v>
      </c>
      <c r="Y53" s="10" t="s">
        <v>449</v>
      </c>
      <c r="Z53" s="5" t="s">
        <v>449</v>
      </c>
      <c r="AA53" s="5" t="s">
        <v>449</v>
      </c>
      <c r="AB53" s="11" t="s">
        <v>449</v>
      </c>
      <c r="AC53" s="10"/>
    </row>
    <row r="54" spans="1:29" ht="29" x14ac:dyDescent="0.35">
      <c r="A54" s="11"/>
      <c r="B54" s="22" t="s">
        <v>1216</v>
      </c>
      <c r="C54" s="23">
        <v>8</v>
      </c>
      <c r="D54" s="24">
        <v>8</v>
      </c>
      <c r="E54" s="25" t="s">
        <v>486</v>
      </c>
      <c r="F54" s="25" t="s">
        <v>486</v>
      </c>
      <c r="G54" s="25" t="s">
        <v>486</v>
      </c>
      <c r="H54" s="26" t="s">
        <v>486</v>
      </c>
      <c r="I54" s="24">
        <v>5</v>
      </c>
      <c r="J54" s="25" t="s">
        <v>486</v>
      </c>
      <c r="K54" s="25">
        <v>3</v>
      </c>
      <c r="L54" s="26" t="s">
        <v>486</v>
      </c>
      <c r="M54" s="24">
        <v>1</v>
      </c>
      <c r="N54" s="25">
        <v>7</v>
      </c>
      <c r="O54" s="26" t="s">
        <v>486</v>
      </c>
      <c r="P54" s="24">
        <v>7</v>
      </c>
      <c r="Q54" s="25">
        <v>1</v>
      </c>
      <c r="R54" s="25" t="s">
        <v>486</v>
      </c>
      <c r="S54" s="25" t="s">
        <v>486</v>
      </c>
      <c r="T54" s="26" t="s">
        <v>486</v>
      </c>
      <c r="U54" s="24">
        <v>1</v>
      </c>
      <c r="V54" s="25" t="s">
        <v>486</v>
      </c>
      <c r="W54" s="25">
        <v>7</v>
      </c>
      <c r="X54" s="26" t="s">
        <v>486</v>
      </c>
      <c r="Y54" s="24">
        <v>1</v>
      </c>
      <c r="Z54" s="25">
        <v>5</v>
      </c>
      <c r="AA54" s="25">
        <v>2</v>
      </c>
      <c r="AB54" s="26" t="s">
        <v>486</v>
      </c>
      <c r="AC54" s="10"/>
    </row>
    <row r="55" spans="1:29" x14ac:dyDescent="0.35">
      <c r="A55" s="11"/>
      <c r="B55" s="22" t="s">
        <v>449</v>
      </c>
      <c r="C55" s="23" t="s">
        <v>511</v>
      </c>
      <c r="D55" s="24" t="s">
        <v>511</v>
      </c>
      <c r="E55" s="25" t="s">
        <v>486</v>
      </c>
      <c r="F55" s="25" t="s">
        <v>486</v>
      </c>
      <c r="G55" s="25" t="s">
        <v>486</v>
      </c>
      <c r="H55" s="26" t="s">
        <v>486</v>
      </c>
      <c r="I55" s="24" t="s">
        <v>511</v>
      </c>
      <c r="J55" s="25" t="s">
        <v>486</v>
      </c>
      <c r="K55" s="29">
        <v>0.01</v>
      </c>
      <c r="L55" s="26" t="s">
        <v>486</v>
      </c>
      <c r="M55" s="24" t="s">
        <v>511</v>
      </c>
      <c r="N55" s="25" t="s">
        <v>511</v>
      </c>
      <c r="O55" s="26" t="s">
        <v>486</v>
      </c>
      <c r="P55" s="24" t="s">
        <v>511</v>
      </c>
      <c r="Q55" s="25" t="s">
        <v>511</v>
      </c>
      <c r="R55" s="25" t="s">
        <v>486</v>
      </c>
      <c r="S55" s="25" t="s">
        <v>486</v>
      </c>
      <c r="T55" s="26" t="s">
        <v>486</v>
      </c>
      <c r="U55" s="24" t="s">
        <v>511</v>
      </c>
      <c r="V55" s="25" t="s">
        <v>486</v>
      </c>
      <c r="W55" s="25" t="s">
        <v>511</v>
      </c>
      <c r="X55" s="26" t="s">
        <v>486</v>
      </c>
      <c r="Y55" s="24" t="s">
        <v>511</v>
      </c>
      <c r="Z55" s="25" t="s">
        <v>511</v>
      </c>
      <c r="AA55" s="29">
        <v>0.04</v>
      </c>
      <c r="AB55" s="26" t="s">
        <v>486</v>
      </c>
      <c r="AC55" s="10"/>
    </row>
    <row r="56" spans="1:29" x14ac:dyDescent="0.35">
      <c r="A56" s="11"/>
      <c r="B56" s="22" t="s">
        <v>449</v>
      </c>
      <c r="C56" s="24" t="s">
        <v>449</v>
      </c>
      <c r="D56" s="24" t="s">
        <v>449</v>
      </c>
      <c r="E56" s="25" t="s">
        <v>449</v>
      </c>
      <c r="F56" s="25" t="s">
        <v>449</v>
      </c>
      <c r="G56" s="25" t="s">
        <v>449</v>
      </c>
      <c r="H56" s="26" t="s">
        <v>449</v>
      </c>
      <c r="I56" s="24" t="s">
        <v>449</v>
      </c>
      <c r="J56" s="25" t="s">
        <v>449</v>
      </c>
      <c r="K56" s="25" t="s">
        <v>449</v>
      </c>
      <c r="L56" s="26" t="s">
        <v>449</v>
      </c>
      <c r="M56" s="24" t="s">
        <v>449</v>
      </c>
      <c r="N56" s="25" t="s">
        <v>449</v>
      </c>
      <c r="O56" s="26" t="s">
        <v>449</v>
      </c>
      <c r="P56" s="24" t="s">
        <v>449</v>
      </c>
      <c r="Q56" s="25" t="s">
        <v>449</v>
      </c>
      <c r="R56" s="25" t="s">
        <v>449</v>
      </c>
      <c r="S56" s="25" t="s">
        <v>449</v>
      </c>
      <c r="T56" s="26" t="s">
        <v>449</v>
      </c>
      <c r="U56" s="24" t="s">
        <v>449</v>
      </c>
      <c r="V56" s="25" t="s">
        <v>449</v>
      </c>
      <c r="W56" s="25" t="s">
        <v>449</v>
      </c>
      <c r="X56" s="26" t="s">
        <v>449</v>
      </c>
      <c r="Y56" s="24" t="s">
        <v>449</v>
      </c>
      <c r="Z56" s="25" t="s">
        <v>449</v>
      </c>
      <c r="AA56" s="25" t="s">
        <v>719</v>
      </c>
      <c r="AB56" s="26" t="s">
        <v>449</v>
      </c>
      <c r="AC56" s="10"/>
    </row>
    <row r="57" spans="1:29" x14ac:dyDescent="0.35">
      <c r="A57" s="11"/>
      <c r="B57" s="8" t="s">
        <v>1217</v>
      </c>
      <c r="C57" s="9">
        <v>7</v>
      </c>
      <c r="D57" s="10">
        <v>7</v>
      </c>
      <c r="E57" s="5" t="s">
        <v>486</v>
      </c>
      <c r="F57" s="5" t="s">
        <v>486</v>
      </c>
      <c r="G57" s="5" t="s">
        <v>486</v>
      </c>
      <c r="H57" s="11" t="s">
        <v>486</v>
      </c>
      <c r="I57" s="10">
        <v>3</v>
      </c>
      <c r="J57" s="5" t="s">
        <v>486</v>
      </c>
      <c r="K57" s="5">
        <v>4</v>
      </c>
      <c r="L57" s="11" t="s">
        <v>486</v>
      </c>
      <c r="M57" s="10">
        <v>1</v>
      </c>
      <c r="N57" s="5">
        <v>7</v>
      </c>
      <c r="O57" s="11" t="s">
        <v>486</v>
      </c>
      <c r="P57" s="10">
        <v>6</v>
      </c>
      <c r="Q57" s="5">
        <v>1</v>
      </c>
      <c r="R57" s="5" t="s">
        <v>486</v>
      </c>
      <c r="S57" s="5" t="s">
        <v>486</v>
      </c>
      <c r="T57" s="11" t="s">
        <v>486</v>
      </c>
      <c r="U57" s="10" t="s">
        <v>486</v>
      </c>
      <c r="V57" s="5">
        <v>2</v>
      </c>
      <c r="W57" s="5">
        <v>5</v>
      </c>
      <c r="X57" s="11" t="s">
        <v>486</v>
      </c>
      <c r="Y57" s="10" t="s">
        <v>511</v>
      </c>
      <c r="Z57" s="5">
        <v>7</v>
      </c>
      <c r="AA57" s="5" t="s">
        <v>486</v>
      </c>
      <c r="AB57" s="11" t="s">
        <v>486</v>
      </c>
      <c r="AC57" s="10"/>
    </row>
    <row r="58" spans="1:29" x14ac:dyDescent="0.35">
      <c r="A58" s="11"/>
      <c r="B58" s="8" t="s">
        <v>449</v>
      </c>
      <c r="C58" s="10" t="s">
        <v>511</v>
      </c>
      <c r="D58" s="10" t="s">
        <v>511</v>
      </c>
      <c r="E58" s="5" t="s">
        <v>486</v>
      </c>
      <c r="F58" s="5" t="s">
        <v>486</v>
      </c>
      <c r="G58" s="5" t="s">
        <v>486</v>
      </c>
      <c r="H58" s="11" t="s">
        <v>486</v>
      </c>
      <c r="I58" s="10" t="s">
        <v>511</v>
      </c>
      <c r="J58" s="5" t="s">
        <v>486</v>
      </c>
      <c r="K58" s="14">
        <v>0.01</v>
      </c>
      <c r="L58" s="11" t="s">
        <v>486</v>
      </c>
      <c r="M58" s="10" t="s">
        <v>511</v>
      </c>
      <c r="N58" s="5" t="s">
        <v>511</v>
      </c>
      <c r="O58" s="11" t="s">
        <v>486</v>
      </c>
      <c r="P58" s="10" t="s">
        <v>511</v>
      </c>
      <c r="Q58" s="5" t="s">
        <v>511</v>
      </c>
      <c r="R58" s="5" t="s">
        <v>486</v>
      </c>
      <c r="S58" s="5" t="s">
        <v>486</v>
      </c>
      <c r="T58" s="11" t="s">
        <v>486</v>
      </c>
      <c r="U58" s="10" t="s">
        <v>486</v>
      </c>
      <c r="V58" s="14">
        <v>0.01</v>
      </c>
      <c r="W58" s="5" t="s">
        <v>511</v>
      </c>
      <c r="X58" s="11" t="s">
        <v>486</v>
      </c>
      <c r="Y58" s="10" t="s">
        <v>511</v>
      </c>
      <c r="Z58" s="5" t="s">
        <v>511</v>
      </c>
      <c r="AA58" s="5" t="s">
        <v>486</v>
      </c>
      <c r="AB58" s="11" t="s">
        <v>486</v>
      </c>
      <c r="AC58" s="10"/>
    </row>
    <row r="59" spans="1:29" x14ac:dyDescent="0.35">
      <c r="A59" s="11"/>
      <c r="B59" s="8" t="s">
        <v>449</v>
      </c>
      <c r="C59" s="10" t="s">
        <v>665</v>
      </c>
      <c r="D59" s="10" t="s">
        <v>449</v>
      </c>
      <c r="E59" s="5" t="s">
        <v>449</v>
      </c>
      <c r="F59" s="5" t="s">
        <v>449</v>
      </c>
      <c r="G59" s="5" t="s">
        <v>449</v>
      </c>
      <c r="H59" s="11" t="s">
        <v>449</v>
      </c>
      <c r="I59" s="10" t="s">
        <v>449</v>
      </c>
      <c r="J59" s="5" t="s">
        <v>449</v>
      </c>
      <c r="K59" s="5" t="s">
        <v>600</v>
      </c>
      <c r="L59" s="11" t="s">
        <v>449</v>
      </c>
      <c r="M59" s="10" t="s">
        <v>449</v>
      </c>
      <c r="N59" s="5" t="s">
        <v>449</v>
      </c>
      <c r="O59" s="11" t="s">
        <v>449</v>
      </c>
      <c r="P59" s="10" t="s">
        <v>449</v>
      </c>
      <c r="Q59" s="5" t="s">
        <v>449</v>
      </c>
      <c r="R59" s="5" t="s">
        <v>449</v>
      </c>
      <c r="S59" s="5" t="s">
        <v>449</v>
      </c>
      <c r="T59" s="11" t="s">
        <v>449</v>
      </c>
      <c r="U59" s="10" t="s">
        <v>449</v>
      </c>
      <c r="V59" s="5" t="s">
        <v>449</v>
      </c>
      <c r="W59" s="5" t="s">
        <v>449</v>
      </c>
      <c r="X59" s="11" t="s">
        <v>449</v>
      </c>
      <c r="Y59" s="10" t="s">
        <v>449</v>
      </c>
      <c r="Z59" s="5" t="s">
        <v>449</v>
      </c>
      <c r="AA59" s="5" t="s">
        <v>449</v>
      </c>
      <c r="AB59" s="11" t="s">
        <v>449</v>
      </c>
      <c r="AC59" s="10"/>
    </row>
    <row r="60" spans="1:29" ht="29" x14ac:dyDescent="0.35">
      <c r="A60" s="11"/>
      <c r="B60" s="22" t="s">
        <v>1218</v>
      </c>
      <c r="C60" s="23">
        <v>6</v>
      </c>
      <c r="D60" s="24">
        <v>6</v>
      </c>
      <c r="E60" s="25" t="s">
        <v>486</v>
      </c>
      <c r="F60" s="25" t="s">
        <v>486</v>
      </c>
      <c r="G60" s="25" t="s">
        <v>486</v>
      </c>
      <c r="H60" s="26" t="s">
        <v>486</v>
      </c>
      <c r="I60" s="24">
        <v>3</v>
      </c>
      <c r="J60" s="25" t="s">
        <v>486</v>
      </c>
      <c r="K60" s="25">
        <v>4</v>
      </c>
      <c r="L60" s="26" t="s">
        <v>486</v>
      </c>
      <c r="M60" s="24" t="s">
        <v>511</v>
      </c>
      <c r="N60" s="25">
        <v>6</v>
      </c>
      <c r="O60" s="26" t="s">
        <v>486</v>
      </c>
      <c r="P60" s="24" t="s">
        <v>486</v>
      </c>
      <c r="Q60" s="25">
        <v>6</v>
      </c>
      <c r="R60" s="25" t="s">
        <v>511</v>
      </c>
      <c r="S60" s="25" t="s">
        <v>486</v>
      </c>
      <c r="T60" s="26" t="s">
        <v>486</v>
      </c>
      <c r="U60" s="24">
        <v>1</v>
      </c>
      <c r="V60" s="25" t="s">
        <v>486</v>
      </c>
      <c r="W60" s="25">
        <v>5</v>
      </c>
      <c r="X60" s="26" t="s">
        <v>486</v>
      </c>
      <c r="Y60" s="24" t="s">
        <v>486</v>
      </c>
      <c r="Z60" s="25">
        <v>6</v>
      </c>
      <c r="AA60" s="25" t="s">
        <v>486</v>
      </c>
      <c r="AB60" s="26" t="s">
        <v>486</v>
      </c>
      <c r="AC60" s="10"/>
    </row>
    <row r="61" spans="1:29" x14ac:dyDescent="0.35">
      <c r="A61" s="11"/>
      <c r="B61" s="22" t="s">
        <v>449</v>
      </c>
      <c r="C61" s="24" t="s">
        <v>511</v>
      </c>
      <c r="D61" s="24" t="s">
        <v>511</v>
      </c>
      <c r="E61" s="25" t="s">
        <v>486</v>
      </c>
      <c r="F61" s="25" t="s">
        <v>486</v>
      </c>
      <c r="G61" s="25" t="s">
        <v>486</v>
      </c>
      <c r="H61" s="26" t="s">
        <v>486</v>
      </c>
      <c r="I61" s="24" t="s">
        <v>511</v>
      </c>
      <c r="J61" s="25" t="s">
        <v>486</v>
      </c>
      <c r="K61" s="29">
        <v>0.01</v>
      </c>
      <c r="L61" s="26" t="s">
        <v>486</v>
      </c>
      <c r="M61" s="24" t="s">
        <v>511</v>
      </c>
      <c r="N61" s="25" t="s">
        <v>511</v>
      </c>
      <c r="O61" s="26" t="s">
        <v>486</v>
      </c>
      <c r="P61" s="24" t="s">
        <v>486</v>
      </c>
      <c r="Q61" s="29">
        <v>0.01</v>
      </c>
      <c r="R61" s="25" t="s">
        <v>511</v>
      </c>
      <c r="S61" s="25" t="s">
        <v>486</v>
      </c>
      <c r="T61" s="26" t="s">
        <v>486</v>
      </c>
      <c r="U61" s="24" t="s">
        <v>511</v>
      </c>
      <c r="V61" s="25" t="s">
        <v>486</v>
      </c>
      <c r="W61" s="25" t="s">
        <v>511</v>
      </c>
      <c r="X61" s="26" t="s">
        <v>486</v>
      </c>
      <c r="Y61" s="24" t="s">
        <v>486</v>
      </c>
      <c r="Z61" s="25" t="s">
        <v>511</v>
      </c>
      <c r="AA61" s="25" t="s">
        <v>486</v>
      </c>
      <c r="AB61" s="26" t="s">
        <v>486</v>
      </c>
      <c r="AC61" s="10"/>
    </row>
    <row r="62" spans="1:29" x14ac:dyDescent="0.35">
      <c r="A62" s="11"/>
      <c r="B62" s="22" t="s">
        <v>449</v>
      </c>
      <c r="C62" s="24" t="s">
        <v>665</v>
      </c>
      <c r="D62" s="24" t="s">
        <v>449</v>
      </c>
      <c r="E62" s="25" t="s">
        <v>449</v>
      </c>
      <c r="F62" s="25" t="s">
        <v>449</v>
      </c>
      <c r="G62" s="25" t="s">
        <v>449</v>
      </c>
      <c r="H62" s="26" t="s">
        <v>449</v>
      </c>
      <c r="I62" s="24" t="s">
        <v>449</v>
      </c>
      <c r="J62" s="25" t="s">
        <v>449</v>
      </c>
      <c r="K62" s="25" t="s">
        <v>665</v>
      </c>
      <c r="L62" s="26" t="s">
        <v>449</v>
      </c>
      <c r="M62" s="24" t="s">
        <v>449</v>
      </c>
      <c r="N62" s="25" t="s">
        <v>449</v>
      </c>
      <c r="O62" s="26" t="s">
        <v>449</v>
      </c>
      <c r="P62" s="24" t="s">
        <v>449</v>
      </c>
      <c r="Q62" s="25" t="s">
        <v>523</v>
      </c>
      <c r="R62" s="25" t="s">
        <v>449</v>
      </c>
      <c r="S62" s="25" t="s">
        <v>449</v>
      </c>
      <c r="T62" s="26" t="s">
        <v>449</v>
      </c>
      <c r="U62" s="24" t="s">
        <v>449</v>
      </c>
      <c r="V62" s="25" t="s">
        <v>449</v>
      </c>
      <c r="W62" s="25" t="s">
        <v>449</v>
      </c>
      <c r="X62" s="26" t="s">
        <v>449</v>
      </c>
      <c r="Y62" s="24" t="s">
        <v>449</v>
      </c>
      <c r="Z62" s="25" t="s">
        <v>449</v>
      </c>
      <c r="AA62" s="25" t="s">
        <v>449</v>
      </c>
      <c r="AB62" s="26" t="s">
        <v>449</v>
      </c>
      <c r="AC62" s="10"/>
    </row>
    <row r="63" spans="1:29" ht="29" x14ac:dyDescent="0.35">
      <c r="A63" s="11"/>
      <c r="B63" s="8" t="s">
        <v>1219</v>
      </c>
      <c r="C63" s="9">
        <v>5</v>
      </c>
      <c r="D63" s="10">
        <v>5</v>
      </c>
      <c r="E63" s="5" t="s">
        <v>486</v>
      </c>
      <c r="F63" s="5" t="s">
        <v>486</v>
      </c>
      <c r="G63" s="5" t="s">
        <v>486</v>
      </c>
      <c r="H63" s="11" t="s">
        <v>486</v>
      </c>
      <c r="I63" s="10">
        <v>5</v>
      </c>
      <c r="J63" s="5" t="s">
        <v>486</v>
      </c>
      <c r="K63" s="5" t="s">
        <v>511</v>
      </c>
      <c r="L63" s="11" t="s">
        <v>486</v>
      </c>
      <c r="M63" s="10">
        <v>1</v>
      </c>
      <c r="N63" s="5">
        <v>3</v>
      </c>
      <c r="O63" s="11">
        <v>1</v>
      </c>
      <c r="P63" s="10">
        <v>4</v>
      </c>
      <c r="Q63" s="5">
        <v>1</v>
      </c>
      <c r="R63" s="5">
        <v>1</v>
      </c>
      <c r="S63" s="5" t="s">
        <v>486</v>
      </c>
      <c r="T63" s="11" t="s">
        <v>486</v>
      </c>
      <c r="U63" s="10">
        <v>1</v>
      </c>
      <c r="V63" s="5" t="s">
        <v>511</v>
      </c>
      <c r="W63" s="5">
        <v>4</v>
      </c>
      <c r="X63" s="11" t="s">
        <v>486</v>
      </c>
      <c r="Y63" s="10">
        <v>1</v>
      </c>
      <c r="Z63" s="5">
        <v>4</v>
      </c>
      <c r="AA63" s="5" t="s">
        <v>486</v>
      </c>
      <c r="AB63" s="11" t="s">
        <v>486</v>
      </c>
      <c r="AC63" s="10"/>
    </row>
    <row r="64" spans="1:29" x14ac:dyDescent="0.35">
      <c r="A64" s="11"/>
      <c r="B64" s="8" t="s">
        <v>449</v>
      </c>
      <c r="C64" s="9" t="s">
        <v>511</v>
      </c>
      <c r="D64" s="10" t="s">
        <v>511</v>
      </c>
      <c r="E64" s="5" t="s">
        <v>486</v>
      </c>
      <c r="F64" s="5" t="s">
        <v>486</v>
      </c>
      <c r="G64" s="5" t="s">
        <v>486</v>
      </c>
      <c r="H64" s="11" t="s">
        <v>486</v>
      </c>
      <c r="I64" s="10" t="s">
        <v>511</v>
      </c>
      <c r="J64" s="5" t="s">
        <v>486</v>
      </c>
      <c r="K64" s="5" t="s">
        <v>511</v>
      </c>
      <c r="L64" s="11" t="s">
        <v>486</v>
      </c>
      <c r="M64" s="10" t="s">
        <v>511</v>
      </c>
      <c r="N64" s="5" t="s">
        <v>511</v>
      </c>
      <c r="O64" s="15">
        <v>0.01</v>
      </c>
      <c r="P64" s="10" t="s">
        <v>511</v>
      </c>
      <c r="Q64" s="5" t="s">
        <v>511</v>
      </c>
      <c r="R64" s="5" t="s">
        <v>511</v>
      </c>
      <c r="S64" s="5" t="s">
        <v>486</v>
      </c>
      <c r="T64" s="11" t="s">
        <v>486</v>
      </c>
      <c r="U64" s="10" t="s">
        <v>511</v>
      </c>
      <c r="V64" s="5" t="s">
        <v>511</v>
      </c>
      <c r="W64" s="5" t="s">
        <v>511</v>
      </c>
      <c r="X64" s="11" t="s">
        <v>486</v>
      </c>
      <c r="Y64" s="10" t="s">
        <v>511</v>
      </c>
      <c r="Z64" s="5" t="s">
        <v>511</v>
      </c>
      <c r="AA64" s="5" t="s">
        <v>486</v>
      </c>
      <c r="AB64" s="11" t="s">
        <v>486</v>
      </c>
      <c r="AC64" s="10"/>
    </row>
    <row r="65" spans="1:29" ht="29" x14ac:dyDescent="0.35">
      <c r="A65" s="11"/>
      <c r="B65" s="22" t="s">
        <v>1220</v>
      </c>
      <c r="C65" s="23">
        <v>5</v>
      </c>
      <c r="D65" s="24">
        <v>5</v>
      </c>
      <c r="E65" s="25" t="s">
        <v>486</v>
      </c>
      <c r="F65" s="25" t="s">
        <v>486</v>
      </c>
      <c r="G65" s="25" t="s">
        <v>486</v>
      </c>
      <c r="H65" s="26" t="s">
        <v>486</v>
      </c>
      <c r="I65" s="24">
        <v>4</v>
      </c>
      <c r="J65" s="25" t="s">
        <v>486</v>
      </c>
      <c r="K65" s="25">
        <v>1</v>
      </c>
      <c r="L65" s="26" t="s">
        <v>486</v>
      </c>
      <c r="M65" s="24">
        <v>2</v>
      </c>
      <c r="N65" s="25">
        <v>3</v>
      </c>
      <c r="O65" s="26" t="s">
        <v>486</v>
      </c>
      <c r="P65" s="24">
        <v>3</v>
      </c>
      <c r="Q65" s="25">
        <v>2</v>
      </c>
      <c r="R65" s="25" t="s">
        <v>486</v>
      </c>
      <c r="S65" s="25" t="s">
        <v>486</v>
      </c>
      <c r="T65" s="26" t="s">
        <v>486</v>
      </c>
      <c r="U65" s="24" t="s">
        <v>486</v>
      </c>
      <c r="V65" s="25" t="s">
        <v>486</v>
      </c>
      <c r="W65" s="25">
        <v>5</v>
      </c>
      <c r="X65" s="26" t="s">
        <v>511</v>
      </c>
      <c r="Y65" s="24" t="s">
        <v>486</v>
      </c>
      <c r="Z65" s="25">
        <v>5</v>
      </c>
      <c r="AA65" s="25" t="s">
        <v>486</v>
      </c>
      <c r="AB65" s="26" t="s">
        <v>486</v>
      </c>
      <c r="AC65" s="10"/>
    </row>
    <row r="66" spans="1:29" x14ac:dyDescent="0.35">
      <c r="A66" s="11"/>
      <c r="B66" s="22" t="s">
        <v>449</v>
      </c>
      <c r="C66" s="23" t="s">
        <v>511</v>
      </c>
      <c r="D66" s="24" t="s">
        <v>511</v>
      </c>
      <c r="E66" s="25" t="s">
        <v>486</v>
      </c>
      <c r="F66" s="25" t="s">
        <v>486</v>
      </c>
      <c r="G66" s="25" t="s">
        <v>486</v>
      </c>
      <c r="H66" s="26" t="s">
        <v>486</v>
      </c>
      <c r="I66" s="24" t="s">
        <v>511</v>
      </c>
      <c r="J66" s="25" t="s">
        <v>486</v>
      </c>
      <c r="K66" s="25" t="s">
        <v>511</v>
      </c>
      <c r="L66" s="26" t="s">
        <v>486</v>
      </c>
      <c r="M66" s="24" t="s">
        <v>511</v>
      </c>
      <c r="N66" s="25" t="s">
        <v>511</v>
      </c>
      <c r="O66" s="26" t="s">
        <v>486</v>
      </c>
      <c r="P66" s="24" t="s">
        <v>511</v>
      </c>
      <c r="Q66" s="25" t="s">
        <v>511</v>
      </c>
      <c r="R66" s="25" t="s">
        <v>486</v>
      </c>
      <c r="S66" s="25" t="s">
        <v>486</v>
      </c>
      <c r="T66" s="26" t="s">
        <v>486</v>
      </c>
      <c r="U66" s="24" t="s">
        <v>486</v>
      </c>
      <c r="V66" s="25" t="s">
        <v>486</v>
      </c>
      <c r="W66" s="25" t="s">
        <v>511</v>
      </c>
      <c r="X66" s="30">
        <v>0.01</v>
      </c>
      <c r="Y66" s="24" t="s">
        <v>486</v>
      </c>
      <c r="Z66" s="25" t="s">
        <v>511</v>
      </c>
      <c r="AA66" s="25" t="s">
        <v>486</v>
      </c>
      <c r="AB66" s="26" t="s">
        <v>486</v>
      </c>
      <c r="AC66" s="10"/>
    </row>
    <row r="67" spans="1:29" x14ac:dyDescent="0.35">
      <c r="A67" s="11"/>
      <c r="B67" s="8" t="s">
        <v>1221</v>
      </c>
      <c r="C67" s="9">
        <v>5</v>
      </c>
      <c r="D67" s="10">
        <v>5</v>
      </c>
      <c r="E67" s="5" t="s">
        <v>486</v>
      </c>
      <c r="F67" s="5" t="s">
        <v>486</v>
      </c>
      <c r="G67" s="5" t="s">
        <v>486</v>
      </c>
      <c r="H67" s="11" t="s">
        <v>486</v>
      </c>
      <c r="I67" s="10" t="s">
        <v>486</v>
      </c>
      <c r="J67" s="5" t="s">
        <v>486</v>
      </c>
      <c r="K67" s="5">
        <v>5</v>
      </c>
      <c r="L67" s="11" t="s">
        <v>486</v>
      </c>
      <c r="M67" s="10">
        <v>4</v>
      </c>
      <c r="N67" s="5">
        <v>1</v>
      </c>
      <c r="O67" s="11" t="s">
        <v>486</v>
      </c>
      <c r="P67" s="10">
        <v>1</v>
      </c>
      <c r="Q67" s="5">
        <v>4</v>
      </c>
      <c r="R67" s="5" t="s">
        <v>486</v>
      </c>
      <c r="S67" s="5" t="s">
        <v>486</v>
      </c>
      <c r="T67" s="11" t="s">
        <v>486</v>
      </c>
      <c r="U67" s="10" t="s">
        <v>486</v>
      </c>
      <c r="V67" s="5" t="s">
        <v>486</v>
      </c>
      <c r="W67" s="5">
        <v>5</v>
      </c>
      <c r="X67" s="11" t="s">
        <v>486</v>
      </c>
      <c r="Y67" s="10" t="s">
        <v>486</v>
      </c>
      <c r="Z67" s="5">
        <v>5</v>
      </c>
      <c r="AA67" s="5" t="s">
        <v>486</v>
      </c>
      <c r="AB67" s="11" t="s">
        <v>486</v>
      </c>
      <c r="AC67" s="10"/>
    </row>
    <row r="68" spans="1:29" x14ac:dyDescent="0.35">
      <c r="A68" s="11"/>
      <c r="B68" s="8" t="s">
        <v>449</v>
      </c>
      <c r="C68" s="9" t="s">
        <v>511</v>
      </c>
      <c r="D68" s="10" t="s">
        <v>511</v>
      </c>
      <c r="E68" s="5" t="s">
        <v>486</v>
      </c>
      <c r="F68" s="5" t="s">
        <v>486</v>
      </c>
      <c r="G68" s="5" t="s">
        <v>486</v>
      </c>
      <c r="H68" s="11" t="s">
        <v>486</v>
      </c>
      <c r="I68" s="10" t="s">
        <v>486</v>
      </c>
      <c r="J68" s="5" t="s">
        <v>486</v>
      </c>
      <c r="K68" s="14">
        <v>0.01</v>
      </c>
      <c r="L68" s="11" t="s">
        <v>486</v>
      </c>
      <c r="M68" s="10" t="s">
        <v>511</v>
      </c>
      <c r="N68" s="5" t="s">
        <v>511</v>
      </c>
      <c r="O68" s="11" t="s">
        <v>486</v>
      </c>
      <c r="P68" s="10" t="s">
        <v>511</v>
      </c>
      <c r="Q68" s="5" t="s">
        <v>511</v>
      </c>
      <c r="R68" s="5" t="s">
        <v>486</v>
      </c>
      <c r="S68" s="5" t="s">
        <v>486</v>
      </c>
      <c r="T68" s="11" t="s">
        <v>486</v>
      </c>
      <c r="U68" s="10" t="s">
        <v>486</v>
      </c>
      <c r="V68" s="5" t="s">
        <v>486</v>
      </c>
      <c r="W68" s="5" t="s">
        <v>511</v>
      </c>
      <c r="X68" s="11" t="s">
        <v>486</v>
      </c>
      <c r="Y68" s="10" t="s">
        <v>486</v>
      </c>
      <c r="Z68" s="5" t="s">
        <v>511</v>
      </c>
      <c r="AA68" s="5" t="s">
        <v>486</v>
      </c>
      <c r="AB68" s="11" t="s">
        <v>486</v>
      </c>
      <c r="AC68" s="10"/>
    </row>
    <row r="69" spans="1:29" x14ac:dyDescent="0.35">
      <c r="A69" s="11"/>
      <c r="B69" s="8" t="s">
        <v>449</v>
      </c>
      <c r="C69" s="10" t="s">
        <v>449</v>
      </c>
      <c r="D69" s="10" t="s">
        <v>449</v>
      </c>
      <c r="E69" s="5" t="s">
        <v>449</v>
      </c>
      <c r="F69" s="5" t="s">
        <v>449</v>
      </c>
      <c r="G69" s="5" t="s">
        <v>449</v>
      </c>
      <c r="H69" s="11" t="s">
        <v>449</v>
      </c>
      <c r="I69" s="10" t="s">
        <v>449</v>
      </c>
      <c r="J69" s="5" t="s">
        <v>449</v>
      </c>
      <c r="K69" s="5" t="s">
        <v>600</v>
      </c>
      <c r="L69" s="11" t="s">
        <v>449</v>
      </c>
      <c r="M69" s="10" t="s">
        <v>449</v>
      </c>
      <c r="N69" s="5" t="s">
        <v>449</v>
      </c>
      <c r="O69" s="11" t="s">
        <v>449</v>
      </c>
      <c r="P69" s="10" t="s">
        <v>449</v>
      </c>
      <c r="Q69" s="5" t="s">
        <v>449</v>
      </c>
      <c r="R69" s="5" t="s">
        <v>449</v>
      </c>
      <c r="S69" s="5" t="s">
        <v>449</v>
      </c>
      <c r="T69" s="11" t="s">
        <v>449</v>
      </c>
      <c r="U69" s="10" t="s">
        <v>449</v>
      </c>
      <c r="V69" s="5" t="s">
        <v>449</v>
      </c>
      <c r="W69" s="5" t="s">
        <v>449</v>
      </c>
      <c r="X69" s="11" t="s">
        <v>449</v>
      </c>
      <c r="Y69" s="10" t="s">
        <v>449</v>
      </c>
      <c r="Z69" s="5" t="s">
        <v>449</v>
      </c>
      <c r="AA69" s="5" t="s">
        <v>449</v>
      </c>
      <c r="AB69" s="11" t="s">
        <v>449</v>
      </c>
      <c r="AC69" s="10"/>
    </row>
    <row r="70" spans="1:29" x14ac:dyDescent="0.35">
      <c r="A70" s="11"/>
      <c r="B70" s="22" t="s">
        <v>1222</v>
      </c>
      <c r="C70" s="23">
        <v>5</v>
      </c>
      <c r="D70" s="24">
        <v>5</v>
      </c>
      <c r="E70" s="25" t="s">
        <v>486</v>
      </c>
      <c r="F70" s="25" t="s">
        <v>486</v>
      </c>
      <c r="G70" s="25" t="s">
        <v>486</v>
      </c>
      <c r="H70" s="26" t="s">
        <v>486</v>
      </c>
      <c r="I70" s="24">
        <v>2</v>
      </c>
      <c r="J70" s="25" t="s">
        <v>486</v>
      </c>
      <c r="K70" s="25">
        <v>3</v>
      </c>
      <c r="L70" s="26" t="s">
        <v>486</v>
      </c>
      <c r="M70" s="24" t="s">
        <v>486</v>
      </c>
      <c r="N70" s="25">
        <v>5</v>
      </c>
      <c r="O70" s="26" t="s">
        <v>486</v>
      </c>
      <c r="P70" s="24">
        <v>4</v>
      </c>
      <c r="Q70" s="25" t="s">
        <v>486</v>
      </c>
      <c r="R70" s="25">
        <v>1</v>
      </c>
      <c r="S70" s="25" t="s">
        <v>486</v>
      </c>
      <c r="T70" s="26" t="s">
        <v>486</v>
      </c>
      <c r="U70" s="24">
        <v>1</v>
      </c>
      <c r="V70" s="25" t="s">
        <v>486</v>
      </c>
      <c r="W70" s="25">
        <v>4</v>
      </c>
      <c r="X70" s="26" t="s">
        <v>486</v>
      </c>
      <c r="Y70" s="24" t="s">
        <v>486</v>
      </c>
      <c r="Z70" s="25">
        <v>2</v>
      </c>
      <c r="AA70" s="25">
        <v>2</v>
      </c>
      <c r="AB70" s="26" t="s">
        <v>486</v>
      </c>
      <c r="AC70" s="10"/>
    </row>
    <row r="71" spans="1:29" x14ac:dyDescent="0.35">
      <c r="A71" s="11"/>
      <c r="B71" s="22" t="s">
        <v>449</v>
      </c>
      <c r="C71" s="24" t="s">
        <v>511</v>
      </c>
      <c r="D71" s="24" t="s">
        <v>511</v>
      </c>
      <c r="E71" s="25" t="s">
        <v>486</v>
      </c>
      <c r="F71" s="25" t="s">
        <v>486</v>
      </c>
      <c r="G71" s="25" t="s">
        <v>486</v>
      </c>
      <c r="H71" s="26" t="s">
        <v>486</v>
      </c>
      <c r="I71" s="24" t="s">
        <v>511</v>
      </c>
      <c r="J71" s="25" t="s">
        <v>486</v>
      </c>
      <c r="K71" s="29">
        <v>0.01</v>
      </c>
      <c r="L71" s="26" t="s">
        <v>486</v>
      </c>
      <c r="M71" s="24" t="s">
        <v>486</v>
      </c>
      <c r="N71" s="25" t="s">
        <v>511</v>
      </c>
      <c r="O71" s="26" t="s">
        <v>486</v>
      </c>
      <c r="P71" s="24" t="s">
        <v>511</v>
      </c>
      <c r="Q71" s="25" t="s">
        <v>486</v>
      </c>
      <c r="R71" s="25" t="s">
        <v>511</v>
      </c>
      <c r="S71" s="25" t="s">
        <v>486</v>
      </c>
      <c r="T71" s="26" t="s">
        <v>486</v>
      </c>
      <c r="U71" s="24" t="s">
        <v>511</v>
      </c>
      <c r="V71" s="25" t="s">
        <v>486</v>
      </c>
      <c r="W71" s="25" t="s">
        <v>511</v>
      </c>
      <c r="X71" s="26" t="s">
        <v>486</v>
      </c>
      <c r="Y71" s="24" t="s">
        <v>486</v>
      </c>
      <c r="Z71" s="25" t="s">
        <v>511</v>
      </c>
      <c r="AA71" s="29">
        <v>0.04</v>
      </c>
      <c r="AB71" s="26" t="s">
        <v>486</v>
      </c>
      <c r="AC71" s="10"/>
    </row>
    <row r="72" spans="1:29" x14ac:dyDescent="0.35">
      <c r="A72" s="11"/>
      <c r="B72" s="22" t="s">
        <v>449</v>
      </c>
      <c r="C72" s="24" t="s">
        <v>665</v>
      </c>
      <c r="D72" s="24" t="s">
        <v>449</v>
      </c>
      <c r="E72" s="25" t="s">
        <v>449</v>
      </c>
      <c r="F72" s="25" t="s">
        <v>449</v>
      </c>
      <c r="G72" s="25" t="s">
        <v>449</v>
      </c>
      <c r="H72" s="26" t="s">
        <v>449</v>
      </c>
      <c r="I72" s="24" t="s">
        <v>449</v>
      </c>
      <c r="J72" s="25" t="s">
        <v>449</v>
      </c>
      <c r="K72" s="25" t="s">
        <v>665</v>
      </c>
      <c r="L72" s="26" t="s">
        <v>449</v>
      </c>
      <c r="M72" s="24" t="s">
        <v>449</v>
      </c>
      <c r="N72" s="25" t="s">
        <v>449</v>
      </c>
      <c r="O72" s="26" t="s">
        <v>449</v>
      </c>
      <c r="P72" s="24" t="s">
        <v>449</v>
      </c>
      <c r="Q72" s="25" t="s">
        <v>449</v>
      </c>
      <c r="R72" s="25" t="s">
        <v>449</v>
      </c>
      <c r="S72" s="25" t="s">
        <v>449</v>
      </c>
      <c r="T72" s="26" t="s">
        <v>449</v>
      </c>
      <c r="U72" s="24" t="s">
        <v>449</v>
      </c>
      <c r="V72" s="25" t="s">
        <v>449</v>
      </c>
      <c r="W72" s="25" t="s">
        <v>449</v>
      </c>
      <c r="X72" s="26" t="s">
        <v>449</v>
      </c>
      <c r="Y72" s="24" t="s">
        <v>449</v>
      </c>
      <c r="Z72" s="25" t="s">
        <v>449</v>
      </c>
      <c r="AA72" s="25" t="s">
        <v>719</v>
      </c>
      <c r="AB72" s="26" t="s">
        <v>449</v>
      </c>
      <c r="AC72" s="10"/>
    </row>
    <row r="73" spans="1:29" ht="29" x14ac:dyDescent="0.35">
      <c r="A73" s="11"/>
      <c r="B73" s="8" t="s">
        <v>1223</v>
      </c>
      <c r="C73" s="9">
        <v>2</v>
      </c>
      <c r="D73" s="10">
        <v>2</v>
      </c>
      <c r="E73" s="5" t="s">
        <v>486</v>
      </c>
      <c r="F73" s="5" t="s">
        <v>486</v>
      </c>
      <c r="G73" s="5" t="s">
        <v>486</v>
      </c>
      <c r="H73" s="11" t="s">
        <v>486</v>
      </c>
      <c r="I73" s="10">
        <v>2</v>
      </c>
      <c r="J73" s="5" t="s">
        <v>486</v>
      </c>
      <c r="K73" s="5" t="s">
        <v>486</v>
      </c>
      <c r="L73" s="11" t="s">
        <v>486</v>
      </c>
      <c r="M73" s="10">
        <v>1</v>
      </c>
      <c r="N73" s="5">
        <v>1</v>
      </c>
      <c r="O73" s="11" t="s">
        <v>486</v>
      </c>
      <c r="P73" s="10">
        <v>2</v>
      </c>
      <c r="Q73" s="5" t="s">
        <v>486</v>
      </c>
      <c r="R73" s="5" t="s">
        <v>486</v>
      </c>
      <c r="S73" s="5" t="s">
        <v>486</v>
      </c>
      <c r="T73" s="11" t="s">
        <v>486</v>
      </c>
      <c r="U73" s="10" t="s">
        <v>486</v>
      </c>
      <c r="V73" s="5">
        <v>1</v>
      </c>
      <c r="W73" s="5">
        <v>1</v>
      </c>
      <c r="X73" s="11" t="s">
        <v>486</v>
      </c>
      <c r="Y73" s="10">
        <v>1</v>
      </c>
      <c r="Z73" s="5">
        <v>1</v>
      </c>
      <c r="AA73" s="5" t="s">
        <v>486</v>
      </c>
      <c r="AB73" s="11" t="s">
        <v>486</v>
      </c>
      <c r="AC73" s="10"/>
    </row>
    <row r="74" spans="1:29" x14ac:dyDescent="0.35">
      <c r="A74" s="11"/>
      <c r="B74" s="8" t="s">
        <v>449</v>
      </c>
      <c r="C74" s="9" t="s">
        <v>511</v>
      </c>
      <c r="D74" s="10" t="s">
        <v>511</v>
      </c>
      <c r="E74" s="5" t="s">
        <v>486</v>
      </c>
      <c r="F74" s="5" t="s">
        <v>486</v>
      </c>
      <c r="G74" s="5" t="s">
        <v>486</v>
      </c>
      <c r="H74" s="11" t="s">
        <v>486</v>
      </c>
      <c r="I74" s="10" t="s">
        <v>511</v>
      </c>
      <c r="J74" s="5" t="s">
        <v>486</v>
      </c>
      <c r="K74" s="5" t="s">
        <v>486</v>
      </c>
      <c r="L74" s="11" t="s">
        <v>486</v>
      </c>
      <c r="M74" s="10" t="s">
        <v>511</v>
      </c>
      <c r="N74" s="5" t="s">
        <v>511</v>
      </c>
      <c r="O74" s="11" t="s">
        <v>486</v>
      </c>
      <c r="P74" s="10" t="s">
        <v>511</v>
      </c>
      <c r="Q74" s="5" t="s">
        <v>486</v>
      </c>
      <c r="R74" s="5" t="s">
        <v>486</v>
      </c>
      <c r="S74" s="5" t="s">
        <v>486</v>
      </c>
      <c r="T74" s="11" t="s">
        <v>486</v>
      </c>
      <c r="U74" s="10" t="s">
        <v>486</v>
      </c>
      <c r="V74" s="5" t="s">
        <v>511</v>
      </c>
      <c r="W74" s="5" t="s">
        <v>511</v>
      </c>
      <c r="X74" s="11" t="s">
        <v>486</v>
      </c>
      <c r="Y74" s="10" t="s">
        <v>511</v>
      </c>
      <c r="Z74" s="5" t="s">
        <v>511</v>
      </c>
      <c r="AA74" s="5" t="s">
        <v>486</v>
      </c>
      <c r="AB74" s="11" t="s">
        <v>486</v>
      </c>
      <c r="AC74" s="10"/>
    </row>
    <row r="75" spans="1:29" ht="29" x14ac:dyDescent="0.35">
      <c r="A75" s="11"/>
      <c r="B75" s="22" t="s">
        <v>1224</v>
      </c>
      <c r="C75" s="23">
        <v>2</v>
      </c>
      <c r="D75" s="24">
        <v>2</v>
      </c>
      <c r="E75" s="25" t="s">
        <v>486</v>
      </c>
      <c r="F75" s="25" t="s">
        <v>486</v>
      </c>
      <c r="G75" s="25" t="s">
        <v>486</v>
      </c>
      <c r="H75" s="26" t="s">
        <v>486</v>
      </c>
      <c r="I75" s="24" t="s">
        <v>486</v>
      </c>
      <c r="J75" s="25" t="s">
        <v>486</v>
      </c>
      <c r="K75" s="25">
        <v>2</v>
      </c>
      <c r="L75" s="26" t="s">
        <v>486</v>
      </c>
      <c r="M75" s="24" t="s">
        <v>486</v>
      </c>
      <c r="N75" s="25">
        <v>2</v>
      </c>
      <c r="O75" s="26" t="s">
        <v>486</v>
      </c>
      <c r="P75" s="24" t="s">
        <v>511</v>
      </c>
      <c r="Q75" s="25">
        <v>1</v>
      </c>
      <c r="R75" s="25" t="s">
        <v>486</v>
      </c>
      <c r="S75" s="25" t="s">
        <v>486</v>
      </c>
      <c r="T75" s="26" t="s">
        <v>486</v>
      </c>
      <c r="U75" s="24" t="s">
        <v>486</v>
      </c>
      <c r="V75" s="25" t="s">
        <v>486</v>
      </c>
      <c r="W75" s="25">
        <v>2</v>
      </c>
      <c r="X75" s="26" t="s">
        <v>486</v>
      </c>
      <c r="Y75" s="24" t="s">
        <v>486</v>
      </c>
      <c r="Z75" s="25">
        <v>2</v>
      </c>
      <c r="AA75" s="25" t="s">
        <v>486</v>
      </c>
      <c r="AB75" s="26" t="s">
        <v>486</v>
      </c>
      <c r="AC75" s="10"/>
    </row>
    <row r="76" spans="1:29" x14ac:dyDescent="0.35">
      <c r="A76" s="11"/>
      <c r="B76" s="22" t="s">
        <v>449</v>
      </c>
      <c r="C76" s="23" t="s">
        <v>511</v>
      </c>
      <c r="D76" s="24" t="s">
        <v>511</v>
      </c>
      <c r="E76" s="25" t="s">
        <v>486</v>
      </c>
      <c r="F76" s="25" t="s">
        <v>486</v>
      </c>
      <c r="G76" s="25" t="s">
        <v>486</v>
      </c>
      <c r="H76" s="26" t="s">
        <v>486</v>
      </c>
      <c r="I76" s="24" t="s">
        <v>486</v>
      </c>
      <c r="J76" s="25" t="s">
        <v>486</v>
      </c>
      <c r="K76" s="25" t="s">
        <v>511</v>
      </c>
      <c r="L76" s="26" t="s">
        <v>486</v>
      </c>
      <c r="M76" s="24" t="s">
        <v>486</v>
      </c>
      <c r="N76" s="25" t="s">
        <v>511</v>
      </c>
      <c r="O76" s="26" t="s">
        <v>486</v>
      </c>
      <c r="P76" s="24" t="s">
        <v>511</v>
      </c>
      <c r="Q76" s="25" t="s">
        <v>511</v>
      </c>
      <c r="R76" s="25" t="s">
        <v>486</v>
      </c>
      <c r="S76" s="25" t="s">
        <v>486</v>
      </c>
      <c r="T76" s="26" t="s">
        <v>486</v>
      </c>
      <c r="U76" s="24" t="s">
        <v>486</v>
      </c>
      <c r="V76" s="25" t="s">
        <v>486</v>
      </c>
      <c r="W76" s="25" t="s">
        <v>511</v>
      </c>
      <c r="X76" s="26" t="s">
        <v>486</v>
      </c>
      <c r="Y76" s="24" t="s">
        <v>486</v>
      </c>
      <c r="Z76" s="25" t="s">
        <v>511</v>
      </c>
      <c r="AA76" s="25" t="s">
        <v>486</v>
      </c>
      <c r="AB76" s="26" t="s">
        <v>486</v>
      </c>
      <c r="AC76" s="10"/>
    </row>
    <row r="77" spans="1:29" x14ac:dyDescent="0.35">
      <c r="A77" s="11"/>
      <c r="B77" s="22" t="s">
        <v>449</v>
      </c>
      <c r="C77" s="24" t="s">
        <v>449</v>
      </c>
      <c r="D77" s="24" t="s">
        <v>449</v>
      </c>
      <c r="E77" s="25" t="s">
        <v>449</v>
      </c>
      <c r="F77" s="25" t="s">
        <v>449</v>
      </c>
      <c r="G77" s="25" t="s">
        <v>449</v>
      </c>
      <c r="H77" s="26" t="s">
        <v>449</v>
      </c>
      <c r="I77" s="24" t="s">
        <v>449</v>
      </c>
      <c r="J77" s="25" t="s">
        <v>449</v>
      </c>
      <c r="K77" s="25" t="s">
        <v>665</v>
      </c>
      <c r="L77" s="26" t="s">
        <v>449</v>
      </c>
      <c r="M77" s="24" t="s">
        <v>449</v>
      </c>
      <c r="N77" s="25" t="s">
        <v>449</v>
      </c>
      <c r="O77" s="26" t="s">
        <v>449</v>
      </c>
      <c r="P77" s="24" t="s">
        <v>449</v>
      </c>
      <c r="Q77" s="25" t="s">
        <v>449</v>
      </c>
      <c r="R77" s="25" t="s">
        <v>449</v>
      </c>
      <c r="S77" s="25" t="s">
        <v>449</v>
      </c>
      <c r="T77" s="26" t="s">
        <v>449</v>
      </c>
      <c r="U77" s="24" t="s">
        <v>449</v>
      </c>
      <c r="V77" s="25" t="s">
        <v>449</v>
      </c>
      <c r="W77" s="25" t="s">
        <v>449</v>
      </c>
      <c r="X77" s="26" t="s">
        <v>449</v>
      </c>
      <c r="Y77" s="24" t="s">
        <v>449</v>
      </c>
      <c r="Z77" s="25" t="s">
        <v>449</v>
      </c>
      <c r="AA77" s="25" t="s">
        <v>449</v>
      </c>
      <c r="AB77" s="26" t="s">
        <v>449</v>
      </c>
      <c r="AC77" s="10"/>
    </row>
    <row r="78" spans="1:29" x14ac:dyDescent="0.35">
      <c r="A78" s="11"/>
      <c r="B78" s="8" t="s">
        <v>829</v>
      </c>
      <c r="C78" s="9">
        <v>2</v>
      </c>
      <c r="D78" s="10">
        <v>2</v>
      </c>
      <c r="E78" s="5" t="s">
        <v>486</v>
      </c>
      <c r="F78" s="5" t="s">
        <v>486</v>
      </c>
      <c r="G78" s="5" t="s">
        <v>486</v>
      </c>
      <c r="H78" s="11" t="s">
        <v>486</v>
      </c>
      <c r="I78" s="10">
        <v>1</v>
      </c>
      <c r="J78" s="5" t="s">
        <v>486</v>
      </c>
      <c r="K78" s="5" t="s">
        <v>511</v>
      </c>
      <c r="L78" s="11" t="s">
        <v>486</v>
      </c>
      <c r="M78" s="10" t="s">
        <v>486</v>
      </c>
      <c r="N78" s="5">
        <v>2</v>
      </c>
      <c r="O78" s="11" t="s">
        <v>486</v>
      </c>
      <c r="P78" s="10">
        <v>2</v>
      </c>
      <c r="Q78" s="5" t="s">
        <v>486</v>
      </c>
      <c r="R78" s="5" t="s">
        <v>486</v>
      </c>
      <c r="S78" s="5" t="s">
        <v>486</v>
      </c>
      <c r="T78" s="11" t="s">
        <v>486</v>
      </c>
      <c r="U78" s="10" t="s">
        <v>486</v>
      </c>
      <c r="V78" s="5" t="s">
        <v>511</v>
      </c>
      <c r="W78" s="5">
        <v>1</v>
      </c>
      <c r="X78" s="11" t="s">
        <v>486</v>
      </c>
      <c r="Y78" s="10" t="s">
        <v>486</v>
      </c>
      <c r="Z78" s="5" t="s">
        <v>511</v>
      </c>
      <c r="AA78" s="5" t="s">
        <v>486</v>
      </c>
      <c r="AB78" s="11">
        <v>1</v>
      </c>
      <c r="AC78" s="10"/>
    </row>
    <row r="79" spans="1:29" x14ac:dyDescent="0.35">
      <c r="A79" s="11"/>
      <c r="B79" s="8" t="s">
        <v>449</v>
      </c>
      <c r="C79" s="9" t="s">
        <v>511</v>
      </c>
      <c r="D79" s="10" t="s">
        <v>511</v>
      </c>
      <c r="E79" s="5" t="s">
        <v>486</v>
      </c>
      <c r="F79" s="5" t="s">
        <v>486</v>
      </c>
      <c r="G79" s="5" t="s">
        <v>486</v>
      </c>
      <c r="H79" s="11" t="s">
        <v>486</v>
      </c>
      <c r="I79" s="10" t="s">
        <v>511</v>
      </c>
      <c r="J79" s="5" t="s">
        <v>486</v>
      </c>
      <c r="K79" s="5" t="s">
        <v>511</v>
      </c>
      <c r="L79" s="11" t="s">
        <v>486</v>
      </c>
      <c r="M79" s="10" t="s">
        <v>486</v>
      </c>
      <c r="N79" s="5" t="s">
        <v>511</v>
      </c>
      <c r="O79" s="11" t="s">
        <v>486</v>
      </c>
      <c r="P79" s="10" t="s">
        <v>511</v>
      </c>
      <c r="Q79" s="5" t="s">
        <v>486</v>
      </c>
      <c r="R79" s="5" t="s">
        <v>486</v>
      </c>
      <c r="S79" s="5" t="s">
        <v>486</v>
      </c>
      <c r="T79" s="11" t="s">
        <v>486</v>
      </c>
      <c r="U79" s="10" t="s">
        <v>486</v>
      </c>
      <c r="V79" s="5" t="s">
        <v>511</v>
      </c>
      <c r="W79" s="5" t="s">
        <v>511</v>
      </c>
      <c r="X79" s="11" t="s">
        <v>486</v>
      </c>
      <c r="Y79" s="10" t="s">
        <v>486</v>
      </c>
      <c r="Z79" s="5" t="s">
        <v>511</v>
      </c>
      <c r="AA79" s="5" t="s">
        <v>486</v>
      </c>
      <c r="AB79" s="15">
        <v>0.05</v>
      </c>
      <c r="AC79" s="10"/>
    </row>
    <row r="80" spans="1:29" x14ac:dyDescent="0.35">
      <c r="A80" s="11"/>
      <c r="B80" s="22" t="s">
        <v>725</v>
      </c>
      <c r="C80" s="23">
        <v>4</v>
      </c>
      <c r="D80" s="24">
        <v>4</v>
      </c>
      <c r="E80" s="25" t="s">
        <v>486</v>
      </c>
      <c r="F80" s="25" t="s">
        <v>486</v>
      </c>
      <c r="G80" s="25" t="s">
        <v>486</v>
      </c>
      <c r="H80" s="26" t="s">
        <v>486</v>
      </c>
      <c r="I80" s="24">
        <v>3</v>
      </c>
      <c r="J80" s="25" t="s">
        <v>486</v>
      </c>
      <c r="K80" s="25">
        <v>1</v>
      </c>
      <c r="L80" s="26" t="s">
        <v>486</v>
      </c>
      <c r="M80" s="24">
        <v>2</v>
      </c>
      <c r="N80" s="25">
        <v>2</v>
      </c>
      <c r="O80" s="26" t="s">
        <v>486</v>
      </c>
      <c r="P80" s="24">
        <v>1</v>
      </c>
      <c r="Q80" s="25">
        <v>2</v>
      </c>
      <c r="R80" s="25" t="s">
        <v>486</v>
      </c>
      <c r="S80" s="25" t="s">
        <v>486</v>
      </c>
      <c r="T80" s="26" t="s">
        <v>486</v>
      </c>
      <c r="U80" s="24">
        <v>1</v>
      </c>
      <c r="V80" s="25" t="s">
        <v>511</v>
      </c>
      <c r="W80" s="25">
        <v>2</v>
      </c>
      <c r="X80" s="26" t="s">
        <v>486</v>
      </c>
      <c r="Y80" s="24" t="s">
        <v>486</v>
      </c>
      <c r="Z80" s="25">
        <v>4</v>
      </c>
      <c r="AA80" s="25" t="s">
        <v>486</v>
      </c>
      <c r="AB80" s="26" t="s">
        <v>486</v>
      </c>
      <c r="AC80" s="10"/>
    </row>
    <row r="81" spans="1:29" x14ac:dyDescent="0.35">
      <c r="A81" s="11"/>
      <c r="B81" s="22" t="s">
        <v>449</v>
      </c>
      <c r="C81" s="23" t="s">
        <v>511</v>
      </c>
      <c r="D81" s="24" t="s">
        <v>511</v>
      </c>
      <c r="E81" s="25" t="s">
        <v>486</v>
      </c>
      <c r="F81" s="25" t="s">
        <v>486</v>
      </c>
      <c r="G81" s="25" t="s">
        <v>486</v>
      </c>
      <c r="H81" s="26" t="s">
        <v>486</v>
      </c>
      <c r="I81" s="24" t="s">
        <v>511</v>
      </c>
      <c r="J81" s="25" t="s">
        <v>486</v>
      </c>
      <c r="K81" s="25" t="s">
        <v>511</v>
      </c>
      <c r="L81" s="26" t="s">
        <v>486</v>
      </c>
      <c r="M81" s="24" t="s">
        <v>511</v>
      </c>
      <c r="N81" s="25" t="s">
        <v>511</v>
      </c>
      <c r="O81" s="26" t="s">
        <v>486</v>
      </c>
      <c r="P81" s="24" t="s">
        <v>511</v>
      </c>
      <c r="Q81" s="25" t="s">
        <v>511</v>
      </c>
      <c r="R81" s="25" t="s">
        <v>486</v>
      </c>
      <c r="S81" s="25" t="s">
        <v>486</v>
      </c>
      <c r="T81" s="26" t="s">
        <v>486</v>
      </c>
      <c r="U81" s="24" t="s">
        <v>511</v>
      </c>
      <c r="V81" s="25" t="s">
        <v>511</v>
      </c>
      <c r="W81" s="25" t="s">
        <v>511</v>
      </c>
      <c r="X81" s="26" t="s">
        <v>486</v>
      </c>
      <c r="Y81" s="24" t="s">
        <v>486</v>
      </c>
      <c r="Z81" s="25" t="s">
        <v>511</v>
      </c>
      <c r="AA81" s="25" t="s">
        <v>486</v>
      </c>
      <c r="AB81" s="26" t="s">
        <v>486</v>
      </c>
      <c r="AC81" s="10"/>
    </row>
    <row r="82" spans="1:29" x14ac:dyDescent="0.35">
      <c r="A82" s="11"/>
      <c r="B82" s="8" t="s">
        <v>1225</v>
      </c>
      <c r="C82" s="9">
        <v>471</v>
      </c>
      <c r="D82" s="10">
        <v>471</v>
      </c>
      <c r="E82" s="5" t="s">
        <v>486</v>
      </c>
      <c r="F82" s="5" t="s">
        <v>486</v>
      </c>
      <c r="G82" s="5" t="s">
        <v>486</v>
      </c>
      <c r="H82" s="11" t="s">
        <v>486</v>
      </c>
      <c r="I82" s="10">
        <v>326</v>
      </c>
      <c r="J82" s="5" t="s">
        <v>486</v>
      </c>
      <c r="K82" s="5">
        <v>145</v>
      </c>
      <c r="L82" s="11" t="s">
        <v>486</v>
      </c>
      <c r="M82" s="10">
        <v>114</v>
      </c>
      <c r="N82" s="5">
        <v>349</v>
      </c>
      <c r="O82" s="11">
        <v>8</v>
      </c>
      <c r="P82" s="10">
        <v>304</v>
      </c>
      <c r="Q82" s="5">
        <v>150</v>
      </c>
      <c r="R82" s="5">
        <v>16</v>
      </c>
      <c r="S82" s="5">
        <v>1</v>
      </c>
      <c r="T82" s="11" t="s">
        <v>486</v>
      </c>
      <c r="U82" s="10">
        <v>64</v>
      </c>
      <c r="V82" s="5">
        <v>41</v>
      </c>
      <c r="W82" s="5">
        <v>358</v>
      </c>
      <c r="X82" s="11">
        <v>3</v>
      </c>
      <c r="Y82" s="10">
        <v>95</v>
      </c>
      <c r="Z82" s="5">
        <v>363</v>
      </c>
      <c r="AA82" s="5">
        <v>7</v>
      </c>
      <c r="AB82" s="11">
        <v>5</v>
      </c>
      <c r="AC82" s="10"/>
    </row>
    <row r="83" spans="1:29" x14ac:dyDescent="0.35">
      <c r="A83" s="11"/>
      <c r="B83" s="8" t="s">
        <v>449</v>
      </c>
      <c r="C83" s="12">
        <v>0.15</v>
      </c>
      <c r="D83" s="13">
        <v>0.15</v>
      </c>
      <c r="E83" s="5" t="s">
        <v>486</v>
      </c>
      <c r="F83" s="5" t="s">
        <v>486</v>
      </c>
      <c r="G83" s="5" t="s">
        <v>486</v>
      </c>
      <c r="H83" s="11" t="s">
        <v>486</v>
      </c>
      <c r="I83" s="13">
        <v>0.13</v>
      </c>
      <c r="J83" s="5" t="s">
        <v>486</v>
      </c>
      <c r="K83" s="14">
        <v>0.25</v>
      </c>
      <c r="L83" s="11" t="s">
        <v>486</v>
      </c>
      <c r="M83" s="13">
        <v>0.1</v>
      </c>
      <c r="N83" s="14">
        <v>0.2</v>
      </c>
      <c r="O83" s="15">
        <v>7.0000000000000007E-2</v>
      </c>
      <c r="P83" s="13">
        <v>0.16</v>
      </c>
      <c r="Q83" s="14">
        <v>0.16</v>
      </c>
      <c r="R83" s="14">
        <v>0.09</v>
      </c>
      <c r="S83" s="14">
        <v>0.02</v>
      </c>
      <c r="T83" s="11" t="s">
        <v>486</v>
      </c>
      <c r="U83" s="13">
        <v>0.13</v>
      </c>
      <c r="V83" s="14">
        <v>0.14000000000000001</v>
      </c>
      <c r="W83" s="14">
        <v>0.17</v>
      </c>
      <c r="X83" s="15">
        <v>0.06</v>
      </c>
      <c r="Y83" s="13">
        <v>0.13</v>
      </c>
      <c r="Z83" s="14">
        <v>0.17</v>
      </c>
      <c r="AA83" s="14">
        <v>0.13</v>
      </c>
      <c r="AB83" s="15">
        <v>0.2</v>
      </c>
      <c r="AC83" s="10"/>
    </row>
    <row r="84" spans="1:29" x14ac:dyDescent="0.35">
      <c r="A84" s="11"/>
      <c r="B84" s="8" t="s">
        <v>449</v>
      </c>
      <c r="C84" s="10" t="s">
        <v>937</v>
      </c>
      <c r="D84" s="10" t="s">
        <v>449</v>
      </c>
      <c r="E84" s="5" t="s">
        <v>449</v>
      </c>
      <c r="F84" s="5" t="s">
        <v>449</v>
      </c>
      <c r="G84" s="5" t="s">
        <v>449</v>
      </c>
      <c r="H84" s="11" t="s">
        <v>449</v>
      </c>
      <c r="I84" s="10" t="s">
        <v>449</v>
      </c>
      <c r="J84" s="5" t="s">
        <v>449</v>
      </c>
      <c r="K84" s="5" t="s">
        <v>600</v>
      </c>
      <c r="L84" s="11" t="s">
        <v>449</v>
      </c>
      <c r="M84" s="10" t="s">
        <v>449</v>
      </c>
      <c r="N84" s="5" t="s">
        <v>499</v>
      </c>
      <c r="O84" s="11" t="s">
        <v>449</v>
      </c>
      <c r="P84" s="10" t="s">
        <v>449</v>
      </c>
      <c r="Q84" s="5" t="s">
        <v>449</v>
      </c>
      <c r="R84" s="5" t="s">
        <v>449</v>
      </c>
      <c r="S84" s="5" t="s">
        <v>449</v>
      </c>
      <c r="T84" s="11" t="s">
        <v>449</v>
      </c>
      <c r="U84" s="10" t="s">
        <v>449</v>
      </c>
      <c r="V84" s="5" t="s">
        <v>449</v>
      </c>
      <c r="W84" s="5" t="s">
        <v>505</v>
      </c>
      <c r="X84" s="11" t="s">
        <v>449</v>
      </c>
      <c r="Y84" s="10" t="s">
        <v>449</v>
      </c>
      <c r="Z84" s="5" t="s">
        <v>505</v>
      </c>
      <c r="AA84" s="5" t="s">
        <v>449</v>
      </c>
      <c r="AB84" s="11" t="s">
        <v>449</v>
      </c>
      <c r="AC84" s="10"/>
    </row>
    <row r="85" spans="1:29" x14ac:dyDescent="0.35">
      <c r="A85" s="11"/>
      <c r="B85" s="22" t="s">
        <v>908</v>
      </c>
      <c r="C85" s="23">
        <v>138</v>
      </c>
      <c r="D85" s="24">
        <v>138</v>
      </c>
      <c r="E85" s="25" t="s">
        <v>486</v>
      </c>
      <c r="F85" s="25" t="s">
        <v>486</v>
      </c>
      <c r="G85" s="25" t="s">
        <v>486</v>
      </c>
      <c r="H85" s="26" t="s">
        <v>486</v>
      </c>
      <c r="I85" s="24">
        <v>109</v>
      </c>
      <c r="J85" s="25" t="s">
        <v>486</v>
      </c>
      <c r="K85" s="25">
        <v>29</v>
      </c>
      <c r="L85" s="26" t="s">
        <v>486</v>
      </c>
      <c r="M85" s="24">
        <v>45</v>
      </c>
      <c r="N85" s="25">
        <v>89</v>
      </c>
      <c r="O85" s="26">
        <v>4</v>
      </c>
      <c r="P85" s="24">
        <v>90</v>
      </c>
      <c r="Q85" s="25">
        <v>42</v>
      </c>
      <c r="R85" s="25">
        <v>5</v>
      </c>
      <c r="S85" s="25">
        <v>1</v>
      </c>
      <c r="T85" s="26" t="s">
        <v>486</v>
      </c>
      <c r="U85" s="24">
        <v>25</v>
      </c>
      <c r="V85" s="25">
        <v>10</v>
      </c>
      <c r="W85" s="25">
        <v>97</v>
      </c>
      <c r="X85" s="26">
        <v>4</v>
      </c>
      <c r="Y85" s="24">
        <v>32</v>
      </c>
      <c r="Z85" s="25">
        <v>103</v>
      </c>
      <c r="AA85" s="25">
        <v>2</v>
      </c>
      <c r="AB85" s="26" t="s">
        <v>486</v>
      </c>
      <c r="AC85" s="10"/>
    </row>
    <row r="86" spans="1:29" x14ac:dyDescent="0.35">
      <c r="A86" s="11"/>
      <c r="B86" s="36" t="s">
        <v>449</v>
      </c>
      <c r="C86" s="43">
        <v>0.05</v>
      </c>
      <c r="D86" s="44">
        <v>0.05</v>
      </c>
      <c r="E86" s="39" t="s">
        <v>486</v>
      </c>
      <c r="F86" s="39" t="s">
        <v>486</v>
      </c>
      <c r="G86" s="39" t="s">
        <v>486</v>
      </c>
      <c r="H86" s="40" t="s">
        <v>486</v>
      </c>
      <c r="I86" s="44">
        <v>0.04</v>
      </c>
      <c r="J86" s="39" t="s">
        <v>486</v>
      </c>
      <c r="K86" s="45">
        <v>0.05</v>
      </c>
      <c r="L86" s="40" t="s">
        <v>486</v>
      </c>
      <c r="M86" s="44">
        <v>0.04</v>
      </c>
      <c r="N86" s="45">
        <v>0.05</v>
      </c>
      <c r="O86" s="46">
        <v>0.04</v>
      </c>
      <c r="P86" s="44">
        <v>0.05</v>
      </c>
      <c r="Q86" s="45">
        <v>0.05</v>
      </c>
      <c r="R86" s="45">
        <v>0.03</v>
      </c>
      <c r="S86" s="45">
        <v>0.02</v>
      </c>
      <c r="T86" s="40" t="s">
        <v>486</v>
      </c>
      <c r="U86" s="44">
        <v>0.05</v>
      </c>
      <c r="V86" s="45">
        <v>0.03</v>
      </c>
      <c r="W86" s="45">
        <v>0.04</v>
      </c>
      <c r="X86" s="46">
        <v>0.08</v>
      </c>
      <c r="Y86" s="44">
        <v>0.05</v>
      </c>
      <c r="Z86" s="45">
        <v>0.05</v>
      </c>
      <c r="AA86" s="45">
        <v>0.04</v>
      </c>
      <c r="AB86" s="40" t="s">
        <v>486</v>
      </c>
      <c r="AC86" s="10"/>
    </row>
    <row r="87" spans="1:29" x14ac:dyDescent="0.35">
      <c r="B87" s="1" t="s">
        <v>1929</v>
      </c>
    </row>
    <row r="88" spans="1:29" x14ac:dyDescent="0.35">
      <c r="B88" s="1" t="s">
        <v>529</v>
      </c>
    </row>
    <row r="89" spans="1:29" x14ac:dyDescent="0.35">
      <c r="B89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69" display="Return to Index" xr:uid="{00000000-0004-0000-41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200-000000000000}">
  <dimension ref="A1:X93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182</v>
      </c>
    </row>
    <row r="6" spans="1:24" x14ac:dyDescent="0.35">
      <c r="B6" s="1" t="s">
        <v>180</v>
      </c>
    </row>
    <row r="7" spans="1:24" x14ac:dyDescent="0.35">
      <c r="B7" s="1" t="s">
        <v>104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3140</v>
      </c>
      <c r="D10" s="10">
        <v>1343</v>
      </c>
      <c r="E10" s="5">
        <v>215</v>
      </c>
      <c r="F10" s="5">
        <v>681</v>
      </c>
      <c r="G10" s="5">
        <v>360</v>
      </c>
      <c r="H10" s="5">
        <v>302</v>
      </c>
      <c r="I10" s="11">
        <v>174</v>
      </c>
      <c r="J10" s="10">
        <v>2618</v>
      </c>
      <c r="K10" s="11">
        <v>407</v>
      </c>
      <c r="L10" s="10">
        <v>473</v>
      </c>
      <c r="M10" s="5">
        <v>708</v>
      </c>
      <c r="N10" s="5">
        <v>239</v>
      </c>
      <c r="O10" s="5">
        <v>844</v>
      </c>
      <c r="P10" s="5">
        <v>469</v>
      </c>
      <c r="Q10" s="5">
        <v>152</v>
      </c>
      <c r="R10" s="11">
        <v>105</v>
      </c>
      <c r="S10" s="10">
        <v>516</v>
      </c>
      <c r="T10" s="5">
        <v>850</v>
      </c>
      <c r="U10" s="5">
        <v>920</v>
      </c>
      <c r="V10" s="5">
        <v>345</v>
      </c>
      <c r="W10" s="11">
        <v>160</v>
      </c>
    </row>
    <row r="11" spans="1:24" x14ac:dyDescent="0.35">
      <c r="B11" s="17" t="s">
        <v>1930</v>
      </c>
      <c r="C11" s="18">
        <v>3042</v>
      </c>
      <c r="D11" s="19">
        <v>1255</v>
      </c>
      <c r="E11" s="20">
        <v>225</v>
      </c>
      <c r="F11" s="20">
        <v>560</v>
      </c>
      <c r="G11" s="20">
        <v>372</v>
      </c>
      <c r="H11" s="20">
        <v>382</v>
      </c>
      <c r="I11" s="21">
        <v>161</v>
      </c>
      <c r="J11" s="19">
        <v>2370</v>
      </c>
      <c r="K11" s="21">
        <v>510</v>
      </c>
      <c r="L11" s="19">
        <v>526</v>
      </c>
      <c r="M11" s="20">
        <v>668</v>
      </c>
      <c r="N11" s="20">
        <v>227</v>
      </c>
      <c r="O11" s="20">
        <v>759</v>
      </c>
      <c r="P11" s="20">
        <v>415</v>
      </c>
      <c r="Q11" s="20">
        <v>118</v>
      </c>
      <c r="R11" s="21" t="s">
        <v>639</v>
      </c>
      <c r="S11" s="19">
        <v>596</v>
      </c>
      <c r="T11" s="20">
        <v>847</v>
      </c>
      <c r="U11" s="20">
        <v>765</v>
      </c>
      <c r="V11" s="20">
        <v>264</v>
      </c>
      <c r="W11" s="21">
        <v>210</v>
      </c>
    </row>
    <row r="12" spans="1:24" ht="29" x14ac:dyDescent="0.35">
      <c r="A12" s="11"/>
      <c r="B12" s="22" t="s">
        <v>1200</v>
      </c>
      <c r="C12" s="23">
        <v>1285</v>
      </c>
      <c r="D12" s="24">
        <v>521</v>
      </c>
      <c r="E12" s="25">
        <v>102</v>
      </c>
      <c r="F12" s="25">
        <v>234</v>
      </c>
      <c r="G12" s="25">
        <v>151</v>
      </c>
      <c r="H12" s="25">
        <v>173</v>
      </c>
      <c r="I12" s="26">
        <v>62</v>
      </c>
      <c r="J12" s="24">
        <v>1014</v>
      </c>
      <c r="K12" s="26">
        <v>208</v>
      </c>
      <c r="L12" s="24">
        <v>229</v>
      </c>
      <c r="M12" s="25">
        <v>277</v>
      </c>
      <c r="N12" s="25">
        <v>110</v>
      </c>
      <c r="O12" s="25">
        <v>330</v>
      </c>
      <c r="P12" s="25">
        <v>172</v>
      </c>
      <c r="Q12" s="25">
        <v>52</v>
      </c>
      <c r="R12" s="26">
        <v>41</v>
      </c>
      <c r="S12" s="24">
        <v>275</v>
      </c>
      <c r="T12" s="25">
        <v>384</v>
      </c>
      <c r="U12" s="25">
        <v>298</v>
      </c>
      <c r="V12" s="25">
        <v>110</v>
      </c>
      <c r="W12" s="26">
        <v>87</v>
      </c>
      <c r="X12" s="10"/>
    </row>
    <row r="13" spans="1:24" x14ac:dyDescent="0.35">
      <c r="A13" s="11"/>
      <c r="B13" s="22" t="s">
        <v>449</v>
      </c>
      <c r="C13" s="27">
        <v>0.42</v>
      </c>
      <c r="D13" s="28">
        <v>0.42</v>
      </c>
      <c r="E13" s="29">
        <v>0.45</v>
      </c>
      <c r="F13" s="29">
        <v>0.42</v>
      </c>
      <c r="G13" s="29">
        <v>0.41</v>
      </c>
      <c r="H13" s="29">
        <v>0.45</v>
      </c>
      <c r="I13" s="30">
        <v>0.38</v>
      </c>
      <c r="J13" s="28">
        <v>0.43</v>
      </c>
      <c r="K13" s="30">
        <v>0.41</v>
      </c>
      <c r="L13" s="28">
        <v>0.44</v>
      </c>
      <c r="M13" s="29">
        <v>0.42</v>
      </c>
      <c r="N13" s="29">
        <v>0.48</v>
      </c>
      <c r="O13" s="29">
        <v>0.44</v>
      </c>
      <c r="P13" s="29">
        <v>0.41</v>
      </c>
      <c r="Q13" s="29">
        <v>0.44</v>
      </c>
      <c r="R13" s="30">
        <v>0.28000000000000003</v>
      </c>
      <c r="S13" s="28">
        <v>0.46</v>
      </c>
      <c r="T13" s="29">
        <v>0.45</v>
      </c>
      <c r="U13" s="29">
        <v>0.39</v>
      </c>
      <c r="V13" s="29">
        <v>0.42</v>
      </c>
      <c r="W13" s="30">
        <v>0.41</v>
      </c>
      <c r="X13" s="10"/>
    </row>
    <row r="14" spans="1:24" x14ac:dyDescent="0.35">
      <c r="A14" s="11"/>
      <c r="B14" s="22" t="s">
        <v>449</v>
      </c>
      <c r="C14" s="24" t="s">
        <v>558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5" t="s">
        <v>449</v>
      </c>
      <c r="I14" s="26" t="s">
        <v>449</v>
      </c>
      <c r="J14" s="24" t="s">
        <v>449</v>
      </c>
      <c r="K14" s="26" t="s">
        <v>449</v>
      </c>
      <c r="L14" s="24" t="s">
        <v>558</v>
      </c>
      <c r="M14" s="25" t="s">
        <v>558</v>
      </c>
      <c r="N14" s="25" t="s">
        <v>558</v>
      </c>
      <c r="O14" s="25" t="s">
        <v>558</v>
      </c>
      <c r="P14" s="25" t="s">
        <v>558</v>
      </c>
      <c r="Q14" s="25" t="s">
        <v>558</v>
      </c>
      <c r="R14" s="26" t="s">
        <v>449</v>
      </c>
      <c r="S14" s="24" t="s">
        <v>493</v>
      </c>
      <c r="T14" s="25" t="s">
        <v>493</v>
      </c>
      <c r="U14" s="25" t="s">
        <v>449</v>
      </c>
      <c r="V14" s="25" t="s">
        <v>449</v>
      </c>
      <c r="W14" s="26" t="s">
        <v>449</v>
      </c>
      <c r="X14" s="10"/>
    </row>
    <row r="15" spans="1:24" ht="29" x14ac:dyDescent="0.35">
      <c r="A15" s="11"/>
      <c r="B15" s="8" t="s">
        <v>1202</v>
      </c>
      <c r="C15" s="9">
        <v>1171</v>
      </c>
      <c r="D15" s="10">
        <v>477</v>
      </c>
      <c r="E15" s="5">
        <v>94</v>
      </c>
      <c r="F15" s="5">
        <v>190</v>
      </c>
      <c r="G15" s="5">
        <v>139</v>
      </c>
      <c r="H15" s="5">
        <v>174</v>
      </c>
      <c r="I15" s="11">
        <v>53</v>
      </c>
      <c r="J15" s="10">
        <v>912</v>
      </c>
      <c r="K15" s="11">
        <v>187</v>
      </c>
      <c r="L15" s="10">
        <v>212</v>
      </c>
      <c r="M15" s="5">
        <v>249</v>
      </c>
      <c r="N15" s="5">
        <v>108</v>
      </c>
      <c r="O15" s="5">
        <v>278</v>
      </c>
      <c r="P15" s="5">
        <v>148</v>
      </c>
      <c r="Q15" s="5">
        <v>45</v>
      </c>
      <c r="R15" s="11">
        <v>52</v>
      </c>
      <c r="S15" s="10">
        <v>230</v>
      </c>
      <c r="T15" s="5">
        <v>393</v>
      </c>
      <c r="U15" s="5">
        <v>256</v>
      </c>
      <c r="V15" s="5">
        <v>81</v>
      </c>
      <c r="W15" s="11">
        <v>89</v>
      </c>
      <c r="X15" s="10"/>
    </row>
    <row r="16" spans="1:24" x14ac:dyDescent="0.35">
      <c r="A16" s="11"/>
      <c r="B16" s="8" t="s">
        <v>449</v>
      </c>
      <c r="C16" s="12">
        <v>0.38</v>
      </c>
      <c r="D16" s="13">
        <v>0.38</v>
      </c>
      <c r="E16" s="14">
        <v>0.42</v>
      </c>
      <c r="F16" s="14">
        <v>0.34</v>
      </c>
      <c r="G16" s="14">
        <v>0.37</v>
      </c>
      <c r="H16" s="14">
        <v>0.46</v>
      </c>
      <c r="I16" s="15">
        <v>0.33</v>
      </c>
      <c r="J16" s="13">
        <v>0.38</v>
      </c>
      <c r="K16" s="15">
        <v>0.37</v>
      </c>
      <c r="L16" s="13">
        <v>0.4</v>
      </c>
      <c r="M16" s="14">
        <v>0.37</v>
      </c>
      <c r="N16" s="14">
        <v>0.48</v>
      </c>
      <c r="O16" s="14">
        <v>0.37</v>
      </c>
      <c r="P16" s="14">
        <v>0.36</v>
      </c>
      <c r="Q16" s="14">
        <v>0.38</v>
      </c>
      <c r="R16" s="15">
        <v>0.36</v>
      </c>
      <c r="S16" s="13">
        <v>0.39</v>
      </c>
      <c r="T16" s="14">
        <v>0.46</v>
      </c>
      <c r="U16" s="14">
        <v>0.33</v>
      </c>
      <c r="V16" s="14">
        <v>0.31</v>
      </c>
      <c r="W16" s="15">
        <v>0.42</v>
      </c>
      <c r="X16" s="10"/>
    </row>
    <row r="17" spans="1:24" x14ac:dyDescent="0.35">
      <c r="A17" s="11"/>
      <c r="B17" s="8" t="s">
        <v>449</v>
      </c>
      <c r="C17" s="10" t="s">
        <v>1226</v>
      </c>
      <c r="D17" s="10" t="s">
        <v>449</v>
      </c>
      <c r="E17" s="5" t="s">
        <v>449</v>
      </c>
      <c r="F17" s="5" t="s">
        <v>449</v>
      </c>
      <c r="G17" s="5" t="s">
        <v>449</v>
      </c>
      <c r="H17" s="5" t="s">
        <v>752</v>
      </c>
      <c r="I17" s="11" t="s">
        <v>449</v>
      </c>
      <c r="J17" s="10" t="s">
        <v>449</v>
      </c>
      <c r="K17" s="11" t="s">
        <v>449</v>
      </c>
      <c r="L17" s="10" t="s">
        <v>449</v>
      </c>
      <c r="M17" s="5" t="s">
        <v>449</v>
      </c>
      <c r="N17" s="5" t="s">
        <v>566</v>
      </c>
      <c r="O17" s="5" t="s">
        <v>449</v>
      </c>
      <c r="P17" s="5" t="s">
        <v>449</v>
      </c>
      <c r="Q17" s="5" t="s">
        <v>449</v>
      </c>
      <c r="R17" s="11" t="s">
        <v>449</v>
      </c>
      <c r="S17" s="10" t="s">
        <v>449</v>
      </c>
      <c r="T17" s="5" t="s">
        <v>750</v>
      </c>
      <c r="U17" s="5" t="s">
        <v>449</v>
      </c>
      <c r="V17" s="5" t="s">
        <v>449</v>
      </c>
      <c r="W17" s="11" t="s">
        <v>647</v>
      </c>
      <c r="X17" s="10"/>
    </row>
    <row r="18" spans="1:24" ht="29" x14ac:dyDescent="0.35">
      <c r="A18" s="11"/>
      <c r="B18" s="22" t="s">
        <v>1203</v>
      </c>
      <c r="C18" s="23">
        <v>787</v>
      </c>
      <c r="D18" s="24">
        <v>262</v>
      </c>
      <c r="E18" s="25">
        <v>72</v>
      </c>
      <c r="F18" s="25">
        <v>141</v>
      </c>
      <c r="G18" s="25">
        <v>104</v>
      </c>
      <c r="H18" s="25">
        <v>130</v>
      </c>
      <c r="I18" s="26">
        <v>45</v>
      </c>
      <c r="J18" s="24">
        <v>481</v>
      </c>
      <c r="K18" s="26">
        <v>235</v>
      </c>
      <c r="L18" s="24">
        <v>143</v>
      </c>
      <c r="M18" s="25">
        <v>168</v>
      </c>
      <c r="N18" s="25">
        <v>65</v>
      </c>
      <c r="O18" s="25">
        <v>199</v>
      </c>
      <c r="P18" s="25">
        <v>114</v>
      </c>
      <c r="Q18" s="25">
        <v>18</v>
      </c>
      <c r="R18" s="26">
        <v>38</v>
      </c>
      <c r="S18" s="24">
        <v>215</v>
      </c>
      <c r="T18" s="25">
        <v>233</v>
      </c>
      <c r="U18" s="25">
        <v>126</v>
      </c>
      <c r="V18" s="25">
        <v>48</v>
      </c>
      <c r="W18" s="26">
        <v>75</v>
      </c>
      <c r="X18" s="10"/>
    </row>
    <row r="19" spans="1:24" x14ac:dyDescent="0.35">
      <c r="A19" s="11"/>
      <c r="B19" s="22" t="s">
        <v>449</v>
      </c>
      <c r="C19" s="27">
        <v>0.26</v>
      </c>
      <c r="D19" s="28">
        <v>0.21</v>
      </c>
      <c r="E19" s="29">
        <v>0.32</v>
      </c>
      <c r="F19" s="29">
        <v>0.25</v>
      </c>
      <c r="G19" s="29">
        <v>0.28000000000000003</v>
      </c>
      <c r="H19" s="29">
        <v>0.34</v>
      </c>
      <c r="I19" s="30">
        <v>0.28000000000000003</v>
      </c>
      <c r="J19" s="28">
        <v>0.2</v>
      </c>
      <c r="K19" s="30">
        <v>0.46</v>
      </c>
      <c r="L19" s="28">
        <v>0.27</v>
      </c>
      <c r="M19" s="29">
        <v>0.25</v>
      </c>
      <c r="N19" s="29">
        <v>0.28999999999999998</v>
      </c>
      <c r="O19" s="29">
        <v>0.26</v>
      </c>
      <c r="P19" s="29">
        <v>0.28000000000000003</v>
      </c>
      <c r="Q19" s="29">
        <v>0.16</v>
      </c>
      <c r="R19" s="30">
        <v>0.26</v>
      </c>
      <c r="S19" s="28">
        <v>0.36</v>
      </c>
      <c r="T19" s="29">
        <v>0.28000000000000003</v>
      </c>
      <c r="U19" s="29">
        <v>0.16</v>
      </c>
      <c r="V19" s="29">
        <v>0.18</v>
      </c>
      <c r="W19" s="30">
        <v>0.36</v>
      </c>
      <c r="X19" s="10"/>
    </row>
    <row r="20" spans="1:24" x14ac:dyDescent="0.35">
      <c r="A20" s="11"/>
      <c r="B20" s="22" t="s">
        <v>449</v>
      </c>
      <c r="C20" s="24" t="s">
        <v>1227</v>
      </c>
      <c r="D20" s="24" t="s">
        <v>449</v>
      </c>
      <c r="E20" s="25" t="s">
        <v>560</v>
      </c>
      <c r="F20" s="25" t="s">
        <v>449</v>
      </c>
      <c r="G20" s="25" t="s">
        <v>560</v>
      </c>
      <c r="H20" s="25" t="s">
        <v>592</v>
      </c>
      <c r="I20" s="26" t="s">
        <v>449</v>
      </c>
      <c r="J20" s="24" t="s">
        <v>449</v>
      </c>
      <c r="K20" s="26" t="s">
        <v>506</v>
      </c>
      <c r="L20" s="24" t="s">
        <v>594</v>
      </c>
      <c r="M20" s="25" t="s">
        <v>594</v>
      </c>
      <c r="N20" s="25" t="s">
        <v>594</v>
      </c>
      <c r="O20" s="25" t="s">
        <v>594</v>
      </c>
      <c r="P20" s="25" t="s">
        <v>594</v>
      </c>
      <c r="Q20" s="25" t="s">
        <v>449</v>
      </c>
      <c r="R20" s="26" t="s">
        <v>449</v>
      </c>
      <c r="S20" s="24" t="s">
        <v>929</v>
      </c>
      <c r="T20" s="25" t="s">
        <v>567</v>
      </c>
      <c r="U20" s="25" t="s">
        <v>449</v>
      </c>
      <c r="V20" s="25" t="s">
        <v>449</v>
      </c>
      <c r="W20" s="26" t="s">
        <v>494</v>
      </c>
      <c r="X20" s="10"/>
    </row>
    <row r="21" spans="1:24" ht="29" x14ac:dyDescent="0.35">
      <c r="A21" s="11"/>
      <c r="B21" s="8" t="s">
        <v>1204</v>
      </c>
      <c r="C21" s="9">
        <v>671</v>
      </c>
      <c r="D21" s="10">
        <v>278</v>
      </c>
      <c r="E21" s="5">
        <v>70</v>
      </c>
      <c r="F21" s="5">
        <v>103</v>
      </c>
      <c r="G21" s="5">
        <v>94</v>
      </c>
      <c r="H21" s="5">
        <v>77</v>
      </c>
      <c r="I21" s="11">
        <v>34</v>
      </c>
      <c r="J21" s="10">
        <v>459</v>
      </c>
      <c r="K21" s="11">
        <v>155</v>
      </c>
      <c r="L21" s="10">
        <v>128</v>
      </c>
      <c r="M21" s="5">
        <v>130</v>
      </c>
      <c r="N21" s="5">
        <v>46</v>
      </c>
      <c r="O21" s="5">
        <v>169</v>
      </c>
      <c r="P21" s="5">
        <v>93</v>
      </c>
      <c r="Q21" s="5">
        <v>18</v>
      </c>
      <c r="R21" s="11">
        <v>34</v>
      </c>
      <c r="S21" s="10">
        <v>160</v>
      </c>
      <c r="T21" s="5">
        <v>184</v>
      </c>
      <c r="U21" s="5">
        <v>149</v>
      </c>
      <c r="V21" s="5">
        <v>44</v>
      </c>
      <c r="W21" s="11">
        <v>52</v>
      </c>
      <c r="X21" s="10"/>
    </row>
    <row r="22" spans="1:24" x14ac:dyDescent="0.35">
      <c r="A22" s="11"/>
      <c r="B22" s="8" t="s">
        <v>449</v>
      </c>
      <c r="C22" s="12">
        <v>0.22</v>
      </c>
      <c r="D22" s="13">
        <v>0.22</v>
      </c>
      <c r="E22" s="14">
        <v>0.31</v>
      </c>
      <c r="F22" s="14">
        <v>0.18</v>
      </c>
      <c r="G22" s="14">
        <v>0.25</v>
      </c>
      <c r="H22" s="14">
        <v>0.2</v>
      </c>
      <c r="I22" s="15">
        <v>0.21</v>
      </c>
      <c r="J22" s="13">
        <v>0.19</v>
      </c>
      <c r="K22" s="15">
        <v>0.3</v>
      </c>
      <c r="L22" s="13">
        <v>0.24</v>
      </c>
      <c r="M22" s="14">
        <v>0.19</v>
      </c>
      <c r="N22" s="14">
        <v>0.2</v>
      </c>
      <c r="O22" s="14">
        <v>0.22</v>
      </c>
      <c r="P22" s="14">
        <v>0.22</v>
      </c>
      <c r="Q22" s="14">
        <v>0.15</v>
      </c>
      <c r="R22" s="15">
        <v>0.23</v>
      </c>
      <c r="S22" s="13">
        <v>0.27</v>
      </c>
      <c r="T22" s="14">
        <v>0.22</v>
      </c>
      <c r="U22" s="14">
        <v>0.19</v>
      </c>
      <c r="V22" s="14">
        <v>0.16</v>
      </c>
      <c r="W22" s="15">
        <v>0.25</v>
      </c>
      <c r="X22" s="10"/>
    </row>
    <row r="23" spans="1:24" x14ac:dyDescent="0.35">
      <c r="A23" s="11"/>
      <c r="B23" s="8" t="s">
        <v>449</v>
      </c>
      <c r="C23" s="10" t="s">
        <v>1228</v>
      </c>
      <c r="D23" s="10" t="s">
        <v>449</v>
      </c>
      <c r="E23" s="5" t="s">
        <v>1127</v>
      </c>
      <c r="F23" s="5" t="s">
        <v>449</v>
      </c>
      <c r="G23" s="5" t="s">
        <v>614</v>
      </c>
      <c r="H23" s="5" t="s">
        <v>449</v>
      </c>
      <c r="I23" s="11" t="s">
        <v>449</v>
      </c>
      <c r="J23" s="10" t="s">
        <v>449</v>
      </c>
      <c r="K23" s="11" t="s">
        <v>506</v>
      </c>
      <c r="L23" s="10" t="s">
        <v>449</v>
      </c>
      <c r="M23" s="5" t="s">
        <v>449</v>
      </c>
      <c r="N23" s="5" t="s">
        <v>449</v>
      </c>
      <c r="O23" s="5" t="s">
        <v>449</v>
      </c>
      <c r="P23" s="5" t="s">
        <v>449</v>
      </c>
      <c r="Q23" s="5" t="s">
        <v>449</v>
      </c>
      <c r="R23" s="11" t="s">
        <v>449</v>
      </c>
      <c r="S23" s="10" t="s">
        <v>494</v>
      </c>
      <c r="T23" s="5" t="s">
        <v>449</v>
      </c>
      <c r="U23" s="5" t="s">
        <v>449</v>
      </c>
      <c r="V23" s="5" t="s">
        <v>449</v>
      </c>
      <c r="W23" s="11" t="s">
        <v>449</v>
      </c>
      <c r="X23" s="10"/>
    </row>
    <row r="24" spans="1:24" ht="29" x14ac:dyDescent="0.35">
      <c r="A24" s="11"/>
      <c r="B24" s="22" t="s">
        <v>1206</v>
      </c>
      <c r="C24" s="23">
        <v>627</v>
      </c>
      <c r="D24" s="24">
        <v>260</v>
      </c>
      <c r="E24" s="25">
        <v>54</v>
      </c>
      <c r="F24" s="25">
        <v>89</v>
      </c>
      <c r="G24" s="25">
        <v>75</v>
      </c>
      <c r="H24" s="25">
        <v>87</v>
      </c>
      <c r="I24" s="26">
        <v>31</v>
      </c>
      <c r="J24" s="24">
        <v>440</v>
      </c>
      <c r="K24" s="26">
        <v>142</v>
      </c>
      <c r="L24" s="24">
        <v>123</v>
      </c>
      <c r="M24" s="25">
        <v>137</v>
      </c>
      <c r="N24" s="25">
        <v>47</v>
      </c>
      <c r="O24" s="25">
        <v>147</v>
      </c>
      <c r="P24" s="25">
        <v>84</v>
      </c>
      <c r="Q24" s="25">
        <v>20</v>
      </c>
      <c r="R24" s="26">
        <v>31</v>
      </c>
      <c r="S24" s="24">
        <v>144</v>
      </c>
      <c r="T24" s="25">
        <v>199</v>
      </c>
      <c r="U24" s="25">
        <v>130</v>
      </c>
      <c r="V24" s="25">
        <v>32</v>
      </c>
      <c r="W24" s="26">
        <v>43</v>
      </c>
      <c r="X24" s="10"/>
    </row>
    <row r="25" spans="1:24" x14ac:dyDescent="0.35">
      <c r="A25" s="11"/>
      <c r="B25" s="22" t="s">
        <v>449</v>
      </c>
      <c r="C25" s="27">
        <v>0.21</v>
      </c>
      <c r="D25" s="28">
        <v>0.21</v>
      </c>
      <c r="E25" s="29">
        <v>0.24</v>
      </c>
      <c r="F25" s="29">
        <v>0.16</v>
      </c>
      <c r="G25" s="29">
        <v>0.2</v>
      </c>
      <c r="H25" s="29">
        <v>0.23</v>
      </c>
      <c r="I25" s="30">
        <v>0.19</v>
      </c>
      <c r="J25" s="28">
        <v>0.19</v>
      </c>
      <c r="K25" s="30">
        <v>0.28000000000000003</v>
      </c>
      <c r="L25" s="28">
        <v>0.23</v>
      </c>
      <c r="M25" s="29">
        <v>0.2</v>
      </c>
      <c r="N25" s="29">
        <v>0.21</v>
      </c>
      <c r="O25" s="29">
        <v>0.19</v>
      </c>
      <c r="P25" s="29">
        <v>0.2</v>
      </c>
      <c r="Q25" s="29">
        <v>0.17</v>
      </c>
      <c r="R25" s="30">
        <v>0.22</v>
      </c>
      <c r="S25" s="28">
        <v>0.24</v>
      </c>
      <c r="T25" s="29">
        <v>0.24</v>
      </c>
      <c r="U25" s="29">
        <v>0.17</v>
      </c>
      <c r="V25" s="29">
        <v>0.12</v>
      </c>
      <c r="W25" s="30">
        <v>0.2</v>
      </c>
      <c r="X25" s="10"/>
    </row>
    <row r="26" spans="1:24" x14ac:dyDescent="0.35">
      <c r="A26" s="11"/>
      <c r="B26" s="22" t="s">
        <v>449</v>
      </c>
      <c r="C26" s="24" t="s">
        <v>835</v>
      </c>
      <c r="D26" s="24" t="s">
        <v>614</v>
      </c>
      <c r="E26" s="25" t="s">
        <v>614</v>
      </c>
      <c r="F26" s="25" t="s">
        <v>449</v>
      </c>
      <c r="G26" s="25" t="s">
        <v>449</v>
      </c>
      <c r="H26" s="25" t="s">
        <v>614</v>
      </c>
      <c r="I26" s="26" t="s">
        <v>449</v>
      </c>
      <c r="J26" s="24" t="s">
        <v>449</v>
      </c>
      <c r="K26" s="26" t="s">
        <v>506</v>
      </c>
      <c r="L26" s="24" t="s">
        <v>449</v>
      </c>
      <c r="M26" s="25" t="s">
        <v>449</v>
      </c>
      <c r="N26" s="25" t="s">
        <v>449</v>
      </c>
      <c r="O26" s="25" t="s">
        <v>449</v>
      </c>
      <c r="P26" s="25" t="s">
        <v>449</v>
      </c>
      <c r="Q26" s="25" t="s">
        <v>449</v>
      </c>
      <c r="R26" s="26" t="s">
        <v>449</v>
      </c>
      <c r="S26" s="24" t="s">
        <v>567</v>
      </c>
      <c r="T26" s="25" t="s">
        <v>567</v>
      </c>
      <c r="U26" s="25" t="s">
        <v>449</v>
      </c>
      <c r="V26" s="25" t="s">
        <v>449</v>
      </c>
      <c r="W26" s="26" t="s">
        <v>449</v>
      </c>
      <c r="X26" s="10"/>
    </row>
    <row r="27" spans="1:24" x14ac:dyDescent="0.35">
      <c r="A27" s="11"/>
      <c r="B27" s="8" t="s">
        <v>1207</v>
      </c>
      <c r="C27" s="9">
        <v>573</v>
      </c>
      <c r="D27" s="10">
        <v>253</v>
      </c>
      <c r="E27" s="5">
        <v>51</v>
      </c>
      <c r="F27" s="5">
        <v>80</v>
      </c>
      <c r="G27" s="5">
        <v>59</v>
      </c>
      <c r="H27" s="5">
        <v>77</v>
      </c>
      <c r="I27" s="11">
        <v>33</v>
      </c>
      <c r="J27" s="10">
        <v>407</v>
      </c>
      <c r="K27" s="11">
        <v>117</v>
      </c>
      <c r="L27" s="10">
        <v>89</v>
      </c>
      <c r="M27" s="5">
        <v>115</v>
      </c>
      <c r="N27" s="5">
        <v>37</v>
      </c>
      <c r="O27" s="5">
        <v>154</v>
      </c>
      <c r="P27" s="5">
        <v>77</v>
      </c>
      <c r="Q27" s="5">
        <v>16</v>
      </c>
      <c r="R27" s="11">
        <v>47</v>
      </c>
      <c r="S27" s="10">
        <v>124</v>
      </c>
      <c r="T27" s="5">
        <v>142</v>
      </c>
      <c r="U27" s="5">
        <v>146</v>
      </c>
      <c r="V27" s="5">
        <v>34</v>
      </c>
      <c r="W27" s="11">
        <v>53</v>
      </c>
      <c r="X27" s="10"/>
    </row>
    <row r="28" spans="1:24" x14ac:dyDescent="0.35">
      <c r="A28" s="11"/>
      <c r="B28" s="8" t="s">
        <v>449</v>
      </c>
      <c r="C28" s="12">
        <v>0.19</v>
      </c>
      <c r="D28" s="13">
        <v>0.2</v>
      </c>
      <c r="E28" s="14">
        <v>0.23</v>
      </c>
      <c r="F28" s="14">
        <v>0.14000000000000001</v>
      </c>
      <c r="G28" s="14">
        <v>0.16</v>
      </c>
      <c r="H28" s="14">
        <v>0.2</v>
      </c>
      <c r="I28" s="15">
        <v>0.2</v>
      </c>
      <c r="J28" s="13">
        <v>0.17</v>
      </c>
      <c r="K28" s="15">
        <v>0.23</v>
      </c>
      <c r="L28" s="13">
        <v>0.17</v>
      </c>
      <c r="M28" s="14">
        <v>0.17</v>
      </c>
      <c r="N28" s="14">
        <v>0.17</v>
      </c>
      <c r="O28" s="14">
        <v>0.2</v>
      </c>
      <c r="P28" s="14">
        <v>0.18</v>
      </c>
      <c r="Q28" s="14">
        <v>0.14000000000000001</v>
      </c>
      <c r="R28" s="15">
        <v>0.32</v>
      </c>
      <c r="S28" s="13">
        <v>0.21</v>
      </c>
      <c r="T28" s="14">
        <v>0.17</v>
      </c>
      <c r="U28" s="14">
        <v>0.19</v>
      </c>
      <c r="V28" s="14">
        <v>0.13</v>
      </c>
      <c r="W28" s="15">
        <v>0.25</v>
      </c>
      <c r="X28" s="10"/>
    </row>
    <row r="29" spans="1:24" x14ac:dyDescent="0.35">
      <c r="A29" s="11"/>
      <c r="B29" s="8" t="s">
        <v>449</v>
      </c>
      <c r="C29" s="10" t="s">
        <v>1228</v>
      </c>
      <c r="D29" s="10" t="s">
        <v>614</v>
      </c>
      <c r="E29" s="5" t="s">
        <v>614</v>
      </c>
      <c r="F29" s="5" t="s">
        <v>449</v>
      </c>
      <c r="G29" s="5" t="s">
        <v>449</v>
      </c>
      <c r="H29" s="5" t="s">
        <v>449</v>
      </c>
      <c r="I29" s="11" t="s">
        <v>449</v>
      </c>
      <c r="J29" s="10" t="s">
        <v>449</v>
      </c>
      <c r="K29" s="11" t="s">
        <v>645</v>
      </c>
      <c r="L29" s="10" t="s">
        <v>449</v>
      </c>
      <c r="M29" s="5" t="s">
        <v>449</v>
      </c>
      <c r="N29" s="5" t="s">
        <v>449</v>
      </c>
      <c r="O29" s="5" t="s">
        <v>449</v>
      </c>
      <c r="P29" s="5" t="s">
        <v>449</v>
      </c>
      <c r="Q29" s="5" t="s">
        <v>449</v>
      </c>
      <c r="R29" s="11" t="s">
        <v>980</v>
      </c>
      <c r="S29" s="10" t="s">
        <v>647</v>
      </c>
      <c r="T29" s="5" t="s">
        <v>449</v>
      </c>
      <c r="U29" s="5" t="s">
        <v>647</v>
      </c>
      <c r="V29" s="5" t="s">
        <v>449</v>
      </c>
      <c r="W29" s="11" t="s">
        <v>1229</v>
      </c>
      <c r="X29" s="10"/>
    </row>
    <row r="30" spans="1:24" x14ac:dyDescent="0.35">
      <c r="A30" s="11"/>
      <c r="B30" s="22" t="s">
        <v>1208</v>
      </c>
      <c r="C30" s="23">
        <v>538</v>
      </c>
      <c r="D30" s="24">
        <v>183</v>
      </c>
      <c r="E30" s="25">
        <v>55</v>
      </c>
      <c r="F30" s="25">
        <v>85</v>
      </c>
      <c r="G30" s="25">
        <v>74</v>
      </c>
      <c r="H30" s="25">
        <v>89</v>
      </c>
      <c r="I30" s="26">
        <v>33</v>
      </c>
      <c r="J30" s="24">
        <v>343</v>
      </c>
      <c r="K30" s="26">
        <v>144</v>
      </c>
      <c r="L30" s="24">
        <v>88</v>
      </c>
      <c r="M30" s="25">
        <v>112</v>
      </c>
      <c r="N30" s="25">
        <v>34</v>
      </c>
      <c r="O30" s="25">
        <v>124</v>
      </c>
      <c r="P30" s="25">
        <v>75</v>
      </c>
      <c r="Q30" s="25">
        <v>12</v>
      </c>
      <c r="R30" s="26">
        <v>44</v>
      </c>
      <c r="S30" s="24">
        <v>131</v>
      </c>
      <c r="T30" s="25">
        <v>128</v>
      </c>
      <c r="U30" s="25">
        <v>117</v>
      </c>
      <c r="V30" s="25">
        <v>25</v>
      </c>
      <c r="W30" s="26">
        <v>52</v>
      </c>
      <c r="X30" s="10"/>
    </row>
    <row r="31" spans="1:24" x14ac:dyDescent="0.35">
      <c r="A31" s="11"/>
      <c r="B31" s="22" t="s">
        <v>449</v>
      </c>
      <c r="C31" s="27">
        <v>0.18</v>
      </c>
      <c r="D31" s="28">
        <v>0.15</v>
      </c>
      <c r="E31" s="29">
        <v>0.24</v>
      </c>
      <c r="F31" s="29">
        <v>0.15</v>
      </c>
      <c r="G31" s="29">
        <v>0.2</v>
      </c>
      <c r="H31" s="29">
        <v>0.23</v>
      </c>
      <c r="I31" s="30">
        <v>0.2</v>
      </c>
      <c r="J31" s="28">
        <v>0.14000000000000001</v>
      </c>
      <c r="K31" s="30">
        <v>0.28000000000000003</v>
      </c>
      <c r="L31" s="28">
        <v>0.17</v>
      </c>
      <c r="M31" s="29">
        <v>0.17</v>
      </c>
      <c r="N31" s="29">
        <v>0.15</v>
      </c>
      <c r="O31" s="29">
        <v>0.16</v>
      </c>
      <c r="P31" s="29">
        <v>0.18</v>
      </c>
      <c r="Q31" s="29">
        <v>0.11</v>
      </c>
      <c r="R31" s="30">
        <v>0.3</v>
      </c>
      <c r="S31" s="28">
        <v>0.22</v>
      </c>
      <c r="T31" s="29">
        <v>0.15</v>
      </c>
      <c r="U31" s="29">
        <v>0.15</v>
      </c>
      <c r="V31" s="29">
        <v>0.09</v>
      </c>
      <c r="W31" s="30">
        <v>0.25</v>
      </c>
      <c r="X31" s="10"/>
    </row>
    <row r="32" spans="1:24" x14ac:dyDescent="0.35">
      <c r="A32" s="11"/>
      <c r="B32" s="22" t="s">
        <v>449</v>
      </c>
      <c r="C32" s="24" t="s">
        <v>1230</v>
      </c>
      <c r="D32" s="24" t="s">
        <v>449</v>
      </c>
      <c r="E32" s="25" t="s">
        <v>592</v>
      </c>
      <c r="F32" s="25" t="s">
        <v>449</v>
      </c>
      <c r="G32" s="25" t="s">
        <v>449</v>
      </c>
      <c r="H32" s="25" t="s">
        <v>592</v>
      </c>
      <c r="I32" s="26" t="s">
        <v>449</v>
      </c>
      <c r="J32" s="24" t="s">
        <v>449</v>
      </c>
      <c r="K32" s="26" t="s">
        <v>506</v>
      </c>
      <c r="L32" s="24" t="s">
        <v>449</v>
      </c>
      <c r="M32" s="25" t="s">
        <v>449</v>
      </c>
      <c r="N32" s="25" t="s">
        <v>449</v>
      </c>
      <c r="O32" s="25" t="s">
        <v>449</v>
      </c>
      <c r="P32" s="25" t="s">
        <v>449</v>
      </c>
      <c r="Q32" s="25" t="s">
        <v>449</v>
      </c>
      <c r="R32" s="26" t="s">
        <v>980</v>
      </c>
      <c r="S32" s="24" t="s">
        <v>929</v>
      </c>
      <c r="T32" s="25" t="s">
        <v>647</v>
      </c>
      <c r="U32" s="25" t="s">
        <v>647</v>
      </c>
      <c r="V32" s="25" t="s">
        <v>449</v>
      </c>
      <c r="W32" s="26" t="s">
        <v>1051</v>
      </c>
      <c r="X32" s="10"/>
    </row>
    <row r="33" spans="1:24" ht="29" x14ac:dyDescent="0.35">
      <c r="A33" s="11"/>
      <c r="B33" s="8" t="s">
        <v>1209</v>
      </c>
      <c r="C33" s="9">
        <v>437</v>
      </c>
      <c r="D33" s="10">
        <v>159</v>
      </c>
      <c r="E33" s="5">
        <v>36</v>
      </c>
      <c r="F33" s="5">
        <v>75</v>
      </c>
      <c r="G33" s="5">
        <v>79</v>
      </c>
      <c r="H33" s="5">
        <v>54</v>
      </c>
      <c r="I33" s="11">
        <v>18</v>
      </c>
      <c r="J33" s="10">
        <v>309</v>
      </c>
      <c r="K33" s="11">
        <v>97</v>
      </c>
      <c r="L33" s="10">
        <v>96</v>
      </c>
      <c r="M33" s="5">
        <v>85</v>
      </c>
      <c r="N33" s="5">
        <v>43</v>
      </c>
      <c r="O33" s="5">
        <v>93</v>
      </c>
      <c r="P33" s="5">
        <v>51</v>
      </c>
      <c r="Q33" s="5">
        <v>13</v>
      </c>
      <c r="R33" s="11">
        <v>28</v>
      </c>
      <c r="S33" s="10">
        <v>93</v>
      </c>
      <c r="T33" s="5">
        <v>142</v>
      </c>
      <c r="U33" s="5">
        <v>86</v>
      </c>
      <c r="V33" s="5">
        <v>19</v>
      </c>
      <c r="W33" s="11">
        <v>42</v>
      </c>
      <c r="X33" s="10"/>
    </row>
    <row r="34" spans="1:24" x14ac:dyDescent="0.35">
      <c r="A34" s="11"/>
      <c r="B34" s="8" t="s">
        <v>449</v>
      </c>
      <c r="C34" s="12">
        <v>0.14000000000000001</v>
      </c>
      <c r="D34" s="13">
        <v>0.13</v>
      </c>
      <c r="E34" s="14">
        <v>0.16</v>
      </c>
      <c r="F34" s="14">
        <v>0.13</v>
      </c>
      <c r="G34" s="14">
        <v>0.21</v>
      </c>
      <c r="H34" s="14">
        <v>0.14000000000000001</v>
      </c>
      <c r="I34" s="15">
        <v>0.11</v>
      </c>
      <c r="J34" s="13">
        <v>0.13</v>
      </c>
      <c r="K34" s="15">
        <v>0.19</v>
      </c>
      <c r="L34" s="13">
        <v>0.18</v>
      </c>
      <c r="M34" s="14">
        <v>0.13</v>
      </c>
      <c r="N34" s="14">
        <v>0.19</v>
      </c>
      <c r="O34" s="14">
        <v>0.12</v>
      </c>
      <c r="P34" s="14">
        <v>0.12</v>
      </c>
      <c r="Q34" s="14">
        <v>0.11</v>
      </c>
      <c r="R34" s="15">
        <v>0.2</v>
      </c>
      <c r="S34" s="13">
        <v>0.16</v>
      </c>
      <c r="T34" s="14">
        <v>0.17</v>
      </c>
      <c r="U34" s="14">
        <v>0.11</v>
      </c>
      <c r="V34" s="14">
        <v>7.0000000000000007E-2</v>
      </c>
      <c r="W34" s="15">
        <v>0.2</v>
      </c>
      <c r="X34" s="10"/>
    </row>
    <row r="35" spans="1:24" x14ac:dyDescent="0.35">
      <c r="A35" s="11"/>
      <c r="B35" s="8" t="s">
        <v>449</v>
      </c>
      <c r="C35" s="10" t="s">
        <v>810</v>
      </c>
      <c r="D35" s="10" t="s">
        <v>449</v>
      </c>
      <c r="E35" s="5" t="s">
        <v>449</v>
      </c>
      <c r="F35" s="5" t="s">
        <v>449</v>
      </c>
      <c r="G35" s="5" t="s">
        <v>1177</v>
      </c>
      <c r="H35" s="5" t="s">
        <v>449</v>
      </c>
      <c r="I35" s="11" t="s">
        <v>449</v>
      </c>
      <c r="J35" s="10" t="s">
        <v>449</v>
      </c>
      <c r="K35" s="11" t="s">
        <v>506</v>
      </c>
      <c r="L35" s="10" t="s">
        <v>499</v>
      </c>
      <c r="M35" s="5" t="s">
        <v>449</v>
      </c>
      <c r="N35" s="5" t="s">
        <v>498</v>
      </c>
      <c r="O35" s="5" t="s">
        <v>449</v>
      </c>
      <c r="P35" s="5" t="s">
        <v>449</v>
      </c>
      <c r="Q35" s="5" t="s">
        <v>449</v>
      </c>
      <c r="R35" s="11" t="s">
        <v>449</v>
      </c>
      <c r="S35" s="10" t="s">
        <v>647</v>
      </c>
      <c r="T35" s="5" t="s">
        <v>567</v>
      </c>
      <c r="U35" s="5" t="s">
        <v>449</v>
      </c>
      <c r="V35" s="5" t="s">
        <v>449</v>
      </c>
      <c r="W35" s="11" t="s">
        <v>567</v>
      </c>
      <c r="X35" s="10"/>
    </row>
    <row r="36" spans="1:24" x14ac:dyDescent="0.35">
      <c r="A36" s="11"/>
      <c r="B36" s="22" t="s">
        <v>1210</v>
      </c>
      <c r="C36" s="23">
        <v>255</v>
      </c>
      <c r="D36" s="24">
        <v>96</v>
      </c>
      <c r="E36" s="25">
        <v>29</v>
      </c>
      <c r="F36" s="25">
        <v>28</v>
      </c>
      <c r="G36" s="25">
        <v>19</v>
      </c>
      <c r="H36" s="25">
        <v>46</v>
      </c>
      <c r="I36" s="26">
        <v>16</v>
      </c>
      <c r="J36" s="24">
        <v>166</v>
      </c>
      <c r="K36" s="26">
        <v>70</v>
      </c>
      <c r="L36" s="24">
        <v>52</v>
      </c>
      <c r="M36" s="25">
        <v>40</v>
      </c>
      <c r="N36" s="25">
        <v>15</v>
      </c>
      <c r="O36" s="25">
        <v>64</v>
      </c>
      <c r="P36" s="25">
        <v>31</v>
      </c>
      <c r="Q36" s="25">
        <v>5</v>
      </c>
      <c r="R36" s="26">
        <v>24</v>
      </c>
      <c r="S36" s="24">
        <v>78</v>
      </c>
      <c r="T36" s="25">
        <v>75</v>
      </c>
      <c r="U36" s="25">
        <v>44</v>
      </c>
      <c r="V36" s="25">
        <v>6</v>
      </c>
      <c r="W36" s="26">
        <v>19</v>
      </c>
      <c r="X36" s="10"/>
    </row>
    <row r="37" spans="1:24" x14ac:dyDescent="0.35">
      <c r="A37" s="11"/>
      <c r="B37" s="22" t="s">
        <v>449</v>
      </c>
      <c r="C37" s="27">
        <v>0.08</v>
      </c>
      <c r="D37" s="28">
        <v>0.08</v>
      </c>
      <c r="E37" s="29">
        <v>0.13</v>
      </c>
      <c r="F37" s="29">
        <v>0.05</v>
      </c>
      <c r="G37" s="29">
        <v>0.05</v>
      </c>
      <c r="H37" s="29">
        <v>0.12</v>
      </c>
      <c r="I37" s="30">
        <v>0.1</v>
      </c>
      <c r="J37" s="28">
        <v>7.0000000000000007E-2</v>
      </c>
      <c r="K37" s="30">
        <v>0.14000000000000001</v>
      </c>
      <c r="L37" s="28">
        <v>0.1</v>
      </c>
      <c r="M37" s="29">
        <v>0.06</v>
      </c>
      <c r="N37" s="29">
        <v>7.0000000000000007E-2</v>
      </c>
      <c r="O37" s="29">
        <v>0.08</v>
      </c>
      <c r="P37" s="29">
        <v>7.0000000000000007E-2</v>
      </c>
      <c r="Q37" s="29">
        <v>0.04</v>
      </c>
      <c r="R37" s="30">
        <v>0.17</v>
      </c>
      <c r="S37" s="28">
        <v>0.13</v>
      </c>
      <c r="T37" s="29">
        <v>0.09</v>
      </c>
      <c r="U37" s="29">
        <v>0.06</v>
      </c>
      <c r="V37" s="29">
        <v>0.02</v>
      </c>
      <c r="W37" s="30">
        <v>0.09</v>
      </c>
      <c r="X37" s="10"/>
    </row>
    <row r="38" spans="1:24" x14ac:dyDescent="0.35">
      <c r="A38" s="11"/>
      <c r="B38" s="22" t="s">
        <v>449</v>
      </c>
      <c r="C38" s="24" t="s">
        <v>751</v>
      </c>
      <c r="D38" s="24" t="s">
        <v>449</v>
      </c>
      <c r="E38" s="25" t="s">
        <v>840</v>
      </c>
      <c r="F38" s="25" t="s">
        <v>449</v>
      </c>
      <c r="G38" s="25" t="s">
        <v>449</v>
      </c>
      <c r="H38" s="25" t="s">
        <v>840</v>
      </c>
      <c r="I38" s="26" t="s">
        <v>614</v>
      </c>
      <c r="J38" s="24" t="s">
        <v>449</v>
      </c>
      <c r="K38" s="26" t="s">
        <v>506</v>
      </c>
      <c r="L38" s="24" t="s">
        <v>449</v>
      </c>
      <c r="M38" s="25" t="s">
        <v>449</v>
      </c>
      <c r="N38" s="25" t="s">
        <v>449</v>
      </c>
      <c r="O38" s="25" t="s">
        <v>449</v>
      </c>
      <c r="P38" s="25" t="s">
        <v>449</v>
      </c>
      <c r="Q38" s="25" t="s">
        <v>449</v>
      </c>
      <c r="R38" s="26" t="s">
        <v>797</v>
      </c>
      <c r="S38" s="24" t="s">
        <v>494</v>
      </c>
      <c r="T38" s="25" t="s">
        <v>647</v>
      </c>
      <c r="U38" s="25" t="s">
        <v>647</v>
      </c>
      <c r="V38" s="25" t="s">
        <v>449</v>
      </c>
      <c r="W38" s="26" t="s">
        <v>647</v>
      </c>
      <c r="X38" s="10"/>
    </row>
    <row r="39" spans="1:24" ht="29" x14ac:dyDescent="0.35">
      <c r="A39" s="11"/>
      <c r="B39" s="8" t="s">
        <v>1211</v>
      </c>
      <c r="C39" s="9">
        <v>245</v>
      </c>
      <c r="D39" s="10">
        <v>79</v>
      </c>
      <c r="E39" s="5">
        <v>31</v>
      </c>
      <c r="F39" s="5">
        <v>34</v>
      </c>
      <c r="G39" s="5">
        <v>26</v>
      </c>
      <c r="H39" s="5">
        <v>44</v>
      </c>
      <c r="I39" s="11">
        <v>18</v>
      </c>
      <c r="J39" s="10">
        <v>165</v>
      </c>
      <c r="K39" s="11">
        <v>63</v>
      </c>
      <c r="L39" s="10">
        <v>45</v>
      </c>
      <c r="M39" s="5">
        <v>42</v>
      </c>
      <c r="N39" s="5">
        <v>17</v>
      </c>
      <c r="O39" s="5">
        <v>56</v>
      </c>
      <c r="P39" s="5">
        <v>30</v>
      </c>
      <c r="Q39" s="5">
        <v>8</v>
      </c>
      <c r="R39" s="11">
        <v>20</v>
      </c>
      <c r="S39" s="10">
        <v>77</v>
      </c>
      <c r="T39" s="5">
        <v>82</v>
      </c>
      <c r="U39" s="5">
        <v>28</v>
      </c>
      <c r="V39" s="5">
        <v>9</v>
      </c>
      <c r="W39" s="11">
        <v>22</v>
      </c>
      <c r="X39" s="10"/>
    </row>
    <row r="40" spans="1:24" x14ac:dyDescent="0.35">
      <c r="A40" s="11"/>
      <c r="B40" s="8" t="s">
        <v>449</v>
      </c>
      <c r="C40" s="12">
        <v>0.08</v>
      </c>
      <c r="D40" s="13">
        <v>0.06</v>
      </c>
      <c r="E40" s="14">
        <v>0.14000000000000001</v>
      </c>
      <c r="F40" s="14">
        <v>0.06</v>
      </c>
      <c r="G40" s="14">
        <v>7.0000000000000007E-2</v>
      </c>
      <c r="H40" s="14">
        <v>0.12</v>
      </c>
      <c r="I40" s="15">
        <v>0.11</v>
      </c>
      <c r="J40" s="13">
        <v>7.0000000000000007E-2</v>
      </c>
      <c r="K40" s="15">
        <v>0.12</v>
      </c>
      <c r="L40" s="13">
        <v>0.08</v>
      </c>
      <c r="M40" s="14">
        <v>0.06</v>
      </c>
      <c r="N40" s="14">
        <v>7.0000000000000007E-2</v>
      </c>
      <c r="O40" s="14">
        <v>7.0000000000000007E-2</v>
      </c>
      <c r="P40" s="14">
        <v>7.0000000000000007E-2</v>
      </c>
      <c r="Q40" s="14">
        <v>7.0000000000000007E-2</v>
      </c>
      <c r="R40" s="15">
        <v>0.14000000000000001</v>
      </c>
      <c r="S40" s="13">
        <v>0.13</v>
      </c>
      <c r="T40" s="14">
        <v>0.1</v>
      </c>
      <c r="U40" s="14">
        <v>0.04</v>
      </c>
      <c r="V40" s="14">
        <v>0.03</v>
      </c>
      <c r="W40" s="15">
        <v>0.1</v>
      </c>
      <c r="X40" s="10"/>
    </row>
    <row r="41" spans="1:24" x14ac:dyDescent="0.35">
      <c r="A41" s="11"/>
      <c r="B41" s="8" t="s">
        <v>449</v>
      </c>
      <c r="C41" s="10" t="s">
        <v>838</v>
      </c>
      <c r="D41" s="10" t="s">
        <v>449</v>
      </c>
      <c r="E41" s="5" t="s">
        <v>563</v>
      </c>
      <c r="F41" s="5" t="s">
        <v>449</v>
      </c>
      <c r="G41" s="5" t="s">
        <v>449</v>
      </c>
      <c r="H41" s="5" t="s">
        <v>564</v>
      </c>
      <c r="I41" s="11" t="s">
        <v>449</v>
      </c>
      <c r="J41" s="10" t="s">
        <v>449</v>
      </c>
      <c r="K41" s="11" t="s">
        <v>506</v>
      </c>
      <c r="L41" s="10" t="s">
        <v>449</v>
      </c>
      <c r="M41" s="5" t="s">
        <v>449</v>
      </c>
      <c r="N41" s="5" t="s">
        <v>449</v>
      </c>
      <c r="O41" s="5" t="s">
        <v>449</v>
      </c>
      <c r="P41" s="5" t="s">
        <v>449</v>
      </c>
      <c r="Q41" s="5" t="s">
        <v>449</v>
      </c>
      <c r="R41" s="11" t="s">
        <v>568</v>
      </c>
      <c r="S41" s="10" t="s">
        <v>494</v>
      </c>
      <c r="T41" s="5" t="s">
        <v>567</v>
      </c>
      <c r="U41" s="5" t="s">
        <v>449</v>
      </c>
      <c r="V41" s="5" t="s">
        <v>449</v>
      </c>
      <c r="W41" s="11" t="s">
        <v>567</v>
      </c>
      <c r="X41" s="10"/>
    </row>
    <row r="42" spans="1:24" x14ac:dyDescent="0.35">
      <c r="A42" s="11"/>
      <c r="B42" s="22" t="s">
        <v>1212</v>
      </c>
      <c r="C42" s="23">
        <v>238</v>
      </c>
      <c r="D42" s="24">
        <v>78</v>
      </c>
      <c r="E42" s="25">
        <v>22</v>
      </c>
      <c r="F42" s="25">
        <v>32</v>
      </c>
      <c r="G42" s="25">
        <v>32</v>
      </c>
      <c r="H42" s="25">
        <v>46</v>
      </c>
      <c r="I42" s="26">
        <v>17</v>
      </c>
      <c r="J42" s="24">
        <v>151</v>
      </c>
      <c r="K42" s="26">
        <v>63</v>
      </c>
      <c r="L42" s="24">
        <v>47</v>
      </c>
      <c r="M42" s="25">
        <v>38</v>
      </c>
      <c r="N42" s="25">
        <v>21</v>
      </c>
      <c r="O42" s="25">
        <v>43</v>
      </c>
      <c r="P42" s="25">
        <v>38</v>
      </c>
      <c r="Q42" s="25">
        <v>8</v>
      </c>
      <c r="R42" s="26">
        <v>22</v>
      </c>
      <c r="S42" s="24">
        <v>77</v>
      </c>
      <c r="T42" s="25">
        <v>63</v>
      </c>
      <c r="U42" s="25">
        <v>33</v>
      </c>
      <c r="V42" s="25">
        <v>3</v>
      </c>
      <c r="W42" s="26">
        <v>17</v>
      </c>
      <c r="X42" s="10"/>
    </row>
    <row r="43" spans="1:24" x14ac:dyDescent="0.35">
      <c r="A43" s="11"/>
      <c r="B43" s="22" t="s">
        <v>449</v>
      </c>
      <c r="C43" s="27">
        <v>0.08</v>
      </c>
      <c r="D43" s="28">
        <v>0.06</v>
      </c>
      <c r="E43" s="29">
        <v>0.1</v>
      </c>
      <c r="F43" s="29">
        <v>0.06</v>
      </c>
      <c r="G43" s="29">
        <v>0.08</v>
      </c>
      <c r="H43" s="29">
        <v>0.12</v>
      </c>
      <c r="I43" s="30">
        <v>0.1</v>
      </c>
      <c r="J43" s="28">
        <v>0.06</v>
      </c>
      <c r="K43" s="30">
        <v>0.12</v>
      </c>
      <c r="L43" s="28">
        <v>0.09</v>
      </c>
      <c r="M43" s="29">
        <v>0.06</v>
      </c>
      <c r="N43" s="29">
        <v>0.09</v>
      </c>
      <c r="O43" s="29">
        <v>0.06</v>
      </c>
      <c r="P43" s="29">
        <v>0.09</v>
      </c>
      <c r="Q43" s="29">
        <v>0.06</v>
      </c>
      <c r="R43" s="30">
        <v>0.15</v>
      </c>
      <c r="S43" s="28">
        <v>0.13</v>
      </c>
      <c r="T43" s="29">
        <v>7.0000000000000007E-2</v>
      </c>
      <c r="U43" s="29">
        <v>0.04</v>
      </c>
      <c r="V43" s="29">
        <v>0.01</v>
      </c>
      <c r="W43" s="30">
        <v>0.08</v>
      </c>
      <c r="X43" s="10"/>
    </row>
    <row r="44" spans="1:24" x14ac:dyDescent="0.35">
      <c r="A44" s="11"/>
      <c r="B44" s="22" t="s">
        <v>449</v>
      </c>
      <c r="C44" s="24" t="s">
        <v>1231</v>
      </c>
      <c r="D44" s="24" t="s">
        <v>449</v>
      </c>
      <c r="E44" s="25" t="s">
        <v>449</v>
      </c>
      <c r="F44" s="25" t="s">
        <v>449</v>
      </c>
      <c r="G44" s="25" t="s">
        <v>449</v>
      </c>
      <c r="H44" s="25" t="s">
        <v>592</v>
      </c>
      <c r="I44" s="26" t="s">
        <v>449</v>
      </c>
      <c r="J44" s="24" t="s">
        <v>449</v>
      </c>
      <c r="K44" s="26" t="s">
        <v>506</v>
      </c>
      <c r="L44" s="24" t="s">
        <v>449</v>
      </c>
      <c r="M44" s="25" t="s">
        <v>449</v>
      </c>
      <c r="N44" s="25" t="s">
        <v>449</v>
      </c>
      <c r="O44" s="25" t="s">
        <v>449</v>
      </c>
      <c r="P44" s="25" t="s">
        <v>449</v>
      </c>
      <c r="Q44" s="25" t="s">
        <v>449</v>
      </c>
      <c r="R44" s="26" t="s">
        <v>499</v>
      </c>
      <c r="S44" s="24" t="s">
        <v>929</v>
      </c>
      <c r="T44" s="25" t="s">
        <v>567</v>
      </c>
      <c r="U44" s="25" t="s">
        <v>647</v>
      </c>
      <c r="V44" s="25" t="s">
        <v>449</v>
      </c>
      <c r="W44" s="26" t="s">
        <v>647</v>
      </c>
      <c r="X44" s="10"/>
    </row>
    <row r="45" spans="1:24" ht="29" x14ac:dyDescent="0.35">
      <c r="A45" s="11"/>
      <c r="B45" s="8" t="s">
        <v>1213</v>
      </c>
      <c r="C45" s="9">
        <v>167</v>
      </c>
      <c r="D45" s="10">
        <v>49</v>
      </c>
      <c r="E45" s="5">
        <v>25</v>
      </c>
      <c r="F45" s="5">
        <v>20</v>
      </c>
      <c r="G45" s="5">
        <v>17</v>
      </c>
      <c r="H45" s="5">
        <v>35</v>
      </c>
      <c r="I45" s="11">
        <v>14</v>
      </c>
      <c r="J45" s="10">
        <v>103</v>
      </c>
      <c r="K45" s="11">
        <v>45</v>
      </c>
      <c r="L45" s="10">
        <v>28</v>
      </c>
      <c r="M45" s="5">
        <v>34</v>
      </c>
      <c r="N45" s="5">
        <v>14</v>
      </c>
      <c r="O45" s="5">
        <v>32</v>
      </c>
      <c r="P45" s="5">
        <v>23</v>
      </c>
      <c r="Q45" s="5">
        <v>3</v>
      </c>
      <c r="R45" s="11">
        <v>14</v>
      </c>
      <c r="S45" s="10">
        <v>63</v>
      </c>
      <c r="T45" s="5">
        <v>45</v>
      </c>
      <c r="U45" s="5">
        <v>16</v>
      </c>
      <c r="V45" s="5">
        <v>5</v>
      </c>
      <c r="W45" s="11">
        <v>11</v>
      </c>
      <c r="X45" s="10"/>
    </row>
    <row r="46" spans="1:24" x14ac:dyDescent="0.35">
      <c r="A46" s="11"/>
      <c r="B46" s="8" t="s">
        <v>449</v>
      </c>
      <c r="C46" s="12">
        <v>0.05</v>
      </c>
      <c r="D46" s="13">
        <v>0.04</v>
      </c>
      <c r="E46" s="14">
        <v>0.11</v>
      </c>
      <c r="F46" s="14">
        <v>0.04</v>
      </c>
      <c r="G46" s="14">
        <v>0.05</v>
      </c>
      <c r="H46" s="14">
        <v>0.09</v>
      </c>
      <c r="I46" s="15">
        <v>0.08</v>
      </c>
      <c r="J46" s="13">
        <v>0.04</v>
      </c>
      <c r="K46" s="15">
        <v>0.09</v>
      </c>
      <c r="L46" s="13">
        <v>0.05</v>
      </c>
      <c r="M46" s="14">
        <v>0.05</v>
      </c>
      <c r="N46" s="14">
        <v>0.06</v>
      </c>
      <c r="O46" s="14">
        <v>0.04</v>
      </c>
      <c r="P46" s="14">
        <v>0.06</v>
      </c>
      <c r="Q46" s="14">
        <v>0.02</v>
      </c>
      <c r="R46" s="15">
        <v>0.09</v>
      </c>
      <c r="S46" s="13">
        <v>0.11</v>
      </c>
      <c r="T46" s="14">
        <v>0.05</v>
      </c>
      <c r="U46" s="14">
        <v>0.02</v>
      </c>
      <c r="V46" s="14">
        <v>0.02</v>
      </c>
      <c r="W46" s="15">
        <v>0.05</v>
      </c>
      <c r="X46" s="10"/>
    </row>
    <row r="47" spans="1:24" x14ac:dyDescent="0.35">
      <c r="A47" s="11"/>
      <c r="B47" s="8" t="s">
        <v>449</v>
      </c>
      <c r="C47" s="10" t="s">
        <v>1232</v>
      </c>
      <c r="D47" s="10" t="s">
        <v>449</v>
      </c>
      <c r="E47" s="5" t="s">
        <v>563</v>
      </c>
      <c r="F47" s="5" t="s">
        <v>449</v>
      </c>
      <c r="G47" s="5" t="s">
        <v>449</v>
      </c>
      <c r="H47" s="5" t="s">
        <v>592</v>
      </c>
      <c r="I47" s="11" t="s">
        <v>564</v>
      </c>
      <c r="J47" s="10" t="s">
        <v>449</v>
      </c>
      <c r="K47" s="11" t="s">
        <v>506</v>
      </c>
      <c r="L47" s="10" t="s">
        <v>449</v>
      </c>
      <c r="M47" s="5" t="s">
        <v>449</v>
      </c>
      <c r="N47" s="5" t="s">
        <v>449</v>
      </c>
      <c r="O47" s="5" t="s">
        <v>449</v>
      </c>
      <c r="P47" s="5" t="s">
        <v>449</v>
      </c>
      <c r="Q47" s="5" t="s">
        <v>449</v>
      </c>
      <c r="R47" s="11" t="s">
        <v>449</v>
      </c>
      <c r="S47" s="10" t="s">
        <v>929</v>
      </c>
      <c r="T47" s="5" t="s">
        <v>567</v>
      </c>
      <c r="U47" s="5" t="s">
        <v>449</v>
      </c>
      <c r="V47" s="5" t="s">
        <v>449</v>
      </c>
      <c r="W47" s="11" t="s">
        <v>449</v>
      </c>
      <c r="X47" s="10"/>
    </row>
    <row r="48" spans="1:24" ht="29" x14ac:dyDescent="0.35">
      <c r="A48" s="11"/>
      <c r="B48" s="22" t="s">
        <v>1214</v>
      </c>
      <c r="C48" s="23">
        <v>43</v>
      </c>
      <c r="D48" s="24">
        <v>22</v>
      </c>
      <c r="E48" s="25">
        <v>5</v>
      </c>
      <c r="F48" s="25">
        <v>10</v>
      </c>
      <c r="G48" s="25">
        <v>5</v>
      </c>
      <c r="H48" s="25" t="s">
        <v>486</v>
      </c>
      <c r="I48" s="26">
        <v>1</v>
      </c>
      <c r="J48" s="24">
        <v>32</v>
      </c>
      <c r="K48" s="26">
        <v>9</v>
      </c>
      <c r="L48" s="24">
        <v>4</v>
      </c>
      <c r="M48" s="25">
        <v>12</v>
      </c>
      <c r="N48" s="25">
        <v>3</v>
      </c>
      <c r="O48" s="25">
        <v>9</v>
      </c>
      <c r="P48" s="25">
        <v>14</v>
      </c>
      <c r="Q48" s="25" t="s">
        <v>486</v>
      </c>
      <c r="R48" s="26" t="s">
        <v>486</v>
      </c>
      <c r="S48" s="24">
        <v>5</v>
      </c>
      <c r="T48" s="25">
        <v>8</v>
      </c>
      <c r="U48" s="25">
        <v>15</v>
      </c>
      <c r="V48" s="25">
        <v>8</v>
      </c>
      <c r="W48" s="26" t="s">
        <v>511</v>
      </c>
      <c r="X48" s="10"/>
    </row>
    <row r="49" spans="1:24" x14ac:dyDescent="0.35">
      <c r="A49" s="11"/>
      <c r="B49" s="22" t="s">
        <v>449</v>
      </c>
      <c r="C49" s="27">
        <v>0.01</v>
      </c>
      <c r="D49" s="28">
        <v>0.02</v>
      </c>
      <c r="E49" s="29">
        <v>0.02</v>
      </c>
      <c r="F49" s="29">
        <v>0.02</v>
      </c>
      <c r="G49" s="29">
        <v>0.01</v>
      </c>
      <c r="H49" s="25" t="s">
        <v>486</v>
      </c>
      <c r="I49" s="30">
        <v>0.01</v>
      </c>
      <c r="J49" s="28">
        <v>0.01</v>
      </c>
      <c r="K49" s="30">
        <v>0.02</v>
      </c>
      <c r="L49" s="28">
        <v>0.01</v>
      </c>
      <c r="M49" s="29">
        <v>0.02</v>
      </c>
      <c r="N49" s="29">
        <v>0.01</v>
      </c>
      <c r="O49" s="29">
        <v>0.01</v>
      </c>
      <c r="P49" s="29">
        <v>0.03</v>
      </c>
      <c r="Q49" s="25" t="s">
        <v>486</v>
      </c>
      <c r="R49" s="26" t="s">
        <v>486</v>
      </c>
      <c r="S49" s="28">
        <v>0.01</v>
      </c>
      <c r="T49" s="29">
        <v>0.01</v>
      </c>
      <c r="U49" s="29">
        <v>0.02</v>
      </c>
      <c r="V49" s="29">
        <v>0.03</v>
      </c>
      <c r="W49" s="26" t="s">
        <v>511</v>
      </c>
      <c r="X49" s="10"/>
    </row>
    <row r="50" spans="1:24" x14ac:dyDescent="0.35">
      <c r="A50" s="11"/>
      <c r="B50" s="22" t="s">
        <v>449</v>
      </c>
      <c r="C50" s="24" t="s">
        <v>449</v>
      </c>
      <c r="D50" s="24" t="s">
        <v>449</v>
      </c>
      <c r="E50" s="25" t="s">
        <v>557</v>
      </c>
      <c r="F50" s="25" t="s">
        <v>557</v>
      </c>
      <c r="G50" s="25" t="s">
        <v>449</v>
      </c>
      <c r="H50" s="25" t="s">
        <v>449</v>
      </c>
      <c r="I50" s="26" t="s">
        <v>449</v>
      </c>
      <c r="J50" s="24" t="s">
        <v>449</v>
      </c>
      <c r="K50" s="26" t="s">
        <v>449</v>
      </c>
      <c r="L50" s="24" t="s">
        <v>449</v>
      </c>
      <c r="M50" s="25" t="s">
        <v>449</v>
      </c>
      <c r="N50" s="25" t="s">
        <v>449</v>
      </c>
      <c r="O50" s="25" t="s">
        <v>449</v>
      </c>
      <c r="P50" s="25" t="s">
        <v>811</v>
      </c>
      <c r="Q50" s="25" t="s">
        <v>449</v>
      </c>
      <c r="R50" s="26" t="s">
        <v>449</v>
      </c>
      <c r="S50" s="24" t="s">
        <v>449</v>
      </c>
      <c r="T50" s="25" t="s">
        <v>449</v>
      </c>
      <c r="U50" s="25" t="s">
        <v>449</v>
      </c>
      <c r="V50" s="25" t="s">
        <v>892</v>
      </c>
      <c r="W50" s="26" t="s">
        <v>449</v>
      </c>
      <c r="X50" s="10"/>
    </row>
    <row r="51" spans="1:24" ht="29" x14ac:dyDescent="0.35">
      <c r="A51" s="11"/>
      <c r="B51" s="8" t="s">
        <v>1215</v>
      </c>
      <c r="C51" s="9">
        <v>18</v>
      </c>
      <c r="D51" s="10">
        <v>4</v>
      </c>
      <c r="E51" s="5">
        <v>3</v>
      </c>
      <c r="F51" s="5">
        <v>6</v>
      </c>
      <c r="G51" s="5">
        <v>1</v>
      </c>
      <c r="H51" s="5">
        <v>1</v>
      </c>
      <c r="I51" s="11">
        <v>2</v>
      </c>
      <c r="J51" s="10">
        <v>17</v>
      </c>
      <c r="K51" s="11">
        <v>1</v>
      </c>
      <c r="L51" s="10">
        <v>3</v>
      </c>
      <c r="M51" s="5">
        <v>6</v>
      </c>
      <c r="N51" s="5" t="s">
        <v>511</v>
      </c>
      <c r="O51" s="5">
        <v>5</v>
      </c>
      <c r="P51" s="5">
        <v>1</v>
      </c>
      <c r="Q51" s="5">
        <v>2</v>
      </c>
      <c r="R51" s="11" t="s">
        <v>486</v>
      </c>
      <c r="S51" s="10">
        <v>2</v>
      </c>
      <c r="T51" s="5">
        <v>7</v>
      </c>
      <c r="U51" s="5">
        <v>5</v>
      </c>
      <c r="V51" s="5">
        <v>1</v>
      </c>
      <c r="W51" s="11">
        <v>1</v>
      </c>
      <c r="X51" s="10"/>
    </row>
    <row r="52" spans="1:24" x14ac:dyDescent="0.35">
      <c r="A52" s="11"/>
      <c r="B52" s="8" t="s">
        <v>449</v>
      </c>
      <c r="C52" s="12">
        <v>0.01</v>
      </c>
      <c r="D52" s="10" t="s">
        <v>511</v>
      </c>
      <c r="E52" s="14">
        <v>0.01</v>
      </c>
      <c r="F52" s="14">
        <v>0.01</v>
      </c>
      <c r="G52" s="5" t="s">
        <v>511</v>
      </c>
      <c r="H52" s="5" t="s">
        <v>511</v>
      </c>
      <c r="I52" s="15">
        <v>0.02</v>
      </c>
      <c r="J52" s="13">
        <v>0.01</v>
      </c>
      <c r="K52" s="11" t="s">
        <v>511</v>
      </c>
      <c r="L52" s="10" t="s">
        <v>511</v>
      </c>
      <c r="M52" s="14">
        <v>0.01</v>
      </c>
      <c r="N52" s="5" t="s">
        <v>511</v>
      </c>
      <c r="O52" s="14">
        <v>0.01</v>
      </c>
      <c r="P52" s="5" t="s">
        <v>511</v>
      </c>
      <c r="Q52" s="14">
        <v>0.02</v>
      </c>
      <c r="R52" s="11" t="s">
        <v>486</v>
      </c>
      <c r="S52" s="10" t="s">
        <v>511</v>
      </c>
      <c r="T52" s="14">
        <v>0.01</v>
      </c>
      <c r="U52" s="14">
        <v>0.01</v>
      </c>
      <c r="V52" s="5" t="s">
        <v>511</v>
      </c>
      <c r="W52" s="11" t="s">
        <v>511</v>
      </c>
      <c r="X52" s="10"/>
    </row>
    <row r="53" spans="1:24" ht="29" x14ac:dyDescent="0.35">
      <c r="A53" s="11"/>
      <c r="B53" s="22" t="s">
        <v>1216</v>
      </c>
      <c r="C53" s="23">
        <v>8</v>
      </c>
      <c r="D53" s="24">
        <v>3</v>
      </c>
      <c r="E53" s="25">
        <v>2</v>
      </c>
      <c r="F53" s="25">
        <v>2</v>
      </c>
      <c r="G53" s="25">
        <v>2</v>
      </c>
      <c r="H53" s="25" t="s">
        <v>486</v>
      </c>
      <c r="I53" s="26" t="s">
        <v>486</v>
      </c>
      <c r="J53" s="24">
        <v>5</v>
      </c>
      <c r="K53" s="26">
        <v>3</v>
      </c>
      <c r="L53" s="24" t="s">
        <v>486</v>
      </c>
      <c r="M53" s="25">
        <v>1</v>
      </c>
      <c r="N53" s="25" t="s">
        <v>486</v>
      </c>
      <c r="O53" s="25">
        <v>5</v>
      </c>
      <c r="P53" s="25">
        <v>1</v>
      </c>
      <c r="Q53" s="25">
        <v>1</v>
      </c>
      <c r="R53" s="26" t="s">
        <v>486</v>
      </c>
      <c r="S53" s="24">
        <v>1</v>
      </c>
      <c r="T53" s="25" t="s">
        <v>486</v>
      </c>
      <c r="U53" s="25">
        <v>4</v>
      </c>
      <c r="V53" s="25">
        <v>2</v>
      </c>
      <c r="W53" s="26" t="s">
        <v>486</v>
      </c>
      <c r="X53" s="10"/>
    </row>
    <row r="54" spans="1:24" x14ac:dyDescent="0.35">
      <c r="A54" s="11"/>
      <c r="B54" s="22" t="s">
        <v>449</v>
      </c>
      <c r="C54" s="23" t="s">
        <v>511</v>
      </c>
      <c r="D54" s="24" t="s">
        <v>511</v>
      </c>
      <c r="E54" s="29">
        <v>0.01</v>
      </c>
      <c r="F54" s="25" t="s">
        <v>511</v>
      </c>
      <c r="G54" s="25" t="s">
        <v>511</v>
      </c>
      <c r="H54" s="25" t="s">
        <v>486</v>
      </c>
      <c r="I54" s="26" t="s">
        <v>486</v>
      </c>
      <c r="J54" s="24" t="s">
        <v>511</v>
      </c>
      <c r="K54" s="30">
        <v>0.01</v>
      </c>
      <c r="L54" s="24" t="s">
        <v>486</v>
      </c>
      <c r="M54" s="25" t="s">
        <v>511</v>
      </c>
      <c r="N54" s="25" t="s">
        <v>486</v>
      </c>
      <c r="O54" s="29">
        <v>0.01</v>
      </c>
      <c r="P54" s="25" t="s">
        <v>511</v>
      </c>
      <c r="Q54" s="29">
        <v>0.01</v>
      </c>
      <c r="R54" s="26" t="s">
        <v>486</v>
      </c>
      <c r="S54" s="24" t="s">
        <v>511</v>
      </c>
      <c r="T54" s="25" t="s">
        <v>486</v>
      </c>
      <c r="U54" s="25" t="s">
        <v>511</v>
      </c>
      <c r="V54" s="29">
        <v>0.01</v>
      </c>
      <c r="W54" s="26" t="s">
        <v>486</v>
      </c>
      <c r="X54" s="10"/>
    </row>
    <row r="55" spans="1:24" x14ac:dyDescent="0.35">
      <c r="A55" s="11"/>
      <c r="B55" s="22" t="s">
        <v>449</v>
      </c>
      <c r="C55" s="24" t="s">
        <v>449</v>
      </c>
      <c r="D55" s="24" t="s">
        <v>449</v>
      </c>
      <c r="E55" s="25" t="s">
        <v>449</v>
      </c>
      <c r="F55" s="25" t="s">
        <v>449</v>
      </c>
      <c r="G55" s="25" t="s">
        <v>449</v>
      </c>
      <c r="H55" s="25" t="s">
        <v>449</v>
      </c>
      <c r="I55" s="26" t="s">
        <v>449</v>
      </c>
      <c r="J55" s="24" t="s">
        <v>449</v>
      </c>
      <c r="K55" s="26" t="s">
        <v>449</v>
      </c>
      <c r="L55" s="24" t="s">
        <v>449</v>
      </c>
      <c r="M55" s="25" t="s">
        <v>449</v>
      </c>
      <c r="N55" s="25" t="s">
        <v>449</v>
      </c>
      <c r="O55" s="25" t="s">
        <v>449</v>
      </c>
      <c r="P55" s="25" t="s">
        <v>449</v>
      </c>
      <c r="Q55" s="25" t="s">
        <v>449</v>
      </c>
      <c r="R55" s="26" t="s">
        <v>449</v>
      </c>
      <c r="S55" s="24" t="s">
        <v>449</v>
      </c>
      <c r="T55" s="25" t="s">
        <v>449</v>
      </c>
      <c r="U55" s="25" t="s">
        <v>449</v>
      </c>
      <c r="V55" s="25" t="s">
        <v>561</v>
      </c>
      <c r="W55" s="26" t="s">
        <v>449</v>
      </c>
      <c r="X55" s="10"/>
    </row>
    <row r="56" spans="1:24" x14ac:dyDescent="0.35">
      <c r="A56" s="11"/>
      <c r="B56" s="8" t="s">
        <v>1217</v>
      </c>
      <c r="C56" s="9">
        <v>7</v>
      </c>
      <c r="D56" s="10">
        <v>6</v>
      </c>
      <c r="E56" s="5" t="s">
        <v>486</v>
      </c>
      <c r="F56" s="5" t="s">
        <v>486</v>
      </c>
      <c r="G56" s="5" t="s">
        <v>486</v>
      </c>
      <c r="H56" s="5">
        <v>1</v>
      </c>
      <c r="I56" s="11">
        <v>1</v>
      </c>
      <c r="J56" s="10">
        <v>7</v>
      </c>
      <c r="K56" s="11" t="s">
        <v>511</v>
      </c>
      <c r="L56" s="10" t="s">
        <v>486</v>
      </c>
      <c r="M56" s="5">
        <v>1</v>
      </c>
      <c r="N56" s="5" t="s">
        <v>486</v>
      </c>
      <c r="O56" s="5">
        <v>2</v>
      </c>
      <c r="P56" s="5">
        <v>4</v>
      </c>
      <c r="Q56" s="5" t="s">
        <v>486</v>
      </c>
      <c r="R56" s="11" t="s">
        <v>486</v>
      </c>
      <c r="S56" s="10" t="s">
        <v>486</v>
      </c>
      <c r="T56" s="5">
        <v>1</v>
      </c>
      <c r="U56" s="5" t="s">
        <v>511</v>
      </c>
      <c r="V56" s="5">
        <v>2</v>
      </c>
      <c r="W56" s="11" t="s">
        <v>486</v>
      </c>
      <c r="X56" s="10"/>
    </row>
    <row r="57" spans="1:24" x14ac:dyDescent="0.35">
      <c r="A57" s="11"/>
      <c r="B57" s="8" t="s">
        <v>449</v>
      </c>
      <c r="C57" s="9" t="s">
        <v>511</v>
      </c>
      <c r="D57" s="10" t="s">
        <v>511</v>
      </c>
      <c r="E57" s="5" t="s">
        <v>486</v>
      </c>
      <c r="F57" s="5" t="s">
        <v>486</v>
      </c>
      <c r="G57" s="5" t="s">
        <v>486</v>
      </c>
      <c r="H57" s="5" t="s">
        <v>511</v>
      </c>
      <c r="I57" s="11" t="s">
        <v>511</v>
      </c>
      <c r="J57" s="10" t="s">
        <v>511</v>
      </c>
      <c r="K57" s="11" t="s">
        <v>511</v>
      </c>
      <c r="L57" s="10" t="s">
        <v>486</v>
      </c>
      <c r="M57" s="5" t="s">
        <v>511</v>
      </c>
      <c r="N57" s="5" t="s">
        <v>486</v>
      </c>
      <c r="O57" s="5" t="s">
        <v>511</v>
      </c>
      <c r="P57" s="14">
        <v>0.01</v>
      </c>
      <c r="Q57" s="5" t="s">
        <v>486</v>
      </c>
      <c r="R57" s="11" t="s">
        <v>486</v>
      </c>
      <c r="S57" s="10" t="s">
        <v>486</v>
      </c>
      <c r="T57" s="5" t="s">
        <v>511</v>
      </c>
      <c r="U57" s="5" t="s">
        <v>511</v>
      </c>
      <c r="V57" s="14">
        <v>0.01</v>
      </c>
      <c r="W57" s="11" t="s">
        <v>486</v>
      </c>
      <c r="X57" s="10"/>
    </row>
    <row r="58" spans="1:24" x14ac:dyDescent="0.35">
      <c r="A58" s="11"/>
      <c r="B58" s="8" t="s">
        <v>449</v>
      </c>
      <c r="C58" s="10" t="s">
        <v>449</v>
      </c>
      <c r="D58" s="10" t="s">
        <v>449</v>
      </c>
      <c r="E58" s="5" t="s">
        <v>449</v>
      </c>
      <c r="F58" s="5" t="s">
        <v>449</v>
      </c>
      <c r="G58" s="5" t="s">
        <v>449</v>
      </c>
      <c r="H58" s="5" t="s">
        <v>449</v>
      </c>
      <c r="I58" s="11" t="s">
        <v>449</v>
      </c>
      <c r="J58" s="10" t="s">
        <v>449</v>
      </c>
      <c r="K58" s="11" t="s">
        <v>449</v>
      </c>
      <c r="L58" s="10" t="s">
        <v>449</v>
      </c>
      <c r="M58" s="5" t="s">
        <v>449</v>
      </c>
      <c r="N58" s="5" t="s">
        <v>449</v>
      </c>
      <c r="O58" s="5" t="s">
        <v>449</v>
      </c>
      <c r="P58" s="5" t="s">
        <v>505</v>
      </c>
      <c r="Q58" s="5" t="s">
        <v>449</v>
      </c>
      <c r="R58" s="11" t="s">
        <v>449</v>
      </c>
      <c r="S58" s="10" t="s">
        <v>449</v>
      </c>
      <c r="T58" s="5" t="s">
        <v>449</v>
      </c>
      <c r="U58" s="5" t="s">
        <v>449</v>
      </c>
      <c r="V58" s="5" t="s">
        <v>449</v>
      </c>
      <c r="W58" s="11" t="s">
        <v>449</v>
      </c>
      <c r="X58" s="10"/>
    </row>
    <row r="59" spans="1:24" ht="29" x14ac:dyDescent="0.35">
      <c r="A59" s="11"/>
      <c r="B59" s="22" t="s">
        <v>1218</v>
      </c>
      <c r="C59" s="23">
        <v>6</v>
      </c>
      <c r="D59" s="24">
        <v>3</v>
      </c>
      <c r="E59" s="25" t="s">
        <v>511</v>
      </c>
      <c r="F59" s="25">
        <v>3</v>
      </c>
      <c r="G59" s="25" t="s">
        <v>486</v>
      </c>
      <c r="H59" s="25" t="s">
        <v>486</v>
      </c>
      <c r="I59" s="26" t="s">
        <v>486</v>
      </c>
      <c r="J59" s="24">
        <v>6</v>
      </c>
      <c r="K59" s="26" t="s">
        <v>486</v>
      </c>
      <c r="L59" s="24" t="s">
        <v>511</v>
      </c>
      <c r="M59" s="25">
        <v>1</v>
      </c>
      <c r="N59" s="25" t="s">
        <v>486</v>
      </c>
      <c r="O59" s="25">
        <v>1</v>
      </c>
      <c r="P59" s="25">
        <v>4</v>
      </c>
      <c r="Q59" s="25" t="s">
        <v>486</v>
      </c>
      <c r="R59" s="26" t="s">
        <v>486</v>
      </c>
      <c r="S59" s="24" t="s">
        <v>486</v>
      </c>
      <c r="T59" s="25">
        <v>3</v>
      </c>
      <c r="U59" s="25" t="s">
        <v>511</v>
      </c>
      <c r="V59" s="25">
        <v>3</v>
      </c>
      <c r="W59" s="26" t="s">
        <v>486</v>
      </c>
      <c r="X59" s="10"/>
    </row>
    <row r="60" spans="1:24" x14ac:dyDescent="0.35">
      <c r="A60" s="11"/>
      <c r="B60" s="22" t="s">
        <v>449</v>
      </c>
      <c r="C60" s="23" t="s">
        <v>511</v>
      </c>
      <c r="D60" s="24" t="s">
        <v>511</v>
      </c>
      <c r="E60" s="25" t="s">
        <v>511</v>
      </c>
      <c r="F60" s="25" t="s">
        <v>511</v>
      </c>
      <c r="G60" s="25" t="s">
        <v>486</v>
      </c>
      <c r="H60" s="25" t="s">
        <v>486</v>
      </c>
      <c r="I60" s="26" t="s">
        <v>486</v>
      </c>
      <c r="J60" s="24" t="s">
        <v>511</v>
      </c>
      <c r="K60" s="26" t="s">
        <v>486</v>
      </c>
      <c r="L60" s="24" t="s">
        <v>511</v>
      </c>
      <c r="M60" s="25" t="s">
        <v>511</v>
      </c>
      <c r="N60" s="25" t="s">
        <v>486</v>
      </c>
      <c r="O60" s="25" t="s">
        <v>511</v>
      </c>
      <c r="P60" s="29">
        <v>0.01</v>
      </c>
      <c r="Q60" s="25" t="s">
        <v>486</v>
      </c>
      <c r="R60" s="26" t="s">
        <v>486</v>
      </c>
      <c r="S60" s="24" t="s">
        <v>486</v>
      </c>
      <c r="T60" s="25" t="s">
        <v>511</v>
      </c>
      <c r="U60" s="25" t="s">
        <v>511</v>
      </c>
      <c r="V60" s="29">
        <v>0.01</v>
      </c>
      <c r="W60" s="26" t="s">
        <v>486</v>
      </c>
      <c r="X60" s="10"/>
    </row>
    <row r="61" spans="1:24" x14ac:dyDescent="0.35">
      <c r="A61" s="11"/>
      <c r="B61" s="22" t="s">
        <v>449</v>
      </c>
      <c r="C61" s="24" t="s">
        <v>449</v>
      </c>
      <c r="D61" s="24" t="s">
        <v>449</v>
      </c>
      <c r="E61" s="25" t="s">
        <v>449</v>
      </c>
      <c r="F61" s="25" t="s">
        <v>449</v>
      </c>
      <c r="G61" s="25" t="s">
        <v>449</v>
      </c>
      <c r="H61" s="25" t="s">
        <v>449</v>
      </c>
      <c r="I61" s="26" t="s">
        <v>449</v>
      </c>
      <c r="J61" s="24" t="s">
        <v>449</v>
      </c>
      <c r="K61" s="26" t="s">
        <v>449</v>
      </c>
      <c r="L61" s="24" t="s">
        <v>449</v>
      </c>
      <c r="M61" s="25" t="s">
        <v>449</v>
      </c>
      <c r="N61" s="25" t="s">
        <v>449</v>
      </c>
      <c r="O61" s="25" t="s">
        <v>449</v>
      </c>
      <c r="P61" s="25" t="s">
        <v>505</v>
      </c>
      <c r="Q61" s="25" t="s">
        <v>449</v>
      </c>
      <c r="R61" s="26" t="s">
        <v>449</v>
      </c>
      <c r="S61" s="24" t="s">
        <v>449</v>
      </c>
      <c r="T61" s="25" t="s">
        <v>449</v>
      </c>
      <c r="U61" s="25" t="s">
        <v>449</v>
      </c>
      <c r="V61" s="25" t="s">
        <v>1073</v>
      </c>
      <c r="W61" s="26" t="s">
        <v>449</v>
      </c>
      <c r="X61" s="10"/>
    </row>
    <row r="62" spans="1:24" ht="29" x14ac:dyDescent="0.35">
      <c r="A62" s="11"/>
      <c r="B62" s="8" t="s">
        <v>1219</v>
      </c>
      <c r="C62" s="9">
        <v>5</v>
      </c>
      <c r="D62" s="10">
        <v>3</v>
      </c>
      <c r="E62" s="5" t="s">
        <v>486</v>
      </c>
      <c r="F62" s="5" t="s">
        <v>486</v>
      </c>
      <c r="G62" s="5" t="s">
        <v>486</v>
      </c>
      <c r="H62" s="5" t="s">
        <v>486</v>
      </c>
      <c r="I62" s="11">
        <v>2</v>
      </c>
      <c r="J62" s="10">
        <v>5</v>
      </c>
      <c r="K62" s="11" t="s">
        <v>486</v>
      </c>
      <c r="L62" s="10" t="s">
        <v>486</v>
      </c>
      <c r="M62" s="5">
        <v>4</v>
      </c>
      <c r="N62" s="5" t="s">
        <v>486</v>
      </c>
      <c r="O62" s="5">
        <v>1</v>
      </c>
      <c r="P62" s="5" t="s">
        <v>486</v>
      </c>
      <c r="Q62" s="5" t="s">
        <v>486</v>
      </c>
      <c r="R62" s="11" t="s">
        <v>486</v>
      </c>
      <c r="S62" s="10">
        <v>1</v>
      </c>
      <c r="T62" s="5" t="s">
        <v>486</v>
      </c>
      <c r="U62" s="5">
        <v>3</v>
      </c>
      <c r="V62" s="5" t="s">
        <v>486</v>
      </c>
      <c r="W62" s="11" t="s">
        <v>486</v>
      </c>
      <c r="X62" s="10"/>
    </row>
    <row r="63" spans="1:24" x14ac:dyDescent="0.35">
      <c r="A63" s="11"/>
      <c r="B63" s="8" t="s">
        <v>449</v>
      </c>
      <c r="C63" s="9" t="s">
        <v>511</v>
      </c>
      <c r="D63" s="10" t="s">
        <v>511</v>
      </c>
      <c r="E63" s="5" t="s">
        <v>486</v>
      </c>
      <c r="F63" s="5" t="s">
        <v>486</v>
      </c>
      <c r="G63" s="5" t="s">
        <v>486</v>
      </c>
      <c r="H63" s="5" t="s">
        <v>486</v>
      </c>
      <c r="I63" s="15">
        <v>0.01</v>
      </c>
      <c r="J63" s="10" t="s">
        <v>511</v>
      </c>
      <c r="K63" s="11" t="s">
        <v>486</v>
      </c>
      <c r="L63" s="10" t="s">
        <v>486</v>
      </c>
      <c r="M63" s="14">
        <v>0.01</v>
      </c>
      <c r="N63" s="5" t="s">
        <v>486</v>
      </c>
      <c r="O63" s="5" t="s">
        <v>511</v>
      </c>
      <c r="P63" s="5" t="s">
        <v>486</v>
      </c>
      <c r="Q63" s="5" t="s">
        <v>486</v>
      </c>
      <c r="R63" s="11" t="s">
        <v>486</v>
      </c>
      <c r="S63" s="10" t="s">
        <v>511</v>
      </c>
      <c r="T63" s="5" t="s">
        <v>486</v>
      </c>
      <c r="U63" s="5" t="s">
        <v>511</v>
      </c>
      <c r="V63" s="5" t="s">
        <v>486</v>
      </c>
      <c r="W63" s="11" t="s">
        <v>486</v>
      </c>
      <c r="X63" s="10"/>
    </row>
    <row r="64" spans="1:24" x14ac:dyDescent="0.35">
      <c r="A64" s="11"/>
      <c r="B64" s="8" t="s">
        <v>449</v>
      </c>
      <c r="C64" s="10" t="s">
        <v>449</v>
      </c>
      <c r="D64" s="10" t="s">
        <v>449</v>
      </c>
      <c r="E64" s="5" t="s">
        <v>449</v>
      </c>
      <c r="F64" s="5" t="s">
        <v>449</v>
      </c>
      <c r="G64" s="5" t="s">
        <v>449</v>
      </c>
      <c r="H64" s="5" t="s">
        <v>449</v>
      </c>
      <c r="I64" s="11" t="s">
        <v>846</v>
      </c>
      <c r="J64" s="10" t="s">
        <v>449</v>
      </c>
      <c r="K64" s="11" t="s">
        <v>449</v>
      </c>
      <c r="L64" s="10" t="s">
        <v>449</v>
      </c>
      <c r="M64" s="5" t="s">
        <v>505</v>
      </c>
      <c r="N64" s="5" t="s">
        <v>449</v>
      </c>
      <c r="O64" s="5" t="s">
        <v>449</v>
      </c>
      <c r="P64" s="5" t="s">
        <v>449</v>
      </c>
      <c r="Q64" s="5" t="s">
        <v>449</v>
      </c>
      <c r="R64" s="11" t="s">
        <v>449</v>
      </c>
      <c r="S64" s="10" t="s">
        <v>449</v>
      </c>
      <c r="T64" s="5" t="s">
        <v>449</v>
      </c>
      <c r="U64" s="5" t="s">
        <v>449</v>
      </c>
      <c r="V64" s="5" t="s">
        <v>449</v>
      </c>
      <c r="W64" s="11" t="s">
        <v>449</v>
      </c>
      <c r="X64" s="10"/>
    </row>
    <row r="65" spans="1:24" ht="29" x14ac:dyDescent="0.35">
      <c r="A65" s="11"/>
      <c r="B65" s="22" t="s">
        <v>1220</v>
      </c>
      <c r="C65" s="23">
        <v>5</v>
      </c>
      <c r="D65" s="24">
        <v>4</v>
      </c>
      <c r="E65" s="25" t="s">
        <v>486</v>
      </c>
      <c r="F65" s="25">
        <v>1</v>
      </c>
      <c r="G65" s="25" t="s">
        <v>486</v>
      </c>
      <c r="H65" s="25" t="s">
        <v>486</v>
      </c>
      <c r="I65" s="26" t="s">
        <v>486</v>
      </c>
      <c r="J65" s="24">
        <v>4</v>
      </c>
      <c r="K65" s="26">
        <v>1</v>
      </c>
      <c r="L65" s="24">
        <v>1</v>
      </c>
      <c r="M65" s="25">
        <v>1</v>
      </c>
      <c r="N65" s="25" t="s">
        <v>511</v>
      </c>
      <c r="O65" s="25">
        <v>2</v>
      </c>
      <c r="P65" s="25">
        <v>1</v>
      </c>
      <c r="Q65" s="25" t="s">
        <v>486</v>
      </c>
      <c r="R65" s="26" t="s">
        <v>486</v>
      </c>
      <c r="S65" s="24">
        <v>2</v>
      </c>
      <c r="T65" s="25" t="s">
        <v>511</v>
      </c>
      <c r="U65" s="25" t="s">
        <v>511</v>
      </c>
      <c r="V65" s="25">
        <v>3</v>
      </c>
      <c r="W65" s="26" t="s">
        <v>486</v>
      </c>
      <c r="X65" s="10"/>
    </row>
    <row r="66" spans="1:24" x14ac:dyDescent="0.35">
      <c r="A66" s="11"/>
      <c r="B66" s="22" t="s">
        <v>449</v>
      </c>
      <c r="C66" s="23" t="s">
        <v>511</v>
      </c>
      <c r="D66" s="24" t="s">
        <v>511</v>
      </c>
      <c r="E66" s="25" t="s">
        <v>486</v>
      </c>
      <c r="F66" s="25" t="s">
        <v>511</v>
      </c>
      <c r="G66" s="25" t="s">
        <v>486</v>
      </c>
      <c r="H66" s="25" t="s">
        <v>486</v>
      </c>
      <c r="I66" s="26" t="s">
        <v>486</v>
      </c>
      <c r="J66" s="24" t="s">
        <v>511</v>
      </c>
      <c r="K66" s="26" t="s">
        <v>511</v>
      </c>
      <c r="L66" s="24" t="s">
        <v>511</v>
      </c>
      <c r="M66" s="25" t="s">
        <v>511</v>
      </c>
      <c r="N66" s="25" t="s">
        <v>511</v>
      </c>
      <c r="O66" s="25" t="s">
        <v>511</v>
      </c>
      <c r="P66" s="25" t="s">
        <v>511</v>
      </c>
      <c r="Q66" s="25" t="s">
        <v>486</v>
      </c>
      <c r="R66" s="26" t="s">
        <v>486</v>
      </c>
      <c r="S66" s="24" t="s">
        <v>511</v>
      </c>
      <c r="T66" s="25" t="s">
        <v>511</v>
      </c>
      <c r="U66" s="25" t="s">
        <v>511</v>
      </c>
      <c r="V66" s="29">
        <v>0.01</v>
      </c>
      <c r="W66" s="26" t="s">
        <v>486</v>
      </c>
      <c r="X66" s="10"/>
    </row>
    <row r="67" spans="1:24" x14ac:dyDescent="0.35">
      <c r="A67" s="11"/>
      <c r="B67" s="22" t="s">
        <v>449</v>
      </c>
      <c r="C67" s="24" t="s">
        <v>449</v>
      </c>
      <c r="D67" s="24" t="s">
        <v>449</v>
      </c>
      <c r="E67" s="25" t="s">
        <v>449</v>
      </c>
      <c r="F67" s="25" t="s">
        <v>449</v>
      </c>
      <c r="G67" s="25" t="s">
        <v>449</v>
      </c>
      <c r="H67" s="25" t="s">
        <v>449</v>
      </c>
      <c r="I67" s="26" t="s">
        <v>449</v>
      </c>
      <c r="J67" s="24" t="s">
        <v>449</v>
      </c>
      <c r="K67" s="26" t="s">
        <v>449</v>
      </c>
      <c r="L67" s="24" t="s">
        <v>449</v>
      </c>
      <c r="M67" s="25" t="s">
        <v>449</v>
      </c>
      <c r="N67" s="25" t="s">
        <v>449</v>
      </c>
      <c r="O67" s="25" t="s">
        <v>449</v>
      </c>
      <c r="P67" s="25" t="s">
        <v>449</v>
      </c>
      <c r="Q67" s="25" t="s">
        <v>449</v>
      </c>
      <c r="R67" s="26" t="s">
        <v>449</v>
      </c>
      <c r="S67" s="24" t="s">
        <v>449</v>
      </c>
      <c r="T67" s="25" t="s">
        <v>449</v>
      </c>
      <c r="U67" s="25" t="s">
        <v>449</v>
      </c>
      <c r="V67" s="25" t="s">
        <v>573</v>
      </c>
      <c r="W67" s="26" t="s">
        <v>449</v>
      </c>
      <c r="X67" s="10"/>
    </row>
    <row r="68" spans="1:24" x14ac:dyDescent="0.35">
      <c r="A68" s="11"/>
      <c r="B68" s="8" t="s">
        <v>1221</v>
      </c>
      <c r="C68" s="9">
        <v>5</v>
      </c>
      <c r="D68" s="10">
        <v>1</v>
      </c>
      <c r="E68" s="5" t="s">
        <v>486</v>
      </c>
      <c r="F68" s="5">
        <v>4</v>
      </c>
      <c r="G68" s="5" t="s">
        <v>486</v>
      </c>
      <c r="H68" s="5" t="s">
        <v>486</v>
      </c>
      <c r="I68" s="11" t="s">
        <v>486</v>
      </c>
      <c r="J68" s="10">
        <v>1</v>
      </c>
      <c r="K68" s="11">
        <v>4</v>
      </c>
      <c r="L68" s="10">
        <v>1</v>
      </c>
      <c r="M68" s="5">
        <v>4</v>
      </c>
      <c r="N68" s="5" t="s">
        <v>486</v>
      </c>
      <c r="O68" s="5" t="s">
        <v>486</v>
      </c>
      <c r="P68" s="5" t="s">
        <v>486</v>
      </c>
      <c r="Q68" s="5" t="s">
        <v>486</v>
      </c>
      <c r="R68" s="11" t="s">
        <v>486</v>
      </c>
      <c r="S68" s="10" t="s">
        <v>486</v>
      </c>
      <c r="T68" s="5" t="s">
        <v>486</v>
      </c>
      <c r="U68" s="5">
        <v>5</v>
      </c>
      <c r="V68" s="5" t="s">
        <v>486</v>
      </c>
      <c r="W68" s="11" t="s">
        <v>486</v>
      </c>
      <c r="X68" s="10"/>
    </row>
    <row r="69" spans="1:24" x14ac:dyDescent="0.35">
      <c r="A69" s="11"/>
      <c r="B69" s="8" t="s">
        <v>449</v>
      </c>
      <c r="C69" s="10" t="s">
        <v>511</v>
      </c>
      <c r="D69" s="10" t="s">
        <v>511</v>
      </c>
      <c r="E69" s="5" t="s">
        <v>486</v>
      </c>
      <c r="F69" s="14">
        <v>0.01</v>
      </c>
      <c r="G69" s="5" t="s">
        <v>486</v>
      </c>
      <c r="H69" s="5" t="s">
        <v>486</v>
      </c>
      <c r="I69" s="11" t="s">
        <v>486</v>
      </c>
      <c r="J69" s="10" t="s">
        <v>511</v>
      </c>
      <c r="K69" s="15">
        <v>0.01</v>
      </c>
      <c r="L69" s="10" t="s">
        <v>511</v>
      </c>
      <c r="M69" s="14">
        <v>0.01</v>
      </c>
      <c r="N69" s="5" t="s">
        <v>486</v>
      </c>
      <c r="O69" s="5" t="s">
        <v>486</v>
      </c>
      <c r="P69" s="5" t="s">
        <v>486</v>
      </c>
      <c r="Q69" s="5" t="s">
        <v>486</v>
      </c>
      <c r="R69" s="11" t="s">
        <v>486</v>
      </c>
      <c r="S69" s="10" t="s">
        <v>486</v>
      </c>
      <c r="T69" s="5" t="s">
        <v>486</v>
      </c>
      <c r="U69" s="14">
        <v>0.01</v>
      </c>
      <c r="V69" s="5" t="s">
        <v>486</v>
      </c>
      <c r="W69" s="11" t="s">
        <v>486</v>
      </c>
      <c r="X69" s="10"/>
    </row>
    <row r="70" spans="1:24" x14ac:dyDescent="0.35">
      <c r="A70" s="11"/>
      <c r="B70" s="8" t="s">
        <v>449</v>
      </c>
      <c r="C70" s="10" t="s">
        <v>645</v>
      </c>
      <c r="D70" s="10" t="s">
        <v>449</v>
      </c>
      <c r="E70" s="5" t="s">
        <v>449</v>
      </c>
      <c r="F70" s="5" t="s">
        <v>489</v>
      </c>
      <c r="G70" s="5" t="s">
        <v>449</v>
      </c>
      <c r="H70" s="5" t="s">
        <v>449</v>
      </c>
      <c r="I70" s="11" t="s">
        <v>449</v>
      </c>
      <c r="J70" s="10" t="s">
        <v>449</v>
      </c>
      <c r="K70" s="11" t="s">
        <v>506</v>
      </c>
      <c r="L70" s="10" t="s">
        <v>449</v>
      </c>
      <c r="M70" s="5" t="s">
        <v>505</v>
      </c>
      <c r="N70" s="5" t="s">
        <v>449</v>
      </c>
      <c r="O70" s="5" t="s">
        <v>449</v>
      </c>
      <c r="P70" s="5" t="s">
        <v>449</v>
      </c>
      <c r="Q70" s="5" t="s">
        <v>449</v>
      </c>
      <c r="R70" s="11" t="s">
        <v>449</v>
      </c>
      <c r="S70" s="10" t="s">
        <v>449</v>
      </c>
      <c r="T70" s="5" t="s">
        <v>449</v>
      </c>
      <c r="U70" s="5" t="s">
        <v>505</v>
      </c>
      <c r="V70" s="5" t="s">
        <v>449</v>
      </c>
      <c r="W70" s="11" t="s">
        <v>449</v>
      </c>
      <c r="X70" s="10"/>
    </row>
    <row r="71" spans="1:24" x14ac:dyDescent="0.35">
      <c r="A71" s="11"/>
      <c r="B71" s="22" t="s">
        <v>1222</v>
      </c>
      <c r="C71" s="23">
        <v>5</v>
      </c>
      <c r="D71" s="24">
        <v>3</v>
      </c>
      <c r="E71" s="25" t="s">
        <v>486</v>
      </c>
      <c r="F71" s="25" t="s">
        <v>486</v>
      </c>
      <c r="G71" s="25">
        <v>1</v>
      </c>
      <c r="H71" s="25" t="s">
        <v>486</v>
      </c>
      <c r="I71" s="26">
        <v>1</v>
      </c>
      <c r="J71" s="24">
        <v>2</v>
      </c>
      <c r="K71" s="26">
        <v>2</v>
      </c>
      <c r="L71" s="24" t="s">
        <v>486</v>
      </c>
      <c r="M71" s="25">
        <v>1</v>
      </c>
      <c r="N71" s="25" t="s">
        <v>486</v>
      </c>
      <c r="O71" s="25">
        <v>3</v>
      </c>
      <c r="P71" s="25">
        <v>1</v>
      </c>
      <c r="Q71" s="25" t="s">
        <v>486</v>
      </c>
      <c r="R71" s="26" t="s">
        <v>486</v>
      </c>
      <c r="S71" s="24">
        <v>1</v>
      </c>
      <c r="T71" s="25" t="s">
        <v>486</v>
      </c>
      <c r="U71" s="25">
        <v>2</v>
      </c>
      <c r="V71" s="25">
        <v>2</v>
      </c>
      <c r="W71" s="26" t="s">
        <v>486</v>
      </c>
      <c r="X71" s="10"/>
    </row>
    <row r="72" spans="1:24" x14ac:dyDescent="0.35">
      <c r="A72" s="11"/>
      <c r="B72" s="22" t="s">
        <v>449</v>
      </c>
      <c r="C72" s="23" t="s">
        <v>511</v>
      </c>
      <c r="D72" s="24" t="s">
        <v>511</v>
      </c>
      <c r="E72" s="25" t="s">
        <v>486</v>
      </c>
      <c r="F72" s="25" t="s">
        <v>486</v>
      </c>
      <c r="G72" s="25" t="s">
        <v>511</v>
      </c>
      <c r="H72" s="25" t="s">
        <v>486</v>
      </c>
      <c r="I72" s="26" t="s">
        <v>511</v>
      </c>
      <c r="J72" s="24" t="s">
        <v>511</v>
      </c>
      <c r="K72" s="26" t="s">
        <v>511</v>
      </c>
      <c r="L72" s="24" t="s">
        <v>486</v>
      </c>
      <c r="M72" s="25" t="s">
        <v>511</v>
      </c>
      <c r="N72" s="25" t="s">
        <v>486</v>
      </c>
      <c r="O72" s="25" t="s">
        <v>511</v>
      </c>
      <c r="P72" s="25" t="s">
        <v>511</v>
      </c>
      <c r="Q72" s="25" t="s">
        <v>486</v>
      </c>
      <c r="R72" s="26" t="s">
        <v>486</v>
      </c>
      <c r="S72" s="24" t="s">
        <v>511</v>
      </c>
      <c r="T72" s="25" t="s">
        <v>486</v>
      </c>
      <c r="U72" s="25" t="s">
        <v>511</v>
      </c>
      <c r="V72" s="29">
        <v>0.01</v>
      </c>
      <c r="W72" s="26" t="s">
        <v>486</v>
      </c>
      <c r="X72" s="10"/>
    </row>
    <row r="73" spans="1:24" x14ac:dyDescent="0.35">
      <c r="A73" s="11"/>
      <c r="B73" s="22" t="s">
        <v>449</v>
      </c>
      <c r="C73" s="24" t="s">
        <v>449</v>
      </c>
      <c r="D73" s="24" t="s">
        <v>449</v>
      </c>
      <c r="E73" s="25" t="s">
        <v>449</v>
      </c>
      <c r="F73" s="25" t="s">
        <v>449</v>
      </c>
      <c r="G73" s="25" t="s">
        <v>449</v>
      </c>
      <c r="H73" s="25" t="s">
        <v>449</v>
      </c>
      <c r="I73" s="26" t="s">
        <v>449</v>
      </c>
      <c r="J73" s="24" t="s">
        <v>449</v>
      </c>
      <c r="K73" s="26" t="s">
        <v>449</v>
      </c>
      <c r="L73" s="24" t="s">
        <v>449</v>
      </c>
      <c r="M73" s="25" t="s">
        <v>449</v>
      </c>
      <c r="N73" s="25" t="s">
        <v>449</v>
      </c>
      <c r="O73" s="25" t="s">
        <v>449</v>
      </c>
      <c r="P73" s="25" t="s">
        <v>449</v>
      </c>
      <c r="Q73" s="25" t="s">
        <v>449</v>
      </c>
      <c r="R73" s="26" t="s">
        <v>449</v>
      </c>
      <c r="S73" s="24" t="s">
        <v>449</v>
      </c>
      <c r="T73" s="25" t="s">
        <v>449</v>
      </c>
      <c r="U73" s="25" t="s">
        <v>449</v>
      </c>
      <c r="V73" s="25" t="s">
        <v>561</v>
      </c>
      <c r="W73" s="26" t="s">
        <v>449</v>
      </c>
      <c r="X73" s="10"/>
    </row>
    <row r="74" spans="1:24" ht="29" x14ac:dyDescent="0.35">
      <c r="A74" s="11"/>
      <c r="B74" s="8" t="s">
        <v>1223</v>
      </c>
      <c r="C74" s="9">
        <v>2</v>
      </c>
      <c r="D74" s="10" t="s">
        <v>486</v>
      </c>
      <c r="E74" s="5">
        <v>1</v>
      </c>
      <c r="F74" s="5">
        <v>1</v>
      </c>
      <c r="G74" s="5" t="s">
        <v>486</v>
      </c>
      <c r="H74" s="5" t="s">
        <v>486</v>
      </c>
      <c r="I74" s="11" t="s">
        <v>486</v>
      </c>
      <c r="J74" s="10">
        <v>2</v>
      </c>
      <c r="K74" s="11" t="s">
        <v>486</v>
      </c>
      <c r="L74" s="10">
        <v>1</v>
      </c>
      <c r="M74" s="5" t="s">
        <v>486</v>
      </c>
      <c r="N74" s="5" t="s">
        <v>486</v>
      </c>
      <c r="O74" s="5">
        <v>1</v>
      </c>
      <c r="P74" s="5" t="s">
        <v>486</v>
      </c>
      <c r="Q74" s="5" t="s">
        <v>486</v>
      </c>
      <c r="R74" s="11" t="s">
        <v>486</v>
      </c>
      <c r="S74" s="10">
        <v>1</v>
      </c>
      <c r="T74" s="5">
        <v>1</v>
      </c>
      <c r="U74" s="5" t="s">
        <v>486</v>
      </c>
      <c r="V74" s="5" t="s">
        <v>486</v>
      </c>
      <c r="W74" s="11" t="s">
        <v>486</v>
      </c>
      <c r="X74" s="10"/>
    </row>
    <row r="75" spans="1:24" x14ac:dyDescent="0.35">
      <c r="A75" s="11"/>
      <c r="B75" s="8" t="s">
        <v>449</v>
      </c>
      <c r="C75" s="9" t="s">
        <v>511</v>
      </c>
      <c r="D75" s="10" t="s">
        <v>486</v>
      </c>
      <c r="E75" s="5" t="s">
        <v>511</v>
      </c>
      <c r="F75" s="5" t="s">
        <v>511</v>
      </c>
      <c r="G75" s="5" t="s">
        <v>486</v>
      </c>
      <c r="H75" s="5" t="s">
        <v>486</v>
      </c>
      <c r="I75" s="11" t="s">
        <v>486</v>
      </c>
      <c r="J75" s="10" t="s">
        <v>511</v>
      </c>
      <c r="K75" s="11" t="s">
        <v>486</v>
      </c>
      <c r="L75" s="10" t="s">
        <v>511</v>
      </c>
      <c r="M75" s="5" t="s">
        <v>486</v>
      </c>
      <c r="N75" s="5" t="s">
        <v>486</v>
      </c>
      <c r="O75" s="5" t="s">
        <v>511</v>
      </c>
      <c r="P75" s="5" t="s">
        <v>486</v>
      </c>
      <c r="Q75" s="5" t="s">
        <v>486</v>
      </c>
      <c r="R75" s="11" t="s">
        <v>486</v>
      </c>
      <c r="S75" s="10" t="s">
        <v>511</v>
      </c>
      <c r="T75" s="5" t="s">
        <v>511</v>
      </c>
      <c r="U75" s="5" t="s">
        <v>486</v>
      </c>
      <c r="V75" s="5" t="s">
        <v>486</v>
      </c>
      <c r="W75" s="11" t="s">
        <v>486</v>
      </c>
      <c r="X75" s="10"/>
    </row>
    <row r="76" spans="1:24" x14ac:dyDescent="0.35">
      <c r="A76" s="11"/>
      <c r="B76" s="8" t="s">
        <v>449</v>
      </c>
      <c r="C76" s="10" t="s">
        <v>449</v>
      </c>
      <c r="D76" s="10" t="s">
        <v>449</v>
      </c>
      <c r="E76" s="5" t="s">
        <v>560</v>
      </c>
      <c r="F76" s="5" t="s">
        <v>449</v>
      </c>
      <c r="G76" s="5" t="s">
        <v>449</v>
      </c>
      <c r="H76" s="5" t="s">
        <v>449</v>
      </c>
      <c r="I76" s="11" t="s">
        <v>449</v>
      </c>
      <c r="J76" s="10" t="s">
        <v>449</v>
      </c>
      <c r="K76" s="11" t="s">
        <v>449</v>
      </c>
      <c r="L76" s="10" t="s">
        <v>449</v>
      </c>
      <c r="M76" s="5" t="s">
        <v>449</v>
      </c>
      <c r="N76" s="5" t="s">
        <v>449</v>
      </c>
      <c r="O76" s="5" t="s">
        <v>449</v>
      </c>
      <c r="P76" s="5" t="s">
        <v>449</v>
      </c>
      <c r="Q76" s="5" t="s">
        <v>449</v>
      </c>
      <c r="R76" s="11" t="s">
        <v>449</v>
      </c>
      <c r="S76" s="10" t="s">
        <v>449</v>
      </c>
      <c r="T76" s="5" t="s">
        <v>449</v>
      </c>
      <c r="U76" s="5" t="s">
        <v>449</v>
      </c>
      <c r="V76" s="5" t="s">
        <v>449</v>
      </c>
      <c r="W76" s="11" t="s">
        <v>449</v>
      </c>
      <c r="X76" s="10"/>
    </row>
    <row r="77" spans="1:24" ht="29" x14ac:dyDescent="0.35">
      <c r="A77" s="11"/>
      <c r="B77" s="22" t="s">
        <v>1224</v>
      </c>
      <c r="C77" s="23">
        <v>2</v>
      </c>
      <c r="D77" s="24">
        <v>2</v>
      </c>
      <c r="E77" s="25" t="s">
        <v>486</v>
      </c>
      <c r="F77" s="25" t="s">
        <v>486</v>
      </c>
      <c r="G77" s="25" t="s">
        <v>486</v>
      </c>
      <c r="H77" s="25" t="s">
        <v>486</v>
      </c>
      <c r="I77" s="26" t="s">
        <v>486</v>
      </c>
      <c r="J77" s="24" t="s">
        <v>511</v>
      </c>
      <c r="K77" s="26" t="s">
        <v>486</v>
      </c>
      <c r="L77" s="24" t="s">
        <v>486</v>
      </c>
      <c r="M77" s="25" t="s">
        <v>486</v>
      </c>
      <c r="N77" s="25" t="s">
        <v>486</v>
      </c>
      <c r="O77" s="25" t="s">
        <v>486</v>
      </c>
      <c r="P77" s="25">
        <v>2</v>
      </c>
      <c r="Q77" s="25" t="s">
        <v>486</v>
      </c>
      <c r="R77" s="26" t="s">
        <v>486</v>
      </c>
      <c r="S77" s="24" t="s">
        <v>486</v>
      </c>
      <c r="T77" s="25" t="s">
        <v>486</v>
      </c>
      <c r="U77" s="25">
        <v>1</v>
      </c>
      <c r="V77" s="25" t="s">
        <v>511</v>
      </c>
      <c r="W77" s="26" t="s">
        <v>486</v>
      </c>
      <c r="X77" s="10"/>
    </row>
    <row r="78" spans="1:24" x14ac:dyDescent="0.35">
      <c r="A78" s="11"/>
      <c r="B78" s="22" t="s">
        <v>449</v>
      </c>
      <c r="C78" s="24" t="s">
        <v>511</v>
      </c>
      <c r="D78" s="24" t="s">
        <v>511</v>
      </c>
      <c r="E78" s="25" t="s">
        <v>486</v>
      </c>
      <c r="F78" s="25" t="s">
        <v>486</v>
      </c>
      <c r="G78" s="25" t="s">
        <v>486</v>
      </c>
      <c r="H78" s="25" t="s">
        <v>486</v>
      </c>
      <c r="I78" s="26" t="s">
        <v>486</v>
      </c>
      <c r="J78" s="24" t="s">
        <v>511</v>
      </c>
      <c r="K78" s="26" t="s">
        <v>486</v>
      </c>
      <c r="L78" s="24" t="s">
        <v>486</v>
      </c>
      <c r="M78" s="25" t="s">
        <v>486</v>
      </c>
      <c r="N78" s="25" t="s">
        <v>486</v>
      </c>
      <c r="O78" s="25" t="s">
        <v>486</v>
      </c>
      <c r="P78" s="25" t="s">
        <v>511</v>
      </c>
      <c r="Q78" s="25" t="s">
        <v>486</v>
      </c>
      <c r="R78" s="26" t="s">
        <v>486</v>
      </c>
      <c r="S78" s="24" t="s">
        <v>486</v>
      </c>
      <c r="T78" s="25" t="s">
        <v>486</v>
      </c>
      <c r="U78" s="25" t="s">
        <v>511</v>
      </c>
      <c r="V78" s="25" t="s">
        <v>511</v>
      </c>
      <c r="W78" s="26" t="s">
        <v>486</v>
      </c>
      <c r="X78" s="10"/>
    </row>
    <row r="79" spans="1:24" x14ac:dyDescent="0.35">
      <c r="A79" s="11"/>
      <c r="B79" s="22" t="s">
        <v>449</v>
      </c>
      <c r="C79" s="24" t="s">
        <v>645</v>
      </c>
      <c r="D79" s="24" t="s">
        <v>449</v>
      </c>
      <c r="E79" s="25" t="s">
        <v>449</v>
      </c>
      <c r="F79" s="25" t="s">
        <v>449</v>
      </c>
      <c r="G79" s="25" t="s">
        <v>449</v>
      </c>
      <c r="H79" s="25" t="s">
        <v>449</v>
      </c>
      <c r="I79" s="26" t="s">
        <v>449</v>
      </c>
      <c r="J79" s="24" t="s">
        <v>449</v>
      </c>
      <c r="K79" s="26" t="s">
        <v>449</v>
      </c>
      <c r="L79" s="24" t="s">
        <v>449</v>
      </c>
      <c r="M79" s="25" t="s">
        <v>449</v>
      </c>
      <c r="N79" s="25" t="s">
        <v>449</v>
      </c>
      <c r="O79" s="25" t="s">
        <v>449</v>
      </c>
      <c r="P79" s="25" t="s">
        <v>505</v>
      </c>
      <c r="Q79" s="25" t="s">
        <v>449</v>
      </c>
      <c r="R79" s="26" t="s">
        <v>449</v>
      </c>
      <c r="S79" s="24" t="s">
        <v>449</v>
      </c>
      <c r="T79" s="25" t="s">
        <v>449</v>
      </c>
      <c r="U79" s="25" t="s">
        <v>449</v>
      </c>
      <c r="V79" s="25" t="s">
        <v>449</v>
      </c>
      <c r="W79" s="26" t="s">
        <v>449</v>
      </c>
      <c r="X79" s="10"/>
    </row>
    <row r="80" spans="1:24" x14ac:dyDescent="0.35">
      <c r="A80" s="11"/>
      <c r="B80" s="8" t="s">
        <v>829</v>
      </c>
      <c r="C80" s="9">
        <v>2</v>
      </c>
      <c r="D80" s="10">
        <v>2</v>
      </c>
      <c r="E80" s="5" t="s">
        <v>486</v>
      </c>
      <c r="F80" s="5" t="s">
        <v>486</v>
      </c>
      <c r="G80" s="5" t="s">
        <v>486</v>
      </c>
      <c r="H80" s="5" t="s">
        <v>486</v>
      </c>
      <c r="I80" s="11" t="s">
        <v>486</v>
      </c>
      <c r="J80" s="10">
        <v>2</v>
      </c>
      <c r="K80" s="11" t="s">
        <v>486</v>
      </c>
      <c r="L80" s="10" t="s">
        <v>486</v>
      </c>
      <c r="M80" s="5">
        <v>1</v>
      </c>
      <c r="N80" s="5" t="s">
        <v>486</v>
      </c>
      <c r="O80" s="5" t="s">
        <v>511</v>
      </c>
      <c r="P80" s="5" t="s">
        <v>486</v>
      </c>
      <c r="Q80" s="5" t="s">
        <v>486</v>
      </c>
      <c r="R80" s="11" t="s">
        <v>486</v>
      </c>
      <c r="S80" s="10" t="s">
        <v>486</v>
      </c>
      <c r="T80" s="5">
        <v>1</v>
      </c>
      <c r="U80" s="5" t="s">
        <v>511</v>
      </c>
      <c r="V80" s="5" t="s">
        <v>486</v>
      </c>
      <c r="W80" s="11" t="s">
        <v>486</v>
      </c>
      <c r="X80" s="10"/>
    </row>
    <row r="81" spans="1:24" x14ac:dyDescent="0.35">
      <c r="A81" s="11"/>
      <c r="B81" s="8" t="s">
        <v>449</v>
      </c>
      <c r="C81" s="9" t="s">
        <v>511</v>
      </c>
      <c r="D81" s="10" t="s">
        <v>511</v>
      </c>
      <c r="E81" s="5" t="s">
        <v>486</v>
      </c>
      <c r="F81" s="5" t="s">
        <v>486</v>
      </c>
      <c r="G81" s="5" t="s">
        <v>486</v>
      </c>
      <c r="H81" s="5" t="s">
        <v>486</v>
      </c>
      <c r="I81" s="11" t="s">
        <v>486</v>
      </c>
      <c r="J81" s="10" t="s">
        <v>511</v>
      </c>
      <c r="K81" s="11" t="s">
        <v>486</v>
      </c>
      <c r="L81" s="10" t="s">
        <v>486</v>
      </c>
      <c r="M81" s="5" t="s">
        <v>511</v>
      </c>
      <c r="N81" s="5" t="s">
        <v>486</v>
      </c>
      <c r="O81" s="5" t="s">
        <v>511</v>
      </c>
      <c r="P81" s="5" t="s">
        <v>486</v>
      </c>
      <c r="Q81" s="5" t="s">
        <v>486</v>
      </c>
      <c r="R81" s="11" t="s">
        <v>486</v>
      </c>
      <c r="S81" s="10" t="s">
        <v>486</v>
      </c>
      <c r="T81" s="5" t="s">
        <v>511</v>
      </c>
      <c r="U81" s="5" t="s">
        <v>511</v>
      </c>
      <c r="V81" s="5" t="s">
        <v>486</v>
      </c>
      <c r="W81" s="11" t="s">
        <v>486</v>
      </c>
      <c r="X81" s="10"/>
    </row>
    <row r="82" spans="1:24" x14ac:dyDescent="0.35">
      <c r="A82" s="11"/>
      <c r="B82" s="22" t="s">
        <v>725</v>
      </c>
      <c r="C82" s="23">
        <v>4</v>
      </c>
      <c r="D82" s="24">
        <v>2</v>
      </c>
      <c r="E82" s="25">
        <v>1</v>
      </c>
      <c r="F82" s="25" t="s">
        <v>511</v>
      </c>
      <c r="G82" s="25" t="s">
        <v>486</v>
      </c>
      <c r="H82" s="25" t="s">
        <v>486</v>
      </c>
      <c r="I82" s="26" t="s">
        <v>486</v>
      </c>
      <c r="J82" s="24">
        <v>4</v>
      </c>
      <c r="K82" s="26" t="s">
        <v>486</v>
      </c>
      <c r="L82" s="24">
        <v>1</v>
      </c>
      <c r="M82" s="25">
        <v>1</v>
      </c>
      <c r="N82" s="25" t="s">
        <v>486</v>
      </c>
      <c r="O82" s="25" t="s">
        <v>511</v>
      </c>
      <c r="P82" s="25" t="s">
        <v>486</v>
      </c>
      <c r="Q82" s="25">
        <v>1</v>
      </c>
      <c r="R82" s="26" t="s">
        <v>486</v>
      </c>
      <c r="S82" s="24" t="s">
        <v>486</v>
      </c>
      <c r="T82" s="25">
        <v>2</v>
      </c>
      <c r="U82" s="25">
        <v>1</v>
      </c>
      <c r="V82" s="25" t="s">
        <v>511</v>
      </c>
      <c r="W82" s="26" t="s">
        <v>486</v>
      </c>
      <c r="X82" s="10"/>
    </row>
    <row r="83" spans="1:24" x14ac:dyDescent="0.35">
      <c r="A83" s="11"/>
      <c r="B83" s="22" t="s">
        <v>449</v>
      </c>
      <c r="C83" s="23" t="s">
        <v>511</v>
      </c>
      <c r="D83" s="24" t="s">
        <v>511</v>
      </c>
      <c r="E83" s="25" t="s">
        <v>511</v>
      </c>
      <c r="F83" s="25" t="s">
        <v>511</v>
      </c>
      <c r="G83" s="25" t="s">
        <v>486</v>
      </c>
      <c r="H83" s="25" t="s">
        <v>486</v>
      </c>
      <c r="I83" s="26" t="s">
        <v>486</v>
      </c>
      <c r="J83" s="24" t="s">
        <v>511</v>
      </c>
      <c r="K83" s="26" t="s">
        <v>486</v>
      </c>
      <c r="L83" s="24" t="s">
        <v>511</v>
      </c>
      <c r="M83" s="25" t="s">
        <v>511</v>
      </c>
      <c r="N83" s="25" t="s">
        <v>486</v>
      </c>
      <c r="O83" s="25" t="s">
        <v>511</v>
      </c>
      <c r="P83" s="25" t="s">
        <v>486</v>
      </c>
      <c r="Q83" s="29">
        <v>0.01</v>
      </c>
      <c r="R83" s="26" t="s">
        <v>486</v>
      </c>
      <c r="S83" s="24" t="s">
        <v>486</v>
      </c>
      <c r="T83" s="25" t="s">
        <v>511</v>
      </c>
      <c r="U83" s="25" t="s">
        <v>511</v>
      </c>
      <c r="V83" s="25" t="s">
        <v>511</v>
      </c>
      <c r="W83" s="26" t="s">
        <v>486</v>
      </c>
      <c r="X83" s="10"/>
    </row>
    <row r="84" spans="1:24" x14ac:dyDescent="0.35">
      <c r="A84" s="11"/>
      <c r="B84" s="22" t="s">
        <v>449</v>
      </c>
      <c r="C84" s="24" t="s">
        <v>449</v>
      </c>
      <c r="D84" s="24" t="s">
        <v>449</v>
      </c>
      <c r="E84" s="25" t="s">
        <v>449</v>
      </c>
      <c r="F84" s="25" t="s">
        <v>449</v>
      </c>
      <c r="G84" s="25" t="s">
        <v>449</v>
      </c>
      <c r="H84" s="25" t="s">
        <v>449</v>
      </c>
      <c r="I84" s="26" t="s">
        <v>449</v>
      </c>
      <c r="J84" s="24" t="s">
        <v>449</v>
      </c>
      <c r="K84" s="26" t="s">
        <v>449</v>
      </c>
      <c r="L84" s="24" t="s">
        <v>449</v>
      </c>
      <c r="M84" s="25" t="s">
        <v>449</v>
      </c>
      <c r="N84" s="25" t="s">
        <v>449</v>
      </c>
      <c r="O84" s="25" t="s">
        <v>449</v>
      </c>
      <c r="P84" s="25" t="s">
        <v>449</v>
      </c>
      <c r="Q84" s="25" t="s">
        <v>695</v>
      </c>
      <c r="R84" s="26" t="s">
        <v>449</v>
      </c>
      <c r="S84" s="24" t="s">
        <v>449</v>
      </c>
      <c r="T84" s="25" t="s">
        <v>449</v>
      </c>
      <c r="U84" s="25" t="s">
        <v>449</v>
      </c>
      <c r="V84" s="25" t="s">
        <v>449</v>
      </c>
      <c r="W84" s="26" t="s">
        <v>449</v>
      </c>
      <c r="X84" s="10"/>
    </row>
    <row r="85" spans="1:24" x14ac:dyDescent="0.35">
      <c r="A85" s="11"/>
      <c r="B85" s="8" t="s">
        <v>1225</v>
      </c>
      <c r="C85" s="9">
        <v>471</v>
      </c>
      <c r="D85" s="10">
        <v>225</v>
      </c>
      <c r="E85" s="5">
        <v>25</v>
      </c>
      <c r="F85" s="5">
        <v>105</v>
      </c>
      <c r="G85" s="5">
        <v>63</v>
      </c>
      <c r="H85" s="5">
        <v>19</v>
      </c>
      <c r="I85" s="11">
        <v>21</v>
      </c>
      <c r="J85" s="10">
        <v>428</v>
      </c>
      <c r="K85" s="11">
        <v>31</v>
      </c>
      <c r="L85" s="10">
        <v>62</v>
      </c>
      <c r="M85" s="5">
        <v>104</v>
      </c>
      <c r="N85" s="5">
        <v>34</v>
      </c>
      <c r="O85" s="5">
        <v>121</v>
      </c>
      <c r="P85" s="5">
        <v>86</v>
      </c>
      <c r="Q85" s="5">
        <v>27</v>
      </c>
      <c r="R85" s="11">
        <v>16</v>
      </c>
      <c r="S85" s="10">
        <v>54</v>
      </c>
      <c r="T85" s="5">
        <v>117</v>
      </c>
      <c r="U85" s="5">
        <v>177</v>
      </c>
      <c r="V85" s="5">
        <v>61</v>
      </c>
      <c r="W85" s="11">
        <v>13</v>
      </c>
      <c r="X85" s="10"/>
    </row>
    <row r="86" spans="1:24" x14ac:dyDescent="0.35">
      <c r="A86" s="11"/>
      <c r="B86" s="8" t="s">
        <v>449</v>
      </c>
      <c r="C86" s="12">
        <v>0.15</v>
      </c>
      <c r="D86" s="13">
        <v>0.18</v>
      </c>
      <c r="E86" s="14">
        <v>0.11</v>
      </c>
      <c r="F86" s="14">
        <v>0.19</v>
      </c>
      <c r="G86" s="14">
        <v>0.17</v>
      </c>
      <c r="H86" s="14">
        <v>0.05</v>
      </c>
      <c r="I86" s="15">
        <v>0.13</v>
      </c>
      <c r="J86" s="13">
        <v>0.18</v>
      </c>
      <c r="K86" s="15">
        <v>0.06</v>
      </c>
      <c r="L86" s="13">
        <v>0.12</v>
      </c>
      <c r="M86" s="14">
        <v>0.16</v>
      </c>
      <c r="N86" s="14">
        <v>0.15</v>
      </c>
      <c r="O86" s="14">
        <v>0.16</v>
      </c>
      <c r="P86" s="14">
        <v>0.21</v>
      </c>
      <c r="Q86" s="14">
        <v>0.23</v>
      </c>
      <c r="R86" s="15">
        <v>0.11</v>
      </c>
      <c r="S86" s="13">
        <v>0.09</v>
      </c>
      <c r="T86" s="14">
        <v>0.14000000000000001</v>
      </c>
      <c r="U86" s="14">
        <v>0.23</v>
      </c>
      <c r="V86" s="14">
        <v>0.23</v>
      </c>
      <c r="W86" s="15">
        <v>0.06</v>
      </c>
      <c r="X86" s="10"/>
    </row>
    <row r="87" spans="1:24" x14ac:dyDescent="0.35">
      <c r="A87" s="11"/>
      <c r="B87" s="8" t="s">
        <v>449</v>
      </c>
      <c r="C87" s="10" t="s">
        <v>1233</v>
      </c>
      <c r="D87" s="10" t="s">
        <v>898</v>
      </c>
      <c r="E87" s="5" t="s">
        <v>557</v>
      </c>
      <c r="F87" s="5" t="s">
        <v>898</v>
      </c>
      <c r="G87" s="5" t="s">
        <v>557</v>
      </c>
      <c r="H87" s="5" t="s">
        <v>449</v>
      </c>
      <c r="I87" s="11" t="s">
        <v>557</v>
      </c>
      <c r="J87" s="10" t="s">
        <v>514</v>
      </c>
      <c r="K87" s="11" t="s">
        <v>449</v>
      </c>
      <c r="L87" s="10" t="s">
        <v>449</v>
      </c>
      <c r="M87" s="5" t="s">
        <v>449</v>
      </c>
      <c r="N87" s="5" t="s">
        <v>449</v>
      </c>
      <c r="O87" s="5" t="s">
        <v>449</v>
      </c>
      <c r="P87" s="5" t="s">
        <v>759</v>
      </c>
      <c r="Q87" s="5" t="s">
        <v>731</v>
      </c>
      <c r="R87" s="11" t="s">
        <v>449</v>
      </c>
      <c r="S87" s="10" t="s">
        <v>449</v>
      </c>
      <c r="T87" s="5" t="s">
        <v>745</v>
      </c>
      <c r="U87" s="5" t="s">
        <v>737</v>
      </c>
      <c r="V87" s="5" t="s">
        <v>737</v>
      </c>
      <c r="W87" s="11" t="s">
        <v>449</v>
      </c>
      <c r="X87" s="10"/>
    </row>
    <row r="88" spans="1:24" x14ac:dyDescent="0.35">
      <c r="A88" s="11"/>
      <c r="B88" s="22" t="s">
        <v>908</v>
      </c>
      <c r="C88" s="23">
        <v>138</v>
      </c>
      <c r="D88" s="24">
        <v>60</v>
      </c>
      <c r="E88" s="25">
        <v>7</v>
      </c>
      <c r="F88" s="25">
        <v>34</v>
      </c>
      <c r="G88" s="25">
        <v>13</v>
      </c>
      <c r="H88" s="25">
        <v>12</v>
      </c>
      <c r="I88" s="26">
        <v>11</v>
      </c>
      <c r="J88" s="24">
        <v>126</v>
      </c>
      <c r="K88" s="26">
        <v>7</v>
      </c>
      <c r="L88" s="24">
        <v>27</v>
      </c>
      <c r="M88" s="25">
        <v>28</v>
      </c>
      <c r="N88" s="25">
        <v>6</v>
      </c>
      <c r="O88" s="25">
        <v>39</v>
      </c>
      <c r="P88" s="25">
        <v>18</v>
      </c>
      <c r="Q88" s="25">
        <v>4</v>
      </c>
      <c r="R88" s="26">
        <v>9</v>
      </c>
      <c r="S88" s="24">
        <v>19</v>
      </c>
      <c r="T88" s="25">
        <v>32</v>
      </c>
      <c r="U88" s="25">
        <v>40</v>
      </c>
      <c r="V88" s="25">
        <v>9</v>
      </c>
      <c r="W88" s="26">
        <v>10</v>
      </c>
      <c r="X88" s="10"/>
    </row>
    <row r="89" spans="1:24" x14ac:dyDescent="0.35">
      <c r="A89" s="11"/>
      <c r="B89" s="22" t="s">
        <v>449</v>
      </c>
      <c r="C89" s="27">
        <v>0.05</v>
      </c>
      <c r="D89" s="28">
        <v>0.05</v>
      </c>
      <c r="E89" s="29">
        <v>0.03</v>
      </c>
      <c r="F89" s="29">
        <v>0.06</v>
      </c>
      <c r="G89" s="29">
        <v>0.04</v>
      </c>
      <c r="H89" s="29">
        <v>0.03</v>
      </c>
      <c r="I89" s="30">
        <v>7.0000000000000007E-2</v>
      </c>
      <c r="J89" s="28">
        <v>0.05</v>
      </c>
      <c r="K89" s="30">
        <v>0.01</v>
      </c>
      <c r="L89" s="28">
        <v>0.05</v>
      </c>
      <c r="M89" s="29">
        <v>0.04</v>
      </c>
      <c r="N89" s="29">
        <v>0.03</v>
      </c>
      <c r="O89" s="29">
        <v>0.05</v>
      </c>
      <c r="P89" s="29">
        <v>0.04</v>
      </c>
      <c r="Q89" s="29">
        <v>0.03</v>
      </c>
      <c r="R89" s="30">
        <v>0.06</v>
      </c>
      <c r="S89" s="28">
        <v>0.03</v>
      </c>
      <c r="T89" s="29">
        <v>0.04</v>
      </c>
      <c r="U89" s="29">
        <v>0.05</v>
      </c>
      <c r="V89" s="29">
        <v>0.03</v>
      </c>
      <c r="W89" s="30">
        <v>0.05</v>
      </c>
      <c r="X89" s="10"/>
    </row>
    <row r="90" spans="1:24" x14ac:dyDescent="0.35">
      <c r="A90" s="11"/>
      <c r="B90" s="36" t="s">
        <v>449</v>
      </c>
      <c r="C90" s="38" t="s">
        <v>886</v>
      </c>
      <c r="D90" s="38" t="s">
        <v>449</v>
      </c>
      <c r="E90" s="39" t="s">
        <v>449</v>
      </c>
      <c r="F90" s="39" t="s">
        <v>449</v>
      </c>
      <c r="G90" s="39" t="s">
        <v>449</v>
      </c>
      <c r="H90" s="39" t="s">
        <v>449</v>
      </c>
      <c r="I90" s="40" t="s">
        <v>449</v>
      </c>
      <c r="J90" s="38" t="s">
        <v>514</v>
      </c>
      <c r="K90" s="40" t="s">
        <v>449</v>
      </c>
      <c r="L90" s="38" t="s">
        <v>449</v>
      </c>
      <c r="M90" s="39" t="s">
        <v>449</v>
      </c>
      <c r="N90" s="39" t="s">
        <v>449</v>
      </c>
      <c r="O90" s="39" t="s">
        <v>449</v>
      </c>
      <c r="P90" s="39" t="s">
        <v>449</v>
      </c>
      <c r="Q90" s="39" t="s">
        <v>449</v>
      </c>
      <c r="R90" s="40" t="s">
        <v>449</v>
      </c>
      <c r="S90" s="38" t="s">
        <v>449</v>
      </c>
      <c r="T90" s="39" t="s">
        <v>449</v>
      </c>
      <c r="U90" s="39" t="s">
        <v>449</v>
      </c>
      <c r="V90" s="39" t="s">
        <v>449</v>
      </c>
      <c r="W90" s="40" t="s">
        <v>449</v>
      </c>
      <c r="X90" s="10"/>
    </row>
    <row r="91" spans="1:24" x14ac:dyDescent="0.35">
      <c r="B91" s="1" t="s">
        <v>1929</v>
      </c>
    </row>
    <row r="92" spans="1:24" x14ac:dyDescent="0.35">
      <c r="B92" s="1" t="s">
        <v>577</v>
      </c>
    </row>
    <row r="93" spans="1:24" x14ac:dyDescent="0.35">
      <c r="B93" s="1" t="s">
        <v>653</v>
      </c>
    </row>
  </sheetData>
  <mergeCells count="4">
    <mergeCell ref="D8:I8"/>
    <mergeCell ref="J8:K8"/>
    <mergeCell ref="L8:R8"/>
    <mergeCell ref="S8:W8"/>
  </mergeCells>
  <hyperlinks>
    <hyperlink ref="C1" location="Index!A70" display="Return to Index" xr:uid="{00000000-0004-0000-42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6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300-000000000000}">
  <dimension ref="A1:J27"/>
  <sheetViews>
    <sheetView showGridLines="0" zoomScale="85" zoomScaleNormal="85" workbookViewId="0">
      <pane xSplit="2" ySplit="8" topLeftCell="C9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9" width="15.7265625" customWidth="1"/>
  </cols>
  <sheetData>
    <row r="1" spans="1:10" x14ac:dyDescent="0.35">
      <c r="C1" s="3" t="s">
        <v>440</v>
      </c>
    </row>
    <row r="2" spans="1:10" x14ac:dyDescent="0.35">
      <c r="F2" s="4" t="s">
        <v>1928</v>
      </c>
    </row>
    <row r="3" spans="1:10" x14ac:dyDescent="0.35">
      <c r="F3" s="4" t="s">
        <v>441</v>
      </c>
    </row>
    <row r="4" spans="1:10" x14ac:dyDescent="0.35">
      <c r="B4" s="4"/>
      <c r="C4" s="4"/>
      <c r="D4" s="4"/>
      <c r="E4" s="4"/>
      <c r="F4" s="4"/>
      <c r="G4" s="4"/>
      <c r="H4" s="4"/>
      <c r="I4" s="4" t="s">
        <v>442</v>
      </c>
    </row>
    <row r="5" spans="1:10" x14ac:dyDescent="0.35">
      <c r="B5" s="4" t="s">
        <v>184</v>
      </c>
    </row>
    <row r="6" spans="1:10" x14ac:dyDescent="0.35">
      <c r="B6" s="1" t="s">
        <v>185</v>
      </c>
    </row>
    <row r="7" spans="1:10" x14ac:dyDescent="0.35">
      <c r="B7" s="1" t="s">
        <v>104</v>
      </c>
    </row>
    <row r="8" spans="1:10" ht="58" x14ac:dyDescent="0.35">
      <c r="B8" s="5" t="s">
        <v>449</v>
      </c>
      <c r="C8" s="6" t="s">
        <v>1234</v>
      </c>
      <c r="D8" s="7" t="s">
        <v>1235</v>
      </c>
      <c r="E8" s="7" t="s">
        <v>1236</v>
      </c>
      <c r="F8" s="7" t="s">
        <v>1237</v>
      </c>
      <c r="G8" s="7" t="s">
        <v>1238</v>
      </c>
      <c r="H8" s="7" t="s">
        <v>1239</v>
      </c>
      <c r="I8" s="7" t="s">
        <v>1240</v>
      </c>
    </row>
    <row r="9" spans="1:10" x14ac:dyDescent="0.35">
      <c r="B9" s="8" t="s">
        <v>476</v>
      </c>
      <c r="C9" s="5">
        <v>3140</v>
      </c>
      <c r="D9" s="5">
        <v>3140</v>
      </c>
      <c r="E9" s="5">
        <v>3140</v>
      </c>
      <c r="F9" s="5">
        <v>3140</v>
      </c>
      <c r="G9" s="5">
        <v>3140</v>
      </c>
      <c r="H9" s="5">
        <v>3140</v>
      </c>
      <c r="I9" s="11">
        <v>3140</v>
      </c>
    </row>
    <row r="10" spans="1:10" x14ac:dyDescent="0.35">
      <c r="B10" s="17" t="s">
        <v>1930</v>
      </c>
      <c r="C10" s="20">
        <v>3042</v>
      </c>
      <c r="D10" s="20">
        <v>3042</v>
      </c>
      <c r="E10" s="20">
        <v>3042</v>
      </c>
      <c r="F10" s="20">
        <v>3042</v>
      </c>
      <c r="G10" s="20">
        <v>3042</v>
      </c>
      <c r="H10" s="20">
        <v>3042</v>
      </c>
      <c r="I10" s="21">
        <v>3042</v>
      </c>
    </row>
    <row r="11" spans="1:10" x14ac:dyDescent="0.35">
      <c r="A11" s="11"/>
      <c r="B11" s="22" t="s">
        <v>1164</v>
      </c>
      <c r="C11" s="25">
        <v>1193</v>
      </c>
      <c r="D11" s="25">
        <v>993</v>
      </c>
      <c r="E11" s="25">
        <v>1183</v>
      </c>
      <c r="F11" s="25">
        <v>1243</v>
      </c>
      <c r="G11" s="25">
        <v>1390</v>
      </c>
      <c r="H11" s="25">
        <v>1885</v>
      </c>
      <c r="I11" s="26">
        <v>357</v>
      </c>
      <c r="J11" s="10"/>
    </row>
    <row r="12" spans="1:10" x14ac:dyDescent="0.35">
      <c r="A12" s="11"/>
      <c r="B12" s="22" t="s">
        <v>449</v>
      </c>
      <c r="C12" s="29">
        <v>0.39</v>
      </c>
      <c r="D12" s="29">
        <v>0.33</v>
      </c>
      <c r="E12" s="29">
        <v>0.39</v>
      </c>
      <c r="F12" s="29">
        <v>0.41</v>
      </c>
      <c r="G12" s="29">
        <v>0.46</v>
      </c>
      <c r="H12" s="29">
        <v>0.62</v>
      </c>
      <c r="I12" s="30">
        <v>0.12</v>
      </c>
      <c r="J12" s="10"/>
    </row>
    <row r="13" spans="1:10" x14ac:dyDescent="0.35">
      <c r="A13" s="11"/>
      <c r="B13" s="8" t="s">
        <v>1165</v>
      </c>
      <c r="C13" s="5">
        <v>879</v>
      </c>
      <c r="D13" s="5">
        <v>655</v>
      </c>
      <c r="E13" s="5">
        <v>830</v>
      </c>
      <c r="F13" s="5">
        <v>554</v>
      </c>
      <c r="G13" s="5">
        <v>933</v>
      </c>
      <c r="H13" s="5">
        <v>560</v>
      </c>
      <c r="I13" s="11">
        <v>472</v>
      </c>
      <c r="J13" s="10"/>
    </row>
    <row r="14" spans="1:10" x14ac:dyDescent="0.35">
      <c r="A14" s="11"/>
      <c r="B14" s="8" t="s">
        <v>449</v>
      </c>
      <c r="C14" s="14">
        <v>0.28999999999999998</v>
      </c>
      <c r="D14" s="14">
        <v>0.22</v>
      </c>
      <c r="E14" s="14">
        <v>0.27</v>
      </c>
      <c r="F14" s="14">
        <v>0.18</v>
      </c>
      <c r="G14" s="14">
        <v>0.31</v>
      </c>
      <c r="H14" s="14">
        <v>0.18</v>
      </c>
      <c r="I14" s="15">
        <v>0.16</v>
      </c>
      <c r="J14" s="10"/>
    </row>
    <row r="15" spans="1:10" x14ac:dyDescent="0.35">
      <c r="A15" s="11"/>
      <c r="B15" s="22" t="s">
        <v>1166</v>
      </c>
      <c r="C15" s="25">
        <v>753</v>
      </c>
      <c r="D15" s="25">
        <v>766</v>
      </c>
      <c r="E15" s="25">
        <v>788</v>
      </c>
      <c r="F15" s="25">
        <v>839</v>
      </c>
      <c r="G15" s="25">
        <v>602</v>
      </c>
      <c r="H15" s="25">
        <v>428</v>
      </c>
      <c r="I15" s="26">
        <v>1190</v>
      </c>
      <c r="J15" s="10"/>
    </row>
    <row r="16" spans="1:10" x14ac:dyDescent="0.35">
      <c r="A16" s="11"/>
      <c r="B16" s="22" t="s">
        <v>449</v>
      </c>
      <c r="C16" s="29">
        <v>0.25</v>
      </c>
      <c r="D16" s="29">
        <v>0.25</v>
      </c>
      <c r="E16" s="29">
        <v>0.26</v>
      </c>
      <c r="F16" s="29">
        <v>0.28000000000000003</v>
      </c>
      <c r="G16" s="29">
        <v>0.2</v>
      </c>
      <c r="H16" s="29">
        <v>0.14000000000000001</v>
      </c>
      <c r="I16" s="30">
        <v>0.39</v>
      </c>
      <c r="J16" s="10"/>
    </row>
    <row r="17" spans="1:10" x14ac:dyDescent="0.35">
      <c r="A17" s="11"/>
      <c r="B17" s="8" t="s">
        <v>1167</v>
      </c>
      <c r="C17" s="5">
        <v>143</v>
      </c>
      <c r="D17" s="5">
        <v>316</v>
      </c>
      <c r="E17" s="5">
        <v>159</v>
      </c>
      <c r="F17" s="5">
        <v>133</v>
      </c>
      <c r="G17" s="5">
        <v>69</v>
      </c>
      <c r="H17" s="5">
        <v>30</v>
      </c>
      <c r="I17" s="11">
        <v>475</v>
      </c>
      <c r="J17" s="10"/>
    </row>
    <row r="18" spans="1:10" x14ac:dyDescent="0.35">
      <c r="A18" s="11"/>
      <c r="B18" s="8" t="s">
        <v>449</v>
      </c>
      <c r="C18" s="14">
        <v>0.05</v>
      </c>
      <c r="D18" s="14">
        <v>0.1</v>
      </c>
      <c r="E18" s="14">
        <v>0.05</v>
      </c>
      <c r="F18" s="14">
        <v>0.04</v>
      </c>
      <c r="G18" s="14">
        <v>0.02</v>
      </c>
      <c r="H18" s="14">
        <v>0.01</v>
      </c>
      <c r="I18" s="15">
        <v>0.16</v>
      </c>
      <c r="J18" s="10"/>
    </row>
    <row r="19" spans="1:10" x14ac:dyDescent="0.35">
      <c r="A19" s="11"/>
      <c r="B19" s="22" t="s">
        <v>1168</v>
      </c>
      <c r="C19" s="25">
        <v>57</v>
      </c>
      <c r="D19" s="25">
        <v>281</v>
      </c>
      <c r="E19" s="25">
        <v>64</v>
      </c>
      <c r="F19" s="25">
        <v>173</v>
      </c>
      <c r="G19" s="25">
        <v>32</v>
      </c>
      <c r="H19" s="25">
        <v>57</v>
      </c>
      <c r="I19" s="26">
        <v>472</v>
      </c>
      <c r="J19" s="10"/>
    </row>
    <row r="20" spans="1:10" x14ac:dyDescent="0.35">
      <c r="A20" s="11"/>
      <c r="B20" s="22" t="s">
        <v>449</v>
      </c>
      <c r="C20" s="29">
        <v>0.02</v>
      </c>
      <c r="D20" s="29">
        <v>0.09</v>
      </c>
      <c r="E20" s="29">
        <v>0.02</v>
      </c>
      <c r="F20" s="29">
        <v>0.06</v>
      </c>
      <c r="G20" s="29">
        <v>0.01</v>
      </c>
      <c r="H20" s="29">
        <v>0.02</v>
      </c>
      <c r="I20" s="30">
        <v>0.16</v>
      </c>
      <c r="J20" s="10"/>
    </row>
    <row r="21" spans="1:10" x14ac:dyDescent="0.35">
      <c r="A21" s="11"/>
      <c r="B21" s="8" t="s">
        <v>1169</v>
      </c>
      <c r="C21" s="5">
        <v>16</v>
      </c>
      <c r="D21" s="5">
        <v>30</v>
      </c>
      <c r="E21" s="5">
        <v>18</v>
      </c>
      <c r="F21" s="5">
        <v>100</v>
      </c>
      <c r="G21" s="5">
        <v>15</v>
      </c>
      <c r="H21" s="5">
        <v>83</v>
      </c>
      <c r="I21" s="11">
        <v>76</v>
      </c>
      <c r="J21" s="10"/>
    </row>
    <row r="22" spans="1:10" x14ac:dyDescent="0.35">
      <c r="A22" s="11"/>
      <c r="B22" s="8" t="s">
        <v>449</v>
      </c>
      <c r="C22" s="14">
        <v>0.01</v>
      </c>
      <c r="D22" s="14">
        <v>0.01</v>
      </c>
      <c r="E22" s="14">
        <v>0.01</v>
      </c>
      <c r="F22" s="14">
        <v>0.03</v>
      </c>
      <c r="G22" s="14">
        <v>0.01</v>
      </c>
      <c r="H22" s="14">
        <v>0.03</v>
      </c>
      <c r="I22" s="15">
        <v>0.02</v>
      </c>
      <c r="J22" s="10"/>
    </row>
    <row r="23" spans="1:10" x14ac:dyDescent="0.35">
      <c r="A23" s="11"/>
      <c r="B23" s="22" t="s">
        <v>1170</v>
      </c>
      <c r="C23" s="25">
        <v>2073</v>
      </c>
      <c r="D23" s="25">
        <v>1648</v>
      </c>
      <c r="E23" s="25">
        <v>2013</v>
      </c>
      <c r="F23" s="25">
        <v>1796</v>
      </c>
      <c r="G23" s="25">
        <v>2323</v>
      </c>
      <c r="H23" s="25">
        <v>2444</v>
      </c>
      <c r="I23" s="26">
        <v>829</v>
      </c>
      <c r="J23" s="10"/>
    </row>
    <row r="24" spans="1:10" x14ac:dyDescent="0.35">
      <c r="A24" s="11"/>
      <c r="B24" s="22" t="s">
        <v>449</v>
      </c>
      <c r="C24" s="29">
        <v>0.68</v>
      </c>
      <c r="D24" s="29">
        <v>0.54</v>
      </c>
      <c r="E24" s="29">
        <v>0.66</v>
      </c>
      <c r="F24" s="29">
        <v>0.59</v>
      </c>
      <c r="G24" s="29">
        <v>0.76</v>
      </c>
      <c r="H24" s="29">
        <v>0.8</v>
      </c>
      <c r="I24" s="30">
        <v>0.27</v>
      </c>
      <c r="J24" s="10"/>
    </row>
    <row r="25" spans="1:10" x14ac:dyDescent="0.35">
      <c r="A25" s="11"/>
      <c r="B25" s="8" t="s">
        <v>1171</v>
      </c>
      <c r="C25" s="5">
        <v>199</v>
      </c>
      <c r="D25" s="5">
        <v>597</v>
      </c>
      <c r="E25" s="5">
        <v>223</v>
      </c>
      <c r="F25" s="5">
        <v>306</v>
      </c>
      <c r="G25" s="5">
        <v>101</v>
      </c>
      <c r="H25" s="5">
        <v>87</v>
      </c>
      <c r="I25" s="11">
        <v>946</v>
      </c>
      <c r="J25" s="10"/>
    </row>
    <row r="26" spans="1:10" x14ac:dyDescent="0.35">
      <c r="A26" s="11"/>
      <c r="B26" s="31" t="s">
        <v>449</v>
      </c>
      <c r="C26" s="41">
        <v>7.0000000000000007E-2</v>
      </c>
      <c r="D26" s="41">
        <v>0.2</v>
      </c>
      <c r="E26" s="41">
        <v>7.0000000000000007E-2</v>
      </c>
      <c r="F26" s="41">
        <v>0.1</v>
      </c>
      <c r="G26" s="41">
        <v>0.03</v>
      </c>
      <c r="H26" s="41">
        <v>0.03</v>
      </c>
      <c r="I26" s="42">
        <v>0.31</v>
      </c>
      <c r="J26" s="10"/>
    </row>
    <row r="27" spans="1:10" x14ac:dyDescent="0.35">
      <c r="B27" s="1" t="s">
        <v>1929</v>
      </c>
    </row>
  </sheetData>
  <hyperlinks>
    <hyperlink ref="C1" location="Index!A71" display="Return to Index" xr:uid="{00000000-0004-0000-43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6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400-000000000000}">
  <dimension ref="A1:AC37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187</v>
      </c>
    </row>
    <row r="6" spans="1:29" x14ac:dyDescent="0.35">
      <c r="B6" s="1" t="s">
        <v>188</v>
      </c>
    </row>
    <row r="7" spans="1:29" x14ac:dyDescent="0.35">
      <c r="B7" s="1" t="s">
        <v>104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3140</v>
      </c>
      <c r="D10" s="10">
        <v>3140</v>
      </c>
      <c r="E10" s="5" t="s">
        <v>486</v>
      </c>
      <c r="F10" s="5" t="s">
        <v>486</v>
      </c>
      <c r="G10" s="5" t="s">
        <v>486</v>
      </c>
      <c r="H10" s="11" t="s">
        <v>486</v>
      </c>
      <c r="I10" s="10">
        <v>2468</v>
      </c>
      <c r="J10" s="5" t="s">
        <v>486</v>
      </c>
      <c r="K10" s="5">
        <v>672</v>
      </c>
      <c r="L10" s="11" t="s">
        <v>486</v>
      </c>
      <c r="M10" s="10">
        <v>1056</v>
      </c>
      <c r="N10" s="5">
        <v>1969</v>
      </c>
      <c r="O10" s="11">
        <v>108</v>
      </c>
      <c r="P10" s="10">
        <v>1956</v>
      </c>
      <c r="Q10" s="5">
        <v>996</v>
      </c>
      <c r="R10" s="5">
        <v>157</v>
      </c>
      <c r="S10" s="5">
        <v>27</v>
      </c>
      <c r="T10" s="11">
        <v>4</v>
      </c>
      <c r="U10" s="10">
        <v>506</v>
      </c>
      <c r="V10" s="5">
        <v>303</v>
      </c>
      <c r="W10" s="5">
        <v>2259</v>
      </c>
      <c r="X10" s="11">
        <v>38</v>
      </c>
      <c r="Y10" s="10">
        <v>652</v>
      </c>
      <c r="Z10" s="5">
        <v>2363</v>
      </c>
      <c r="AA10" s="5">
        <v>63</v>
      </c>
      <c r="AB10" s="11">
        <v>21</v>
      </c>
    </row>
    <row r="11" spans="1:29" x14ac:dyDescent="0.35">
      <c r="B11" s="17" t="s">
        <v>1930</v>
      </c>
      <c r="C11" s="18">
        <v>3042</v>
      </c>
      <c r="D11" s="19">
        <v>3042</v>
      </c>
      <c r="E11" s="20" t="s">
        <v>624</v>
      </c>
      <c r="F11" s="20" t="s">
        <v>624</v>
      </c>
      <c r="G11" s="20" t="s">
        <v>624</v>
      </c>
      <c r="H11" s="21" t="s">
        <v>624</v>
      </c>
      <c r="I11" s="19">
        <v>2464</v>
      </c>
      <c r="J11" s="20" t="s">
        <v>624</v>
      </c>
      <c r="K11" s="20">
        <v>577</v>
      </c>
      <c r="L11" s="21" t="s">
        <v>624</v>
      </c>
      <c r="M11" s="19">
        <v>1187</v>
      </c>
      <c r="N11" s="20">
        <v>1734</v>
      </c>
      <c r="O11" s="21" t="s">
        <v>932</v>
      </c>
      <c r="P11" s="19">
        <v>1895</v>
      </c>
      <c r="Q11" s="20">
        <v>932</v>
      </c>
      <c r="R11" s="20" t="s">
        <v>933</v>
      </c>
      <c r="S11" s="20" t="s">
        <v>916</v>
      </c>
      <c r="T11" s="21" t="s">
        <v>477</v>
      </c>
      <c r="U11" s="19">
        <v>493</v>
      </c>
      <c r="V11" s="20">
        <v>295</v>
      </c>
      <c r="W11" s="20">
        <v>2159</v>
      </c>
      <c r="X11" s="21" t="s">
        <v>482</v>
      </c>
      <c r="Y11" s="19">
        <v>717</v>
      </c>
      <c r="Z11" s="20">
        <v>2190</v>
      </c>
      <c r="AA11" s="20" t="s">
        <v>934</v>
      </c>
      <c r="AB11" s="21" t="s">
        <v>628</v>
      </c>
    </row>
    <row r="12" spans="1:29" x14ac:dyDescent="0.35">
      <c r="A12" s="11"/>
      <c r="B12" s="22" t="s">
        <v>1164</v>
      </c>
      <c r="C12" s="23">
        <v>1193</v>
      </c>
      <c r="D12" s="24">
        <v>1193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4">
        <v>996</v>
      </c>
      <c r="J12" s="25" t="s">
        <v>486</v>
      </c>
      <c r="K12" s="25">
        <v>197</v>
      </c>
      <c r="L12" s="26" t="s">
        <v>486</v>
      </c>
      <c r="M12" s="24">
        <v>576</v>
      </c>
      <c r="N12" s="25">
        <v>564</v>
      </c>
      <c r="O12" s="26">
        <v>51</v>
      </c>
      <c r="P12" s="24">
        <v>705</v>
      </c>
      <c r="Q12" s="25">
        <v>372</v>
      </c>
      <c r="R12" s="25">
        <v>92</v>
      </c>
      <c r="S12" s="25">
        <v>22</v>
      </c>
      <c r="T12" s="26">
        <v>3</v>
      </c>
      <c r="U12" s="24">
        <v>210</v>
      </c>
      <c r="V12" s="25">
        <v>109</v>
      </c>
      <c r="W12" s="25">
        <v>829</v>
      </c>
      <c r="X12" s="26">
        <v>25</v>
      </c>
      <c r="Y12" s="24">
        <v>359</v>
      </c>
      <c r="Z12" s="25">
        <v>769</v>
      </c>
      <c r="AA12" s="25">
        <v>26</v>
      </c>
      <c r="AB12" s="26">
        <v>11</v>
      </c>
      <c r="AC12" s="10"/>
    </row>
    <row r="13" spans="1:29" x14ac:dyDescent="0.35">
      <c r="A13" s="11"/>
      <c r="B13" s="22" t="s">
        <v>449</v>
      </c>
      <c r="C13" s="27">
        <v>0.39</v>
      </c>
      <c r="D13" s="28">
        <v>0.39</v>
      </c>
      <c r="E13" s="25" t="s">
        <v>486</v>
      </c>
      <c r="F13" s="25" t="s">
        <v>486</v>
      </c>
      <c r="G13" s="25" t="s">
        <v>486</v>
      </c>
      <c r="H13" s="26" t="s">
        <v>486</v>
      </c>
      <c r="I13" s="28">
        <v>0.4</v>
      </c>
      <c r="J13" s="25" t="s">
        <v>486</v>
      </c>
      <c r="K13" s="29">
        <v>0.34</v>
      </c>
      <c r="L13" s="26" t="s">
        <v>486</v>
      </c>
      <c r="M13" s="28">
        <v>0.48</v>
      </c>
      <c r="N13" s="29">
        <v>0.33</v>
      </c>
      <c r="O13" s="30">
        <v>0.45</v>
      </c>
      <c r="P13" s="28">
        <v>0.37</v>
      </c>
      <c r="Q13" s="29">
        <v>0.4</v>
      </c>
      <c r="R13" s="29">
        <v>0.53</v>
      </c>
      <c r="S13" s="29">
        <v>0.62</v>
      </c>
      <c r="T13" s="30">
        <v>0.75</v>
      </c>
      <c r="U13" s="28">
        <v>0.43</v>
      </c>
      <c r="V13" s="29">
        <v>0.37</v>
      </c>
      <c r="W13" s="29">
        <v>0.38</v>
      </c>
      <c r="X13" s="30">
        <v>0.47</v>
      </c>
      <c r="Y13" s="28">
        <v>0.5</v>
      </c>
      <c r="Z13" s="29">
        <v>0.35</v>
      </c>
      <c r="AA13" s="29">
        <v>0.45</v>
      </c>
      <c r="AB13" s="30">
        <v>0.48</v>
      </c>
      <c r="AC13" s="10"/>
    </row>
    <row r="14" spans="1:29" x14ac:dyDescent="0.35">
      <c r="A14" s="11"/>
      <c r="B14" s="22" t="s">
        <v>449</v>
      </c>
      <c r="C14" s="24" t="s">
        <v>1142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6" t="s">
        <v>449</v>
      </c>
      <c r="I14" s="24" t="s">
        <v>514</v>
      </c>
      <c r="J14" s="25" t="s">
        <v>449</v>
      </c>
      <c r="K14" s="25" t="s">
        <v>449</v>
      </c>
      <c r="L14" s="26" t="s">
        <v>449</v>
      </c>
      <c r="M14" s="24" t="s">
        <v>518</v>
      </c>
      <c r="N14" s="25" t="s">
        <v>449</v>
      </c>
      <c r="O14" s="26" t="s">
        <v>517</v>
      </c>
      <c r="P14" s="24" t="s">
        <v>449</v>
      </c>
      <c r="Q14" s="25" t="s">
        <v>449</v>
      </c>
      <c r="R14" s="25" t="s">
        <v>508</v>
      </c>
      <c r="S14" s="25" t="s">
        <v>449</v>
      </c>
      <c r="T14" s="26" t="s">
        <v>449</v>
      </c>
      <c r="U14" s="24" t="s">
        <v>449</v>
      </c>
      <c r="V14" s="25" t="s">
        <v>449</v>
      </c>
      <c r="W14" s="25" t="s">
        <v>449</v>
      </c>
      <c r="X14" s="26" t="s">
        <v>449</v>
      </c>
      <c r="Y14" s="24" t="s">
        <v>598</v>
      </c>
      <c r="Z14" s="25" t="s">
        <v>449</v>
      </c>
      <c r="AA14" s="25" t="s">
        <v>449</v>
      </c>
      <c r="AB14" s="26" t="s">
        <v>449</v>
      </c>
      <c r="AC14" s="10"/>
    </row>
    <row r="15" spans="1:29" x14ac:dyDescent="0.35">
      <c r="A15" s="11"/>
      <c r="B15" s="8" t="s">
        <v>1165</v>
      </c>
      <c r="C15" s="9">
        <v>879</v>
      </c>
      <c r="D15" s="10">
        <v>879</v>
      </c>
      <c r="E15" s="5" t="s">
        <v>486</v>
      </c>
      <c r="F15" s="5" t="s">
        <v>486</v>
      </c>
      <c r="G15" s="5" t="s">
        <v>486</v>
      </c>
      <c r="H15" s="11" t="s">
        <v>486</v>
      </c>
      <c r="I15" s="10">
        <v>739</v>
      </c>
      <c r="J15" s="5" t="s">
        <v>486</v>
      </c>
      <c r="K15" s="5">
        <v>140</v>
      </c>
      <c r="L15" s="11" t="s">
        <v>486</v>
      </c>
      <c r="M15" s="10">
        <v>312</v>
      </c>
      <c r="N15" s="5">
        <v>528</v>
      </c>
      <c r="O15" s="11">
        <v>34</v>
      </c>
      <c r="P15" s="10">
        <v>582</v>
      </c>
      <c r="Q15" s="5">
        <v>244</v>
      </c>
      <c r="R15" s="5">
        <v>43</v>
      </c>
      <c r="S15" s="5">
        <v>10</v>
      </c>
      <c r="T15" s="11">
        <v>1</v>
      </c>
      <c r="U15" s="10">
        <v>129</v>
      </c>
      <c r="V15" s="5">
        <v>84</v>
      </c>
      <c r="W15" s="5">
        <v>644</v>
      </c>
      <c r="X15" s="11">
        <v>12</v>
      </c>
      <c r="Y15" s="10">
        <v>159</v>
      </c>
      <c r="Z15" s="5">
        <v>694</v>
      </c>
      <c r="AA15" s="5">
        <v>13</v>
      </c>
      <c r="AB15" s="11">
        <v>6</v>
      </c>
      <c r="AC15" s="10"/>
    </row>
    <row r="16" spans="1:29" x14ac:dyDescent="0.35">
      <c r="A16" s="11"/>
      <c r="B16" s="8" t="s">
        <v>449</v>
      </c>
      <c r="C16" s="12">
        <v>0.28999999999999998</v>
      </c>
      <c r="D16" s="13">
        <v>0.28999999999999998</v>
      </c>
      <c r="E16" s="5" t="s">
        <v>486</v>
      </c>
      <c r="F16" s="5" t="s">
        <v>486</v>
      </c>
      <c r="G16" s="5" t="s">
        <v>486</v>
      </c>
      <c r="H16" s="11" t="s">
        <v>486</v>
      </c>
      <c r="I16" s="13">
        <v>0.3</v>
      </c>
      <c r="J16" s="5" t="s">
        <v>486</v>
      </c>
      <c r="K16" s="14">
        <v>0.24</v>
      </c>
      <c r="L16" s="11" t="s">
        <v>486</v>
      </c>
      <c r="M16" s="13">
        <v>0.26</v>
      </c>
      <c r="N16" s="14">
        <v>0.3</v>
      </c>
      <c r="O16" s="15">
        <v>0.3</v>
      </c>
      <c r="P16" s="13">
        <v>0.31</v>
      </c>
      <c r="Q16" s="14">
        <v>0.26</v>
      </c>
      <c r="R16" s="14">
        <v>0.24</v>
      </c>
      <c r="S16" s="14">
        <v>0.27</v>
      </c>
      <c r="T16" s="15">
        <v>0.25</v>
      </c>
      <c r="U16" s="13">
        <v>0.26</v>
      </c>
      <c r="V16" s="14">
        <v>0.28000000000000003</v>
      </c>
      <c r="W16" s="14">
        <v>0.3</v>
      </c>
      <c r="X16" s="15">
        <v>0.22</v>
      </c>
      <c r="Y16" s="13">
        <v>0.22</v>
      </c>
      <c r="Z16" s="14">
        <v>0.32</v>
      </c>
      <c r="AA16" s="14">
        <v>0.22</v>
      </c>
      <c r="AB16" s="15">
        <v>0.26</v>
      </c>
      <c r="AC16" s="10"/>
    </row>
    <row r="17" spans="1:29" x14ac:dyDescent="0.35">
      <c r="A17" s="11"/>
      <c r="B17" s="8" t="s">
        <v>449</v>
      </c>
      <c r="C17" s="10" t="s">
        <v>1205</v>
      </c>
      <c r="D17" s="10" t="s">
        <v>449</v>
      </c>
      <c r="E17" s="5" t="s">
        <v>449</v>
      </c>
      <c r="F17" s="5" t="s">
        <v>449</v>
      </c>
      <c r="G17" s="5" t="s">
        <v>449</v>
      </c>
      <c r="H17" s="11" t="s">
        <v>449</v>
      </c>
      <c r="I17" s="10" t="s">
        <v>514</v>
      </c>
      <c r="J17" s="5" t="s">
        <v>449</v>
      </c>
      <c r="K17" s="5" t="s">
        <v>449</v>
      </c>
      <c r="L17" s="11" t="s">
        <v>449</v>
      </c>
      <c r="M17" s="10" t="s">
        <v>449</v>
      </c>
      <c r="N17" s="5" t="s">
        <v>505</v>
      </c>
      <c r="O17" s="11" t="s">
        <v>449</v>
      </c>
      <c r="P17" s="10" t="s">
        <v>593</v>
      </c>
      <c r="Q17" s="5" t="s">
        <v>449</v>
      </c>
      <c r="R17" s="5" t="s">
        <v>449</v>
      </c>
      <c r="S17" s="5" t="s">
        <v>449</v>
      </c>
      <c r="T17" s="11" t="s">
        <v>449</v>
      </c>
      <c r="U17" s="10" t="s">
        <v>449</v>
      </c>
      <c r="V17" s="5" t="s">
        <v>449</v>
      </c>
      <c r="W17" s="5" t="s">
        <v>449</v>
      </c>
      <c r="X17" s="11" t="s">
        <v>449</v>
      </c>
      <c r="Y17" s="10" t="s">
        <v>449</v>
      </c>
      <c r="Z17" s="5" t="s">
        <v>502</v>
      </c>
      <c r="AA17" s="5" t="s">
        <v>449</v>
      </c>
      <c r="AB17" s="11" t="s">
        <v>449</v>
      </c>
      <c r="AC17" s="10"/>
    </row>
    <row r="18" spans="1:29" x14ac:dyDescent="0.35">
      <c r="A18" s="11"/>
      <c r="B18" s="22" t="s">
        <v>1166</v>
      </c>
      <c r="C18" s="23">
        <v>753</v>
      </c>
      <c r="D18" s="24">
        <v>753</v>
      </c>
      <c r="E18" s="25" t="s">
        <v>486</v>
      </c>
      <c r="F18" s="25" t="s">
        <v>486</v>
      </c>
      <c r="G18" s="25" t="s">
        <v>486</v>
      </c>
      <c r="H18" s="26" t="s">
        <v>486</v>
      </c>
      <c r="I18" s="24">
        <v>580</v>
      </c>
      <c r="J18" s="25" t="s">
        <v>486</v>
      </c>
      <c r="K18" s="25">
        <v>173</v>
      </c>
      <c r="L18" s="26" t="s">
        <v>486</v>
      </c>
      <c r="M18" s="24">
        <v>232</v>
      </c>
      <c r="N18" s="25">
        <v>497</v>
      </c>
      <c r="O18" s="26">
        <v>24</v>
      </c>
      <c r="P18" s="24">
        <v>487</v>
      </c>
      <c r="Q18" s="25">
        <v>234</v>
      </c>
      <c r="R18" s="25">
        <v>32</v>
      </c>
      <c r="S18" s="25">
        <v>1</v>
      </c>
      <c r="T18" s="26" t="s">
        <v>486</v>
      </c>
      <c r="U18" s="24">
        <v>125</v>
      </c>
      <c r="V18" s="25">
        <v>63</v>
      </c>
      <c r="W18" s="25">
        <v>544</v>
      </c>
      <c r="X18" s="26">
        <v>16</v>
      </c>
      <c r="Y18" s="24">
        <v>151</v>
      </c>
      <c r="Z18" s="25">
        <v>567</v>
      </c>
      <c r="AA18" s="25">
        <v>15</v>
      </c>
      <c r="AB18" s="26">
        <v>6</v>
      </c>
      <c r="AC18" s="10"/>
    </row>
    <row r="19" spans="1:29" x14ac:dyDescent="0.35">
      <c r="A19" s="11"/>
      <c r="B19" s="22" t="s">
        <v>449</v>
      </c>
      <c r="C19" s="27">
        <v>0.25</v>
      </c>
      <c r="D19" s="28">
        <v>0.25</v>
      </c>
      <c r="E19" s="25" t="s">
        <v>486</v>
      </c>
      <c r="F19" s="25" t="s">
        <v>486</v>
      </c>
      <c r="G19" s="25" t="s">
        <v>486</v>
      </c>
      <c r="H19" s="26" t="s">
        <v>486</v>
      </c>
      <c r="I19" s="28">
        <v>0.24</v>
      </c>
      <c r="J19" s="25" t="s">
        <v>486</v>
      </c>
      <c r="K19" s="29">
        <v>0.3</v>
      </c>
      <c r="L19" s="26" t="s">
        <v>486</v>
      </c>
      <c r="M19" s="28">
        <v>0.2</v>
      </c>
      <c r="N19" s="29">
        <v>0.28999999999999998</v>
      </c>
      <c r="O19" s="30">
        <v>0.21</v>
      </c>
      <c r="P19" s="28">
        <v>0.26</v>
      </c>
      <c r="Q19" s="29">
        <v>0.25</v>
      </c>
      <c r="R19" s="29">
        <v>0.18</v>
      </c>
      <c r="S19" s="29">
        <v>0.03</v>
      </c>
      <c r="T19" s="26" t="s">
        <v>486</v>
      </c>
      <c r="U19" s="28">
        <v>0.25</v>
      </c>
      <c r="V19" s="29">
        <v>0.21</v>
      </c>
      <c r="W19" s="29">
        <v>0.25</v>
      </c>
      <c r="X19" s="30">
        <v>0.3</v>
      </c>
      <c r="Y19" s="28">
        <v>0.21</v>
      </c>
      <c r="Z19" s="29">
        <v>0.26</v>
      </c>
      <c r="AA19" s="29">
        <v>0.27</v>
      </c>
      <c r="AB19" s="30">
        <v>0.26</v>
      </c>
      <c r="AC19" s="10"/>
    </row>
    <row r="20" spans="1:29" x14ac:dyDescent="0.35">
      <c r="A20" s="11"/>
      <c r="B20" s="22" t="s">
        <v>449</v>
      </c>
      <c r="C20" s="24" t="s">
        <v>937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6" t="s">
        <v>449</v>
      </c>
      <c r="I20" s="24" t="s">
        <v>449</v>
      </c>
      <c r="J20" s="25" t="s">
        <v>449</v>
      </c>
      <c r="K20" s="25" t="s">
        <v>600</v>
      </c>
      <c r="L20" s="26" t="s">
        <v>449</v>
      </c>
      <c r="M20" s="24" t="s">
        <v>449</v>
      </c>
      <c r="N20" s="25" t="s">
        <v>603</v>
      </c>
      <c r="O20" s="26" t="s">
        <v>449</v>
      </c>
      <c r="P20" s="24" t="s">
        <v>449</v>
      </c>
      <c r="Q20" s="25" t="s">
        <v>449</v>
      </c>
      <c r="R20" s="25" t="s">
        <v>449</v>
      </c>
      <c r="S20" s="25" t="s">
        <v>449</v>
      </c>
      <c r="T20" s="26" t="s">
        <v>449</v>
      </c>
      <c r="U20" s="24" t="s">
        <v>449</v>
      </c>
      <c r="V20" s="25" t="s">
        <v>449</v>
      </c>
      <c r="W20" s="25" t="s">
        <v>449</v>
      </c>
      <c r="X20" s="26" t="s">
        <v>449</v>
      </c>
      <c r="Y20" s="24" t="s">
        <v>449</v>
      </c>
      <c r="Z20" s="25" t="s">
        <v>502</v>
      </c>
      <c r="AA20" s="25" t="s">
        <v>449</v>
      </c>
      <c r="AB20" s="26" t="s">
        <v>449</v>
      </c>
      <c r="AC20" s="10"/>
    </row>
    <row r="21" spans="1:29" x14ac:dyDescent="0.35">
      <c r="A21" s="11"/>
      <c r="B21" s="8" t="s">
        <v>1167</v>
      </c>
      <c r="C21" s="9">
        <v>143</v>
      </c>
      <c r="D21" s="10">
        <v>143</v>
      </c>
      <c r="E21" s="5" t="s">
        <v>486</v>
      </c>
      <c r="F21" s="5" t="s">
        <v>486</v>
      </c>
      <c r="G21" s="5" t="s">
        <v>486</v>
      </c>
      <c r="H21" s="11" t="s">
        <v>486</v>
      </c>
      <c r="I21" s="10">
        <v>89</v>
      </c>
      <c r="J21" s="5" t="s">
        <v>486</v>
      </c>
      <c r="K21" s="5">
        <v>54</v>
      </c>
      <c r="L21" s="11" t="s">
        <v>486</v>
      </c>
      <c r="M21" s="10">
        <v>39</v>
      </c>
      <c r="N21" s="5">
        <v>103</v>
      </c>
      <c r="O21" s="11">
        <v>1</v>
      </c>
      <c r="P21" s="10">
        <v>77</v>
      </c>
      <c r="Q21" s="5">
        <v>57</v>
      </c>
      <c r="R21" s="5">
        <v>6</v>
      </c>
      <c r="S21" s="5">
        <v>2</v>
      </c>
      <c r="T21" s="11" t="s">
        <v>486</v>
      </c>
      <c r="U21" s="10">
        <v>17</v>
      </c>
      <c r="V21" s="5">
        <v>24</v>
      </c>
      <c r="W21" s="5">
        <v>100</v>
      </c>
      <c r="X21" s="11" t="s">
        <v>511</v>
      </c>
      <c r="Y21" s="10">
        <v>32</v>
      </c>
      <c r="Z21" s="5">
        <v>108</v>
      </c>
      <c r="AA21" s="5">
        <v>2</v>
      </c>
      <c r="AB21" s="11" t="s">
        <v>486</v>
      </c>
      <c r="AC21" s="10"/>
    </row>
    <row r="22" spans="1:29" x14ac:dyDescent="0.35">
      <c r="A22" s="11"/>
      <c r="B22" s="8" t="s">
        <v>449</v>
      </c>
      <c r="C22" s="12">
        <v>0.05</v>
      </c>
      <c r="D22" s="13">
        <v>0.05</v>
      </c>
      <c r="E22" s="5" t="s">
        <v>486</v>
      </c>
      <c r="F22" s="5" t="s">
        <v>486</v>
      </c>
      <c r="G22" s="5" t="s">
        <v>486</v>
      </c>
      <c r="H22" s="11" t="s">
        <v>486</v>
      </c>
      <c r="I22" s="13">
        <v>0.04</v>
      </c>
      <c r="J22" s="5" t="s">
        <v>486</v>
      </c>
      <c r="K22" s="14">
        <v>0.09</v>
      </c>
      <c r="L22" s="11" t="s">
        <v>486</v>
      </c>
      <c r="M22" s="13">
        <v>0.03</v>
      </c>
      <c r="N22" s="14">
        <v>0.06</v>
      </c>
      <c r="O22" s="15">
        <v>0.01</v>
      </c>
      <c r="P22" s="13">
        <v>0.04</v>
      </c>
      <c r="Q22" s="14">
        <v>0.06</v>
      </c>
      <c r="R22" s="14">
        <v>0.04</v>
      </c>
      <c r="S22" s="14">
        <v>0.06</v>
      </c>
      <c r="T22" s="11" t="s">
        <v>486</v>
      </c>
      <c r="U22" s="13">
        <v>0.03</v>
      </c>
      <c r="V22" s="14">
        <v>0.08</v>
      </c>
      <c r="W22" s="14">
        <v>0.05</v>
      </c>
      <c r="X22" s="15">
        <v>0.01</v>
      </c>
      <c r="Y22" s="13">
        <v>0.04</v>
      </c>
      <c r="Z22" s="14">
        <v>0.05</v>
      </c>
      <c r="AA22" s="14">
        <v>0.03</v>
      </c>
      <c r="AB22" s="11" t="s">
        <v>486</v>
      </c>
      <c r="AC22" s="10"/>
    </row>
    <row r="23" spans="1:29" x14ac:dyDescent="0.35">
      <c r="A23" s="11"/>
      <c r="B23" s="8" t="s">
        <v>449</v>
      </c>
      <c r="C23" s="10" t="s">
        <v>937</v>
      </c>
      <c r="D23" s="10" t="s">
        <v>449</v>
      </c>
      <c r="E23" s="5" t="s">
        <v>449</v>
      </c>
      <c r="F23" s="5" t="s">
        <v>449</v>
      </c>
      <c r="G23" s="5" t="s">
        <v>449</v>
      </c>
      <c r="H23" s="11" t="s">
        <v>449</v>
      </c>
      <c r="I23" s="10" t="s">
        <v>449</v>
      </c>
      <c r="J23" s="5" t="s">
        <v>449</v>
      </c>
      <c r="K23" s="5" t="s">
        <v>600</v>
      </c>
      <c r="L23" s="11" t="s">
        <v>449</v>
      </c>
      <c r="M23" s="10" t="s">
        <v>449</v>
      </c>
      <c r="N23" s="5" t="s">
        <v>603</v>
      </c>
      <c r="O23" s="11" t="s">
        <v>449</v>
      </c>
      <c r="P23" s="10" t="s">
        <v>449</v>
      </c>
      <c r="Q23" s="5" t="s">
        <v>449</v>
      </c>
      <c r="R23" s="5" t="s">
        <v>449</v>
      </c>
      <c r="S23" s="5" t="s">
        <v>449</v>
      </c>
      <c r="T23" s="11" t="s">
        <v>449</v>
      </c>
      <c r="U23" s="10" t="s">
        <v>449</v>
      </c>
      <c r="V23" s="5" t="s">
        <v>783</v>
      </c>
      <c r="W23" s="5" t="s">
        <v>449</v>
      </c>
      <c r="X23" s="11" t="s">
        <v>449</v>
      </c>
      <c r="Y23" s="10" t="s">
        <v>449</v>
      </c>
      <c r="Z23" s="5" t="s">
        <v>449</v>
      </c>
      <c r="AA23" s="5" t="s">
        <v>449</v>
      </c>
      <c r="AB23" s="11" t="s">
        <v>449</v>
      </c>
      <c r="AC23" s="10"/>
    </row>
    <row r="24" spans="1:29" x14ac:dyDescent="0.35">
      <c r="A24" s="11"/>
      <c r="B24" s="22" t="s">
        <v>1168</v>
      </c>
      <c r="C24" s="23">
        <v>57</v>
      </c>
      <c r="D24" s="24">
        <v>57</v>
      </c>
      <c r="E24" s="25" t="s">
        <v>486</v>
      </c>
      <c r="F24" s="25" t="s">
        <v>486</v>
      </c>
      <c r="G24" s="25" t="s">
        <v>486</v>
      </c>
      <c r="H24" s="26" t="s">
        <v>486</v>
      </c>
      <c r="I24" s="24">
        <v>46</v>
      </c>
      <c r="J24" s="25" t="s">
        <v>486</v>
      </c>
      <c r="K24" s="25">
        <v>11</v>
      </c>
      <c r="L24" s="26" t="s">
        <v>486</v>
      </c>
      <c r="M24" s="24">
        <v>21</v>
      </c>
      <c r="N24" s="25">
        <v>35</v>
      </c>
      <c r="O24" s="26">
        <v>1</v>
      </c>
      <c r="P24" s="24">
        <v>35</v>
      </c>
      <c r="Q24" s="25">
        <v>20</v>
      </c>
      <c r="R24" s="25">
        <v>2</v>
      </c>
      <c r="S24" s="25" t="s">
        <v>486</v>
      </c>
      <c r="T24" s="26" t="s">
        <v>486</v>
      </c>
      <c r="U24" s="24">
        <v>12</v>
      </c>
      <c r="V24" s="25">
        <v>13</v>
      </c>
      <c r="W24" s="25">
        <v>32</v>
      </c>
      <c r="X24" s="26" t="s">
        <v>486</v>
      </c>
      <c r="Y24" s="24">
        <v>11</v>
      </c>
      <c r="Z24" s="25">
        <v>43</v>
      </c>
      <c r="AA24" s="25">
        <v>2</v>
      </c>
      <c r="AB24" s="26" t="s">
        <v>486</v>
      </c>
      <c r="AC24" s="10"/>
    </row>
    <row r="25" spans="1:29" x14ac:dyDescent="0.35">
      <c r="A25" s="11"/>
      <c r="B25" s="22" t="s">
        <v>449</v>
      </c>
      <c r="C25" s="27">
        <v>0.02</v>
      </c>
      <c r="D25" s="28">
        <v>0.02</v>
      </c>
      <c r="E25" s="25" t="s">
        <v>486</v>
      </c>
      <c r="F25" s="25" t="s">
        <v>486</v>
      </c>
      <c r="G25" s="25" t="s">
        <v>486</v>
      </c>
      <c r="H25" s="26" t="s">
        <v>486</v>
      </c>
      <c r="I25" s="28">
        <v>0.02</v>
      </c>
      <c r="J25" s="25" t="s">
        <v>486</v>
      </c>
      <c r="K25" s="29">
        <v>0.02</v>
      </c>
      <c r="L25" s="26" t="s">
        <v>486</v>
      </c>
      <c r="M25" s="28">
        <v>0.02</v>
      </c>
      <c r="N25" s="29">
        <v>0.02</v>
      </c>
      <c r="O25" s="30">
        <v>0.01</v>
      </c>
      <c r="P25" s="28">
        <v>0.02</v>
      </c>
      <c r="Q25" s="29">
        <v>0.02</v>
      </c>
      <c r="R25" s="29">
        <v>0.01</v>
      </c>
      <c r="S25" s="25" t="s">
        <v>486</v>
      </c>
      <c r="T25" s="26" t="s">
        <v>486</v>
      </c>
      <c r="U25" s="28">
        <v>0.02</v>
      </c>
      <c r="V25" s="29">
        <v>0.04</v>
      </c>
      <c r="W25" s="29">
        <v>0.01</v>
      </c>
      <c r="X25" s="26" t="s">
        <v>486</v>
      </c>
      <c r="Y25" s="28">
        <v>0.02</v>
      </c>
      <c r="Z25" s="29">
        <v>0.02</v>
      </c>
      <c r="AA25" s="29">
        <v>0.03</v>
      </c>
      <c r="AB25" s="26" t="s">
        <v>486</v>
      </c>
      <c r="AC25" s="10"/>
    </row>
    <row r="26" spans="1:29" x14ac:dyDescent="0.35">
      <c r="A26" s="11"/>
      <c r="B26" s="22" t="s">
        <v>449</v>
      </c>
      <c r="C26" s="24" t="s">
        <v>559</v>
      </c>
      <c r="D26" s="24" t="s">
        <v>449</v>
      </c>
      <c r="E26" s="25" t="s">
        <v>449</v>
      </c>
      <c r="F26" s="25" t="s">
        <v>449</v>
      </c>
      <c r="G26" s="25" t="s">
        <v>449</v>
      </c>
      <c r="H26" s="26" t="s">
        <v>449</v>
      </c>
      <c r="I26" s="24" t="s">
        <v>449</v>
      </c>
      <c r="J26" s="25" t="s">
        <v>449</v>
      </c>
      <c r="K26" s="25" t="s">
        <v>449</v>
      </c>
      <c r="L26" s="26" t="s">
        <v>449</v>
      </c>
      <c r="M26" s="24" t="s">
        <v>449</v>
      </c>
      <c r="N26" s="25" t="s">
        <v>449</v>
      </c>
      <c r="O26" s="26" t="s">
        <v>449</v>
      </c>
      <c r="P26" s="24" t="s">
        <v>449</v>
      </c>
      <c r="Q26" s="25" t="s">
        <v>449</v>
      </c>
      <c r="R26" s="25" t="s">
        <v>449</v>
      </c>
      <c r="S26" s="25" t="s">
        <v>449</v>
      </c>
      <c r="T26" s="26" t="s">
        <v>449</v>
      </c>
      <c r="U26" s="24" t="s">
        <v>449</v>
      </c>
      <c r="V26" s="25" t="s">
        <v>501</v>
      </c>
      <c r="W26" s="25" t="s">
        <v>449</v>
      </c>
      <c r="X26" s="26" t="s">
        <v>449</v>
      </c>
      <c r="Y26" s="24" t="s">
        <v>449</v>
      </c>
      <c r="Z26" s="25" t="s">
        <v>449</v>
      </c>
      <c r="AA26" s="25" t="s">
        <v>449</v>
      </c>
      <c r="AB26" s="26" t="s">
        <v>449</v>
      </c>
      <c r="AC26" s="10"/>
    </row>
    <row r="27" spans="1:29" x14ac:dyDescent="0.35">
      <c r="A27" s="11"/>
      <c r="B27" s="8" t="s">
        <v>1169</v>
      </c>
      <c r="C27" s="9">
        <v>16</v>
      </c>
      <c r="D27" s="10">
        <v>16</v>
      </c>
      <c r="E27" s="5" t="s">
        <v>486</v>
      </c>
      <c r="F27" s="5" t="s">
        <v>486</v>
      </c>
      <c r="G27" s="5" t="s">
        <v>486</v>
      </c>
      <c r="H27" s="11" t="s">
        <v>486</v>
      </c>
      <c r="I27" s="10">
        <v>14</v>
      </c>
      <c r="J27" s="5" t="s">
        <v>486</v>
      </c>
      <c r="K27" s="5">
        <v>3</v>
      </c>
      <c r="L27" s="11" t="s">
        <v>486</v>
      </c>
      <c r="M27" s="10">
        <v>8</v>
      </c>
      <c r="N27" s="5">
        <v>6</v>
      </c>
      <c r="O27" s="11">
        <v>2</v>
      </c>
      <c r="P27" s="10">
        <v>8</v>
      </c>
      <c r="Q27" s="5">
        <v>7</v>
      </c>
      <c r="R27" s="5" t="s">
        <v>486</v>
      </c>
      <c r="S27" s="5">
        <v>1</v>
      </c>
      <c r="T27" s="11" t="s">
        <v>486</v>
      </c>
      <c r="U27" s="10">
        <v>1</v>
      </c>
      <c r="V27" s="5">
        <v>2</v>
      </c>
      <c r="W27" s="5">
        <v>11</v>
      </c>
      <c r="X27" s="11" t="s">
        <v>486</v>
      </c>
      <c r="Y27" s="10">
        <v>6</v>
      </c>
      <c r="Z27" s="5">
        <v>9</v>
      </c>
      <c r="AA27" s="5" t="s">
        <v>486</v>
      </c>
      <c r="AB27" s="11" t="s">
        <v>486</v>
      </c>
      <c r="AC27" s="10"/>
    </row>
    <row r="28" spans="1:29" x14ac:dyDescent="0.35">
      <c r="A28" s="11"/>
      <c r="B28" s="8" t="s">
        <v>449</v>
      </c>
      <c r="C28" s="12">
        <v>0.01</v>
      </c>
      <c r="D28" s="13">
        <v>0.01</v>
      </c>
      <c r="E28" s="5" t="s">
        <v>486</v>
      </c>
      <c r="F28" s="5" t="s">
        <v>486</v>
      </c>
      <c r="G28" s="5" t="s">
        <v>486</v>
      </c>
      <c r="H28" s="11" t="s">
        <v>486</v>
      </c>
      <c r="I28" s="13">
        <v>0.01</v>
      </c>
      <c r="J28" s="5" t="s">
        <v>486</v>
      </c>
      <c r="K28" s="5" t="s">
        <v>511</v>
      </c>
      <c r="L28" s="11" t="s">
        <v>486</v>
      </c>
      <c r="M28" s="13">
        <v>0.01</v>
      </c>
      <c r="N28" s="5" t="s">
        <v>511</v>
      </c>
      <c r="O28" s="15">
        <v>0.02</v>
      </c>
      <c r="P28" s="10" t="s">
        <v>511</v>
      </c>
      <c r="Q28" s="14">
        <v>0.01</v>
      </c>
      <c r="R28" s="5" t="s">
        <v>486</v>
      </c>
      <c r="S28" s="14">
        <v>0.02</v>
      </c>
      <c r="T28" s="11" t="s">
        <v>486</v>
      </c>
      <c r="U28" s="10" t="s">
        <v>511</v>
      </c>
      <c r="V28" s="14">
        <v>0.01</v>
      </c>
      <c r="W28" s="5" t="s">
        <v>511</v>
      </c>
      <c r="X28" s="11" t="s">
        <v>486</v>
      </c>
      <c r="Y28" s="13">
        <v>0.01</v>
      </c>
      <c r="Z28" s="5" t="s">
        <v>511</v>
      </c>
      <c r="AA28" s="5" t="s">
        <v>486</v>
      </c>
      <c r="AB28" s="11" t="s">
        <v>486</v>
      </c>
      <c r="AC28" s="10"/>
    </row>
    <row r="29" spans="1:29" x14ac:dyDescent="0.35">
      <c r="A29" s="11"/>
      <c r="B29" s="22" t="s">
        <v>1170</v>
      </c>
      <c r="C29" s="23">
        <v>2073</v>
      </c>
      <c r="D29" s="24">
        <v>2073</v>
      </c>
      <c r="E29" s="25" t="s">
        <v>486</v>
      </c>
      <c r="F29" s="25" t="s">
        <v>486</v>
      </c>
      <c r="G29" s="25" t="s">
        <v>486</v>
      </c>
      <c r="H29" s="26" t="s">
        <v>486</v>
      </c>
      <c r="I29" s="24">
        <v>1736</v>
      </c>
      <c r="J29" s="25" t="s">
        <v>486</v>
      </c>
      <c r="K29" s="25">
        <v>337</v>
      </c>
      <c r="L29" s="26" t="s">
        <v>486</v>
      </c>
      <c r="M29" s="24">
        <v>887</v>
      </c>
      <c r="N29" s="25">
        <v>1093</v>
      </c>
      <c r="O29" s="26">
        <v>85</v>
      </c>
      <c r="P29" s="24">
        <v>1287</v>
      </c>
      <c r="Q29" s="25">
        <v>615</v>
      </c>
      <c r="R29" s="25">
        <v>134</v>
      </c>
      <c r="S29" s="25">
        <v>32</v>
      </c>
      <c r="T29" s="26">
        <v>4</v>
      </c>
      <c r="U29" s="24">
        <v>339</v>
      </c>
      <c r="V29" s="25">
        <v>193</v>
      </c>
      <c r="W29" s="25">
        <v>1473</v>
      </c>
      <c r="X29" s="26">
        <v>37</v>
      </c>
      <c r="Y29" s="24">
        <v>517</v>
      </c>
      <c r="Z29" s="25">
        <v>1462</v>
      </c>
      <c r="AA29" s="25">
        <v>39</v>
      </c>
      <c r="AB29" s="26">
        <v>17</v>
      </c>
      <c r="AC29" s="10"/>
    </row>
    <row r="30" spans="1:29" x14ac:dyDescent="0.35">
      <c r="A30" s="11"/>
      <c r="B30" s="22" t="s">
        <v>449</v>
      </c>
      <c r="C30" s="27">
        <v>0.68</v>
      </c>
      <c r="D30" s="28">
        <v>0.68</v>
      </c>
      <c r="E30" s="25" t="s">
        <v>486</v>
      </c>
      <c r="F30" s="25" t="s">
        <v>486</v>
      </c>
      <c r="G30" s="25" t="s">
        <v>486</v>
      </c>
      <c r="H30" s="26" t="s">
        <v>486</v>
      </c>
      <c r="I30" s="28">
        <v>0.7</v>
      </c>
      <c r="J30" s="25" t="s">
        <v>486</v>
      </c>
      <c r="K30" s="29">
        <v>0.57999999999999996</v>
      </c>
      <c r="L30" s="26" t="s">
        <v>486</v>
      </c>
      <c r="M30" s="28">
        <v>0.75</v>
      </c>
      <c r="N30" s="29">
        <v>0.63</v>
      </c>
      <c r="O30" s="30">
        <v>0.76</v>
      </c>
      <c r="P30" s="28">
        <v>0.68</v>
      </c>
      <c r="Q30" s="29">
        <v>0.66</v>
      </c>
      <c r="R30" s="29">
        <v>0.77</v>
      </c>
      <c r="S30" s="29">
        <v>0.89</v>
      </c>
      <c r="T30" s="30">
        <v>1</v>
      </c>
      <c r="U30" s="28">
        <v>0.69</v>
      </c>
      <c r="V30" s="29">
        <v>0.65</v>
      </c>
      <c r="W30" s="29">
        <v>0.68</v>
      </c>
      <c r="X30" s="30">
        <v>0.69</v>
      </c>
      <c r="Y30" s="28">
        <v>0.72</v>
      </c>
      <c r="Z30" s="29">
        <v>0.67</v>
      </c>
      <c r="AA30" s="29">
        <v>0.67</v>
      </c>
      <c r="AB30" s="30">
        <v>0.74</v>
      </c>
      <c r="AC30" s="10"/>
    </row>
    <row r="31" spans="1:29" x14ac:dyDescent="0.35">
      <c r="A31" s="11"/>
      <c r="B31" s="22" t="s">
        <v>449</v>
      </c>
      <c r="C31" s="24" t="s">
        <v>1017</v>
      </c>
      <c r="D31" s="24" t="s">
        <v>449</v>
      </c>
      <c r="E31" s="25" t="s">
        <v>449</v>
      </c>
      <c r="F31" s="25" t="s">
        <v>449</v>
      </c>
      <c r="G31" s="25" t="s">
        <v>449</v>
      </c>
      <c r="H31" s="26" t="s">
        <v>449</v>
      </c>
      <c r="I31" s="24" t="s">
        <v>514</v>
      </c>
      <c r="J31" s="25" t="s">
        <v>449</v>
      </c>
      <c r="K31" s="25" t="s">
        <v>449</v>
      </c>
      <c r="L31" s="26" t="s">
        <v>449</v>
      </c>
      <c r="M31" s="24" t="s">
        <v>518</v>
      </c>
      <c r="N31" s="25" t="s">
        <v>449</v>
      </c>
      <c r="O31" s="26" t="s">
        <v>517</v>
      </c>
      <c r="P31" s="24" t="s">
        <v>449</v>
      </c>
      <c r="Q31" s="25" t="s">
        <v>449</v>
      </c>
      <c r="R31" s="25" t="s">
        <v>594</v>
      </c>
      <c r="S31" s="25" t="s">
        <v>449</v>
      </c>
      <c r="T31" s="26" t="s">
        <v>449</v>
      </c>
      <c r="U31" s="24" t="s">
        <v>449</v>
      </c>
      <c r="V31" s="25" t="s">
        <v>449</v>
      </c>
      <c r="W31" s="25" t="s">
        <v>449</v>
      </c>
      <c r="X31" s="26" t="s">
        <v>449</v>
      </c>
      <c r="Y31" s="24" t="s">
        <v>636</v>
      </c>
      <c r="Z31" s="25" t="s">
        <v>449</v>
      </c>
      <c r="AA31" s="25" t="s">
        <v>449</v>
      </c>
      <c r="AB31" s="26" t="s">
        <v>449</v>
      </c>
      <c r="AC31" s="10"/>
    </row>
    <row r="32" spans="1:29" x14ac:dyDescent="0.35">
      <c r="A32" s="11"/>
      <c r="B32" s="8" t="s">
        <v>1171</v>
      </c>
      <c r="C32" s="9">
        <v>199</v>
      </c>
      <c r="D32" s="10">
        <v>199</v>
      </c>
      <c r="E32" s="5" t="s">
        <v>486</v>
      </c>
      <c r="F32" s="5" t="s">
        <v>486</v>
      </c>
      <c r="G32" s="5" t="s">
        <v>486</v>
      </c>
      <c r="H32" s="11" t="s">
        <v>486</v>
      </c>
      <c r="I32" s="10">
        <v>135</v>
      </c>
      <c r="J32" s="5" t="s">
        <v>486</v>
      </c>
      <c r="K32" s="5">
        <v>65</v>
      </c>
      <c r="L32" s="11" t="s">
        <v>486</v>
      </c>
      <c r="M32" s="10">
        <v>60</v>
      </c>
      <c r="N32" s="5">
        <v>138</v>
      </c>
      <c r="O32" s="11">
        <v>2</v>
      </c>
      <c r="P32" s="10">
        <v>112</v>
      </c>
      <c r="Q32" s="5">
        <v>77</v>
      </c>
      <c r="R32" s="5">
        <v>8</v>
      </c>
      <c r="S32" s="5">
        <v>2</v>
      </c>
      <c r="T32" s="11" t="s">
        <v>486</v>
      </c>
      <c r="U32" s="10">
        <v>29</v>
      </c>
      <c r="V32" s="5">
        <v>37</v>
      </c>
      <c r="W32" s="5">
        <v>132</v>
      </c>
      <c r="X32" s="11" t="s">
        <v>511</v>
      </c>
      <c r="Y32" s="10">
        <v>43</v>
      </c>
      <c r="Z32" s="5">
        <v>152</v>
      </c>
      <c r="AA32" s="5">
        <v>4</v>
      </c>
      <c r="AB32" s="11" t="s">
        <v>486</v>
      </c>
      <c r="AC32" s="10"/>
    </row>
    <row r="33" spans="1:29" x14ac:dyDescent="0.35">
      <c r="A33" s="11"/>
      <c r="B33" s="8" t="s">
        <v>449</v>
      </c>
      <c r="C33" s="12">
        <v>7.0000000000000007E-2</v>
      </c>
      <c r="D33" s="13">
        <v>7.0000000000000007E-2</v>
      </c>
      <c r="E33" s="5" t="s">
        <v>486</v>
      </c>
      <c r="F33" s="5" t="s">
        <v>486</v>
      </c>
      <c r="G33" s="5" t="s">
        <v>486</v>
      </c>
      <c r="H33" s="11" t="s">
        <v>486</v>
      </c>
      <c r="I33" s="13">
        <v>0.05</v>
      </c>
      <c r="J33" s="5" t="s">
        <v>486</v>
      </c>
      <c r="K33" s="14">
        <v>0.11</v>
      </c>
      <c r="L33" s="11" t="s">
        <v>486</v>
      </c>
      <c r="M33" s="13">
        <v>0.05</v>
      </c>
      <c r="N33" s="14">
        <v>0.08</v>
      </c>
      <c r="O33" s="15">
        <v>0.02</v>
      </c>
      <c r="P33" s="13">
        <v>0.06</v>
      </c>
      <c r="Q33" s="14">
        <v>0.08</v>
      </c>
      <c r="R33" s="14">
        <v>0.05</v>
      </c>
      <c r="S33" s="14">
        <v>0.06</v>
      </c>
      <c r="T33" s="11" t="s">
        <v>486</v>
      </c>
      <c r="U33" s="13">
        <v>0.06</v>
      </c>
      <c r="V33" s="14">
        <v>0.13</v>
      </c>
      <c r="W33" s="14">
        <v>0.06</v>
      </c>
      <c r="X33" s="15">
        <v>0.01</v>
      </c>
      <c r="Y33" s="13">
        <v>0.06</v>
      </c>
      <c r="Z33" s="14">
        <v>7.0000000000000007E-2</v>
      </c>
      <c r="AA33" s="14">
        <v>0.06</v>
      </c>
      <c r="AB33" s="11" t="s">
        <v>486</v>
      </c>
      <c r="AC33" s="10"/>
    </row>
    <row r="34" spans="1:29" x14ac:dyDescent="0.35">
      <c r="A34" s="11"/>
      <c r="B34" s="31" t="s">
        <v>449</v>
      </c>
      <c r="C34" s="32" t="s">
        <v>937</v>
      </c>
      <c r="D34" s="32" t="s">
        <v>449</v>
      </c>
      <c r="E34" s="33" t="s">
        <v>449</v>
      </c>
      <c r="F34" s="33" t="s">
        <v>449</v>
      </c>
      <c r="G34" s="33" t="s">
        <v>449</v>
      </c>
      <c r="H34" s="34" t="s">
        <v>449</v>
      </c>
      <c r="I34" s="32" t="s">
        <v>449</v>
      </c>
      <c r="J34" s="33" t="s">
        <v>449</v>
      </c>
      <c r="K34" s="33" t="s">
        <v>600</v>
      </c>
      <c r="L34" s="34" t="s">
        <v>449</v>
      </c>
      <c r="M34" s="32" t="s">
        <v>449</v>
      </c>
      <c r="N34" s="33" t="s">
        <v>499</v>
      </c>
      <c r="O34" s="34" t="s">
        <v>449</v>
      </c>
      <c r="P34" s="32" t="s">
        <v>449</v>
      </c>
      <c r="Q34" s="33" t="s">
        <v>505</v>
      </c>
      <c r="R34" s="33" t="s">
        <v>449</v>
      </c>
      <c r="S34" s="33" t="s">
        <v>449</v>
      </c>
      <c r="T34" s="34" t="s">
        <v>449</v>
      </c>
      <c r="U34" s="32" t="s">
        <v>449</v>
      </c>
      <c r="V34" s="33" t="s">
        <v>783</v>
      </c>
      <c r="W34" s="33" t="s">
        <v>449</v>
      </c>
      <c r="X34" s="34" t="s">
        <v>449</v>
      </c>
      <c r="Y34" s="32" t="s">
        <v>449</v>
      </c>
      <c r="Z34" s="33" t="s">
        <v>449</v>
      </c>
      <c r="AA34" s="33" t="s">
        <v>449</v>
      </c>
      <c r="AB34" s="34" t="s">
        <v>449</v>
      </c>
      <c r="AC34" s="10"/>
    </row>
    <row r="35" spans="1:29" x14ac:dyDescent="0.35">
      <c r="B35" s="1" t="s">
        <v>1929</v>
      </c>
    </row>
    <row r="36" spans="1:29" x14ac:dyDescent="0.35">
      <c r="B36" s="1" t="s">
        <v>529</v>
      </c>
    </row>
    <row r="37" spans="1:29" x14ac:dyDescent="0.35">
      <c r="B37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72" display="Return to Index" xr:uid="{00000000-0004-0000-44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7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500-000000000000}">
  <dimension ref="A1:X37"/>
  <sheetViews>
    <sheetView showGridLines="0" zoomScale="85" zoomScaleNormal="85" workbookViewId="0">
      <pane xSplit="2" ySplit="9" topLeftCell="F11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190</v>
      </c>
    </row>
    <row r="6" spans="1:24" x14ac:dyDescent="0.35">
      <c r="B6" s="1" t="s">
        <v>188</v>
      </c>
    </row>
    <row r="7" spans="1:24" x14ac:dyDescent="0.35">
      <c r="B7" s="1" t="s">
        <v>104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3140</v>
      </c>
      <c r="D10" s="10">
        <v>1343</v>
      </c>
      <c r="E10" s="5">
        <v>215</v>
      </c>
      <c r="F10" s="5">
        <v>681</v>
      </c>
      <c r="G10" s="5">
        <v>360</v>
      </c>
      <c r="H10" s="5">
        <v>302</v>
      </c>
      <c r="I10" s="11">
        <v>174</v>
      </c>
      <c r="J10" s="10">
        <v>2618</v>
      </c>
      <c r="K10" s="11">
        <v>407</v>
      </c>
      <c r="L10" s="10">
        <v>473</v>
      </c>
      <c r="M10" s="5">
        <v>708</v>
      </c>
      <c r="N10" s="5">
        <v>239</v>
      </c>
      <c r="O10" s="5">
        <v>844</v>
      </c>
      <c r="P10" s="5">
        <v>469</v>
      </c>
      <c r="Q10" s="5">
        <v>152</v>
      </c>
      <c r="R10" s="11">
        <v>105</v>
      </c>
      <c r="S10" s="10">
        <v>516</v>
      </c>
      <c r="T10" s="5">
        <v>850</v>
      </c>
      <c r="U10" s="5">
        <v>920</v>
      </c>
      <c r="V10" s="5">
        <v>345</v>
      </c>
      <c r="W10" s="11">
        <v>160</v>
      </c>
    </row>
    <row r="11" spans="1:24" x14ac:dyDescent="0.35">
      <c r="B11" s="17" t="s">
        <v>1930</v>
      </c>
      <c r="C11" s="18">
        <v>3042</v>
      </c>
      <c r="D11" s="19">
        <v>1255</v>
      </c>
      <c r="E11" s="20">
        <v>225</v>
      </c>
      <c r="F11" s="20">
        <v>560</v>
      </c>
      <c r="G11" s="20">
        <v>372</v>
      </c>
      <c r="H11" s="20">
        <v>382</v>
      </c>
      <c r="I11" s="21">
        <v>161</v>
      </c>
      <c r="J11" s="19">
        <v>2370</v>
      </c>
      <c r="K11" s="21">
        <v>510</v>
      </c>
      <c r="L11" s="19">
        <v>526</v>
      </c>
      <c r="M11" s="20">
        <v>668</v>
      </c>
      <c r="N11" s="20">
        <v>227</v>
      </c>
      <c r="O11" s="20">
        <v>759</v>
      </c>
      <c r="P11" s="20">
        <v>415</v>
      </c>
      <c r="Q11" s="20">
        <v>118</v>
      </c>
      <c r="R11" s="21" t="s">
        <v>639</v>
      </c>
      <c r="S11" s="19">
        <v>596</v>
      </c>
      <c r="T11" s="20">
        <v>847</v>
      </c>
      <c r="U11" s="20">
        <v>765</v>
      </c>
      <c r="V11" s="20">
        <v>264</v>
      </c>
      <c r="W11" s="21">
        <v>210</v>
      </c>
    </row>
    <row r="12" spans="1:24" x14ac:dyDescent="0.35">
      <c r="A12" s="11"/>
      <c r="B12" s="22" t="s">
        <v>1164</v>
      </c>
      <c r="C12" s="23">
        <v>1193</v>
      </c>
      <c r="D12" s="24">
        <v>469</v>
      </c>
      <c r="E12" s="25">
        <v>102</v>
      </c>
      <c r="F12" s="25">
        <v>187</v>
      </c>
      <c r="G12" s="25">
        <v>140</v>
      </c>
      <c r="H12" s="25">
        <v>198</v>
      </c>
      <c r="I12" s="26">
        <v>54</v>
      </c>
      <c r="J12" s="24">
        <v>864</v>
      </c>
      <c r="K12" s="26">
        <v>241</v>
      </c>
      <c r="L12" s="24">
        <v>221</v>
      </c>
      <c r="M12" s="25">
        <v>235</v>
      </c>
      <c r="N12" s="25">
        <v>110</v>
      </c>
      <c r="O12" s="25">
        <v>275</v>
      </c>
      <c r="P12" s="25">
        <v>135</v>
      </c>
      <c r="Q12" s="25">
        <v>30</v>
      </c>
      <c r="R12" s="26">
        <v>80</v>
      </c>
      <c r="S12" s="24">
        <v>313</v>
      </c>
      <c r="T12" s="25">
        <v>328</v>
      </c>
      <c r="U12" s="25">
        <v>227</v>
      </c>
      <c r="V12" s="25">
        <v>78</v>
      </c>
      <c r="W12" s="26">
        <v>96</v>
      </c>
      <c r="X12" s="10"/>
    </row>
    <row r="13" spans="1:24" x14ac:dyDescent="0.35">
      <c r="A13" s="11"/>
      <c r="B13" s="22" t="s">
        <v>449</v>
      </c>
      <c r="C13" s="27">
        <v>0.39</v>
      </c>
      <c r="D13" s="28">
        <v>0.37</v>
      </c>
      <c r="E13" s="29">
        <v>0.45</v>
      </c>
      <c r="F13" s="29">
        <v>0.33</v>
      </c>
      <c r="G13" s="29">
        <v>0.38</v>
      </c>
      <c r="H13" s="29">
        <v>0.52</v>
      </c>
      <c r="I13" s="30">
        <v>0.34</v>
      </c>
      <c r="J13" s="28">
        <v>0.36</v>
      </c>
      <c r="K13" s="30">
        <v>0.47</v>
      </c>
      <c r="L13" s="28">
        <v>0.42</v>
      </c>
      <c r="M13" s="29">
        <v>0.35</v>
      </c>
      <c r="N13" s="29">
        <v>0.49</v>
      </c>
      <c r="O13" s="29">
        <v>0.36</v>
      </c>
      <c r="P13" s="29">
        <v>0.33</v>
      </c>
      <c r="Q13" s="29">
        <v>0.26</v>
      </c>
      <c r="R13" s="30">
        <v>0.56000000000000005</v>
      </c>
      <c r="S13" s="28">
        <v>0.53</v>
      </c>
      <c r="T13" s="29">
        <v>0.39</v>
      </c>
      <c r="U13" s="29">
        <v>0.3</v>
      </c>
      <c r="V13" s="29">
        <v>0.3</v>
      </c>
      <c r="W13" s="30">
        <v>0.46</v>
      </c>
      <c r="X13" s="10"/>
    </row>
    <row r="14" spans="1:24" x14ac:dyDescent="0.35">
      <c r="A14" s="11"/>
      <c r="B14" s="22" t="s">
        <v>449</v>
      </c>
      <c r="C14" s="24" t="s">
        <v>1241</v>
      </c>
      <c r="D14" s="24" t="s">
        <v>449</v>
      </c>
      <c r="E14" s="25" t="s">
        <v>614</v>
      </c>
      <c r="F14" s="25" t="s">
        <v>449</v>
      </c>
      <c r="G14" s="25" t="s">
        <v>449</v>
      </c>
      <c r="H14" s="25" t="s">
        <v>978</v>
      </c>
      <c r="I14" s="26" t="s">
        <v>449</v>
      </c>
      <c r="J14" s="24" t="s">
        <v>449</v>
      </c>
      <c r="K14" s="26" t="s">
        <v>506</v>
      </c>
      <c r="L14" s="24" t="s">
        <v>927</v>
      </c>
      <c r="M14" s="25" t="s">
        <v>449</v>
      </c>
      <c r="N14" s="25" t="s">
        <v>839</v>
      </c>
      <c r="O14" s="25" t="s">
        <v>594</v>
      </c>
      <c r="P14" s="25" t="s">
        <v>449</v>
      </c>
      <c r="Q14" s="25" t="s">
        <v>449</v>
      </c>
      <c r="R14" s="26" t="s">
        <v>574</v>
      </c>
      <c r="S14" s="24" t="s">
        <v>929</v>
      </c>
      <c r="T14" s="25" t="s">
        <v>567</v>
      </c>
      <c r="U14" s="25" t="s">
        <v>449</v>
      </c>
      <c r="V14" s="25" t="s">
        <v>449</v>
      </c>
      <c r="W14" s="26" t="s">
        <v>567</v>
      </c>
      <c r="X14" s="10"/>
    </row>
    <row r="15" spans="1:24" x14ac:dyDescent="0.35">
      <c r="A15" s="11"/>
      <c r="B15" s="8" t="s">
        <v>1165</v>
      </c>
      <c r="C15" s="9">
        <v>879</v>
      </c>
      <c r="D15" s="10">
        <v>359</v>
      </c>
      <c r="E15" s="5">
        <v>67</v>
      </c>
      <c r="F15" s="5">
        <v>177</v>
      </c>
      <c r="G15" s="5">
        <v>96</v>
      </c>
      <c r="H15" s="5">
        <v>106</v>
      </c>
      <c r="I15" s="11">
        <v>51</v>
      </c>
      <c r="J15" s="10">
        <v>691</v>
      </c>
      <c r="K15" s="11">
        <v>148</v>
      </c>
      <c r="L15" s="10">
        <v>151</v>
      </c>
      <c r="M15" s="5">
        <v>212</v>
      </c>
      <c r="N15" s="5">
        <v>53</v>
      </c>
      <c r="O15" s="5">
        <v>230</v>
      </c>
      <c r="P15" s="5">
        <v>122</v>
      </c>
      <c r="Q15" s="5">
        <v>35</v>
      </c>
      <c r="R15" s="11">
        <v>35</v>
      </c>
      <c r="S15" s="10">
        <v>147</v>
      </c>
      <c r="T15" s="5">
        <v>264</v>
      </c>
      <c r="U15" s="5">
        <v>232</v>
      </c>
      <c r="V15" s="5">
        <v>88</v>
      </c>
      <c r="W15" s="11">
        <v>55</v>
      </c>
      <c r="X15" s="10"/>
    </row>
    <row r="16" spans="1:24" x14ac:dyDescent="0.35">
      <c r="A16" s="11"/>
      <c r="B16" s="8" t="s">
        <v>449</v>
      </c>
      <c r="C16" s="12">
        <v>0.28999999999999998</v>
      </c>
      <c r="D16" s="13">
        <v>0.28999999999999998</v>
      </c>
      <c r="E16" s="14">
        <v>0.3</v>
      </c>
      <c r="F16" s="14">
        <v>0.32</v>
      </c>
      <c r="G16" s="14">
        <v>0.26</v>
      </c>
      <c r="H16" s="14">
        <v>0.28000000000000003</v>
      </c>
      <c r="I16" s="15">
        <v>0.32</v>
      </c>
      <c r="J16" s="13">
        <v>0.28999999999999998</v>
      </c>
      <c r="K16" s="15">
        <v>0.28999999999999998</v>
      </c>
      <c r="L16" s="13">
        <v>0.28999999999999998</v>
      </c>
      <c r="M16" s="14">
        <v>0.32</v>
      </c>
      <c r="N16" s="14">
        <v>0.23</v>
      </c>
      <c r="O16" s="14">
        <v>0.3</v>
      </c>
      <c r="P16" s="14">
        <v>0.28999999999999998</v>
      </c>
      <c r="Q16" s="14">
        <v>0.28999999999999998</v>
      </c>
      <c r="R16" s="15">
        <v>0.24</v>
      </c>
      <c r="S16" s="13">
        <v>0.25</v>
      </c>
      <c r="T16" s="14">
        <v>0.31</v>
      </c>
      <c r="U16" s="14">
        <v>0.3</v>
      </c>
      <c r="V16" s="14">
        <v>0.33</v>
      </c>
      <c r="W16" s="15">
        <v>0.26</v>
      </c>
      <c r="X16" s="10"/>
    </row>
    <row r="17" spans="1:24" x14ac:dyDescent="0.35">
      <c r="A17" s="11"/>
      <c r="B17" s="8" t="s">
        <v>449</v>
      </c>
      <c r="C17" s="10" t="s">
        <v>449</v>
      </c>
      <c r="D17" s="10" t="s">
        <v>449</v>
      </c>
      <c r="E17" s="5" t="s">
        <v>449</v>
      </c>
      <c r="F17" s="5" t="s">
        <v>449</v>
      </c>
      <c r="G17" s="5" t="s">
        <v>449</v>
      </c>
      <c r="H17" s="5" t="s">
        <v>449</v>
      </c>
      <c r="I17" s="11" t="s">
        <v>449</v>
      </c>
      <c r="J17" s="10" t="s">
        <v>449</v>
      </c>
      <c r="K17" s="11" t="s">
        <v>449</v>
      </c>
      <c r="L17" s="10" t="s">
        <v>449</v>
      </c>
      <c r="M17" s="5" t="s">
        <v>517</v>
      </c>
      <c r="N17" s="5" t="s">
        <v>449</v>
      </c>
      <c r="O17" s="5" t="s">
        <v>449</v>
      </c>
      <c r="P17" s="5" t="s">
        <v>449</v>
      </c>
      <c r="Q17" s="5" t="s">
        <v>449</v>
      </c>
      <c r="R17" s="11" t="s">
        <v>449</v>
      </c>
      <c r="S17" s="10" t="s">
        <v>449</v>
      </c>
      <c r="T17" s="5" t="s">
        <v>842</v>
      </c>
      <c r="U17" s="5" t="s">
        <v>449</v>
      </c>
      <c r="V17" s="5" t="s">
        <v>842</v>
      </c>
      <c r="W17" s="11" t="s">
        <v>449</v>
      </c>
      <c r="X17" s="10"/>
    </row>
    <row r="18" spans="1:24" x14ac:dyDescent="0.35">
      <c r="A18" s="11"/>
      <c r="B18" s="22" t="s">
        <v>1166</v>
      </c>
      <c r="C18" s="23">
        <v>753</v>
      </c>
      <c r="D18" s="24">
        <v>328</v>
      </c>
      <c r="E18" s="25">
        <v>49</v>
      </c>
      <c r="F18" s="25">
        <v>160</v>
      </c>
      <c r="G18" s="25">
        <v>107</v>
      </c>
      <c r="H18" s="25">
        <v>56</v>
      </c>
      <c r="I18" s="26">
        <v>38</v>
      </c>
      <c r="J18" s="24">
        <v>642</v>
      </c>
      <c r="K18" s="26">
        <v>88</v>
      </c>
      <c r="L18" s="24">
        <v>127</v>
      </c>
      <c r="M18" s="25">
        <v>183</v>
      </c>
      <c r="N18" s="25">
        <v>42</v>
      </c>
      <c r="O18" s="25">
        <v>198</v>
      </c>
      <c r="P18" s="25">
        <v>121</v>
      </c>
      <c r="Q18" s="25">
        <v>34</v>
      </c>
      <c r="R18" s="26">
        <v>17</v>
      </c>
      <c r="S18" s="24">
        <v>101</v>
      </c>
      <c r="T18" s="25">
        <v>201</v>
      </c>
      <c r="U18" s="25">
        <v>246</v>
      </c>
      <c r="V18" s="25">
        <v>69</v>
      </c>
      <c r="W18" s="26">
        <v>46</v>
      </c>
      <c r="X18" s="10"/>
    </row>
    <row r="19" spans="1:24" x14ac:dyDescent="0.35">
      <c r="A19" s="11"/>
      <c r="B19" s="22" t="s">
        <v>449</v>
      </c>
      <c r="C19" s="27">
        <v>0.25</v>
      </c>
      <c r="D19" s="28">
        <v>0.26</v>
      </c>
      <c r="E19" s="29">
        <v>0.22</v>
      </c>
      <c r="F19" s="29">
        <v>0.28999999999999998</v>
      </c>
      <c r="G19" s="29">
        <v>0.28999999999999998</v>
      </c>
      <c r="H19" s="29">
        <v>0.15</v>
      </c>
      <c r="I19" s="30">
        <v>0.24</v>
      </c>
      <c r="J19" s="28">
        <v>0.27</v>
      </c>
      <c r="K19" s="30">
        <v>0.17</v>
      </c>
      <c r="L19" s="28">
        <v>0.24</v>
      </c>
      <c r="M19" s="29">
        <v>0.27</v>
      </c>
      <c r="N19" s="29">
        <v>0.19</v>
      </c>
      <c r="O19" s="29">
        <v>0.26</v>
      </c>
      <c r="P19" s="29">
        <v>0.28999999999999998</v>
      </c>
      <c r="Q19" s="29">
        <v>0.28999999999999998</v>
      </c>
      <c r="R19" s="30">
        <v>0.12</v>
      </c>
      <c r="S19" s="28">
        <v>0.17</v>
      </c>
      <c r="T19" s="29">
        <v>0.24</v>
      </c>
      <c r="U19" s="29">
        <v>0.32</v>
      </c>
      <c r="V19" s="29">
        <v>0.26</v>
      </c>
      <c r="W19" s="30">
        <v>0.22</v>
      </c>
      <c r="X19" s="10"/>
    </row>
    <row r="20" spans="1:24" x14ac:dyDescent="0.35">
      <c r="A20" s="11"/>
      <c r="B20" s="22" t="s">
        <v>449</v>
      </c>
      <c r="C20" s="24" t="s">
        <v>1186</v>
      </c>
      <c r="D20" s="24" t="s">
        <v>557</v>
      </c>
      <c r="E20" s="25" t="s">
        <v>449</v>
      </c>
      <c r="F20" s="25" t="s">
        <v>680</v>
      </c>
      <c r="G20" s="25" t="s">
        <v>557</v>
      </c>
      <c r="H20" s="25" t="s">
        <v>449</v>
      </c>
      <c r="I20" s="26" t="s">
        <v>449</v>
      </c>
      <c r="J20" s="24" t="s">
        <v>514</v>
      </c>
      <c r="K20" s="26" t="s">
        <v>449</v>
      </c>
      <c r="L20" s="24" t="s">
        <v>558</v>
      </c>
      <c r="M20" s="25" t="s">
        <v>599</v>
      </c>
      <c r="N20" s="25" t="s">
        <v>449</v>
      </c>
      <c r="O20" s="25" t="s">
        <v>558</v>
      </c>
      <c r="P20" s="25" t="s">
        <v>599</v>
      </c>
      <c r="Q20" s="25" t="s">
        <v>558</v>
      </c>
      <c r="R20" s="26" t="s">
        <v>449</v>
      </c>
      <c r="S20" s="24" t="s">
        <v>449</v>
      </c>
      <c r="T20" s="25" t="s">
        <v>842</v>
      </c>
      <c r="U20" s="25" t="s">
        <v>737</v>
      </c>
      <c r="V20" s="25" t="s">
        <v>842</v>
      </c>
      <c r="W20" s="26" t="s">
        <v>449</v>
      </c>
      <c r="X20" s="10"/>
    </row>
    <row r="21" spans="1:24" x14ac:dyDescent="0.35">
      <c r="A21" s="11"/>
      <c r="B21" s="8" t="s">
        <v>1167</v>
      </c>
      <c r="C21" s="9">
        <v>143</v>
      </c>
      <c r="D21" s="10">
        <v>70</v>
      </c>
      <c r="E21" s="5">
        <v>4</v>
      </c>
      <c r="F21" s="5">
        <v>26</v>
      </c>
      <c r="G21" s="5">
        <v>22</v>
      </c>
      <c r="H21" s="5">
        <v>8</v>
      </c>
      <c r="I21" s="11">
        <v>12</v>
      </c>
      <c r="J21" s="10">
        <v>118</v>
      </c>
      <c r="K21" s="11">
        <v>20</v>
      </c>
      <c r="L21" s="10">
        <v>19</v>
      </c>
      <c r="M21" s="5">
        <v>21</v>
      </c>
      <c r="N21" s="5">
        <v>17</v>
      </c>
      <c r="O21" s="5">
        <v>34</v>
      </c>
      <c r="P21" s="5">
        <v>30</v>
      </c>
      <c r="Q21" s="5">
        <v>12</v>
      </c>
      <c r="R21" s="11">
        <v>8</v>
      </c>
      <c r="S21" s="10">
        <v>21</v>
      </c>
      <c r="T21" s="5">
        <v>34</v>
      </c>
      <c r="U21" s="5">
        <v>47</v>
      </c>
      <c r="V21" s="5">
        <v>20</v>
      </c>
      <c r="W21" s="11">
        <v>9</v>
      </c>
      <c r="X21" s="10"/>
    </row>
    <row r="22" spans="1:24" x14ac:dyDescent="0.35">
      <c r="A22" s="11"/>
      <c r="B22" s="8" t="s">
        <v>449</v>
      </c>
      <c r="C22" s="12">
        <v>0.05</v>
      </c>
      <c r="D22" s="13">
        <v>0.06</v>
      </c>
      <c r="E22" s="14">
        <v>0.02</v>
      </c>
      <c r="F22" s="14">
        <v>0.05</v>
      </c>
      <c r="G22" s="14">
        <v>0.06</v>
      </c>
      <c r="H22" s="14">
        <v>0.02</v>
      </c>
      <c r="I22" s="15">
        <v>7.0000000000000007E-2</v>
      </c>
      <c r="J22" s="13">
        <v>0.05</v>
      </c>
      <c r="K22" s="15">
        <v>0.04</v>
      </c>
      <c r="L22" s="13">
        <v>0.04</v>
      </c>
      <c r="M22" s="14">
        <v>0.03</v>
      </c>
      <c r="N22" s="14">
        <v>7.0000000000000007E-2</v>
      </c>
      <c r="O22" s="14">
        <v>0.04</v>
      </c>
      <c r="P22" s="14">
        <v>7.0000000000000007E-2</v>
      </c>
      <c r="Q22" s="14">
        <v>0.11</v>
      </c>
      <c r="R22" s="15">
        <v>0.06</v>
      </c>
      <c r="S22" s="13">
        <v>0.03</v>
      </c>
      <c r="T22" s="14">
        <v>0.04</v>
      </c>
      <c r="U22" s="14">
        <v>0.06</v>
      </c>
      <c r="V22" s="14">
        <v>0.08</v>
      </c>
      <c r="W22" s="15">
        <v>0.04</v>
      </c>
      <c r="X22" s="10"/>
    </row>
    <row r="23" spans="1:24" x14ac:dyDescent="0.35">
      <c r="A23" s="11"/>
      <c r="B23" s="8" t="s">
        <v>449</v>
      </c>
      <c r="C23" s="10" t="s">
        <v>449</v>
      </c>
      <c r="D23" s="10" t="s">
        <v>744</v>
      </c>
      <c r="E23" s="5" t="s">
        <v>449</v>
      </c>
      <c r="F23" s="5" t="s">
        <v>449</v>
      </c>
      <c r="G23" s="5" t="s">
        <v>744</v>
      </c>
      <c r="H23" s="5" t="s">
        <v>449</v>
      </c>
      <c r="I23" s="11" t="s">
        <v>744</v>
      </c>
      <c r="J23" s="10" t="s">
        <v>449</v>
      </c>
      <c r="K23" s="11" t="s">
        <v>449</v>
      </c>
      <c r="L23" s="10" t="s">
        <v>449</v>
      </c>
      <c r="M23" s="5" t="s">
        <v>449</v>
      </c>
      <c r="N23" s="5" t="s">
        <v>568</v>
      </c>
      <c r="O23" s="5" t="s">
        <v>449</v>
      </c>
      <c r="P23" s="5" t="s">
        <v>603</v>
      </c>
      <c r="Q23" s="5" t="s">
        <v>1242</v>
      </c>
      <c r="R23" s="11" t="s">
        <v>449</v>
      </c>
      <c r="S23" s="10" t="s">
        <v>449</v>
      </c>
      <c r="T23" s="5" t="s">
        <v>449</v>
      </c>
      <c r="U23" s="5" t="s">
        <v>505</v>
      </c>
      <c r="V23" s="5" t="s">
        <v>617</v>
      </c>
      <c r="W23" s="11" t="s">
        <v>449</v>
      </c>
      <c r="X23" s="10"/>
    </row>
    <row r="24" spans="1:24" x14ac:dyDescent="0.35">
      <c r="A24" s="11"/>
      <c r="B24" s="22" t="s">
        <v>1168</v>
      </c>
      <c r="C24" s="23">
        <v>57</v>
      </c>
      <c r="D24" s="24">
        <v>25</v>
      </c>
      <c r="E24" s="25">
        <v>2</v>
      </c>
      <c r="F24" s="25">
        <v>8</v>
      </c>
      <c r="G24" s="25">
        <v>4</v>
      </c>
      <c r="H24" s="25">
        <v>9</v>
      </c>
      <c r="I24" s="26">
        <v>6</v>
      </c>
      <c r="J24" s="24">
        <v>44</v>
      </c>
      <c r="K24" s="26">
        <v>12</v>
      </c>
      <c r="L24" s="24">
        <v>4</v>
      </c>
      <c r="M24" s="25">
        <v>15</v>
      </c>
      <c r="N24" s="25">
        <v>4</v>
      </c>
      <c r="O24" s="25">
        <v>18</v>
      </c>
      <c r="P24" s="25">
        <v>5</v>
      </c>
      <c r="Q24" s="25">
        <v>6</v>
      </c>
      <c r="R24" s="26">
        <v>3</v>
      </c>
      <c r="S24" s="24">
        <v>9</v>
      </c>
      <c r="T24" s="25">
        <v>14</v>
      </c>
      <c r="U24" s="25">
        <v>13</v>
      </c>
      <c r="V24" s="25">
        <v>9</v>
      </c>
      <c r="W24" s="26">
        <v>2</v>
      </c>
      <c r="X24" s="10"/>
    </row>
    <row r="25" spans="1:24" x14ac:dyDescent="0.35">
      <c r="A25" s="11"/>
      <c r="B25" s="22" t="s">
        <v>449</v>
      </c>
      <c r="C25" s="27">
        <v>0.02</v>
      </c>
      <c r="D25" s="28">
        <v>0.02</v>
      </c>
      <c r="E25" s="29">
        <v>0.01</v>
      </c>
      <c r="F25" s="29">
        <v>0.01</v>
      </c>
      <c r="G25" s="29">
        <v>0.01</v>
      </c>
      <c r="H25" s="29">
        <v>0.02</v>
      </c>
      <c r="I25" s="30">
        <v>0.03</v>
      </c>
      <c r="J25" s="28">
        <v>0.02</v>
      </c>
      <c r="K25" s="30">
        <v>0.02</v>
      </c>
      <c r="L25" s="28">
        <v>0.01</v>
      </c>
      <c r="M25" s="29">
        <v>0.02</v>
      </c>
      <c r="N25" s="29">
        <v>0.02</v>
      </c>
      <c r="O25" s="29">
        <v>0.02</v>
      </c>
      <c r="P25" s="29">
        <v>0.01</v>
      </c>
      <c r="Q25" s="29">
        <v>0.05</v>
      </c>
      <c r="R25" s="30">
        <v>0.02</v>
      </c>
      <c r="S25" s="28">
        <v>0.02</v>
      </c>
      <c r="T25" s="29">
        <v>0.02</v>
      </c>
      <c r="U25" s="29">
        <v>0.02</v>
      </c>
      <c r="V25" s="29">
        <v>0.03</v>
      </c>
      <c r="W25" s="30">
        <v>0.01</v>
      </c>
      <c r="X25" s="10"/>
    </row>
    <row r="26" spans="1:24" x14ac:dyDescent="0.35">
      <c r="A26" s="11"/>
      <c r="B26" s="22" t="s">
        <v>449</v>
      </c>
      <c r="C26" s="24" t="s">
        <v>449</v>
      </c>
      <c r="D26" s="24" t="s">
        <v>449</v>
      </c>
      <c r="E26" s="25" t="s">
        <v>449</v>
      </c>
      <c r="F26" s="25" t="s">
        <v>449</v>
      </c>
      <c r="G26" s="25" t="s">
        <v>449</v>
      </c>
      <c r="H26" s="25" t="s">
        <v>449</v>
      </c>
      <c r="I26" s="26" t="s">
        <v>449</v>
      </c>
      <c r="J26" s="24" t="s">
        <v>449</v>
      </c>
      <c r="K26" s="26" t="s">
        <v>449</v>
      </c>
      <c r="L26" s="24" t="s">
        <v>449</v>
      </c>
      <c r="M26" s="25" t="s">
        <v>449</v>
      </c>
      <c r="N26" s="25" t="s">
        <v>449</v>
      </c>
      <c r="O26" s="25" t="s">
        <v>449</v>
      </c>
      <c r="P26" s="25" t="s">
        <v>449</v>
      </c>
      <c r="Q26" s="25" t="s">
        <v>1125</v>
      </c>
      <c r="R26" s="26" t="s">
        <v>449</v>
      </c>
      <c r="S26" s="24" t="s">
        <v>449</v>
      </c>
      <c r="T26" s="25" t="s">
        <v>449</v>
      </c>
      <c r="U26" s="25" t="s">
        <v>449</v>
      </c>
      <c r="V26" s="25" t="s">
        <v>449</v>
      </c>
      <c r="W26" s="26" t="s">
        <v>449</v>
      </c>
      <c r="X26" s="10"/>
    </row>
    <row r="27" spans="1:24" x14ac:dyDescent="0.35">
      <c r="A27" s="11"/>
      <c r="B27" s="8" t="s">
        <v>1169</v>
      </c>
      <c r="C27" s="9">
        <v>16</v>
      </c>
      <c r="D27" s="10">
        <v>4</v>
      </c>
      <c r="E27" s="5">
        <v>1</v>
      </c>
      <c r="F27" s="5">
        <v>3</v>
      </c>
      <c r="G27" s="5">
        <v>3</v>
      </c>
      <c r="H27" s="5">
        <v>4</v>
      </c>
      <c r="I27" s="11" t="s">
        <v>486</v>
      </c>
      <c r="J27" s="10">
        <v>12</v>
      </c>
      <c r="K27" s="11">
        <v>2</v>
      </c>
      <c r="L27" s="10">
        <v>4</v>
      </c>
      <c r="M27" s="5">
        <v>2</v>
      </c>
      <c r="N27" s="5">
        <v>1</v>
      </c>
      <c r="O27" s="5">
        <v>4</v>
      </c>
      <c r="P27" s="5">
        <v>1</v>
      </c>
      <c r="Q27" s="5">
        <v>1</v>
      </c>
      <c r="R27" s="11">
        <v>1</v>
      </c>
      <c r="S27" s="10">
        <v>4</v>
      </c>
      <c r="T27" s="5">
        <v>5</v>
      </c>
      <c r="U27" s="5">
        <v>1</v>
      </c>
      <c r="V27" s="5" t="s">
        <v>511</v>
      </c>
      <c r="W27" s="11">
        <v>3</v>
      </c>
      <c r="X27" s="10"/>
    </row>
    <row r="28" spans="1:24" x14ac:dyDescent="0.35">
      <c r="A28" s="11"/>
      <c r="B28" s="8" t="s">
        <v>449</v>
      </c>
      <c r="C28" s="12">
        <v>0.01</v>
      </c>
      <c r="D28" s="10" t="s">
        <v>511</v>
      </c>
      <c r="E28" s="5" t="s">
        <v>511</v>
      </c>
      <c r="F28" s="5" t="s">
        <v>511</v>
      </c>
      <c r="G28" s="14">
        <v>0.01</v>
      </c>
      <c r="H28" s="14">
        <v>0.01</v>
      </c>
      <c r="I28" s="11" t="s">
        <v>486</v>
      </c>
      <c r="J28" s="10" t="s">
        <v>511</v>
      </c>
      <c r="K28" s="11" t="s">
        <v>511</v>
      </c>
      <c r="L28" s="13">
        <v>0.01</v>
      </c>
      <c r="M28" s="5" t="s">
        <v>511</v>
      </c>
      <c r="N28" s="5" t="s">
        <v>511</v>
      </c>
      <c r="O28" s="14">
        <v>0.01</v>
      </c>
      <c r="P28" s="5" t="s">
        <v>511</v>
      </c>
      <c r="Q28" s="14">
        <v>0.01</v>
      </c>
      <c r="R28" s="15">
        <v>0.01</v>
      </c>
      <c r="S28" s="13">
        <v>0.01</v>
      </c>
      <c r="T28" s="14">
        <v>0.01</v>
      </c>
      <c r="U28" s="5" t="s">
        <v>511</v>
      </c>
      <c r="V28" s="5" t="s">
        <v>511</v>
      </c>
      <c r="W28" s="15">
        <v>0.01</v>
      </c>
      <c r="X28" s="10"/>
    </row>
    <row r="29" spans="1:24" x14ac:dyDescent="0.35">
      <c r="A29" s="11"/>
      <c r="B29" s="22" t="s">
        <v>1170</v>
      </c>
      <c r="C29" s="23">
        <v>2073</v>
      </c>
      <c r="D29" s="24">
        <v>827</v>
      </c>
      <c r="E29" s="25">
        <v>169</v>
      </c>
      <c r="F29" s="25">
        <v>364</v>
      </c>
      <c r="G29" s="25">
        <v>236</v>
      </c>
      <c r="H29" s="25">
        <v>304</v>
      </c>
      <c r="I29" s="26">
        <v>105</v>
      </c>
      <c r="J29" s="24">
        <v>1555</v>
      </c>
      <c r="K29" s="26">
        <v>389</v>
      </c>
      <c r="L29" s="24">
        <v>373</v>
      </c>
      <c r="M29" s="25">
        <v>447</v>
      </c>
      <c r="N29" s="25">
        <v>163</v>
      </c>
      <c r="O29" s="25">
        <v>505</v>
      </c>
      <c r="P29" s="25">
        <v>257</v>
      </c>
      <c r="Q29" s="25">
        <v>65</v>
      </c>
      <c r="R29" s="26">
        <v>115</v>
      </c>
      <c r="S29" s="24">
        <v>460</v>
      </c>
      <c r="T29" s="25">
        <v>592</v>
      </c>
      <c r="U29" s="25">
        <v>458</v>
      </c>
      <c r="V29" s="25">
        <v>166</v>
      </c>
      <c r="W29" s="26">
        <v>151</v>
      </c>
      <c r="X29" s="10"/>
    </row>
    <row r="30" spans="1:24" x14ac:dyDescent="0.35">
      <c r="A30" s="11"/>
      <c r="B30" s="22" t="s">
        <v>449</v>
      </c>
      <c r="C30" s="27">
        <v>0.68</v>
      </c>
      <c r="D30" s="28">
        <v>0.66</v>
      </c>
      <c r="E30" s="29">
        <v>0.75</v>
      </c>
      <c r="F30" s="29">
        <v>0.65</v>
      </c>
      <c r="G30" s="29">
        <v>0.63</v>
      </c>
      <c r="H30" s="29">
        <v>0.8</v>
      </c>
      <c r="I30" s="30">
        <v>0.66</v>
      </c>
      <c r="J30" s="28">
        <v>0.66</v>
      </c>
      <c r="K30" s="30">
        <v>0.76</v>
      </c>
      <c r="L30" s="28">
        <v>0.71</v>
      </c>
      <c r="M30" s="29">
        <v>0.67</v>
      </c>
      <c r="N30" s="29">
        <v>0.72</v>
      </c>
      <c r="O30" s="29">
        <v>0.67</v>
      </c>
      <c r="P30" s="29">
        <v>0.62</v>
      </c>
      <c r="Q30" s="29">
        <v>0.55000000000000004</v>
      </c>
      <c r="R30" s="30">
        <v>0.8</v>
      </c>
      <c r="S30" s="28">
        <v>0.77</v>
      </c>
      <c r="T30" s="29">
        <v>0.7</v>
      </c>
      <c r="U30" s="29">
        <v>0.6</v>
      </c>
      <c r="V30" s="29">
        <v>0.63</v>
      </c>
      <c r="W30" s="30">
        <v>0.72</v>
      </c>
      <c r="X30" s="10"/>
    </row>
    <row r="31" spans="1:24" x14ac:dyDescent="0.35">
      <c r="A31" s="11"/>
      <c r="B31" s="22" t="s">
        <v>449</v>
      </c>
      <c r="C31" s="24" t="s">
        <v>1243</v>
      </c>
      <c r="D31" s="24" t="s">
        <v>449</v>
      </c>
      <c r="E31" s="25" t="s">
        <v>840</v>
      </c>
      <c r="F31" s="25" t="s">
        <v>449</v>
      </c>
      <c r="G31" s="25" t="s">
        <v>449</v>
      </c>
      <c r="H31" s="25" t="s">
        <v>978</v>
      </c>
      <c r="I31" s="26" t="s">
        <v>449</v>
      </c>
      <c r="J31" s="24" t="s">
        <v>449</v>
      </c>
      <c r="K31" s="26" t="s">
        <v>506</v>
      </c>
      <c r="L31" s="24" t="s">
        <v>927</v>
      </c>
      <c r="M31" s="25" t="s">
        <v>594</v>
      </c>
      <c r="N31" s="25" t="s">
        <v>927</v>
      </c>
      <c r="O31" s="25" t="s">
        <v>594</v>
      </c>
      <c r="P31" s="25" t="s">
        <v>449</v>
      </c>
      <c r="Q31" s="25" t="s">
        <v>449</v>
      </c>
      <c r="R31" s="26" t="s">
        <v>839</v>
      </c>
      <c r="S31" s="24" t="s">
        <v>929</v>
      </c>
      <c r="T31" s="25" t="s">
        <v>493</v>
      </c>
      <c r="U31" s="25" t="s">
        <v>449</v>
      </c>
      <c r="V31" s="25" t="s">
        <v>449</v>
      </c>
      <c r="W31" s="26" t="s">
        <v>493</v>
      </c>
      <c r="X31" s="10"/>
    </row>
    <row r="32" spans="1:24" x14ac:dyDescent="0.35">
      <c r="A32" s="11"/>
      <c r="B32" s="8" t="s">
        <v>1171</v>
      </c>
      <c r="C32" s="9">
        <v>199</v>
      </c>
      <c r="D32" s="10">
        <v>95</v>
      </c>
      <c r="E32" s="5">
        <v>6</v>
      </c>
      <c r="F32" s="5">
        <v>34</v>
      </c>
      <c r="G32" s="5">
        <v>26</v>
      </c>
      <c r="H32" s="5">
        <v>17</v>
      </c>
      <c r="I32" s="11">
        <v>18</v>
      </c>
      <c r="J32" s="10">
        <v>162</v>
      </c>
      <c r="K32" s="11">
        <v>31</v>
      </c>
      <c r="L32" s="10">
        <v>23</v>
      </c>
      <c r="M32" s="5">
        <v>36</v>
      </c>
      <c r="N32" s="5">
        <v>20</v>
      </c>
      <c r="O32" s="5">
        <v>51</v>
      </c>
      <c r="P32" s="5">
        <v>35</v>
      </c>
      <c r="Q32" s="5">
        <v>19</v>
      </c>
      <c r="R32" s="11">
        <v>12</v>
      </c>
      <c r="S32" s="10">
        <v>30</v>
      </c>
      <c r="T32" s="5">
        <v>49</v>
      </c>
      <c r="U32" s="5">
        <v>61</v>
      </c>
      <c r="V32" s="5">
        <v>29</v>
      </c>
      <c r="W32" s="11">
        <v>10</v>
      </c>
      <c r="X32" s="10"/>
    </row>
    <row r="33" spans="1:24" x14ac:dyDescent="0.35">
      <c r="A33" s="11"/>
      <c r="B33" s="8" t="s">
        <v>449</v>
      </c>
      <c r="C33" s="12">
        <v>7.0000000000000007E-2</v>
      </c>
      <c r="D33" s="13">
        <v>0.08</v>
      </c>
      <c r="E33" s="14">
        <v>0.03</v>
      </c>
      <c r="F33" s="14">
        <v>0.06</v>
      </c>
      <c r="G33" s="14">
        <v>7.0000000000000007E-2</v>
      </c>
      <c r="H33" s="14">
        <v>0.05</v>
      </c>
      <c r="I33" s="15">
        <v>0.11</v>
      </c>
      <c r="J33" s="13">
        <v>7.0000000000000007E-2</v>
      </c>
      <c r="K33" s="15">
        <v>0.06</v>
      </c>
      <c r="L33" s="13">
        <v>0.04</v>
      </c>
      <c r="M33" s="14">
        <v>0.05</v>
      </c>
      <c r="N33" s="14">
        <v>0.09</v>
      </c>
      <c r="O33" s="14">
        <v>7.0000000000000007E-2</v>
      </c>
      <c r="P33" s="14">
        <v>0.08</v>
      </c>
      <c r="Q33" s="14">
        <v>0.16</v>
      </c>
      <c r="R33" s="15">
        <v>0.08</v>
      </c>
      <c r="S33" s="13">
        <v>0.05</v>
      </c>
      <c r="T33" s="14">
        <v>0.06</v>
      </c>
      <c r="U33" s="14">
        <v>0.08</v>
      </c>
      <c r="V33" s="14">
        <v>0.11</v>
      </c>
      <c r="W33" s="15">
        <v>0.05</v>
      </c>
      <c r="X33" s="10"/>
    </row>
    <row r="34" spans="1:24" x14ac:dyDescent="0.35">
      <c r="A34" s="11"/>
      <c r="B34" s="31" t="s">
        <v>449</v>
      </c>
      <c r="C34" s="32" t="s">
        <v>449</v>
      </c>
      <c r="D34" s="32" t="s">
        <v>607</v>
      </c>
      <c r="E34" s="33" t="s">
        <v>449</v>
      </c>
      <c r="F34" s="33" t="s">
        <v>449</v>
      </c>
      <c r="G34" s="33" t="s">
        <v>449</v>
      </c>
      <c r="H34" s="33" t="s">
        <v>449</v>
      </c>
      <c r="I34" s="34" t="s">
        <v>744</v>
      </c>
      <c r="J34" s="32" t="s">
        <v>449</v>
      </c>
      <c r="K34" s="34" t="s">
        <v>449</v>
      </c>
      <c r="L34" s="32" t="s">
        <v>449</v>
      </c>
      <c r="M34" s="33" t="s">
        <v>449</v>
      </c>
      <c r="N34" s="33" t="s">
        <v>611</v>
      </c>
      <c r="O34" s="33" t="s">
        <v>449</v>
      </c>
      <c r="P34" s="33" t="s">
        <v>611</v>
      </c>
      <c r="Q34" s="33" t="s">
        <v>1244</v>
      </c>
      <c r="R34" s="34" t="s">
        <v>449</v>
      </c>
      <c r="S34" s="32" t="s">
        <v>449</v>
      </c>
      <c r="T34" s="33" t="s">
        <v>449</v>
      </c>
      <c r="U34" s="33" t="s">
        <v>449</v>
      </c>
      <c r="V34" s="33" t="s">
        <v>617</v>
      </c>
      <c r="W34" s="34" t="s">
        <v>449</v>
      </c>
      <c r="X34" s="10"/>
    </row>
    <row r="35" spans="1:24" x14ac:dyDescent="0.35">
      <c r="B35" s="1" t="s">
        <v>1929</v>
      </c>
    </row>
    <row r="36" spans="1:24" x14ac:dyDescent="0.35">
      <c r="B36" s="1" t="s">
        <v>577</v>
      </c>
    </row>
    <row r="37" spans="1:24" x14ac:dyDescent="0.35">
      <c r="B37" s="1" t="s">
        <v>653</v>
      </c>
    </row>
  </sheetData>
  <mergeCells count="4">
    <mergeCell ref="D8:I8"/>
    <mergeCell ref="J8:K8"/>
    <mergeCell ref="L8:R8"/>
    <mergeCell ref="S8:W8"/>
  </mergeCells>
  <hyperlinks>
    <hyperlink ref="C1" location="Index!A73" display="Return to Index" xr:uid="{00000000-0004-0000-45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7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600-000000000000}">
  <dimension ref="A1:AC38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192</v>
      </c>
    </row>
    <row r="6" spans="1:29" x14ac:dyDescent="0.35">
      <c r="B6" s="1" t="s">
        <v>193</v>
      </c>
    </row>
    <row r="7" spans="1:29" x14ac:dyDescent="0.35">
      <c r="B7" s="1" t="s">
        <v>104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3140</v>
      </c>
      <c r="D10" s="10">
        <v>3140</v>
      </c>
      <c r="E10" s="5" t="s">
        <v>486</v>
      </c>
      <c r="F10" s="5" t="s">
        <v>486</v>
      </c>
      <c r="G10" s="5" t="s">
        <v>486</v>
      </c>
      <c r="H10" s="11" t="s">
        <v>486</v>
      </c>
      <c r="I10" s="10">
        <v>2468</v>
      </c>
      <c r="J10" s="5" t="s">
        <v>486</v>
      </c>
      <c r="K10" s="5">
        <v>672</v>
      </c>
      <c r="L10" s="11" t="s">
        <v>486</v>
      </c>
      <c r="M10" s="10">
        <v>1056</v>
      </c>
      <c r="N10" s="5">
        <v>1969</v>
      </c>
      <c r="O10" s="11">
        <v>108</v>
      </c>
      <c r="P10" s="10">
        <v>1956</v>
      </c>
      <c r="Q10" s="5">
        <v>996</v>
      </c>
      <c r="R10" s="5">
        <v>157</v>
      </c>
      <c r="S10" s="5">
        <v>27</v>
      </c>
      <c r="T10" s="11">
        <v>4</v>
      </c>
      <c r="U10" s="10">
        <v>506</v>
      </c>
      <c r="V10" s="5">
        <v>303</v>
      </c>
      <c r="W10" s="5">
        <v>2259</v>
      </c>
      <c r="X10" s="11">
        <v>38</v>
      </c>
      <c r="Y10" s="10">
        <v>652</v>
      </c>
      <c r="Z10" s="5">
        <v>2363</v>
      </c>
      <c r="AA10" s="5">
        <v>63</v>
      </c>
      <c r="AB10" s="11">
        <v>21</v>
      </c>
    </row>
    <row r="11" spans="1:29" x14ac:dyDescent="0.35">
      <c r="B11" s="17" t="s">
        <v>1930</v>
      </c>
      <c r="C11" s="18">
        <v>3042</v>
      </c>
      <c r="D11" s="19">
        <v>3042</v>
      </c>
      <c r="E11" s="20" t="s">
        <v>624</v>
      </c>
      <c r="F11" s="20" t="s">
        <v>624</v>
      </c>
      <c r="G11" s="20" t="s">
        <v>624</v>
      </c>
      <c r="H11" s="21" t="s">
        <v>624</v>
      </c>
      <c r="I11" s="19">
        <v>2464</v>
      </c>
      <c r="J11" s="20" t="s">
        <v>624</v>
      </c>
      <c r="K11" s="20">
        <v>577</v>
      </c>
      <c r="L11" s="21" t="s">
        <v>624</v>
      </c>
      <c r="M11" s="19">
        <v>1187</v>
      </c>
      <c r="N11" s="20">
        <v>1734</v>
      </c>
      <c r="O11" s="21" t="s">
        <v>932</v>
      </c>
      <c r="P11" s="19">
        <v>1895</v>
      </c>
      <c r="Q11" s="20">
        <v>932</v>
      </c>
      <c r="R11" s="20" t="s">
        <v>933</v>
      </c>
      <c r="S11" s="20" t="s">
        <v>916</v>
      </c>
      <c r="T11" s="21" t="s">
        <v>477</v>
      </c>
      <c r="U11" s="19">
        <v>493</v>
      </c>
      <c r="V11" s="20">
        <v>295</v>
      </c>
      <c r="W11" s="20">
        <v>2159</v>
      </c>
      <c r="X11" s="21" t="s">
        <v>482</v>
      </c>
      <c r="Y11" s="19">
        <v>717</v>
      </c>
      <c r="Z11" s="20">
        <v>2190</v>
      </c>
      <c r="AA11" s="20" t="s">
        <v>934</v>
      </c>
      <c r="AB11" s="21" t="s">
        <v>628</v>
      </c>
    </row>
    <row r="12" spans="1:29" x14ac:dyDescent="0.35">
      <c r="A12" s="11"/>
      <c r="B12" s="22" t="s">
        <v>1164</v>
      </c>
      <c r="C12" s="23">
        <v>993</v>
      </c>
      <c r="D12" s="24">
        <v>993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4">
        <v>813</v>
      </c>
      <c r="J12" s="25" t="s">
        <v>486</v>
      </c>
      <c r="K12" s="25">
        <v>180</v>
      </c>
      <c r="L12" s="26" t="s">
        <v>486</v>
      </c>
      <c r="M12" s="24">
        <v>485</v>
      </c>
      <c r="N12" s="25">
        <v>463</v>
      </c>
      <c r="O12" s="26">
        <v>42</v>
      </c>
      <c r="P12" s="24">
        <v>573</v>
      </c>
      <c r="Q12" s="25">
        <v>334</v>
      </c>
      <c r="R12" s="25">
        <v>64</v>
      </c>
      <c r="S12" s="25">
        <v>19</v>
      </c>
      <c r="T12" s="26">
        <v>4</v>
      </c>
      <c r="U12" s="24">
        <v>174</v>
      </c>
      <c r="V12" s="25">
        <v>99</v>
      </c>
      <c r="W12" s="25">
        <v>687</v>
      </c>
      <c r="X12" s="26">
        <v>15</v>
      </c>
      <c r="Y12" s="24">
        <v>291</v>
      </c>
      <c r="Z12" s="25">
        <v>639</v>
      </c>
      <c r="AA12" s="25">
        <v>18</v>
      </c>
      <c r="AB12" s="26">
        <v>15</v>
      </c>
      <c r="AC12" s="10"/>
    </row>
    <row r="13" spans="1:29" x14ac:dyDescent="0.35">
      <c r="A13" s="11"/>
      <c r="B13" s="22" t="s">
        <v>449</v>
      </c>
      <c r="C13" s="27">
        <v>0.33</v>
      </c>
      <c r="D13" s="28">
        <v>0.33</v>
      </c>
      <c r="E13" s="25" t="s">
        <v>486</v>
      </c>
      <c r="F13" s="25" t="s">
        <v>486</v>
      </c>
      <c r="G13" s="25" t="s">
        <v>486</v>
      </c>
      <c r="H13" s="26" t="s">
        <v>486</v>
      </c>
      <c r="I13" s="28">
        <v>0.33</v>
      </c>
      <c r="J13" s="25" t="s">
        <v>486</v>
      </c>
      <c r="K13" s="29">
        <v>0.31</v>
      </c>
      <c r="L13" s="26" t="s">
        <v>486</v>
      </c>
      <c r="M13" s="28">
        <v>0.41</v>
      </c>
      <c r="N13" s="29">
        <v>0.27</v>
      </c>
      <c r="O13" s="30">
        <v>0.38</v>
      </c>
      <c r="P13" s="28">
        <v>0.3</v>
      </c>
      <c r="Q13" s="29">
        <v>0.36</v>
      </c>
      <c r="R13" s="29">
        <v>0.37</v>
      </c>
      <c r="S13" s="29">
        <v>0.53</v>
      </c>
      <c r="T13" s="30">
        <v>0.88</v>
      </c>
      <c r="U13" s="28">
        <v>0.35</v>
      </c>
      <c r="V13" s="29">
        <v>0.33</v>
      </c>
      <c r="W13" s="29">
        <v>0.32</v>
      </c>
      <c r="X13" s="30">
        <v>0.28000000000000003</v>
      </c>
      <c r="Y13" s="28">
        <v>0.4</v>
      </c>
      <c r="Z13" s="29">
        <v>0.28999999999999998</v>
      </c>
      <c r="AA13" s="29">
        <v>0.31</v>
      </c>
      <c r="AB13" s="30">
        <v>0.64</v>
      </c>
      <c r="AC13" s="10"/>
    </row>
    <row r="14" spans="1:29" x14ac:dyDescent="0.35">
      <c r="A14" s="11"/>
      <c r="B14" s="22" t="s">
        <v>449</v>
      </c>
      <c r="C14" s="24" t="s">
        <v>970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6" t="s">
        <v>449</v>
      </c>
      <c r="I14" s="24" t="s">
        <v>449</v>
      </c>
      <c r="J14" s="25" t="s">
        <v>449</v>
      </c>
      <c r="K14" s="25" t="s">
        <v>449</v>
      </c>
      <c r="L14" s="26" t="s">
        <v>449</v>
      </c>
      <c r="M14" s="24" t="s">
        <v>518</v>
      </c>
      <c r="N14" s="25" t="s">
        <v>449</v>
      </c>
      <c r="O14" s="26" t="s">
        <v>517</v>
      </c>
      <c r="P14" s="24" t="s">
        <v>449</v>
      </c>
      <c r="Q14" s="25" t="s">
        <v>523</v>
      </c>
      <c r="R14" s="25" t="s">
        <v>449</v>
      </c>
      <c r="S14" s="25" t="s">
        <v>449</v>
      </c>
      <c r="T14" s="26" t="s">
        <v>449</v>
      </c>
      <c r="U14" s="24" t="s">
        <v>449</v>
      </c>
      <c r="V14" s="25" t="s">
        <v>449</v>
      </c>
      <c r="W14" s="25" t="s">
        <v>449</v>
      </c>
      <c r="X14" s="26" t="s">
        <v>449</v>
      </c>
      <c r="Y14" s="24" t="s">
        <v>598</v>
      </c>
      <c r="Z14" s="25" t="s">
        <v>449</v>
      </c>
      <c r="AA14" s="25" t="s">
        <v>449</v>
      </c>
      <c r="AB14" s="26" t="s">
        <v>449</v>
      </c>
      <c r="AC14" s="10"/>
    </row>
    <row r="15" spans="1:29" x14ac:dyDescent="0.35">
      <c r="A15" s="11"/>
      <c r="B15" s="8" t="s">
        <v>1165</v>
      </c>
      <c r="C15" s="9">
        <v>655</v>
      </c>
      <c r="D15" s="10">
        <v>655</v>
      </c>
      <c r="E15" s="5" t="s">
        <v>486</v>
      </c>
      <c r="F15" s="5" t="s">
        <v>486</v>
      </c>
      <c r="G15" s="5" t="s">
        <v>486</v>
      </c>
      <c r="H15" s="11" t="s">
        <v>486</v>
      </c>
      <c r="I15" s="10">
        <v>557</v>
      </c>
      <c r="J15" s="5" t="s">
        <v>486</v>
      </c>
      <c r="K15" s="5">
        <v>98</v>
      </c>
      <c r="L15" s="11" t="s">
        <v>486</v>
      </c>
      <c r="M15" s="10">
        <v>238</v>
      </c>
      <c r="N15" s="5">
        <v>390</v>
      </c>
      <c r="O15" s="11">
        <v>21</v>
      </c>
      <c r="P15" s="10">
        <v>423</v>
      </c>
      <c r="Q15" s="5">
        <v>190</v>
      </c>
      <c r="R15" s="5">
        <v>36</v>
      </c>
      <c r="S15" s="5">
        <v>6</v>
      </c>
      <c r="T15" s="11" t="s">
        <v>486</v>
      </c>
      <c r="U15" s="10">
        <v>95</v>
      </c>
      <c r="V15" s="5">
        <v>68</v>
      </c>
      <c r="W15" s="5">
        <v>470</v>
      </c>
      <c r="X15" s="11">
        <v>12</v>
      </c>
      <c r="Y15" s="10">
        <v>158</v>
      </c>
      <c r="Z15" s="5">
        <v>468</v>
      </c>
      <c r="AA15" s="5">
        <v>11</v>
      </c>
      <c r="AB15" s="11">
        <v>5</v>
      </c>
      <c r="AC15" s="10"/>
    </row>
    <row r="16" spans="1:29" x14ac:dyDescent="0.35">
      <c r="A16" s="11"/>
      <c r="B16" s="8" t="s">
        <v>449</v>
      </c>
      <c r="C16" s="12">
        <v>0.22</v>
      </c>
      <c r="D16" s="13">
        <v>0.22</v>
      </c>
      <c r="E16" s="5" t="s">
        <v>486</v>
      </c>
      <c r="F16" s="5" t="s">
        <v>486</v>
      </c>
      <c r="G16" s="5" t="s">
        <v>486</v>
      </c>
      <c r="H16" s="11" t="s">
        <v>486</v>
      </c>
      <c r="I16" s="13">
        <v>0.23</v>
      </c>
      <c r="J16" s="5" t="s">
        <v>486</v>
      </c>
      <c r="K16" s="14">
        <v>0.17</v>
      </c>
      <c r="L16" s="11" t="s">
        <v>486</v>
      </c>
      <c r="M16" s="13">
        <v>0.2</v>
      </c>
      <c r="N16" s="14">
        <v>0.23</v>
      </c>
      <c r="O16" s="15">
        <v>0.19</v>
      </c>
      <c r="P16" s="13">
        <v>0.22</v>
      </c>
      <c r="Q16" s="14">
        <v>0.2</v>
      </c>
      <c r="R16" s="14">
        <v>0.2</v>
      </c>
      <c r="S16" s="14">
        <v>0.17</v>
      </c>
      <c r="T16" s="11" t="s">
        <v>486</v>
      </c>
      <c r="U16" s="13">
        <v>0.19</v>
      </c>
      <c r="V16" s="14">
        <v>0.23</v>
      </c>
      <c r="W16" s="14">
        <v>0.22</v>
      </c>
      <c r="X16" s="15">
        <v>0.23</v>
      </c>
      <c r="Y16" s="13">
        <v>0.22</v>
      </c>
      <c r="Z16" s="14">
        <v>0.21</v>
      </c>
      <c r="AA16" s="14">
        <v>0.2</v>
      </c>
      <c r="AB16" s="15">
        <v>0.23</v>
      </c>
      <c r="AC16" s="10"/>
    </row>
    <row r="17" spans="1:29" x14ac:dyDescent="0.35">
      <c r="A17" s="11"/>
      <c r="B17" s="8" t="s">
        <v>449</v>
      </c>
      <c r="C17" s="10" t="s">
        <v>886</v>
      </c>
      <c r="D17" s="10" t="s">
        <v>449</v>
      </c>
      <c r="E17" s="5" t="s">
        <v>449</v>
      </c>
      <c r="F17" s="5" t="s">
        <v>449</v>
      </c>
      <c r="G17" s="5" t="s">
        <v>449</v>
      </c>
      <c r="H17" s="11" t="s">
        <v>449</v>
      </c>
      <c r="I17" s="10" t="s">
        <v>514</v>
      </c>
      <c r="J17" s="5" t="s">
        <v>449</v>
      </c>
      <c r="K17" s="5" t="s">
        <v>449</v>
      </c>
      <c r="L17" s="11" t="s">
        <v>449</v>
      </c>
      <c r="M17" s="10" t="s">
        <v>449</v>
      </c>
      <c r="N17" s="5" t="s">
        <v>449</v>
      </c>
      <c r="O17" s="11" t="s">
        <v>449</v>
      </c>
      <c r="P17" s="10" t="s">
        <v>449</v>
      </c>
      <c r="Q17" s="5" t="s">
        <v>449</v>
      </c>
      <c r="R17" s="5" t="s">
        <v>449</v>
      </c>
      <c r="S17" s="5" t="s">
        <v>449</v>
      </c>
      <c r="T17" s="11" t="s">
        <v>449</v>
      </c>
      <c r="U17" s="10" t="s">
        <v>449</v>
      </c>
      <c r="V17" s="5" t="s">
        <v>449</v>
      </c>
      <c r="W17" s="5" t="s">
        <v>449</v>
      </c>
      <c r="X17" s="11" t="s">
        <v>449</v>
      </c>
      <c r="Y17" s="10" t="s">
        <v>449</v>
      </c>
      <c r="Z17" s="5" t="s">
        <v>449</v>
      </c>
      <c r="AA17" s="5" t="s">
        <v>449</v>
      </c>
      <c r="AB17" s="11" t="s">
        <v>449</v>
      </c>
      <c r="AC17" s="10"/>
    </row>
    <row r="18" spans="1:29" x14ac:dyDescent="0.35">
      <c r="A18" s="11"/>
      <c r="B18" s="22" t="s">
        <v>1166</v>
      </c>
      <c r="C18" s="23">
        <v>766</v>
      </c>
      <c r="D18" s="24">
        <v>766</v>
      </c>
      <c r="E18" s="25" t="s">
        <v>486</v>
      </c>
      <c r="F18" s="25" t="s">
        <v>486</v>
      </c>
      <c r="G18" s="25" t="s">
        <v>486</v>
      </c>
      <c r="H18" s="26" t="s">
        <v>486</v>
      </c>
      <c r="I18" s="24">
        <v>612</v>
      </c>
      <c r="J18" s="25" t="s">
        <v>486</v>
      </c>
      <c r="K18" s="25">
        <v>154</v>
      </c>
      <c r="L18" s="26" t="s">
        <v>486</v>
      </c>
      <c r="M18" s="24">
        <v>279</v>
      </c>
      <c r="N18" s="25">
        <v>461</v>
      </c>
      <c r="O18" s="26">
        <v>25</v>
      </c>
      <c r="P18" s="24">
        <v>501</v>
      </c>
      <c r="Q18" s="25">
        <v>214</v>
      </c>
      <c r="R18" s="25">
        <v>48</v>
      </c>
      <c r="S18" s="25">
        <v>4</v>
      </c>
      <c r="T18" s="26" t="s">
        <v>486</v>
      </c>
      <c r="U18" s="24">
        <v>123</v>
      </c>
      <c r="V18" s="25">
        <v>62</v>
      </c>
      <c r="W18" s="25">
        <v>556</v>
      </c>
      <c r="X18" s="26">
        <v>18</v>
      </c>
      <c r="Y18" s="24">
        <v>155</v>
      </c>
      <c r="Z18" s="25">
        <v>588</v>
      </c>
      <c r="AA18" s="25">
        <v>14</v>
      </c>
      <c r="AB18" s="26">
        <v>1</v>
      </c>
      <c r="AC18" s="10"/>
    </row>
    <row r="19" spans="1:29" x14ac:dyDescent="0.35">
      <c r="A19" s="11"/>
      <c r="B19" s="22" t="s">
        <v>449</v>
      </c>
      <c r="C19" s="27">
        <v>0.25</v>
      </c>
      <c r="D19" s="28">
        <v>0.25</v>
      </c>
      <c r="E19" s="25" t="s">
        <v>486</v>
      </c>
      <c r="F19" s="25" t="s">
        <v>486</v>
      </c>
      <c r="G19" s="25" t="s">
        <v>486</v>
      </c>
      <c r="H19" s="26" t="s">
        <v>486</v>
      </c>
      <c r="I19" s="28">
        <v>0.25</v>
      </c>
      <c r="J19" s="25" t="s">
        <v>486</v>
      </c>
      <c r="K19" s="29">
        <v>0.27</v>
      </c>
      <c r="L19" s="26" t="s">
        <v>486</v>
      </c>
      <c r="M19" s="28">
        <v>0.24</v>
      </c>
      <c r="N19" s="29">
        <v>0.27</v>
      </c>
      <c r="O19" s="30">
        <v>0.22</v>
      </c>
      <c r="P19" s="28">
        <v>0.26</v>
      </c>
      <c r="Q19" s="29">
        <v>0.23</v>
      </c>
      <c r="R19" s="29">
        <v>0.27</v>
      </c>
      <c r="S19" s="29">
        <v>0.1</v>
      </c>
      <c r="T19" s="26" t="s">
        <v>486</v>
      </c>
      <c r="U19" s="28">
        <v>0.25</v>
      </c>
      <c r="V19" s="29">
        <v>0.21</v>
      </c>
      <c r="W19" s="29">
        <v>0.26</v>
      </c>
      <c r="X19" s="30">
        <v>0.34</v>
      </c>
      <c r="Y19" s="28">
        <v>0.22</v>
      </c>
      <c r="Z19" s="29">
        <v>0.27</v>
      </c>
      <c r="AA19" s="29">
        <v>0.25</v>
      </c>
      <c r="AB19" s="30">
        <v>0.05</v>
      </c>
      <c r="AC19" s="10"/>
    </row>
    <row r="20" spans="1:29" x14ac:dyDescent="0.35">
      <c r="A20" s="11"/>
      <c r="B20" s="22" t="s">
        <v>449</v>
      </c>
      <c r="C20" s="24" t="s">
        <v>449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6" t="s">
        <v>449</v>
      </c>
      <c r="I20" s="24" t="s">
        <v>449</v>
      </c>
      <c r="J20" s="25" t="s">
        <v>449</v>
      </c>
      <c r="K20" s="25" t="s">
        <v>449</v>
      </c>
      <c r="L20" s="26" t="s">
        <v>449</v>
      </c>
      <c r="M20" s="24" t="s">
        <v>449</v>
      </c>
      <c r="N20" s="25" t="s">
        <v>449</v>
      </c>
      <c r="O20" s="26" t="s">
        <v>449</v>
      </c>
      <c r="P20" s="24" t="s">
        <v>449</v>
      </c>
      <c r="Q20" s="25" t="s">
        <v>449</v>
      </c>
      <c r="R20" s="25" t="s">
        <v>449</v>
      </c>
      <c r="S20" s="25" t="s">
        <v>449</v>
      </c>
      <c r="T20" s="26" t="s">
        <v>449</v>
      </c>
      <c r="U20" s="24" t="s">
        <v>449</v>
      </c>
      <c r="V20" s="25" t="s">
        <v>449</v>
      </c>
      <c r="W20" s="25" t="s">
        <v>449</v>
      </c>
      <c r="X20" s="26" t="s">
        <v>449</v>
      </c>
      <c r="Y20" s="24" t="s">
        <v>449</v>
      </c>
      <c r="Z20" s="25" t="s">
        <v>502</v>
      </c>
      <c r="AA20" s="25" t="s">
        <v>449</v>
      </c>
      <c r="AB20" s="26" t="s">
        <v>449</v>
      </c>
      <c r="AC20" s="10"/>
    </row>
    <row r="21" spans="1:29" x14ac:dyDescent="0.35">
      <c r="A21" s="11"/>
      <c r="B21" s="8" t="s">
        <v>1167</v>
      </c>
      <c r="C21" s="9">
        <v>316</v>
      </c>
      <c r="D21" s="10">
        <v>316</v>
      </c>
      <c r="E21" s="5" t="s">
        <v>486</v>
      </c>
      <c r="F21" s="5" t="s">
        <v>486</v>
      </c>
      <c r="G21" s="5" t="s">
        <v>486</v>
      </c>
      <c r="H21" s="11" t="s">
        <v>486</v>
      </c>
      <c r="I21" s="10">
        <v>237</v>
      </c>
      <c r="J21" s="5" t="s">
        <v>486</v>
      </c>
      <c r="K21" s="5">
        <v>79</v>
      </c>
      <c r="L21" s="11" t="s">
        <v>486</v>
      </c>
      <c r="M21" s="10">
        <v>83</v>
      </c>
      <c r="N21" s="5">
        <v>227</v>
      </c>
      <c r="O21" s="11">
        <v>6</v>
      </c>
      <c r="P21" s="10">
        <v>212</v>
      </c>
      <c r="Q21" s="5">
        <v>88</v>
      </c>
      <c r="R21" s="5">
        <v>13</v>
      </c>
      <c r="S21" s="5">
        <v>2</v>
      </c>
      <c r="T21" s="11">
        <v>1</v>
      </c>
      <c r="U21" s="10">
        <v>47</v>
      </c>
      <c r="V21" s="5">
        <v>35</v>
      </c>
      <c r="W21" s="5">
        <v>232</v>
      </c>
      <c r="X21" s="11" t="s">
        <v>486</v>
      </c>
      <c r="Y21" s="10">
        <v>37</v>
      </c>
      <c r="Z21" s="5">
        <v>268</v>
      </c>
      <c r="AA21" s="5">
        <v>7</v>
      </c>
      <c r="AB21" s="11">
        <v>2</v>
      </c>
      <c r="AC21" s="10"/>
    </row>
    <row r="22" spans="1:29" x14ac:dyDescent="0.35">
      <c r="A22" s="11"/>
      <c r="B22" s="8" t="s">
        <v>449</v>
      </c>
      <c r="C22" s="12">
        <v>0.1</v>
      </c>
      <c r="D22" s="13">
        <v>0.1</v>
      </c>
      <c r="E22" s="5" t="s">
        <v>486</v>
      </c>
      <c r="F22" s="5" t="s">
        <v>486</v>
      </c>
      <c r="G22" s="5" t="s">
        <v>486</v>
      </c>
      <c r="H22" s="11" t="s">
        <v>486</v>
      </c>
      <c r="I22" s="13">
        <v>0.1</v>
      </c>
      <c r="J22" s="5" t="s">
        <v>486</v>
      </c>
      <c r="K22" s="14">
        <v>0.14000000000000001</v>
      </c>
      <c r="L22" s="11" t="s">
        <v>486</v>
      </c>
      <c r="M22" s="13">
        <v>7.0000000000000007E-2</v>
      </c>
      <c r="N22" s="14">
        <v>0.13</v>
      </c>
      <c r="O22" s="15">
        <v>0.05</v>
      </c>
      <c r="P22" s="13">
        <v>0.11</v>
      </c>
      <c r="Q22" s="14">
        <v>0.09</v>
      </c>
      <c r="R22" s="14">
        <v>0.08</v>
      </c>
      <c r="S22" s="14">
        <v>0.06</v>
      </c>
      <c r="T22" s="15">
        <v>0.12</v>
      </c>
      <c r="U22" s="13">
        <v>0.1</v>
      </c>
      <c r="V22" s="14">
        <v>0.12</v>
      </c>
      <c r="W22" s="14">
        <v>0.11</v>
      </c>
      <c r="X22" s="11" t="s">
        <v>486</v>
      </c>
      <c r="Y22" s="13">
        <v>0.05</v>
      </c>
      <c r="Z22" s="14">
        <v>0.12</v>
      </c>
      <c r="AA22" s="14">
        <v>0.12</v>
      </c>
      <c r="AB22" s="15">
        <v>0.09</v>
      </c>
      <c r="AC22" s="10"/>
    </row>
    <row r="23" spans="1:29" x14ac:dyDescent="0.35">
      <c r="A23" s="11"/>
      <c r="B23" s="8" t="s">
        <v>449</v>
      </c>
      <c r="C23" s="10" t="s">
        <v>1245</v>
      </c>
      <c r="D23" s="10" t="s">
        <v>449</v>
      </c>
      <c r="E23" s="5" t="s">
        <v>449</v>
      </c>
      <c r="F23" s="5" t="s">
        <v>449</v>
      </c>
      <c r="G23" s="5" t="s">
        <v>449</v>
      </c>
      <c r="H23" s="11" t="s">
        <v>449</v>
      </c>
      <c r="I23" s="10" t="s">
        <v>449</v>
      </c>
      <c r="J23" s="5" t="s">
        <v>449</v>
      </c>
      <c r="K23" s="5" t="s">
        <v>600</v>
      </c>
      <c r="L23" s="11" t="s">
        <v>449</v>
      </c>
      <c r="M23" s="10" t="s">
        <v>449</v>
      </c>
      <c r="N23" s="5" t="s">
        <v>603</v>
      </c>
      <c r="O23" s="11" t="s">
        <v>449</v>
      </c>
      <c r="P23" s="10" t="s">
        <v>449</v>
      </c>
      <c r="Q23" s="5" t="s">
        <v>449</v>
      </c>
      <c r="R23" s="5" t="s">
        <v>449</v>
      </c>
      <c r="S23" s="5" t="s">
        <v>449</v>
      </c>
      <c r="T23" s="11" t="s">
        <v>449</v>
      </c>
      <c r="U23" s="10" t="s">
        <v>449</v>
      </c>
      <c r="V23" s="5" t="s">
        <v>449</v>
      </c>
      <c r="W23" s="5" t="s">
        <v>449</v>
      </c>
      <c r="X23" s="11" t="s">
        <v>449</v>
      </c>
      <c r="Y23" s="10" t="s">
        <v>449</v>
      </c>
      <c r="Z23" s="5" t="s">
        <v>502</v>
      </c>
      <c r="AA23" s="5" t="s">
        <v>449</v>
      </c>
      <c r="AB23" s="11" t="s">
        <v>449</v>
      </c>
      <c r="AC23" s="10"/>
    </row>
    <row r="24" spans="1:29" x14ac:dyDescent="0.35">
      <c r="A24" s="11"/>
      <c r="B24" s="22" t="s">
        <v>1168</v>
      </c>
      <c r="C24" s="23">
        <v>281</v>
      </c>
      <c r="D24" s="24">
        <v>281</v>
      </c>
      <c r="E24" s="25" t="s">
        <v>486</v>
      </c>
      <c r="F24" s="25" t="s">
        <v>486</v>
      </c>
      <c r="G24" s="25" t="s">
        <v>486</v>
      </c>
      <c r="H24" s="26" t="s">
        <v>486</v>
      </c>
      <c r="I24" s="24">
        <v>218</v>
      </c>
      <c r="J24" s="25" t="s">
        <v>486</v>
      </c>
      <c r="K24" s="25">
        <v>63</v>
      </c>
      <c r="L24" s="26" t="s">
        <v>486</v>
      </c>
      <c r="M24" s="24">
        <v>88</v>
      </c>
      <c r="N24" s="25">
        <v>177</v>
      </c>
      <c r="O24" s="26">
        <v>16</v>
      </c>
      <c r="P24" s="24">
        <v>172</v>
      </c>
      <c r="Q24" s="25">
        <v>94</v>
      </c>
      <c r="R24" s="25">
        <v>12</v>
      </c>
      <c r="S24" s="25">
        <v>3</v>
      </c>
      <c r="T24" s="26" t="s">
        <v>486</v>
      </c>
      <c r="U24" s="24">
        <v>46</v>
      </c>
      <c r="V24" s="25">
        <v>26</v>
      </c>
      <c r="W24" s="25">
        <v>199</v>
      </c>
      <c r="X24" s="26">
        <v>8</v>
      </c>
      <c r="Y24" s="24">
        <v>67</v>
      </c>
      <c r="Z24" s="25">
        <v>208</v>
      </c>
      <c r="AA24" s="25">
        <v>7</v>
      </c>
      <c r="AB24" s="26" t="s">
        <v>486</v>
      </c>
      <c r="AC24" s="10"/>
    </row>
    <row r="25" spans="1:29" x14ac:dyDescent="0.35">
      <c r="A25" s="11"/>
      <c r="B25" s="22" t="s">
        <v>449</v>
      </c>
      <c r="C25" s="27">
        <v>0.09</v>
      </c>
      <c r="D25" s="28">
        <v>0.09</v>
      </c>
      <c r="E25" s="25" t="s">
        <v>486</v>
      </c>
      <c r="F25" s="25" t="s">
        <v>486</v>
      </c>
      <c r="G25" s="25" t="s">
        <v>486</v>
      </c>
      <c r="H25" s="26" t="s">
        <v>486</v>
      </c>
      <c r="I25" s="28">
        <v>0.09</v>
      </c>
      <c r="J25" s="25" t="s">
        <v>486</v>
      </c>
      <c r="K25" s="29">
        <v>0.11</v>
      </c>
      <c r="L25" s="26" t="s">
        <v>486</v>
      </c>
      <c r="M25" s="28">
        <v>7.0000000000000007E-2</v>
      </c>
      <c r="N25" s="29">
        <v>0.1</v>
      </c>
      <c r="O25" s="30">
        <v>0.14000000000000001</v>
      </c>
      <c r="P25" s="28">
        <v>0.09</v>
      </c>
      <c r="Q25" s="29">
        <v>0.1</v>
      </c>
      <c r="R25" s="29">
        <v>7.0000000000000007E-2</v>
      </c>
      <c r="S25" s="29">
        <v>0.09</v>
      </c>
      <c r="T25" s="26" t="s">
        <v>486</v>
      </c>
      <c r="U25" s="28">
        <v>0.09</v>
      </c>
      <c r="V25" s="29">
        <v>0.09</v>
      </c>
      <c r="W25" s="29">
        <v>0.09</v>
      </c>
      <c r="X25" s="30">
        <v>0.15</v>
      </c>
      <c r="Y25" s="28">
        <v>0.09</v>
      </c>
      <c r="Z25" s="29">
        <v>0.09</v>
      </c>
      <c r="AA25" s="29">
        <v>0.12</v>
      </c>
      <c r="AB25" s="26" t="s">
        <v>486</v>
      </c>
      <c r="AC25" s="10"/>
    </row>
    <row r="26" spans="1:29" x14ac:dyDescent="0.35">
      <c r="A26" s="11"/>
      <c r="B26" s="22" t="s">
        <v>449</v>
      </c>
      <c r="C26" s="24" t="s">
        <v>568</v>
      </c>
      <c r="D26" s="24" t="s">
        <v>449</v>
      </c>
      <c r="E26" s="25" t="s">
        <v>449</v>
      </c>
      <c r="F26" s="25" t="s">
        <v>449</v>
      </c>
      <c r="G26" s="25" t="s">
        <v>449</v>
      </c>
      <c r="H26" s="26" t="s">
        <v>449</v>
      </c>
      <c r="I26" s="24" t="s">
        <v>449</v>
      </c>
      <c r="J26" s="25" t="s">
        <v>449</v>
      </c>
      <c r="K26" s="25" t="s">
        <v>449</v>
      </c>
      <c r="L26" s="26" t="s">
        <v>449</v>
      </c>
      <c r="M26" s="24" t="s">
        <v>449</v>
      </c>
      <c r="N26" s="25" t="s">
        <v>603</v>
      </c>
      <c r="O26" s="26" t="s">
        <v>449</v>
      </c>
      <c r="P26" s="24" t="s">
        <v>449</v>
      </c>
      <c r="Q26" s="25" t="s">
        <v>449</v>
      </c>
      <c r="R26" s="25" t="s">
        <v>449</v>
      </c>
      <c r="S26" s="25" t="s">
        <v>449</v>
      </c>
      <c r="T26" s="26" t="s">
        <v>449</v>
      </c>
      <c r="U26" s="24" t="s">
        <v>449</v>
      </c>
      <c r="V26" s="25" t="s">
        <v>449</v>
      </c>
      <c r="W26" s="25" t="s">
        <v>449</v>
      </c>
      <c r="X26" s="26" t="s">
        <v>449</v>
      </c>
      <c r="Y26" s="24" t="s">
        <v>449</v>
      </c>
      <c r="Z26" s="25" t="s">
        <v>449</v>
      </c>
      <c r="AA26" s="25" t="s">
        <v>449</v>
      </c>
      <c r="AB26" s="26" t="s">
        <v>449</v>
      </c>
      <c r="AC26" s="10"/>
    </row>
    <row r="27" spans="1:29" x14ac:dyDescent="0.35">
      <c r="A27" s="11"/>
      <c r="B27" s="8" t="s">
        <v>1169</v>
      </c>
      <c r="C27" s="9">
        <v>30</v>
      </c>
      <c r="D27" s="10">
        <v>30</v>
      </c>
      <c r="E27" s="5" t="s">
        <v>486</v>
      </c>
      <c r="F27" s="5" t="s">
        <v>486</v>
      </c>
      <c r="G27" s="5" t="s">
        <v>486</v>
      </c>
      <c r="H27" s="11" t="s">
        <v>486</v>
      </c>
      <c r="I27" s="10">
        <v>27</v>
      </c>
      <c r="J27" s="5" t="s">
        <v>486</v>
      </c>
      <c r="K27" s="5">
        <v>3</v>
      </c>
      <c r="L27" s="11" t="s">
        <v>486</v>
      </c>
      <c r="M27" s="10">
        <v>14</v>
      </c>
      <c r="N27" s="5">
        <v>15</v>
      </c>
      <c r="O27" s="11">
        <v>2</v>
      </c>
      <c r="P27" s="10">
        <v>15</v>
      </c>
      <c r="Q27" s="5">
        <v>12</v>
      </c>
      <c r="R27" s="5">
        <v>1</v>
      </c>
      <c r="S27" s="5">
        <v>2</v>
      </c>
      <c r="T27" s="11" t="s">
        <v>486</v>
      </c>
      <c r="U27" s="10">
        <v>8</v>
      </c>
      <c r="V27" s="5">
        <v>5</v>
      </c>
      <c r="W27" s="5">
        <v>15</v>
      </c>
      <c r="X27" s="11" t="s">
        <v>486</v>
      </c>
      <c r="Y27" s="10">
        <v>11</v>
      </c>
      <c r="Z27" s="5">
        <v>19</v>
      </c>
      <c r="AA27" s="5" t="s">
        <v>486</v>
      </c>
      <c r="AB27" s="11" t="s">
        <v>486</v>
      </c>
      <c r="AC27" s="10"/>
    </row>
    <row r="28" spans="1:29" x14ac:dyDescent="0.35">
      <c r="A28" s="11"/>
      <c r="B28" s="8" t="s">
        <v>449</v>
      </c>
      <c r="C28" s="12">
        <v>0.01</v>
      </c>
      <c r="D28" s="13">
        <v>0.01</v>
      </c>
      <c r="E28" s="5" t="s">
        <v>486</v>
      </c>
      <c r="F28" s="5" t="s">
        <v>486</v>
      </c>
      <c r="G28" s="5" t="s">
        <v>486</v>
      </c>
      <c r="H28" s="11" t="s">
        <v>486</v>
      </c>
      <c r="I28" s="13">
        <v>0.01</v>
      </c>
      <c r="J28" s="5" t="s">
        <v>486</v>
      </c>
      <c r="K28" s="14">
        <v>0.01</v>
      </c>
      <c r="L28" s="11" t="s">
        <v>486</v>
      </c>
      <c r="M28" s="13">
        <v>0.01</v>
      </c>
      <c r="N28" s="14">
        <v>0.01</v>
      </c>
      <c r="O28" s="15">
        <v>0.02</v>
      </c>
      <c r="P28" s="13">
        <v>0.01</v>
      </c>
      <c r="Q28" s="14">
        <v>0.01</v>
      </c>
      <c r="R28" s="14">
        <v>0.01</v>
      </c>
      <c r="S28" s="14">
        <v>0.05</v>
      </c>
      <c r="T28" s="11" t="s">
        <v>486</v>
      </c>
      <c r="U28" s="13">
        <v>0.02</v>
      </c>
      <c r="V28" s="14">
        <v>0.02</v>
      </c>
      <c r="W28" s="14">
        <v>0.01</v>
      </c>
      <c r="X28" s="11" t="s">
        <v>486</v>
      </c>
      <c r="Y28" s="13">
        <v>0.02</v>
      </c>
      <c r="Z28" s="14">
        <v>0.01</v>
      </c>
      <c r="AA28" s="5" t="s">
        <v>486</v>
      </c>
      <c r="AB28" s="11" t="s">
        <v>486</v>
      </c>
      <c r="AC28" s="10"/>
    </row>
    <row r="29" spans="1:29" x14ac:dyDescent="0.35">
      <c r="A29" s="11"/>
      <c r="B29" s="8" t="s">
        <v>449</v>
      </c>
      <c r="C29" s="10" t="s">
        <v>559</v>
      </c>
      <c r="D29" s="10" t="s">
        <v>449</v>
      </c>
      <c r="E29" s="5" t="s">
        <v>449</v>
      </c>
      <c r="F29" s="5" t="s">
        <v>449</v>
      </c>
      <c r="G29" s="5" t="s">
        <v>449</v>
      </c>
      <c r="H29" s="11" t="s">
        <v>449</v>
      </c>
      <c r="I29" s="10" t="s">
        <v>449</v>
      </c>
      <c r="J29" s="5" t="s">
        <v>449</v>
      </c>
      <c r="K29" s="5" t="s">
        <v>449</v>
      </c>
      <c r="L29" s="11" t="s">
        <v>449</v>
      </c>
      <c r="M29" s="10" t="s">
        <v>449</v>
      </c>
      <c r="N29" s="5" t="s">
        <v>449</v>
      </c>
      <c r="O29" s="11" t="s">
        <v>449</v>
      </c>
      <c r="P29" s="10" t="s">
        <v>449</v>
      </c>
      <c r="Q29" s="5" t="s">
        <v>449</v>
      </c>
      <c r="R29" s="5" t="s">
        <v>449</v>
      </c>
      <c r="S29" s="5" t="s">
        <v>449</v>
      </c>
      <c r="T29" s="11" t="s">
        <v>449</v>
      </c>
      <c r="U29" s="10" t="s">
        <v>449</v>
      </c>
      <c r="V29" s="5" t="s">
        <v>449</v>
      </c>
      <c r="W29" s="5" t="s">
        <v>449</v>
      </c>
      <c r="X29" s="11" t="s">
        <v>449</v>
      </c>
      <c r="Y29" s="10" t="s">
        <v>449</v>
      </c>
      <c r="Z29" s="5" t="s">
        <v>449</v>
      </c>
      <c r="AA29" s="5" t="s">
        <v>449</v>
      </c>
      <c r="AB29" s="11" t="s">
        <v>449</v>
      </c>
      <c r="AC29" s="10"/>
    </row>
    <row r="30" spans="1:29" x14ac:dyDescent="0.35">
      <c r="A30" s="11"/>
      <c r="B30" s="22" t="s">
        <v>1170</v>
      </c>
      <c r="C30" s="23">
        <v>1648</v>
      </c>
      <c r="D30" s="24">
        <v>1648</v>
      </c>
      <c r="E30" s="25" t="s">
        <v>486</v>
      </c>
      <c r="F30" s="25" t="s">
        <v>486</v>
      </c>
      <c r="G30" s="25" t="s">
        <v>486</v>
      </c>
      <c r="H30" s="26" t="s">
        <v>486</v>
      </c>
      <c r="I30" s="24">
        <v>1370</v>
      </c>
      <c r="J30" s="25" t="s">
        <v>486</v>
      </c>
      <c r="K30" s="25">
        <v>278</v>
      </c>
      <c r="L30" s="26" t="s">
        <v>486</v>
      </c>
      <c r="M30" s="24">
        <v>723</v>
      </c>
      <c r="N30" s="25">
        <v>853</v>
      </c>
      <c r="O30" s="26">
        <v>63</v>
      </c>
      <c r="P30" s="24">
        <v>996</v>
      </c>
      <c r="Q30" s="25">
        <v>524</v>
      </c>
      <c r="R30" s="25">
        <v>100</v>
      </c>
      <c r="S30" s="25">
        <v>25</v>
      </c>
      <c r="T30" s="26">
        <v>4</v>
      </c>
      <c r="U30" s="24">
        <v>268</v>
      </c>
      <c r="V30" s="25">
        <v>167</v>
      </c>
      <c r="W30" s="25">
        <v>1157</v>
      </c>
      <c r="X30" s="26">
        <v>27</v>
      </c>
      <c r="Y30" s="24">
        <v>448</v>
      </c>
      <c r="Z30" s="25">
        <v>1108</v>
      </c>
      <c r="AA30" s="25">
        <v>29</v>
      </c>
      <c r="AB30" s="26">
        <v>20</v>
      </c>
      <c r="AC30" s="10"/>
    </row>
    <row r="31" spans="1:29" x14ac:dyDescent="0.35">
      <c r="A31" s="11"/>
      <c r="B31" s="22" t="s">
        <v>449</v>
      </c>
      <c r="C31" s="27">
        <v>0.54</v>
      </c>
      <c r="D31" s="28">
        <v>0.54</v>
      </c>
      <c r="E31" s="25" t="s">
        <v>486</v>
      </c>
      <c r="F31" s="25" t="s">
        <v>486</v>
      </c>
      <c r="G31" s="25" t="s">
        <v>486</v>
      </c>
      <c r="H31" s="26" t="s">
        <v>486</v>
      </c>
      <c r="I31" s="28">
        <v>0.56000000000000005</v>
      </c>
      <c r="J31" s="25" t="s">
        <v>486</v>
      </c>
      <c r="K31" s="29">
        <v>0.48</v>
      </c>
      <c r="L31" s="26" t="s">
        <v>486</v>
      </c>
      <c r="M31" s="28">
        <v>0.61</v>
      </c>
      <c r="N31" s="29">
        <v>0.49</v>
      </c>
      <c r="O31" s="30">
        <v>0.56999999999999995</v>
      </c>
      <c r="P31" s="28">
        <v>0.53</v>
      </c>
      <c r="Q31" s="29">
        <v>0.56000000000000005</v>
      </c>
      <c r="R31" s="29">
        <v>0.56999999999999995</v>
      </c>
      <c r="S31" s="29">
        <v>0.7</v>
      </c>
      <c r="T31" s="30">
        <v>0.88</v>
      </c>
      <c r="U31" s="28">
        <v>0.54</v>
      </c>
      <c r="V31" s="29">
        <v>0.56999999999999995</v>
      </c>
      <c r="W31" s="29">
        <v>0.54</v>
      </c>
      <c r="X31" s="30">
        <v>0.51</v>
      </c>
      <c r="Y31" s="28">
        <v>0.62</v>
      </c>
      <c r="Z31" s="29">
        <v>0.51</v>
      </c>
      <c r="AA31" s="29">
        <v>0.51</v>
      </c>
      <c r="AB31" s="30">
        <v>0.86</v>
      </c>
      <c r="AC31" s="10"/>
    </row>
    <row r="32" spans="1:29" x14ac:dyDescent="0.35">
      <c r="A32" s="11"/>
      <c r="B32" s="22" t="s">
        <v>449</v>
      </c>
      <c r="C32" s="24" t="s">
        <v>1017</v>
      </c>
      <c r="D32" s="24" t="s">
        <v>449</v>
      </c>
      <c r="E32" s="25" t="s">
        <v>449</v>
      </c>
      <c r="F32" s="25" t="s">
        <v>449</v>
      </c>
      <c r="G32" s="25" t="s">
        <v>449</v>
      </c>
      <c r="H32" s="26" t="s">
        <v>449</v>
      </c>
      <c r="I32" s="24" t="s">
        <v>514</v>
      </c>
      <c r="J32" s="25" t="s">
        <v>449</v>
      </c>
      <c r="K32" s="25" t="s">
        <v>449</v>
      </c>
      <c r="L32" s="26" t="s">
        <v>449</v>
      </c>
      <c r="M32" s="24" t="s">
        <v>518</v>
      </c>
      <c r="N32" s="25" t="s">
        <v>449</v>
      </c>
      <c r="O32" s="26" t="s">
        <v>449</v>
      </c>
      <c r="P32" s="24" t="s">
        <v>449</v>
      </c>
      <c r="Q32" s="25" t="s">
        <v>449</v>
      </c>
      <c r="R32" s="25" t="s">
        <v>449</v>
      </c>
      <c r="S32" s="25" t="s">
        <v>449</v>
      </c>
      <c r="T32" s="26" t="s">
        <v>449</v>
      </c>
      <c r="U32" s="24" t="s">
        <v>449</v>
      </c>
      <c r="V32" s="25" t="s">
        <v>449</v>
      </c>
      <c r="W32" s="25" t="s">
        <v>449</v>
      </c>
      <c r="X32" s="26" t="s">
        <v>449</v>
      </c>
      <c r="Y32" s="24" t="s">
        <v>598</v>
      </c>
      <c r="Z32" s="25" t="s">
        <v>449</v>
      </c>
      <c r="AA32" s="25" t="s">
        <v>449</v>
      </c>
      <c r="AB32" s="26" t="s">
        <v>449</v>
      </c>
      <c r="AC32" s="10"/>
    </row>
    <row r="33" spans="1:29" x14ac:dyDescent="0.35">
      <c r="A33" s="11"/>
      <c r="B33" s="8" t="s">
        <v>1171</v>
      </c>
      <c r="C33" s="9">
        <v>597</v>
      </c>
      <c r="D33" s="10">
        <v>597</v>
      </c>
      <c r="E33" s="5" t="s">
        <v>486</v>
      </c>
      <c r="F33" s="5" t="s">
        <v>486</v>
      </c>
      <c r="G33" s="5" t="s">
        <v>486</v>
      </c>
      <c r="H33" s="11" t="s">
        <v>486</v>
      </c>
      <c r="I33" s="10">
        <v>456</v>
      </c>
      <c r="J33" s="5" t="s">
        <v>486</v>
      </c>
      <c r="K33" s="5">
        <v>142</v>
      </c>
      <c r="L33" s="11" t="s">
        <v>486</v>
      </c>
      <c r="M33" s="10">
        <v>171</v>
      </c>
      <c r="N33" s="5">
        <v>405</v>
      </c>
      <c r="O33" s="11">
        <v>21</v>
      </c>
      <c r="P33" s="10">
        <v>383</v>
      </c>
      <c r="Q33" s="5">
        <v>182</v>
      </c>
      <c r="R33" s="5">
        <v>26</v>
      </c>
      <c r="S33" s="5">
        <v>5</v>
      </c>
      <c r="T33" s="11">
        <v>1</v>
      </c>
      <c r="U33" s="10">
        <v>93</v>
      </c>
      <c r="V33" s="5">
        <v>61</v>
      </c>
      <c r="W33" s="5">
        <v>432</v>
      </c>
      <c r="X33" s="11">
        <v>8</v>
      </c>
      <c r="Y33" s="10">
        <v>103</v>
      </c>
      <c r="Z33" s="5">
        <v>476</v>
      </c>
      <c r="AA33" s="5">
        <v>14</v>
      </c>
      <c r="AB33" s="11">
        <v>2</v>
      </c>
      <c r="AC33" s="10"/>
    </row>
    <row r="34" spans="1:29" x14ac:dyDescent="0.35">
      <c r="A34" s="11"/>
      <c r="B34" s="8" t="s">
        <v>449</v>
      </c>
      <c r="C34" s="12">
        <v>0.2</v>
      </c>
      <c r="D34" s="13">
        <v>0.2</v>
      </c>
      <c r="E34" s="5" t="s">
        <v>486</v>
      </c>
      <c r="F34" s="5" t="s">
        <v>486</v>
      </c>
      <c r="G34" s="5" t="s">
        <v>486</v>
      </c>
      <c r="H34" s="11" t="s">
        <v>486</v>
      </c>
      <c r="I34" s="13">
        <v>0.18</v>
      </c>
      <c r="J34" s="5" t="s">
        <v>486</v>
      </c>
      <c r="K34" s="14">
        <v>0.25</v>
      </c>
      <c r="L34" s="11" t="s">
        <v>486</v>
      </c>
      <c r="M34" s="13">
        <v>0.14000000000000001</v>
      </c>
      <c r="N34" s="14">
        <v>0.23</v>
      </c>
      <c r="O34" s="15">
        <v>0.19</v>
      </c>
      <c r="P34" s="13">
        <v>0.2</v>
      </c>
      <c r="Q34" s="14">
        <v>0.2</v>
      </c>
      <c r="R34" s="14">
        <v>0.15</v>
      </c>
      <c r="S34" s="14">
        <v>0.15</v>
      </c>
      <c r="T34" s="15">
        <v>0.12</v>
      </c>
      <c r="U34" s="13">
        <v>0.19</v>
      </c>
      <c r="V34" s="14">
        <v>0.21</v>
      </c>
      <c r="W34" s="14">
        <v>0.2</v>
      </c>
      <c r="X34" s="15">
        <v>0.15</v>
      </c>
      <c r="Y34" s="13">
        <v>0.14000000000000001</v>
      </c>
      <c r="Z34" s="14">
        <v>0.22</v>
      </c>
      <c r="AA34" s="14">
        <v>0.24</v>
      </c>
      <c r="AB34" s="15">
        <v>0.09</v>
      </c>
      <c r="AC34" s="10"/>
    </row>
    <row r="35" spans="1:29" x14ac:dyDescent="0.35">
      <c r="A35" s="11"/>
      <c r="B35" s="31" t="s">
        <v>449</v>
      </c>
      <c r="C35" s="32" t="s">
        <v>1245</v>
      </c>
      <c r="D35" s="32" t="s">
        <v>449</v>
      </c>
      <c r="E35" s="33" t="s">
        <v>449</v>
      </c>
      <c r="F35" s="33" t="s">
        <v>449</v>
      </c>
      <c r="G35" s="33" t="s">
        <v>449</v>
      </c>
      <c r="H35" s="34" t="s">
        <v>449</v>
      </c>
      <c r="I35" s="32" t="s">
        <v>449</v>
      </c>
      <c r="J35" s="33" t="s">
        <v>449</v>
      </c>
      <c r="K35" s="33" t="s">
        <v>600</v>
      </c>
      <c r="L35" s="34" t="s">
        <v>449</v>
      </c>
      <c r="M35" s="32" t="s">
        <v>449</v>
      </c>
      <c r="N35" s="33" t="s">
        <v>603</v>
      </c>
      <c r="O35" s="34" t="s">
        <v>449</v>
      </c>
      <c r="P35" s="32" t="s">
        <v>449</v>
      </c>
      <c r="Q35" s="33" t="s">
        <v>449</v>
      </c>
      <c r="R35" s="33" t="s">
        <v>449</v>
      </c>
      <c r="S35" s="33" t="s">
        <v>449</v>
      </c>
      <c r="T35" s="34" t="s">
        <v>449</v>
      </c>
      <c r="U35" s="32" t="s">
        <v>449</v>
      </c>
      <c r="V35" s="33" t="s">
        <v>449</v>
      </c>
      <c r="W35" s="33" t="s">
        <v>449</v>
      </c>
      <c r="X35" s="34" t="s">
        <v>449</v>
      </c>
      <c r="Y35" s="32" t="s">
        <v>449</v>
      </c>
      <c r="Z35" s="33" t="s">
        <v>502</v>
      </c>
      <c r="AA35" s="33" t="s">
        <v>449</v>
      </c>
      <c r="AB35" s="34" t="s">
        <v>449</v>
      </c>
      <c r="AC35" s="10"/>
    </row>
    <row r="36" spans="1:29" x14ac:dyDescent="0.35">
      <c r="B36" s="1" t="s">
        <v>1929</v>
      </c>
    </row>
    <row r="37" spans="1:29" x14ac:dyDescent="0.35">
      <c r="B37" s="1" t="s">
        <v>529</v>
      </c>
    </row>
    <row r="38" spans="1:29" x14ac:dyDescent="0.35">
      <c r="B38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74" display="Return to Index" xr:uid="{00000000-0004-0000-46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7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700-000000000000}">
  <dimension ref="A1:X37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195</v>
      </c>
    </row>
    <row r="6" spans="1:24" x14ac:dyDescent="0.35">
      <c r="B6" s="1" t="s">
        <v>193</v>
      </c>
    </row>
    <row r="7" spans="1:24" x14ac:dyDescent="0.35">
      <c r="B7" s="1" t="s">
        <v>104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3140</v>
      </c>
      <c r="D10" s="10">
        <v>1343</v>
      </c>
      <c r="E10" s="5">
        <v>215</v>
      </c>
      <c r="F10" s="5">
        <v>681</v>
      </c>
      <c r="G10" s="5">
        <v>360</v>
      </c>
      <c r="H10" s="5">
        <v>302</v>
      </c>
      <c r="I10" s="11">
        <v>174</v>
      </c>
      <c r="J10" s="10">
        <v>2618</v>
      </c>
      <c r="K10" s="11">
        <v>407</v>
      </c>
      <c r="L10" s="10">
        <v>473</v>
      </c>
      <c r="M10" s="5">
        <v>708</v>
      </c>
      <c r="N10" s="5">
        <v>239</v>
      </c>
      <c r="O10" s="5">
        <v>844</v>
      </c>
      <c r="P10" s="5">
        <v>469</v>
      </c>
      <c r="Q10" s="5">
        <v>152</v>
      </c>
      <c r="R10" s="11">
        <v>105</v>
      </c>
      <c r="S10" s="10">
        <v>516</v>
      </c>
      <c r="T10" s="5">
        <v>850</v>
      </c>
      <c r="U10" s="5">
        <v>920</v>
      </c>
      <c r="V10" s="5">
        <v>345</v>
      </c>
      <c r="W10" s="11">
        <v>160</v>
      </c>
    </row>
    <row r="11" spans="1:24" x14ac:dyDescent="0.35">
      <c r="B11" s="17" t="s">
        <v>1930</v>
      </c>
      <c r="C11" s="18">
        <v>3042</v>
      </c>
      <c r="D11" s="19">
        <v>1255</v>
      </c>
      <c r="E11" s="20">
        <v>225</v>
      </c>
      <c r="F11" s="20">
        <v>560</v>
      </c>
      <c r="G11" s="20">
        <v>372</v>
      </c>
      <c r="H11" s="20">
        <v>382</v>
      </c>
      <c r="I11" s="21">
        <v>161</v>
      </c>
      <c r="J11" s="19">
        <v>2370</v>
      </c>
      <c r="K11" s="21">
        <v>510</v>
      </c>
      <c r="L11" s="19">
        <v>526</v>
      </c>
      <c r="M11" s="20">
        <v>668</v>
      </c>
      <c r="N11" s="20">
        <v>227</v>
      </c>
      <c r="O11" s="20">
        <v>759</v>
      </c>
      <c r="P11" s="20">
        <v>415</v>
      </c>
      <c r="Q11" s="20">
        <v>118</v>
      </c>
      <c r="R11" s="21" t="s">
        <v>639</v>
      </c>
      <c r="S11" s="19">
        <v>596</v>
      </c>
      <c r="T11" s="20">
        <v>847</v>
      </c>
      <c r="U11" s="20">
        <v>765</v>
      </c>
      <c r="V11" s="20">
        <v>264</v>
      </c>
      <c r="W11" s="21">
        <v>210</v>
      </c>
    </row>
    <row r="12" spans="1:24" x14ac:dyDescent="0.35">
      <c r="A12" s="11"/>
      <c r="B12" s="22" t="s">
        <v>1164</v>
      </c>
      <c r="C12" s="23">
        <v>993</v>
      </c>
      <c r="D12" s="24">
        <v>386</v>
      </c>
      <c r="E12" s="25">
        <v>81</v>
      </c>
      <c r="F12" s="25">
        <v>151</v>
      </c>
      <c r="G12" s="25">
        <v>115</v>
      </c>
      <c r="H12" s="25">
        <v>170</v>
      </c>
      <c r="I12" s="26">
        <v>52</v>
      </c>
      <c r="J12" s="24">
        <v>706</v>
      </c>
      <c r="K12" s="26">
        <v>206</v>
      </c>
      <c r="L12" s="24">
        <v>186</v>
      </c>
      <c r="M12" s="25">
        <v>201</v>
      </c>
      <c r="N12" s="25">
        <v>88</v>
      </c>
      <c r="O12" s="25">
        <v>231</v>
      </c>
      <c r="P12" s="25">
        <v>110</v>
      </c>
      <c r="Q12" s="25">
        <v>31</v>
      </c>
      <c r="R12" s="26">
        <v>59</v>
      </c>
      <c r="S12" s="24">
        <v>244</v>
      </c>
      <c r="T12" s="25">
        <v>273</v>
      </c>
      <c r="U12" s="25">
        <v>200</v>
      </c>
      <c r="V12" s="25">
        <v>67</v>
      </c>
      <c r="W12" s="26">
        <v>99</v>
      </c>
      <c r="X12" s="10"/>
    </row>
    <row r="13" spans="1:24" x14ac:dyDescent="0.35">
      <c r="A13" s="11"/>
      <c r="B13" s="22" t="s">
        <v>449</v>
      </c>
      <c r="C13" s="27">
        <v>0.33</v>
      </c>
      <c r="D13" s="28">
        <v>0.31</v>
      </c>
      <c r="E13" s="29">
        <v>0.36</v>
      </c>
      <c r="F13" s="29">
        <v>0.27</v>
      </c>
      <c r="G13" s="29">
        <v>0.31</v>
      </c>
      <c r="H13" s="29">
        <v>0.44</v>
      </c>
      <c r="I13" s="30">
        <v>0.32</v>
      </c>
      <c r="J13" s="28">
        <v>0.3</v>
      </c>
      <c r="K13" s="30">
        <v>0.4</v>
      </c>
      <c r="L13" s="28">
        <v>0.35</v>
      </c>
      <c r="M13" s="29">
        <v>0.3</v>
      </c>
      <c r="N13" s="29">
        <v>0.39</v>
      </c>
      <c r="O13" s="29">
        <v>0.3</v>
      </c>
      <c r="P13" s="29">
        <v>0.26</v>
      </c>
      <c r="Q13" s="29">
        <v>0.26</v>
      </c>
      <c r="R13" s="30">
        <v>0.41</v>
      </c>
      <c r="S13" s="28">
        <v>0.41</v>
      </c>
      <c r="T13" s="29">
        <v>0.32</v>
      </c>
      <c r="U13" s="29">
        <v>0.26</v>
      </c>
      <c r="V13" s="29">
        <v>0.25</v>
      </c>
      <c r="W13" s="30">
        <v>0.47</v>
      </c>
      <c r="X13" s="10"/>
    </row>
    <row r="14" spans="1:24" x14ac:dyDescent="0.35">
      <c r="A14" s="11"/>
      <c r="B14" s="22" t="s">
        <v>449</v>
      </c>
      <c r="C14" s="24" t="s">
        <v>1246</v>
      </c>
      <c r="D14" s="24" t="s">
        <v>449</v>
      </c>
      <c r="E14" s="25" t="s">
        <v>614</v>
      </c>
      <c r="F14" s="25" t="s">
        <v>449</v>
      </c>
      <c r="G14" s="25" t="s">
        <v>449</v>
      </c>
      <c r="H14" s="25" t="s">
        <v>978</v>
      </c>
      <c r="I14" s="26" t="s">
        <v>449</v>
      </c>
      <c r="J14" s="24" t="s">
        <v>449</v>
      </c>
      <c r="K14" s="26" t="s">
        <v>506</v>
      </c>
      <c r="L14" s="24" t="s">
        <v>605</v>
      </c>
      <c r="M14" s="25" t="s">
        <v>449</v>
      </c>
      <c r="N14" s="25" t="s">
        <v>1179</v>
      </c>
      <c r="O14" s="25" t="s">
        <v>449</v>
      </c>
      <c r="P14" s="25" t="s">
        <v>449</v>
      </c>
      <c r="Q14" s="25" t="s">
        <v>449</v>
      </c>
      <c r="R14" s="26" t="s">
        <v>927</v>
      </c>
      <c r="S14" s="24" t="s">
        <v>929</v>
      </c>
      <c r="T14" s="25" t="s">
        <v>493</v>
      </c>
      <c r="U14" s="25" t="s">
        <v>449</v>
      </c>
      <c r="V14" s="25" t="s">
        <v>449</v>
      </c>
      <c r="W14" s="26" t="s">
        <v>929</v>
      </c>
      <c r="X14" s="10"/>
    </row>
    <row r="15" spans="1:24" x14ac:dyDescent="0.35">
      <c r="A15" s="11"/>
      <c r="B15" s="8" t="s">
        <v>1165</v>
      </c>
      <c r="C15" s="9">
        <v>655</v>
      </c>
      <c r="D15" s="10">
        <v>253</v>
      </c>
      <c r="E15" s="5">
        <v>58</v>
      </c>
      <c r="F15" s="5">
        <v>134</v>
      </c>
      <c r="G15" s="5">
        <v>73</v>
      </c>
      <c r="H15" s="5">
        <v>86</v>
      </c>
      <c r="I15" s="11">
        <v>28</v>
      </c>
      <c r="J15" s="10">
        <v>515</v>
      </c>
      <c r="K15" s="11">
        <v>108</v>
      </c>
      <c r="L15" s="10">
        <v>123</v>
      </c>
      <c r="M15" s="5">
        <v>162</v>
      </c>
      <c r="N15" s="5">
        <v>42</v>
      </c>
      <c r="O15" s="5">
        <v>151</v>
      </c>
      <c r="P15" s="5">
        <v>87</v>
      </c>
      <c r="Q15" s="5">
        <v>20</v>
      </c>
      <c r="R15" s="11">
        <v>29</v>
      </c>
      <c r="S15" s="10">
        <v>138</v>
      </c>
      <c r="T15" s="5">
        <v>183</v>
      </c>
      <c r="U15" s="5">
        <v>142</v>
      </c>
      <c r="V15" s="5">
        <v>61</v>
      </c>
      <c r="W15" s="11">
        <v>44</v>
      </c>
      <c r="X15" s="10"/>
    </row>
    <row r="16" spans="1:24" x14ac:dyDescent="0.35">
      <c r="A16" s="11"/>
      <c r="B16" s="8" t="s">
        <v>449</v>
      </c>
      <c r="C16" s="12">
        <v>0.22</v>
      </c>
      <c r="D16" s="13">
        <v>0.2</v>
      </c>
      <c r="E16" s="14">
        <v>0.26</v>
      </c>
      <c r="F16" s="14">
        <v>0.24</v>
      </c>
      <c r="G16" s="14">
        <v>0.2</v>
      </c>
      <c r="H16" s="14">
        <v>0.23</v>
      </c>
      <c r="I16" s="15">
        <v>0.17</v>
      </c>
      <c r="J16" s="13">
        <v>0.22</v>
      </c>
      <c r="K16" s="15">
        <v>0.21</v>
      </c>
      <c r="L16" s="13">
        <v>0.23</v>
      </c>
      <c r="M16" s="14">
        <v>0.24</v>
      </c>
      <c r="N16" s="14">
        <v>0.19</v>
      </c>
      <c r="O16" s="14">
        <v>0.2</v>
      </c>
      <c r="P16" s="14">
        <v>0.21</v>
      </c>
      <c r="Q16" s="14">
        <v>0.17</v>
      </c>
      <c r="R16" s="15">
        <v>0.2</v>
      </c>
      <c r="S16" s="13">
        <v>0.23</v>
      </c>
      <c r="T16" s="14">
        <v>0.22</v>
      </c>
      <c r="U16" s="14">
        <v>0.19</v>
      </c>
      <c r="V16" s="14">
        <v>0.23</v>
      </c>
      <c r="W16" s="15">
        <v>0.21</v>
      </c>
      <c r="X16" s="10"/>
    </row>
    <row r="17" spans="1:24" x14ac:dyDescent="0.35">
      <c r="A17" s="11"/>
      <c r="B17" s="8" t="s">
        <v>449</v>
      </c>
      <c r="C17" s="10" t="s">
        <v>493</v>
      </c>
      <c r="D17" s="10" t="s">
        <v>449</v>
      </c>
      <c r="E17" s="5" t="s">
        <v>449</v>
      </c>
      <c r="F17" s="5" t="s">
        <v>449</v>
      </c>
      <c r="G17" s="5" t="s">
        <v>449</v>
      </c>
      <c r="H17" s="5" t="s">
        <v>449</v>
      </c>
      <c r="I17" s="11" t="s">
        <v>449</v>
      </c>
      <c r="J17" s="10" t="s">
        <v>449</v>
      </c>
      <c r="K17" s="11" t="s">
        <v>449</v>
      </c>
      <c r="L17" s="10" t="s">
        <v>449</v>
      </c>
      <c r="M17" s="5" t="s">
        <v>449</v>
      </c>
      <c r="N17" s="5" t="s">
        <v>449</v>
      </c>
      <c r="O17" s="5" t="s">
        <v>449</v>
      </c>
      <c r="P17" s="5" t="s">
        <v>449</v>
      </c>
      <c r="Q17" s="5" t="s">
        <v>449</v>
      </c>
      <c r="R17" s="11" t="s">
        <v>449</v>
      </c>
      <c r="S17" s="10" t="s">
        <v>449</v>
      </c>
      <c r="T17" s="5" t="s">
        <v>449</v>
      </c>
      <c r="U17" s="5" t="s">
        <v>449</v>
      </c>
      <c r="V17" s="5" t="s">
        <v>449</v>
      </c>
      <c r="W17" s="11" t="s">
        <v>449</v>
      </c>
      <c r="X17" s="10"/>
    </row>
    <row r="18" spans="1:24" x14ac:dyDescent="0.35">
      <c r="A18" s="11"/>
      <c r="B18" s="22" t="s">
        <v>1166</v>
      </c>
      <c r="C18" s="23">
        <v>766</v>
      </c>
      <c r="D18" s="24">
        <v>314</v>
      </c>
      <c r="E18" s="25">
        <v>58</v>
      </c>
      <c r="F18" s="25">
        <v>140</v>
      </c>
      <c r="G18" s="25">
        <v>115</v>
      </c>
      <c r="H18" s="25">
        <v>79</v>
      </c>
      <c r="I18" s="26">
        <v>44</v>
      </c>
      <c r="J18" s="24">
        <v>631</v>
      </c>
      <c r="K18" s="26">
        <v>112</v>
      </c>
      <c r="L18" s="24">
        <v>143</v>
      </c>
      <c r="M18" s="25">
        <v>165</v>
      </c>
      <c r="N18" s="25">
        <v>68</v>
      </c>
      <c r="O18" s="25">
        <v>197</v>
      </c>
      <c r="P18" s="25">
        <v>100</v>
      </c>
      <c r="Q18" s="25">
        <v>35</v>
      </c>
      <c r="R18" s="26">
        <v>22</v>
      </c>
      <c r="S18" s="24">
        <v>127</v>
      </c>
      <c r="T18" s="25">
        <v>218</v>
      </c>
      <c r="U18" s="25">
        <v>214</v>
      </c>
      <c r="V18" s="25">
        <v>53</v>
      </c>
      <c r="W18" s="26">
        <v>47</v>
      </c>
      <c r="X18" s="10"/>
    </row>
    <row r="19" spans="1:24" x14ac:dyDescent="0.35">
      <c r="A19" s="11"/>
      <c r="B19" s="22" t="s">
        <v>449</v>
      </c>
      <c r="C19" s="27">
        <v>0.25</v>
      </c>
      <c r="D19" s="28">
        <v>0.25</v>
      </c>
      <c r="E19" s="29">
        <v>0.26</v>
      </c>
      <c r="F19" s="29">
        <v>0.25</v>
      </c>
      <c r="G19" s="29">
        <v>0.31</v>
      </c>
      <c r="H19" s="29">
        <v>0.21</v>
      </c>
      <c r="I19" s="30">
        <v>0.27</v>
      </c>
      <c r="J19" s="28">
        <v>0.27</v>
      </c>
      <c r="K19" s="30">
        <v>0.22</v>
      </c>
      <c r="L19" s="28">
        <v>0.27</v>
      </c>
      <c r="M19" s="29">
        <v>0.25</v>
      </c>
      <c r="N19" s="29">
        <v>0.3</v>
      </c>
      <c r="O19" s="29">
        <v>0.26</v>
      </c>
      <c r="P19" s="29">
        <v>0.24</v>
      </c>
      <c r="Q19" s="29">
        <v>0.3</v>
      </c>
      <c r="R19" s="30">
        <v>0.15</v>
      </c>
      <c r="S19" s="28">
        <v>0.21</v>
      </c>
      <c r="T19" s="29">
        <v>0.26</v>
      </c>
      <c r="U19" s="29">
        <v>0.28000000000000003</v>
      </c>
      <c r="V19" s="29">
        <v>0.2</v>
      </c>
      <c r="W19" s="30">
        <v>0.22</v>
      </c>
      <c r="X19" s="10"/>
    </row>
    <row r="20" spans="1:24" x14ac:dyDescent="0.35">
      <c r="A20" s="11"/>
      <c r="B20" s="22" t="s">
        <v>449</v>
      </c>
      <c r="C20" s="24" t="s">
        <v>449</v>
      </c>
      <c r="D20" s="24" t="s">
        <v>449</v>
      </c>
      <c r="E20" s="25" t="s">
        <v>449</v>
      </c>
      <c r="F20" s="25" t="s">
        <v>449</v>
      </c>
      <c r="G20" s="25" t="s">
        <v>680</v>
      </c>
      <c r="H20" s="25" t="s">
        <v>449</v>
      </c>
      <c r="I20" s="26" t="s">
        <v>449</v>
      </c>
      <c r="J20" s="24" t="s">
        <v>505</v>
      </c>
      <c r="K20" s="26" t="s">
        <v>449</v>
      </c>
      <c r="L20" s="24" t="s">
        <v>558</v>
      </c>
      <c r="M20" s="25" t="s">
        <v>449</v>
      </c>
      <c r="N20" s="25" t="s">
        <v>558</v>
      </c>
      <c r="O20" s="25" t="s">
        <v>449</v>
      </c>
      <c r="P20" s="25" t="s">
        <v>449</v>
      </c>
      <c r="Q20" s="25" t="s">
        <v>558</v>
      </c>
      <c r="R20" s="26" t="s">
        <v>449</v>
      </c>
      <c r="S20" s="24" t="s">
        <v>449</v>
      </c>
      <c r="T20" s="25" t="s">
        <v>449</v>
      </c>
      <c r="U20" s="25" t="s">
        <v>1247</v>
      </c>
      <c r="V20" s="25" t="s">
        <v>449</v>
      </c>
      <c r="W20" s="26" t="s">
        <v>449</v>
      </c>
      <c r="X20" s="10"/>
    </row>
    <row r="21" spans="1:24" x14ac:dyDescent="0.35">
      <c r="A21" s="11"/>
      <c r="B21" s="8" t="s">
        <v>1167</v>
      </c>
      <c r="C21" s="9">
        <v>316</v>
      </c>
      <c r="D21" s="10">
        <v>149</v>
      </c>
      <c r="E21" s="5">
        <v>10</v>
      </c>
      <c r="F21" s="5">
        <v>78</v>
      </c>
      <c r="G21" s="5">
        <v>29</v>
      </c>
      <c r="H21" s="5">
        <v>20</v>
      </c>
      <c r="I21" s="11">
        <v>24</v>
      </c>
      <c r="J21" s="10">
        <v>262</v>
      </c>
      <c r="K21" s="11">
        <v>42</v>
      </c>
      <c r="L21" s="10">
        <v>25</v>
      </c>
      <c r="M21" s="5">
        <v>83</v>
      </c>
      <c r="N21" s="5">
        <v>13</v>
      </c>
      <c r="O21" s="5">
        <v>91</v>
      </c>
      <c r="P21" s="5">
        <v>61</v>
      </c>
      <c r="Q21" s="5">
        <v>19</v>
      </c>
      <c r="R21" s="11">
        <v>15</v>
      </c>
      <c r="S21" s="10">
        <v>31</v>
      </c>
      <c r="T21" s="5">
        <v>87</v>
      </c>
      <c r="U21" s="5">
        <v>124</v>
      </c>
      <c r="V21" s="5">
        <v>45</v>
      </c>
      <c r="W21" s="11">
        <v>7</v>
      </c>
      <c r="X21" s="10"/>
    </row>
    <row r="22" spans="1:24" x14ac:dyDescent="0.35">
      <c r="A22" s="11"/>
      <c r="B22" s="8" t="s">
        <v>449</v>
      </c>
      <c r="C22" s="12">
        <v>0.1</v>
      </c>
      <c r="D22" s="13">
        <v>0.12</v>
      </c>
      <c r="E22" s="14">
        <v>0.04</v>
      </c>
      <c r="F22" s="14">
        <v>0.14000000000000001</v>
      </c>
      <c r="G22" s="14">
        <v>0.08</v>
      </c>
      <c r="H22" s="14">
        <v>0.05</v>
      </c>
      <c r="I22" s="15">
        <v>0.15</v>
      </c>
      <c r="J22" s="13">
        <v>0.11</v>
      </c>
      <c r="K22" s="15">
        <v>0.08</v>
      </c>
      <c r="L22" s="13">
        <v>0.05</v>
      </c>
      <c r="M22" s="14">
        <v>0.12</v>
      </c>
      <c r="N22" s="14">
        <v>0.06</v>
      </c>
      <c r="O22" s="14">
        <v>0.12</v>
      </c>
      <c r="P22" s="14">
        <v>0.15</v>
      </c>
      <c r="Q22" s="14">
        <v>0.16</v>
      </c>
      <c r="R22" s="15">
        <v>0.1</v>
      </c>
      <c r="S22" s="13">
        <v>0.05</v>
      </c>
      <c r="T22" s="14">
        <v>0.1</v>
      </c>
      <c r="U22" s="14">
        <v>0.16</v>
      </c>
      <c r="V22" s="14">
        <v>0.17</v>
      </c>
      <c r="W22" s="15">
        <v>0.03</v>
      </c>
      <c r="X22" s="10"/>
    </row>
    <row r="23" spans="1:24" x14ac:dyDescent="0.35">
      <c r="A23" s="11"/>
      <c r="B23" s="8" t="s">
        <v>449</v>
      </c>
      <c r="C23" s="10" t="s">
        <v>1248</v>
      </c>
      <c r="D23" s="10" t="s">
        <v>744</v>
      </c>
      <c r="E23" s="5" t="s">
        <v>449</v>
      </c>
      <c r="F23" s="5" t="s">
        <v>1154</v>
      </c>
      <c r="G23" s="5" t="s">
        <v>449</v>
      </c>
      <c r="H23" s="5" t="s">
        <v>449</v>
      </c>
      <c r="I23" s="11" t="s">
        <v>1249</v>
      </c>
      <c r="J23" s="10" t="s">
        <v>505</v>
      </c>
      <c r="K23" s="11" t="s">
        <v>449</v>
      </c>
      <c r="L23" s="10" t="s">
        <v>449</v>
      </c>
      <c r="M23" s="5" t="s">
        <v>1250</v>
      </c>
      <c r="N23" s="5" t="s">
        <v>449</v>
      </c>
      <c r="O23" s="5" t="s">
        <v>1250</v>
      </c>
      <c r="P23" s="5" t="s">
        <v>1251</v>
      </c>
      <c r="Q23" s="5" t="s">
        <v>1251</v>
      </c>
      <c r="R23" s="11" t="s">
        <v>449</v>
      </c>
      <c r="S23" s="10" t="s">
        <v>449</v>
      </c>
      <c r="T23" s="5" t="s">
        <v>745</v>
      </c>
      <c r="U23" s="5" t="s">
        <v>737</v>
      </c>
      <c r="V23" s="5" t="s">
        <v>737</v>
      </c>
      <c r="W23" s="11" t="s">
        <v>449</v>
      </c>
      <c r="X23" s="10"/>
    </row>
    <row r="24" spans="1:24" x14ac:dyDescent="0.35">
      <c r="A24" s="11"/>
      <c r="B24" s="22" t="s">
        <v>1168</v>
      </c>
      <c r="C24" s="23">
        <v>281</v>
      </c>
      <c r="D24" s="24">
        <v>144</v>
      </c>
      <c r="E24" s="25">
        <v>15</v>
      </c>
      <c r="F24" s="25">
        <v>52</v>
      </c>
      <c r="G24" s="25">
        <v>37</v>
      </c>
      <c r="H24" s="25">
        <v>21</v>
      </c>
      <c r="I24" s="26">
        <v>10</v>
      </c>
      <c r="J24" s="24">
        <v>229</v>
      </c>
      <c r="K24" s="26">
        <v>40</v>
      </c>
      <c r="L24" s="24">
        <v>43</v>
      </c>
      <c r="M24" s="25">
        <v>51</v>
      </c>
      <c r="N24" s="25">
        <v>14</v>
      </c>
      <c r="O24" s="25">
        <v>81</v>
      </c>
      <c r="P24" s="25">
        <v>53</v>
      </c>
      <c r="Q24" s="25">
        <v>12</v>
      </c>
      <c r="R24" s="26">
        <v>17</v>
      </c>
      <c r="S24" s="24">
        <v>50</v>
      </c>
      <c r="T24" s="25">
        <v>72</v>
      </c>
      <c r="U24" s="25">
        <v>82</v>
      </c>
      <c r="V24" s="25">
        <v>38</v>
      </c>
      <c r="W24" s="26">
        <v>11</v>
      </c>
      <c r="X24" s="10"/>
    </row>
    <row r="25" spans="1:24" x14ac:dyDescent="0.35">
      <c r="A25" s="11"/>
      <c r="B25" s="22" t="s">
        <v>449</v>
      </c>
      <c r="C25" s="27">
        <v>0.09</v>
      </c>
      <c r="D25" s="28">
        <v>0.12</v>
      </c>
      <c r="E25" s="29">
        <v>7.0000000000000007E-2</v>
      </c>
      <c r="F25" s="29">
        <v>0.09</v>
      </c>
      <c r="G25" s="29">
        <v>0.1</v>
      </c>
      <c r="H25" s="29">
        <v>0.05</v>
      </c>
      <c r="I25" s="30">
        <v>0.06</v>
      </c>
      <c r="J25" s="28">
        <v>0.1</v>
      </c>
      <c r="K25" s="30">
        <v>0.08</v>
      </c>
      <c r="L25" s="28">
        <v>0.08</v>
      </c>
      <c r="M25" s="29">
        <v>0.08</v>
      </c>
      <c r="N25" s="29">
        <v>0.06</v>
      </c>
      <c r="O25" s="29">
        <v>0.11</v>
      </c>
      <c r="P25" s="29">
        <v>0.13</v>
      </c>
      <c r="Q25" s="29">
        <v>0.1</v>
      </c>
      <c r="R25" s="30">
        <v>0.12</v>
      </c>
      <c r="S25" s="28">
        <v>0.08</v>
      </c>
      <c r="T25" s="29">
        <v>0.09</v>
      </c>
      <c r="U25" s="29">
        <v>0.11</v>
      </c>
      <c r="V25" s="29">
        <v>0.14000000000000001</v>
      </c>
      <c r="W25" s="30">
        <v>0.05</v>
      </c>
      <c r="X25" s="10"/>
    </row>
    <row r="26" spans="1:24" x14ac:dyDescent="0.35">
      <c r="A26" s="11"/>
      <c r="B26" s="22" t="s">
        <v>449</v>
      </c>
      <c r="C26" s="24" t="s">
        <v>557</v>
      </c>
      <c r="D26" s="24" t="s">
        <v>680</v>
      </c>
      <c r="E26" s="25" t="s">
        <v>449</v>
      </c>
      <c r="F26" s="25" t="s">
        <v>449</v>
      </c>
      <c r="G26" s="25" t="s">
        <v>449</v>
      </c>
      <c r="H26" s="25" t="s">
        <v>449</v>
      </c>
      <c r="I26" s="26" t="s">
        <v>449</v>
      </c>
      <c r="J26" s="24" t="s">
        <v>449</v>
      </c>
      <c r="K26" s="26" t="s">
        <v>449</v>
      </c>
      <c r="L26" s="24" t="s">
        <v>449</v>
      </c>
      <c r="M26" s="25" t="s">
        <v>449</v>
      </c>
      <c r="N26" s="25" t="s">
        <v>449</v>
      </c>
      <c r="O26" s="25" t="s">
        <v>449</v>
      </c>
      <c r="P26" s="25" t="s">
        <v>491</v>
      </c>
      <c r="Q26" s="25" t="s">
        <v>449</v>
      </c>
      <c r="R26" s="26" t="s">
        <v>449</v>
      </c>
      <c r="S26" s="24" t="s">
        <v>449</v>
      </c>
      <c r="T26" s="25" t="s">
        <v>449</v>
      </c>
      <c r="U26" s="25" t="s">
        <v>449</v>
      </c>
      <c r="V26" s="25" t="s">
        <v>737</v>
      </c>
      <c r="W26" s="26" t="s">
        <v>449</v>
      </c>
      <c r="X26" s="10"/>
    </row>
    <row r="27" spans="1:24" x14ac:dyDescent="0.35">
      <c r="A27" s="11"/>
      <c r="B27" s="8" t="s">
        <v>1169</v>
      </c>
      <c r="C27" s="9">
        <v>30</v>
      </c>
      <c r="D27" s="10">
        <v>8</v>
      </c>
      <c r="E27" s="5">
        <v>2</v>
      </c>
      <c r="F27" s="5">
        <v>5</v>
      </c>
      <c r="G27" s="5">
        <v>3</v>
      </c>
      <c r="H27" s="5">
        <v>6</v>
      </c>
      <c r="I27" s="11">
        <v>3</v>
      </c>
      <c r="J27" s="10">
        <v>27</v>
      </c>
      <c r="K27" s="11">
        <v>2</v>
      </c>
      <c r="L27" s="10">
        <v>6</v>
      </c>
      <c r="M27" s="5">
        <v>6</v>
      </c>
      <c r="N27" s="5">
        <v>1</v>
      </c>
      <c r="O27" s="5">
        <v>7</v>
      </c>
      <c r="P27" s="5">
        <v>4</v>
      </c>
      <c r="Q27" s="5">
        <v>1</v>
      </c>
      <c r="R27" s="11">
        <v>3</v>
      </c>
      <c r="S27" s="10">
        <v>5</v>
      </c>
      <c r="T27" s="5">
        <v>14</v>
      </c>
      <c r="U27" s="5">
        <v>4</v>
      </c>
      <c r="V27" s="5">
        <v>1</v>
      </c>
      <c r="W27" s="11">
        <v>2</v>
      </c>
      <c r="X27" s="10"/>
    </row>
    <row r="28" spans="1:24" x14ac:dyDescent="0.35">
      <c r="A28" s="11"/>
      <c r="B28" s="8" t="s">
        <v>449</v>
      </c>
      <c r="C28" s="12">
        <v>0.01</v>
      </c>
      <c r="D28" s="13">
        <v>0.01</v>
      </c>
      <c r="E28" s="14">
        <v>0.01</v>
      </c>
      <c r="F28" s="14">
        <v>0.01</v>
      </c>
      <c r="G28" s="14">
        <v>0.01</v>
      </c>
      <c r="H28" s="14">
        <v>0.02</v>
      </c>
      <c r="I28" s="15">
        <v>0.02</v>
      </c>
      <c r="J28" s="13">
        <v>0.01</v>
      </c>
      <c r="K28" s="11" t="s">
        <v>511</v>
      </c>
      <c r="L28" s="13">
        <v>0.01</v>
      </c>
      <c r="M28" s="14">
        <v>0.01</v>
      </c>
      <c r="N28" s="5" t="s">
        <v>511</v>
      </c>
      <c r="O28" s="14">
        <v>0.01</v>
      </c>
      <c r="P28" s="14">
        <v>0.01</v>
      </c>
      <c r="Q28" s="14">
        <v>0.01</v>
      </c>
      <c r="R28" s="15">
        <v>0.02</v>
      </c>
      <c r="S28" s="13">
        <v>0.01</v>
      </c>
      <c r="T28" s="14">
        <v>0.02</v>
      </c>
      <c r="U28" s="14">
        <v>0.01</v>
      </c>
      <c r="V28" s="5" t="s">
        <v>511</v>
      </c>
      <c r="W28" s="15">
        <v>0.01</v>
      </c>
      <c r="X28" s="10"/>
    </row>
    <row r="29" spans="1:24" x14ac:dyDescent="0.35">
      <c r="A29" s="11"/>
      <c r="B29" s="22" t="s">
        <v>1170</v>
      </c>
      <c r="C29" s="23">
        <v>1648</v>
      </c>
      <c r="D29" s="24">
        <v>639</v>
      </c>
      <c r="E29" s="25">
        <v>140</v>
      </c>
      <c r="F29" s="25">
        <v>285</v>
      </c>
      <c r="G29" s="25">
        <v>188</v>
      </c>
      <c r="H29" s="25">
        <v>256</v>
      </c>
      <c r="I29" s="26">
        <v>80</v>
      </c>
      <c r="J29" s="24">
        <v>1221</v>
      </c>
      <c r="K29" s="26">
        <v>313</v>
      </c>
      <c r="L29" s="24">
        <v>308</v>
      </c>
      <c r="M29" s="25">
        <v>363</v>
      </c>
      <c r="N29" s="25">
        <v>130</v>
      </c>
      <c r="O29" s="25">
        <v>382</v>
      </c>
      <c r="P29" s="25">
        <v>197</v>
      </c>
      <c r="Q29" s="25">
        <v>51</v>
      </c>
      <c r="R29" s="26">
        <v>88</v>
      </c>
      <c r="S29" s="24">
        <v>382</v>
      </c>
      <c r="T29" s="25">
        <v>456</v>
      </c>
      <c r="U29" s="25">
        <v>342</v>
      </c>
      <c r="V29" s="25">
        <v>128</v>
      </c>
      <c r="W29" s="26">
        <v>144</v>
      </c>
      <c r="X29" s="10"/>
    </row>
    <row r="30" spans="1:24" x14ac:dyDescent="0.35">
      <c r="A30" s="11"/>
      <c r="B30" s="22" t="s">
        <v>449</v>
      </c>
      <c r="C30" s="27">
        <v>0.54</v>
      </c>
      <c r="D30" s="28">
        <v>0.51</v>
      </c>
      <c r="E30" s="29">
        <v>0.62</v>
      </c>
      <c r="F30" s="29">
        <v>0.51</v>
      </c>
      <c r="G30" s="29">
        <v>0.5</v>
      </c>
      <c r="H30" s="29">
        <v>0.67</v>
      </c>
      <c r="I30" s="30">
        <v>0.5</v>
      </c>
      <c r="J30" s="28">
        <v>0.52</v>
      </c>
      <c r="K30" s="30">
        <v>0.61</v>
      </c>
      <c r="L30" s="28">
        <v>0.59</v>
      </c>
      <c r="M30" s="29">
        <v>0.54</v>
      </c>
      <c r="N30" s="29">
        <v>0.56999999999999995</v>
      </c>
      <c r="O30" s="29">
        <v>0.5</v>
      </c>
      <c r="P30" s="29">
        <v>0.47</v>
      </c>
      <c r="Q30" s="29">
        <v>0.43</v>
      </c>
      <c r="R30" s="30">
        <v>0.61</v>
      </c>
      <c r="S30" s="28">
        <v>0.64</v>
      </c>
      <c r="T30" s="29">
        <v>0.54</v>
      </c>
      <c r="U30" s="29">
        <v>0.45</v>
      </c>
      <c r="V30" s="29">
        <v>0.49</v>
      </c>
      <c r="W30" s="30">
        <v>0.68</v>
      </c>
      <c r="X30" s="10"/>
    </row>
    <row r="31" spans="1:24" x14ac:dyDescent="0.35">
      <c r="A31" s="11"/>
      <c r="B31" s="22" t="s">
        <v>449</v>
      </c>
      <c r="C31" s="24" t="s">
        <v>1252</v>
      </c>
      <c r="D31" s="24" t="s">
        <v>449</v>
      </c>
      <c r="E31" s="25" t="s">
        <v>1253</v>
      </c>
      <c r="F31" s="25" t="s">
        <v>449</v>
      </c>
      <c r="G31" s="25" t="s">
        <v>449</v>
      </c>
      <c r="H31" s="25" t="s">
        <v>978</v>
      </c>
      <c r="I31" s="26" t="s">
        <v>449</v>
      </c>
      <c r="J31" s="24" t="s">
        <v>449</v>
      </c>
      <c r="K31" s="26" t="s">
        <v>506</v>
      </c>
      <c r="L31" s="24" t="s">
        <v>928</v>
      </c>
      <c r="M31" s="25" t="s">
        <v>594</v>
      </c>
      <c r="N31" s="25" t="s">
        <v>927</v>
      </c>
      <c r="O31" s="25" t="s">
        <v>449</v>
      </c>
      <c r="P31" s="25" t="s">
        <v>449</v>
      </c>
      <c r="Q31" s="25" t="s">
        <v>449</v>
      </c>
      <c r="R31" s="26" t="s">
        <v>927</v>
      </c>
      <c r="S31" s="24" t="s">
        <v>929</v>
      </c>
      <c r="T31" s="25" t="s">
        <v>493</v>
      </c>
      <c r="U31" s="25" t="s">
        <v>449</v>
      </c>
      <c r="V31" s="25" t="s">
        <v>449</v>
      </c>
      <c r="W31" s="26" t="s">
        <v>929</v>
      </c>
      <c r="X31" s="10"/>
    </row>
    <row r="32" spans="1:24" x14ac:dyDescent="0.35">
      <c r="A32" s="11"/>
      <c r="B32" s="8" t="s">
        <v>1171</v>
      </c>
      <c r="C32" s="9">
        <v>597</v>
      </c>
      <c r="D32" s="10">
        <v>293</v>
      </c>
      <c r="E32" s="5">
        <v>25</v>
      </c>
      <c r="F32" s="5">
        <v>131</v>
      </c>
      <c r="G32" s="5">
        <v>66</v>
      </c>
      <c r="H32" s="5">
        <v>40</v>
      </c>
      <c r="I32" s="11">
        <v>34</v>
      </c>
      <c r="J32" s="10">
        <v>492</v>
      </c>
      <c r="K32" s="11">
        <v>82</v>
      </c>
      <c r="L32" s="10">
        <v>68</v>
      </c>
      <c r="M32" s="5">
        <v>134</v>
      </c>
      <c r="N32" s="5">
        <v>27</v>
      </c>
      <c r="O32" s="5">
        <v>172</v>
      </c>
      <c r="P32" s="5">
        <v>115</v>
      </c>
      <c r="Q32" s="5">
        <v>31</v>
      </c>
      <c r="R32" s="11">
        <v>32</v>
      </c>
      <c r="S32" s="10">
        <v>82</v>
      </c>
      <c r="T32" s="5">
        <v>159</v>
      </c>
      <c r="U32" s="5">
        <v>205</v>
      </c>
      <c r="V32" s="5">
        <v>82</v>
      </c>
      <c r="W32" s="11">
        <v>18</v>
      </c>
      <c r="X32" s="10"/>
    </row>
    <row r="33" spans="1:24" x14ac:dyDescent="0.35">
      <c r="A33" s="11"/>
      <c r="B33" s="8" t="s">
        <v>449</v>
      </c>
      <c r="C33" s="12">
        <v>0.2</v>
      </c>
      <c r="D33" s="13">
        <v>0.23</v>
      </c>
      <c r="E33" s="14">
        <v>0.11</v>
      </c>
      <c r="F33" s="14">
        <v>0.23</v>
      </c>
      <c r="G33" s="14">
        <v>0.18</v>
      </c>
      <c r="H33" s="14">
        <v>0.11</v>
      </c>
      <c r="I33" s="15">
        <v>0.21</v>
      </c>
      <c r="J33" s="13">
        <v>0.21</v>
      </c>
      <c r="K33" s="15">
        <v>0.16</v>
      </c>
      <c r="L33" s="13">
        <v>0.13</v>
      </c>
      <c r="M33" s="14">
        <v>0.2</v>
      </c>
      <c r="N33" s="14">
        <v>0.12</v>
      </c>
      <c r="O33" s="14">
        <v>0.23</v>
      </c>
      <c r="P33" s="14">
        <v>0.28000000000000003</v>
      </c>
      <c r="Q33" s="14">
        <v>0.27</v>
      </c>
      <c r="R33" s="15">
        <v>0.22</v>
      </c>
      <c r="S33" s="13">
        <v>0.14000000000000001</v>
      </c>
      <c r="T33" s="14">
        <v>0.19</v>
      </c>
      <c r="U33" s="14">
        <v>0.27</v>
      </c>
      <c r="V33" s="14">
        <v>0.31</v>
      </c>
      <c r="W33" s="15">
        <v>0.08</v>
      </c>
      <c r="X33" s="10"/>
    </row>
    <row r="34" spans="1:24" x14ac:dyDescent="0.35">
      <c r="A34" s="11"/>
      <c r="B34" s="31" t="s">
        <v>449</v>
      </c>
      <c r="C34" s="32" t="s">
        <v>1248</v>
      </c>
      <c r="D34" s="32" t="s">
        <v>898</v>
      </c>
      <c r="E34" s="33" t="s">
        <v>449</v>
      </c>
      <c r="F34" s="33" t="s">
        <v>898</v>
      </c>
      <c r="G34" s="33" t="s">
        <v>557</v>
      </c>
      <c r="H34" s="33" t="s">
        <v>449</v>
      </c>
      <c r="I34" s="34" t="s">
        <v>744</v>
      </c>
      <c r="J34" s="32" t="s">
        <v>505</v>
      </c>
      <c r="K34" s="34" t="s">
        <v>449</v>
      </c>
      <c r="L34" s="32" t="s">
        <v>449</v>
      </c>
      <c r="M34" s="33" t="s">
        <v>1250</v>
      </c>
      <c r="N34" s="33" t="s">
        <v>449</v>
      </c>
      <c r="O34" s="33" t="s">
        <v>1251</v>
      </c>
      <c r="P34" s="33" t="s">
        <v>833</v>
      </c>
      <c r="Q34" s="33" t="s">
        <v>1250</v>
      </c>
      <c r="R34" s="34" t="s">
        <v>449</v>
      </c>
      <c r="S34" s="32" t="s">
        <v>449</v>
      </c>
      <c r="T34" s="33" t="s">
        <v>559</v>
      </c>
      <c r="U34" s="33" t="s">
        <v>737</v>
      </c>
      <c r="V34" s="33" t="s">
        <v>737</v>
      </c>
      <c r="W34" s="34" t="s">
        <v>449</v>
      </c>
      <c r="X34" s="10"/>
    </row>
    <row r="35" spans="1:24" x14ac:dyDescent="0.35">
      <c r="B35" s="1" t="s">
        <v>1929</v>
      </c>
    </row>
    <row r="36" spans="1:24" x14ac:dyDescent="0.35">
      <c r="B36" s="1" t="s">
        <v>577</v>
      </c>
    </row>
    <row r="37" spans="1:24" x14ac:dyDescent="0.35">
      <c r="B37" s="1" t="s">
        <v>653</v>
      </c>
    </row>
  </sheetData>
  <mergeCells count="4">
    <mergeCell ref="D8:I8"/>
    <mergeCell ref="J8:K8"/>
    <mergeCell ref="L8:R8"/>
    <mergeCell ref="S8:W8"/>
  </mergeCells>
  <hyperlinks>
    <hyperlink ref="C1" location="Index!A75" display="Return to Index" xr:uid="{00000000-0004-0000-47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7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800-000000000000}">
  <dimension ref="A1:AC38"/>
  <sheetViews>
    <sheetView showGridLines="0" zoomScale="85" zoomScaleNormal="85" workbookViewId="0">
      <pane xSplit="2" ySplit="9" topLeftCell="K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197</v>
      </c>
    </row>
    <row r="6" spans="1:29" x14ac:dyDescent="0.35">
      <c r="B6" s="1" t="s">
        <v>198</v>
      </c>
    </row>
    <row r="7" spans="1:29" x14ac:dyDescent="0.35">
      <c r="B7" s="1" t="s">
        <v>104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3140</v>
      </c>
      <c r="D10" s="10">
        <v>3140</v>
      </c>
      <c r="E10" s="5" t="s">
        <v>486</v>
      </c>
      <c r="F10" s="5" t="s">
        <v>486</v>
      </c>
      <c r="G10" s="5" t="s">
        <v>486</v>
      </c>
      <c r="H10" s="11" t="s">
        <v>486</v>
      </c>
      <c r="I10" s="10">
        <v>2468</v>
      </c>
      <c r="J10" s="5" t="s">
        <v>486</v>
      </c>
      <c r="K10" s="5">
        <v>672</v>
      </c>
      <c r="L10" s="11" t="s">
        <v>486</v>
      </c>
      <c r="M10" s="10">
        <v>1056</v>
      </c>
      <c r="N10" s="5">
        <v>1969</v>
      </c>
      <c r="O10" s="11">
        <v>108</v>
      </c>
      <c r="P10" s="10">
        <v>1956</v>
      </c>
      <c r="Q10" s="5">
        <v>996</v>
      </c>
      <c r="R10" s="5">
        <v>157</v>
      </c>
      <c r="S10" s="5">
        <v>27</v>
      </c>
      <c r="T10" s="11">
        <v>4</v>
      </c>
      <c r="U10" s="10">
        <v>506</v>
      </c>
      <c r="V10" s="5">
        <v>303</v>
      </c>
      <c r="W10" s="5">
        <v>2259</v>
      </c>
      <c r="X10" s="11">
        <v>38</v>
      </c>
      <c r="Y10" s="10">
        <v>652</v>
      </c>
      <c r="Z10" s="5">
        <v>2363</v>
      </c>
      <c r="AA10" s="5">
        <v>63</v>
      </c>
      <c r="AB10" s="11">
        <v>21</v>
      </c>
    </row>
    <row r="11" spans="1:29" x14ac:dyDescent="0.35">
      <c r="B11" s="17" t="s">
        <v>1930</v>
      </c>
      <c r="C11" s="18">
        <v>3042</v>
      </c>
      <c r="D11" s="19">
        <v>3042</v>
      </c>
      <c r="E11" s="20" t="s">
        <v>624</v>
      </c>
      <c r="F11" s="20" t="s">
        <v>624</v>
      </c>
      <c r="G11" s="20" t="s">
        <v>624</v>
      </c>
      <c r="H11" s="21" t="s">
        <v>624</v>
      </c>
      <c r="I11" s="19">
        <v>2464</v>
      </c>
      <c r="J11" s="20" t="s">
        <v>624</v>
      </c>
      <c r="K11" s="20">
        <v>577</v>
      </c>
      <c r="L11" s="21" t="s">
        <v>624</v>
      </c>
      <c r="M11" s="19">
        <v>1187</v>
      </c>
      <c r="N11" s="20">
        <v>1734</v>
      </c>
      <c r="O11" s="21" t="s">
        <v>932</v>
      </c>
      <c r="P11" s="19">
        <v>1895</v>
      </c>
      <c r="Q11" s="20">
        <v>932</v>
      </c>
      <c r="R11" s="20" t="s">
        <v>933</v>
      </c>
      <c r="S11" s="20" t="s">
        <v>916</v>
      </c>
      <c r="T11" s="21" t="s">
        <v>477</v>
      </c>
      <c r="U11" s="19">
        <v>493</v>
      </c>
      <c r="V11" s="20">
        <v>295</v>
      </c>
      <c r="W11" s="20">
        <v>2159</v>
      </c>
      <c r="X11" s="21" t="s">
        <v>482</v>
      </c>
      <c r="Y11" s="19">
        <v>717</v>
      </c>
      <c r="Z11" s="20">
        <v>2190</v>
      </c>
      <c r="AA11" s="20" t="s">
        <v>934</v>
      </c>
      <c r="AB11" s="21" t="s">
        <v>628</v>
      </c>
    </row>
    <row r="12" spans="1:29" x14ac:dyDescent="0.35">
      <c r="A12" s="11"/>
      <c r="B12" s="22" t="s">
        <v>1164</v>
      </c>
      <c r="C12" s="23">
        <v>1183</v>
      </c>
      <c r="D12" s="24">
        <v>1183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4">
        <v>993</v>
      </c>
      <c r="J12" s="25" t="s">
        <v>486</v>
      </c>
      <c r="K12" s="25">
        <v>190</v>
      </c>
      <c r="L12" s="26" t="s">
        <v>486</v>
      </c>
      <c r="M12" s="24">
        <v>578</v>
      </c>
      <c r="N12" s="25">
        <v>554</v>
      </c>
      <c r="O12" s="26">
        <v>47</v>
      </c>
      <c r="P12" s="24">
        <v>669</v>
      </c>
      <c r="Q12" s="25">
        <v>387</v>
      </c>
      <c r="R12" s="25">
        <v>100</v>
      </c>
      <c r="S12" s="25">
        <v>24</v>
      </c>
      <c r="T12" s="26">
        <v>3</v>
      </c>
      <c r="U12" s="24">
        <v>211</v>
      </c>
      <c r="V12" s="25">
        <v>106</v>
      </c>
      <c r="W12" s="25">
        <v>824</v>
      </c>
      <c r="X12" s="26">
        <v>23</v>
      </c>
      <c r="Y12" s="24">
        <v>371</v>
      </c>
      <c r="Z12" s="25">
        <v>745</v>
      </c>
      <c r="AA12" s="25">
        <v>28</v>
      </c>
      <c r="AB12" s="26">
        <v>8</v>
      </c>
      <c r="AC12" s="10"/>
    </row>
    <row r="13" spans="1:29" x14ac:dyDescent="0.35">
      <c r="A13" s="11"/>
      <c r="B13" s="22" t="s">
        <v>449</v>
      </c>
      <c r="C13" s="27">
        <v>0.39</v>
      </c>
      <c r="D13" s="28">
        <v>0.39</v>
      </c>
      <c r="E13" s="25" t="s">
        <v>486</v>
      </c>
      <c r="F13" s="25" t="s">
        <v>486</v>
      </c>
      <c r="G13" s="25" t="s">
        <v>486</v>
      </c>
      <c r="H13" s="26" t="s">
        <v>486</v>
      </c>
      <c r="I13" s="28">
        <v>0.4</v>
      </c>
      <c r="J13" s="25" t="s">
        <v>486</v>
      </c>
      <c r="K13" s="29">
        <v>0.33</v>
      </c>
      <c r="L13" s="26" t="s">
        <v>486</v>
      </c>
      <c r="M13" s="28">
        <v>0.49</v>
      </c>
      <c r="N13" s="29">
        <v>0.32</v>
      </c>
      <c r="O13" s="30">
        <v>0.42</v>
      </c>
      <c r="P13" s="28">
        <v>0.35</v>
      </c>
      <c r="Q13" s="29">
        <v>0.41</v>
      </c>
      <c r="R13" s="29">
        <v>0.56999999999999995</v>
      </c>
      <c r="S13" s="29">
        <v>0.67</v>
      </c>
      <c r="T13" s="30">
        <v>0.75</v>
      </c>
      <c r="U13" s="28">
        <v>0.43</v>
      </c>
      <c r="V13" s="29">
        <v>0.36</v>
      </c>
      <c r="W13" s="29">
        <v>0.38</v>
      </c>
      <c r="X13" s="30">
        <v>0.42</v>
      </c>
      <c r="Y13" s="28">
        <v>0.52</v>
      </c>
      <c r="Z13" s="29">
        <v>0.34</v>
      </c>
      <c r="AA13" s="29">
        <v>0.49</v>
      </c>
      <c r="AB13" s="30">
        <v>0.36</v>
      </c>
      <c r="AC13" s="10"/>
    </row>
    <row r="14" spans="1:29" x14ac:dyDescent="0.35">
      <c r="A14" s="11"/>
      <c r="B14" s="22" t="s">
        <v>449</v>
      </c>
      <c r="C14" s="24" t="s">
        <v>1142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6" t="s">
        <v>449</v>
      </c>
      <c r="I14" s="24" t="s">
        <v>514</v>
      </c>
      <c r="J14" s="25" t="s">
        <v>449</v>
      </c>
      <c r="K14" s="25" t="s">
        <v>449</v>
      </c>
      <c r="L14" s="26" t="s">
        <v>449</v>
      </c>
      <c r="M14" s="24" t="s">
        <v>518</v>
      </c>
      <c r="N14" s="25" t="s">
        <v>449</v>
      </c>
      <c r="O14" s="26" t="s">
        <v>449</v>
      </c>
      <c r="P14" s="24" t="s">
        <v>449</v>
      </c>
      <c r="Q14" s="25" t="s">
        <v>605</v>
      </c>
      <c r="R14" s="25" t="s">
        <v>508</v>
      </c>
      <c r="S14" s="25" t="s">
        <v>449</v>
      </c>
      <c r="T14" s="26" t="s">
        <v>449</v>
      </c>
      <c r="U14" s="24" t="s">
        <v>449</v>
      </c>
      <c r="V14" s="25" t="s">
        <v>449</v>
      </c>
      <c r="W14" s="25" t="s">
        <v>449</v>
      </c>
      <c r="X14" s="26" t="s">
        <v>449</v>
      </c>
      <c r="Y14" s="24" t="s">
        <v>598</v>
      </c>
      <c r="Z14" s="25" t="s">
        <v>449</v>
      </c>
      <c r="AA14" s="25" t="s">
        <v>449</v>
      </c>
      <c r="AB14" s="26" t="s">
        <v>449</v>
      </c>
      <c r="AC14" s="10"/>
    </row>
    <row r="15" spans="1:29" x14ac:dyDescent="0.35">
      <c r="A15" s="11"/>
      <c r="B15" s="8" t="s">
        <v>1165</v>
      </c>
      <c r="C15" s="9">
        <v>830</v>
      </c>
      <c r="D15" s="10">
        <v>830</v>
      </c>
      <c r="E15" s="5" t="s">
        <v>486</v>
      </c>
      <c r="F15" s="5" t="s">
        <v>486</v>
      </c>
      <c r="G15" s="5" t="s">
        <v>486</v>
      </c>
      <c r="H15" s="11" t="s">
        <v>486</v>
      </c>
      <c r="I15" s="10">
        <v>688</v>
      </c>
      <c r="J15" s="5" t="s">
        <v>486</v>
      </c>
      <c r="K15" s="5">
        <v>142</v>
      </c>
      <c r="L15" s="11" t="s">
        <v>486</v>
      </c>
      <c r="M15" s="10">
        <v>284</v>
      </c>
      <c r="N15" s="5">
        <v>504</v>
      </c>
      <c r="O15" s="11">
        <v>39</v>
      </c>
      <c r="P15" s="10">
        <v>559</v>
      </c>
      <c r="Q15" s="5">
        <v>227</v>
      </c>
      <c r="R15" s="5">
        <v>36</v>
      </c>
      <c r="S15" s="5">
        <v>7</v>
      </c>
      <c r="T15" s="11">
        <v>1</v>
      </c>
      <c r="U15" s="10">
        <v>136</v>
      </c>
      <c r="V15" s="5">
        <v>76</v>
      </c>
      <c r="W15" s="5">
        <v>597</v>
      </c>
      <c r="X15" s="11">
        <v>11</v>
      </c>
      <c r="Y15" s="10">
        <v>135</v>
      </c>
      <c r="Z15" s="5">
        <v>665</v>
      </c>
      <c r="AA15" s="5">
        <v>11</v>
      </c>
      <c r="AB15" s="11">
        <v>9</v>
      </c>
      <c r="AC15" s="10"/>
    </row>
    <row r="16" spans="1:29" x14ac:dyDescent="0.35">
      <c r="A16" s="11"/>
      <c r="B16" s="8" t="s">
        <v>449</v>
      </c>
      <c r="C16" s="12">
        <v>0.27</v>
      </c>
      <c r="D16" s="13">
        <v>0.27</v>
      </c>
      <c r="E16" s="5" t="s">
        <v>486</v>
      </c>
      <c r="F16" s="5" t="s">
        <v>486</v>
      </c>
      <c r="G16" s="5" t="s">
        <v>486</v>
      </c>
      <c r="H16" s="11" t="s">
        <v>486</v>
      </c>
      <c r="I16" s="13">
        <v>0.28000000000000003</v>
      </c>
      <c r="J16" s="5" t="s">
        <v>486</v>
      </c>
      <c r="K16" s="14">
        <v>0.25</v>
      </c>
      <c r="L16" s="11" t="s">
        <v>486</v>
      </c>
      <c r="M16" s="13">
        <v>0.24</v>
      </c>
      <c r="N16" s="14">
        <v>0.28999999999999998</v>
      </c>
      <c r="O16" s="15">
        <v>0.35</v>
      </c>
      <c r="P16" s="13">
        <v>0.3</v>
      </c>
      <c r="Q16" s="14">
        <v>0.24</v>
      </c>
      <c r="R16" s="14">
        <v>0.21</v>
      </c>
      <c r="S16" s="14">
        <v>0.18</v>
      </c>
      <c r="T16" s="15">
        <v>0.25</v>
      </c>
      <c r="U16" s="13">
        <v>0.28000000000000003</v>
      </c>
      <c r="V16" s="14">
        <v>0.26</v>
      </c>
      <c r="W16" s="14">
        <v>0.28000000000000003</v>
      </c>
      <c r="X16" s="15">
        <v>0.21</v>
      </c>
      <c r="Y16" s="13">
        <v>0.19</v>
      </c>
      <c r="Z16" s="14">
        <v>0.3</v>
      </c>
      <c r="AA16" s="14">
        <v>0.19</v>
      </c>
      <c r="AB16" s="15">
        <v>0.37</v>
      </c>
      <c r="AC16" s="10"/>
    </row>
    <row r="17" spans="1:29" x14ac:dyDescent="0.35">
      <c r="A17" s="11"/>
      <c r="B17" s="8" t="s">
        <v>449</v>
      </c>
      <c r="C17" s="10" t="s">
        <v>1254</v>
      </c>
      <c r="D17" s="10" t="s">
        <v>449</v>
      </c>
      <c r="E17" s="5" t="s">
        <v>449</v>
      </c>
      <c r="F17" s="5" t="s">
        <v>449</v>
      </c>
      <c r="G17" s="5" t="s">
        <v>449</v>
      </c>
      <c r="H17" s="11" t="s">
        <v>449</v>
      </c>
      <c r="I17" s="10" t="s">
        <v>449</v>
      </c>
      <c r="J17" s="5" t="s">
        <v>449</v>
      </c>
      <c r="K17" s="5" t="s">
        <v>449</v>
      </c>
      <c r="L17" s="11" t="s">
        <v>449</v>
      </c>
      <c r="M17" s="10" t="s">
        <v>449</v>
      </c>
      <c r="N17" s="5" t="s">
        <v>603</v>
      </c>
      <c r="O17" s="11" t="s">
        <v>449</v>
      </c>
      <c r="P17" s="10" t="s">
        <v>593</v>
      </c>
      <c r="Q17" s="5" t="s">
        <v>449</v>
      </c>
      <c r="R17" s="5" t="s">
        <v>449</v>
      </c>
      <c r="S17" s="5" t="s">
        <v>449</v>
      </c>
      <c r="T17" s="11" t="s">
        <v>449</v>
      </c>
      <c r="U17" s="10" t="s">
        <v>449</v>
      </c>
      <c r="V17" s="5" t="s">
        <v>449</v>
      </c>
      <c r="W17" s="5" t="s">
        <v>449</v>
      </c>
      <c r="X17" s="11" t="s">
        <v>449</v>
      </c>
      <c r="Y17" s="10" t="s">
        <v>449</v>
      </c>
      <c r="Z17" s="5" t="s">
        <v>502</v>
      </c>
      <c r="AA17" s="5" t="s">
        <v>449</v>
      </c>
      <c r="AB17" s="11" t="s">
        <v>449</v>
      </c>
      <c r="AC17" s="10"/>
    </row>
    <row r="18" spans="1:29" x14ac:dyDescent="0.35">
      <c r="A18" s="11"/>
      <c r="B18" s="22" t="s">
        <v>1166</v>
      </c>
      <c r="C18" s="23">
        <v>788</v>
      </c>
      <c r="D18" s="24">
        <v>788</v>
      </c>
      <c r="E18" s="25" t="s">
        <v>486</v>
      </c>
      <c r="F18" s="25" t="s">
        <v>486</v>
      </c>
      <c r="G18" s="25" t="s">
        <v>486</v>
      </c>
      <c r="H18" s="26" t="s">
        <v>486</v>
      </c>
      <c r="I18" s="24">
        <v>615</v>
      </c>
      <c r="J18" s="25" t="s">
        <v>486</v>
      </c>
      <c r="K18" s="25">
        <v>172</v>
      </c>
      <c r="L18" s="26" t="s">
        <v>486</v>
      </c>
      <c r="M18" s="24">
        <v>254</v>
      </c>
      <c r="N18" s="25">
        <v>510</v>
      </c>
      <c r="O18" s="26">
        <v>23</v>
      </c>
      <c r="P18" s="24">
        <v>519</v>
      </c>
      <c r="Q18" s="25">
        <v>239</v>
      </c>
      <c r="R18" s="25">
        <v>28</v>
      </c>
      <c r="S18" s="25">
        <v>2</v>
      </c>
      <c r="T18" s="26" t="s">
        <v>486</v>
      </c>
      <c r="U18" s="24">
        <v>96</v>
      </c>
      <c r="V18" s="25">
        <v>85</v>
      </c>
      <c r="W18" s="25">
        <v>580</v>
      </c>
      <c r="X18" s="26">
        <v>20</v>
      </c>
      <c r="Y18" s="24">
        <v>160</v>
      </c>
      <c r="Z18" s="25">
        <v>599</v>
      </c>
      <c r="AA18" s="25">
        <v>13</v>
      </c>
      <c r="AB18" s="26">
        <v>6</v>
      </c>
      <c r="AC18" s="10"/>
    </row>
    <row r="19" spans="1:29" x14ac:dyDescent="0.35">
      <c r="A19" s="11"/>
      <c r="B19" s="22" t="s">
        <v>449</v>
      </c>
      <c r="C19" s="27">
        <v>0.26</v>
      </c>
      <c r="D19" s="28">
        <v>0.26</v>
      </c>
      <c r="E19" s="25" t="s">
        <v>486</v>
      </c>
      <c r="F19" s="25" t="s">
        <v>486</v>
      </c>
      <c r="G19" s="25" t="s">
        <v>486</v>
      </c>
      <c r="H19" s="26" t="s">
        <v>486</v>
      </c>
      <c r="I19" s="28">
        <v>0.25</v>
      </c>
      <c r="J19" s="25" t="s">
        <v>486</v>
      </c>
      <c r="K19" s="29">
        <v>0.3</v>
      </c>
      <c r="L19" s="26" t="s">
        <v>486</v>
      </c>
      <c r="M19" s="28">
        <v>0.21</v>
      </c>
      <c r="N19" s="29">
        <v>0.28999999999999998</v>
      </c>
      <c r="O19" s="30">
        <v>0.2</v>
      </c>
      <c r="P19" s="28">
        <v>0.27</v>
      </c>
      <c r="Q19" s="29">
        <v>0.26</v>
      </c>
      <c r="R19" s="29">
        <v>0.16</v>
      </c>
      <c r="S19" s="29">
        <v>0.06</v>
      </c>
      <c r="T19" s="26" t="s">
        <v>486</v>
      </c>
      <c r="U19" s="28">
        <v>0.2</v>
      </c>
      <c r="V19" s="29">
        <v>0.28999999999999998</v>
      </c>
      <c r="W19" s="29">
        <v>0.27</v>
      </c>
      <c r="X19" s="30">
        <v>0.38</v>
      </c>
      <c r="Y19" s="28">
        <v>0.22</v>
      </c>
      <c r="Z19" s="29">
        <v>0.27</v>
      </c>
      <c r="AA19" s="29">
        <v>0.22</v>
      </c>
      <c r="AB19" s="30">
        <v>0.27</v>
      </c>
      <c r="AC19" s="10"/>
    </row>
    <row r="20" spans="1:29" x14ac:dyDescent="0.35">
      <c r="A20" s="11"/>
      <c r="B20" s="22" t="s">
        <v>449</v>
      </c>
      <c r="C20" s="24" t="s">
        <v>1255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6" t="s">
        <v>449</v>
      </c>
      <c r="I20" s="24" t="s">
        <v>449</v>
      </c>
      <c r="J20" s="25" t="s">
        <v>449</v>
      </c>
      <c r="K20" s="25" t="s">
        <v>600</v>
      </c>
      <c r="L20" s="26" t="s">
        <v>449</v>
      </c>
      <c r="M20" s="24" t="s">
        <v>449</v>
      </c>
      <c r="N20" s="25" t="s">
        <v>603</v>
      </c>
      <c r="O20" s="26" t="s">
        <v>449</v>
      </c>
      <c r="P20" s="24" t="s">
        <v>558</v>
      </c>
      <c r="Q20" s="25" t="s">
        <v>449</v>
      </c>
      <c r="R20" s="25" t="s">
        <v>449</v>
      </c>
      <c r="S20" s="25" t="s">
        <v>449</v>
      </c>
      <c r="T20" s="26" t="s">
        <v>449</v>
      </c>
      <c r="U20" s="24" t="s">
        <v>449</v>
      </c>
      <c r="V20" s="25" t="s">
        <v>493</v>
      </c>
      <c r="W20" s="25" t="s">
        <v>493</v>
      </c>
      <c r="X20" s="26" t="s">
        <v>449</v>
      </c>
      <c r="Y20" s="24" t="s">
        <v>449</v>
      </c>
      <c r="Z20" s="25" t="s">
        <v>502</v>
      </c>
      <c r="AA20" s="25" t="s">
        <v>449</v>
      </c>
      <c r="AB20" s="26" t="s">
        <v>449</v>
      </c>
      <c r="AC20" s="10"/>
    </row>
    <row r="21" spans="1:29" x14ac:dyDescent="0.35">
      <c r="A21" s="11"/>
      <c r="B21" s="8" t="s">
        <v>1167</v>
      </c>
      <c r="C21" s="9">
        <v>159</v>
      </c>
      <c r="D21" s="10">
        <v>159</v>
      </c>
      <c r="E21" s="5" t="s">
        <v>486</v>
      </c>
      <c r="F21" s="5" t="s">
        <v>486</v>
      </c>
      <c r="G21" s="5" t="s">
        <v>486</v>
      </c>
      <c r="H21" s="11" t="s">
        <v>486</v>
      </c>
      <c r="I21" s="10">
        <v>107</v>
      </c>
      <c r="J21" s="5" t="s">
        <v>486</v>
      </c>
      <c r="K21" s="5">
        <v>52</v>
      </c>
      <c r="L21" s="11" t="s">
        <v>486</v>
      </c>
      <c r="M21" s="10">
        <v>39</v>
      </c>
      <c r="N21" s="5">
        <v>119</v>
      </c>
      <c r="O21" s="11">
        <v>1</v>
      </c>
      <c r="P21" s="10">
        <v>95</v>
      </c>
      <c r="Q21" s="5">
        <v>56</v>
      </c>
      <c r="R21" s="5">
        <v>6</v>
      </c>
      <c r="S21" s="5">
        <v>2</v>
      </c>
      <c r="T21" s="11" t="s">
        <v>486</v>
      </c>
      <c r="U21" s="10">
        <v>28</v>
      </c>
      <c r="V21" s="5">
        <v>22</v>
      </c>
      <c r="W21" s="5">
        <v>107</v>
      </c>
      <c r="X21" s="11" t="s">
        <v>486</v>
      </c>
      <c r="Y21" s="10">
        <v>32</v>
      </c>
      <c r="Z21" s="5">
        <v>125</v>
      </c>
      <c r="AA21" s="5">
        <v>1</v>
      </c>
      <c r="AB21" s="11" t="s">
        <v>486</v>
      </c>
      <c r="AC21" s="10"/>
    </row>
    <row r="22" spans="1:29" x14ac:dyDescent="0.35">
      <c r="A22" s="11"/>
      <c r="B22" s="8" t="s">
        <v>449</v>
      </c>
      <c r="C22" s="12">
        <v>0.05</v>
      </c>
      <c r="D22" s="13">
        <v>0.05</v>
      </c>
      <c r="E22" s="5" t="s">
        <v>486</v>
      </c>
      <c r="F22" s="5" t="s">
        <v>486</v>
      </c>
      <c r="G22" s="5" t="s">
        <v>486</v>
      </c>
      <c r="H22" s="11" t="s">
        <v>486</v>
      </c>
      <c r="I22" s="13">
        <v>0.04</v>
      </c>
      <c r="J22" s="5" t="s">
        <v>486</v>
      </c>
      <c r="K22" s="14">
        <v>0.09</v>
      </c>
      <c r="L22" s="11" t="s">
        <v>486</v>
      </c>
      <c r="M22" s="13">
        <v>0.03</v>
      </c>
      <c r="N22" s="14">
        <v>7.0000000000000007E-2</v>
      </c>
      <c r="O22" s="15">
        <v>0.01</v>
      </c>
      <c r="P22" s="13">
        <v>0.05</v>
      </c>
      <c r="Q22" s="14">
        <v>0.06</v>
      </c>
      <c r="R22" s="14">
        <v>0.03</v>
      </c>
      <c r="S22" s="14">
        <v>0.06</v>
      </c>
      <c r="T22" s="11" t="s">
        <v>486</v>
      </c>
      <c r="U22" s="13">
        <v>0.06</v>
      </c>
      <c r="V22" s="14">
        <v>0.08</v>
      </c>
      <c r="W22" s="14">
        <v>0.05</v>
      </c>
      <c r="X22" s="11" t="s">
        <v>486</v>
      </c>
      <c r="Y22" s="13">
        <v>0.05</v>
      </c>
      <c r="Z22" s="14">
        <v>0.06</v>
      </c>
      <c r="AA22" s="14">
        <v>0.02</v>
      </c>
      <c r="AB22" s="11" t="s">
        <v>486</v>
      </c>
      <c r="AC22" s="10"/>
    </row>
    <row r="23" spans="1:29" x14ac:dyDescent="0.35">
      <c r="A23" s="11"/>
      <c r="B23" s="8" t="s">
        <v>449</v>
      </c>
      <c r="C23" s="10" t="s">
        <v>937</v>
      </c>
      <c r="D23" s="10" t="s">
        <v>449</v>
      </c>
      <c r="E23" s="5" t="s">
        <v>449</v>
      </c>
      <c r="F23" s="5" t="s">
        <v>449</v>
      </c>
      <c r="G23" s="5" t="s">
        <v>449</v>
      </c>
      <c r="H23" s="11" t="s">
        <v>449</v>
      </c>
      <c r="I23" s="10" t="s">
        <v>449</v>
      </c>
      <c r="J23" s="5" t="s">
        <v>449</v>
      </c>
      <c r="K23" s="5" t="s">
        <v>600</v>
      </c>
      <c r="L23" s="11" t="s">
        <v>449</v>
      </c>
      <c r="M23" s="10" t="s">
        <v>449</v>
      </c>
      <c r="N23" s="5" t="s">
        <v>499</v>
      </c>
      <c r="O23" s="11" t="s">
        <v>449</v>
      </c>
      <c r="P23" s="10" t="s">
        <v>449</v>
      </c>
      <c r="Q23" s="5" t="s">
        <v>449</v>
      </c>
      <c r="R23" s="5" t="s">
        <v>449</v>
      </c>
      <c r="S23" s="5" t="s">
        <v>449</v>
      </c>
      <c r="T23" s="11" t="s">
        <v>449</v>
      </c>
      <c r="U23" s="10" t="s">
        <v>449</v>
      </c>
      <c r="V23" s="5" t="s">
        <v>449</v>
      </c>
      <c r="W23" s="5" t="s">
        <v>449</v>
      </c>
      <c r="X23" s="11" t="s">
        <v>449</v>
      </c>
      <c r="Y23" s="10" t="s">
        <v>449</v>
      </c>
      <c r="Z23" s="5" t="s">
        <v>449</v>
      </c>
      <c r="AA23" s="5" t="s">
        <v>449</v>
      </c>
      <c r="AB23" s="11" t="s">
        <v>449</v>
      </c>
      <c r="AC23" s="10"/>
    </row>
    <row r="24" spans="1:29" x14ac:dyDescent="0.35">
      <c r="A24" s="11"/>
      <c r="B24" s="22" t="s">
        <v>1168</v>
      </c>
      <c r="C24" s="23">
        <v>64</v>
      </c>
      <c r="D24" s="24">
        <v>64</v>
      </c>
      <c r="E24" s="25" t="s">
        <v>486</v>
      </c>
      <c r="F24" s="25" t="s">
        <v>486</v>
      </c>
      <c r="G24" s="25" t="s">
        <v>486</v>
      </c>
      <c r="H24" s="26" t="s">
        <v>486</v>
      </c>
      <c r="I24" s="24">
        <v>50</v>
      </c>
      <c r="J24" s="25" t="s">
        <v>486</v>
      </c>
      <c r="K24" s="25">
        <v>15</v>
      </c>
      <c r="L24" s="26" t="s">
        <v>486</v>
      </c>
      <c r="M24" s="24">
        <v>27</v>
      </c>
      <c r="N24" s="25">
        <v>37</v>
      </c>
      <c r="O24" s="26">
        <v>1</v>
      </c>
      <c r="P24" s="24">
        <v>44</v>
      </c>
      <c r="Q24" s="25">
        <v>18</v>
      </c>
      <c r="R24" s="25">
        <v>2</v>
      </c>
      <c r="S24" s="25" t="s">
        <v>486</v>
      </c>
      <c r="T24" s="26" t="s">
        <v>486</v>
      </c>
      <c r="U24" s="24">
        <v>17</v>
      </c>
      <c r="V24" s="25">
        <v>4</v>
      </c>
      <c r="W24" s="25">
        <v>43</v>
      </c>
      <c r="X24" s="26" t="s">
        <v>486</v>
      </c>
      <c r="Y24" s="24">
        <v>12</v>
      </c>
      <c r="Z24" s="25">
        <v>48</v>
      </c>
      <c r="AA24" s="25">
        <v>5</v>
      </c>
      <c r="AB24" s="26" t="s">
        <v>486</v>
      </c>
      <c r="AC24" s="10"/>
    </row>
    <row r="25" spans="1:29" x14ac:dyDescent="0.35">
      <c r="A25" s="11"/>
      <c r="B25" s="22" t="s">
        <v>449</v>
      </c>
      <c r="C25" s="27">
        <v>0.02</v>
      </c>
      <c r="D25" s="28">
        <v>0.02</v>
      </c>
      <c r="E25" s="25" t="s">
        <v>486</v>
      </c>
      <c r="F25" s="25" t="s">
        <v>486</v>
      </c>
      <c r="G25" s="25" t="s">
        <v>486</v>
      </c>
      <c r="H25" s="26" t="s">
        <v>486</v>
      </c>
      <c r="I25" s="28">
        <v>0.02</v>
      </c>
      <c r="J25" s="25" t="s">
        <v>486</v>
      </c>
      <c r="K25" s="29">
        <v>0.03</v>
      </c>
      <c r="L25" s="26" t="s">
        <v>486</v>
      </c>
      <c r="M25" s="28">
        <v>0.02</v>
      </c>
      <c r="N25" s="29">
        <v>0.02</v>
      </c>
      <c r="O25" s="30">
        <v>0.01</v>
      </c>
      <c r="P25" s="28">
        <v>0.02</v>
      </c>
      <c r="Q25" s="29">
        <v>0.02</v>
      </c>
      <c r="R25" s="29">
        <v>0.01</v>
      </c>
      <c r="S25" s="25" t="s">
        <v>486</v>
      </c>
      <c r="T25" s="26" t="s">
        <v>486</v>
      </c>
      <c r="U25" s="28">
        <v>0.03</v>
      </c>
      <c r="V25" s="29">
        <v>0.01</v>
      </c>
      <c r="W25" s="29">
        <v>0.02</v>
      </c>
      <c r="X25" s="26" t="s">
        <v>486</v>
      </c>
      <c r="Y25" s="28">
        <v>0.02</v>
      </c>
      <c r="Z25" s="29">
        <v>0.02</v>
      </c>
      <c r="AA25" s="29">
        <v>0.08</v>
      </c>
      <c r="AB25" s="26" t="s">
        <v>486</v>
      </c>
      <c r="AC25" s="10"/>
    </row>
    <row r="26" spans="1:29" x14ac:dyDescent="0.35">
      <c r="A26" s="11"/>
      <c r="B26" s="22" t="s">
        <v>449</v>
      </c>
      <c r="C26" s="24" t="s">
        <v>449</v>
      </c>
      <c r="D26" s="24" t="s">
        <v>449</v>
      </c>
      <c r="E26" s="25" t="s">
        <v>449</v>
      </c>
      <c r="F26" s="25" t="s">
        <v>449</v>
      </c>
      <c r="G26" s="25" t="s">
        <v>449</v>
      </c>
      <c r="H26" s="26" t="s">
        <v>449</v>
      </c>
      <c r="I26" s="24" t="s">
        <v>449</v>
      </c>
      <c r="J26" s="25" t="s">
        <v>449</v>
      </c>
      <c r="K26" s="25" t="s">
        <v>449</v>
      </c>
      <c r="L26" s="26" t="s">
        <v>449</v>
      </c>
      <c r="M26" s="24" t="s">
        <v>449</v>
      </c>
      <c r="N26" s="25" t="s">
        <v>449</v>
      </c>
      <c r="O26" s="26" t="s">
        <v>449</v>
      </c>
      <c r="P26" s="24" t="s">
        <v>449</v>
      </c>
      <c r="Q26" s="25" t="s">
        <v>449</v>
      </c>
      <c r="R26" s="25" t="s">
        <v>449</v>
      </c>
      <c r="S26" s="25" t="s">
        <v>449</v>
      </c>
      <c r="T26" s="26" t="s">
        <v>449</v>
      </c>
      <c r="U26" s="24" t="s">
        <v>449</v>
      </c>
      <c r="V26" s="25" t="s">
        <v>449</v>
      </c>
      <c r="W26" s="25" t="s">
        <v>449</v>
      </c>
      <c r="X26" s="26" t="s">
        <v>449</v>
      </c>
      <c r="Y26" s="24" t="s">
        <v>449</v>
      </c>
      <c r="Z26" s="25" t="s">
        <v>449</v>
      </c>
      <c r="AA26" s="25" t="s">
        <v>719</v>
      </c>
      <c r="AB26" s="26" t="s">
        <v>449</v>
      </c>
      <c r="AC26" s="10"/>
    </row>
    <row r="27" spans="1:29" x14ac:dyDescent="0.35">
      <c r="A27" s="11"/>
      <c r="B27" s="8" t="s">
        <v>1169</v>
      </c>
      <c r="C27" s="9">
        <v>18</v>
      </c>
      <c r="D27" s="10">
        <v>18</v>
      </c>
      <c r="E27" s="5" t="s">
        <v>486</v>
      </c>
      <c r="F27" s="5" t="s">
        <v>486</v>
      </c>
      <c r="G27" s="5" t="s">
        <v>486</v>
      </c>
      <c r="H27" s="11" t="s">
        <v>486</v>
      </c>
      <c r="I27" s="10">
        <v>12</v>
      </c>
      <c r="J27" s="5" t="s">
        <v>486</v>
      </c>
      <c r="K27" s="5">
        <v>6</v>
      </c>
      <c r="L27" s="11" t="s">
        <v>486</v>
      </c>
      <c r="M27" s="10">
        <v>6</v>
      </c>
      <c r="N27" s="5">
        <v>10</v>
      </c>
      <c r="O27" s="11">
        <v>2</v>
      </c>
      <c r="P27" s="10">
        <v>8</v>
      </c>
      <c r="Q27" s="5">
        <v>6</v>
      </c>
      <c r="R27" s="5">
        <v>3</v>
      </c>
      <c r="S27" s="5">
        <v>1</v>
      </c>
      <c r="T27" s="11" t="s">
        <v>486</v>
      </c>
      <c r="U27" s="10">
        <v>5</v>
      </c>
      <c r="V27" s="5">
        <v>2</v>
      </c>
      <c r="W27" s="5">
        <v>9</v>
      </c>
      <c r="X27" s="11" t="s">
        <v>486</v>
      </c>
      <c r="Y27" s="10">
        <v>8</v>
      </c>
      <c r="Z27" s="5">
        <v>8</v>
      </c>
      <c r="AA27" s="5" t="s">
        <v>486</v>
      </c>
      <c r="AB27" s="11" t="s">
        <v>486</v>
      </c>
      <c r="AC27" s="10"/>
    </row>
    <row r="28" spans="1:29" x14ac:dyDescent="0.35">
      <c r="A28" s="11"/>
      <c r="B28" s="8" t="s">
        <v>449</v>
      </c>
      <c r="C28" s="12">
        <v>0.01</v>
      </c>
      <c r="D28" s="13">
        <v>0.01</v>
      </c>
      <c r="E28" s="5" t="s">
        <v>486</v>
      </c>
      <c r="F28" s="5" t="s">
        <v>486</v>
      </c>
      <c r="G28" s="5" t="s">
        <v>486</v>
      </c>
      <c r="H28" s="11" t="s">
        <v>486</v>
      </c>
      <c r="I28" s="10" t="s">
        <v>511</v>
      </c>
      <c r="J28" s="5" t="s">
        <v>486</v>
      </c>
      <c r="K28" s="14">
        <v>0.01</v>
      </c>
      <c r="L28" s="11" t="s">
        <v>486</v>
      </c>
      <c r="M28" s="13">
        <v>0.01</v>
      </c>
      <c r="N28" s="14">
        <v>0.01</v>
      </c>
      <c r="O28" s="15">
        <v>0.02</v>
      </c>
      <c r="P28" s="10" t="s">
        <v>511</v>
      </c>
      <c r="Q28" s="14">
        <v>0.01</v>
      </c>
      <c r="R28" s="14">
        <v>0.02</v>
      </c>
      <c r="S28" s="14">
        <v>0.02</v>
      </c>
      <c r="T28" s="11" t="s">
        <v>486</v>
      </c>
      <c r="U28" s="13">
        <v>0.01</v>
      </c>
      <c r="V28" s="14">
        <v>0.01</v>
      </c>
      <c r="W28" s="5" t="s">
        <v>511</v>
      </c>
      <c r="X28" s="11" t="s">
        <v>486</v>
      </c>
      <c r="Y28" s="13">
        <v>0.01</v>
      </c>
      <c r="Z28" s="5" t="s">
        <v>511</v>
      </c>
      <c r="AA28" s="5" t="s">
        <v>486</v>
      </c>
      <c r="AB28" s="11" t="s">
        <v>486</v>
      </c>
      <c r="AC28" s="10"/>
    </row>
    <row r="29" spans="1:29" x14ac:dyDescent="0.35">
      <c r="A29" s="11"/>
      <c r="B29" s="8" t="s">
        <v>449</v>
      </c>
      <c r="C29" s="10" t="s">
        <v>636</v>
      </c>
      <c r="D29" s="10" t="s">
        <v>449</v>
      </c>
      <c r="E29" s="5" t="s">
        <v>449</v>
      </c>
      <c r="F29" s="5" t="s">
        <v>449</v>
      </c>
      <c r="G29" s="5" t="s">
        <v>449</v>
      </c>
      <c r="H29" s="11" t="s">
        <v>449</v>
      </c>
      <c r="I29" s="10" t="s">
        <v>449</v>
      </c>
      <c r="J29" s="5" t="s">
        <v>449</v>
      </c>
      <c r="K29" s="5" t="s">
        <v>449</v>
      </c>
      <c r="L29" s="11" t="s">
        <v>449</v>
      </c>
      <c r="M29" s="10" t="s">
        <v>449</v>
      </c>
      <c r="N29" s="5" t="s">
        <v>449</v>
      </c>
      <c r="O29" s="11" t="s">
        <v>449</v>
      </c>
      <c r="P29" s="10" t="s">
        <v>449</v>
      </c>
      <c r="Q29" s="5" t="s">
        <v>449</v>
      </c>
      <c r="R29" s="5" t="s">
        <v>449</v>
      </c>
      <c r="S29" s="5" t="s">
        <v>449</v>
      </c>
      <c r="T29" s="11" t="s">
        <v>449</v>
      </c>
      <c r="U29" s="10" t="s">
        <v>449</v>
      </c>
      <c r="V29" s="5" t="s">
        <v>449</v>
      </c>
      <c r="W29" s="5" t="s">
        <v>449</v>
      </c>
      <c r="X29" s="11" t="s">
        <v>449</v>
      </c>
      <c r="Y29" s="10" t="s">
        <v>449</v>
      </c>
      <c r="Z29" s="5" t="s">
        <v>449</v>
      </c>
      <c r="AA29" s="5" t="s">
        <v>449</v>
      </c>
      <c r="AB29" s="11" t="s">
        <v>449</v>
      </c>
      <c r="AC29" s="10"/>
    </row>
    <row r="30" spans="1:29" x14ac:dyDescent="0.35">
      <c r="A30" s="11"/>
      <c r="B30" s="22" t="s">
        <v>1170</v>
      </c>
      <c r="C30" s="23">
        <v>2013</v>
      </c>
      <c r="D30" s="24">
        <v>2013</v>
      </c>
      <c r="E30" s="25" t="s">
        <v>486</v>
      </c>
      <c r="F30" s="25" t="s">
        <v>486</v>
      </c>
      <c r="G30" s="25" t="s">
        <v>486</v>
      </c>
      <c r="H30" s="26" t="s">
        <v>486</v>
      </c>
      <c r="I30" s="24">
        <v>1681</v>
      </c>
      <c r="J30" s="25" t="s">
        <v>486</v>
      </c>
      <c r="K30" s="25">
        <v>332</v>
      </c>
      <c r="L30" s="26" t="s">
        <v>486</v>
      </c>
      <c r="M30" s="24">
        <v>862</v>
      </c>
      <c r="N30" s="25">
        <v>1057</v>
      </c>
      <c r="O30" s="26">
        <v>86</v>
      </c>
      <c r="P30" s="24">
        <v>1228</v>
      </c>
      <c r="Q30" s="25">
        <v>614</v>
      </c>
      <c r="R30" s="25">
        <v>136</v>
      </c>
      <c r="S30" s="25">
        <v>31</v>
      </c>
      <c r="T30" s="26">
        <v>4</v>
      </c>
      <c r="U30" s="24">
        <v>347</v>
      </c>
      <c r="V30" s="25">
        <v>182</v>
      </c>
      <c r="W30" s="25">
        <v>1420</v>
      </c>
      <c r="X30" s="26">
        <v>34</v>
      </c>
      <c r="Y30" s="24">
        <v>506</v>
      </c>
      <c r="Z30" s="25">
        <v>1410</v>
      </c>
      <c r="AA30" s="25">
        <v>39</v>
      </c>
      <c r="AB30" s="26">
        <v>17</v>
      </c>
      <c r="AC30" s="10"/>
    </row>
    <row r="31" spans="1:29" x14ac:dyDescent="0.35">
      <c r="A31" s="11"/>
      <c r="B31" s="22" t="s">
        <v>449</v>
      </c>
      <c r="C31" s="27">
        <v>0.66</v>
      </c>
      <c r="D31" s="28">
        <v>0.66</v>
      </c>
      <c r="E31" s="25" t="s">
        <v>486</v>
      </c>
      <c r="F31" s="25" t="s">
        <v>486</v>
      </c>
      <c r="G31" s="25" t="s">
        <v>486</v>
      </c>
      <c r="H31" s="26" t="s">
        <v>486</v>
      </c>
      <c r="I31" s="28">
        <v>0.68</v>
      </c>
      <c r="J31" s="25" t="s">
        <v>486</v>
      </c>
      <c r="K31" s="29">
        <v>0.57999999999999996</v>
      </c>
      <c r="L31" s="26" t="s">
        <v>486</v>
      </c>
      <c r="M31" s="28">
        <v>0.73</v>
      </c>
      <c r="N31" s="29">
        <v>0.61</v>
      </c>
      <c r="O31" s="30">
        <v>0.77</v>
      </c>
      <c r="P31" s="28">
        <v>0.65</v>
      </c>
      <c r="Q31" s="29">
        <v>0.66</v>
      </c>
      <c r="R31" s="29">
        <v>0.78</v>
      </c>
      <c r="S31" s="29">
        <v>0.86</v>
      </c>
      <c r="T31" s="30">
        <v>1</v>
      </c>
      <c r="U31" s="28">
        <v>0.7</v>
      </c>
      <c r="V31" s="29">
        <v>0.62</v>
      </c>
      <c r="W31" s="29">
        <v>0.66</v>
      </c>
      <c r="X31" s="30">
        <v>0.62</v>
      </c>
      <c r="Y31" s="28">
        <v>0.7</v>
      </c>
      <c r="Z31" s="29">
        <v>0.64</v>
      </c>
      <c r="AA31" s="29">
        <v>0.68</v>
      </c>
      <c r="AB31" s="30">
        <v>0.73</v>
      </c>
      <c r="AC31" s="10"/>
    </row>
    <row r="32" spans="1:29" x14ac:dyDescent="0.35">
      <c r="A32" s="11"/>
      <c r="B32" s="22" t="s">
        <v>449</v>
      </c>
      <c r="C32" s="24" t="s">
        <v>1017</v>
      </c>
      <c r="D32" s="24" t="s">
        <v>449</v>
      </c>
      <c r="E32" s="25" t="s">
        <v>449</v>
      </c>
      <c r="F32" s="25" t="s">
        <v>449</v>
      </c>
      <c r="G32" s="25" t="s">
        <v>449</v>
      </c>
      <c r="H32" s="26" t="s">
        <v>449</v>
      </c>
      <c r="I32" s="24" t="s">
        <v>514</v>
      </c>
      <c r="J32" s="25" t="s">
        <v>449</v>
      </c>
      <c r="K32" s="25" t="s">
        <v>449</v>
      </c>
      <c r="L32" s="26" t="s">
        <v>449</v>
      </c>
      <c r="M32" s="24" t="s">
        <v>518</v>
      </c>
      <c r="N32" s="25" t="s">
        <v>449</v>
      </c>
      <c r="O32" s="26" t="s">
        <v>517</v>
      </c>
      <c r="P32" s="24" t="s">
        <v>449</v>
      </c>
      <c r="Q32" s="25" t="s">
        <v>449</v>
      </c>
      <c r="R32" s="25" t="s">
        <v>508</v>
      </c>
      <c r="S32" s="25" t="s">
        <v>449</v>
      </c>
      <c r="T32" s="26" t="s">
        <v>449</v>
      </c>
      <c r="U32" s="24" t="s">
        <v>647</v>
      </c>
      <c r="V32" s="25" t="s">
        <v>449</v>
      </c>
      <c r="W32" s="25" t="s">
        <v>449</v>
      </c>
      <c r="X32" s="26" t="s">
        <v>449</v>
      </c>
      <c r="Y32" s="24" t="s">
        <v>598</v>
      </c>
      <c r="Z32" s="25" t="s">
        <v>449</v>
      </c>
      <c r="AA32" s="25" t="s">
        <v>449</v>
      </c>
      <c r="AB32" s="26" t="s">
        <v>449</v>
      </c>
      <c r="AC32" s="10"/>
    </row>
    <row r="33" spans="1:29" x14ac:dyDescent="0.35">
      <c r="A33" s="11"/>
      <c r="B33" s="8" t="s">
        <v>1171</v>
      </c>
      <c r="C33" s="9">
        <v>223</v>
      </c>
      <c r="D33" s="10">
        <v>223</v>
      </c>
      <c r="E33" s="5" t="s">
        <v>486</v>
      </c>
      <c r="F33" s="5" t="s">
        <v>486</v>
      </c>
      <c r="G33" s="5" t="s">
        <v>486</v>
      </c>
      <c r="H33" s="11" t="s">
        <v>486</v>
      </c>
      <c r="I33" s="10">
        <v>156</v>
      </c>
      <c r="J33" s="5" t="s">
        <v>486</v>
      </c>
      <c r="K33" s="5">
        <v>67</v>
      </c>
      <c r="L33" s="11" t="s">
        <v>486</v>
      </c>
      <c r="M33" s="10">
        <v>66</v>
      </c>
      <c r="N33" s="5">
        <v>156</v>
      </c>
      <c r="O33" s="11">
        <v>1</v>
      </c>
      <c r="P33" s="10">
        <v>140</v>
      </c>
      <c r="Q33" s="5">
        <v>74</v>
      </c>
      <c r="R33" s="5">
        <v>7</v>
      </c>
      <c r="S33" s="5">
        <v>2</v>
      </c>
      <c r="T33" s="11" t="s">
        <v>486</v>
      </c>
      <c r="U33" s="10">
        <v>45</v>
      </c>
      <c r="V33" s="5">
        <v>27</v>
      </c>
      <c r="W33" s="5">
        <v>150</v>
      </c>
      <c r="X33" s="11" t="s">
        <v>486</v>
      </c>
      <c r="Y33" s="10">
        <v>44</v>
      </c>
      <c r="Z33" s="5">
        <v>173</v>
      </c>
      <c r="AA33" s="5">
        <v>6</v>
      </c>
      <c r="AB33" s="11" t="s">
        <v>486</v>
      </c>
      <c r="AC33" s="10"/>
    </row>
    <row r="34" spans="1:29" x14ac:dyDescent="0.35">
      <c r="A34" s="11"/>
      <c r="B34" s="8" t="s">
        <v>449</v>
      </c>
      <c r="C34" s="12">
        <v>7.0000000000000007E-2</v>
      </c>
      <c r="D34" s="13">
        <v>7.0000000000000007E-2</v>
      </c>
      <c r="E34" s="5" t="s">
        <v>486</v>
      </c>
      <c r="F34" s="5" t="s">
        <v>486</v>
      </c>
      <c r="G34" s="5" t="s">
        <v>486</v>
      </c>
      <c r="H34" s="11" t="s">
        <v>486</v>
      </c>
      <c r="I34" s="13">
        <v>0.06</v>
      </c>
      <c r="J34" s="5" t="s">
        <v>486</v>
      </c>
      <c r="K34" s="14">
        <v>0.12</v>
      </c>
      <c r="L34" s="11" t="s">
        <v>486</v>
      </c>
      <c r="M34" s="13">
        <v>0.06</v>
      </c>
      <c r="N34" s="14">
        <v>0.09</v>
      </c>
      <c r="O34" s="15">
        <v>0.01</v>
      </c>
      <c r="P34" s="13">
        <v>7.0000000000000007E-2</v>
      </c>
      <c r="Q34" s="14">
        <v>0.08</v>
      </c>
      <c r="R34" s="14">
        <v>0.04</v>
      </c>
      <c r="S34" s="14">
        <v>0.06</v>
      </c>
      <c r="T34" s="11" t="s">
        <v>486</v>
      </c>
      <c r="U34" s="13">
        <v>0.09</v>
      </c>
      <c r="V34" s="14">
        <v>0.09</v>
      </c>
      <c r="W34" s="14">
        <v>7.0000000000000007E-2</v>
      </c>
      <c r="X34" s="11" t="s">
        <v>486</v>
      </c>
      <c r="Y34" s="13">
        <v>0.06</v>
      </c>
      <c r="Z34" s="14">
        <v>0.08</v>
      </c>
      <c r="AA34" s="14">
        <v>0.1</v>
      </c>
      <c r="AB34" s="11" t="s">
        <v>486</v>
      </c>
      <c r="AC34" s="10"/>
    </row>
    <row r="35" spans="1:29" x14ac:dyDescent="0.35">
      <c r="A35" s="11"/>
      <c r="B35" s="31" t="s">
        <v>449</v>
      </c>
      <c r="C35" s="32" t="s">
        <v>1256</v>
      </c>
      <c r="D35" s="32" t="s">
        <v>449</v>
      </c>
      <c r="E35" s="33" t="s">
        <v>449</v>
      </c>
      <c r="F35" s="33" t="s">
        <v>449</v>
      </c>
      <c r="G35" s="33" t="s">
        <v>449</v>
      </c>
      <c r="H35" s="34" t="s">
        <v>449</v>
      </c>
      <c r="I35" s="32" t="s">
        <v>449</v>
      </c>
      <c r="J35" s="33" t="s">
        <v>449</v>
      </c>
      <c r="K35" s="33" t="s">
        <v>600</v>
      </c>
      <c r="L35" s="34" t="s">
        <v>449</v>
      </c>
      <c r="M35" s="32" t="s">
        <v>449</v>
      </c>
      <c r="N35" s="33" t="s">
        <v>499</v>
      </c>
      <c r="O35" s="34" t="s">
        <v>449</v>
      </c>
      <c r="P35" s="32" t="s">
        <v>449</v>
      </c>
      <c r="Q35" s="33" t="s">
        <v>449</v>
      </c>
      <c r="R35" s="33" t="s">
        <v>449</v>
      </c>
      <c r="S35" s="33" t="s">
        <v>449</v>
      </c>
      <c r="T35" s="34" t="s">
        <v>449</v>
      </c>
      <c r="U35" s="32" t="s">
        <v>449</v>
      </c>
      <c r="V35" s="33" t="s">
        <v>449</v>
      </c>
      <c r="W35" s="33" t="s">
        <v>449</v>
      </c>
      <c r="X35" s="34" t="s">
        <v>449</v>
      </c>
      <c r="Y35" s="32" t="s">
        <v>449</v>
      </c>
      <c r="Z35" s="33" t="s">
        <v>449</v>
      </c>
      <c r="AA35" s="33" t="s">
        <v>449</v>
      </c>
      <c r="AB35" s="34" t="s">
        <v>449</v>
      </c>
      <c r="AC35" s="10"/>
    </row>
    <row r="36" spans="1:29" x14ac:dyDescent="0.35">
      <c r="B36" s="1" t="s">
        <v>1929</v>
      </c>
    </row>
    <row r="37" spans="1:29" x14ac:dyDescent="0.35">
      <c r="B37" s="1" t="s">
        <v>529</v>
      </c>
    </row>
    <row r="38" spans="1:29" x14ac:dyDescent="0.35">
      <c r="B38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76" display="Return to Index" xr:uid="{00000000-0004-0000-48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7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900-000000000000}">
  <dimension ref="A1:X37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200</v>
      </c>
    </row>
    <row r="6" spans="1:24" x14ac:dyDescent="0.35">
      <c r="B6" s="1" t="s">
        <v>198</v>
      </c>
    </row>
    <row r="7" spans="1:24" x14ac:dyDescent="0.35">
      <c r="B7" s="1" t="s">
        <v>104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3140</v>
      </c>
      <c r="D10" s="10">
        <v>1343</v>
      </c>
      <c r="E10" s="5">
        <v>215</v>
      </c>
      <c r="F10" s="5">
        <v>681</v>
      </c>
      <c r="G10" s="5">
        <v>360</v>
      </c>
      <c r="H10" s="5">
        <v>302</v>
      </c>
      <c r="I10" s="11">
        <v>174</v>
      </c>
      <c r="J10" s="10">
        <v>2618</v>
      </c>
      <c r="K10" s="11">
        <v>407</v>
      </c>
      <c r="L10" s="10">
        <v>473</v>
      </c>
      <c r="M10" s="5">
        <v>708</v>
      </c>
      <c r="N10" s="5">
        <v>239</v>
      </c>
      <c r="O10" s="5">
        <v>844</v>
      </c>
      <c r="P10" s="5">
        <v>469</v>
      </c>
      <c r="Q10" s="5">
        <v>152</v>
      </c>
      <c r="R10" s="11">
        <v>105</v>
      </c>
      <c r="S10" s="10">
        <v>516</v>
      </c>
      <c r="T10" s="5">
        <v>850</v>
      </c>
      <c r="U10" s="5">
        <v>920</v>
      </c>
      <c r="V10" s="5">
        <v>345</v>
      </c>
      <c r="W10" s="11">
        <v>160</v>
      </c>
    </row>
    <row r="11" spans="1:24" x14ac:dyDescent="0.35">
      <c r="B11" s="17" t="s">
        <v>1930</v>
      </c>
      <c r="C11" s="18">
        <v>3042</v>
      </c>
      <c r="D11" s="19">
        <v>1255</v>
      </c>
      <c r="E11" s="20">
        <v>225</v>
      </c>
      <c r="F11" s="20">
        <v>560</v>
      </c>
      <c r="G11" s="20">
        <v>372</v>
      </c>
      <c r="H11" s="20">
        <v>382</v>
      </c>
      <c r="I11" s="21">
        <v>161</v>
      </c>
      <c r="J11" s="19">
        <v>2370</v>
      </c>
      <c r="K11" s="21">
        <v>510</v>
      </c>
      <c r="L11" s="19">
        <v>526</v>
      </c>
      <c r="M11" s="20">
        <v>668</v>
      </c>
      <c r="N11" s="20">
        <v>227</v>
      </c>
      <c r="O11" s="20">
        <v>759</v>
      </c>
      <c r="P11" s="20">
        <v>415</v>
      </c>
      <c r="Q11" s="20">
        <v>118</v>
      </c>
      <c r="R11" s="21" t="s">
        <v>639</v>
      </c>
      <c r="S11" s="19">
        <v>596</v>
      </c>
      <c r="T11" s="20">
        <v>847</v>
      </c>
      <c r="U11" s="20">
        <v>765</v>
      </c>
      <c r="V11" s="20">
        <v>264</v>
      </c>
      <c r="W11" s="21">
        <v>210</v>
      </c>
    </row>
    <row r="12" spans="1:24" x14ac:dyDescent="0.35">
      <c r="A12" s="11"/>
      <c r="B12" s="22" t="s">
        <v>1164</v>
      </c>
      <c r="C12" s="23">
        <v>1183</v>
      </c>
      <c r="D12" s="24">
        <v>445</v>
      </c>
      <c r="E12" s="25">
        <v>98</v>
      </c>
      <c r="F12" s="25">
        <v>176</v>
      </c>
      <c r="G12" s="25">
        <v>140</v>
      </c>
      <c r="H12" s="25">
        <v>219</v>
      </c>
      <c r="I12" s="26">
        <v>57</v>
      </c>
      <c r="J12" s="24">
        <v>845</v>
      </c>
      <c r="K12" s="26">
        <v>242</v>
      </c>
      <c r="L12" s="24">
        <v>216</v>
      </c>
      <c r="M12" s="25">
        <v>242</v>
      </c>
      <c r="N12" s="25">
        <v>112</v>
      </c>
      <c r="O12" s="25">
        <v>258</v>
      </c>
      <c r="P12" s="25">
        <v>129</v>
      </c>
      <c r="Q12" s="25">
        <v>31</v>
      </c>
      <c r="R12" s="26">
        <v>92</v>
      </c>
      <c r="S12" s="24">
        <v>311</v>
      </c>
      <c r="T12" s="25">
        <v>331</v>
      </c>
      <c r="U12" s="25">
        <v>212</v>
      </c>
      <c r="V12" s="25">
        <v>64</v>
      </c>
      <c r="W12" s="26">
        <v>107</v>
      </c>
      <c r="X12" s="10"/>
    </row>
    <row r="13" spans="1:24" x14ac:dyDescent="0.35">
      <c r="A13" s="11"/>
      <c r="B13" s="22" t="s">
        <v>449</v>
      </c>
      <c r="C13" s="27">
        <v>0.39</v>
      </c>
      <c r="D13" s="28">
        <v>0.35</v>
      </c>
      <c r="E13" s="29">
        <v>0.44</v>
      </c>
      <c r="F13" s="29">
        <v>0.31</v>
      </c>
      <c r="G13" s="29">
        <v>0.38</v>
      </c>
      <c r="H13" s="29">
        <v>0.56999999999999995</v>
      </c>
      <c r="I13" s="30">
        <v>0.36</v>
      </c>
      <c r="J13" s="28">
        <v>0.36</v>
      </c>
      <c r="K13" s="30">
        <v>0.48</v>
      </c>
      <c r="L13" s="28">
        <v>0.41</v>
      </c>
      <c r="M13" s="29">
        <v>0.36</v>
      </c>
      <c r="N13" s="29">
        <v>0.5</v>
      </c>
      <c r="O13" s="29">
        <v>0.34</v>
      </c>
      <c r="P13" s="29">
        <v>0.31</v>
      </c>
      <c r="Q13" s="29">
        <v>0.26</v>
      </c>
      <c r="R13" s="30">
        <v>0.63</v>
      </c>
      <c r="S13" s="28">
        <v>0.52</v>
      </c>
      <c r="T13" s="29">
        <v>0.39</v>
      </c>
      <c r="U13" s="29">
        <v>0.28000000000000003</v>
      </c>
      <c r="V13" s="29">
        <v>0.24</v>
      </c>
      <c r="W13" s="30">
        <v>0.51</v>
      </c>
      <c r="X13" s="10"/>
    </row>
    <row r="14" spans="1:24" x14ac:dyDescent="0.35">
      <c r="A14" s="11"/>
      <c r="B14" s="22" t="s">
        <v>449</v>
      </c>
      <c r="C14" s="24" t="s">
        <v>1191</v>
      </c>
      <c r="D14" s="24" t="s">
        <v>449</v>
      </c>
      <c r="E14" s="25" t="s">
        <v>614</v>
      </c>
      <c r="F14" s="25" t="s">
        <v>449</v>
      </c>
      <c r="G14" s="25" t="s">
        <v>449</v>
      </c>
      <c r="H14" s="25" t="s">
        <v>795</v>
      </c>
      <c r="I14" s="26" t="s">
        <v>449</v>
      </c>
      <c r="J14" s="24" t="s">
        <v>449</v>
      </c>
      <c r="K14" s="26" t="s">
        <v>506</v>
      </c>
      <c r="L14" s="24" t="s">
        <v>928</v>
      </c>
      <c r="M14" s="25" t="s">
        <v>594</v>
      </c>
      <c r="N14" s="25" t="s">
        <v>839</v>
      </c>
      <c r="O14" s="25" t="s">
        <v>449</v>
      </c>
      <c r="P14" s="25" t="s">
        <v>449</v>
      </c>
      <c r="Q14" s="25" t="s">
        <v>449</v>
      </c>
      <c r="R14" s="26" t="s">
        <v>574</v>
      </c>
      <c r="S14" s="24" t="s">
        <v>929</v>
      </c>
      <c r="T14" s="25" t="s">
        <v>567</v>
      </c>
      <c r="U14" s="25" t="s">
        <v>449</v>
      </c>
      <c r="V14" s="25" t="s">
        <v>449</v>
      </c>
      <c r="W14" s="26" t="s">
        <v>929</v>
      </c>
      <c r="X14" s="10"/>
    </row>
    <row r="15" spans="1:24" x14ac:dyDescent="0.35">
      <c r="A15" s="11"/>
      <c r="B15" s="8" t="s">
        <v>1165</v>
      </c>
      <c r="C15" s="9">
        <v>830</v>
      </c>
      <c r="D15" s="10">
        <v>352</v>
      </c>
      <c r="E15" s="5">
        <v>64</v>
      </c>
      <c r="F15" s="5">
        <v>175</v>
      </c>
      <c r="G15" s="5">
        <v>97</v>
      </c>
      <c r="H15" s="5">
        <v>72</v>
      </c>
      <c r="I15" s="11">
        <v>47</v>
      </c>
      <c r="J15" s="10">
        <v>651</v>
      </c>
      <c r="K15" s="11">
        <v>148</v>
      </c>
      <c r="L15" s="10">
        <v>157</v>
      </c>
      <c r="M15" s="5">
        <v>177</v>
      </c>
      <c r="N15" s="5">
        <v>51</v>
      </c>
      <c r="O15" s="5">
        <v>225</v>
      </c>
      <c r="P15" s="5">
        <v>117</v>
      </c>
      <c r="Q15" s="5">
        <v>36</v>
      </c>
      <c r="R15" s="11">
        <v>21</v>
      </c>
      <c r="S15" s="10">
        <v>150</v>
      </c>
      <c r="T15" s="5">
        <v>238</v>
      </c>
      <c r="U15" s="5">
        <v>209</v>
      </c>
      <c r="V15" s="5">
        <v>101</v>
      </c>
      <c r="W15" s="11">
        <v>52</v>
      </c>
      <c r="X15" s="10"/>
    </row>
    <row r="16" spans="1:24" x14ac:dyDescent="0.35">
      <c r="A16" s="11"/>
      <c r="B16" s="8" t="s">
        <v>449</v>
      </c>
      <c r="C16" s="12">
        <v>0.27</v>
      </c>
      <c r="D16" s="13">
        <v>0.28000000000000003</v>
      </c>
      <c r="E16" s="14">
        <v>0.28999999999999998</v>
      </c>
      <c r="F16" s="14">
        <v>0.31</v>
      </c>
      <c r="G16" s="14">
        <v>0.26</v>
      </c>
      <c r="H16" s="14">
        <v>0.19</v>
      </c>
      <c r="I16" s="15">
        <v>0.28999999999999998</v>
      </c>
      <c r="J16" s="13">
        <v>0.27</v>
      </c>
      <c r="K16" s="15">
        <v>0.28999999999999998</v>
      </c>
      <c r="L16" s="13">
        <v>0.3</v>
      </c>
      <c r="M16" s="14">
        <v>0.27</v>
      </c>
      <c r="N16" s="14">
        <v>0.22</v>
      </c>
      <c r="O16" s="14">
        <v>0.3</v>
      </c>
      <c r="P16" s="14">
        <v>0.28000000000000003</v>
      </c>
      <c r="Q16" s="14">
        <v>0.3</v>
      </c>
      <c r="R16" s="15">
        <v>0.15</v>
      </c>
      <c r="S16" s="13">
        <v>0.25</v>
      </c>
      <c r="T16" s="14">
        <v>0.28000000000000003</v>
      </c>
      <c r="U16" s="14">
        <v>0.27</v>
      </c>
      <c r="V16" s="14">
        <v>0.38</v>
      </c>
      <c r="W16" s="15">
        <v>0.25</v>
      </c>
      <c r="X16" s="10"/>
    </row>
    <row r="17" spans="1:24" x14ac:dyDescent="0.35">
      <c r="A17" s="11"/>
      <c r="B17" s="8" t="s">
        <v>449</v>
      </c>
      <c r="C17" s="10" t="s">
        <v>763</v>
      </c>
      <c r="D17" s="10" t="s">
        <v>557</v>
      </c>
      <c r="E17" s="5" t="s">
        <v>557</v>
      </c>
      <c r="F17" s="5" t="s">
        <v>680</v>
      </c>
      <c r="G17" s="5" t="s">
        <v>449</v>
      </c>
      <c r="H17" s="5" t="s">
        <v>449</v>
      </c>
      <c r="I17" s="11" t="s">
        <v>557</v>
      </c>
      <c r="J17" s="10" t="s">
        <v>449</v>
      </c>
      <c r="K17" s="11" t="s">
        <v>449</v>
      </c>
      <c r="L17" s="10" t="s">
        <v>558</v>
      </c>
      <c r="M17" s="5" t="s">
        <v>558</v>
      </c>
      <c r="N17" s="5" t="s">
        <v>449</v>
      </c>
      <c r="O17" s="5" t="s">
        <v>558</v>
      </c>
      <c r="P17" s="5" t="s">
        <v>558</v>
      </c>
      <c r="Q17" s="5" t="s">
        <v>558</v>
      </c>
      <c r="R17" s="11" t="s">
        <v>449</v>
      </c>
      <c r="S17" s="10" t="s">
        <v>449</v>
      </c>
      <c r="T17" s="5" t="s">
        <v>449</v>
      </c>
      <c r="U17" s="5" t="s">
        <v>449</v>
      </c>
      <c r="V17" s="5" t="s">
        <v>733</v>
      </c>
      <c r="W17" s="11" t="s">
        <v>449</v>
      </c>
      <c r="X17" s="10"/>
    </row>
    <row r="18" spans="1:24" x14ac:dyDescent="0.35">
      <c r="A18" s="11"/>
      <c r="B18" s="22" t="s">
        <v>1166</v>
      </c>
      <c r="C18" s="23">
        <v>788</v>
      </c>
      <c r="D18" s="24">
        <v>349</v>
      </c>
      <c r="E18" s="25">
        <v>49</v>
      </c>
      <c r="F18" s="25">
        <v>169</v>
      </c>
      <c r="G18" s="25">
        <v>100</v>
      </c>
      <c r="H18" s="25">
        <v>66</v>
      </c>
      <c r="I18" s="26">
        <v>41</v>
      </c>
      <c r="J18" s="24">
        <v>670</v>
      </c>
      <c r="K18" s="26">
        <v>92</v>
      </c>
      <c r="L18" s="24">
        <v>125</v>
      </c>
      <c r="M18" s="25">
        <v>197</v>
      </c>
      <c r="N18" s="25">
        <v>45</v>
      </c>
      <c r="O18" s="25">
        <v>205</v>
      </c>
      <c r="P18" s="25">
        <v>120</v>
      </c>
      <c r="Q18" s="25">
        <v>40</v>
      </c>
      <c r="R18" s="26">
        <v>26</v>
      </c>
      <c r="S18" s="24">
        <v>95</v>
      </c>
      <c r="T18" s="25">
        <v>216</v>
      </c>
      <c r="U18" s="25">
        <v>262</v>
      </c>
      <c r="V18" s="25">
        <v>73</v>
      </c>
      <c r="W18" s="26">
        <v>42</v>
      </c>
      <c r="X18" s="10"/>
    </row>
    <row r="19" spans="1:24" x14ac:dyDescent="0.35">
      <c r="A19" s="11"/>
      <c r="B19" s="22" t="s">
        <v>449</v>
      </c>
      <c r="C19" s="27">
        <v>0.26</v>
      </c>
      <c r="D19" s="28">
        <v>0.28000000000000003</v>
      </c>
      <c r="E19" s="29">
        <v>0.22</v>
      </c>
      <c r="F19" s="29">
        <v>0.3</v>
      </c>
      <c r="G19" s="29">
        <v>0.27</v>
      </c>
      <c r="H19" s="29">
        <v>0.17</v>
      </c>
      <c r="I19" s="30">
        <v>0.25</v>
      </c>
      <c r="J19" s="28">
        <v>0.28000000000000003</v>
      </c>
      <c r="K19" s="30">
        <v>0.18</v>
      </c>
      <c r="L19" s="28">
        <v>0.24</v>
      </c>
      <c r="M19" s="29">
        <v>0.3</v>
      </c>
      <c r="N19" s="29">
        <v>0.2</v>
      </c>
      <c r="O19" s="29">
        <v>0.27</v>
      </c>
      <c r="P19" s="29">
        <v>0.28999999999999998</v>
      </c>
      <c r="Q19" s="29">
        <v>0.34</v>
      </c>
      <c r="R19" s="30">
        <v>0.18</v>
      </c>
      <c r="S19" s="28">
        <v>0.16</v>
      </c>
      <c r="T19" s="29">
        <v>0.26</v>
      </c>
      <c r="U19" s="29">
        <v>0.34</v>
      </c>
      <c r="V19" s="29">
        <v>0.28000000000000003</v>
      </c>
      <c r="W19" s="30">
        <v>0.2</v>
      </c>
      <c r="X19" s="10"/>
    </row>
    <row r="20" spans="1:24" x14ac:dyDescent="0.35">
      <c r="A20" s="11"/>
      <c r="B20" s="22" t="s">
        <v>449</v>
      </c>
      <c r="C20" s="24" t="s">
        <v>945</v>
      </c>
      <c r="D20" s="24" t="s">
        <v>557</v>
      </c>
      <c r="E20" s="25" t="s">
        <v>449</v>
      </c>
      <c r="F20" s="25" t="s">
        <v>680</v>
      </c>
      <c r="G20" s="25" t="s">
        <v>557</v>
      </c>
      <c r="H20" s="25" t="s">
        <v>449</v>
      </c>
      <c r="I20" s="26" t="s">
        <v>449</v>
      </c>
      <c r="J20" s="24" t="s">
        <v>514</v>
      </c>
      <c r="K20" s="26" t="s">
        <v>449</v>
      </c>
      <c r="L20" s="24" t="s">
        <v>449</v>
      </c>
      <c r="M20" s="25" t="s">
        <v>1257</v>
      </c>
      <c r="N20" s="25" t="s">
        <v>449</v>
      </c>
      <c r="O20" s="25" t="s">
        <v>449</v>
      </c>
      <c r="P20" s="25" t="s">
        <v>517</v>
      </c>
      <c r="Q20" s="25" t="s">
        <v>758</v>
      </c>
      <c r="R20" s="26" t="s">
        <v>449</v>
      </c>
      <c r="S20" s="24" t="s">
        <v>449</v>
      </c>
      <c r="T20" s="25" t="s">
        <v>842</v>
      </c>
      <c r="U20" s="25" t="s">
        <v>737</v>
      </c>
      <c r="V20" s="25" t="s">
        <v>842</v>
      </c>
      <c r="W20" s="26" t="s">
        <v>449</v>
      </c>
      <c r="X20" s="10"/>
    </row>
    <row r="21" spans="1:24" x14ac:dyDescent="0.35">
      <c r="A21" s="11"/>
      <c r="B21" s="8" t="s">
        <v>1167</v>
      </c>
      <c r="C21" s="9">
        <v>159</v>
      </c>
      <c r="D21" s="10">
        <v>74</v>
      </c>
      <c r="E21" s="5">
        <v>8</v>
      </c>
      <c r="F21" s="5">
        <v>29</v>
      </c>
      <c r="G21" s="5">
        <v>27</v>
      </c>
      <c r="H21" s="5">
        <v>10</v>
      </c>
      <c r="I21" s="11">
        <v>9</v>
      </c>
      <c r="J21" s="10">
        <v>131</v>
      </c>
      <c r="K21" s="11">
        <v>19</v>
      </c>
      <c r="L21" s="10">
        <v>16</v>
      </c>
      <c r="M21" s="5">
        <v>31</v>
      </c>
      <c r="N21" s="5">
        <v>14</v>
      </c>
      <c r="O21" s="5">
        <v>49</v>
      </c>
      <c r="P21" s="5">
        <v>37</v>
      </c>
      <c r="Q21" s="5">
        <v>8</v>
      </c>
      <c r="R21" s="11">
        <v>2</v>
      </c>
      <c r="S21" s="10">
        <v>20</v>
      </c>
      <c r="T21" s="5">
        <v>41</v>
      </c>
      <c r="U21" s="5">
        <v>64</v>
      </c>
      <c r="V21" s="5">
        <v>14</v>
      </c>
      <c r="W21" s="11">
        <v>5</v>
      </c>
      <c r="X21" s="10"/>
    </row>
    <row r="22" spans="1:24" x14ac:dyDescent="0.35">
      <c r="A22" s="11"/>
      <c r="B22" s="8" t="s">
        <v>449</v>
      </c>
      <c r="C22" s="12">
        <v>0.05</v>
      </c>
      <c r="D22" s="13">
        <v>0.06</v>
      </c>
      <c r="E22" s="14">
        <v>0.04</v>
      </c>
      <c r="F22" s="14">
        <v>0.05</v>
      </c>
      <c r="G22" s="14">
        <v>7.0000000000000007E-2</v>
      </c>
      <c r="H22" s="14">
        <v>0.03</v>
      </c>
      <c r="I22" s="15">
        <v>0.06</v>
      </c>
      <c r="J22" s="13">
        <v>0.06</v>
      </c>
      <c r="K22" s="15">
        <v>0.04</v>
      </c>
      <c r="L22" s="13">
        <v>0.03</v>
      </c>
      <c r="M22" s="14">
        <v>0.05</v>
      </c>
      <c r="N22" s="14">
        <v>0.06</v>
      </c>
      <c r="O22" s="14">
        <v>7.0000000000000007E-2</v>
      </c>
      <c r="P22" s="14">
        <v>0.09</v>
      </c>
      <c r="Q22" s="14">
        <v>7.0000000000000007E-2</v>
      </c>
      <c r="R22" s="15">
        <v>0.01</v>
      </c>
      <c r="S22" s="13">
        <v>0.03</v>
      </c>
      <c r="T22" s="14">
        <v>0.05</v>
      </c>
      <c r="U22" s="14">
        <v>0.08</v>
      </c>
      <c r="V22" s="14">
        <v>0.05</v>
      </c>
      <c r="W22" s="15">
        <v>0.03</v>
      </c>
      <c r="X22" s="10"/>
    </row>
    <row r="23" spans="1:24" x14ac:dyDescent="0.35">
      <c r="A23" s="11"/>
      <c r="B23" s="8" t="s">
        <v>449</v>
      </c>
      <c r="C23" s="10" t="s">
        <v>449</v>
      </c>
      <c r="D23" s="10" t="s">
        <v>449</v>
      </c>
      <c r="E23" s="5" t="s">
        <v>449</v>
      </c>
      <c r="F23" s="5" t="s">
        <v>449</v>
      </c>
      <c r="G23" s="5" t="s">
        <v>557</v>
      </c>
      <c r="H23" s="5" t="s">
        <v>449</v>
      </c>
      <c r="I23" s="11" t="s">
        <v>449</v>
      </c>
      <c r="J23" s="10" t="s">
        <v>449</v>
      </c>
      <c r="K23" s="11" t="s">
        <v>449</v>
      </c>
      <c r="L23" s="10" t="s">
        <v>449</v>
      </c>
      <c r="M23" s="5" t="s">
        <v>449</v>
      </c>
      <c r="N23" s="5" t="s">
        <v>449</v>
      </c>
      <c r="O23" s="5" t="s">
        <v>611</v>
      </c>
      <c r="P23" s="5" t="s">
        <v>764</v>
      </c>
      <c r="Q23" s="5" t="s">
        <v>449</v>
      </c>
      <c r="R23" s="11" t="s">
        <v>449</v>
      </c>
      <c r="S23" s="10" t="s">
        <v>449</v>
      </c>
      <c r="T23" s="5" t="s">
        <v>449</v>
      </c>
      <c r="U23" s="5" t="s">
        <v>737</v>
      </c>
      <c r="V23" s="5" t="s">
        <v>449</v>
      </c>
      <c r="W23" s="11" t="s">
        <v>449</v>
      </c>
      <c r="X23" s="10"/>
    </row>
    <row r="24" spans="1:24" x14ac:dyDescent="0.35">
      <c r="A24" s="11"/>
      <c r="B24" s="22" t="s">
        <v>1168</v>
      </c>
      <c r="C24" s="23">
        <v>64</v>
      </c>
      <c r="D24" s="24">
        <v>26</v>
      </c>
      <c r="E24" s="25">
        <v>4</v>
      </c>
      <c r="F24" s="25">
        <v>8</v>
      </c>
      <c r="G24" s="25">
        <v>5</v>
      </c>
      <c r="H24" s="25">
        <v>12</v>
      </c>
      <c r="I24" s="26">
        <v>6</v>
      </c>
      <c r="J24" s="24">
        <v>57</v>
      </c>
      <c r="K24" s="26">
        <v>7</v>
      </c>
      <c r="L24" s="24">
        <v>9</v>
      </c>
      <c r="M24" s="25">
        <v>19</v>
      </c>
      <c r="N24" s="25">
        <v>4</v>
      </c>
      <c r="O24" s="25">
        <v>15</v>
      </c>
      <c r="P24" s="25">
        <v>10</v>
      </c>
      <c r="Q24" s="25">
        <v>3</v>
      </c>
      <c r="R24" s="26">
        <v>3</v>
      </c>
      <c r="S24" s="24">
        <v>15</v>
      </c>
      <c r="T24" s="25">
        <v>15</v>
      </c>
      <c r="U24" s="25">
        <v>15</v>
      </c>
      <c r="V24" s="25">
        <v>12</v>
      </c>
      <c r="W24" s="26">
        <v>2</v>
      </c>
      <c r="X24" s="10"/>
    </row>
    <row r="25" spans="1:24" x14ac:dyDescent="0.35">
      <c r="A25" s="11"/>
      <c r="B25" s="22" t="s">
        <v>449</v>
      </c>
      <c r="C25" s="27">
        <v>0.02</v>
      </c>
      <c r="D25" s="28">
        <v>0.02</v>
      </c>
      <c r="E25" s="29">
        <v>0.02</v>
      </c>
      <c r="F25" s="29">
        <v>0.01</v>
      </c>
      <c r="G25" s="29">
        <v>0.01</v>
      </c>
      <c r="H25" s="29">
        <v>0.03</v>
      </c>
      <c r="I25" s="30">
        <v>0.04</v>
      </c>
      <c r="J25" s="28">
        <v>0.02</v>
      </c>
      <c r="K25" s="30">
        <v>0.01</v>
      </c>
      <c r="L25" s="28">
        <v>0.02</v>
      </c>
      <c r="M25" s="29">
        <v>0.03</v>
      </c>
      <c r="N25" s="29">
        <v>0.02</v>
      </c>
      <c r="O25" s="29">
        <v>0.02</v>
      </c>
      <c r="P25" s="29">
        <v>0.02</v>
      </c>
      <c r="Q25" s="29">
        <v>0.02</v>
      </c>
      <c r="R25" s="30">
        <v>0.02</v>
      </c>
      <c r="S25" s="28">
        <v>0.02</v>
      </c>
      <c r="T25" s="29">
        <v>0.02</v>
      </c>
      <c r="U25" s="29">
        <v>0.02</v>
      </c>
      <c r="V25" s="29">
        <v>0.04</v>
      </c>
      <c r="W25" s="30">
        <v>0.01</v>
      </c>
      <c r="X25" s="10"/>
    </row>
    <row r="26" spans="1:24" x14ac:dyDescent="0.35">
      <c r="A26" s="11"/>
      <c r="B26" s="22" t="s">
        <v>449</v>
      </c>
      <c r="C26" s="24" t="s">
        <v>449</v>
      </c>
      <c r="D26" s="24" t="s">
        <v>449</v>
      </c>
      <c r="E26" s="25" t="s">
        <v>449</v>
      </c>
      <c r="F26" s="25" t="s">
        <v>449</v>
      </c>
      <c r="G26" s="25" t="s">
        <v>449</v>
      </c>
      <c r="H26" s="25" t="s">
        <v>449</v>
      </c>
      <c r="I26" s="26" t="s">
        <v>449</v>
      </c>
      <c r="J26" s="24" t="s">
        <v>449</v>
      </c>
      <c r="K26" s="26" t="s">
        <v>449</v>
      </c>
      <c r="L26" s="24" t="s">
        <v>449</v>
      </c>
      <c r="M26" s="25" t="s">
        <v>449</v>
      </c>
      <c r="N26" s="25" t="s">
        <v>449</v>
      </c>
      <c r="O26" s="25" t="s">
        <v>449</v>
      </c>
      <c r="P26" s="25" t="s">
        <v>449</v>
      </c>
      <c r="Q26" s="25" t="s">
        <v>449</v>
      </c>
      <c r="R26" s="26" t="s">
        <v>449</v>
      </c>
      <c r="S26" s="24" t="s">
        <v>449</v>
      </c>
      <c r="T26" s="25" t="s">
        <v>449</v>
      </c>
      <c r="U26" s="25" t="s">
        <v>449</v>
      </c>
      <c r="V26" s="25" t="s">
        <v>573</v>
      </c>
      <c r="W26" s="26" t="s">
        <v>449</v>
      </c>
      <c r="X26" s="10"/>
    </row>
    <row r="27" spans="1:24" x14ac:dyDescent="0.35">
      <c r="A27" s="11"/>
      <c r="B27" s="8" t="s">
        <v>1169</v>
      </c>
      <c r="C27" s="9">
        <v>18</v>
      </c>
      <c r="D27" s="10">
        <v>8</v>
      </c>
      <c r="E27" s="5">
        <v>1</v>
      </c>
      <c r="F27" s="5">
        <v>2</v>
      </c>
      <c r="G27" s="5">
        <v>3</v>
      </c>
      <c r="H27" s="5">
        <v>3</v>
      </c>
      <c r="I27" s="11" t="s">
        <v>486</v>
      </c>
      <c r="J27" s="10">
        <v>15</v>
      </c>
      <c r="K27" s="11">
        <v>2</v>
      </c>
      <c r="L27" s="10">
        <v>3</v>
      </c>
      <c r="M27" s="5">
        <v>2</v>
      </c>
      <c r="N27" s="5">
        <v>1</v>
      </c>
      <c r="O27" s="5">
        <v>6</v>
      </c>
      <c r="P27" s="5">
        <v>3</v>
      </c>
      <c r="Q27" s="5">
        <v>1</v>
      </c>
      <c r="R27" s="11">
        <v>1</v>
      </c>
      <c r="S27" s="10">
        <v>5</v>
      </c>
      <c r="T27" s="5">
        <v>6</v>
      </c>
      <c r="U27" s="5">
        <v>4</v>
      </c>
      <c r="V27" s="5" t="s">
        <v>511</v>
      </c>
      <c r="W27" s="11">
        <v>1</v>
      </c>
      <c r="X27" s="10"/>
    </row>
    <row r="28" spans="1:24" x14ac:dyDescent="0.35">
      <c r="A28" s="11"/>
      <c r="B28" s="8" t="s">
        <v>449</v>
      </c>
      <c r="C28" s="12">
        <v>0.01</v>
      </c>
      <c r="D28" s="13">
        <v>0.01</v>
      </c>
      <c r="E28" s="5" t="s">
        <v>511</v>
      </c>
      <c r="F28" s="5" t="s">
        <v>511</v>
      </c>
      <c r="G28" s="14">
        <v>0.01</v>
      </c>
      <c r="H28" s="14">
        <v>0.01</v>
      </c>
      <c r="I28" s="11" t="s">
        <v>486</v>
      </c>
      <c r="J28" s="13">
        <v>0.01</v>
      </c>
      <c r="K28" s="11" t="s">
        <v>511</v>
      </c>
      <c r="L28" s="13">
        <v>0.01</v>
      </c>
      <c r="M28" s="5" t="s">
        <v>511</v>
      </c>
      <c r="N28" s="5" t="s">
        <v>511</v>
      </c>
      <c r="O28" s="14">
        <v>0.01</v>
      </c>
      <c r="P28" s="14">
        <v>0.01</v>
      </c>
      <c r="Q28" s="14">
        <v>0.01</v>
      </c>
      <c r="R28" s="15">
        <v>0.01</v>
      </c>
      <c r="S28" s="13">
        <v>0.01</v>
      </c>
      <c r="T28" s="14">
        <v>0.01</v>
      </c>
      <c r="U28" s="5" t="s">
        <v>511</v>
      </c>
      <c r="V28" s="5" t="s">
        <v>511</v>
      </c>
      <c r="W28" s="11" t="s">
        <v>511</v>
      </c>
      <c r="X28" s="10"/>
    </row>
    <row r="29" spans="1:24" x14ac:dyDescent="0.35">
      <c r="A29" s="11"/>
      <c r="B29" s="22" t="s">
        <v>1170</v>
      </c>
      <c r="C29" s="23">
        <v>2013</v>
      </c>
      <c r="D29" s="24">
        <v>798</v>
      </c>
      <c r="E29" s="25">
        <v>162</v>
      </c>
      <c r="F29" s="25">
        <v>351</v>
      </c>
      <c r="G29" s="25">
        <v>237</v>
      </c>
      <c r="H29" s="25">
        <v>292</v>
      </c>
      <c r="I29" s="26">
        <v>105</v>
      </c>
      <c r="J29" s="24">
        <v>1497</v>
      </c>
      <c r="K29" s="26">
        <v>391</v>
      </c>
      <c r="L29" s="24">
        <v>373</v>
      </c>
      <c r="M29" s="25">
        <v>419</v>
      </c>
      <c r="N29" s="25">
        <v>163</v>
      </c>
      <c r="O29" s="25">
        <v>483</v>
      </c>
      <c r="P29" s="25">
        <v>246</v>
      </c>
      <c r="Q29" s="25">
        <v>67</v>
      </c>
      <c r="R29" s="26">
        <v>113</v>
      </c>
      <c r="S29" s="24">
        <v>461</v>
      </c>
      <c r="T29" s="25">
        <v>568</v>
      </c>
      <c r="U29" s="25">
        <v>421</v>
      </c>
      <c r="V29" s="25">
        <v>165</v>
      </c>
      <c r="W29" s="26">
        <v>159</v>
      </c>
      <c r="X29" s="10"/>
    </row>
    <row r="30" spans="1:24" x14ac:dyDescent="0.35">
      <c r="A30" s="11"/>
      <c r="B30" s="22" t="s">
        <v>449</v>
      </c>
      <c r="C30" s="27">
        <v>0.66</v>
      </c>
      <c r="D30" s="28">
        <v>0.64</v>
      </c>
      <c r="E30" s="29">
        <v>0.72</v>
      </c>
      <c r="F30" s="29">
        <v>0.63</v>
      </c>
      <c r="G30" s="29">
        <v>0.64</v>
      </c>
      <c r="H30" s="29">
        <v>0.76</v>
      </c>
      <c r="I30" s="30">
        <v>0.65</v>
      </c>
      <c r="J30" s="28">
        <v>0.63</v>
      </c>
      <c r="K30" s="30">
        <v>0.77</v>
      </c>
      <c r="L30" s="28">
        <v>0.71</v>
      </c>
      <c r="M30" s="29">
        <v>0.63</v>
      </c>
      <c r="N30" s="29">
        <v>0.72</v>
      </c>
      <c r="O30" s="29">
        <v>0.64</v>
      </c>
      <c r="P30" s="29">
        <v>0.59</v>
      </c>
      <c r="Q30" s="29">
        <v>0.56000000000000005</v>
      </c>
      <c r="R30" s="30">
        <v>0.78</v>
      </c>
      <c r="S30" s="28">
        <v>0.77</v>
      </c>
      <c r="T30" s="29">
        <v>0.67</v>
      </c>
      <c r="U30" s="29">
        <v>0.55000000000000004</v>
      </c>
      <c r="V30" s="29">
        <v>0.62</v>
      </c>
      <c r="W30" s="30">
        <v>0.76</v>
      </c>
      <c r="X30" s="10"/>
    </row>
    <row r="31" spans="1:24" x14ac:dyDescent="0.35">
      <c r="A31" s="11"/>
      <c r="B31" s="22" t="s">
        <v>449</v>
      </c>
      <c r="C31" s="24" t="s">
        <v>1258</v>
      </c>
      <c r="D31" s="24" t="s">
        <v>449</v>
      </c>
      <c r="E31" s="25" t="s">
        <v>564</v>
      </c>
      <c r="F31" s="25" t="s">
        <v>449</v>
      </c>
      <c r="G31" s="25" t="s">
        <v>449</v>
      </c>
      <c r="H31" s="25" t="s">
        <v>978</v>
      </c>
      <c r="I31" s="26" t="s">
        <v>449</v>
      </c>
      <c r="J31" s="24" t="s">
        <v>449</v>
      </c>
      <c r="K31" s="26" t="s">
        <v>506</v>
      </c>
      <c r="L31" s="24" t="s">
        <v>1179</v>
      </c>
      <c r="M31" s="25" t="s">
        <v>449</v>
      </c>
      <c r="N31" s="25" t="s">
        <v>1259</v>
      </c>
      <c r="O31" s="25" t="s">
        <v>449</v>
      </c>
      <c r="P31" s="25" t="s">
        <v>449</v>
      </c>
      <c r="Q31" s="25" t="s">
        <v>449</v>
      </c>
      <c r="R31" s="26" t="s">
        <v>839</v>
      </c>
      <c r="S31" s="24" t="s">
        <v>929</v>
      </c>
      <c r="T31" s="25" t="s">
        <v>493</v>
      </c>
      <c r="U31" s="25" t="s">
        <v>449</v>
      </c>
      <c r="V31" s="25" t="s">
        <v>449</v>
      </c>
      <c r="W31" s="26" t="s">
        <v>494</v>
      </c>
      <c r="X31" s="10"/>
    </row>
    <row r="32" spans="1:24" x14ac:dyDescent="0.35">
      <c r="A32" s="11"/>
      <c r="B32" s="8" t="s">
        <v>1171</v>
      </c>
      <c r="C32" s="9">
        <v>223</v>
      </c>
      <c r="D32" s="10">
        <v>100</v>
      </c>
      <c r="E32" s="5">
        <v>12</v>
      </c>
      <c r="F32" s="5">
        <v>37</v>
      </c>
      <c r="G32" s="5">
        <v>31</v>
      </c>
      <c r="H32" s="5">
        <v>22</v>
      </c>
      <c r="I32" s="11">
        <v>16</v>
      </c>
      <c r="J32" s="10">
        <v>188</v>
      </c>
      <c r="K32" s="11">
        <v>26</v>
      </c>
      <c r="L32" s="10">
        <v>25</v>
      </c>
      <c r="M32" s="5">
        <v>50</v>
      </c>
      <c r="N32" s="5">
        <v>18</v>
      </c>
      <c r="O32" s="5">
        <v>64</v>
      </c>
      <c r="P32" s="5">
        <v>46</v>
      </c>
      <c r="Q32" s="5">
        <v>11</v>
      </c>
      <c r="R32" s="11">
        <v>5</v>
      </c>
      <c r="S32" s="10">
        <v>35</v>
      </c>
      <c r="T32" s="5">
        <v>57</v>
      </c>
      <c r="U32" s="5">
        <v>78</v>
      </c>
      <c r="V32" s="5">
        <v>25</v>
      </c>
      <c r="W32" s="11">
        <v>8</v>
      </c>
      <c r="X32" s="10"/>
    </row>
    <row r="33" spans="1:24" x14ac:dyDescent="0.35">
      <c r="A33" s="11"/>
      <c r="B33" s="8" t="s">
        <v>449</v>
      </c>
      <c r="C33" s="12">
        <v>7.0000000000000007E-2</v>
      </c>
      <c r="D33" s="13">
        <v>0.08</v>
      </c>
      <c r="E33" s="14">
        <v>0.06</v>
      </c>
      <c r="F33" s="14">
        <v>7.0000000000000007E-2</v>
      </c>
      <c r="G33" s="14">
        <v>0.08</v>
      </c>
      <c r="H33" s="14">
        <v>0.06</v>
      </c>
      <c r="I33" s="15">
        <v>0.1</v>
      </c>
      <c r="J33" s="13">
        <v>0.08</v>
      </c>
      <c r="K33" s="15">
        <v>0.05</v>
      </c>
      <c r="L33" s="13">
        <v>0.05</v>
      </c>
      <c r="M33" s="14">
        <v>7.0000000000000007E-2</v>
      </c>
      <c r="N33" s="14">
        <v>0.08</v>
      </c>
      <c r="O33" s="14">
        <v>0.08</v>
      </c>
      <c r="P33" s="14">
        <v>0.11</v>
      </c>
      <c r="Q33" s="14">
        <v>0.09</v>
      </c>
      <c r="R33" s="15">
        <v>0.04</v>
      </c>
      <c r="S33" s="13">
        <v>0.06</v>
      </c>
      <c r="T33" s="14">
        <v>7.0000000000000007E-2</v>
      </c>
      <c r="U33" s="14">
        <v>0.1</v>
      </c>
      <c r="V33" s="14">
        <v>0.1</v>
      </c>
      <c r="W33" s="15">
        <v>0.04</v>
      </c>
      <c r="X33" s="10"/>
    </row>
    <row r="34" spans="1:24" x14ac:dyDescent="0.35">
      <c r="A34" s="11"/>
      <c r="B34" s="31" t="s">
        <v>449</v>
      </c>
      <c r="C34" s="32" t="s">
        <v>449</v>
      </c>
      <c r="D34" s="32" t="s">
        <v>449</v>
      </c>
      <c r="E34" s="33" t="s">
        <v>449</v>
      </c>
      <c r="F34" s="33" t="s">
        <v>449</v>
      </c>
      <c r="G34" s="33" t="s">
        <v>449</v>
      </c>
      <c r="H34" s="33" t="s">
        <v>449</v>
      </c>
      <c r="I34" s="34" t="s">
        <v>449</v>
      </c>
      <c r="J34" s="32" t="s">
        <v>505</v>
      </c>
      <c r="K34" s="34" t="s">
        <v>449</v>
      </c>
      <c r="L34" s="32" t="s">
        <v>449</v>
      </c>
      <c r="M34" s="33" t="s">
        <v>449</v>
      </c>
      <c r="N34" s="33" t="s">
        <v>449</v>
      </c>
      <c r="O34" s="33" t="s">
        <v>611</v>
      </c>
      <c r="P34" s="33" t="s">
        <v>759</v>
      </c>
      <c r="Q34" s="33" t="s">
        <v>449</v>
      </c>
      <c r="R34" s="34" t="s">
        <v>449</v>
      </c>
      <c r="S34" s="32" t="s">
        <v>449</v>
      </c>
      <c r="T34" s="33" t="s">
        <v>449</v>
      </c>
      <c r="U34" s="33" t="s">
        <v>737</v>
      </c>
      <c r="V34" s="33" t="s">
        <v>449</v>
      </c>
      <c r="W34" s="34" t="s">
        <v>449</v>
      </c>
      <c r="X34" s="10"/>
    </row>
    <row r="35" spans="1:24" x14ac:dyDescent="0.35">
      <c r="B35" s="1" t="s">
        <v>1929</v>
      </c>
    </row>
    <row r="36" spans="1:24" x14ac:dyDescent="0.35">
      <c r="B36" s="1" t="s">
        <v>577</v>
      </c>
    </row>
    <row r="37" spans="1:24" x14ac:dyDescent="0.35">
      <c r="B37" s="1" t="s">
        <v>653</v>
      </c>
    </row>
  </sheetData>
  <mergeCells count="4">
    <mergeCell ref="D8:I8"/>
    <mergeCell ref="J8:K8"/>
    <mergeCell ref="L8:R8"/>
    <mergeCell ref="S8:W8"/>
  </mergeCells>
  <hyperlinks>
    <hyperlink ref="C1" location="Index!A77" display="Return to Index" xr:uid="{00000000-0004-0000-49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7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A00-000000000000}">
  <dimension ref="A1:AC38"/>
  <sheetViews>
    <sheetView showGridLines="0" zoomScale="85" zoomScaleNormal="85" workbookViewId="0">
      <pane xSplit="2" ySplit="9" topLeftCell="K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202</v>
      </c>
    </row>
    <row r="6" spans="1:29" x14ac:dyDescent="0.35">
      <c r="B6" s="1" t="s">
        <v>203</v>
      </c>
    </row>
    <row r="7" spans="1:29" x14ac:dyDescent="0.35">
      <c r="B7" s="1" t="s">
        <v>104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3140</v>
      </c>
      <c r="D10" s="10">
        <v>3140</v>
      </c>
      <c r="E10" s="5" t="s">
        <v>486</v>
      </c>
      <c r="F10" s="5" t="s">
        <v>486</v>
      </c>
      <c r="G10" s="5" t="s">
        <v>486</v>
      </c>
      <c r="H10" s="11" t="s">
        <v>486</v>
      </c>
      <c r="I10" s="10">
        <v>2468</v>
      </c>
      <c r="J10" s="5" t="s">
        <v>486</v>
      </c>
      <c r="K10" s="5">
        <v>672</v>
      </c>
      <c r="L10" s="11" t="s">
        <v>486</v>
      </c>
      <c r="M10" s="10">
        <v>1056</v>
      </c>
      <c r="N10" s="5">
        <v>1969</v>
      </c>
      <c r="O10" s="11">
        <v>108</v>
      </c>
      <c r="P10" s="10">
        <v>1956</v>
      </c>
      <c r="Q10" s="5">
        <v>996</v>
      </c>
      <c r="R10" s="5">
        <v>157</v>
      </c>
      <c r="S10" s="5">
        <v>27</v>
      </c>
      <c r="T10" s="11">
        <v>4</v>
      </c>
      <c r="U10" s="10">
        <v>506</v>
      </c>
      <c r="V10" s="5">
        <v>303</v>
      </c>
      <c r="W10" s="5">
        <v>2259</v>
      </c>
      <c r="X10" s="11">
        <v>38</v>
      </c>
      <c r="Y10" s="10">
        <v>652</v>
      </c>
      <c r="Z10" s="5">
        <v>2363</v>
      </c>
      <c r="AA10" s="5">
        <v>63</v>
      </c>
      <c r="AB10" s="11">
        <v>21</v>
      </c>
    </row>
    <row r="11" spans="1:29" x14ac:dyDescent="0.35">
      <c r="B11" s="17" t="s">
        <v>1930</v>
      </c>
      <c r="C11" s="18">
        <v>3042</v>
      </c>
      <c r="D11" s="19">
        <v>3042</v>
      </c>
      <c r="E11" s="20" t="s">
        <v>624</v>
      </c>
      <c r="F11" s="20" t="s">
        <v>624</v>
      </c>
      <c r="G11" s="20" t="s">
        <v>624</v>
      </c>
      <c r="H11" s="21" t="s">
        <v>624</v>
      </c>
      <c r="I11" s="19">
        <v>2464</v>
      </c>
      <c r="J11" s="20" t="s">
        <v>624</v>
      </c>
      <c r="K11" s="20">
        <v>577</v>
      </c>
      <c r="L11" s="21" t="s">
        <v>624</v>
      </c>
      <c r="M11" s="19">
        <v>1187</v>
      </c>
      <c r="N11" s="20">
        <v>1734</v>
      </c>
      <c r="O11" s="21" t="s">
        <v>932</v>
      </c>
      <c r="P11" s="19">
        <v>1895</v>
      </c>
      <c r="Q11" s="20">
        <v>932</v>
      </c>
      <c r="R11" s="20" t="s">
        <v>933</v>
      </c>
      <c r="S11" s="20" t="s">
        <v>916</v>
      </c>
      <c r="T11" s="21" t="s">
        <v>477</v>
      </c>
      <c r="U11" s="19">
        <v>493</v>
      </c>
      <c r="V11" s="20">
        <v>295</v>
      </c>
      <c r="W11" s="20">
        <v>2159</v>
      </c>
      <c r="X11" s="21" t="s">
        <v>482</v>
      </c>
      <c r="Y11" s="19">
        <v>717</v>
      </c>
      <c r="Z11" s="20">
        <v>2190</v>
      </c>
      <c r="AA11" s="20" t="s">
        <v>934</v>
      </c>
      <c r="AB11" s="21" t="s">
        <v>628</v>
      </c>
    </row>
    <row r="12" spans="1:29" x14ac:dyDescent="0.35">
      <c r="A12" s="11"/>
      <c r="B12" s="22" t="s">
        <v>1164</v>
      </c>
      <c r="C12" s="23">
        <v>1243</v>
      </c>
      <c r="D12" s="24">
        <v>1243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4">
        <v>1017</v>
      </c>
      <c r="J12" s="25" t="s">
        <v>486</v>
      </c>
      <c r="K12" s="25">
        <v>226</v>
      </c>
      <c r="L12" s="26" t="s">
        <v>486</v>
      </c>
      <c r="M12" s="24">
        <v>517</v>
      </c>
      <c r="N12" s="25">
        <v>679</v>
      </c>
      <c r="O12" s="26">
        <v>41</v>
      </c>
      <c r="P12" s="24">
        <v>770</v>
      </c>
      <c r="Q12" s="25">
        <v>382</v>
      </c>
      <c r="R12" s="25">
        <v>79</v>
      </c>
      <c r="S12" s="25">
        <v>9</v>
      </c>
      <c r="T12" s="26">
        <v>3</v>
      </c>
      <c r="U12" s="24">
        <v>206</v>
      </c>
      <c r="V12" s="25">
        <v>123</v>
      </c>
      <c r="W12" s="25">
        <v>862</v>
      </c>
      <c r="X12" s="26">
        <v>26</v>
      </c>
      <c r="Y12" s="24">
        <v>347</v>
      </c>
      <c r="Z12" s="25">
        <v>841</v>
      </c>
      <c r="AA12" s="25">
        <v>28</v>
      </c>
      <c r="AB12" s="26">
        <v>7</v>
      </c>
      <c r="AC12" s="10"/>
    </row>
    <row r="13" spans="1:29" x14ac:dyDescent="0.35">
      <c r="A13" s="11"/>
      <c r="B13" s="22" t="s">
        <v>449</v>
      </c>
      <c r="C13" s="27">
        <v>0.41</v>
      </c>
      <c r="D13" s="28">
        <v>0.41</v>
      </c>
      <c r="E13" s="25" t="s">
        <v>486</v>
      </c>
      <c r="F13" s="25" t="s">
        <v>486</v>
      </c>
      <c r="G13" s="25" t="s">
        <v>486</v>
      </c>
      <c r="H13" s="26" t="s">
        <v>486</v>
      </c>
      <c r="I13" s="28">
        <v>0.41</v>
      </c>
      <c r="J13" s="25" t="s">
        <v>486</v>
      </c>
      <c r="K13" s="29">
        <v>0.39</v>
      </c>
      <c r="L13" s="26" t="s">
        <v>486</v>
      </c>
      <c r="M13" s="28">
        <v>0.44</v>
      </c>
      <c r="N13" s="29">
        <v>0.39</v>
      </c>
      <c r="O13" s="30">
        <v>0.37</v>
      </c>
      <c r="P13" s="28">
        <v>0.41</v>
      </c>
      <c r="Q13" s="29">
        <v>0.41</v>
      </c>
      <c r="R13" s="29">
        <v>0.45</v>
      </c>
      <c r="S13" s="29">
        <v>0.26</v>
      </c>
      <c r="T13" s="30">
        <v>0.75</v>
      </c>
      <c r="U13" s="28">
        <v>0.42</v>
      </c>
      <c r="V13" s="29">
        <v>0.42</v>
      </c>
      <c r="W13" s="29">
        <v>0.4</v>
      </c>
      <c r="X13" s="30">
        <v>0.48</v>
      </c>
      <c r="Y13" s="28">
        <v>0.48</v>
      </c>
      <c r="Z13" s="29">
        <v>0.38</v>
      </c>
      <c r="AA13" s="29">
        <v>0.49</v>
      </c>
      <c r="AB13" s="30">
        <v>0.32</v>
      </c>
      <c r="AC13" s="10"/>
    </row>
    <row r="14" spans="1:29" x14ac:dyDescent="0.35">
      <c r="A14" s="11"/>
      <c r="B14" s="22" t="s">
        <v>449</v>
      </c>
      <c r="C14" s="24" t="s">
        <v>635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6" t="s">
        <v>449</v>
      </c>
      <c r="I14" s="24" t="s">
        <v>449</v>
      </c>
      <c r="J14" s="25" t="s">
        <v>449</v>
      </c>
      <c r="K14" s="25" t="s">
        <v>449</v>
      </c>
      <c r="L14" s="26" t="s">
        <v>449</v>
      </c>
      <c r="M14" s="24" t="s">
        <v>449</v>
      </c>
      <c r="N14" s="25" t="s">
        <v>449</v>
      </c>
      <c r="O14" s="26" t="s">
        <v>449</v>
      </c>
      <c r="P14" s="24" t="s">
        <v>449</v>
      </c>
      <c r="Q14" s="25" t="s">
        <v>449</v>
      </c>
      <c r="R14" s="25" t="s">
        <v>449</v>
      </c>
      <c r="S14" s="25" t="s">
        <v>449</v>
      </c>
      <c r="T14" s="26" t="s">
        <v>449</v>
      </c>
      <c r="U14" s="24" t="s">
        <v>449</v>
      </c>
      <c r="V14" s="25" t="s">
        <v>449</v>
      </c>
      <c r="W14" s="25" t="s">
        <v>449</v>
      </c>
      <c r="X14" s="26" t="s">
        <v>449</v>
      </c>
      <c r="Y14" s="24" t="s">
        <v>598</v>
      </c>
      <c r="Z14" s="25" t="s">
        <v>449</v>
      </c>
      <c r="AA14" s="25" t="s">
        <v>449</v>
      </c>
      <c r="AB14" s="26" t="s">
        <v>449</v>
      </c>
      <c r="AC14" s="10"/>
    </row>
    <row r="15" spans="1:29" x14ac:dyDescent="0.35">
      <c r="A15" s="11"/>
      <c r="B15" s="8" t="s">
        <v>1165</v>
      </c>
      <c r="C15" s="9">
        <v>554</v>
      </c>
      <c r="D15" s="10">
        <v>554</v>
      </c>
      <c r="E15" s="5" t="s">
        <v>486</v>
      </c>
      <c r="F15" s="5" t="s">
        <v>486</v>
      </c>
      <c r="G15" s="5" t="s">
        <v>486</v>
      </c>
      <c r="H15" s="11" t="s">
        <v>486</v>
      </c>
      <c r="I15" s="10">
        <v>434</v>
      </c>
      <c r="J15" s="5" t="s">
        <v>486</v>
      </c>
      <c r="K15" s="5">
        <v>119</v>
      </c>
      <c r="L15" s="11" t="s">
        <v>486</v>
      </c>
      <c r="M15" s="10">
        <v>166</v>
      </c>
      <c r="N15" s="5">
        <v>357</v>
      </c>
      <c r="O15" s="11">
        <v>29</v>
      </c>
      <c r="P15" s="10">
        <v>336</v>
      </c>
      <c r="Q15" s="5">
        <v>180</v>
      </c>
      <c r="R15" s="5">
        <v>27</v>
      </c>
      <c r="S15" s="5">
        <v>9</v>
      </c>
      <c r="T15" s="11">
        <v>1</v>
      </c>
      <c r="U15" s="10">
        <v>87</v>
      </c>
      <c r="V15" s="5">
        <v>56</v>
      </c>
      <c r="W15" s="5">
        <v>395</v>
      </c>
      <c r="X15" s="11">
        <v>11</v>
      </c>
      <c r="Y15" s="10">
        <v>120</v>
      </c>
      <c r="Z15" s="5">
        <v>410</v>
      </c>
      <c r="AA15" s="5">
        <v>10</v>
      </c>
      <c r="AB15" s="11">
        <v>6</v>
      </c>
      <c r="AC15" s="10"/>
    </row>
    <row r="16" spans="1:29" x14ac:dyDescent="0.35">
      <c r="A16" s="11"/>
      <c r="B16" s="8" t="s">
        <v>449</v>
      </c>
      <c r="C16" s="12">
        <v>0.18</v>
      </c>
      <c r="D16" s="13">
        <v>0.18</v>
      </c>
      <c r="E16" s="5" t="s">
        <v>486</v>
      </c>
      <c r="F16" s="5" t="s">
        <v>486</v>
      </c>
      <c r="G16" s="5" t="s">
        <v>486</v>
      </c>
      <c r="H16" s="11" t="s">
        <v>486</v>
      </c>
      <c r="I16" s="13">
        <v>0.18</v>
      </c>
      <c r="J16" s="5" t="s">
        <v>486</v>
      </c>
      <c r="K16" s="14">
        <v>0.21</v>
      </c>
      <c r="L16" s="11" t="s">
        <v>486</v>
      </c>
      <c r="M16" s="13">
        <v>0.14000000000000001</v>
      </c>
      <c r="N16" s="14">
        <v>0.21</v>
      </c>
      <c r="O16" s="15">
        <v>0.26</v>
      </c>
      <c r="P16" s="13">
        <v>0.18</v>
      </c>
      <c r="Q16" s="14">
        <v>0.19</v>
      </c>
      <c r="R16" s="14">
        <v>0.16</v>
      </c>
      <c r="S16" s="14">
        <v>0.26</v>
      </c>
      <c r="T16" s="15">
        <v>0.12</v>
      </c>
      <c r="U16" s="13">
        <v>0.18</v>
      </c>
      <c r="V16" s="14">
        <v>0.19</v>
      </c>
      <c r="W16" s="14">
        <v>0.18</v>
      </c>
      <c r="X16" s="15">
        <v>0.2</v>
      </c>
      <c r="Y16" s="13">
        <v>0.17</v>
      </c>
      <c r="Z16" s="14">
        <v>0.19</v>
      </c>
      <c r="AA16" s="14">
        <v>0.18</v>
      </c>
      <c r="AB16" s="15">
        <v>0.25</v>
      </c>
      <c r="AC16" s="10"/>
    </row>
    <row r="17" spans="1:29" x14ac:dyDescent="0.35">
      <c r="A17" s="11"/>
      <c r="B17" s="8" t="s">
        <v>449</v>
      </c>
      <c r="C17" s="10" t="s">
        <v>568</v>
      </c>
      <c r="D17" s="10" t="s">
        <v>449</v>
      </c>
      <c r="E17" s="5" t="s">
        <v>449</v>
      </c>
      <c r="F17" s="5" t="s">
        <v>449</v>
      </c>
      <c r="G17" s="5" t="s">
        <v>449</v>
      </c>
      <c r="H17" s="11" t="s">
        <v>449</v>
      </c>
      <c r="I17" s="10" t="s">
        <v>449</v>
      </c>
      <c r="J17" s="5" t="s">
        <v>449</v>
      </c>
      <c r="K17" s="5" t="s">
        <v>449</v>
      </c>
      <c r="L17" s="11" t="s">
        <v>449</v>
      </c>
      <c r="M17" s="10" t="s">
        <v>449</v>
      </c>
      <c r="N17" s="5" t="s">
        <v>603</v>
      </c>
      <c r="O17" s="11" t="s">
        <v>568</v>
      </c>
      <c r="P17" s="10" t="s">
        <v>449</v>
      </c>
      <c r="Q17" s="5" t="s">
        <v>449</v>
      </c>
      <c r="R17" s="5" t="s">
        <v>449</v>
      </c>
      <c r="S17" s="5" t="s">
        <v>449</v>
      </c>
      <c r="T17" s="11" t="s">
        <v>449</v>
      </c>
      <c r="U17" s="10" t="s">
        <v>449</v>
      </c>
      <c r="V17" s="5" t="s">
        <v>449</v>
      </c>
      <c r="W17" s="5" t="s">
        <v>449</v>
      </c>
      <c r="X17" s="11" t="s">
        <v>449</v>
      </c>
      <c r="Y17" s="10" t="s">
        <v>449</v>
      </c>
      <c r="Z17" s="5" t="s">
        <v>449</v>
      </c>
      <c r="AA17" s="5" t="s">
        <v>449</v>
      </c>
      <c r="AB17" s="11" t="s">
        <v>449</v>
      </c>
      <c r="AC17" s="10"/>
    </row>
    <row r="18" spans="1:29" x14ac:dyDescent="0.35">
      <c r="A18" s="11"/>
      <c r="B18" s="22" t="s">
        <v>1166</v>
      </c>
      <c r="C18" s="23">
        <v>839</v>
      </c>
      <c r="D18" s="24">
        <v>839</v>
      </c>
      <c r="E18" s="25" t="s">
        <v>486</v>
      </c>
      <c r="F18" s="25" t="s">
        <v>486</v>
      </c>
      <c r="G18" s="25" t="s">
        <v>486</v>
      </c>
      <c r="H18" s="26" t="s">
        <v>486</v>
      </c>
      <c r="I18" s="24">
        <v>701</v>
      </c>
      <c r="J18" s="25" t="s">
        <v>486</v>
      </c>
      <c r="K18" s="25">
        <v>138</v>
      </c>
      <c r="L18" s="26" t="s">
        <v>486</v>
      </c>
      <c r="M18" s="24">
        <v>348</v>
      </c>
      <c r="N18" s="25">
        <v>461</v>
      </c>
      <c r="O18" s="26">
        <v>28</v>
      </c>
      <c r="P18" s="24">
        <v>541</v>
      </c>
      <c r="Q18" s="25">
        <v>242</v>
      </c>
      <c r="R18" s="25">
        <v>52</v>
      </c>
      <c r="S18" s="25">
        <v>4</v>
      </c>
      <c r="T18" s="26">
        <v>1</v>
      </c>
      <c r="U18" s="24">
        <v>134</v>
      </c>
      <c r="V18" s="25">
        <v>83</v>
      </c>
      <c r="W18" s="25">
        <v>602</v>
      </c>
      <c r="X18" s="26">
        <v>15</v>
      </c>
      <c r="Y18" s="24">
        <v>166</v>
      </c>
      <c r="Z18" s="25">
        <v>634</v>
      </c>
      <c r="AA18" s="25">
        <v>13</v>
      </c>
      <c r="AB18" s="26">
        <v>8</v>
      </c>
      <c r="AC18" s="10"/>
    </row>
    <row r="19" spans="1:29" x14ac:dyDescent="0.35">
      <c r="A19" s="11"/>
      <c r="B19" s="22" t="s">
        <v>449</v>
      </c>
      <c r="C19" s="27">
        <v>0.28000000000000003</v>
      </c>
      <c r="D19" s="28">
        <v>0.28000000000000003</v>
      </c>
      <c r="E19" s="25" t="s">
        <v>486</v>
      </c>
      <c r="F19" s="25" t="s">
        <v>486</v>
      </c>
      <c r="G19" s="25" t="s">
        <v>486</v>
      </c>
      <c r="H19" s="26" t="s">
        <v>486</v>
      </c>
      <c r="I19" s="28">
        <v>0.28000000000000003</v>
      </c>
      <c r="J19" s="25" t="s">
        <v>486</v>
      </c>
      <c r="K19" s="29">
        <v>0.24</v>
      </c>
      <c r="L19" s="26" t="s">
        <v>486</v>
      </c>
      <c r="M19" s="28">
        <v>0.28999999999999998</v>
      </c>
      <c r="N19" s="29">
        <v>0.27</v>
      </c>
      <c r="O19" s="30">
        <v>0.25</v>
      </c>
      <c r="P19" s="28">
        <v>0.28999999999999998</v>
      </c>
      <c r="Q19" s="29">
        <v>0.26</v>
      </c>
      <c r="R19" s="29">
        <v>0.3</v>
      </c>
      <c r="S19" s="29">
        <v>0.11</v>
      </c>
      <c r="T19" s="30">
        <v>0.12</v>
      </c>
      <c r="U19" s="28">
        <v>0.27</v>
      </c>
      <c r="V19" s="29">
        <v>0.28000000000000003</v>
      </c>
      <c r="W19" s="29">
        <v>0.28000000000000003</v>
      </c>
      <c r="X19" s="30">
        <v>0.28999999999999998</v>
      </c>
      <c r="Y19" s="28">
        <v>0.23</v>
      </c>
      <c r="Z19" s="29">
        <v>0.28999999999999998</v>
      </c>
      <c r="AA19" s="29">
        <v>0.23</v>
      </c>
      <c r="AB19" s="30">
        <v>0.33</v>
      </c>
      <c r="AC19" s="10"/>
    </row>
    <row r="20" spans="1:29" x14ac:dyDescent="0.35">
      <c r="A20" s="11"/>
      <c r="B20" s="22" t="s">
        <v>449</v>
      </c>
      <c r="C20" s="24" t="s">
        <v>595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6" t="s">
        <v>449</v>
      </c>
      <c r="I20" s="24" t="s">
        <v>449</v>
      </c>
      <c r="J20" s="25" t="s">
        <v>449</v>
      </c>
      <c r="K20" s="25" t="s">
        <v>449</v>
      </c>
      <c r="L20" s="26" t="s">
        <v>449</v>
      </c>
      <c r="M20" s="24" t="s">
        <v>449</v>
      </c>
      <c r="N20" s="25" t="s">
        <v>449</v>
      </c>
      <c r="O20" s="26" t="s">
        <v>449</v>
      </c>
      <c r="P20" s="24" t="s">
        <v>449</v>
      </c>
      <c r="Q20" s="25" t="s">
        <v>449</v>
      </c>
      <c r="R20" s="25" t="s">
        <v>449</v>
      </c>
      <c r="S20" s="25" t="s">
        <v>449</v>
      </c>
      <c r="T20" s="26" t="s">
        <v>449</v>
      </c>
      <c r="U20" s="24" t="s">
        <v>449</v>
      </c>
      <c r="V20" s="25" t="s">
        <v>449</v>
      </c>
      <c r="W20" s="25" t="s">
        <v>449</v>
      </c>
      <c r="X20" s="26" t="s">
        <v>449</v>
      </c>
      <c r="Y20" s="24" t="s">
        <v>449</v>
      </c>
      <c r="Z20" s="25" t="s">
        <v>502</v>
      </c>
      <c r="AA20" s="25" t="s">
        <v>449</v>
      </c>
      <c r="AB20" s="26" t="s">
        <v>449</v>
      </c>
      <c r="AC20" s="10"/>
    </row>
    <row r="21" spans="1:29" x14ac:dyDescent="0.35">
      <c r="A21" s="11"/>
      <c r="B21" s="8" t="s">
        <v>1167</v>
      </c>
      <c r="C21" s="9">
        <v>133</v>
      </c>
      <c r="D21" s="10">
        <v>133</v>
      </c>
      <c r="E21" s="5" t="s">
        <v>486</v>
      </c>
      <c r="F21" s="5" t="s">
        <v>486</v>
      </c>
      <c r="G21" s="5" t="s">
        <v>486</v>
      </c>
      <c r="H21" s="11" t="s">
        <v>486</v>
      </c>
      <c r="I21" s="10">
        <v>98</v>
      </c>
      <c r="J21" s="5" t="s">
        <v>486</v>
      </c>
      <c r="K21" s="5">
        <v>35</v>
      </c>
      <c r="L21" s="11" t="s">
        <v>486</v>
      </c>
      <c r="M21" s="10">
        <v>34</v>
      </c>
      <c r="N21" s="5">
        <v>98</v>
      </c>
      <c r="O21" s="11">
        <v>2</v>
      </c>
      <c r="P21" s="10">
        <v>95</v>
      </c>
      <c r="Q21" s="5">
        <v>32</v>
      </c>
      <c r="R21" s="5">
        <v>3</v>
      </c>
      <c r="S21" s="5">
        <v>3</v>
      </c>
      <c r="T21" s="11" t="s">
        <v>486</v>
      </c>
      <c r="U21" s="10">
        <v>9</v>
      </c>
      <c r="V21" s="5">
        <v>11</v>
      </c>
      <c r="W21" s="5">
        <v>113</v>
      </c>
      <c r="X21" s="11" t="s">
        <v>511</v>
      </c>
      <c r="Y21" s="10">
        <v>18</v>
      </c>
      <c r="Z21" s="5">
        <v>114</v>
      </c>
      <c r="AA21" s="5">
        <v>1</v>
      </c>
      <c r="AB21" s="11" t="s">
        <v>486</v>
      </c>
      <c r="AC21" s="10"/>
    </row>
    <row r="22" spans="1:29" x14ac:dyDescent="0.35">
      <c r="A22" s="11"/>
      <c r="B22" s="8" t="s">
        <v>449</v>
      </c>
      <c r="C22" s="12">
        <v>0.04</v>
      </c>
      <c r="D22" s="13">
        <v>0.04</v>
      </c>
      <c r="E22" s="5" t="s">
        <v>486</v>
      </c>
      <c r="F22" s="5" t="s">
        <v>486</v>
      </c>
      <c r="G22" s="5" t="s">
        <v>486</v>
      </c>
      <c r="H22" s="11" t="s">
        <v>486</v>
      </c>
      <c r="I22" s="13">
        <v>0.04</v>
      </c>
      <c r="J22" s="5" t="s">
        <v>486</v>
      </c>
      <c r="K22" s="14">
        <v>0.06</v>
      </c>
      <c r="L22" s="11" t="s">
        <v>486</v>
      </c>
      <c r="M22" s="13">
        <v>0.03</v>
      </c>
      <c r="N22" s="14">
        <v>0.06</v>
      </c>
      <c r="O22" s="15">
        <v>0.02</v>
      </c>
      <c r="P22" s="13">
        <v>0.05</v>
      </c>
      <c r="Q22" s="14">
        <v>0.03</v>
      </c>
      <c r="R22" s="14">
        <v>0.02</v>
      </c>
      <c r="S22" s="14">
        <v>0.09</v>
      </c>
      <c r="T22" s="11" t="s">
        <v>486</v>
      </c>
      <c r="U22" s="13">
        <v>0.02</v>
      </c>
      <c r="V22" s="14">
        <v>0.04</v>
      </c>
      <c r="W22" s="14">
        <v>0.05</v>
      </c>
      <c r="X22" s="15">
        <v>0.01</v>
      </c>
      <c r="Y22" s="13">
        <v>0.03</v>
      </c>
      <c r="Z22" s="14">
        <v>0.05</v>
      </c>
      <c r="AA22" s="14">
        <v>0.02</v>
      </c>
      <c r="AB22" s="11" t="s">
        <v>486</v>
      </c>
      <c r="AC22" s="10"/>
    </row>
    <row r="23" spans="1:29" x14ac:dyDescent="0.35">
      <c r="A23" s="11"/>
      <c r="B23" s="8" t="s">
        <v>449</v>
      </c>
      <c r="C23" s="10" t="s">
        <v>1260</v>
      </c>
      <c r="D23" s="10" t="s">
        <v>449</v>
      </c>
      <c r="E23" s="5" t="s">
        <v>449</v>
      </c>
      <c r="F23" s="5" t="s">
        <v>449</v>
      </c>
      <c r="G23" s="5" t="s">
        <v>449</v>
      </c>
      <c r="H23" s="11" t="s">
        <v>449</v>
      </c>
      <c r="I23" s="10" t="s">
        <v>449</v>
      </c>
      <c r="J23" s="5" t="s">
        <v>449</v>
      </c>
      <c r="K23" s="5" t="s">
        <v>449</v>
      </c>
      <c r="L23" s="11" t="s">
        <v>449</v>
      </c>
      <c r="M23" s="10" t="s">
        <v>449</v>
      </c>
      <c r="N23" s="5" t="s">
        <v>603</v>
      </c>
      <c r="O23" s="11" t="s">
        <v>449</v>
      </c>
      <c r="P23" s="10" t="s">
        <v>449</v>
      </c>
      <c r="Q23" s="5" t="s">
        <v>449</v>
      </c>
      <c r="R23" s="5" t="s">
        <v>449</v>
      </c>
      <c r="S23" s="5" t="s">
        <v>449</v>
      </c>
      <c r="T23" s="11" t="s">
        <v>449</v>
      </c>
      <c r="U23" s="10" t="s">
        <v>449</v>
      </c>
      <c r="V23" s="5" t="s">
        <v>449</v>
      </c>
      <c r="W23" s="5" t="s">
        <v>597</v>
      </c>
      <c r="X23" s="11" t="s">
        <v>449</v>
      </c>
      <c r="Y23" s="10" t="s">
        <v>449</v>
      </c>
      <c r="Z23" s="5" t="s">
        <v>502</v>
      </c>
      <c r="AA23" s="5" t="s">
        <v>449</v>
      </c>
      <c r="AB23" s="11" t="s">
        <v>449</v>
      </c>
      <c r="AC23" s="10"/>
    </row>
    <row r="24" spans="1:29" x14ac:dyDescent="0.35">
      <c r="A24" s="11"/>
      <c r="B24" s="22" t="s">
        <v>1168</v>
      </c>
      <c r="C24" s="23">
        <v>173</v>
      </c>
      <c r="D24" s="24">
        <v>173</v>
      </c>
      <c r="E24" s="25" t="s">
        <v>486</v>
      </c>
      <c r="F24" s="25" t="s">
        <v>486</v>
      </c>
      <c r="G24" s="25" t="s">
        <v>486</v>
      </c>
      <c r="H24" s="26" t="s">
        <v>486</v>
      </c>
      <c r="I24" s="24">
        <v>128</v>
      </c>
      <c r="J24" s="25" t="s">
        <v>486</v>
      </c>
      <c r="K24" s="25">
        <v>45</v>
      </c>
      <c r="L24" s="26" t="s">
        <v>486</v>
      </c>
      <c r="M24" s="24">
        <v>59</v>
      </c>
      <c r="N24" s="25">
        <v>107</v>
      </c>
      <c r="O24" s="26">
        <v>8</v>
      </c>
      <c r="P24" s="24">
        <v>100</v>
      </c>
      <c r="Q24" s="25">
        <v>67</v>
      </c>
      <c r="R24" s="25">
        <v>5</v>
      </c>
      <c r="S24" s="25">
        <v>2</v>
      </c>
      <c r="T24" s="26" t="s">
        <v>486</v>
      </c>
      <c r="U24" s="24">
        <v>23</v>
      </c>
      <c r="V24" s="25">
        <v>11</v>
      </c>
      <c r="W24" s="25">
        <v>137</v>
      </c>
      <c r="X24" s="26">
        <v>1</v>
      </c>
      <c r="Y24" s="24">
        <v>34</v>
      </c>
      <c r="Z24" s="25">
        <v>129</v>
      </c>
      <c r="AA24" s="25">
        <v>4</v>
      </c>
      <c r="AB24" s="26">
        <v>1</v>
      </c>
      <c r="AC24" s="10"/>
    </row>
    <row r="25" spans="1:29" x14ac:dyDescent="0.35">
      <c r="A25" s="11"/>
      <c r="B25" s="22" t="s">
        <v>449</v>
      </c>
      <c r="C25" s="27">
        <v>0.06</v>
      </c>
      <c r="D25" s="28">
        <v>0.06</v>
      </c>
      <c r="E25" s="25" t="s">
        <v>486</v>
      </c>
      <c r="F25" s="25" t="s">
        <v>486</v>
      </c>
      <c r="G25" s="25" t="s">
        <v>486</v>
      </c>
      <c r="H25" s="26" t="s">
        <v>486</v>
      </c>
      <c r="I25" s="28">
        <v>0.05</v>
      </c>
      <c r="J25" s="25" t="s">
        <v>486</v>
      </c>
      <c r="K25" s="29">
        <v>0.08</v>
      </c>
      <c r="L25" s="26" t="s">
        <v>486</v>
      </c>
      <c r="M25" s="28">
        <v>0.05</v>
      </c>
      <c r="N25" s="29">
        <v>0.06</v>
      </c>
      <c r="O25" s="30">
        <v>7.0000000000000007E-2</v>
      </c>
      <c r="P25" s="28">
        <v>0.05</v>
      </c>
      <c r="Q25" s="29">
        <v>7.0000000000000007E-2</v>
      </c>
      <c r="R25" s="29">
        <v>0.03</v>
      </c>
      <c r="S25" s="29">
        <v>0.05</v>
      </c>
      <c r="T25" s="26" t="s">
        <v>486</v>
      </c>
      <c r="U25" s="28">
        <v>0.05</v>
      </c>
      <c r="V25" s="29">
        <v>0.04</v>
      </c>
      <c r="W25" s="29">
        <v>0.06</v>
      </c>
      <c r="X25" s="30">
        <v>0.03</v>
      </c>
      <c r="Y25" s="28">
        <v>0.05</v>
      </c>
      <c r="Z25" s="29">
        <v>0.06</v>
      </c>
      <c r="AA25" s="29">
        <v>7.0000000000000007E-2</v>
      </c>
      <c r="AB25" s="30">
        <v>0.04</v>
      </c>
      <c r="AC25" s="10"/>
    </row>
    <row r="26" spans="1:29" x14ac:dyDescent="0.35">
      <c r="A26" s="11"/>
      <c r="B26" s="22" t="s">
        <v>449</v>
      </c>
      <c r="C26" s="24" t="s">
        <v>449</v>
      </c>
      <c r="D26" s="24" t="s">
        <v>449</v>
      </c>
      <c r="E26" s="25" t="s">
        <v>449</v>
      </c>
      <c r="F26" s="25" t="s">
        <v>449</v>
      </c>
      <c r="G26" s="25" t="s">
        <v>449</v>
      </c>
      <c r="H26" s="26" t="s">
        <v>449</v>
      </c>
      <c r="I26" s="24" t="s">
        <v>449</v>
      </c>
      <c r="J26" s="25" t="s">
        <v>449</v>
      </c>
      <c r="K26" s="25" t="s">
        <v>600</v>
      </c>
      <c r="L26" s="26" t="s">
        <v>449</v>
      </c>
      <c r="M26" s="24" t="s">
        <v>449</v>
      </c>
      <c r="N26" s="25" t="s">
        <v>449</v>
      </c>
      <c r="O26" s="26" t="s">
        <v>449</v>
      </c>
      <c r="P26" s="24" t="s">
        <v>449</v>
      </c>
      <c r="Q26" s="25" t="s">
        <v>449</v>
      </c>
      <c r="R26" s="25" t="s">
        <v>449</v>
      </c>
      <c r="S26" s="25" t="s">
        <v>449</v>
      </c>
      <c r="T26" s="26" t="s">
        <v>449</v>
      </c>
      <c r="U26" s="24" t="s">
        <v>449</v>
      </c>
      <c r="V26" s="25" t="s">
        <v>449</v>
      </c>
      <c r="W26" s="25" t="s">
        <v>505</v>
      </c>
      <c r="X26" s="26" t="s">
        <v>449</v>
      </c>
      <c r="Y26" s="24" t="s">
        <v>449</v>
      </c>
      <c r="Z26" s="25" t="s">
        <v>449</v>
      </c>
      <c r="AA26" s="25" t="s">
        <v>449</v>
      </c>
      <c r="AB26" s="26" t="s">
        <v>449</v>
      </c>
      <c r="AC26" s="10"/>
    </row>
    <row r="27" spans="1:29" x14ac:dyDescent="0.35">
      <c r="A27" s="11"/>
      <c r="B27" s="8" t="s">
        <v>1169</v>
      </c>
      <c r="C27" s="9">
        <v>100</v>
      </c>
      <c r="D27" s="10">
        <v>100</v>
      </c>
      <c r="E27" s="5" t="s">
        <v>486</v>
      </c>
      <c r="F27" s="5" t="s">
        <v>486</v>
      </c>
      <c r="G27" s="5" t="s">
        <v>486</v>
      </c>
      <c r="H27" s="11" t="s">
        <v>486</v>
      </c>
      <c r="I27" s="10">
        <v>87</v>
      </c>
      <c r="J27" s="5" t="s">
        <v>486</v>
      </c>
      <c r="K27" s="5">
        <v>13</v>
      </c>
      <c r="L27" s="11" t="s">
        <v>486</v>
      </c>
      <c r="M27" s="10">
        <v>64</v>
      </c>
      <c r="N27" s="5">
        <v>33</v>
      </c>
      <c r="O27" s="11">
        <v>4</v>
      </c>
      <c r="P27" s="10">
        <v>53</v>
      </c>
      <c r="Q27" s="5">
        <v>30</v>
      </c>
      <c r="R27" s="5">
        <v>9</v>
      </c>
      <c r="S27" s="5">
        <v>8</v>
      </c>
      <c r="T27" s="11" t="s">
        <v>486</v>
      </c>
      <c r="U27" s="10">
        <v>35</v>
      </c>
      <c r="V27" s="5">
        <v>11</v>
      </c>
      <c r="W27" s="5">
        <v>49</v>
      </c>
      <c r="X27" s="11" t="s">
        <v>486</v>
      </c>
      <c r="Y27" s="10">
        <v>33</v>
      </c>
      <c r="Z27" s="5">
        <v>61</v>
      </c>
      <c r="AA27" s="5">
        <v>1</v>
      </c>
      <c r="AB27" s="11">
        <v>1</v>
      </c>
      <c r="AC27" s="10"/>
    </row>
    <row r="28" spans="1:29" x14ac:dyDescent="0.35">
      <c r="A28" s="11"/>
      <c r="B28" s="8" t="s">
        <v>449</v>
      </c>
      <c r="C28" s="12">
        <v>0.03</v>
      </c>
      <c r="D28" s="13">
        <v>0.03</v>
      </c>
      <c r="E28" s="5" t="s">
        <v>486</v>
      </c>
      <c r="F28" s="5" t="s">
        <v>486</v>
      </c>
      <c r="G28" s="5" t="s">
        <v>486</v>
      </c>
      <c r="H28" s="11" t="s">
        <v>486</v>
      </c>
      <c r="I28" s="13">
        <v>0.04</v>
      </c>
      <c r="J28" s="5" t="s">
        <v>486</v>
      </c>
      <c r="K28" s="14">
        <v>0.02</v>
      </c>
      <c r="L28" s="11" t="s">
        <v>486</v>
      </c>
      <c r="M28" s="13">
        <v>0.05</v>
      </c>
      <c r="N28" s="14">
        <v>0.02</v>
      </c>
      <c r="O28" s="15">
        <v>0.04</v>
      </c>
      <c r="P28" s="13">
        <v>0.03</v>
      </c>
      <c r="Q28" s="14">
        <v>0.03</v>
      </c>
      <c r="R28" s="14">
        <v>0.05</v>
      </c>
      <c r="S28" s="14">
        <v>0.23</v>
      </c>
      <c r="T28" s="11" t="s">
        <v>486</v>
      </c>
      <c r="U28" s="13">
        <v>7.0000000000000007E-2</v>
      </c>
      <c r="V28" s="14">
        <v>0.04</v>
      </c>
      <c r="W28" s="14">
        <v>0.02</v>
      </c>
      <c r="X28" s="11" t="s">
        <v>486</v>
      </c>
      <c r="Y28" s="13">
        <v>0.05</v>
      </c>
      <c r="Z28" s="14">
        <v>0.03</v>
      </c>
      <c r="AA28" s="14">
        <v>0.01</v>
      </c>
      <c r="AB28" s="15">
        <v>0.05</v>
      </c>
      <c r="AC28" s="10"/>
    </row>
    <row r="29" spans="1:29" x14ac:dyDescent="0.35">
      <c r="A29" s="11"/>
      <c r="B29" s="8" t="s">
        <v>449</v>
      </c>
      <c r="C29" s="10" t="s">
        <v>726</v>
      </c>
      <c r="D29" s="10" t="s">
        <v>449</v>
      </c>
      <c r="E29" s="5" t="s">
        <v>449</v>
      </c>
      <c r="F29" s="5" t="s">
        <v>449</v>
      </c>
      <c r="G29" s="5" t="s">
        <v>449</v>
      </c>
      <c r="H29" s="11" t="s">
        <v>449</v>
      </c>
      <c r="I29" s="10" t="s">
        <v>449</v>
      </c>
      <c r="J29" s="5" t="s">
        <v>449</v>
      </c>
      <c r="K29" s="5" t="s">
        <v>449</v>
      </c>
      <c r="L29" s="11" t="s">
        <v>449</v>
      </c>
      <c r="M29" s="10" t="s">
        <v>518</v>
      </c>
      <c r="N29" s="5" t="s">
        <v>449</v>
      </c>
      <c r="O29" s="11" t="s">
        <v>449</v>
      </c>
      <c r="P29" s="10" t="s">
        <v>449</v>
      </c>
      <c r="Q29" s="5" t="s">
        <v>449</v>
      </c>
      <c r="R29" s="5" t="s">
        <v>449</v>
      </c>
      <c r="S29" s="5" t="s">
        <v>449</v>
      </c>
      <c r="T29" s="11" t="s">
        <v>449</v>
      </c>
      <c r="U29" s="10" t="s">
        <v>501</v>
      </c>
      <c r="V29" s="5" t="s">
        <v>449</v>
      </c>
      <c r="W29" s="5" t="s">
        <v>449</v>
      </c>
      <c r="X29" s="11" t="s">
        <v>449</v>
      </c>
      <c r="Y29" s="10" t="s">
        <v>449</v>
      </c>
      <c r="Z29" s="5" t="s">
        <v>449</v>
      </c>
      <c r="AA29" s="5" t="s">
        <v>449</v>
      </c>
      <c r="AB29" s="11" t="s">
        <v>449</v>
      </c>
      <c r="AC29" s="10"/>
    </row>
    <row r="30" spans="1:29" x14ac:dyDescent="0.35">
      <c r="A30" s="11"/>
      <c r="B30" s="22" t="s">
        <v>1170</v>
      </c>
      <c r="C30" s="23">
        <v>1796</v>
      </c>
      <c r="D30" s="24">
        <v>1796</v>
      </c>
      <c r="E30" s="25" t="s">
        <v>486</v>
      </c>
      <c r="F30" s="25" t="s">
        <v>486</v>
      </c>
      <c r="G30" s="25" t="s">
        <v>486</v>
      </c>
      <c r="H30" s="26" t="s">
        <v>486</v>
      </c>
      <c r="I30" s="24">
        <v>1451</v>
      </c>
      <c r="J30" s="25" t="s">
        <v>486</v>
      </c>
      <c r="K30" s="25">
        <v>345</v>
      </c>
      <c r="L30" s="26" t="s">
        <v>486</v>
      </c>
      <c r="M30" s="24">
        <v>683</v>
      </c>
      <c r="N30" s="25">
        <v>1036</v>
      </c>
      <c r="O30" s="26">
        <v>71</v>
      </c>
      <c r="P30" s="24">
        <v>1106</v>
      </c>
      <c r="Q30" s="25">
        <v>562</v>
      </c>
      <c r="R30" s="25">
        <v>106</v>
      </c>
      <c r="S30" s="25">
        <v>19</v>
      </c>
      <c r="T30" s="26">
        <v>4</v>
      </c>
      <c r="U30" s="24">
        <v>293</v>
      </c>
      <c r="V30" s="25">
        <v>179</v>
      </c>
      <c r="W30" s="25">
        <v>1257</v>
      </c>
      <c r="X30" s="26">
        <v>37</v>
      </c>
      <c r="Y30" s="24">
        <v>467</v>
      </c>
      <c r="Z30" s="25">
        <v>1252</v>
      </c>
      <c r="AA30" s="25">
        <v>38</v>
      </c>
      <c r="AB30" s="26">
        <v>13</v>
      </c>
      <c r="AC30" s="10"/>
    </row>
    <row r="31" spans="1:29" x14ac:dyDescent="0.35">
      <c r="A31" s="11"/>
      <c r="B31" s="22" t="s">
        <v>449</v>
      </c>
      <c r="C31" s="27">
        <v>0.59</v>
      </c>
      <c r="D31" s="28">
        <v>0.59</v>
      </c>
      <c r="E31" s="25" t="s">
        <v>486</v>
      </c>
      <c r="F31" s="25" t="s">
        <v>486</v>
      </c>
      <c r="G31" s="25" t="s">
        <v>486</v>
      </c>
      <c r="H31" s="26" t="s">
        <v>486</v>
      </c>
      <c r="I31" s="28">
        <v>0.59</v>
      </c>
      <c r="J31" s="25" t="s">
        <v>486</v>
      </c>
      <c r="K31" s="29">
        <v>0.6</v>
      </c>
      <c r="L31" s="26" t="s">
        <v>486</v>
      </c>
      <c r="M31" s="28">
        <v>0.57999999999999996</v>
      </c>
      <c r="N31" s="29">
        <v>0.6</v>
      </c>
      <c r="O31" s="30">
        <v>0.63</v>
      </c>
      <c r="P31" s="28">
        <v>0.57999999999999996</v>
      </c>
      <c r="Q31" s="29">
        <v>0.6</v>
      </c>
      <c r="R31" s="29">
        <v>0.61</v>
      </c>
      <c r="S31" s="29">
        <v>0.52</v>
      </c>
      <c r="T31" s="30">
        <v>0.88</v>
      </c>
      <c r="U31" s="28">
        <v>0.59</v>
      </c>
      <c r="V31" s="29">
        <v>0.61</v>
      </c>
      <c r="W31" s="29">
        <v>0.57999999999999996</v>
      </c>
      <c r="X31" s="30">
        <v>0.68</v>
      </c>
      <c r="Y31" s="28">
        <v>0.65</v>
      </c>
      <c r="Z31" s="29">
        <v>0.56999999999999995</v>
      </c>
      <c r="AA31" s="29">
        <v>0.66</v>
      </c>
      <c r="AB31" s="30">
        <v>0.57999999999999996</v>
      </c>
      <c r="AC31" s="10"/>
    </row>
    <row r="32" spans="1:29" x14ac:dyDescent="0.35">
      <c r="A32" s="11"/>
      <c r="B32" s="22" t="s">
        <v>449</v>
      </c>
      <c r="C32" s="24" t="s">
        <v>636</v>
      </c>
      <c r="D32" s="24" t="s">
        <v>449</v>
      </c>
      <c r="E32" s="25" t="s">
        <v>449</v>
      </c>
      <c r="F32" s="25" t="s">
        <v>449</v>
      </c>
      <c r="G32" s="25" t="s">
        <v>449</v>
      </c>
      <c r="H32" s="26" t="s">
        <v>449</v>
      </c>
      <c r="I32" s="24" t="s">
        <v>449</v>
      </c>
      <c r="J32" s="25" t="s">
        <v>449</v>
      </c>
      <c r="K32" s="25" t="s">
        <v>449</v>
      </c>
      <c r="L32" s="26" t="s">
        <v>449</v>
      </c>
      <c r="M32" s="24" t="s">
        <v>449</v>
      </c>
      <c r="N32" s="25" t="s">
        <v>449</v>
      </c>
      <c r="O32" s="26" t="s">
        <v>449</v>
      </c>
      <c r="P32" s="24" t="s">
        <v>449</v>
      </c>
      <c r="Q32" s="25" t="s">
        <v>449</v>
      </c>
      <c r="R32" s="25" t="s">
        <v>449</v>
      </c>
      <c r="S32" s="25" t="s">
        <v>449</v>
      </c>
      <c r="T32" s="26" t="s">
        <v>449</v>
      </c>
      <c r="U32" s="24" t="s">
        <v>449</v>
      </c>
      <c r="V32" s="25" t="s">
        <v>449</v>
      </c>
      <c r="W32" s="25" t="s">
        <v>449</v>
      </c>
      <c r="X32" s="26" t="s">
        <v>449</v>
      </c>
      <c r="Y32" s="24" t="s">
        <v>598</v>
      </c>
      <c r="Z32" s="25" t="s">
        <v>449</v>
      </c>
      <c r="AA32" s="25" t="s">
        <v>449</v>
      </c>
      <c r="AB32" s="26" t="s">
        <v>449</v>
      </c>
      <c r="AC32" s="10"/>
    </row>
    <row r="33" spans="1:29" x14ac:dyDescent="0.35">
      <c r="A33" s="11"/>
      <c r="B33" s="8" t="s">
        <v>1171</v>
      </c>
      <c r="C33" s="9">
        <v>306</v>
      </c>
      <c r="D33" s="10">
        <v>306</v>
      </c>
      <c r="E33" s="5" t="s">
        <v>486</v>
      </c>
      <c r="F33" s="5" t="s">
        <v>486</v>
      </c>
      <c r="G33" s="5" t="s">
        <v>486</v>
      </c>
      <c r="H33" s="11" t="s">
        <v>486</v>
      </c>
      <c r="I33" s="10">
        <v>226</v>
      </c>
      <c r="J33" s="5" t="s">
        <v>486</v>
      </c>
      <c r="K33" s="5">
        <v>81</v>
      </c>
      <c r="L33" s="11" t="s">
        <v>486</v>
      </c>
      <c r="M33" s="10">
        <v>92</v>
      </c>
      <c r="N33" s="5">
        <v>205</v>
      </c>
      <c r="O33" s="11">
        <v>9</v>
      </c>
      <c r="P33" s="10">
        <v>195</v>
      </c>
      <c r="Q33" s="5">
        <v>99</v>
      </c>
      <c r="R33" s="5">
        <v>8</v>
      </c>
      <c r="S33" s="5">
        <v>5</v>
      </c>
      <c r="T33" s="11" t="s">
        <v>486</v>
      </c>
      <c r="U33" s="10">
        <v>32</v>
      </c>
      <c r="V33" s="5">
        <v>22</v>
      </c>
      <c r="W33" s="5">
        <v>250</v>
      </c>
      <c r="X33" s="11">
        <v>2</v>
      </c>
      <c r="Y33" s="10">
        <v>52</v>
      </c>
      <c r="Z33" s="5">
        <v>243</v>
      </c>
      <c r="AA33" s="5">
        <v>5</v>
      </c>
      <c r="AB33" s="11">
        <v>1</v>
      </c>
      <c r="AC33" s="10"/>
    </row>
    <row r="34" spans="1:29" x14ac:dyDescent="0.35">
      <c r="A34" s="11"/>
      <c r="B34" s="8" t="s">
        <v>449</v>
      </c>
      <c r="C34" s="12">
        <v>0.1</v>
      </c>
      <c r="D34" s="13">
        <v>0.1</v>
      </c>
      <c r="E34" s="5" t="s">
        <v>486</v>
      </c>
      <c r="F34" s="5" t="s">
        <v>486</v>
      </c>
      <c r="G34" s="5" t="s">
        <v>486</v>
      </c>
      <c r="H34" s="11" t="s">
        <v>486</v>
      </c>
      <c r="I34" s="13">
        <v>0.09</v>
      </c>
      <c r="J34" s="5" t="s">
        <v>486</v>
      </c>
      <c r="K34" s="14">
        <v>0.14000000000000001</v>
      </c>
      <c r="L34" s="11" t="s">
        <v>486</v>
      </c>
      <c r="M34" s="13">
        <v>0.08</v>
      </c>
      <c r="N34" s="14">
        <v>0.12</v>
      </c>
      <c r="O34" s="15">
        <v>0.08</v>
      </c>
      <c r="P34" s="13">
        <v>0.1</v>
      </c>
      <c r="Q34" s="14">
        <v>0.11</v>
      </c>
      <c r="R34" s="14">
        <v>0.05</v>
      </c>
      <c r="S34" s="14">
        <v>0.14000000000000001</v>
      </c>
      <c r="T34" s="11" t="s">
        <v>486</v>
      </c>
      <c r="U34" s="13">
        <v>0.06</v>
      </c>
      <c r="V34" s="14">
        <v>0.08</v>
      </c>
      <c r="W34" s="14">
        <v>0.12</v>
      </c>
      <c r="X34" s="15">
        <v>0.03</v>
      </c>
      <c r="Y34" s="13">
        <v>7.0000000000000007E-2</v>
      </c>
      <c r="Z34" s="14">
        <v>0.11</v>
      </c>
      <c r="AA34" s="14">
        <v>0.1</v>
      </c>
      <c r="AB34" s="15">
        <v>0.04</v>
      </c>
      <c r="AC34" s="10"/>
    </row>
    <row r="35" spans="1:29" x14ac:dyDescent="0.35">
      <c r="A35" s="11"/>
      <c r="B35" s="31" t="s">
        <v>449</v>
      </c>
      <c r="C35" s="32" t="s">
        <v>1261</v>
      </c>
      <c r="D35" s="32" t="s">
        <v>449</v>
      </c>
      <c r="E35" s="33" t="s">
        <v>449</v>
      </c>
      <c r="F35" s="33" t="s">
        <v>449</v>
      </c>
      <c r="G35" s="33" t="s">
        <v>449</v>
      </c>
      <c r="H35" s="34" t="s">
        <v>449</v>
      </c>
      <c r="I35" s="32" t="s">
        <v>449</v>
      </c>
      <c r="J35" s="33" t="s">
        <v>449</v>
      </c>
      <c r="K35" s="33" t="s">
        <v>600</v>
      </c>
      <c r="L35" s="34" t="s">
        <v>449</v>
      </c>
      <c r="M35" s="32" t="s">
        <v>449</v>
      </c>
      <c r="N35" s="33" t="s">
        <v>603</v>
      </c>
      <c r="O35" s="34" t="s">
        <v>449</v>
      </c>
      <c r="P35" s="32" t="s">
        <v>449</v>
      </c>
      <c r="Q35" s="33" t="s">
        <v>449</v>
      </c>
      <c r="R35" s="33" t="s">
        <v>449</v>
      </c>
      <c r="S35" s="33" t="s">
        <v>449</v>
      </c>
      <c r="T35" s="34" t="s">
        <v>449</v>
      </c>
      <c r="U35" s="32" t="s">
        <v>449</v>
      </c>
      <c r="V35" s="33" t="s">
        <v>449</v>
      </c>
      <c r="W35" s="33" t="s">
        <v>597</v>
      </c>
      <c r="X35" s="34" t="s">
        <v>449</v>
      </c>
      <c r="Y35" s="32" t="s">
        <v>449</v>
      </c>
      <c r="Z35" s="33" t="s">
        <v>502</v>
      </c>
      <c r="AA35" s="33" t="s">
        <v>449</v>
      </c>
      <c r="AB35" s="34" t="s">
        <v>449</v>
      </c>
      <c r="AC35" s="10"/>
    </row>
    <row r="36" spans="1:29" x14ac:dyDescent="0.35">
      <c r="B36" s="1" t="s">
        <v>1929</v>
      </c>
    </row>
    <row r="37" spans="1:29" x14ac:dyDescent="0.35">
      <c r="B37" s="1" t="s">
        <v>529</v>
      </c>
    </row>
    <row r="38" spans="1:29" x14ac:dyDescent="0.35">
      <c r="B38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78" display="Return to Index" xr:uid="{00000000-0004-0000-4A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7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B00-000000000000}">
  <dimension ref="A1:X38"/>
  <sheetViews>
    <sheetView showGridLines="0" zoomScale="85" zoomScaleNormal="85" workbookViewId="0">
      <pane xSplit="2" ySplit="9" topLeftCell="F11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205</v>
      </c>
    </row>
    <row r="6" spans="1:24" x14ac:dyDescent="0.35">
      <c r="B6" s="1" t="s">
        <v>203</v>
      </c>
    </row>
    <row r="7" spans="1:24" x14ac:dyDescent="0.35">
      <c r="B7" s="1" t="s">
        <v>104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3140</v>
      </c>
      <c r="D10" s="10">
        <v>1343</v>
      </c>
      <c r="E10" s="5">
        <v>215</v>
      </c>
      <c r="F10" s="5">
        <v>681</v>
      </c>
      <c r="G10" s="5">
        <v>360</v>
      </c>
      <c r="H10" s="5">
        <v>302</v>
      </c>
      <c r="I10" s="11">
        <v>174</v>
      </c>
      <c r="J10" s="10">
        <v>2618</v>
      </c>
      <c r="K10" s="11">
        <v>407</v>
      </c>
      <c r="L10" s="10">
        <v>473</v>
      </c>
      <c r="M10" s="5">
        <v>708</v>
      </c>
      <c r="N10" s="5">
        <v>239</v>
      </c>
      <c r="O10" s="5">
        <v>844</v>
      </c>
      <c r="P10" s="5">
        <v>469</v>
      </c>
      <c r="Q10" s="5">
        <v>152</v>
      </c>
      <c r="R10" s="11">
        <v>105</v>
      </c>
      <c r="S10" s="10">
        <v>516</v>
      </c>
      <c r="T10" s="5">
        <v>850</v>
      </c>
      <c r="U10" s="5">
        <v>920</v>
      </c>
      <c r="V10" s="5">
        <v>345</v>
      </c>
      <c r="W10" s="11">
        <v>160</v>
      </c>
    </row>
    <row r="11" spans="1:24" x14ac:dyDescent="0.35">
      <c r="B11" s="17" t="s">
        <v>1930</v>
      </c>
      <c r="C11" s="18">
        <v>3042</v>
      </c>
      <c r="D11" s="19">
        <v>1255</v>
      </c>
      <c r="E11" s="20">
        <v>225</v>
      </c>
      <c r="F11" s="20">
        <v>560</v>
      </c>
      <c r="G11" s="20">
        <v>372</v>
      </c>
      <c r="H11" s="20">
        <v>382</v>
      </c>
      <c r="I11" s="21">
        <v>161</v>
      </c>
      <c r="J11" s="19">
        <v>2370</v>
      </c>
      <c r="K11" s="21">
        <v>510</v>
      </c>
      <c r="L11" s="19">
        <v>526</v>
      </c>
      <c r="M11" s="20">
        <v>668</v>
      </c>
      <c r="N11" s="20">
        <v>227</v>
      </c>
      <c r="O11" s="20">
        <v>759</v>
      </c>
      <c r="P11" s="20">
        <v>415</v>
      </c>
      <c r="Q11" s="20">
        <v>118</v>
      </c>
      <c r="R11" s="21" t="s">
        <v>639</v>
      </c>
      <c r="S11" s="19">
        <v>596</v>
      </c>
      <c r="T11" s="20">
        <v>847</v>
      </c>
      <c r="U11" s="20">
        <v>765</v>
      </c>
      <c r="V11" s="20">
        <v>264</v>
      </c>
      <c r="W11" s="21">
        <v>210</v>
      </c>
    </row>
    <row r="12" spans="1:24" x14ac:dyDescent="0.35">
      <c r="A12" s="11"/>
      <c r="B12" s="22" t="s">
        <v>1164</v>
      </c>
      <c r="C12" s="23">
        <v>1243</v>
      </c>
      <c r="D12" s="24">
        <v>541</v>
      </c>
      <c r="E12" s="25">
        <v>107</v>
      </c>
      <c r="F12" s="25">
        <v>221</v>
      </c>
      <c r="G12" s="25">
        <v>157</v>
      </c>
      <c r="H12" s="25">
        <v>124</v>
      </c>
      <c r="I12" s="26">
        <v>52</v>
      </c>
      <c r="J12" s="24">
        <v>945</v>
      </c>
      <c r="K12" s="26">
        <v>209</v>
      </c>
      <c r="L12" s="24">
        <v>218</v>
      </c>
      <c r="M12" s="25">
        <v>285</v>
      </c>
      <c r="N12" s="25">
        <v>120</v>
      </c>
      <c r="O12" s="25">
        <v>288</v>
      </c>
      <c r="P12" s="25">
        <v>146</v>
      </c>
      <c r="Q12" s="25">
        <v>41</v>
      </c>
      <c r="R12" s="26">
        <v>59</v>
      </c>
      <c r="S12" s="24">
        <v>278</v>
      </c>
      <c r="T12" s="25">
        <v>375</v>
      </c>
      <c r="U12" s="25">
        <v>291</v>
      </c>
      <c r="V12" s="25">
        <v>82</v>
      </c>
      <c r="W12" s="26">
        <v>92</v>
      </c>
      <c r="X12" s="10"/>
    </row>
    <row r="13" spans="1:24" x14ac:dyDescent="0.35">
      <c r="A13" s="11"/>
      <c r="B13" s="22" t="s">
        <v>449</v>
      </c>
      <c r="C13" s="27">
        <v>0.41</v>
      </c>
      <c r="D13" s="28">
        <v>0.43</v>
      </c>
      <c r="E13" s="29">
        <v>0.48</v>
      </c>
      <c r="F13" s="29">
        <v>0.39</v>
      </c>
      <c r="G13" s="29">
        <v>0.42</v>
      </c>
      <c r="H13" s="29">
        <v>0.32</v>
      </c>
      <c r="I13" s="30">
        <v>0.32</v>
      </c>
      <c r="J13" s="28">
        <v>0.4</v>
      </c>
      <c r="K13" s="30">
        <v>0.41</v>
      </c>
      <c r="L13" s="28">
        <v>0.41</v>
      </c>
      <c r="M13" s="29">
        <v>0.43</v>
      </c>
      <c r="N13" s="29">
        <v>0.53</v>
      </c>
      <c r="O13" s="29">
        <v>0.38</v>
      </c>
      <c r="P13" s="29">
        <v>0.35</v>
      </c>
      <c r="Q13" s="29">
        <v>0.34</v>
      </c>
      <c r="R13" s="30">
        <v>0.41</v>
      </c>
      <c r="S13" s="28">
        <v>0.47</v>
      </c>
      <c r="T13" s="29">
        <v>0.44</v>
      </c>
      <c r="U13" s="29">
        <v>0.38</v>
      </c>
      <c r="V13" s="29">
        <v>0.31</v>
      </c>
      <c r="W13" s="30">
        <v>0.44</v>
      </c>
      <c r="X13" s="10"/>
    </row>
    <row r="14" spans="1:24" x14ac:dyDescent="0.35">
      <c r="A14" s="11"/>
      <c r="B14" s="22" t="s">
        <v>449</v>
      </c>
      <c r="C14" s="24" t="s">
        <v>1262</v>
      </c>
      <c r="D14" s="24" t="s">
        <v>792</v>
      </c>
      <c r="E14" s="25" t="s">
        <v>792</v>
      </c>
      <c r="F14" s="25" t="s">
        <v>449</v>
      </c>
      <c r="G14" s="25" t="s">
        <v>557</v>
      </c>
      <c r="H14" s="25" t="s">
        <v>449</v>
      </c>
      <c r="I14" s="26" t="s">
        <v>449</v>
      </c>
      <c r="J14" s="24" t="s">
        <v>449</v>
      </c>
      <c r="K14" s="26" t="s">
        <v>449</v>
      </c>
      <c r="L14" s="24" t="s">
        <v>449</v>
      </c>
      <c r="M14" s="25" t="s">
        <v>605</v>
      </c>
      <c r="N14" s="25" t="s">
        <v>574</v>
      </c>
      <c r="O14" s="25" t="s">
        <v>449</v>
      </c>
      <c r="P14" s="25" t="s">
        <v>449</v>
      </c>
      <c r="Q14" s="25" t="s">
        <v>449</v>
      </c>
      <c r="R14" s="26" t="s">
        <v>449</v>
      </c>
      <c r="S14" s="24" t="s">
        <v>494</v>
      </c>
      <c r="T14" s="25" t="s">
        <v>567</v>
      </c>
      <c r="U14" s="25" t="s">
        <v>449</v>
      </c>
      <c r="V14" s="25" t="s">
        <v>449</v>
      </c>
      <c r="W14" s="26" t="s">
        <v>647</v>
      </c>
      <c r="X14" s="10"/>
    </row>
    <row r="15" spans="1:24" x14ac:dyDescent="0.35">
      <c r="A15" s="11"/>
      <c r="B15" s="8" t="s">
        <v>1165</v>
      </c>
      <c r="C15" s="9">
        <v>554</v>
      </c>
      <c r="D15" s="10">
        <v>249</v>
      </c>
      <c r="E15" s="5">
        <v>44</v>
      </c>
      <c r="F15" s="5">
        <v>122</v>
      </c>
      <c r="G15" s="5">
        <v>58</v>
      </c>
      <c r="H15" s="5">
        <v>40</v>
      </c>
      <c r="I15" s="11">
        <v>26</v>
      </c>
      <c r="J15" s="10">
        <v>432</v>
      </c>
      <c r="K15" s="11">
        <v>97</v>
      </c>
      <c r="L15" s="10">
        <v>95</v>
      </c>
      <c r="M15" s="5">
        <v>94</v>
      </c>
      <c r="N15" s="5">
        <v>29</v>
      </c>
      <c r="O15" s="5">
        <v>137</v>
      </c>
      <c r="P15" s="5">
        <v>114</v>
      </c>
      <c r="Q15" s="5">
        <v>32</v>
      </c>
      <c r="R15" s="11">
        <v>25</v>
      </c>
      <c r="S15" s="10">
        <v>99</v>
      </c>
      <c r="T15" s="5">
        <v>166</v>
      </c>
      <c r="U15" s="5">
        <v>139</v>
      </c>
      <c r="V15" s="5">
        <v>63</v>
      </c>
      <c r="W15" s="11">
        <v>29</v>
      </c>
      <c r="X15" s="10"/>
    </row>
    <row r="16" spans="1:24" x14ac:dyDescent="0.35">
      <c r="A16" s="11"/>
      <c r="B16" s="8" t="s">
        <v>449</v>
      </c>
      <c r="C16" s="12">
        <v>0.18</v>
      </c>
      <c r="D16" s="13">
        <v>0.2</v>
      </c>
      <c r="E16" s="14">
        <v>0.2</v>
      </c>
      <c r="F16" s="14">
        <v>0.22</v>
      </c>
      <c r="G16" s="14">
        <v>0.16</v>
      </c>
      <c r="H16" s="14">
        <v>0.1</v>
      </c>
      <c r="I16" s="15">
        <v>0.16</v>
      </c>
      <c r="J16" s="13">
        <v>0.18</v>
      </c>
      <c r="K16" s="15">
        <v>0.19</v>
      </c>
      <c r="L16" s="13">
        <v>0.18</v>
      </c>
      <c r="M16" s="14">
        <v>0.14000000000000001</v>
      </c>
      <c r="N16" s="14">
        <v>0.13</v>
      </c>
      <c r="O16" s="14">
        <v>0.18</v>
      </c>
      <c r="P16" s="14">
        <v>0.27</v>
      </c>
      <c r="Q16" s="14">
        <v>0.27</v>
      </c>
      <c r="R16" s="15">
        <v>0.17</v>
      </c>
      <c r="S16" s="13">
        <v>0.17</v>
      </c>
      <c r="T16" s="14">
        <v>0.2</v>
      </c>
      <c r="U16" s="14">
        <v>0.18</v>
      </c>
      <c r="V16" s="14">
        <v>0.24</v>
      </c>
      <c r="W16" s="15">
        <v>0.14000000000000001</v>
      </c>
      <c r="X16" s="10"/>
    </row>
    <row r="17" spans="1:24" x14ac:dyDescent="0.35">
      <c r="A17" s="11"/>
      <c r="B17" s="8" t="s">
        <v>449</v>
      </c>
      <c r="C17" s="10" t="s">
        <v>1263</v>
      </c>
      <c r="D17" s="10" t="s">
        <v>557</v>
      </c>
      <c r="E17" s="5" t="s">
        <v>557</v>
      </c>
      <c r="F17" s="5" t="s">
        <v>680</v>
      </c>
      <c r="G17" s="5" t="s">
        <v>449</v>
      </c>
      <c r="H17" s="5" t="s">
        <v>449</v>
      </c>
      <c r="I17" s="11" t="s">
        <v>449</v>
      </c>
      <c r="J17" s="10" t="s">
        <v>449</v>
      </c>
      <c r="K17" s="11" t="s">
        <v>449</v>
      </c>
      <c r="L17" s="10" t="s">
        <v>449</v>
      </c>
      <c r="M17" s="5" t="s">
        <v>449</v>
      </c>
      <c r="N17" s="5" t="s">
        <v>449</v>
      </c>
      <c r="O17" s="5" t="s">
        <v>449</v>
      </c>
      <c r="P17" s="5" t="s">
        <v>1264</v>
      </c>
      <c r="Q17" s="5" t="s">
        <v>1265</v>
      </c>
      <c r="R17" s="11" t="s">
        <v>449</v>
      </c>
      <c r="S17" s="10" t="s">
        <v>449</v>
      </c>
      <c r="T17" s="5" t="s">
        <v>449</v>
      </c>
      <c r="U17" s="5" t="s">
        <v>449</v>
      </c>
      <c r="V17" s="5" t="s">
        <v>732</v>
      </c>
      <c r="W17" s="11" t="s">
        <v>449</v>
      </c>
      <c r="X17" s="10"/>
    </row>
    <row r="18" spans="1:24" x14ac:dyDescent="0.35">
      <c r="A18" s="11"/>
      <c r="B18" s="22" t="s">
        <v>1166</v>
      </c>
      <c r="C18" s="23">
        <v>839</v>
      </c>
      <c r="D18" s="24">
        <v>312</v>
      </c>
      <c r="E18" s="25">
        <v>50</v>
      </c>
      <c r="F18" s="25">
        <v>147</v>
      </c>
      <c r="G18" s="25">
        <v>112</v>
      </c>
      <c r="H18" s="25">
        <v>135</v>
      </c>
      <c r="I18" s="26">
        <v>62</v>
      </c>
      <c r="J18" s="24">
        <v>668</v>
      </c>
      <c r="K18" s="26">
        <v>141</v>
      </c>
      <c r="L18" s="24">
        <v>147</v>
      </c>
      <c r="M18" s="25">
        <v>196</v>
      </c>
      <c r="N18" s="25">
        <v>60</v>
      </c>
      <c r="O18" s="25">
        <v>222</v>
      </c>
      <c r="P18" s="25">
        <v>110</v>
      </c>
      <c r="Q18" s="25">
        <v>24</v>
      </c>
      <c r="R18" s="26">
        <v>30</v>
      </c>
      <c r="S18" s="24">
        <v>153</v>
      </c>
      <c r="T18" s="25">
        <v>212</v>
      </c>
      <c r="U18" s="25">
        <v>229</v>
      </c>
      <c r="V18" s="25">
        <v>82</v>
      </c>
      <c r="W18" s="26">
        <v>47</v>
      </c>
      <c r="X18" s="10"/>
    </row>
    <row r="19" spans="1:24" x14ac:dyDescent="0.35">
      <c r="A19" s="11"/>
      <c r="B19" s="22" t="s">
        <v>449</v>
      </c>
      <c r="C19" s="27">
        <v>0.28000000000000003</v>
      </c>
      <c r="D19" s="28">
        <v>0.25</v>
      </c>
      <c r="E19" s="29">
        <v>0.22</v>
      </c>
      <c r="F19" s="29">
        <v>0.26</v>
      </c>
      <c r="G19" s="29">
        <v>0.3</v>
      </c>
      <c r="H19" s="29">
        <v>0.35</v>
      </c>
      <c r="I19" s="30">
        <v>0.39</v>
      </c>
      <c r="J19" s="28">
        <v>0.28000000000000003</v>
      </c>
      <c r="K19" s="30">
        <v>0.28000000000000003</v>
      </c>
      <c r="L19" s="28">
        <v>0.28000000000000003</v>
      </c>
      <c r="M19" s="29">
        <v>0.28999999999999998</v>
      </c>
      <c r="N19" s="29">
        <v>0.27</v>
      </c>
      <c r="O19" s="29">
        <v>0.28999999999999998</v>
      </c>
      <c r="P19" s="29">
        <v>0.27</v>
      </c>
      <c r="Q19" s="29">
        <v>0.21</v>
      </c>
      <c r="R19" s="30">
        <v>0.21</v>
      </c>
      <c r="S19" s="28">
        <v>0.26</v>
      </c>
      <c r="T19" s="29">
        <v>0.25</v>
      </c>
      <c r="U19" s="29">
        <v>0.3</v>
      </c>
      <c r="V19" s="29">
        <v>0.31</v>
      </c>
      <c r="W19" s="30">
        <v>0.22</v>
      </c>
      <c r="X19" s="10"/>
    </row>
    <row r="20" spans="1:24" x14ac:dyDescent="0.35">
      <c r="A20" s="11"/>
      <c r="B20" s="22" t="s">
        <v>449</v>
      </c>
      <c r="C20" s="24" t="s">
        <v>560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5" t="s">
        <v>836</v>
      </c>
      <c r="I20" s="26" t="s">
        <v>836</v>
      </c>
      <c r="J20" s="24" t="s">
        <v>449</v>
      </c>
      <c r="K20" s="26" t="s">
        <v>449</v>
      </c>
      <c r="L20" s="24" t="s">
        <v>449</v>
      </c>
      <c r="M20" s="25" t="s">
        <v>449</v>
      </c>
      <c r="N20" s="25" t="s">
        <v>449</v>
      </c>
      <c r="O20" s="25" t="s">
        <v>449</v>
      </c>
      <c r="P20" s="25" t="s">
        <v>449</v>
      </c>
      <c r="Q20" s="25" t="s">
        <v>449</v>
      </c>
      <c r="R20" s="26" t="s">
        <v>449</v>
      </c>
      <c r="S20" s="24" t="s">
        <v>449</v>
      </c>
      <c r="T20" s="25" t="s">
        <v>449</v>
      </c>
      <c r="U20" s="25" t="s">
        <v>449</v>
      </c>
      <c r="V20" s="25" t="s">
        <v>449</v>
      </c>
      <c r="W20" s="26" t="s">
        <v>449</v>
      </c>
      <c r="X20" s="10"/>
    </row>
    <row r="21" spans="1:24" x14ac:dyDescent="0.35">
      <c r="A21" s="11"/>
      <c r="B21" s="8" t="s">
        <v>1167</v>
      </c>
      <c r="C21" s="9">
        <v>133</v>
      </c>
      <c r="D21" s="10">
        <v>63</v>
      </c>
      <c r="E21" s="5">
        <v>7</v>
      </c>
      <c r="F21" s="5">
        <v>38</v>
      </c>
      <c r="G21" s="5">
        <v>15</v>
      </c>
      <c r="H21" s="5">
        <v>6</v>
      </c>
      <c r="I21" s="11">
        <v>4</v>
      </c>
      <c r="J21" s="10">
        <v>108</v>
      </c>
      <c r="K21" s="11">
        <v>19</v>
      </c>
      <c r="L21" s="10">
        <v>9</v>
      </c>
      <c r="M21" s="5">
        <v>31</v>
      </c>
      <c r="N21" s="5">
        <v>10</v>
      </c>
      <c r="O21" s="5">
        <v>49</v>
      </c>
      <c r="P21" s="5">
        <v>18</v>
      </c>
      <c r="Q21" s="5">
        <v>9</v>
      </c>
      <c r="R21" s="11">
        <v>2</v>
      </c>
      <c r="S21" s="10">
        <v>18</v>
      </c>
      <c r="T21" s="5">
        <v>31</v>
      </c>
      <c r="U21" s="5">
        <v>54</v>
      </c>
      <c r="V21" s="5">
        <v>13</v>
      </c>
      <c r="W21" s="11">
        <v>7</v>
      </c>
      <c r="X21" s="10"/>
    </row>
    <row r="22" spans="1:24" x14ac:dyDescent="0.35">
      <c r="A22" s="11"/>
      <c r="B22" s="8" t="s">
        <v>449</v>
      </c>
      <c r="C22" s="12">
        <v>0.04</v>
      </c>
      <c r="D22" s="13">
        <v>0.05</v>
      </c>
      <c r="E22" s="14">
        <v>0.03</v>
      </c>
      <c r="F22" s="14">
        <v>7.0000000000000007E-2</v>
      </c>
      <c r="G22" s="14">
        <v>0.04</v>
      </c>
      <c r="H22" s="14">
        <v>0.02</v>
      </c>
      <c r="I22" s="15">
        <v>0.02</v>
      </c>
      <c r="J22" s="13">
        <v>0.05</v>
      </c>
      <c r="K22" s="15">
        <v>0.04</v>
      </c>
      <c r="L22" s="13">
        <v>0.02</v>
      </c>
      <c r="M22" s="14">
        <v>0.05</v>
      </c>
      <c r="N22" s="14">
        <v>0.04</v>
      </c>
      <c r="O22" s="14">
        <v>7.0000000000000007E-2</v>
      </c>
      <c r="P22" s="14">
        <v>0.04</v>
      </c>
      <c r="Q22" s="14">
        <v>7.0000000000000007E-2</v>
      </c>
      <c r="R22" s="15">
        <v>0.01</v>
      </c>
      <c r="S22" s="13">
        <v>0.03</v>
      </c>
      <c r="T22" s="14">
        <v>0.04</v>
      </c>
      <c r="U22" s="14">
        <v>7.0000000000000007E-2</v>
      </c>
      <c r="V22" s="14">
        <v>0.05</v>
      </c>
      <c r="W22" s="15">
        <v>0.04</v>
      </c>
      <c r="X22" s="10"/>
    </row>
    <row r="23" spans="1:24" x14ac:dyDescent="0.35">
      <c r="A23" s="11"/>
      <c r="B23" s="8" t="s">
        <v>449</v>
      </c>
      <c r="C23" s="10" t="s">
        <v>808</v>
      </c>
      <c r="D23" s="10" t="s">
        <v>557</v>
      </c>
      <c r="E23" s="5" t="s">
        <v>449</v>
      </c>
      <c r="F23" s="5" t="s">
        <v>680</v>
      </c>
      <c r="G23" s="5" t="s">
        <v>449</v>
      </c>
      <c r="H23" s="5" t="s">
        <v>449</v>
      </c>
      <c r="I23" s="11" t="s">
        <v>449</v>
      </c>
      <c r="J23" s="10" t="s">
        <v>449</v>
      </c>
      <c r="K23" s="11" t="s">
        <v>449</v>
      </c>
      <c r="L23" s="10" t="s">
        <v>449</v>
      </c>
      <c r="M23" s="5" t="s">
        <v>611</v>
      </c>
      <c r="N23" s="5" t="s">
        <v>449</v>
      </c>
      <c r="O23" s="5" t="s">
        <v>759</v>
      </c>
      <c r="P23" s="5" t="s">
        <v>449</v>
      </c>
      <c r="Q23" s="5" t="s">
        <v>730</v>
      </c>
      <c r="R23" s="11" t="s">
        <v>449</v>
      </c>
      <c r="S23" s="10" t="s">
        <v>449</v>
      </c>
      <c r="T23" s="5" t="s">
        <v>449</v>
      </c>
      <c r="U23" s="5" t="s">
        <v>617</v>
      </c>
      <c r="V23" s="5" t="s">
        <v>449</v>
      </c>
      <c r="W23" s="11" t="s">
        <v>449</v>
      </c>
      <c r="X23" s="10"/>
    </row>
    <row r="24" spans="1:24" x14ac:dyDescent="0.35">
      <c r="A24" s="11"/>
      <c r="B24" s="22" t="s">
        <v>1168</v>
      </c>
      <c r="C24" s="23">
        <v>173</v>
      </c>
      <c r="D24" s="24">
        <v>76</v>
      </c>
      <c r="E24" s="25">
        <v>10</v>
      </c>
      <c r="F24" s="25">
        <v>21</v>
      </c>
      <c r="G24" s="25">
        <v>19</v>
      </c>
      <c r="H24" s="25">
        <v>33</v>
      </c>
      <c r="I24" s="26">
        <v>9</v>
      </c>
      <c r="J24" s="24">
        <v>138</v>
      </c>
      <c r="K24" s="26">
        <v>30</v>
      </c>
      <c r="L24" s="24">
        <v>29</v>
      </c>
      <c r="M24" s="25">
        <v>46</v>
      </c>
      <c r="N24" s="25">
        <v>6</v>
      </c>
      <c r="O24" s="25">
        <v>44</v>
      </c>
      <c r="P24" s="25">
        <v>19</v>
      </c>
      <c r="Q24" s="25">
        <v>12</v>
      </c>
      <c r="R24" s="26">
        <v>12</v>
      </c>
      <c r="S24" s="24">
        <v>20</v>
      </c>
      <c r="T24" s="25">
        <v>42</v>
      </c>
      <c r="U24" s="25">
        <v>45</v>
      </c>
      <c r="V24" s="25">
        <v>23</v>
      </c>
      <c r="W24" s="26">
        <v>16</v>
      </c>
      <c r="X24" s="10"/>
    </row>
    <row r="25" spans="1:24" x14ac:dyDescent="0.35">
      <c r="A25" s="11"/>
      <c r="B25" s="22" t="s">
        <v>449</v>
      </c>
      <c r="C25" s="27">
        <v>0.06</v>
      </c>
      <c r="D25" s="28">
        <v>0.06</v>
      </c>
      <c r="E25" s="29">
        <v>0.05</v>
      </c>
      <c r="F25" s="29">
        <v>0.04</v>
      </c>
      <c r="G25" s="29">
        <v>0.05</v>
      </c>
      <c r="H25" s="29">
        <v>0.09</v>
      </c>
      <c r="I25" s="30">
        <v>0.06</v>
      </c>
      <c r="J25" s="28">
        <v>0.06</v>
      </c>
      <c r="K25" s="30">
        <v>0.06</v>
      </c>
      <c r="L25" s="28">
        <v>0.06</v>
      </c>
      <c r="M25" s="29">
        <v>7.0000000000000007E-2</v>
      </c>
      <c r="N25" s="29">
        <v>0.03</v>
      </c>
      <c r="O25" s="29">
        <v>0.06</v>
      </c>
      <c r="P25" s="29">
        <v>0.05</v>
      </c>
      <c r="Q25" s="29">
        <v>0.1</v>
      </c>
      <c r="R25" s="30">
        <v>0.08</v>
      </c>
      <c r="S25" s="28">
        <v>0.03</v>
      </c>
      <c r="T25" s="29">
        <v>0.05</v>
      </c>
      <c r="U25" s="29">
        <v>0.06</v>
      </c>
      <c r="V25" s="29">
        <v>0.09</v>
      </c>
      <c r="W25" s="30">
        <v>0.08</v>
      </c>
      <c r="X25" s="10"/>
    </row>
    <row r="26" spans="1:24" x14ac:dyDescent="0.35">
      <c r="A26" s="11"/>
      <c r="B26" s="22" t="s">
        <v>449</v>
      </c>
      <c r="C26" s="24" t="s">
        <v>842</v>
      </c>
      <c r="D26" s="24" t="s">
        <v>449</v>
      </c>
      <c r="E26" s="25" t="s">
        <v>449</v>
      </c>
      <c r="F26" s="25" t="s">
        <v>449</v>
      </c>
      <c r="G26" s="25" t="s">
        <v>449</v>
      </c>
      <c r="H26" s="25" t="s">
        <v>614</v>
      </c>
      <c r="I26" s="26" t="s">
        <v>449</v>
      </c>
      <c r="J26" s="24" t="s">
        <v>449</v>
      </c>
      <c r="K26" s="26" t="s">
        <v>449</v>
      </c>
      <c r="L26" s="24" t="s">
        <v>449</v>
      </c>
      <c r="M26" s="25" t="s">
        <v>517</v>
      </c>
      <c r="N26" s="25" t="s">
        <v>449</v>
      </c>
      <c r="O26" s="25" t="s">
        <v>449</v>
      </c>
      <c r="P26" s="25" t="s">
        <v>449</v>
      </c>
      <c r="Q26" s="25" t="s">
        <v>517</v>
      </c>
      <c r="R26" s="26" t="s">
        <v>449</v>
      </c>
      <c r="S26" s="24" t="s">
        <v>449</v>
      </c>
      <c r="T26" s="25" t="s">
        <v>449</v>
      </c>
      <c r="U26" s="25" t="s">
        <v>449</v>
      </c>
      <c r="V26" s="25" t="s">
        <v>842</v>
      </c>
      <c r="W26" s="26" t="s">
        <v>449</v>
      </c>
      <c r="X26" s="10"/>
    </row>
    <row r="27" spans="1:24" x14ac:dyDescent="0.35">
      <c r="A27" s="11"/>
      <c r="B27" s="8" t="s">
        <v>1169</v>
      </c>
      <c r="C27" s="9">
        <v>100</v>
      </c>
      <c r="D27" s="10">
        <v>13</v>
      </c>
      <c r="E27" s="5">
        <v>6</v>
      </c>
      <c r="F27" s="5">
        <v>10</v>
      </c>
      <c r="G27" s="5">
        <v>10</v>
      </c>
      <c r="H27" s="5">
        <v>44</v>
      </c>
      <c r="I27" s="11">
        <v>8</v>
      </c>
      <c r="J27" s="10">
        <v>79</v>
      </c>
      <c r="K27" s="11">
        <v>14</v>
      </c>
      <c r="L27" s="10">
        <v>27</v>
      </c>
      <c r="M27" s="5">
        <v>17</v>
      </c>
      <c r="N27" s="5">
        <v>2</v>
      </c>
      <c r="O27" s="5">
        <v>18</v>
      </c>
      <c r="P27" s="5">
        <v>8</v>
      </c>
      <c r="Q27" s="5">
        <v>1</v>
      </c>
      <c r="R27" s="11">
        <v>17</v>
      </c>
      <c r="S27" s="10">
        <v>29</v>
      </c>
      <c r="T27" s="5">
        <v>21</v>
      </c>
      <c r="U27" s="5">
        <v>7</v>
      </c>
      <c r="V27" s="5">
        <v>2</v>
      </c>
      <c r="W27" s="11">
        <v>19</v>
      </c>
      <c r="X27" s="10"/>
    </row>
    <row r="28" spans="1:24" x14ac:dyDescent="0.35">
      <c r="A28" s="11"/>
      <c r="B28" s="8" t="s">
        <v>449</v>
      </c>
      <c r="C28" s="12">
        <v>0.03</v>
      </c>
      <c r="D28" s="13">
        <v>0.01</v>
      </c>
      <c r="E28" s="14">
        <v>0.03</v>
      </c>
      <c r="F28" s="14">
        <v>0.02</v>
      </c>
      <c r="G28" s="14">
        <v>0.03</v>
      </c>
      <c r="H28" s="14">
        <v>0.12</v>
      </c>
      <c r="I28" s="15">
        <v>0.05</v>
      </c>
      <c r="J28" s="13">
        <v>0.03</v>
      </c>
      <c r="K28" s="15">
        <v>0.03</v>
      </c>
      <c r="L28" s="13">
        <v>0.05</v>
      </c>
      <c r="M28" s="14">
        <v>0.02</v>
      </c>
      <c r="N28" s="14">
        <v>0.01</v>
      </c>
      <c r="O28" s="14">
        <v>0.02</v>
      </c>
      <c r="P28" s="14">
        <v>0.02</v>
      </c>
      <c r="Q28" s="14">
        <v>0.01</v>
      </c>
      <c r="R28" s="15">
        <v>0.12</v>
      </c>
      <c r="S28" s="13">
        <v>0.05</v>
      </c>
      <c r="T28" s="14">
        <v>0.03</v>
      </c>
      <c r="U28" s="14">
        <v>0.01</v>
      </c>
      <c r="V28" s="14">
        <v>0.01</v>
      </c>
      <c r="W28" s="15">
        <v>0.09</v>
      </c>
      <c r="X28" s="10"/>
    </row>
    <row r="29" spans="1:24" x14ac:dyDescent="0.35">
      <c r="A29" s="11"/>
      <c r="B29" s="8" t="s">
        <v>449</v>
      </c>
      <c r="C29" s="10" t="s">
        <v>1266</v>
      </c>
      <c r="D29" s="10" t="s">
        <v>449</v>
      </c>
      <c r="E29" s="5" t="s">
        <v>449</v>
      </c>
      <c r="F29" s="5" t="s">
        <v>449</v>
      </c>
      <c r="G29" s="5" t="s">
        <v>449</v>
      </c>
      <c r="H29" s="5" t="s">
        <v>571</v>
      </c>
      <c r="I29" s="11" t="s">
        <v>560</v>
      </c>
      <c r="J29" s="10" t="s">
        <v>449</v>
      </c>
      <c r="K29" s="11" t="s">
        <v>449</v>
      </c>
      <c r="L29" s="10" t="s">
        <v>1267</v>
      </c>
      <c r="M29" s="5" t="s">
        <v>449</v>
      </c>
      <c r="N29" s="5" t="s">
        <v>449</v>
      </c>
      <c r="O29" s="5" t="s">
        <v>449</v>
      </c>
      <c r="P29" s="5" t="s">
        <v>449</v>
      </c>
      <c r="Q29" s="5" t="s">
        <v>449</v>
      </c>
      <c r="R29" s="11" t="s">
        <v>797</v>
      </c>
      <c r="S29" s="10" t="s">
        <v>567</v>
      </c>
      <c r="T29" s="5" t="s">
        <v>493</v>
      </c>
      <c r="U29" s="5" t="s">
        <v>449</v>
      </c>
      <c r="V29" s="5" t="s">
        <v>449</v>
      </c>
      <c r="W29" s="11" t="s">
        <v>929</v>
      </c>
      <c r="X29" s="10"/>
    </row>
    <row r="30" spans="1:24" x14ac:dyDescent="0.35">
      <c r="A30" s="11"/>
      <c r="B30" s="22" t="s">
        <v>1170</v>
      </c>
      <c r="C30" s="23">
        <v>1796</v>
      </c>
      <c r="D30" s="24">
        <v>790</v>
      </c>
      <c r="E30" s="25">
        <v>151</v>
      </c>
      <c r="F30" s="25">
        <v>343</v>
      </c>
      <c r="G30" s="25">
        <v>215</v>
      </c>
      <c r="H30" s="25">
        <v>164</v>
      </c>
      <c r="I30" s="26">
        <v>78</v>
      </c>
      <c r="J30" s="24">
        <v>1377</v>
      </c>
      <c r="K30" s="26">
        <v>306</v>
      </c>
      <c r="L30" s="24">
        <v>314</v>
      </c>
      <c r="M30" s="25">
        <v>379</v>
      </c>
      <c r="N30" s="25">
        <v>149</v>
      </c>
      <c r="O30" s="25">
        <v>426</v>
      </c>
      <c r="P30" s="25">
        <v>260</v>
      </c>
      <c r="Q30" s="25">
        <v>72</v>
      </c>
      <c r="R30" s="26">
        <v>84</v>
      </c>
      <c r="S30" s="24">
        <v>377</v>
      </c>
      <c r="T30" s="25">
        <v>541</v>
      </c>
      <c r="U30" s="25">
        <v>430</v>
      </c>
      <c r="V30" s="25">
        <v>145</v>
      </c>
      <c r="W30" s="26">
        <v>121</v>
      </c>
      <c r="X30" s="10"/>
    </row>
    <row r="31" spans="1:24" x14ac:dyDescent="0.35">
      <c r="A31" s="11"/>
      <c r="B31" s="22" t="s">
        <v>449</v>
      </c>
      <c r="C31" s="27">
        <v>0.59</v>
      </c>
      <c r="D31" s="28">
        <v>0.63</v>
      </c>
      <c r="E31" s="29">
        <v>0.67</v>
      </c>
      <c r="F31" s="29">
        <v>0.61</v>
      </c>
      <c r="G31" s="29">
        <v>0.57999999999999996</v>
      </c>
      <c r="H31" s="29">
        <v>0.43</v>
      </c>
      <c r="I31" s="30">
        <v>0.48</v>
      </c>
      <c r="J31" s="28">
        <v>0.57999999999999996</v>
      </c>
      <c r="K31" s="30">
        <v>0.6</v>
      </c>
      <c r="L31" s="28">
        <v>0.6</v>
      </c>
      <c r="M31" s="29">
        <v>0.56999999999999995</v>
      </c>
      <c r="N31" s="29">
        <v>0.66</v>
      </c>
      <c r="O31" s="29">
        <v>0.56000000000000005</v>
      </c>
      <c r="P31" s="29">
        <v>0.63</v>
      </c>
      <c r="Q31" s="29">
        <v>0.61</v>
      </c>
      <c r="R31" s="30">
        <v>0.57999999999999996</v>
      </c>
      <c r="S31" s="28">
        <v>0.63</v>
      </c>
      <c r="T31" s="29">
        <v>0.64</v>
      </c>
      <c r="U31" s="29">
        <v>0.56000000000000005</v>
      </c>
      <c r="V31" s="29">
        <v>0.55000000000000004</v>
      </c>
      <c r="W31" s="30">
        <v>0.57999999999999996</v>
      </c>
      <c r="X31" s="10"/>
    </row>
    <row r="32" spans="1:24" x14ac:dyDescent="0.35">
      <c r="A32" s="11"/>
      <c r="B32" s="22" t="s">
        <v>449</v>
      </c>
      <c r="C32" s="24" t="s">
        <v>792</v>
      </c>
      <c r="D32" s="24" t="s">
        <v>961</v>
      </c>
      <c r="E32" s="25" t="s">
        <v>961</v>
      </c>
      <c r="F32" s="25" t="s">
        <v>792</v>
      </c>
      <c r="G32" s="25" t="s">
        <v>557</v>
      </c>
      <c r="H32" s="25" t="s">
        <v>449</v>
      </c>
      <c r="I32" s="26" t="s">
        <v>449</v>
      </c>
      <c r="J32" s="24" t="s">
        <v>449</v>
      </c>
      <c r="K32" s="26" t="s">
        <v>449</v>
      </c>
      <c r="L32" s="24" t="s">
        <v>449</v>
      </c>
      <c r="M32" s="25" t="s">
        <v>449</v>
      </c>
      <c r="N32" s="25" t="s">
        <v>569</v>
      </c>
      <c r="O32" s="25" t="s">
        <v>449</v>
      </c>
      <c r="P32" s="25" t="s">
        <v>449</v>
      </c>
      <c r="Q32" s="25" t="s">
        <v>449</v>
      </c>
      <c r="R32" s="26" t="s">
        <v>449</v>
      </c>
      <c r="S32" s="24" t="s">
        <v>493</v>
      </c>
      <c r="T32" s="25" t="s">
        <v>494</v>
      </c>
      <c r="U32" s="25" t="s">
        <v>449</v>
      </c>
      <c r="V32" s="25" t="s">
        <v>449</v>
      </c>
      <c r="W32" s="26" t="s">
        <v>449</v>
      </c>
      <c r="X32" s="10"/>
    </row>
    <row r="33" spans="1:24" x14ac:dyDescent="0.35">
      <c r="A33" s="11"/>
      <c r="B33" s="8" t="s">
        <v>1171</v>
      </c>
      <c r="C33" s="9">
        <v>306</v>
      </c>
      <c r="D33" s="10">
        <v>139</v>
      </c>
      <c r="E33" s="5">
        <v>17</v>
      </c>
      <c r="F33" s="5">
        <v>60</v>
      </c>
      <c r="G33" s="5">
        <v>34</v>
      </c>
      <c r="H33" s="5">
        <v>39</v>
      </c>
      <c r="I33" s="11">
        <v>13</v>
      </c>
      <c r="J33" s="10">
        <v>246</v>
      </c>
      <c r="K33" s="11">
        <v>50</v>
      </c>
      <c r="L33" s="10">
        <v>38</v>
      </c>
      <c r="M33" s="5">
        <v>77</v>
      </c>
      <c r="N33" s="5">
        <v>15</v>
      </c>
      <c r="O33" s="5">
        <v>94</v>
      </c>
      <c r="P33" s="5">
        <v>37</v>
      </c>
      <c r="Q33" s="5">
        <v>20</v>
      </c>
      <c r="R33" s="11">
        <v>14</v>
      </c>
      <c r="S33" s="10">
        <v>38</v>
      </c>
      <c r="T33" s="5">
        <v>72</v>
      </c>
      <c r="U33" s="5">
        <v>100</v>
      </c>
      <c r="V33" s="5">
        <v>35</v>
      </c>
      <c r="W33" s="11">
        <v>24</v>
      </c>
      <c r="X33" s="10"/>
    </row>
    <row r="34" spans="1:24" x14ac:dyDescent="0.35">
      <c r="A34" s="11"/>
      <c r="B34" s="8" t="s">
        <v>449</v>
      </c>
      <c r="C34" s="12">
        <v>0.1</v>
      </c>
      <c r="D34" s="13">
        <v>0.11</v>
      </c>
      <c r="E34" s="14">
        <v>0.08</v>
      </c>
      <c r="F34" s="14">
        <v>0.11</v>
      </c>
      <c r="G34" s="14">
        <v>0.09</v>
      </c>
      <c r="H34" s="14">
        <v>0.1</v>
      </c>
      <c r="I34" s="15">
        <v>0.08</v>
      </c>
      <c r="J34" s="13">
        <v>0.1</v>
      </c>
      <c r="K34" s="15">
        <v>0.1</v>
      </c>
      <c r="L34" s="13">
        <v>7.0000000000000007E-2</v>
      </c>
      <c r="M34" s="14">
        <v>0.11</v>
      </c>
      <c r="N34" s="14">
        <v>7.0000000000000007E-2</v>
      </c>
      <c r="O34" s="14">
        <v>0.12</v>
      </c>
      <c r="P34" s="14">
        <v>0.09</v>
      </c>
      <c r="Q34" s="14">
        <v>0.17</v>
      </c>
      <c r="R34" s="15">
        <v>0.1</v>
      </c>
      <c r="S34" s="13">
        <v>0.06</v>
      </c>
      <c r="T34" s="14">
        <v>0.09</v>
      </c>
      <c r="U34" s="14">
        <v>0.13</v>
      </c>
      <c r="V34" s="14">
        <v>0.13</v>
      </c>
      <c r="W34" s="15">
        <v>0.11</v>
      </c>
      <c r="X34" s="10"/>
    </row>
    <row r="35" spans="1:24" x14ac:dyDescent="0.35">
      <c r="A35" s="11"/>
      <c r="B35" s="31" t="s">
        <v>449</v>
      </c>
      <c r="C35" s="32" t="s">
        <v>842</v>
      </c>
      <c r="D35" s="32" t="s">
        <v>449</v>
      </c>
      <c r="E35" s="33" t="s">
        <v>449</v>
      </c>
      <c r="F35" s="33" t="s">
        <v>449</v>
      </c>
      <c r="G35" s="33" t="s">
        <v>449</v>
      </c>
      <c r="H35" s="33" t="s">
        <v>449</v>
      </c>
      <c r="I35" s="34" t="s">
        <v>449</v>
      </c>
      <c r="J35" s="32" t="s">
        <v>449</v>
      </c>
      <c r="K35" s="34" t="s">
        <v>449</v>
      </c>
      <c r="L35" s="32" t="s">
        <v>449</v>
      </c>
      <c r="M35" s="33" t="s">
        <v>449</v>
      </c>
      <c r="N35" s="33" t="s">
        <v>449</v>
      </c>
      <c r="O35" s="33" t="s">
        <v>759</v>
      </c>
      <c r="P35" s="33" t="s">
        <v>449</v>
      </c>
      <c r="Q35" s="33" t="s">
        <v>1268</v>
      </c>
      <c r="R35" s="34" t="s">
        <v>449</v>
      </c>
      <c r="S35" s="32" t="s">
        <v>449</v>
      </c>
      <c r="T35" s="33" t="s">
        <v>449</v>
      </c>
      <c r="U35" s="33" t="s">
        <v>617</v>
      </c>
      <c r="V35" s="33" t="s">
        <v>612</v>
      </c>
      <c r="W35" s="34" t="s">
        <v>449</v>
      </c>
      <c r="X35" s="10"/>
    </row>
    <row r="36" spans="1:24" x14ac:dyDescent="0.35">
      <c r="B36" s="1" t="s">
        <v>1929</v>
      </c>
    </row>
    <row r="37" spans="1:24" x14ac:dyDescent="0.35">
      <c r="B37" s="1" t="s">
        <v>577</v>
      </c>
    </row>
    <row r="38" spans="1:24" x14ac:dyDescent="0.35">
      <c r="B38" s="1" t="s">
        <v>653</v>
      </c>
    </row>
  </sheetData>
  <mergeCells count="4">
    <mergeCell ref="D8:I8"/>
    <mergeCell ref="J8:K8"/>
    <mergeCell ref="L8:R8"/>
    <mergeCell ref="S8:W8"/>
  </mergeCells>
  <hyperlinks>
    <hyperlink ref="C1" location="Index!A79" display="Return to Index" xr:uid="{00000000-0004-0000-4B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7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C00-000000000000}">
  <dimension ref="A1:AC37"/>
  <sheetViews>
    <sheetView showGridLines="0" zoomScale="85" zoomScaleNormal="85" workbookViewId="0">
      <pane xSplit="2" ySplit="9" topLeftCell="K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207</v>
      </c>
    </row>
    <row r="6" spans="1:29" x14ac:dyDescent="0.35">
      <c r="B6" s="1" t="s">
        <v>208</v>
      </c>
    </row>
    <row r="7" spans="1:29" x14ac:dyDescent="0.35">
      <c r="B7" s="1" t="s">
        <v>104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3140</v>
      </c>
      <c r="D10" s="10">
        <v>3140</v>
      </c>
      <c r="E10" s="5" t="s">
        <v>486</v>
      </c>
      <c r="F10" s="5" t="s">
        <v>486</v>
      </c>
      <c r="G10" s="5" t="s">
        <v>486</v>
      </c>
      <c r="H10" s="11" t="s">
        <v>486</v>
      </c>
      <c r="I10" s="10">
        <v>2468</v>
      </c>
      <c r="J10" s="5" t="s">
        <v>486</v>
      </c>
      <c r="K10" s="5">
        <v>672</v>
      </c>
      <c r="L10" s="11" t="s">
        <v>486</v>
      </c>
      <c r="M10" s="10">
        <v>1056</v>
      </c>
      <c r="N10" s="5">
        <v>1969</v>
      </c>
      <c r="O10" s="11">
        <v>108</v>
      </c>
      <c r="P10" s="10">
        <v>1956</v>
      </c>
      <c r="Q10" s="5">
        <v>996</v>
      </c>
      <c r="R10" s="5">
        <v>157</v>
      </c>
      <c r="S10" s="5">
        <v>27</v>
      </c>
      <c r="T10" s="11">
        <v>4</v>
      </c>
      <c r="U10" s="10">
        <v>506</v>
      </c>
      <c r="V10" s="5">
        <v>303</v>
      </c>
      <c r="W10" s="5">
        <v>2259</v>
      </c>
      <c r="X10" s="11">
        <v>38</v>
      </c>
      <c r="Y10" s="10">
        <v>652</v>
      </c>
      <c r="Z10" s="5">
        <v>2363</v>
      </c>
      <c r="AA10" s="5">
        <v>63</v>
      </c>
      <c r="AB10" s="11">
        <v>21</v>
      </c>
    </row>
    <row r="11" spans="1:29" x14ac:dyDescent="0.35">
      <c r="B11" s="17" t="s">
        <v>1930</v>
      </c>
      <c r="C11" s="18">
        <v>3042</v>
      </c>
      <c r="D11" s="19">
        <v>3042</v>
      </c>
      <c r="E11" s="20" t="s">
        <v>624</v>
      </c>
      <c r="F11" s="20" t="s">
        <v>624</v>
      </c>
      <c r="G11" s="20" t="s">
        <v>624</v>
      </c>
      <c r="H11" s="21" t="s">
        <v>624</v>
      </c>
      <c r="I11" s="19">
        <v>2464</v>
      </c>
      <c r="J11" s="20" t="s">
        <v>624</v>
      </c>
      <c r="K11" s="20">
        <v>577</v>
      </c>
      <c r="L11" s="21" t="s">
        <v>624</v>
      </c>
      <c r="M11" s="19">
        <v>1187</v>
      </c>
      <c r="N11" s="20">
        <v>1734</v>
      </c>
      <c r="O11" s="21" t="s">
        <v>932</v>
      </c>
      <c r="P11" s="19">
        <v>1895</v>
      </c>
      <c r="Q11" s="20">
        <v>932</v>
      </c>
      <c r="R11" s="20" t="s">
        <v>933</v>
      </c>
      <c r="S11" s="20" t="s">
        <v>916</v>
      </c>
      <c r="T11" s="21" t="s">
        <v>477</v>
      </c>
      <c r="U11" s="19">
        <v>493</v>
      </c>
      <c r="V11" s="20">
        <v>295</v>
      </c>
      <c r="W11" s="20">
        <v>2159</v>
      </c>
      <c r="X11" s="21" t="s">
        <v>482</v>
      </c>
      <c r="Y11" s="19">
        <v>717</v>
      </c>
      <c r="Z11" s="20">
        <v>2190</v>
      </c>
      <c r="AA11" s="20" t="s">
        <v>934</v>
      </c>
      <c r="AB11" s="21" t="s">
        <v>628</v>
      </c>
    </row>
    <row r="12" spans="1:29" x14ac:dyDescent="0.35">
      <c r="A12" s="11"/>
      <c r="B12" s="22" t="s">
        <v>1164</v>
      </c>
      <c r="C12" s="23">
        <v>1390</v>
      </c>
      <c r="D12" s="24">
        <v>1390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4">
        <v>1159</v>
      </c>
      <c r="J12" s="25" t="s">
        <v>486</v>
      </c>
      <c r="K12" s="25">
        <v>232</v>
      </c>
      <c r="L12" s="26" t="s">
        <v>486</v>
      </c>
      <c r="M12" s="24">
        <v>634</v>
      </c>
      <c r="N12" s="25">
        <v>704</v>
      </c>
      <c r="O12" s="26">
        <v>50</v>
      </c>
      <c r="P12" s="24">
        <v>827</v>
      </c>
      <c r="Q12" s="25">
        <v>446</v>
      </c>
      <c r="R12" s="25">
        <v>92</v>
      </c>
      <c r="S12" s="25">
        <v>21</v>
      </c>
      <c r="T12" s="26">
        <v>4</v>
      </c>
      <c r="U12" s="24">
        <v>241</v>
      </c>
      <c r="V12" s="25">
        <v>131</v>
      </c>
      <c r="W12" s="25">
        <v>969</v>
      </c>
      <c r="X12" s="26">
        <v>24</v>
      </c>
      <c r="Y12" s="24">
        <v>381</v>
      </c>
      <c r="Z12" s="25">
        <v>934</v>
      </c>
      <c r="AA12" s="25">
        <v>32</v>
      </c>
      <c r="AB12" s="26">
        <v>13</v>
      </c>
      <c r="AC12" s="10"/>
    </row>
    <row r="13" spans="1:29" x14ac:dyDescent="0.35">
      <c r="A13" s="11"/>
      <c r="B13" s="22" t="s">
        <v>449</v>
      </c>
      <c r="C13" s="27">
        <v>0.46</v>
      </c>
      <c r="D13" s="28">
        <v>0.46</v>
      </c>
      <c r="E13" s="25" t="s">
        <v>486</v>
      </c>
      <c r="F13" s="25" t="s">
        <v>486</v>
      </c>
      <c r="G13" s="25" t="s">
        <v>486</v>
      </c>
      <c r="H13" s="26" t="s">
        <v>486</v>
      </c>
      <c r="I13" s="28">
        <v>0.47</v>
      </c>
      <c r="J13" s="25" t="s">
        <v>486</v>
      </c>
      <c r="K13" s="29">
        <v>0.4</v>
      </c>
      <c r="L13" s="26" t="s">
        <v>486</v>
      </c>
      <c r="M13" s="28">
        <v>0.53</v>
      </c>
      <c r="N13" s="29">
        <v>0.41</v>
      </c>
      <c r="O13" s="30">
        <v>0.45</v>
      </c>
      <c r="P13" s="28">
        <v>0.44</v>
      </c>
      <c r="Q13" s="29">
        <v>0.48</v>
      </c>
      <c r="R13" s="29">
        <v>0.53</v>
      </c>
      <c r="S13" s="29">
        <v>0.59</v>
      </c>
      <c r="T13" s="30">
        <v>0.88</v>
      </c>
      <c r="U13" s="28">
        <v>0.49</v>
      </c>
      <c r="V13" s="29">
        <v>0.44</v>
      </c>
      <c r="W13" s="29">
        <v>0.45</v>
      </c>
      <c r="X13" s="30">
        <v>0.44</v>
      </c>
      <c r="Y13" s="28">
        <v>0.53</v>
      </c>
      <c r="Z13" s="29">
        <v>0.43</v>
      </c>
      <c r="AA13" s="29">
        <v>0.55000000000000004</v>
      </c>
      <c r="AB13" s="30">
        <v>0.56000000000000005</v>
      </c>
      <c r="AC13" s="10"/>
    </row>
    <row r="14" spans="1:29" x14ac:dyDescent="0.35">
      <c r="A14" s="11"/>
      <c r="B14" s="22" t="s">
        <v>449</v>
      </c>
      <c r="C14" s="24" t="s">
        <v>1142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6" t="s">
        <v>449</v>
      </c>
      <c r="I14" s="24" t="s">
        <v>514</v>
      </c>
      <c r="J14" s="25" t="s">
        <v>449</v>
      </c>
      <c r="K14" s="25" t="s">
        <v>449</v>
      </c>
      <c r="L14" s="26" t="s">
        <v>449</v>
      </c>
      <c r="M14" s="24" t="s">
        <v>518</v>
      </c>
      <c r="N14" s="25" t="s">
        <v>449</v>
      </c>
      <c r="O14" s="26" t="s">
        <v>449</v>
      </c>
      <c r="P14" s="24" t="s">
        <v>449</v>
      </c>
      <c r="Q14" s="25" t="s">
        <v>449</v>
      </c>
      <c r="R14" s="25" t="s">
        <v>449</v>
      </c>
      <c r="S14" s="25" t="s">
        <v>449</v>
      </c>
      <c r="T14" s="26" t="s">
        <v>449</v>
      </c>
      <c r="U14" s="24" t="s">
        <v>449</v>
      </c>
      <c r="V14" s="25" t="s">
        <v>449</v>
      </c>
      <c r="W14" s="25" t="s">
        <v>449</v>
      </c>
      <c r="X14" s="26" t="s">
        <v>449</v>
      </c>
      <c r="Y14" s="24" t="s">
        <v>598</v>
      </c>
      <c r="Z14" s="25" t="s">
        <v>449</v>
      </c>
      <c r="AA14" s="25" t="s">
        <v>449</v>
      </c>
      <c r="AB14" s="26" t="s">
        <v>449</v>
      </c>
      <c r="AC14" s="10"/>
    </row>
    <row r="15" spans="1:29" x14ac:dyDescent="0.35">
      <c r="A15" s="11"/>
      <c r="B15" s="8" t="s">
        <v>1165</v>
      </c>
      <c r="C15" s="9">
        <v>933</v>
      </c>
      <c r="D15" s="10">
        <v>933</v>
      </c>
      <c r="E15" s="5" t="s">
        <v>486</v>
      </c>
      <c r="F15" s="5" t="s">
        <v>486</v>
      </c>
      <c r="G15" s="5" t="s">
        <v>486</v>
      </c>
      <c r="H15" s="11" t="s">
        <v>486</v>
      </c>
      <c r="I15" s="10">
        <v>757</v>
      </c>
      <c r="J15" s="5" t="s">
        <v>486</v>
      </c>
      <c r="K15" s="5">
        <v>176</v>
      </c>
      <c r="L15" s="11" t="s">
        <v>486</v>
      </c>
      <c r="M15" s="10">
        <v>323</v>
      </c>
      <c r="N15" s="5">
        <v>555</v>
      </c>
      <c r="O15" s="11">
        <v>48</v>
      </c>
      <c r="P15" s="10">
        <v>603</v>
      </c>
      <c r="Q15" s="5">
        <v>263</v>
      </c>
      <c r="R15" s="5">
        <v>55</v>
      </c>
      <c r="S15" s="5">
        <v>11</v>
      </c>
      <c r="T15" s="11">
        <v>1</v>
      </c>
      <c r="U15" s="10">
        <v>150</v>
      </c>
      <c r="V15" s="5">
        <v>94</v>
      </c>
      <c r="W15" s="5">
        <v>662</v>
      </c>
      <c r="X15" s="11">
        <v>18</v>
      </c>
      <c r="Y15" s="10">
        <v>199</v>
      </c>
      <c r="Z15" s="5">
        <v>702</v>
      </c>
      <c r="AA15" s="5">
        <v>16</v>
      </c>
      <c r="AB15" s="11">
        <v>7</v>
      </c>
      <c r="AC15" s="10"/>
    </row>
    <row r="16" spans="1:29" x14ac:dyDescent="0.35">
      <c r="A16" s="11"/>
      <c r="B16" s="8" t="s">
        <v>449</v>
      </c>
      <c r="C16" s="12">
        <v>0.31</v>
      </c>
      <c r="D16" s="13">
        <v>0.31</v>
      </c>
      <c r="E16" s="5" t="s">
        <v>486</v>
      </c>
      <c r="F16" s="5" t="s">
        <v>486</v>
      </c>
      <c r="G16" s="5" t="s">
        <v>486</v>
      </c>
      <c r="H16" s="11" t="s">
        <v>486</v>
      </c>
      <c r="I16" s="13">
        <v>0.31</v>
      </c>
      <c r="J16" s="5" t="s">
        <v>486</v>
      </c>
      <c r="K16" s="14">
        <v>0.3</v>
      </c>
      <c r="L16" s="11" t="s">
        <v>486</v>
      </c>
      <c r="M16" s="13">
        <v>0.27</v>
      </c>
      <c r="N16" s="14">
        <v>0.32</v>
      </c>
      <c r="O16" s="15">
        <v>0.43</v>
      </c>
      <c r="P16" s="13">
        <v>0.32</v>
      </c>
      <c r="Q16" s="14">
        <v>0.28000000000000003</v>
      </c>
      <c r="R16" s="14">
        <v>0.32</v>
      </c>
      <c r="S16" s="14">
        <v>0.32</v>
      </c>
      <c r="T16" s="15">
        <v>0.12</v>
      </c>
      <c r="U16" s="13">
        <v>0.3</v>
      </c>
      <c r="V16" s="14">
        <v>0.32</v>
      </c>
      <c r="W16" s="14">
        <v>0.31</v>
      </c>
      <c r="X16" s="15">
        <v>0.33</v>
      </c>
      <c r="Y16" s="13">
        <v>0.28000000000000003</v>
      </c>
      <c r="Z16" s="14">
        <v>0.32</v>
      </c>
      <c r="AA16" s="14">
        <v>0.28000000000000003</v>
      </c>
      <c r="AB16" s="15">
        <v>0.3</v>
      </c>
      <c r="AC16" s="10"/>
    </row>
    <row r="17" spans="1:29" x14ac:dyDescent="0.35">
      <c r="A17" s="11"/>
      <c r="B17" s="8" t="s">
        <v>449</v>
      </c>
      <c r="C17" s="10" t="s">
        <v>568</v>
      </c>
      <c r="D17" s="10" t="s">
        <v>449</v>
      </c>
      <c r="E17" s="5" t="s">
        <v>449</v>
      </c>
      <c r="F17" s="5" t="s">
        <v>449</v>
      </c>
      <c r="G17" s="5" t="s">
        <v>449</v>
      </c>
      <c r="H17" s="11" t="s">
        <v>449</v>
      </c>
      <c r="I17" s="10" t="s">
        <v>449</v>
      </c>
      <c r="J17" s="5" t="s">
        <v>449</v>
      </c>
      <c r="K17" s="5" t="s">
        <v>449</v>
      </c>
      <c r="L17" s="11" t="s">
        <v>449</v>
      </c>
      <c r="M17" s="10" t="s">
        <v>449</v>
      </c>
      <c r="N17" s="5" t="s">
        <v>568</v>
      </c>
      <c r="O17" s="11" t="s">
        <v>603</v>
      </c>
      <c r="P17" s="10" t="s">
        <v>449</v>
      </c>
      <c r="Q17" s="5" t="s">
        <v>449</v>
      </c>
      <c r="R17" s="5" t="s">
        <v>449</v>
      </c>
      <c r="S17" s="5" t="s">
        <v>449</v>
      </c>
      <c r="T17" s="11" t="s">
        <v>449</v>
      </c>
      <c r="U17" s="10" t="s">
        <v>449</v>
      </c>
      <c r="V17" s="5" t="s">
        <v>449</v>
      </c>
      <c r="W17" s="5" t="s">
        <v>449</v>
      </c>
      <c r="X17" s="11" t="s">
        <v>449</v>
      </c>
      <c r="Y17" s="10" t="s">
        <v>449</v>
      </c>
      <c r="Z17" s="5" t="s">
        <v>505</v>
      </c>
      <c r="AA17" s="5" t="s">
        <v>449</v>
      </c>
      <c r="AB17" s="11" t="s">
        <v>449</v>
      </c>
      <c r="AC17" s="10"/>
    </row>
    <row r="18" spans="1:29" x14ac:dyDescent="0.35">
      <c r="A18" s="11"/>
      <c r="B18" s="22" t="s">
        <v>1166</v>
      </c>
      <c r="C18" s="23">
        <v>602</v>
      </c>
      <c r="D18" s="24">
        <v>602</v>
      </c>
      <c r="E18" s="25" t="s">
        <v>486</v>
      </c>
      <c r="F18" s="25" t="s">
        <v>486</v>
      </c>
      <c r="G18" s="25" t="s">
        <v>486</v>
      </c>
      <c r="H18" s="26" t="s">
        <v>486</v>
      </c>
      <c r="I18" s="24">
        <v>467</v>
      </c>
      <c r="J18" s="25" t="s">
        <v>486</v>
      </c>
      <c r="K18" s="25">
        <v>135</v>
      </c>
      <c r="L18" s="26" t="s">
        <v>486</v>
      </c>
      <c r="M18" s="24">
        <v>196</v>
      </c>
      <c r="N18" s="25">
        <v>396</v>
      </c>
      <c r="O18" s="26">
        <v>10</v>
      </c>
      <c r="P18" s="24">
        <v>390</v>
      </c>
      <c r="Q18" s="25">
        <v>185</v>
      </c>
      <c r="R18" s="25">
        <v>24</v>
      </c>
      <c r="S18" s="25">
        <v>3</v>
      </c>
      <c r="T18" s="26" t="s">
        <v>486</v>
      </c>
      <c r="U18" s="24">
        <v>79</v>
      </c>
      <c r="V18" s="25">
        <v>52</v>
      </c>
      <c r="W18" s="25">
        <v>455</v>
      </c>
      <c r="X18" s="26">
        <v>12</v>
      </c>
      <c r="Y18" s="24">
        <v>109</v>
      </c>
      <c r="Z18" s="25">
        <v>469</v>
      </c>
      <c r="AA18" s="25">
        <v>8</v>
      </c>
      <c r="AB18" s="26">
        <v>3</v>
      </c>
      <c r="AC18" s="10"/>
    </row>
    <row r="19" spans="1:29" x14ac:dyDescent="0.35">
      <c r="A19" s="11"/>
      <c r="B19" s="22" t="s">
        <v>449</v>
      </c>
      <c r="C19" s="27">
        <v>0.2</v>
      </c>
      <c r="D19" s="28">
        <v>0.2</v>
      </c>
      <c r="E19" s="25" t="s">
        <v>486</v>
      </c>
      <c r="F19" s="25" t="s">
        <v>486</v>
      </c>
      <c r="G19" s="25" t="s">
        <v>486</v>
      </c>
      <c r="H19" s="26" t="s">
        <v>486</v>
      </c>
      <c r="I19" s="28">
        <v>0.19</v>
      </c>
      <c r="J19" s="25" t="s">
        <v>486</v>
      </c>
      <c r="K19" s="29">
        <v>0.23</v>
      </c>
      <c r="L19" s="26" t="s">
        <v>486</v>
      </c>
      <c r="M19" s="28">
        <v>0.16</v>
      </c>
      <c r="N19" s="29">
        <v>0.23</v>
      </c>
      <c r="O19" s="30">
        <v>0.09</v>
      </c>
      <c r="P19" s="28">
        <v>0.21</v>
      </c>
      <c r="Q19" s="29">
        <v>0.2</v>
      </c>
      <c r="R19" s="29">
        <v>0.14000000000000001</v>
      </c>
      <c r="S19" s="29">
        <v>7.0000000000000007E-2</v>
      </c>
      <c r="T19" s="26" t="s">
        <v>486</v>
      </c>
      <c r="U19" s="28">
        <v>0.16</v>
      </c>
      <c r="V19" s="29">
        <v>0.18</v>
      </c>
      <c r="W19" s="29">
        <v>0.21</v>
      </c>
      <c r="X19" s="30">
        <v>0.22</v>
      </c>
      <c r="Y19" s="28">
        <v>0.15</v>
      </c>
      <c r="Z19" s="29">
        <v>0.21</v>
      </c>
      <c r="AA19" s="29">
        <v>0.14000000000000001</v>
      </c>
      <c r="AB19" s="30">
        <v>0.14000000000000001</v>
      </c>
      <c r="AC19" s="10"/>
    </row>
    <row r="20" spans="1:29" x14ac:dyDescent="0.35">
      <c r="A20" s="11"/>
      <c r="B20" s="22" t="s">
        <v>449</v>
      </c>
      <c r="C20" s="24" t="s">
        <v>690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6" t="s">
        <v>449</v>
      </c>
      <c r="I20" s="24" t="s">
        <v>449</v>
      </c>
      <c r="J20" s="25" t="s">
        <v>449</v>
      </c>
      <c r="K20" s="25" t="s">
        <v>600</v>
      </c>
      <c r="L20" s="26" t="s">
        <v>449</v>
      </c>
      <c r="M20" s="24" t="s">
        <v>449</v>
      </c>
      <c r="N20" s="25" t="s">
        <v>499</v>
      </c>
      <c r="O20" s="26" t="s">
        <v>449</v>
      </c>
      <c r="P20" s="24" t="s">
        <v>449</v>
      </c>
      <c r="Q20" s="25" t="s">
        <v>449</v>
      </c>
      <c r="R20" s="25" t="s">
        <v>449</v>
      </c>
      <c r="S20" s="25" t="s">
        <v>449</v>
      </c>
      <c r="T20" s="26" t="s">
        <v>449</v>
      </c>
      <c r="U20" s="24" t="s">
        <v>449</v>
      </c>
      <c r="V20" s="25" t="s">
        <v>449</v>
      </c>
      <c r="W20" s="25" t="s">
        <v>597</v>
      </c>
      <c r="X20" s="26" t="s">
        <v>449</v>
      </c>
      <c r="Y20" s="24" t="s">
        <v>449</v>
      </c>
      <c r="Z20" s="25" t="s">
        <v>502</v>
      </c>
      <c r="AA20" s="25" t="s">
        <v>449</v>
      </c>
      <c r="AB20" s="26" t="s">
        <v>449</v>
      </c>
      <c r="AC20" s="10"/>
    </row>
    <row r="21" spans="1:29" x14ac:dyDescent="0.35">
      <c r="A21" s="11"/>
      <c r="B21" s="8" t="s">
        <v>1167</v>
      </c>
      <c r="C21" s="9">
        <v>69</v>
      </c>
      <c r="D21" s="10">
        <v>69</v>
      </c>
      <c r="E21" s="5" t="s">
        <v>486</v>
      </c>
      <c r="F21" s="5" t="s">
        <v>486</v>
      </c>
      <c r="G21" s="5" t="s">
        <v>486</v>
      </c>
      <c r="H21" s="11" t="s">
        <v>486</v>
      </c>
      <c r="I21" s="10">
        <v>46</v>
      </c>
      <c r="J21" s="5" t="s">
        <v>486</v>
      </c>
      <c r="K21" s="5">
        <v>22</v>
      </c>
      <c r="L21" s="11" t="s">
        <v>486</v>
      </c>
      <c r="M21" s="10">
        <v>18</v>
      </c>
      <c r="N21" s="5">
        <v>51</v>
      </c>
      <c r="O21" s="11" t="s">
        <v>486</v>
      </c>
      <c r="P21" s="10">
        <v>41</v>
      </c>
      <c r="Q21" s="5">
        <v>27</v>
      </c>
      <c r="R21" s="5">
        <v>2</v>
      </c>
      <c r="S21" s="5" t="s">
        <v>486</v>
      </c>
      <c r="T21" s="11" t="s">
        <v>486</v>
      </c>
      <c r="U21" s="10">
        <v>15</v>
      </c>
      <c r="V21" s="5">
        <v>13</v>
      </c>
      <c r="W21" s="5">
        <v>41</v>
      </c>
      <c r="X21" s="11" t="s">
        <v>486</v>
      </c>
      <c r="Y21" s="10">
        <v>17</v>
      </c>
      <c r="Z21" s="5">
        <v>51</v>
      </c>
      <c r="AA21" s="5">
        <v>1</v>
      </c>
      <c r="AB21" s="11" t="s">
        <v>486</v>
      </c>
      <c r="AC21" s="10"/>
    </row>
    <row r="22" spans="1:29" x14ac:dyDescent="0.35">
      <c r="A22" s="11"/>
      <c r="B22" s="8" t="s">
        <v>449</v>
      </c>
      <c r="C22" s="12">
        <v>0.02</v>
      </c>
      <c r="D22" s="13">
        <v>0.02</v>
      </c>
      <c r="E22" s="5" t="s">
        <v>486</v>
      </c>
      <c r="F22" s="5" t="s">
        <v>486</v>
      </c>
      <c r="G22" s="5" t="s">
        <v>486</v>
      </c>
      <c r="H22" s="11" t="s">
        <v>486</v>
      </c>
      <c r="I22" s="13">
        <v>0.02</v>
      </c>
      <c r="J22" s="5" t="s">
        <v>486</v>
      </c>
      <c r="K22" s="14">
        <v>0.04</v>
      </c>
      <c r="L22" s="11" t="s">
        <v>486</v>
      </c>
      <c r="M22" s="13">
        <v>0.02</v>
      </c>
      <c r="N22" s="14">
        <v>0.03</v>
      </c>
      <c r="O22" s="11" t="s">
        <v>486</v>
      </c>
      <c r="P22" s="13">
        <v>0.02</v>
      </c>
      <c r="Q22" s="14">
        <v>0.03</v>
      </c>
      <c r="R22" s="14">
        <v>0.01</v>
      </c>
      <c r="S22" s="5" t="s">
        <v>486</v>
      </c>
      <c r="T22" s="11" t="s">
        <v>486</v>
      </c>
      <c r="U22" s="13">
        <v>0.03</v>
      </c>
      <c r="V22" s="14">
        <v>0.04</v>
      </c>
      <c r="W22" s="14">
        <v>0.02</v>
      </c>
      <c r="X22" s="11" t="s">
        <v>486</v>
      </c>
      <c r="Y22" s="13">
        <v>0.02</v>
      </c>
      <c r="Z22" s="14">
        <v>0.02</v>
      </c>
      <c r="AA22" s="14">
        <v>0.01</v>
      </c>
      <c r="AB22" s="11" t="s">
        <v>486</v>
      </c>
      <c r="AC22" s="10"/>
    </row>
    <row r="23" spans="1:29" x14ac:dyDescent="0.35">
      <c r="A23" s="11"/>
      <c r="B23" s="8" t="s">
        <v>449</v>
      </c>
      <c r="C23" s="10" t="s">
        <v>665</v>
      </c>
      <c r="D23" s="10" t="s">
        <v>449</v>
      </c>
      <c r="E23" s="5" t="s">
        <v>449</v>
      </c>
      <c r="F23" s="5" t="s">
        <v>449</v>
      </c>
      <c r="G23" s="5" t="s">
        <v>449</v>
      </c>
      <c r="H23" s="11" t="s">
        <v>449</v>
      </c>
      <c r="I23" s="10" t="s">
        <v>449</v>
      </c>
      <c r="J23" s="5" t="s">
        <v>449</v>
      </c>
      <c r="K23" s="5" t="s">
        <v>600</v>
      </c>
      <c r="L23" s="11" t="s">
        <v>449</v>
      </c>
      <c r="M23" s="10" t="s">
        <v>449</v>
      </c>
      <c r="N23" s="5" t="s">
        <v>505</v>
      </c>
      <c r="O23" s="11" t="s">
        <v>449</v>
      </c>
      <c r="P23" s="10" t="s">
        <v>449</v>
      </c>
      <c r="Q23" s="5" t="s">
        <v>449</v>
      </c>
      <c r="R23" s="5" t="s">
        <v>449</v>
      </c>
      <c r="S23" s="5" t="s">
        <v>449</v>
      </c>
      <c r="T23" s="11" t="s">
        <v>449</v>
      </c>
      <c r="U23" s="10" t="s">
        <v>449</v>
      </c>
      <c r="V23" s="5" t="s">
        <v>501</v>
      </c>
      <c r="W23" s="5" t="s">
        <v>449</v>
      </c>
      <c r="X23" s="11" t="s">
        <v>449</v>
      </c>
      <c r="Y23" s="10" t="s">
        <v>449</v>
      </c>
      <c r="Z23" s="5" t="s">
        <v>449</v>
      </c>
      <c r="AA23" s="5" t="s">
        <v>449</v>
      </c>
      <c r="AB23" s="11" t="s">
        <v>449</v>
      </c>
      <c r="AC23" s="10"/>
    </row>
    <row r="24" spans="1:29" x14ac:dyDescent="0.35">
      <c r="A24" s="11"/>
      <c r="B24" s="22" t="s">
        <v>1168</v>
      </c>
      <c r="C24" s="23">
        <v>32</v>
      </c>
      <c r="D24" s="24">
        <v>32</v>
      </c>
      <c r="E24" s="25" t="s">
        <v>486</v>
      </c>
      <c r="F24" s="25" t="s">
        <v>486</v>
      </c>
      <c r="G24" s="25" t="s">
        <v>486</v>
      </c>
      <c r="H24" s="26" t="s">
        <v>486</v>
      </c>
      <c r="I24" s="24">
        <v>25</v>
      </c>
      <c r="J24" s="25" t="s">
        <v>486</v>
      </c>
      <c r="K24" s="25">
        <v>8</v>
      </c>
      <c r="L24" s="26" t="s">
        <v>486</v>
      </c>
      <c r="M24" s="24">
        <v>10</v>
      </c>
      <c r="N24" s="25">
        <v>22</v>
      </c>
      <c r="O24" s="26" t="s">
        <v>486</v>
      </c>
      <c r="P24" s="24">
        <v>23</v>
      </c>
      <c r="Q24" s="25">
        <v>8</v>
      </c>
      <c r="R24" s="25">
        <v>1</v>
      </c>
      <c r="S24" s="25" t="s">
        <v>486</v>
      </c>
      <c r="T24" s="26" t="s">
        <v>486</v>
      </c>
      <c r="U24" s="24">
        <v>9</v>
      </c>
      <c r="V24" s="25">
        <v>2</v>
      </c>
      <c r="W24" s="25">
        <v>22</v>
      </c>
      <c r="X24" s="26" t="s">
        <v>511</v>
      </c>
      <c r="Y24" s="24">
        <v>4</v>
      </c>
      <c r="Z24" s="25">
        <v>27</v>
      </c>
      <c r="AA24" s="25">
        <v>1</v>
      </c>
      <c r="AB24" s="26" t="s">
        <v>486</v>
      </c>
      <c r="AC24" s="10"/>
    </row>
    <row r="25" spans="1:29" x14ac:dyDescent="0.35">
      <c r="A25" s="11"/>
      <c r="B25" s="22" t="s">
        <v>449</v>
      </c>
      <c r="C25" s="27">
        <v>0.01</v>
      </c>
      <c r="D25" s="28">
        <v>0.01</v>
      </c>
      <c r="E25" s="25" t="s">
        <v>486</v>
      </c>
      <c r="F25" s="25" t="s">
        <v>486</v>
      </c>
      <c r="G25" s="25" t="s">
        <v>486</v>
      </c>
      <c r="H25" s="26" t="s">
        <v>486</v>
      </c>
      <c r="I25" s="28">
        <v>0.01</v>
      </c>
      <c r="J25" s="25" t="s">
        <v>486</v>
      </c>
      <c r="K25" s="29">
        <v>0.01</v>
      </c>
      <c r="L25" s="26" t="s">
        <v>486</v>
      </c>
      <c r="M25" s="28">
        <v>0.01</v>
      </c>
      <c r="N25" s="29">
        <v>0.01</v>
      </c>
      <c r="O25" s="26" t="s">
        <v>486</v>
      </c>
      <c r="P25" s="28">
        <v>0.01</v>
      </c>
      <c r="Q25" s="29">
        <v>0.01</v>
      </c>
      <c r="R25" s="29">
        <v>0.01</v>
      </c>
      <c r="S25" s="25" t="s">
        <v>486</v>
      </c>
      <c r="T25" s="26" t="s">
        <v>486</v>
      </c>
      <c r="U25" s="28">
        <v>0.02</v>
      </c>
      <c r="V25" s="29">
        <v>0.01</v>
      </c>
      <c r="W25" s="29">
        <v>0.01</v>
      </c>
      <c r="X25" s="30">
        <v>0.01</v>
      </c>
      <c r="Y25" s="28">
        <v>0.01</v>
      </c>
      <c r="Z25" s="29">
        <v>0.01</v>
      </c>
      <c r="AA25" s="29">
        <v>0.02</v>
      </c>
      <c r="AB25" s="26" t="s">
        <v>486</v>
      </c>
      <c r="AC25" s="10"/>
    </row>
    <row r="26" spans="1:29" x14ac:dyDescent="0.35">
      <c r="A26" s="11"/>
      <c r="B26" s="8" t="s">
        <v>1169</v>
      </c>
      <c r="C26" s="9">
        <v>15</v>
      </c>
      <c r="D26" s="10">
        <v>15</v>
      </c>
      <c r="E26" s="5" t="s">
        <v>486</v>
      </c>
      <c r="F26" s="5" t="s">
        <v>486</v>
      </c>
      <c r="G26" s="5" t="s">
        <v>486</v>
      </c>
      <c r="H26" s="11" t="s">
        <v>486</v>
      </c>
      <c r="I26" s="10">
        <v>10</v>
      </c>
      <c r="J26" s="5" t="s">
        <v>486</v>
      </c>
      <c r="K26" s="5">
        <v>5</v>
      </c>
      <c r="L26" s="11" t="s">
        <v>486</v>
      </c>
      <c r="M26" s="10">
        <v>6</v>
      </c>
      <c r="N26" s="5">
        <v>6</v>
      </c>
      <c r="O26" s="11">
        <v>4</v>
      </c>
      <c r="P26" s="10">
        <v>10</v>
      </c>
      <c r="Q26" s="5">
        <v>4</v>
      </c>
      <c r="R26" s="5" t="s">
        <v>486</v>
      </c>
      <c r="S26" s="5">
        <v>1</v>
      </c>
      <c r="T26" s="11" t="s">
        <v>486</v>
      </c>
      <c r="U26" s="10" t="s">
        <v>486</v>
      </c>
      <c r="V26" s="5">
        <v>4</v>
      </c>
      <c r="W26" s="5">
        <v>10</v>
      </c>
      <c r="X26" s="11" t="s">
        <v>486</v>
      </c>
      <c r="Y26" s="10">
        <v>7</v>
      </c>
      <c r="Z26" s="5">
        <v>7</v>
      </c>
      <c r="AA26" s="5" t="s">
        <v>511</v>
      </c>
      <c r="AB26" s="11" t="s">
        <v>486</v>
      </c>
      <c r="AC26" s="10"/>
    </row>
    <row r="27" spans="1:29" x14ac:dyDescent="0.35">
      <c r="A27" s="11"/>
      <c r="B27" s="8" t="s">
        <v>449</v>
      </c>
      <c r="C27" s="12">
        <v>0.01</v>
      </c>
      <c r="D27" s="13">
        <v>0.01</v>
      </c>
      <c r="E27" s="5" t="s">
        <v>486</v>
      </c>
      <c r="F27" s="5" t="s">
        <v>486</v>
      </c>
      <c r="G27" s="5" t="s">
        <v>486</v>
      </c>
      <c r="H27" s="11" t="s">
        <v>486</v>
      </c>
      <c r="I27" s="10" t="s">
        <v>511</v>
      </c>
      <c r="J27" s="5" t="s">
        <v>486</v>
      </c>
      <c r="K27" s="14">
        <v>0.01</v>
      </c>
      <c r="L27" s="11" t="s">
        <v>486</v>
      </c>
      <c r="M27" s="10" t="s">
        <v>511</v>
      </c>
      <c r="N27" s="5" t="s">
        <v>511</v>
      </c>
      <c r="O27" s="15">
        <v>0.03</v>
      </c>
      <c r="P27" s="13">
        <v>0.01</v>
      </c>
      <c r="Q27" s="5" t="s">
        <v>511</v>
      </c>
      <c r="R27" s="5" t="s">
        <v>486</v>
      </c>
      <c r="S27" s="14">
        <v>0.02</v>
      </c>
      <c r="T27" s="11" t="s">
        <v>486</v>
      </c>
      <c r="U27" s="10" t="s">
        <v>486</v>
      </c>
      <c r="V27" s="14">
        <v>0.01</v>
      </c>
      <c r="W27" s="5" t="s">
        <v>511</v>
      </c>
      <c r="X27" s="11" t="s">
        <v>486</v>
      </c>
      <c r="Y27" s="13">
        <v>0.01</v>
      </c>
      <c r="Z27" s="5" t="s">
        <v>511</v>
      </c>
      <c r="AA27" s="14">
        <v>0.01</v>
      </c>
      <c r="AB27" s="11" t="s">
        <v>486</v>
      </c>
      <c r="AC27" s="10"/>
    </row>
    <row r="28" spans="1:29" x14ac:dyDescent="0.35">
      <c r="A28" s="11"/>
      <c r="B28" s="8" t="s">
        <v>449</v>
      </c>
      <c r="C28" s="10" t="s">
        <v>636</v>
      </c>
      <c r="D28" s="10" t="s">
        <v>449</v>
      </c>
      <c r="E28" s="5" t="s">
        <v>449</v>
      </c>
      <c r="F28" s="5" t="s">
        <v>449</v>
      </c>
      <c r="G28" s="5" t="s">
        <v>449</v>
      </c>
      <c r="H28" s="11" t="s">
        <v>449</v>
      </c>
      <c r="I28" s="10" t="s">
        <v>449</v>
      </c>
      <c r="J28" s="5" t="s">
        <v>449</v>
      </c>
      <c r="K28" s="5" t="s">
        <v>449</v>
      </c>
      <c r="L28" s="11" t="s">
        <v>449</v>
      </c>
      <c r="M28" s="10" t="s">
        <v>449</v>
      </c>
      <c r="N28" s="5" t="s">
        <v>449</v>
      </c>
      <c r="O28" s="11" t="s">
        <v>491</v>
      </c>
      <c r="P28" s="10" t="s">
        <v>449</v>
      </c>
      <c r="Q28" s="5" t="s">
        <v>449</v>
      </c>
      <c r="R28" s="5" t="s">
        <v>449</v>
      </c>
      <c r="S28" s="5" t="s">
        <v>449</v>
      </c>
      <c r="T28" s="11" t="s">
        <v>449</v>
      </c>
      <c r="U28" s="10" t="s">
        <v>449</v>
      </c>
      <c r="V28" s="5" t="s">
        <v>493</v>
      </c>
      <c r="W28" s="5" t="s">
        <v>449</v>
      </c>
      <c r="X28" s="11" t="s">
        <v>449</v>
      </c>
      <c r="Y28" s="10" t="s">
        <v>449</v>
      </c>
      <c r="Z28" s="5" t="s">
        <v>449</v>
      </c>
      <c r="AA28" s="5" t="s">
        <v>449</v>
      </c>
      <c r="AB28" s="11" t="s">
        <v>449</v>
      </c>
      <c r="AC28" s="10"/>
    </row>
    <row r="29" spans="1:29" x14ac:dyDescent="0.35">
      <c r="A29" s="11"/>
      <c r="B29" s="22" t="s">
        <v>1170</v>
      </c>
      <c r="C29" s="23">
        <v>2323</v>
      </c>
      <c r="D29" s="24">
        <v>2323</v>
      </c>
      <c r="E29" s="25" t="s">
        <v>486</v>
      </c>
      <c r="F29" s="25" t="s">
        <v>486</v>
      </c>
      <c r="G29" s="25" t="s">
        <v>486</v>
      </c>
      <c r="H29" s="26" t="s">
        <v>486</v>
      </c>
      <c r="I29" s="24">
        <v>1916</v>
      </c>
      <c r="J29" s="25" t="s">
        <v>486</v>
      </c>
      <c r="K29" s="25">
        <v>407</v>
      </c>
      <c r="L29" s="26" t="s">
        <v>486</v>
      </c>
      <c r="M29" s="24">
        <v>957</v>
      </c>
      <c r="N29" s="25">
        <v>1259</v>
      </c>
      <c r="O29" s="26">
        <v>97</v>
      </c>
      <c r="P29" s="24">
        <v>1430</v>
      </c>
      <c r="Q29" s="25">
        <v>709</v>
      </c>
      <c r="R29" s="25">
        <v>148</v>
      </c>
      <c r="S29" s="25">
        <v>33</v>
      </c>
      <c r="T29" s="26">
        <v>4</v>
      </c>
      <c r="U29" s="24">
        <v>391</v>
      </c>
      <c r="V29" s="25">
        <v>225</v>
      </c>
      <c r="W29" s="25">
        <v>1631</v>
      </c>
      <c r="X29" s="26">
        <v>42</v>
      </c>
      <c r="Y29" s="24">
        <v>580</v>
      </c>
      <c r="Z29" s="25">
        <v>1636</v>
      </c>
      <c r="AA29" s="25">
        <v>48</v>
      </c>
      <c r="AB29" s="26">
        <v>20</v>
      </c>
      <c r="AC29" s="10"/>
    </row>
    <row r="30" spans="1:29" x14ac:dyDescent="0.35">
      <c r="A30" s="11"/>
      <c r="B30" s="22" t="s">
        <v>449</v>
      </c>
      <c r="C30" s="27">
        <v>0.76</v>
      </c>
      <c r="D30" s="28">
        <v>0.76</v>
      </c>
      <c r="E30" s="25" t="s">
        <v>486</v>
      </c>
      <c r="F30" s="25" t="s">
        <v>486</v>
      </c>
      <c r="G30" s="25" t="s">
        <v>486</v>
      </c>
      <c r="H30" s="26" t="s">
        <v>486</v>
      </c>
      <c r="I30" s="28">
        <v>0.78</v>
      </c>
      <c r="J30" s="25" t="s">
        <v>486</v>
      </c>
      <c r="K30" s="29">
        <v>0.71</v>
      </c>
      <c r="L30" s="26" t="s">
        <v>486</v>
      </c>
      <c r="M30" s="28">
        <v>0.81</v>
      </c>
      <c r="N30" s="29">
        <v>0.73</v>
      </c>
      <c r="O30" s="30">
        <v>0.87</v>
      </c>
      <c r="P30" s="28">
        <v>0.75</v>
      </c>
      <c r="Q30" s="29">
        <v>0.76</v>
      </c>
      <c r="R30" s="29">
        <v>0.85</v>
      </c>
      <c r="S30" s="29">
        <v>0.91</v>
      </c>
      <c r="T30" s="30">
        <v>1</v>
      </c>
      <c r="U30" s="28">
        <v>0.79</v>
      </c>
      <c r="V30" s="29">
        <v>0.76</v>
      </c>
      <c r="W30" s="29">
        <v>0.76</v>
      </c>
      <c r="X30" s="30">
        <v>0.77</v>
      </c>
      <c r="Y30" s="28">
        <v>0.81</v>
      </c>
      <c r="Z30" s="29">
        <v>0.75</v>
      </c>
      <c r="AA30" s="29">
        <v>0.83</v>
      </c>
      <c r="AB30" s="30">
        <v>0.86</v>
      </c>
      <c r="AC30" s="10"/>
    </row>
    <row r="31" spans="1:29" x14ac:dyDescent="0.35">
      <c r="A31" s="11"/>
      <c r="B31" s="22" t="s">
        <v>449</v>
      </c>
      <c r="C31" s="24" t="s">
        <v>1017</v>
      </c>
      <c r="D31" s="24" t="s">
        <v>449</v>
      </c>
      <c r="E31" s="25" t="s">
        <v>449</v>
      </c>
      <c r="F31" s="25" t="s">
        <v>449</v>
      </c>
      <c r="G31" s="25" t="s">
        <v>449</v>
      </c>
      <c r="H31" s="26" t="s">
        <v>449</v>
      </c>
      <c r="I31" s="24" t="s">
        <v>514</v>
      </c>
      <c r="J31" s="25" t="s">
        <v>449</v>
      </c>
      <c r="K31" s="25" t="s">
        <v>449</v>
      </c>
      <c r="L31" s="26" t="s">
        <v>449</v>
      </c>
      <c r="M31" s="24" t="s">
        <v>518</v>
      </c>
      <c r="N31" s="25" t="s">
        <v>449</v>
      </c>
      <c r="O31" s="26" t="s">
        <v>518</v>
      </c>
      <c r="P31" s="24" t="s">
        <v>449</v>
      </c>
      <c r="Q31" s="25" t="s">
        <v>449</v>
      </c>
      <c r="R31" s="25" t="s">
        <v>449</v>
      </c>
      <c r="S31" s="25" t="s">
        <v>449</v>
      </c>
      <c r="T31" s="26" t="s">
        <v>449</v>
      </c>
      <c r="U31" s="24" t="s">
        <v>449</v>
      </c>
      <c r="V31" s="25" t="s">
        <v>449</v>
      </c>
      <c r="W31" s="25" t="s">
        <v>449</v>
      </c>
      <c r="X31" s="26" t="s">
        <v>449</v>
      </c>
      <c r="Y31" s="24" t="s">
        <v>598</v>
      </c>
      <c r="Z31" s="25" t="s">
        <v>449</v>
      </c>
      <c r="AA31" s="25" t="s">
        <v>449</v>
      </c>
      <c r="AB31" s="26" t="s">
        <v>449</v>
      </c>
      <c r="AC31" s="10"/>
    </row>
    <row r="32" spans="1:29" x14ac:dyDescent="0.35">
      <c r="A32" s="11"/>
      <c r="B32" s="8" t="s">
        <v>1171</v>
      </c>
      <c r="C32" s="9">
        <v>101</v>
      </c>
      <c r="D32" s="10">
        <v>101</v>
      </c>
      <c r="E32" s="5" t="s">
        <v>486</v>
      </c>
      <c r="F32" s="5" t="s">
        <v>486</v>
      </c>
      <c r="G32" s="5" t="s">
        <v>486</v>
      </c>
      <c r="H32" s="11" t="s">
        <v>486</v>
      </c>
      <c r="I32" s="10">
        <v>71</v>
      </c>
      <c r="J32" s="5" t="s">
        <v>486</v>
      </c>
      <c r="K32" s="5">
        <v>30</v>
      </c>
      <c r="L32" s="11" t="s">
        <v>486</v>
      </c>
      <c r="M32" s="10">
        <v>29</v>
      </c>
      <c r="N32" s="5">
        <v>73</v>
      </c>
      <c r="O32" s="11" t="s">
        <v>486</v>
      </c>
      <c r="P32" s="10">
        <v>64</v>
      </c>
      <c r="Q32" s="5">
        <v>35</v>
      </c>
      <c r="R32" s="5">
        <v>3</v>
      </c>
      <c r="S32" s="5" t="s">
        <v>486</v>
      </c>
      <c r="T32" s="11" t="s">
        <v>486</v>
      </c>
      <c r="U32" s="10">
        <v>24</v>
      </c>
      <c r="V32" s="5">
        <v>14</v>
      </c>
      <c r="W32" s="5">
        <v>63</v>
      </c>
      <c r="X32" s="11" t="s">
        <v>511</v>
      </c>
      <c r="Y32" s="10">
        <v>21</v>
      </c>
      <c r="Z32" s="5">
        <v>78</v>
      </c>
      <c r="AA32" s="5">
        <v>2</v>
      </c>
      <c r="AB32" s="11" t="s">
        <v>486</v>
      </c>
      <c r="AC32" s="10"/>
    </row>
    <row r="33" spans="1:29" x14ac:dyDescent="0.35">
      <c r="A33" s="11"/>
      <c r="B33" s="8" t="s">
        <v>449</v>
      </c>
      <c r="C33" s="12">
        <v>0.03</v>
      </c>
      <c r="D33" s="13">
        <v>0.03</v>
      </c>
      <c r="E33" s="5" t="s">
        <v>486</v>
      </c>
      <c r="F33" s="5" t="s">
        <v>486</v>
      </c>
      <c r="G33" s="5" t="s">
        <v>486</v>
      </c>
      <c r="H33" s="11" t="s">
        <v>486</v>
      </c>
      <c r="I33" s="13">
        <v>0.03</v>
      </c>
      <c r="J33" s="5" t="s">
        <v>486</v>
      </c>
      <c r="K33" s="14">
        <v>0.05</v>
      </c>
      <c r="L33" s="11" t="s">
        <v>486</v>
      </c>
      <c r="M33" s="13">
        <v>0.02</v>
      </c>
      <c r="N33" s="14">
        <v>0.04</v>
      </c>
      <c r="O33" s="11" t="s">
        <v>486</v>
      </c>
      <c r="P33" s="13">
        <v>0.03</v>
      </c>
      <c r="Q33" s="14">
        <v>0.04</v>
      </c>
      <c r="R33" s="14">
        <v>0.02</v>
      </c>
      <c r="S33" s="5" t="s">
        <v>486</v>
      </c>
      <c r="T33" s="11" t="s">
        <v>486</v>
      </c>
      <c r="U33" s="13">
        <v>0.05</v>
      </c>
      <c r="V33" s="14">
        <v>0.05</v>
      </c>
      <c r="W33" s="14">
        <v>0.03</v>
      </c>
      <c r="X33" s="15">
        <v>0.01</v>
      </c>
      <c r="Y33" s="13">
        <v>0.03</v>
      </c>
      <c r="Z33" s="14">
        <v>0.04</v>
      </c>
      <c r="AA33" s="14">
        <v>0.03</v>
      </c>
      <c r="AB33" s="11" t="s">
        <v>486</v>
      </c>
      <c r="AC33" s="10"/>
    </row>
    <row r="34" spans="1:29" x14ac:dyDescent="0.35">
      <c r="A34" s="11"/>
      <c r="B34" s="31" t="s">
        <v>449</v>
      </c>
      <c r="C34" s="32" t="s">
        <v>665</v>
      </c>
      <c r="D34" s="32" t="s">
        <v>449</v>
      </c>
      <c r="E34" s="33" t="s">
        <v>449</v>
      </c>
      <c r="F34" s="33" t="s">
        <v>449</v>
      </c>
      <c r="G34" s="33" t="s">
        <v>449</v>
      </c>
      <c r="H34" s="34" t="s">
        <v>449</v>
      </c>
      <c r="I34" s="32" t="s">
        <v>449</v>
      </c>
      <c r="J34" s="33" t="s">
        <v>449</v>
      </c>
      <c r="K34" s="33" t="s">
        <v>600</v>
      </c>
      <c r="L34" s="34" t="s">
        <v>449</v>
      </c>
      <c r="M34" s="32" t="s">
        <v>449</v>
      </c>
      <c r="N34" s="33" t="s">
        <v>603</v>
      </c>
      <c r="O34" s="34" t="s">
        <v>449</v>
      </c>
      <c r="P34" s="32" t="s">
        <v>449</v>
      </c>
      <c r="Q34" s="33" t="s">
        <v>449</v>
      </c>
      <c r="R34" s="33" t="s">
        <v>449</v>
      </c>
      <c r="S34" s="33" t="s">
        <v>449</v>
      </c>
      <c r="T34" s="34" t="s">
        <v>449</v>
      </c>
      <c r="U34" s="32" t="s">
        <v>449</v>
      </c>
      <c r="V34" s="33" t="s">
        <v>449</v>
      </c>
      <c r="W34" s="33" t="s">
        <v>449</v>
      </c>
      <c r="X34" s="34" t="s">
        <v>449</v>
      </c>
      <c r="Y34" s="32" t="s">
        <v>449</v>
      </c>
      <c r="Z34" s="33" t="s">
        <v>449</v>
      </c>
      <c r="AA34" s="33" t="s">
        <v>449</v>
      </c>
      <c r="AB34" s="34" t="s">
        <v>449</v>
      </c>
      <c r="AC34" s="10"/>
    </row>
    <row r="35" spans="1:29" x14ac:dyDescent="0.35">
      <c r="B35" s="1" t="s">
        <v>1929</v>
      </c>
    </row>
    <row r="36" spans="1:29" x14ac:dyDescent="0.35">
      <c r="B36" s="1" t="s">
        <v>529</v>
      </c>
    </row>
    <row r="37" spans="1:29" x14ac:dyDescent="0.35">
      <c r="B37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80" display="Return to Index" xr:uid="{00000000-0004-0000-4C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7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D00-000000000000}">
  <dimension ref="A1:X38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210</v>
      </c>
    </row>
    <row r="6" spans="1:24" x14ac:dyDescent="0.35">
      <c r="B6" s="1" t="s">
        <v>208</v>
      </c>
    </row>
    <row r="7" spans="1:24" x14ac:dyDescent="0.35">
      <c r="B7" s="1" t="s">
        <v>104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3140</v>
      </c>
      <c r="D10" s="10">
        <v>1343</v>
      </c>
      <c r="E10" s="5">
        <v>215</v>
      </c>
      <c r="F10" s="5">
        <v>681</v>
      </c>
      <c r="G10" s="5">
        <v>360</v>
      </c>
      <c r="H10" s="5">
        <v>302</v>
      </c>
      <c r="I10" s="11">
        <v>174</v>
      </c>
      <c r="J10" s="10">
        <v>2618</v>
      </c>
      <c r="K10" s="11">
        <v>407</v>
      </c>
      <c r="L10" s="10">
        <v>473</v>
      </c>
      <c r="M10" s="5">
        <v>708</v>
      </c>
      <c r="N10" s="5">
        <v>239</v>
      </c>
      <c r="O10" s="5">
        <v>844</v>
      </c>
      <c r="P10" s="5">
        <v>469</v>
      </c>
      <c r="Q10" s="5">
        <v>152</v>
      </c>
      <c r="R10" s="11">
        <v>105</v>
      </c>
      <c r="S10" s="10">
        <v>516</v>
      </c>
      <c r="T10" s="5">
        <v>850</v>
      </c>
      <c r="U10" s="5">
        <v>920</v>
      </c>
      <c r="V10" s="5">
        <v>345</v>
      </c>
      <c r="W10" s="11">
        <v>160</v>
      </c>
    </row>
    <row r="11" spans="1:24" x14ac:dyDescent="0.35">
      <c r="B11" s="17" t="s">
        <v>1930</v>
      </c>
      <c r="C11" s="18">
        <v>3042</v>
      </c>
      <c r="D11" s="19">
        <v>1255</v>
      </c>
      <c r="E11" s="20">
        <v>225</v>
      </c>
      <c r="F11" s="20">
        <v>560</v>
      </c>
      <c r="G11" s="20">
        <v>372</v>
      </c>
      <c r="H11" s="20">
        <v>382</v>
      </c>
      <c r="I11" s="21">
        <v>161</v>
      </c>
      <c r="J11" s="19">
        <v>2370</v>
      </c>
      <c r="K11" s="21">
        <v>510</v>
      </c>
      <c r="L11" s="19">
        <v>526</v>
      </c>
      <c r="M11" s="20">
        <v>668</v>
      </c>
      <c r="N11" s="20">
        <v>227</v>
      </c>
      <c r="O11" s="20">
        <v>759</v>
      </c>
      <c r="P11" s="20">
        <v>415</v>
      </c>
      <c r="Q11" s="20">
        <v>118</v>
      </c>
      <c r="R11" s="21" t="s">
        <v>639</v>
      </c>
      <c r="S11" s="19">
        <v>596</v>
      </c>
      <c r="T11" s="20">
        <v>847</v>
      </c>
      <c r="U11" s="20">
        <v>765</v>
      </c>
      <c r="V11" s="20">
        <v>264</v>
      </c>
      <c r="W11" s="21">
        <v>210</v>
      </c>
    </row>
    <row r="12" spans="1:24" x14ac:dyDescent="0.35">
      <c r="A12" s="11"/>
      <c r="B12" s="22" t="s">
        <v>1164</v>
      </c>
      <c r="C12" s="23">
        <v>1390</v>
      </c>
      <c r="D12" s="24">
        <v>583</v>
      </c>
      <c r="E12" s="25">
        <v>110</v>
      </c>
      <c r="F12" s="25">
        <v>228</v>
      </c>
      <c r="G12" s="25">
        <v>161</v>
      </c>
      <c r="H12" s="25">
        <v>199</v>
      </c>
      <c r="I12" s="26">
        <v>66</v>
      </c>
      <c r="J12" s="24">
        <v>1044</v>
      </c>
      <c r="K12" s="26">
        <v>262</v>
      </c>
      <c r="L12" s="24">
        <v>229</v>
      </c>
      <c r="M12" s="25">
        <v>304</v>
      </c>
      <c r="N12" s="25">
        <v>129</v>
      </c>
      <c r="O12" s="25">
        <v>335</v>
      </c>
      <c r="P12" s="25">
        <v>160</v>
      </c>
      <c r="Q12" s="25">
        <v>48</v>
      </c>
      <c r="R12" s="26">
        <v>86</v>
      </c>
      <c r="S12" s="24">
        <v>342</v>
      </c>
      <c r="T12" s="25">
        <v>385</v>
      </c>
      <c r="U12" s="25">
        <v>305</v>
      </c>
      <c r="V12" s="25">
        <v>90</v>
      </c>
      <c r="W12" s="26">
        <v>108</v>
      </c>
      <c r="X12" s="10"/>
    </row>
    <row r="13" spans="1:24" x14ac:dyDescent="0.35">
      <c r="A13" s="11"/>
      <c r="B13" s="22" t="s">
        <v>449</v>
      </c>
      <c r="C13" s="27">
        <v>0.46</v>
      </c>
      <c r="D13" s="28">
        <v>0.46</v>
      </c>
      <c r="E13" s="29">
        <v>0.49</v>
      </c>
      <c r="F13" s="29">
        <v>0.41</v>
      </c>
      <c r="G13" s="29">
        <v>0.43</v>
      </c>
      <c r="H13" s="29">
        <v>0.52</v>
      </c>
      <c r="I13" s="30">
        <v>0.41</v>
      </c>
      <c r="J13" s="28">
        <v>0.44</v>
      </c>
      <c r="K13" s="30">
        <v>0.51</v>
      </c>
      <c r="L13" s="28">
        <v>0.44</v>
      </c>
      <c r="M13" s="29">
        <v>0.45</v>
      </c>
      <c r="N13" s="29">
        <v>0.56999999999999995</v>
      </c>
      <c r="O13" s="29">
        <v>0.44</v>
      </c>
      <c r="P13" s="29">
        <v>0.38</v>
      </c>
      <c r="Q13" s="29">
        <v>0.4</v>
      </c>
      <c r="R13" s="30">
        <v>0.6</v>
      </c>
      <c r="S13" s="28">
        <v>0.56999999999999995</v>
      </c>
      <c r="T13" s="29">
        <v>0.45</v>
      </c>
      <c r="U13" s="29">
        <v>0.4</v>
      </c>
      <c r="V13" s="29">
        <v>0.34</v>
      </c>
      <c r="W13" s="30">
        <v>0.51</v>
      </c>
      <c r="X13" s="10"/>
    </row>
    <row r="14" spans="1:24" x14ac:dyDescent="0.35">
      <c r="A14" s="11"/>
      <c r="B14" s="22" t="s">
        <v>449</v>
      </c>
      <c r="C14" s="24" t="s">
        <v>1246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5" t="s">
        <v>614</v>
      </c>
      <c r="I14" s="26" t="s">
        <v>449</v>
      </c>
      <c r="J14" s="24" t="s">
        <v>449</v>
      </c>
      <c r="K14" s="26" t="s">
        <v>645</v>
      </c>
      <c r="L14" s="24" t="s">
        <v>449</v>
      </c>
      <c r="M14" s="25" t="s">
        <v>449</v>
      </c>
      <c r="N14" s="25" t="s">
        <v>574</v>
      </c>
      <c r="O14" s="25" t="s">
        <v>449</v>
      </c>
      <c r="P14" s="25" t="s">
        <v>449</v>
      </c>
      <c r="Q14" s="25" t="s">
        <v>449</v>
      </c>
      <c r="R14" s="26" t="s">
        <v>574</v>
      </c>
      <c r="S14" s="24" t="s">
        <v>929</v>
      </c>
      <c r="T14" s="25" t="s">
        <v>647</v>
      </c>
      <c r="U14" s="25" t="s">
        <v>449</v>
      </c>
      <c r="V14" s="25" t="s">
        <v>449</v>
      </c>
      <c r="W14" s="26" t="s">
        <v>567</v>
      </c>
      <c r="X14" s="10"/>
    </row>
    <row r="15" spans="1:24" x14ac:dyDescent="0.35">
      <c r="A15" s="11"/>
      <c r="B15" s="8" t="s">
        <v>1165</v>
      </c>
      <c r="C15" s="9">
        <v>933</v>
      </c>
      <c r="D15" s="10">
        <v>375</v>
      </c>
      <c r="E15" s="5">
        <v>73</v>
      </c>
      <c r="F15" s="5">
        <v>189</v>
      </c>
      <c r="G15" s="5">
        <v>107</v>
      </c>
      <c r="H15" s="5">
        <v>115</v>
      </c>
      <c r="I15" s="11">
        <v>48</v>
      </c>
      <c r="J15" s="10">
        <v>731</v>
      </c>
      <c r="K15" s="11">
        <v>159</v>
      </c>
      <c r="L15" s="10">
        <v>190</v>
      </c>
      <c r="M15" s="5">
        <v>205</v>
      </c>
      <c r="N15" s="5">
        <v>54</v>
      </c>
      <c r="O15" s="5">
        <v>230</v>
      </c>
      <c r="P15" s="5">
        <v>139</v>
      </c>
      <c r="Q15" s="5">
        <v>31</v>
      </c>
      <c r="R15" s="11">
        <v>29</v>
      </c>
      <c r="S15" s="10">
        <v>160</v>
      </c>
      <c r="T15" s="5">
        <v>260</v>
      </c>
      <c r="U15" s="5">
        <v>253</v>
      </c>
      <c r="V15" s="5">
        <v>95</v>
      </c>
      <c r="W15" s="11">
        <v>66</v>
      </c>
      <c r="X15" s="10"/>
    </row>
    <row r="16" spans="1:24" x14ac:dyDescent="0.35">
      <c r="A16" s="11"/>
      <c r="B16" s="8" t="s">
        <v>449</v>
      </c>
      <c r="C16" s="12">
        <v>0.31</v>
      </c>
      <c r="D16" s="13">
        <v>0.3</v>
      </c>
      <c r="E16" s="14">
        <v>0.33</v>
      </c>
      <c r="F16" s="14">
        <v>0.34</v>
      </c>
      <c r="G16" s="14">
        <v>0.28999999999999998</v>
      </c>
      <c r="H16" s="14">
        <v>0.3</v>
      </c>
      <c r="I16" s="15">
        <v>0.3</v>
      </c>
      <c r="J16" s="13">
        <v>0.31</v>
      </c>
      <c r="K16" s="15">
        <v>0.31</v>
      </c>
      <c r="L16" s="13">
        <v>0.36</v>
      </c>
      <c r="M16" s="14">
        <v>0.31</v>
      </c>
      <c r="N16" s="14">
        <v>0.24</v>
      </c>
      <c r="O16" s="14">
        <v>0.3</v>
      </c>
      <c r="P16" s="14">
        <v>0.34</v>
      </c>
      <c r="Q16" s="14">
        <v>0.26</v>
      </c>
      <c r="R16" s="15">
        <v>0.2</v>
      </c>
      <c r="S16" s="13">
        <v>0.27</v>
      </c>
      <c r="T16" s="14">
        <v>0.31</v>
      </c>
      <c r="U16" s="14">
        <v>0.33</v>
      </c>
      <c r="V16" s="14">
        <v>0.36</v>
      </c>
      <c r="W16" s="15">
        <v>0.31</v>
      </c>
      <c r="X16" s="10"/>
    </row>
    <row r="17" spans="1:24" x14ac:dyDescent="0.35">
      <c r="A17" s="11"/>
      <c r="B17" s="8" t="s">
        <v>449</v>
      </c>
      <c r="C17" s="10" t="s">
        <v>558</v>
      </c>
      <c r="D17" s="10" t="s">
        <v>449</v>
      </c>
      <c r="E17" s="5" t="s">
        <v>449</v>
      </c>
      <c r="F17" s="5" t="s">
        <v>449</v>
      </c>
      <c r="G17" s="5" t="s">
        <v>449</v>
      </c>
      <c r="H17" s="5" t="s">
        <v>449</v>
      </c>
      <c r="I17" s="11" t="s">
        <v>449</v>
      </c>
      <c r="J17" s="10" t="s">
        <v>449</v>
      </c>
      <c r="K17" s="11" t="s">
        <v>449</v>
      </c>
      <c r="L17" s="10" t="s">
        <v>1257</v>
      </c>
      <c r="M17" s="5" t="s">
        <v>449</v>
      </c>
      <c r="N17" s="5" t="s">
        <v>449</v>
      </c>
      <c r="O17" s="5" t="s">
        <v>449</v>
      </c>
      <c r="P17" s="5" t="s">
        <v>599</v>
      </c>
      <c r="Q17" s="5" t="s">
        <v>449</v>
      </c>
      <c r="R17" s="11" t="s">
        <v>449</v>
      </c>
      <c r="S17" s="10" t="s">
        <v>449</v>
      </c>
      <c r="T17" s="5" t="s">
        <v>449</v>
      </c>
      <c r="U17" s="5" t="s">
        <v>842</v>
      </c>
      <c r="V17" s="5" t="s">
        <v>842</v>
      </c>
      <c r="W17" s="11" t="s">
        <v>449</v>
      </c>
      <c r="X17" s="10"/>
    </row>
    <row r="18" spans="1:24" x14ac:dyDescent="0.35">
      <c r="A18" s="11"/>
      <c r="B18" s="22" t="s">
        <v>1166</v>
      </c>
      <c r="C18" s="23">
        <v>602</v>
      </c>
      <c r="D18" s="24">
        <v>247</v>
      </c>
      <c r="E18" s="25">
        <v>36</v>
      </c>
      <c r="F18" s="25">
        <v>121</v>
      </c>
      <c r="G18" s="25">
        <v>86</v>
      </c>
      <c r="H18" s="25">
        <v>53</v>
      </c>
      <c r="I18" s="26">
        <v>42</v>
      </c>
      <c r="J18" s="24">
        <v>495</v>
      </c>
      <c r="K18" s="26">
        <v>81</v>
      </c>
      <c r="L18" s="24">
        <v>99</v>
      </c>
      <c r="M18" s="25">
        <v>131</v>
      </c>
      <c r="N18" s="25">
        <v>34</v>
      </c>
      <c r="O18" s="25">
        <v>163</v>
      </c>
      <c r="P18" s="25">
        <v>91</v>
      </c>
      <c r="Q18" s="25">
        <v>34</v>
      </c>
      <c r="R18" s="26">
        <v>21</v>
      </c>
      <c r="S18" s="24">
        <v>82</v>
      </c>
      <c r="T18" s="25">
        <v>166</v>
      </c>
      <c r="U18" s="25">
        <v>171</v>
      </c>
      <c r="V18" s="25">
        <v>66</v>
      </c>
      <c r="W18" s="26">
        <v>29</v>
      </c>
      <c r="X18" s="10"/>
    </row>
    <row r="19" spans="1:24" x14ac:dyDescent="0.35">
      <c r="A19" s="11"/>
      <c r="B19" s="22" t="s">
        <v>449</v>
      </c>
      <c r="C19" s="27">
        <v>0.2</v>
      </c>
      <c r="D19" s="28">
        <v>0.2</v>
      </c>
      <c r="E19" s="29">
        <v>0.16</v>
      </c>
      <c r="F19" s="29">
        <v>0.22</v>
      </c>
      <c r="G19" s="29">
        <v>0.23</v>
      </c>
      <c r="H19" s="29">
        <v>0.14000000000000001</v>
      </c>
      <c r="I19" s="30">
        <v>0.26</v>
      </c>
      <c r="J19" s="28">
        <v>0.21</v>
      </c>
      <c r="K19" s="30">
        <v>0.16</v>
      </c>
      <c r="L19" s="28">
        <v>0.19</v>
      </c>
      <c r="M19" s="29">
        <v>0.2</v>
      </c>
      <c r="N19" s="29">
        <v>0.15</v>
      </c>
      <c r="O19" s="29">
        <v>0.22</v>
      </c>
      <c r="P19" s="29">
        <v>0.22</v>
      </c>
      <c r="Q19" s="29">
        <v>0.28999999999999998</v>
      </c>
      <c r="R19" s="30">
        <v>0.15</v>
      </c>
      <c r="S19" s="28">
        <v>0.14000000000000001</v>
      </c>
      <c r="T19" s="29">
        <v>0.2</v>
      </c>
      <c r="U19" s="29">
        <v>0.22</v>
      </c>
      <c r="V19" s="29">
        <v>0.25</v>
      </c>
      <c r="W19" s="30">
        <v>0.14000000000000001</v>
      </c>
      <c r="X19" s="10"/>
    </row>
    <row r="20" spans="1:24" x14ac:dyDescent="0.35">
      <c r="A20" s="11"/>
      <c r="B20" s="22" t="s">
        <v>449</v>
      </c>
      <c r="C20" s="24" t="s">
        <v>1269</v>
      </c>
      <c r="D20" s="24" t="s">
        <v>449</v>
      </c>
      <c r="E20" s="25" t="s">
        <v>449</v>
      </c>
      <c r="F20" s="25" t="s">
        <v>557</v>
      </c>
      <c r="G20" s="25" t="s">
        <v>557</v>
      </c>
      <c r="H20" s="25" t="s">
        <v>449</v>
      </c>
      <c r="I20" s="26" t="s">
        <v>744</v>
      </c>
      <c r="J20" s="24" t="s">
        <v>505</v>
      </c>
      <c r="K20" s="26" t="s">
        <v>449</v>
      </c>
      <c r="L20" s="24" t="s">
        <v>449</v>
      </c>
      <c r="M20" s="25" t="s">
        <v>449</v>
      </c>
      <c r="N20" s="25" t="s">
        <v>449</v>
      </c>
      <c r="O20" s="25" t="s">
        <v>449</v>
      </c>
      <c r="P20" s="25" t="s">
        <v>449</v>
      </c>
      <c r="Q20" s="25" t="s">
        <v>803</v>
      </c>
      <c r="R20" s="26" t="s">
        <v>449</v>
      </c>
      <c r="S20" s="24" t="s">
        <v>449</v>
      </c>
      <c r="T20" s="25" t="s">
        <v>842</v>
      </c>
      <c r="U20" s="25" t="s">
        <v>745</v>
      </c>
      <c r="V20" s="25" t="s">
        <v>732</v>
      </c>
      <c r="W20" s="26" t="s">
        <v>449</v>
      </c>
      <c r="X20" s="10"/>
    </row>
    <row r="21" spans="1:24" x14ac:dyDescent="0.35">
      <c r="A21" s="11"/>
      <c r="B21" s="8" t="s">
        <v>1167</v>
      </c>
      <c r="C21" s="9">
        <v>69</v>
      </c>
      <c r="D21" s="10">
        <v>30</v>
      </c>
      <c r="E21" s="5">
        <v>3</v>
      </c>
      <c r="F21" s="5">
        <v>13</v>
      </c>
      <c r="G21" s="5">
        <v>13</v>
      </c>
      <c r="H21" s="5">
        <v>5</v>
      </c>
      <c r="I21" s="11">
        <v>3</v>
      </c>
      <c r="J21" s="10">
        <v>63</v>
      </c>
      <c r="K21" s="11">
        <v>5</v>
      </c>
      <c r="L21" s="10">
        <v>5</v>
      </c>
      <c r="M21" s="5">
        <v>12</v>
      </c>
      <c r="N21" s="5">
        <v>8</v>
      </c>
      <c r="O21" s="5">
        <v>20</v>
      </c>
      <c r="P21" s="5">
        <v>18</v>
      </c>
      <c r="Q21" s="5">
        <v>3</v>
      </c>
      <c r="R21" s="11">
        <v>2</v>
      </c>
      <c r="S21" s="10">
        <v>6</v>
      </c>
      <c r="T21" s="5">
        <v>24</v>
      </c>
      <c r="U21" s="5">
        <v>25</v>
      </c>
      <c r="V21" s="5">
        <v>7</v>
      </c>
      <c r="W21" s="11">
        <v>1</v>
      </c>
      <c r="X21" s="10"/>
    </row>
    <row r="22" spans="1:24" x14ac:dyDescent="0.35">
      <c r="A22" s="11"/>
      <c r="B22" s="8" t="s">
        <v>449</v>
      </c>
      <c r="C22" s="12">
        <v>0.02</v>
      </c>
      <c r="D22" s="13">
        <v>0.02</v>
      </c>
      <c r="E22" s="14">
        <v>0.02</v>
      </c>
      <c r="F22" s="14">
        <v>0.02</v>
      </c>
      <c r="G22" s="14">
        <v>0.03</v>
      </c>
      <c r="H22" s="14">
        <v>0.01</v>
      </c>
      <c r="I22" s="15">
        <v>0.02</v>
      </c>
      <c r="J22" s="13">
        <v>0.03</v>
      </c>
      <c r="K22" s="15">
        <v>0.01</v>
      </c>
      <c r="L22" s="13">
        <v>0.01</v>
      </c>
      <c r="M22" s="14">
        <v>0.02</v>
      </c>
      <c r="N22" s="14">
        <v>0.03</v>
      </c>
      <c r="O22" s="14">
        <v>0.03</v>
      </c>
      <c r="P22" s="14">
        <v>0.04</v>
      </c>
      <c r="Q22" s="14">
        <v>0.02</v>
      </c>
      <c r="R22" s="15">
        <v>0.02</v>
      </c>
      <c r="S22" s="13">
        <v>0.01</v>
      </c>
      <c r="T22" s="14">
        <v>0.03</v>
      </c>
      <c r="U22" s="14">
        <v>0.03</v>
      </c>
      <c r="V22" s="14">
        <v>0.03</v>
      </c>
      <c r="W22" s="15">
        <v>0.01</v>
      </c>
      <c r="X22" s="10"/>
    </row>
    <row r="23" spans="1:24" x14ac:dyDescent="0.35">
      <c r="A23" s="11"/>
      <c r="B23" s="8" t="s">
        <v>449</v>
      </c>
      <c r="C23" s="10" t="s">
        <v>449</v>
      </c>
      <c r="D23" s="10" t="s">
        <v>449</v>
      </c>
      <c r="E23" s="5" t="s">
        <v>449</v>
      </c>
      <c r="F23" s="5" t="s">
        <v>449</v>
      </c>
      <c r="G23" s="5" t="s">
        <v>449</v>
      </c>
      <c r="H23" s="5" t="s">
        <v>449</v>
      </c>
      <c r="I23" s="11" t="s">
        <v>449</v>
      </c>
      <c r="J23" s="10" t="s">
        <v>505</v>
      </c>
      <c r="K23" s="11" t="s">
        <v>449</v>
      </c>
      <c r="L23" s="10" t="s">
        <v>449</v>
      </c>
      <c r="M23" s="5" t="s">
        <v>449</v>
      </c>
      <c r="N23" s="5" t="s">
        <v>611</v>
      </c>
      <c r="O23" s="5" t="s">
        <v>449</v>
      </c>
      <c r="P23" s="5" t="s">
        <v>759</v>
      </c>
      <c r="Q23" s="5" t="s">
        <v>449</v>
      </c>
      <c r="R23" s="11" t="s">
        <v>449</v>
      </c>
      <c r="S23" s="10" t="s">
        <v>449</v>
      </c>
      <c r="T23" s="5" t="s">
        <v>449</v>
      </c>
      <c r="U23" s="5" t="s">
        <v>842</v>
      </c>
      <c r="V23" s="5" t="s">
        <v>449</v>
      </c>
      <c r="W23" s="11" t="s">
        <v>449</v>
      </c>
      <c r="X23" s="10"/>
    </row>
    <row r="24" spans="1:24" x14ac:dyDescent="0.35">
      <c r="A24" s="11"/>
      <c r="B24" s="22" t="s">
        <v>1168</v>
      </c>
      <c r="C24" s="23">
        <v>32</v>
      </c>
      <c r="D24" s="24">
        <v>15</v>
      </c>
      <c r="E24" s="25">
        <v>1</v>
      </c>
      <c r="F24" s="25">
        <v>7</v>
      </c>
      <c r="G24" s="25">
        <v>4</v>
      </c>
      <c r="H24" s="25">
        <v>4</v>
      </c>
      <c r="I24" s="26">
        <v>1</v>
      </c>
      <c r="J24" s="24">
        <v>27</v>
      </c>
      <c r="K24" s="26">
        <v>3</v>
      </c>
      <c r="L24" s="24" t="s">
        <v>511</v>
      </c>
      <c r="M24" s="25">
        <v>14</v>
      </c>
      <c r="N24" s="25" t="s">
        <v>486</v>
      </c>
      <c r="O24" s="25">
        <v>7</v>
      </c>
      <c r="P24" s="25">
        <v>5</v>
      </c>
      <c r="Q24" s="25">
        <v>2</v>
      </c>
      <c r="R24" s="26">
        <v>3</v>
      </c>
      <c r="S24" s="24">
        <v>6</v>
      </c>
      <c r="T24" s="25">
        <v>6</v>
      </c>
      <c r="U24" s="25">
        <v>10</v>
      </c>
      <c r="V24" s="25">
        <v>5</v>
      </c>
      <c r="W24" s="26">
        <v>2</v>
      </c>
      <c r="X24" s="10"/>
    </row>
    <row r="25" spans="1:24" x14ac:dyDescent="0.35">
      <c r="A25" s="11"/>
      <c r="B25" s="22" t="s">
        <v>449</v>
      </c>
      <c r="C25" s="27">
        <v>0.01</v>
      </c>
      <c r="D25" s="28">
        <v>0.01</v>
      </c>
      <c r="E25" s="29">
        <v>0.01</v>
      </c>
      <c r="F25" s="29">
        <v>0.01</v>
      </c>
      <c r="G25" s="29">
        <v>0.01</v>
      </c>
      <c r="H25" s="29">
        <v>0.01</v>
      </c>
      <c r="I25" s="30">
        <v>0.01</v>
      </c>
      <c r="J25" s="28">
        <v>0.01</v>
      </c>
      <c r="K25" s="30">
        <v>0.01</v>
      </c>
      <c r="L25" s="24" t="s">
        <v>511</v>
      </c>
      <c r="M25" s="29">
        <v>0.02</v>
      </c>
      <c r="N25" s="25" t="s">
        <v>486</v>
      </c>
      <c r="O25" s="29">
        <v>0.01</v>
      </c>
      <c r="P25" s="29">
        <v>0.01</v>
      </c>
      <c r="Q25" s="29">
        <v>0.02</v>
      </c>
      <c r="R25" s="30">
        <v>0.02</v>
      </c>
      <c r="S25" s="28">
        <v>0.01</v>
      </c>
      <c r="T25" s="29">
        <v>0.01</v>
      </c>
      <c r="U25" s="29">
        <v>0.01</v>
      </c>
      <c r="V25" s="29">
        <v>0.02</v>
      </c>
      <c r="W25" s="30">
        <v>0.01</v>
      </c>
      <c r="X25" s="10"/>
    </row>
    <row r="26" spans="1:24" x14ac:dyDescent="0.35">
      <c r="A26" s="11"/>
      <c r="B26" s="22" t="s">
        <v>449</v>
      </c>
      <c r="C26" s="24" t="s">
        <v>449</v>
      </c>
      <c r="D26" s="24" t="s">
        <v>449</v>
      </c>
      <c r="E26" s="25" t="s">
        <v>449</v>
      </c>
      <c r="F26" s="25" t="s">
        <v>449</v>
      </c>
      <c r="G26" s="25" t="s">
        <v>449</v>
      </c>
      <c r="H26" s="25" t="s">
        <v>449</v>
      </c>
      <c r="I26" s="26" t="s">
        <v>449</v>
      </c>
      <c r="J26" s="24" t="s">
        <v>449</v>
      </c>
      <c r="K26" s="26" t="s">
        <v>449</v>
      </c>
      <c r="L26" s="24" t="s">
        <v>449</v>
      </c>
      <c r="M26" s="25" t="s">
        <v>759</v>
      </c>
      <c r="N26" s="25" t="s">
        <v>449</v>
      </c>
      <c r="O26" s="25" t="s">
        <v>449</v>
      </c>
      <c r="P26" s="25" t="s">
        <v>449</v>
      </c>
      <c r="Q26" s="25" t="s">
        <v>611</v>
      </c>
      <c r="R26" s="26" t="s">
        <v>611</v>
      </c>
      <c r="S26" s="24" t="s">
        <v>449</v>
      </c>
      <c r="T26" s="25" t="s">
        <v>449</v>
      </c>
      <c r="U26" s="25" t="s">
        <v>449</v>
      </c>
      <c r="V26" s="25" t="s">
        <v>449</v>
      </c>
      <c r="W26" s="26" t="s">
        <v>449</v>
      </c>
      <c r="X26" s="10"/>
    </row>
    <row r="27" spans="1:24" x14ac:dyDescent="0.35">
      <c r="A27" s="11"/>
      <c r="B27" s="8" t="s">
        <v>1169</v>
      </c>
      <c r="C27" s="9">
        <v>15</v>
      </c>
      <c r="D27" s="10">
        <v>4</v>
      </c>
      <c r="E27" s="5" t="s">
        <v>486</v>
      </c>
      <c r="F27" s="5">
        <v>3</v>
      </c>
      <c r="G27" s="5" t="s">
        <v>511</v>
      </c>
      <c r="H27" s="5">
        <v>6</v>
      </c>
      <c r="I27" s="11">
        <v>1</v>
      </c>
      <c r="J27" s="10">
        <v>11</v>
      </c>
      <c r="K27" s="11" t="s">
        <v>486</v>
      </c>
      <c r="L27" s="10">
        <v>2</v>
      </c>
      <c r="M27" s="5">
        <v>2</v>
      </c>
      <c r="N27" s="5">
        <v>2</v>
      </c>
      <c r="O27" s="5">
        <v>3</v>
      </c>
      <c r="P27" s="5">
        <v>2</v>
      </c>
      <c r="Q27" s="5">
        <v>1</v>
      </c>
      <c r="R27" s="11">
        <v>3</v>
      </c>
      <c r="S27" s="10">
        <v>1</v>
      </c>
      <c r="T27" s="5">
        <v>5</v>
      </c>
      <c r="U27" s="5">
        <v>1</v>
      </c>
      <c r="V27" s="5">
        <v>1</v>
      </c>
      <c r="W27" s="11">
        <v>4</v>
      </c>
      <c r="X27" s="10"/>
    </row>
    <row r="28" spans="1:24" x14ac:dyDescent="0.35">
      <c r="A28" s="11"/>
      <c r="B28" s="8" t="s">
        <v>449</v>
      </c>
      <c r="C28" s="12">
        <v>0.01</v>
      </c>
      <c r="D28" s="10" t="s">
        <v>511</v>
      </c>
      <c r="E28" s="5" t="s">
        <v>486</v>
      </c>
      <c r="F28" s="5" t="s">
        <v>511</v>
      </c>
      <c r="G28" s="5" t="s">
        <v>511</v>
      </c>
      <c r="H28" s="14">
        <v>0.02</v>
      </c>
      <c r="I28" s="11" t="s">
        <v>511</v>
      </c>
      <c r="J28" s="10" t="s">
        <v>511</v>
      </c>
      <c r="K28" s="11" t="s">
        <v>486</v>
      </c>
      <c r="L28" s="10" t="s">
        <v>511</v>
      </c>
      <c r="M28" s="5" t="s">
        <v>511</v>
      </c>
      <c r="N28" s="14">
        <v>0.01</v>
      </c>
      <c r="O28" s="5" t="s">
        <v>511</v>
      </c>
      <c r="P28" s="5" t="s">
        <v>511</v>
      </c>
      <c r="Q28" s="14">
        <v>0.01</v>
      </c>
      <c r="R28" s="15">
        <v>0.02</v>
      </c>
      <c r="S28" s="10" t="s">
        <v>511</v>
      </c>
      <c r="T28" s="14">
        <v>0.01</v>
      </c>
      <c r="U28" s="5" t="s">
        <v>511</v>
      </c>
      <c r="V28" s="5" t="s">
        <v>511</v>
      </c>
      <c r="W28" s="15">
        <v>0.02</v>
      </c>
      <c r="X28" s="10"/>
    </row>
    <row r="29" spans="1:24" x14ac:dyDescent="0.35">
      <c r="A29" s="11"/>
      <c r="B29" s="8" t="s">
        <v>449</v>
      </c>
      <c r="C29" s="10" t="s">
        <v>449</v>
      </c>
      <c r="D29" s="10" t="s">
        <v>449</v>
      </c>
      <c r="E29" s="5" t="s">
        <v>449</v>
      </c>
      <c r="F29" s="5" t="s">
        <v>449</v>
      </c>
      <c r="G29" s="5" t="s">
        <v>449</v>
      </c>
      <c r="H29" s="5" t="s">
        <v>505</v>
      </c>
      <c r="I29" s="11" t="s">
        <v>449</v>
      </c>
      <c r="J29" s="10" t="s">
        <v>449</v>
      </c>
      <c r="K29" s="11" t="s">
        <v>449</v>
      </c>
      <c r="L29" s="10" t="s">
        <v>449</v>
      </c>
      <c r="M29" s="5" t="s">
        <v>449</v>
      </c>
      <c r="N29" s="5" t="s">
        <v>449</v>
      </c>
      <c r="O29" s="5" t="s">
        <v>449</v>
      </c>
      <c r="P29" s="5" t="s">
        <v>449</v>
      </c>
      <c r="Q29" s="5" t="s">
        <v>449</v>
      </c>
      <c r="R29" s="11" t="s">
        <v>568</v>
      </c>
      <c r="S29" s="10" t="s">
        <v>449</v>
      </c>
      <c r="T29" s="5" t="s">
        <v>449</v>
      </c>
      <c r="U29" s="5" t="s">
        <v>449</v>
      </c>
      <c r="V29" s="5" t="s">
        <v>449</v>
      </c>
      <c r="W29" s="11" t="s">
        <v>597</v>
      </c>
      <c r="X29" s="10"/>
    </row>
    <row r="30" spans="1:24" x14ac:dyDescent="0.35">
      <c r="A30" s="11"/>
      <c r="B30" s="22" t="s">
        <v>1170</v>
      </c>
      <c r="C30" s="23">
        <v>2323</v>
      </c>
      <c r="D30" s="24">
        <v>958</v>
      </c>
      <c r="E30" s="25">
        <v>184</v>
      </c>
      <c r="F30" s="25">
        <v>417</v>
      </c>
      <c r="G30" s="25">
        <v>268</v>
      </c>
      <c r="H30" s="25">
        <v>315</v>
      </c>
      <c r="I30" s="26">
        <v>114</v>
      </c>
      <c r="J30" s="24">
        <v>1775</v>
      </c>
      <c r="K30" s="26">
        <v>420</v>
      </c>
      <c r="L30" s="24">
        <v>420</v>
      </c>
      <c r="M30" s="25">
        <v>509</v>
      </c>
      <c r="N30" s="25">
        <v>183</v>
      </c>
      <c r="O30" s="25">
        <v>565</v>
      </c>
      <c r="P30" s="25">
        <v>299</v>
      </c>
      <c r="Q30" s="25">
        <v>78</v>
      </c>
      <c r="R30" s="26">
        <v>115</v>
      </c>
      <c r="S30" s="24">
        <v>501</v>
      </c>
      <c r="T30" s="25">
        <v>645</v>
      </c>
      <c r="U30" s="25">
        <v>559</v>
      </c>
      <c r="V30" s="25">
        <v>185</v>
      </c>
      <c r="W30" s="26">
        <v>173</v>
      </c>
      <c r="X30" s="10"/>
    </row>
    <row r="31" spans="1:24" x14ac:dyDescent="0.35">
      <c r="A31" s="11"/>
      <c r="B31" s="22" t="s">
        <v>449</v>
      </c>
      <c r="C31" s="27">
        <v>0.76</v>
      </c>
      <c r="D31" s="28">
        <v>0.76</v>
      </c>
      <c r="E31" s="29">
        <v>0.82</v>
      </c>
      <c r="F31" s="29">
        <v>0.74</v>
      </c>
      <c r="G31" s="29">
        <v>0.72</v>
      </c>
      <c r="H31" s="29">
        <v>0.82</v>
      </c>
      <c r="I31" s="30">
        <v>0.71</v>
      </c>
      <c r="J31" s="28">
        <v>0.75</v>
      </c>
      <c r="K31" s="30">
        <v>0.82</v>
      </c>
      <c r="L31" s="28">
        <v>0.8</v>
      </c>
      <c r="M31" s="29">
        <v>0.76</v>
      </c>
      <c r="N31" s="29">
        <v>0.81</v>
      </c>
      <c r="O31" s="29">
        <v>0.75</v>
      </c>
      <c r="P31" s="29">
        <v>0.72</v>
      </c>
      <c r="Q31" s="29">
        <v>0.66</v>
      </c>
      <c r="R31" s="30">
        <v>0.79</v>
      </c>
      <c r="S31" s="28">
        <v>0.84</v>
      </c>
      <c r="T31" s="29">
        <v>0.76</v>
      </c>
      <c r="U31" s="29">
        <v>0.73</v>
      </c>
      <c r="V31" s="29">
        <v>0.7</v>
      </c>
      <c r="W31" s="30">
        <v>0.83</v>
      </c>
      <c r="X31" s="10"/>
    </row>
    <row r="32" spans="1:24" x14ac:dyDescent="0.35">
      <c r="A32" s="11"/>
      <c r="B32" s="22" t="s">
        <v>449</v>
      </c>
      <c r="C32" s="24" t="s">
        <v>1128</v>
      </c>
      <c r="D32" s="24" t="s">
        <v>449</v>
      </c>
      <c r="E32" s="25" t="s">
        <v>1270</v>
      </c>
      <c r="F32" s="25" t="s">
        <v>449</v>
      </c>
      <c r="G32" s="25" t="s">
        <v>449</v>
      </c>
      <c r="H32" s="25" t="s">
        <v>1271</v>
      </c>
      <c r="I32" s="26" t="s">
        <v>449</v>
      </c>
      <c r="J32" s="24" t="s">
        <v>449</v>
      </c>
      <c r="K32" s="26" t="s">
        <v>506</v>
      </c>
      <c r="L32" s="24" t="s">
        <v>927</v>
      </c>
      <c r="M32" s="25" t="s">
        <v>594</v>
      </c>
      <c r="N32" s="25" t="s">
        <v>927</v>
      </c>
      <c r="O32" s="25" t="s">
        <v>449</v>
      </c>
      <c r="P32" s="25" t="s">
        <v>449</v>
      </c>
      <c r="Q32" s="25" t="s">
        <v>449</v>
      </c>
      <c r="R32" s="26" t="s">
        <v>449</v>
      </c>
      <c r="S32" s="24" t="s">
        <v>929</v>
      </c>
      <c r="T32" s="25" t="s">
        <v>449</v>
      </c>
      <c r="U32" s="25" t="s">
        <v>449</v>
      </c>
      <c r="V32" s="25" t="s">
        <v>449</v>
      </c>
      <c r="W32" s="26" t="s">
        <v>567</v>
      </c>
      <c r="X32" s="10"/>
    </row>
    <row r="33" spans="1:24" x14ac:dyDescent="0.35">
      <c r="A33" s="11"/>
      <c r="B33" s="8" t="s">
        <v>1171</v>
      </c>
      <c r="C33" s="9">
        <v>101</v>
      </c>
      <c r="D33" s="10">
        <v>45</v>
      </c>
      <c r="E33" s="5">
        <v>5</v>
      </c>
      <c r="F33" s="5">
        <v>20</v>
      </c>
      <c r="G33" s="5">
        <v>17</v>
      </c>
      <c r="H33" s="5">
        <v>9</v>
      </c>
      <c r="I33" s="11">
        <v>4</v>
      </c>
      <c r="J33" s="10">
        <v>89</v>
      </c>
      <c r="K33" s="11">
        <v>9</v>
      </c>
      <c r="L33" s="10">
        <v>5</v>
      </c>
      <c r="M33" s="5">
        <v>27</v>
      </c>
      <c r="N33" s="5">
        <v>8</v>
      </c>
      <c r="O33" s="5">
        <v>27</v>
      </c>
      <c r="P33" s="5">
        <v>23</v>
      </c>
      <c r="Q33" s="5">
        <v>5</v>
      </c>
      <c r="R33" s="11">
        <v>6</v>
      </c>
      <c r="S33" s="10">
        <v>11</v>
      </c>
      <c r="T33" s="5">
        <v>30</v>
      </c>
      <c r="U33" s="5">
        <v>35</v>
      </c>
      <c r="V33" s="5">
        <v>12</v>
      </c>
      <c r="W33" s="11">
        <v>3</v>
      </c>
      <c r="X33" s="10"/>
    </row>
    <row r="34" spans="1:24" x14ac:dyDescent="0.35">
      <c r="A34" s="11"/>
      <c r="B34" s="8" t="s">
        <v>449</v>
      </c>
      <c r="C34" s="12">
        <v>0.03</v>
      </c>
      <c r="D34" s="13">
        <v>0.04</v>
      </c>
      <c r="E34" s="14">
        <v>0.02</v>
      </c>
      <c r="F34" s="14">
        <v>0.03</v>
      </c>
      <c r="G34" s="14">
        <v>0.05</v>
      </c>
      <c r="H34" s="14">
        <v>0.02</v>
      </c>
      <c r="I34" s="15">
        <v>0.02</v>
      </c>
      <c r="J34" s="13">
        <v>0.04</v>
      </c>
      <c r="K34" s="15">
        <v>0.02</v>
      </c>
      <c r="L34" s="13">
        <v>0.01</v>
      </c>
      <c r="M34" s="14">
        <v>0.04</v>
      </c>
      <c r="N34" s="14">
        <v>0.03</v>
      </c>
      <c r="O34" s="14">
        <v>0.04</v>
      </c>
      <c r="P34" s="14">
        <v>0.06</v>
      </c>
      <c r="Q34" s="14">
        <v>0.04</v>
      </c>
      <c r="R34" s="15">
        <v>0.04</v>
      </c>
      <c r="S34" s="13">
        <v>0.02</v>
      </c>
      <c r="T34" s="14">
        <v>0.04</v>
      </c>
      <c r="U34" s="14">
        <v>0.05</v>
      </c>
      <c r="V34" s="14">
        <v>0.05</v>
      </c>
      <c r="W34" s="15">
        <v>0.02</v>
      </c>
      <c r="X34" s="10"/>
    </row>
    <row r="35" spans="1:24" x14ac:dyDescent="0.35">
      <c r="A35" s="11"/>
      <c r="B35" s="31" t="s">
        <v>449</v>
      </c>
      <c r="C35" s="32" t="s">
        <v>611</v>
      </c>
      <c r="D35" s="32" t="s">
        <v>449</v>
      </c>
      <c r="E35" s="33" t="s">
        <v>449</v>
      </c>
      <c r="F35" s="33" t="s">
        <v>449</v>
      </c>
      <c r="G35" s="33" t="s">
        <v>449</v>
      </c>
      <c r="H35" s="33" t="s">
        <v>449</v>
      </c>
      <c r="I35" s="34" t="s">
        <v>449</v>
      </c>
      <c r="J35" s="32" t="s">
        <v>505</v>
      </c>
      <c r="K35" s="34" t="s">
        <v>449</v>
      </c>
      <c r="L35" s="32" t="s">
        <v>449</v>
      </c>
      <c r="M35" s="33" t="s">
        <v>611</v>
      </c>
      <c r="N35" s="33" t="s">
        <v>449</v>
      </c>
      <c r="O35" s="33" t="s">
        <v>611</v>
      </c>
      <c r="P35" s="33" t="s">
        <v>759</v>
      </c>
      <c r="Q35" s="33" t="s">
        <v>611</v>
      </c>
      <c r="R35" s="34" t="s">
        <v>449</v>
      </c>
      <c r="S35" s="32" t="s">
        <v>449</v>
      </c>
      <c r="T35" s="33" t="s">
        <v>449</v>
      </c>
      <c r="U35" s="33" t="s">
        <v>842</v>
      </c>
      <c r="V35" s="33" t="s">
        <v>449</v>
      </c>
      <c r="W35" s="34" t="s">
        <v>449</v>
      </c>
      <c r="X35" s="10"/>
    </row>
    <row r="36" spans="1:24" x14ac:dyDescent="0.35">
      <c r="B36" s="1" t="s">
        <v>1929</v>
      </c>
    </row>
    <row r="37" spans="1:24" x14ac:dyDescent="0.35">
      <c r="B37" s="1" t="s">
        <v>577</v>
      </c>
    </row>
    <row r="38" spans="1:24" x14ac:dyDescent="0.35">
      <c r="B38" s="1" t="s">
        <v>653</v>
      </c>
    </row>
  </sheetData>
  <mergeCells count="4">
    <mergeCell ref="D8:I8"/>
    <mergeCell ref="J8:K8"/>
    <mergeCell ref="L8:R8"/>
    <mergeCell ref="S8:W8"/>
  </mergeCells>
  <hyperlinks>
    <hyperlink ref="C1" location="Index!A81" display="Return to Index" xr:uid="{00000000-0004-0000-4D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7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E00-000000000000}">
  <dimension ref="A1:AC35"/>
  <sheetViews>
    <sheetView showGridLines="0" zoomScale="85" zoomScaleNormal="85" workbookViewId="0">
      <pane xSplit="2" ySplit="9" topLeftCell="K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212</v>
      </c>
    </row>
    <row r="6" spans="1:29" x14ac:dyDescent="0.35">
      <c r="B6" s="1" t="s">
        <v>213</v>
      </c>
    </row>
    <row r="7" spans="1:29" x14ac:dyDescent="0.35">
      <c r="B7" s="1" t="s">
        <v>104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3140</v>
      </c>
      <c r="D10" s="10">
        <v>3140</v>
      </c>
      <c r="E10" s="5" t="s">
        <v>486</v>
      </c>
      <c r="F10" s="5" t="s">
        <v>486</v>
      </c>
      <c r="G10" s="5" t="s">
        <v>486</v>
      </c>
      <c r="H10" s="11" t="s">
        <v>486</v>
      </c>
      <c r="I10" s="10">
        <v>2468</v>
      </c>
      <c r="J10" s="5" t="s">
        <v>486</v>
      </c>
      <c r="K10" s="5">
        <v>672</v>
      </c>
      <c r="L10" s="11" t="s">
        <v>486</v>
      </c>
      <c r="M10" s="10">
        <v>1056</v>
      </c>
      <c r="N10" s="5">
        <v>1969</v>
      </c>
      <c r="O10" s="11">
        <v>108</v>
      </c>
      <c r="P10" s="10">
        <v>1956</v>
      </c>
      <c r="Q10" s="5">
        <v>996</v>
      </c>
      <c r="R10" s="5">
        <v>157</v>
      </c>
      <c r="S10" s="5">
        <v>27</v>
      </c>
      <c r="T10" s="11">
        <v>4</v>
      </c>
      <c r="U10" s="10">
        <v>506</v>
      </c>
      <c r="V10" s="5">
        <v>303</v>
      </c>
      <c r="W10" s="5">
        <v>2259</v>
      </c>
      <c r="X10" s="11">
        <v>38</v>
      </c>
      <c r="Y10" s="10">
        <v>652</v>
      </c>
      <c r="Z10" s="5">
        <v>2363</v>
      </c>
      <c r="AA10" s="5">
        <v>63</v>
      </c>
      <c r="AB10" s="11">
        <v>21</v>
      </c>
    </row>
    <row r="11" spans="1:29" x14ac:dyDescent="0.35">
      <c r="B11" s="17" t="s">
        <v>1930</v>
      </c>
      <c r="C11" s="18">
        <v>3042</v>
      </c>
      <c r="D11" s="19">
        <v>3042</v>
      </c>
      <c r="E11" s="20" t="s">
        <v>624</v>
      </c>
      <c r="F11" s="20" t="s">
        <v>624</v>
      </c>
      <c r="G11" s="20" t="s">
        <v>624</v>
      </c>
      <c r="H11" s="21" t="s">
        <v>624</v>
      </c>
      <c r="I11" s="19">
        <v>2464</v>
      </c>
      <c r="J11" s="20" t="s">
        <v>624</v>
      </c>
      <c r="K11" s="20">
        <v>577</v>
      </c>
      <c r="L11" s="21" t="s">
        <v>624</v>
      </c>
      <c r="M11" s="19">
        <v>1187</v>
      </c>
      <c r="N11" s="20">
        <v>1734</v>
      </c>
      <c r="O11" s="21" t="s">
        <v>932</v>
      </c>
      <c r="P11" s="19">
        <v>1895</v>
      </c>
      <c r="Q11" s="20">
        <v>932</v>
      </c>
      <c r="R11" s="20" t="s">
        <v>933</v>
      </c>
      <c r="S11" s="20" t="s">
        <v>916</v>
      </c>
      <c r="T11" s="21" t="s">
        <v>477</v>
      </c>
      <c r="U11" s="19">
        <v>493</v>
      </c>
      <c r="V11" s="20">
        <v>295</v>
      </c>
      <c r="W11" s="20">
        <v>2159</v>
      </c>
      <c r="X11" s="21" t="s">
        <v>482</v>
      </c>
      <c r="Y11" s="19">
        <v>717</v>
      </c>
      <c r="Z11" s="20">
        <v>2190</v>
      </c>
      <c r="AA11" s="20" t="s">
        <v>934</v>
      </c>
      <c r="AB11" s="21" t="s">
        <v>628</v>
      </c>
    </row>
    <row r="12" spans="1:29" x14ac:dyDescent="0.35">
      <c r="A12" s="11"/>
      <c r="B12" s="22" t="s">
        <v>1164</v>
      </c>
      <c r="C12" s="23">
        <v>1885</v>
      </c>
      <c r="D12" s="24">
        <v>1885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4">
        <v>1491</v>
      </c>
      <c r="J12" s="25" t="s">
        <v>486</v>
      </c>
      <c r="K12" s="25">
        <v>394</v>
      </c>
      <c r="L12" s="26" t="s">
        <v>486</v>
      </c>
      <c r="M12" s="24">
        <v>643</v>
      </c>
      <c r="N12" s="25">
        <v>1157</v>
      </c>
      <c r="O12" s="26">
        <v>80</v>
      </c>
      <c r="P12" s="24">
        <v>1190</v>
      </c>
      <c r="Q12" s="25">
        <v>574</v>
      </c>
      <c r="R12" s="25">
        <v>100</v>
      </c>
      <c r="S12" s="25">
        <v>17</v>
      </c>
      <c r="T12" s="26">
        <v>4</v>
      </c>
      <c r="U12" s="24">
        <v>272</v>
      </c>
      <c r="V12" s="25">
        <v>152</v>
      </c>
      <c r="W12" s="25">
        <v>1396</v>
      </c>
      <c r="X12" s="26">
        <v>37</v>
      </c>
      <c r="Y12" s="24">
        <v>417</v>
      </c>
      <c r="Z12" s="25">
        <v>1392</v>
      </c>
      <c r="AA12" s="25">
        <v>36</v>
      </c>
      <c r="AB12" s="26">
        <v>11</v>
      </c>
      <c r="AC12" s="10"/>
    </row>
    <row r="13" spans="1:29" x14ac:dyDescent="0.35">
      <c r="A13" s="11"/>
      <c r="B13" s="22" t="s">
        <v>449</v>
      </c>
      <c r="C13" s="27">
        <v>0.62</v>
      </c>
      <c r="D13" s="28">
        <v>0.62</v>
      </c>
      <c r="E13" s="25" t="s">
        <v>486</v>
      </c>
      <c r="F13" s="25" t="s">
        <v>486</v>
      </c>
      <c r="G13" s="25" t="s">
        <v>486</v>
      </c>
      <c r="H13" s="26" t="s">
        <v>486</v>
      </c>
      <c r="I13" s="28">
        <v>0.6</v>
      </c>
      <c r="J13" s="25" t="s">
        <v>486</v>
      </c>
      <c r="K13" s="29">
        <v>0.68</v>
      </c>
      <c r="L13" s="26" t="s">
        <v>486</v>
      </c>
      <c r="M13" s="28">
        <v>0.54</v>
      </c>
      <c r="N13" s="29">
        <v>0.67</v>
      </c>
      <c r="O13" s="30">
        <v>0.71</v>
      </c>
      <c r="P13" s="28">
        <v>0.63</v>
      </c>
      <c r="Q13" s="29">
        <v>0.62</v>
      </c>
      <c r="R13" s="29">
        <v>0.56999999999999995</v>
      </c>
      <c r="S13" s="29">
        <v>0.46</v>
      </c>
      <c r="T13" s="30">
        <v>1</v>
      </c>
      <c r="U13" s="28">
        <v>0.55000000000000004</v>
      </c>
      <c r="V13" s="29">
        <v>0.51</v>
      </c>
      <c r="W13" s="29">
        <v>0.65</v>
      </c>
      <c r="X13" s="30">
        <v>0.69</v>
      </c>
      <c r="Y13" s="28">
        <v>0.57999999999999996</v>
      </c>
      <c r="Z13" s="29">
        <v>0.64</v>
      </c>
      <c r="AA13" s="29">
        <v>0.63</v>
      </c>
      <c r="AB13" s="30">
        <v>0.48</v>
      </c>
      <c r="AC13" s="10"/>
    </row>
    <row r="14" spans="1:29" x14ac:dyDescent="0.35">
      <c r="A14" s="11"/>
      <c r="B14" s="22" t="s">
        <v>449</v>
      </c>
      <c r="C14" s="24" t="s">
        <v>1272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6" t="s">
        <v>449</v>
      </c>
      <c r="I14" s="24" t="s">
        <v>449</v>
      </c>
      <c r="J14" s="25" t="s">
        <v>449</v>
      </c>
      <c r="K14" s="25" t="s">
        <v>600</v>
      </c>
      <c r="L14" s="26" t="s">
        <v>449</v>
      </c>
      <c r="M14" s="24" t="s">
        <v>449</v>
      </c>
      <c r="N14" s="25" t="s">
        <v>603</v>
      </c>
      <c r="O14" s="26" t="s">
        <v>568</v>
      </c>
      <c r="P14" s="24" t="s">
        <v>449</v>
      </c>
      <c r="Q14" s="25" t="s">
        <v>449</v>
      </c>
      <c r="R14" s="25" t="s">
        <v>449</v>
      </c>
      <c r="S14" s="25" t="s">
        <v>449</v>
      </c>
      <c r="T14" s="26" t="s">
        <v>449</v>
      </c>
      <c r="U14" s="24" t="s">
        <v>449</v>
      </c>
      <c r="V14" s="25" t="s">
        <v>449</v>
      </c>
      <c r="W14" s="25" t="s">
        <v>494</v>
      </c>
      <c r="X14" s="26" t="s">
        <v>449</v>
      </c>
      <c r="Y14" s="24" t="s">
        <v>449</v>
      </c>
      <c r="Z14" s="25" t="s">
        <v>502</v>
      </c>
      <c r="AA14" s="25" t="s">
        <v>449</v>
      </c>
      <c r="AB14" s="26" t="s">
        <v>449</v>
      </c>
      <c r="AC14" s="10"/>
    </row>
    <row r="15" spans="1:29" x14ac:dyDescent="0.35">
      <c r="A15" s="11"/>
      <c r="B15" s="8" t="s">
        <v>1165</v>
      </c>
      <c r="C15" s="9">
        <v>560</v>
      </c>
      <c r="D15" s="10">
        <v>560</v>
      </c>
      <c r="E15" s="5" t="s">
        <v>486</v>
      </c>
      <c r="F15" s="5" t="s">
        <v>486</v>
      </c>
      <c r="G15" s="5" t="s">
        <v>486</v>
      </c>
      <c r="H15" s="11" t="s">
        <v>486</v>
      </c>
      <c r="I15" s="10">
        <v>452</v>
      </c>
      <c r="J15" s="5" t="s">
        <v>486</v>
      </c>
      <c r="K15" s="5">
        <v>107</v>
      </c>
      <c r="L15" s="11" t="s">
        <v>486</v>
      </c>
      <c r="M15" s="10">
        <v>189</v>
      </c>
      <c r="N15" s="5">
        <v>348</v>
      </c>
      <c r="O15" s="11">
        <v>19</v>
      </c>
      <c r="P15" s="10">
        <v>350</v>
      </c>
      <c r="Q15" s="5">
        <v>169</v>
      </c>
      <c r="R15" s="5">
        <v>35</v>
      </c>
      <c r="S15" s="5">
        <v>5</v>
      </c>
      <c r="T15" s="11" t="s">
        <v>486</v>
      </c>
      <c r="U15" s="10">
        <v>88</v>
      </c>
      <c r="V15" s="5">
        <v>66</v>
      </c>
      <c r="W15" s="5">
        <v>395</v>
      </c>
      <c r="X15" s="11">
        <v>7</v>
      </c>
      <c r="Y15" s="10">
        <v>107</v>
      </c>
      <c r="Z15" s="5">
        <v>422</v>
      </c>
      <c r="AA15" s="5">
        <v>14</v>
      </c>
      <c r="AB15" s="11">
        <v>5</v>
      </c>
      <c r="AC15" s="10"/>
    </row>
    <row r="16" spans="1:29" x14ac:dyDescent="0.35">
      <c r="A16" s="11"/>
      <c r="B16" s="8" t="s">
        <v>449</v>
      </c>
      <c r="C16" s="12">
        <v>0.18</v>
      </c>
      <c r="D16" s="13">
        <v>0.18</v>
      </c>
      <c r="E16" s="5" t="s">
        <v>486</v>
      </c>
      <c r="F16" s="5" t="s">
        <v>486</v>
      </c>
      <c r="G16" s="5" t="s">
        <v>486</v>
      </c>
      <c r="H16" s="11" t="s">
        <v>486</v>
      </c>
      <c r="I16" s="13">
        <v>0.18</v>
      </c>
      <c r="J16" s="5" t="s">
        <v>486</v>
      </c>
      <c r="K16" s="14">
        <v>0.19</v>
      </c>
      <c r="L16" s="11" t="s">
        <v>486</v>
      </c>
      <c r="M16" s="13">
        <v>0.16</v>
      </c>
      <c r="N16" s="14">
        <v>0.2</v>
      </c>
      <c r="O16" s="15">
        <v>0.17</v>
      </c>
      <c r="P16" s="13">
        <v>0.18</v>
      </c>
      <c r="Q16" s="14">
        <v>0.18</v>
      </c>
      <c r="R16" s="14">
        <v>0.2</v>
      </c>
      <c r="S16" s="14">
        <v>0.15</v>
      </c>
      <c r="T16" s="11" t="s">
        <v>486</v>
      </c>
      <c r="U16" s="13">
        <v>0.18</v>
      </c>
      <c r="V16" s="14">
        <v>0.22</v>
      </c>
      <c r="W16" s="14">
        <v>0.18</v>
      </c>
      <c r="X16" s="15">
        <v>0.13</v>
      </c>
      <c r="Y16" s="13">
        <v>0.15</v>
      </c>
      <c r="Z16" s="14">
        <v>0.19</v>
      </c>
      <c r="AA16" s="14">
        <v>0.25</v>
      </c>
      <c r="AB16" s="15">
        <v>0.23</v>
      </c>
      <c r="AC16" s="10"/>
    </row>
    <row r="17" spans="1:29" x14ac:dyDescent="0.35">
      <c r="A17" s="11"/>
      <c r="B17" s="8" t="s">
        <v>449</v>
      </c>
      <c r="C17" s="10" t="s">
        <v>972</v>
      </c>
      <c r="D17" s="10" t="s">
        <v>449</v>
      </c>
      <c r="E17" s="5" t="s">
        <v>449</v>
      </c>
      <c r="F17" s="5" t="s">
        <v>449</v>
      </c>
      <c r="G17" s="5" t="s">
        <v>449</v>
      </c>
      <c r="H17" s="11" t="s">
        <v>449</v>
      </c>
      <c r="I17" s="10" t="s">
        <v>449</v>
      </c>
      <c r="J17" s="5" t="s">
        <v>449</v>
      </c>
      <c r="K17" s="5" t="s">
        <v>449</v>
      </c>
      <c r="L17" s="11" t="s">
        <v>449</v>
      </c>
      <c r="M17" s="10" t="s">
        <v>449</v>
      </c>
      <c r="N17" s="5" t="s">
        <v>603</v>
      </c>
      <c r="O17" s="11" t="s">
        <v>449</v>
      </c>
      <c r="P17" s="10" t="s">
        <v>449</v>
      </c>
      <c r="Q17" s="5" t="s">
        <v>449</v>
      </c>
      <c r="R17" s="5" t="s">
        <v>449</v>
      </c>
      <c r="S17" s="5" t="s">
        <v>449</v>
      </c>
      <c r="T17" s="11" t="s">
        <v>449</v>
      </c>
      <c r="U17" s="10" t="s">
        <v>449</v>
      </c>
      <c r="V17" s="5" t="s">
        <v>449</v>
      </c>
      <c r="W17" s="5" t="s">
        <v>449</v>
      </c>
      <c r="X17" s="11" t="s">
        <v>449</v>
      </c>
      <c r="Y17" s="10" t="s">
        <v>449</v>
      </c>
      <c r="Z17" s="5" t="s">
        <v>449</v>
      </c>
      <c r="AA17" s="5" t="s">
        <v>449</v>
      </c>
      <c r="AB17" s="11" t="s">
        <v>449</v>
      </c>
      <c r="AC17" s="10"/>
    </row>
    <row r="18" spans="1:29" x14ac:dyDescent="0.35">
      <c r="A18" s="11"/>
      <c r="B18" s="22" t="s">
        <v>1166</v>
      </c>
      <c r="C18" s="23">
        <v>428</v>
      </c>
      <c r="D18" s="24">
        <v>428</v>
      </c>
      <c r="E18" s="25" t="s">
        <v>486</v>
      </c>
      <c r="F18" s="25" t="s">
        <v>486</v>
      </c>
      <c r="G18" s="25" t="s">
        <v>486</v>
      </c>
      <c r="H18" s="26" t="s">
        <v>486</v>
      </c>
      <c r="I18" s="24">
        <v>374</v>
      </c>
      <c r="J18" s="25" t="s">
        <v>486</v>
      </c>
      <c r="K18" s="25">
        <v>53</v>
      </c>
      <c r="L18" s="26" t="s">
        <v>486</v>
      </c>
      <c r="M18" s="24">
        <v>248</v>
      </c>
      <c r="N18" s="25">
        <v>169</v>
      </c>
      <c r="O18" s="26">
        <v>10</v>
      </c>
      <c r="P18" s="24">
        <v>274</v>
      </c>
      <c r="Q18" s="25">
        <v>118</v>
      </c>
      <c r="R18" s="25">
        <v>27</v>
      </c>
      <c r="S18" s="25">
        <v>8</v>
      </c>
      <c r="T18" s="26" t="s">
        <v>486</v>
      </c>
      <c r="U18" s="24">
        <v>88</v>
      </c>
      <c r="V18" s="25">
        <v>54</v>
      </c>
      <c r="W18" s="25">
        <v>275</v>
      </c>
      <c r="X18" s="26">
        <v>10</v>
      </c>
      <c r="Y18" s="24">
        <v>128</v>
      </c>
      <c r="Z18" s="25">
        <v>282</v>
      </c>
      <c r="AA18" s="25">
        <v>5</v>
      </c>
      <c r="AB18" s="26">
        <v>4</v>
      </c>
      <c r="AC18" s="10"/>
    </row>
    <row r="19" spans="1:29" x14ac:dyDescent="0.35">
      <c r="A19" s="11"/>
      <c r="B19" s="22" t="s">
        <v>449</v>
      </c>
      <c r="C19" s="27">
        <v>0.14000000000000001</v>
      </c>
      <c r="D19" s="28">
        <v>0.14000000000000001</v>
      </c>
      <c r="E19" s="25" t="s">
        <v>486</v>
      </c>
      <c r="F19" s="25" t="s">
        <v>486</v>
      </c>
      <c r="G19" s="25" t="s">
        <v>486</v>
      </c>
      <c r="H19" s="26" t="s">
        <v>486</v>
      </c>
      <c r="I19" s="28">
        <v>0.15</v>
      </c>
      <c r="J19" s="25" t="s">
        <v>486</v>
      </c>
      <c r="K19" s="29">
        <v>0.09</v>
      </c>
      <c r="L19" s="26" t="s">
        <v>486</v>
      </c>
      <c r="M19" s="28">
        <v>0.21</v>
      </c>
      <c r="N19" s="29">
        <v>0.1</v>
      </c>
      <c r="O19" s="30">
        <v>0.09</v>
      </c>
      <c r="P19" s="28">
        <v>0.14000000000000001</v>
      </c>
      <c r="Q19" s="29">
        <v>0.13</v>
      </c>
      <c r="R19" s="29">
        <v>0.15</v>
      </c>
      <c r="S19" s="29">
        <v>0.22</v>
      </c>
      <c r="T19" s="26" t="s">
        <v>486</v>
      </c>
      <c r="U19" s="28">
        <v>0.18</v>
      </c>
      <c r="V19" s="29">
        <v>0.18</v>
      </c>
      <c r="W19" s="29">
        <v>0.13</v>
      </c>
      <c r="X19" s="30">
        <v>0.18</v>
      </c>
      <c r="Y19" s="28">
        <v>0.18</v>
      </c>
      <c r="Z19" s="29">
        <v>0.13</v>
      </c>
      <c r="AA19" s="29">
        <v>0.09</v>
      </c>
      <c r="AB19" s="30">
        <v>0.16</v>
      </c>
      <c r="AC19" s="10"/>
    </row>
    <row r="20" spans="1:29" x14ac:dyDescent="0.35">
      <c r="A20" s="11"/>
      <c r="B20" s="22" t="s">
        <v>449</v>
      </c>
      <c r="C20" s="24" t="s">
        <v>987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6" t="s">
        <v>449</v>
      </c>
      <c r="I20" s="24" t="s">
        <v>514</v>
      </c>
      <c r="J20" s="25" t="s">
        <v>449</v>
      </c>
      <c r="K20" s="25" t="s">
        <v>449</v>
      </c>
      <c r="L20" s="26" t="s">
        <v>449</v>
      </c>
      <c r="M20" s="24" t="s">
        <v>507</v>
      </c>
      <c r="N20" s="25" t="s">
        <v>449</v>
      </c>
      <c r="O20" s="26" t="s">
        <v>449</v>
      </c>
      <c r="P20" s="24" t="s">
        <v>449</v>
      </c>
      <c r="Q20" s="25" t="s">
        <v>449</v>
      </c>
      <c r="R20" s="25" t="s">
        <v>449</v>
      </c>
      <c r="S20" s="25" t="s">
        <v>449</v>
      </c>
      <c r="T20" s="26" t="s">
        <v>449</v>
      </c>
      <c r="U20" s="24" t="s">
        <v>501</v>
      </c>
      <c r="V20" s="25" t="s">
        <v>559</v>
      </c>
      <c r="W20" s="25" t="s">
        <v>449</v>
      </c>
      <c r="X20" s="26" t="s">
        <v>449</v>
      </c>
      <c r="Y20" s="24" t="s">
        <v>598</v>
      </c>
      <c r="Z20" s="25" t="s">
        <v>449</v>
      </c>
      <c r="AA20" s="25" t="s">
        <v>449</v>
      </c>
      <c r="AB20" s="26" t="s">
        <v>449</v>
      </c>
      <c r="AC20" s="10"/>
    </row>
    <row r="21" spans="1:29" x14ac:dyDescent="0.35">
      <c r="A21" s="11"/>
      <c r="B21" s="8" t="s">
        <v>1167</v>
      </c>
      <c r="C21" s="9">
        <v>30</v>
      </c>
      <c r="D21" s="10">
        <v>30</v>
      </c>
      <c r="E21" s="5" t="s">
        <v>486</v>
      </c>
      <c r="F21" s="5" t="s">
        <v>486</v>
      </c>
      <c r="G21" s="5" t="s">
        <v>486</v>
      </c>
      <c r="H21" s="11" t="s">
        <v>486</v>
      </c>
      <c r="I21" s="10">
        <v>21</v>
      </c>
      <c r="J21" s="5" t="s">
        <v>486</v>
      </c>
      <c r="K21" s="5">
        <v>9</v>
      </c>
      <c r="L21" s="11" t="s">
        <v>486</v>
      </c>
      <c r="M21" s="10">
        <v>8</v>
      </c>
      <c r="N21" s="5">
        <v>22</v>
      </c>
      <c r="O21" s="11" t="s">
        <v>511</v>
      </c>
      <c r="P21" s="10">
        <v>19</v>
      </c>
      <c r="Q21" s="5">
        <v>8</v>
      </c>
      <c r="R21" s="5">
        <v>3</v>
      </c>
      <c r="S21" s="5" t="s">
        <v>486</v>
      </c>
      <c r="T21" s="11" t="s">
        <v>486</v>
      </c>
      <c r="U21" s="10">
        <v>8</v>
      </c>
      <c r="V21" s="5">
        <v>4</v>
      </c>
      <c r="W21" s="5">
        <v>18</v>
      </c>
      <c r="X21" s="11" t="s">
        <v>486</v>
      </c>
      <c r="Y21" s="10">
        <v>4</v>
      </c>
      <c r="Z21" s="5">
        <v>25</v>
      </c>
      <c r="AA21" s="5">
        <v>1</v>
      </c>
      <c r="AB21" s="11" t="s">
        <v>486</v>
      </c>
      <c r="AC21" s="10"/>
    </row>
    <row r="22" spans="1:29" x14ac:dyDescent="0.35">
      <c r="A22" s="11"/>
      <c r="B22" s="8" t="s">
        <v>449</v>
      </c>
      <c r="C22" s="12">
        <v>0.01</v>
      </c>
      <c r="D22" s="13">
        <v>0.01</v>
      </c>
      <c r="E22" s="5" t="s">
        <v>486</v>
      </c>
      <c r="F22" s="5" t="s">
        <v>486</v>
      </c>
      <c r="G22" s="5" t="s">
        <v>486</v>
      </c>
      <c r="H22" s="11" t="s">
        <v>486</v>
      </c>
      <c r="I22" s="13">
        <v>0.01</v>
      </c>
      <c r="J22" s="5" t="s">
        <v>486</v>
      </c>
      <c r="K22" s="14">
        <v>0.02</v>
      </c>
      <c r="L22" s="11" t="s">
        <v>486</v>
      </c>
      <c r="M22" s="13">
        <v>0.01</v>
      </c>
      <c r="N22" s="14">
        <v>0.01</v>
      </c>
      <c r="O22" s="11" t="s">
        <v>511</v>
      </c>
      <c r="P22" s="13">
        <v>0.01</v>
      </c>
      <c r="Q22" s="14">
        <v>0.01</v>
      </c>
      <c r="R22" s="14">
        <v>0.02</v>
      </c>
      <c r="S22" s="5" t="s">
        <v>486</v>
      </c>
      <c r="T22" s="11" t="s">
        <v>486</v>
      </c>
      <c r="U22" s="13">
        <v>0.02</v>
      </c>
      <c r="V22" s="14">
        <v>0.01</v>
      </c>
      <c r="W22" s="14">
        <v>0.01</v>
      </c>
      <c r="X22" s="11" t="s">
        <v>486</v>
      </c>
      <c r="Y22" s="13">
        <v>0.01</v>
      </c>
      <c r="Z22" s="14">
        <v>0.01</v>
      </c>
      <c r="AA22" s="14">
        <v>0.01</v>
      </c>
      <c r="AB22" s="11" t="s">
        <v>486</v>
      </c>
      <c r="AC22" s="10"/>
    </row>
    <row r="23" spans="1:29" x14ac:dyDescent="0.35">
      <c r="A23" s="11"/>
      <c r="B23" s="22" t="s">
        <v>1168</v>
      </c>
      <c r="C23" s="23">
        <v>57</v>
      </c>
      <c r="D23" s="24">
        <v>57</v>
      </c>
      <c r="E23" s="25" t="s">
        <v>486</v>
      </c>
      <c r="F23" s="25" t="s">
        <v>486</v>
      </c>
      <c r="G23" s="25" t="s">
        <v>486</v>
      </c>
      <c r="H23" s="26" t="s">
        <v>486</v>
      </c>
      <c r="I23" s="24">
        <v>45</v>
      </c>
      <c r="J23" s="25" t="s">
        <v>486</v>
      </c>
      <c r="K23" s="25">
        <v>11</v>
      </c>
      <c r="L23" s="26" t="s">
        <v>486</v>
      </c>
      <c r="M23" s="24">
        <v>27</v>
      </c>
      <c r="N23" s="25">
        <v>28</v>
      </c>
      <c r="O23" s="26">
        <v>2</v>
      </c>
      <c r="P23" s="24">
        <v>34</v>
      </c>
      <c r="Q23" s="25">
        <v>22</v>
      </c>
      <c r="R23" s="25">
        <v>1</v>
      </c>
      <c r="S23" s="25" t="s">
        <v>486</v>
      </c>
      <c r="T23" s="26" t="s">
        <v>486</v>
      </c>
      <c r="U23" s="24">
        <v>9</v>
      </c>
      <c r="V23" s="25">
        <v>4</v>
      </c>
      <c r="W23" s="25">
        <v>44</v>
      </c>
      <c r="X23" s="26" t="s">
        <v>486</v>
      </c>
      <c r="Y23" s="24">
        <v>16</v>
      </c>
      <c r="Z23" s="25">
        <v>37</v>
      </c>
      <c r="AA23" s="25">
        <v>2</v>
      </c>
      <c r="AB23" s="26">
        <v>3</v>
      </c>
      <c r="AC23" s="10"/>
    </row>
    <row r="24" spans="1:29" x14ac:dyDescent="0.35">
      <c r="A24" s="11"/>
      <c r="B24" s="22" t="s">
        <v>449</v>
      </c>
      <c r="C24" s="27">
        <v>0.02</v>
      </c>
      <c r="D24" s="28">
        <v>0.02</v>
      </c>
      <c r="E24" s="25" t="s">
        <v>486</v>
      </c>
      <c r="F24" s="25" t="s">
        <v>486</v>
      </c>
      <c r="G24" s="25" t="s">
        <v>486</v>
      </c>
      <c r="H24" s="26" t="s">
        <v>486</v>
      </c>
      <c r="I24" s="28">
        <v>0.02</v>
      </c>
      <c r="J24" s="25" t="s">
        <v>486</v>
      </c>
      <c r="K24" s="29">
        <v>0.02</v>
      </c>
      <c r="L24" s="26" t="s">
        <v>486</v>
      </c>
      <c r="M24" s="28">
        <v>0.02</v>
      </c>
      <c r="N24" s="29">
        <v>0.02</v>
      </c>
      <c r="O24" s="30">
        <v>0.02</v>
      </c>
      <c r="P24" s="28">
        <v>0.02</v>
      </c>
      <c r="Q24" s="29">
        <v>0.02</v>
      </c>
      <c r="R24" s="25" t="s">
        <v>511</v>
      </c>
      <c r="S24" s="25" t="s">
        <v>486</v>
      </c>
      <c r="T24" s="26" t="s">
        <v>486</v>
      </c>
      <c r="U24" s="28">
        <v>0.02</v>
      </c>
      <c r="V24" s="29">
        <v>0.01</v>
      </c>
      <c r="W24" s="29">
        <v>0.02</v>
      </c>
      <c r="X24" s="26" t="s">
        <v>486</v>
      </c>
      <c r="Y24" s="28">
        <v>0.02</v>
      </c>
      <c r="Z24" s="29">
        <v>0.02</v>
      </c>
      <c r="AA24" s="29">
        <v>0.03</v>
      </c>
      <c r="AB24" s="30">
        <v>0.13</v>
      </c>
      <c r="AC24" s="10"/>
    </row>
    <row r="25" spans="1:29" x14ac:dyDescent="0.35">
      <c r="A25" s="11"/>
      <c r="B25" s="8" t="s">
        <v>1169</v>
      </c>
      <c r="C25" s="9">
        <v>83</v>
      </c>
      <c r="D25" s="10">
        <v>83</v>
      </c>
      <c r="E25" s="5" t="s">
        <v>486</v>
      </c>
      <c r="F25" s="5" t="s">
        <v>486</v>
      </c>
      <c r="G25" s="5" t="s">
        <v>486</v>
      </c>
      <c r="H25" s="11" t="s">
        <v>486</v>
      </c>
      <c r="I25" s="10">
        <v>81</v>
      </c>
      <c r="J25" s="5" t="s">
        <v>486</v>
      </c>
      <c r="K25" s="5">
        <v>2</v>
      </c>
      <c r="L25" s="11" t="s">
        <v>486</v>
      </c>
      <c r="M25" s="10">
        <v>72</v>
      </c>
      <c r="N25" s="5">
        <v>10</v>
      </c>
      <c r="O25" s="11">
        <v>1</v>
      </c>
      <c r="P25" s="10">
        <v>27</v>
      </c>
      <c r="Q25" s="5">
        <v>41</v>
      </c>
      <c r="R25" s="5">
        <v>9</v>
      </c>
      <c r="S25" s="5">
        <v>6</v>
      </c>
      <c r="T25" s="11" t="s">
        <v>486</v>
      </c>
      <c r="U25" s="10">
        <v>29</v>
      </c>
      <c r="V25" s="5">
        <v>16</v>
      </c>
      <c r="W25" s="5">
        <v>32</v>
      </c>
      <c r="X25" s="11" t="s">
        <v>486</v>
      </c>
      <c r="Y25" s="10">
        <v>45</v>
      </c>
      <c r="Z25" s="5">
        <v>33</v>
      </c>
      <c r="AA25" s="5" t="s">
        <v>486</v>
      </c>
      <c r="AB25" s="11" t="s">
        <v>486</v>
      </c>
      <c r="AC25" s="10"/>
    </row>
    <row r="26" spans="1:29" x14ac:dyDescent="0.35">
      <c r="A26" s="11"/>
      <c r="B26" s="8" t="s">
        <v>449</v>
      </c>
      <c r="C26" s="12">
        <v>0.03</v>
      </c>
      <c r="D26" s="13">
        <v>0.03</v>
      </c>
      <c r="E26" s="5" t="s">
        <v>486</v>
      </c>
      <c r="F26" s="5" t="s">
        <v>486</v>
      </c>
      <c r="G26" s="5" t="s">
        <v>486</v>
      </c>
      <c r="H26" s="11" t="s">
        <v>486</v>
      </c>
      <c r="I26" s="13">
        <v>0.03</v>
      </c>
      <c r="J26" s="5" t="s">
        <v>486</v>
      </c>
      <c r="K26" s="5" t="s">
        <v>511</v>
      </c>
      <c r="L26" s="11" t="s">
        <v>486</v>
      </c>
      <c r="M26" s="13">
        <v>0.06</v>
      </c>
      <c r="N26" s="14">
        <v>0.01</v>
      </c>
      <c r="O26" s="15">
        <v>0.01</v>
      </c>
      <c r="P26" s="13">
        <v>0.01</v>
      </c>
      <c r="Q26" s="14">
        <v>0.04</v>
      </c>
      <c r="R26" s="14">
        <v>0.05</v>
      </c>
      <c r="S26" s="14">
        <v>0.16</v>
      </c>
      <c r="T26" s="11" t="s">
        <v>486</v>
      </c>
      <c r="U26" s="13">
        <v>0.06</v>
      </c>
      <c r="V26" s="14">
        <v>0.06</v>
      </c>
      <c r="W26" s="14">
        <v>0.01</v>
      </c>
      <c r="X26" s="11" t="s">
        <v>486</v>
      </c>
      <c r="Y26" s="13">
        <v>0.06</v>
      </c>
      <c r="Z26" s="14">
        <v>0.02</v>
      </c>
      <c r="AA26" s="5" t="s">
        <v>486</v>
      </c>
      <c r="AB26" s="11" t="s">
        <v>486</v>
      </c>
      <c r="AC26" s="10"/>
    </row>
    <row r="27" spans="1:29" x14ac:dyDescent="0.35">
      <c r="A27" s="11"/>
      <c r="B27" s="8" t="s">
        <v>449</v>
      </c>
      <c r="C27" s="10" t="s">
        <v>1273</v>
      </c>
      <c r="D27" s="10" t="s">
        <v>449</v>
      </c>
      <c r="E27" s="5" t="s">
        <v>449</v>
      </c>
      <c r="F27" s="5" t="s">
        <v>449</v>
      </c>
      <c r="G27" s="5" t="s">
        <v>449</v>
      </c>
      <c r="H27" s="11" t="s">
        <v>449</v>
      </c>
      <c r="I27" s="10" t="s">
        <v>514</v>
      </c>
      <c r="J27" s="5" t="s">
        <v>449</v>
      </c>
      <c r="K27" s="5" t="s">
        <v>449</v>
      </c>
      <c r="L27" s="11" t="s">
        <v>449</v>
      </c>
      <c r="M27" s="10" t="s">
        <v>518</v>
      </c>
      <c r="N27" s="5" t="s">
        <v>449</v>
      </c>
      <c r="O27" s="11" t="s">
        <v>449</v>
      </c>
      <c r="P27" s="10" t="s">
        <v>449</v>
      </c>
      <c r="Q27" s="5" t="s">
        <v>523</v>
      </c>
      <c r="R27" s="5" t="s">
        <v>605</v>
      </c>
      <c r="S27" s="5" t="s">
        <v>449</v>
      </c>
      <c r="T27" s="11" t="s">
        <v>449</v>
      </c>
      <c r="U27" s="10" t="s">
        <v>501</v>
      </c>
      <c r="V27" s="5" t="s">
        <v>501</v>
      </c>
      <c r="W27" s="5" t="s">
        <v>449</v>
      </c>
      <c r="X27" s="11" t="s">
        <v>449</v>
      </c>
      <c r="Y27" s="10" t="s">
        <v>598</v>
      </c>
      <c r="Z27" s="5" t="s">
        <v>449</v>
      </c>
      <c r="AA27" s="5" t="s">
        <v>449</v>
      </c>
      <c r="AB27" s="11" t="s">
        <v>449</v>
      </c>
      <c r="AC27" s="10"/>
    </row>
    <row r="28" spans="1:29" x14ac:dyDescent="0.35">
      <c r="A28" s="11"/>
      <c r="B28" s="22" t="s">
        <v>1170</v>
      </c>
      <c r="C28" s="23">
        <v>2444</v>
      </c>
      <c r="D28" s="24">
        <v>2444</v>
      </c>
      <c r="E28" s="25" t="s">
        <v>486</v>
      </c>
      <c r="F28" s="25" t="s">
        <v>486</v>
      </c>
      <c r="G28" s="25" t="s">
        <v>486</v>
      </c>
      <c r="H28" s="26" t="s">
        <v>486</v>
      </c>
      <c r="I28" s="24">
        <v>1943</v>
      </c>
      <c r="J28" s="25" t="s">
        <v>486</v>
      </c>
      <c r="K28" s="25">
        <v>502</v>
      </c>
      <c r="L28" s="26" t="s">
        <v>486</v>
      </c>
      <c r="M28" s="24">
        <v>832</v>
      </c>
      <c r="N28" s="25">
        <v>1505</v>
      </c>
      <c r="O28" s="26">
        <v>99</v>
      </c>
      <c r="P28" s="24">
        <v>1540</v>
      </c>
      <c r="Q28" s="25">
        <v>743</v>
      </c>
      <c r="R28" s="25">
        <v>135</v>
      </c>
      <c r="S28" s="25">
        <v>22</v>
      </c>
      <c r="T28" s="26">
        <v>4</v>
      </c>
      <c r="U28" s="24">
        <v>360</v>
      </c>
      <c r="V28" s="25">
        <v>217</v>
      </c>
      <c r="W28" s="25">
        <v>1790</v>
      </c>
      <c r="X28" s="26">
        <v>44</v>
      </c>
      <c r="Y28" s="24">
        <v>524</v>
      </c>
      <c r="Z28" s="25">
        <v>1813</v>
      </c>
      <c r="AA28" s="25">
        <v>50</v>
      </c>
      <c r="AB28" s="26">
        <v>16</v>
      </c>
      <c r="AC28" s="10"/>
    </row>
    <row r="29" spans="1:29" x14ac:dyDescent="0.35">
      <c r="A29" s="11"/>
      <c r="B29" s="22" t="s">
        <v>449</v>
      </c>
      <c r="C29" s="27">
        <v>0.8</v>
      </c>
      <c r="D29" s="28">
        <v>0.8</v>
      </c>
      <c r="E29" s="25" t="s">
        <v>486</v>
      </c>
      <c r="F29" s="25" t="s">
        <v>486</v>
      </c>
      <c r="G29" s="25" t="s">
        <v>486</v>
      </c>
      <c r="H29" s="26" t="s">
        <v>486</v>
      </c>
      <c r="I29" s="28">
        <v>0.79</v>
      </c>
      <c r="J29" s="25" t="s">
        <v>486</v>
      </c>
      <c r="K29" s="29">
        <v>0.87</v>
      </c>
      <c r="L29" s="26" t="s">
        <v>486</v>
      </c>
      <c r="M29" s="28">
        <v>0.7</v>
      </c>
      <c r="N29" s="29">
        <v>0.87</v>
      </c>
      <c r="O29" s="30">
        <v>0.88</v>
      </c>
      <c r="P29" s="28">
        <v>0.81</v>
      </c>
      <c r="Q29" s="29">
        <v>0.8</v>
      </c>
      <c r="R29" s="29">
        <v>0.78</v>
      </c>
      <c r="S29" s="29">
        <v>0.61</v>
      </c>
      <c r="T29" s="30">
        <v>1</v>
      </c>
      <c r="U29" s="28">
        <v>0.73</v>
      </c>
      <c r="V29" s="29">
        <v>0.74</v>
      </c>
      <c r="W29" s="29">
        <v>0.83</v>
      </c>
      <c r="X29" s="30">
        <v>0.82</v>
      </c>
      <c r="Y29" s="28">
        <v>0.73</v>
      </c>
      <c r="Z29" s="29">
        <v>0.83</v>
      </c>
      <c r="AA29" s="29">
        <v>0.88</v>
      </c>
      <c r="AB29" s="30">
        <v>0.71</v>
      </c>
      <c r="AC29" s="10"/>
    </row>
    <row r="30" spans="1:29" x14ac:dyDescent="0.35">
      <c r="A30" s="11"/>
      <c r="B30" s="22" t="s">
        <v>449</v>
      </c>
      <c r="C30" s="24" t="s">
        <v>1274</v>
      </c>
      <c r="D30" s="24" t="s">
        <v>449</v>
      </c>
      <c r="E30" s="25" t="s">
        <v>449</v>
      </c>
      <c r="F30" s="25" t="s">
        <v>449</v>
      </c>
      <c r="G30" s="25" t="s">
        <v>449</v>
      </c>
      <c r="H30" s="26" t="s">
        <v>449</v>
      </c>
      <c r="I30" s="24" t="s">
        <v>449</v>
      </c>
      <c r="J30" s="25" t="s">
        <v>449</v>
      </c>
      <c r="K30" s="25" t="s">
        <v>600</v>
      </c>
      <c r="L30" s="26" t="s">
        <v>449</v>
      </c>
      <c r="M30" s="24" t="s">
        <v>449</v>
      </c>
      <c r="N30" s="25" t="s">
        <v>603</v>
      </c>
      <c r="O30" s="26" t="s">
        <v>568</v>
      </c>
      <c r="P30" s="24" t="s">
        <v>449</v>
      </c>
      <c r="Q30" s="25" t="s">
        <v>449</v>
      </c>
      <c r="R30" s="25" t="s">
        <v>449</v>
      </c>
      <c r="S30" s="25" t="s">
        <v>449</v>
      </c>
      <c r="T30" s="26" t="s">
        <v>449</v>
      </c>
      <c r="U30" s="24" t="s">
        <v>449</v>
      </c>
      <c r="V30" s="25" t="s">
        <v>449</v>
      </c>
      <c r="W30" s="25" t="s">
        <v>494</v>
      </c>
      <c r="X30" s="26" t="s">
        <v>449</v>
      </c>
      <c r="Y30" s="24" t="s">
        <v>449</v>
      </c>
      <c r="Z30" s="25" t="s">
        <v>502</v>
      </c>
      <c r="AA30" s="25" t="s">
        <v>595</v>
      </c>
      <c r="AB30" s="26" t="s">
        <v>449</v>
      </c>
      <c r="AC30" s="10"/>
    </row>
    <row r="31" spans="1:29" x14ac:dyDescent="0.35">
      <c r="A31" s="11"/>
      <c r="B31" s="8" t="s">
        <v>1171</v>
      </c>
      <c r="C31" s="9">
        <v>87</v>
      </c>
      <c r="D31" s="10">
        <v>87</v>
      </c>
      <c r="E31" s="5" t="s">
        <v>486</v>
      </c>
      <c r="F31" s="5" t="s">
        <v>486</v>
      </c>
      <c r="G31" s="5" t="s">
        <v>486</v>
      </c>
      <c r="H31" s="11" t="s">
        <v>486</v>
      </c>
      <c r="I31" s="10">
        <v>66</v>
      </c>
      <c r="J31" s="5" t="s">
        <v>486</v>
      </c>
      <c r="K31" s="5">
        <v>21</v>
      </c>
      <c r="L31" s="11" t="s">
        <v>486</v>
      </c>
      <c r="M31" s="10">
        <v>35</v>
      </c>
      <c r="N31" s="5">
        <v>49</v>
      </c>
      <c r="O31" s="11">
        <v>2</v>
      </c>
      <c r="P31" s="10">
        <v>53</v>
      </c>
      <c r="Q31" s="5">
        <v>30</v>
      </c>
      <c r="R31" s="5">
        <v>4</v>
      </c>
      <c r="S31" s="5" t="s">
        <v>486</v>
      </c>
      <c r="T31" s="11" t="s">
        <v>486</v>
      </c>
      <c r="U31" s="10">
        <v>17</v>
      </c>
      <c r="V31" s="5">
        <v>8</v>
      </c>
      <c r="W31" s="5">
        <v>62</v>
      </c>
      <c r="X31" s="11" t="s">
        <v>486</v>
      </c>
      <c r="Y31" s="10">
        <v>20</v>
      </c>
      <c r="Z31" s="5">
        <v>61</v>
      </c>
      <c r="AA31" s="5">
        <v>2</v>
      </c>
      <c r="AB31" s="11">
        <v>3</v>
      </c>
      <c r="AC31" s="10"/>
    </row>
    <row r="32" spans="1:29" x14ac:dyDescent="0.35">
      <c r="A32" s="11"/>
      <c r="B32" s="31" t="s">
        <v>449</v>
      </c>
      <c r="C32" s="47">
        <v>0.03</v>
      </c>
      <c r="D32" s="48">
        <v>0.03</v>
      </c>
      <c r="E32" s="33" t="s">
        <v>486</v>
      </c>
      <c r="F32" s="33" t="s">
        <v>486</v>
      </c>
      <c r="G32" s="33" t="s">
        <v>486</v>
      </c>
      <c r="H32" s="34" t="s">
        <v>486</v>
      </c>
      <c r="I32" s="48">
        <v>0.03</v>
      </c>
      <c r="J32" s="33" t="s">
        <v>486</v>
      </c>
      <c r="K32" s="41">
        <v>0.04</v>
      </c>
      <c r="L32" s="34" t="s">
        <v>486</v>
      </c>
      <c r="M32" s="48">
        <v>0.03</v>
      </c>
      <c r="N32" s="41">
        <v>0.03</v>
      </c>
      <c r="O32" s="42">
        <v>0.02</v>
      </c>
      <c r="P32" s="48">
        <v>0.03</v>
      </c>
      <c r="Q32" s="41">
        <v>0.03</v>
      </c>
      <c r="R32" s="41">
        <v>0.02</v>
      </c>
      <c r="S32" s="33" t="s">
        <v>486</v>
      </c>
      <c r="T32" s="34" t="s">
        <v>486</v>
      </c>
      <c r="U32" s="48">
        <v>0.03</v>
      </c>
      <c r="V32" s="41">
        <v>0.03</v>
      </c>
      <c r="W32" s="41">
        <v>0.03</v>
      </c>
      <c r="X32" s="34" t="s">
        <v>486</v>
      </c>
      <c r="Y32" s="48">
        <v>0.03</v>
      </c>
      <c r="Z32" s="41">
        <v>0.03</v>
      </c>
      <c r="AA32" s="41">
        <v>0.04</v>
      </c>
      <c r="AB32" s="42">
        <v>0.13</v>
      </c>
      <c r="AC32" s="10"/>
    </row>
    <row r="33" spans="2:2" x14ac:dyDescent="0.35">
      <c r="B33" s="1" t="s">
        <v>1929</v>
      </c>
    </row>
    <row r="34" spans="2:2" x14ac:dyDescent="0.35">
      <c r="B34" s="1" t="s">
        <v>529</v>
      </c>
    </row>
    <row r="35" spans="2:2" x14ac:dyDescent="0.35">
      <c r="B35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82" display="Return to Index" xr:uid="{00000000-0004-0000-4E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8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4F00-000000000000}">
  <dimension ref="A1:X38"/>
  <sheetViews>
    <sheetView showGridLines="0" zoomScale="85" zoomScaleNormal="85" workbookViewId="0">
      <pane xSplit="2" ySplit="9" topLeftCell="F11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215</v>
      </c>
    </row>
    <row r="6" spans="1:24" x14ac:dyDescent="0.35">
      <c r="B6" s="1" t="s">
        <v>213</v>
      </c>
    </row>
    <row r="7" spans="1:24" x14ac:dyDescent="0.35">
      <c r="B7" s="1" t="s">
        <v>104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3140</v>
      </c>
      <c r="D10" s="10">
        <v>1343</v>
      </c>
      <c r="E10" s="5">
        <v>215</v>
      </c>
      <c r="F10" s="5">
        <v>681</v>
      </c>
      <c r="G10" s="5">
        <v>360</v>
      </c>
      <c r="H10" s="5">
        <v>302</v>
      </c>
      <c r="I10" s="11">
        <v>174</v>
      </c>
      <c r="J10" s="10">
        <v>2618</v>
      </c>
      <c r="K10" s="11">
        <v>407</v>
      </c>
      <c r="L10" s="10">
        <v>473</v>
      </c>
      <c r="M10" s="5">
        <v>708</v>
      </c>
      <c r="N10" s="5">
        <v>239</v>
      </c>
      <c r="O10" s="5">
        <v>844</v>
      </c>
      <c r="P10" s="5">
        <v>469</v>
      </c>
      <c r="Q10" s="5">
        <v>152</v>
      </c>
      <c r="R10" s="11">
        <v>105</v>
      </c>
      <c r="S10" s="10">
        <v>516</v>
      </c>
      <c r="T10" s="5">
        <v>850</v>
      </c>
      <c r="U10" s="5">
        <v>920</v>
      </c>
      <c r="V10" s="5">
        <v>345</v>
      </c>
      <c r="W10" s="11">
        <v>160</v>
      </c>
    </row>
    <row r="11" spans="1:24" x14ac:dyDescent="0.35">
      <c r="B11" s="17" t="s">
        <v>1930</v>
      </c>
      <c r="C11" s="18">
        <v>3042</v>
      </c>
      <c r="D11" s="19">
        <v>1255</v>
      </c>
      <c r="E11" s="20">
        <v>225</v>
      </c>
      <c r="F11" s="20">
        <v>560</v>
      </c>
      <c r="G11" s="20">
        <v>372</v>
      </c>
      <c r="H11" s="20">
        <v>382</v>
      </c>
      <c r="I11" s="21">
        <v>161</v>
      </c>
      <c r="J11" s="19">
        <v>2370</v>
      </c>
      <c r="K11" s="21">
        <v>510</v>
      </c>
      <c r="L11" s="19">
        <v>526</v>
      </c>
      <c r="M11" s="20">
        <v>668</v>
      </c>
      <c r="N11" s="20">
        <v>227</v>
      </c>
      <c r="O11" s="20">
        <v>759</v>
      </c>
      <c r="P11" s="20">
        <v>415</v>
      </c>
      <c r="Q11" s="20">
        <v>118</v>
      </c>
      <c r="R11" s="21" t="s">
        <v>639</v>
      </c>
      <c r="S11" s="19">
        <v>596</v>
      </c>
      <c r="T11" s="20">
        <v>847</v>
      </c>
      <c r="U11" s="20">
        <v>765</v>
      </c>
      <c r="V11" s="20">
        <v>264</v>
      </c>
      <c r="W11" s="21">
        <v>210</v>
      </c>
    </row>
    <row r="12" spans="1:24" x14ac:dyDescent="0.35">
      <c r="A12" s="11"/>
      <c r="B12" s="22" t="s">
        <v>1164</v>
      </c>
      <c r="C12" s="23">
        <v>1885</v>
      </c>
      <c r="D12" s="24">
        <v>884</v>
      </c>
      <c r="E12" s="25">
        <v>155</v>
      </c>
      <c r="F12" s="25">
        <v>386</v>
      </c>
      <c r="G12" s="25">
        <v>239</v>
      </c>
      <c r="H12" s="25">
        <v>116</v>
      </c>
      <c r="I12" s="26">
        <v>68</v>
      </c>
      <c r="J12" s="24">
        <v>1477</v>
      </c>
      <c r="K12" s="26">
        <v>307</v>
      </c>
      <c r="L12" s="24">
        <v>287</v>
      </c>
      <c r="M12" s="25">
        <v>395</v>
      </c>
      <c r="N12" s="25">
        <v>154</v>
      </c>
      <c r="O12" s="25">
        <v>490</v>
      </c>
      <c r="P12" s="25">
        <v>285</v>
      </c>
      <c r="Q12" s="25">
        <v>90</v>
      </c>
      <c r="R12" s="26">
        <v>76</v>
      </c>
      <c r="S12" s="24">
        <v>335</v>
      </c>
      <c r="T12" s="25">
        <v>553</v>
      </c>
      <c r="U12" s="25">
        <v>528</v>
      </c>
      <c r="V12" s="25">
        <v>181</v>
      </c>
      <c r="W12" s="26">
        <v>99</v>
      </c>
      <c r="X12" s="10"/>
    </row>
    <row r="13" spans="1:24" x14ac:dyDescent="0.35">
      <c r="A13" s="11"/>
      <c r="B13" s="22" t="s">
        <v>449</v>
      </c>
      <c r="C13" s="27">
        <v>0.62</v>
      </c>
      <c r="D13" s="28">
        <v>0.7</v>
      </c>
      <c r="E13" s="29">
        <v>0.69</v>
      </c>
      <c r="F13" s="29">
        <v>0.69</v>
      </c>
      <c r="G13" s="29">
        <v>0.64</v>
      </c>
      <c r="H13" s="29">
        <v>0.3</v>
      </c>
      <c r="I13" s="30">
        <v>0.42</v>
      </c>
      <c r="J13" s="28">
        <v>0.62</v>
      </c>
      <c r="K13" s="30">
        <v>0.6</v>
      </c>
      <c r="L13" s="28">
        <v>0.55000000000000004</v>
      </c>
      <c r="M13" s="29">
        <v>0.59</v>
      </c>
      <c r="N13" s="29">
        <v>0.68</v>
      </c>
      <c r="O13" s="29">
        <v>0.65</v>
      </c>
      <c r="P13" s="29">
        <v>0.69</v>
      </c>
      <c r="Q13" s="29">
        <v>0.76</v>
      </c>
      <c r="R13" s="30">
        <v>0.53</v>
      </c>
      <c r="S13" s="28">
        <v>0.56000000000000005</v>
      </c>
      <c r="T13" s="29">
        <v>0.65</v>
      </c>
      <c r="U13" s="29">
        <v>0.69</v>
      </c>
      <c r="V13" s="29">
        <v>0.69</v>
      </c>
      <c r="W13" s="30">
        <v>0.47</v>
      </c>
      <c r="X13" s="10"/>
    </row>
    <row r="14" spans="1:24" x14ac:dyDescent="0.35">
      <c r="A14" s="11"/>
      <c r="B14" s="22" t="s">
        <v>449</v>
      </c>
      <c r="C14" s="24" t="s">
        <v>1275</v>
      </c>
      <c r="D14" s="24" t="s">
        <v>961</v>
      </c>
      <c r="E14" s="25" t="s">
        <v>792</v>
      </c>
      <c r="F14" s="25" t="s">
        <v>961</v>
      </c>
      <c r="G14" s="25" t="s">
        <v>792</v>
      </c>
      <c r="H14" s="25" t="s">
        <v>449</v>
      </c>
      <c r="I14" s="26" t="s">
        <v>557</v>
      </c>
      <c r="J14" s="24" t="s">
        <v>449</v>
      </c>
      <c r="K14" s="26" t="s">
        <v>449</v>
      </c>
      <c r="L14" s="24" t="s">
        <v>449</v>
      </c>
      <c r="M14" s="25" t="s">
        <v>449</v>
      </c>
      <c r="N14" s="25" t="s">
        <v>730</v>
      </c>
      <c r="O14" s="25" t="s">
        <v>611</v>
      </c>
      <c r="P14" s="25" t="s">
        <v>764</v>
      </c>
      <c r="Q14" s="25" t="s">
        <v>649</v>
      </c>
      <c r="R14" s="26" t="s">
        <v>449</v>
      </c>
      <c r="S14" s="24" t="s">
        <v>449</v>
      </c>
      <c r="T14" s="25" t="s">
        <v>745</v>
      </c>
      <c r="U14" s="25" t="s">
        <v>732</v>
      </c>
      <c r="V14" s="25" t="s">
        <v>732</v>
      </c>
      <c r="W14" s="26" t="s">
        <v>449</v>
      </c>
      <c r="X14" s="10"/>
    </row>
    <row r="15" spans="1:24" x14ac:dyDescent="0.35">
      <c r="A15" s="11"/>
      <c r="B15" s="8" t="s">
        <v>1165</v>
      </c>
      <c r="C15" s="9">
        <v>560</v>
      </c>
      <c r="D15" s="10">
        <v>238</v>
      </c>
      <c r="E15" s="5">
        <v>51</v>
      </c>
      <c r="F15" s="5">
        <v>111</v>
      </c>
      <c r="G15" s="5">
        <v>61</v>
      </c>
      <c r="H15" s="5">
        <v>47</v>
      </c>
      <c r="I15" s="11">
        <v>35</v>
      </c>
      <c r="J15" s="10">
        <v>429</v>
      </c>
      <c r="K15" s="11">
        <v>106</v>
      </c>
      <c r="L15" s="10">
        <v>114</v>
      </c>
      <c r="M15" s="5">
        <v>112</v>
      </c>
      <c r="N15" s="5">
        <v>32</v>
      </c>
      <c r="O15" s="5">
        <v>146</v>
      </c>
      <c r="P15" s="5">
        <v>87</v>
      </c>
      <c r="Q15" s="5">
        <v>15</v>
      </c>
      <c r="R15" s="11">
        <v>20</v>
      </c>
      <c r="S15" s="10">
        <v>102</v>
      </c>
      <c r="T15" s="5">
        <v>153</v>
      </c>
      <c r="U15" s="5">
        <v>146</v>
      </c>
      <c r="V15" s="5">
        <v>53</v>
      </c>
      <c r="W15" s="11">
        <v>33</v>
      </c>
      <c r="X15" s="10"/>
    </row>
    <row r="16" spans="1:24" x14ac:dyDescent="0.35">
      <c r="A16" s="11"/>
      <c r="B16" s="8" t="s">
        <v>449</v>
      </c>
      <c r="C16" s="12">
        <v>0.18</v>
      </c>
      <c r="D16" s="13">
        <v>0.19</v>
      </c>
      <c r="E16" s="14">
        <v>0.23</v>
      </c>
      <c r="F16" s="14">
        <v>0.2</v>
      </c>
      <c r="G16" s="14">
        <v>0.16</v>
      </c>
      <c r="H16" s="14">
        <v>0.12</v>
      </c>
      <c r="I16" s="15">
        <v>0.22</v>
      </c>
      <c r="J16" s="13">
        <v>0.18</v>
      </c>
      <c r="K16" s="15">
        <v>0.21</v>
      </c>
      <c r="L16" s="13">
        <v>0.22</v>
      </c>
      <c r="M16" s="14">
        <v>0.17</v>
      </c>
      <c r="N16" s="14">
        <v>0.14000000000000001</v>
      </c>
      <c r="O16" s="14">
        <v>0.19</v>
      </c>
      <c r="P16" s="14">
        <v>0.21</v>
      </c>
      <c r="Q16" s="14">
        <v>0.13</v>
      </c>
      <c r="R16" s="15">
        <v>0.14000000000000001</v>
      </c>
      <c r="S16" s="13">
        <v>0.17</v>
      </c>
      <c r="T16" s="14">
        <v>0.18</v>
      </c>
      <c r="U16" s="14">
        <v>0.19</v>
      </c>
      <c r="V16" s="14">
        <v>0.2</v>
      </c>
      <c r="W16" s="15">
        <v>0.16</v>
      </c>
      <c r="X16" s="10"/>
    </row>
    <row r="17" spans="1:24" x14ac:dyDescent="0.35">
      <c r="A17" s="11"/>
      <c r="B17" s="8" t="s">
        <v>449</v>
      </c>
      <c r="C17" s="10" t="s">
        <v>557</v>
      </c>
      <c r="D17" s="10" t="s">
        <v>557</v>
      </c>
      <c r="E17" s="5" t="s">
        <v>557</v>
      </c>
      <c r="F17" s="5" t="s">
        <v>557</v>
      </c>
      <c r="G17" s="5" t="s">
        <v>449</v>
      </c>
      <c r="H17" s="5" t="s">
        <v>449</v>
      </c>
      <c r="I17" s="11" t="s">
        <v>557</v>
      </c>
      <c r="J17" s="10" t="s">
        <v>449</v>
      </c>
      <c r="K17" s="11" t="s">
        <v>449</v>
      </c>
      <c r="L17" s="10" t="s">
        <v>517</v>
      </c>
      <c r="M17" s="5" t="s">
        <v>449</v>
      </c>
      <c r="N17" s="5" t="s">
        <v>449</v>
      </c>
      <c r="O17" s="5" t="s">
        <v>449</v>
      </c>
      <c r="P17" s="5" t="s">
        <v>449</v>
      </c>
      <c r="Q17" s="5" t="s">
        <v>449</v>
      </c>
      <c r="R17" s="11" t="s">
        <v>449</v>
      </c>
      <c r="S17" s="10" t="s">
        <v>449</v>
      </c>
      <c r="T17" s="5" t="s">
        <v>449</v>
      </c>
      <c r="U17" s="5" t="s">
        <v>449</v>
      </c>
      <c r="V17" s="5" t="s">
        <v>449</v>
      </c>
      <c r="W17" s="11" t="s">
        <v>449</v>
      </c>
      <c r="X17" s="10"/>
    </row>
    <row r="18" spans="1:24" x14ac:dyDescent="0.35">
      <c r="A18" s="11"/>
      <c r="B18" s="22" t="s">
        <v>1166</v>
      </c>
      <c r="C18" s="23">
        <v>428</v>
      </c>
      <c r="D18" s="24">
        <v>102</v>
      </c>
      <c r="E18" s="25">
        <v>13</v>
      </c>
      <c r="F18" s="25">
        <v>52</v>
      </c>
      <c r="G18" s="25">
        <v>53</v>
      </c>
      <c r="H18" s="25">
        <v>151</v>
      </c>
      <c r="I18" s="26">
        <v>40</v>
      </c>
      <c r="J18" s="24">
        <v>338</v>
      </c>
      <c r="K18" s="26">
        <v>66</v>
      </c>
      <c r="L18" s="24">
        <v>88</v>
      </c>
      <c r="M18" s="25">
        <v>117</v>
      </c>
      <c r="N18" s="25">
        <v>35</v>
      </c>
      <c r="O18" s="25">
        <v>89</v>
      </c>
      <c r="P18" s="25">
        <v>37</v>
      </c>
      <c r="Q18" s="25">
        <v>5</v>
      </c>
      <c r="R18" s="26">
        <v>31</v>
      </c>
      <c r="S18" s="24">
        <v>127</v>
      </c>
      <c r="T18" s="25">
        <v>103</v>
      </c>
      <c r="U18" s="25">
        <v>68</v>
      </c>
      <c r="V18" s="25">
        <v>21</v>
      </c>
      <c r="W18" s="26">
        <v>53</v>
      </c>
      <c r="X18" s="10"/>
    </row>
    <row r="19" spans="1:24" x14ac:dyDescent="0.35">
      <c r="A19" s="11"/>
      <c r="B19" s="22" t="s">
        <v>449</v>
      </c>
      <c r="C19" s="27">
        <v>0.14000000000000001</v>
      </c>
      <c r="D19" s="28">
        <v>0.08</v>
      </c>
      <c r="E19" s="29">
        <v>0.06</v>
      </c>
      <c r="F19" s="29">
        <v>0.09</v>
      </c>
      <c r="G19" s="29">
        <v>0.14000000000000001</v>
      </c>
      <c r="H19" s="29">
        <v>0.4</v>
      </c>
      <c r="I19" s="30">
        <v>0.25</v>
      </c>
      <c r="J19" s="28">
        <v>0.14000000000000001</v>
      </c>
      <c r="K19" s="30">
        <v>0.13</v>
      </c>
      <c r="L19" s="28">
        <v>0.17</v>
      </c>
      <c r="M19" s="29">
        <v>0.18</v>
      </c>
      <c r="N19" s="29">
        <v>0.15</v>
      </c>
      <c r="O19" s="29">
        <v>0.12</v>
      </c>
      <c r="P19" s="29">
        <v>0.09</v>
      </c>
      <c r="Q19" s="29">
        <v>0.05</v>
      </c>
      <c r="R19" s="30">
        <v>0.21</v>
      </c>
      <c r="S19" s="28">
        <v>0.21</v>
      </c>
      <c r="T19" s="29">
        <v>0.12</v>
      </c>
      <c r="U19" s="29">
        <v>0.09</v>
      </c>
      <c r="V19" s="29">
        <v>0.08</v>
      </c>
      <c r="W19" s="30">
        <v>0.25</v>
      </c>
      <c r="X19" s="10"/>
    </row>
    <row r="20" spans="1:24" x14ac:dyDescent="0.35">
      <c r="A20" s="11"/>
      <c r="B20" s="22" t="s">
        <v>449</v>
      </c>
      <c r="C20" s="24" t="s">
        <v>1276</v>
      </c>
      <c r="D20" s="24" t="s">
        <v>449</v>
      </c>
      <c r="E20" s="25" t="s">
        <v>449</v>
      </c>
      <c r="F20" s="25" t="s">
        <v>449</v>
      </c>
      <c r="G20" s="25" t="s">
        <v>736</v>
      </c>
      <c r="H20" s="25" t="s">
        <v>795</v>
      </c>
      <c r="I20" s="26" t="s">
        <v>571</v>
      </c>
      <c r="J20" s="24" t="s">
        <v>449</v>
      </c>
      <c r="K20" s="26" t="s">
        <v>449</v>
      </c>
      <c r="L20" s="24" t="s">
        <v>928</v>
      </c>
      <c r="M20" s="25" t="s">
        <v>877</v>
      </c>
      <c r="N20" s="25" t="s">
        <v>927</v>
      </c>
      <c r="O20" s="25" t="s">
        <v>594</v>
      </c>
      <c r="P20" s="25" t="s">
        <v>449</v>
      </c>
      <c r="Q20" s="25" t="s">
        <v>449</v>
      </c>
      <c r="R20" s="26" t="s">
        <v>928</v>
      </c>
      <c r="S20" s="24" t="s">
        <v>929</v>
      </c>
      <c r="T20" s="25" t="s">
        <v>449</v>
      </c>
      <c r="U20" s="25" t="s">
        <v>449</v>
      </c>
      <c r="V20" s="25" t="s">
        <v>449</v>
      </c>
      <c r="W20" s="26" t="s">
        <v>929</v>
      </c>
      <c r="X20" s="10"/>
    </row>
    <row r="21" spans="1:24" x14ac:dyDescent="0.35">
      <c r="A21" s="11"/>
      <c r="B21" s="8" t="s">
        <v>1167</v>
      </c>
      <c r="C21" s="9">
        <v>30</v>
      </c>
      <c r="D21" s="10">
        <v>10</v>
      </c>
      <c r="E21" s="5">
        <v>2</v>
      </c>
      <c r="F21" s="5">
        <v>6</v>
      </c>
      <c r="G21" s="5">
        <v>6</v>
      </c>
      <c r="H21" s="5">
        <v>3</v>
      </c>
      <c r="I21" s="11">
        <v>3</v>
      </c>
      <c r="J21" s="10">
        <v>22</v>
      </c>
      <c r="K21" s="11">
        <v>6</v>
      </c>
      <c r="L21" s="10">
        <v>1</v>
      </c>
      <c r="M21" s="5">
        <v>7</v>
      </c>
      <c r="N21" s="5">
        <v>3</v>
      </c>
      <c r="O21" s="5">
        <v>13</v>
      </c>
      <c r="P21" s="5">
        <v>2</v>
      </c>
      <c r="Q21" s="5">
        <v>3</v>
      </c>
      <c r="R21" s="11">
        <v>1</v>
      </c>
      <c r="S21" s="10">
        <v>5</v>
      </c>
      <c r="T21" s="5">
        <v>10</v>
      </c>
      <c r="U21" s="5">
        <v>10</v>
      </c>
      <c r="V21" s="5">
        <v>1</v>
      </c>
      <c r="W21" s="11">
        <v>1</v>
      </c>
      <c r="X21" s="10"/>
    </row>
    <row r="22" spans="1:24" x14ac:dyDescent="0.35">
      <c r="A22" s="11"/>
      <c r="B22" s="8" t="s">
        <v>449</v>
      </c>
      <c r="C22" s="12">
        <v>0.01</v>
      </c>
      <c r="D22" s="13">
        <v>0.01</v>
      </c>
      <c r="E22" s="14">
        <v>0.01</v>
      </c>
      <c r="F22" s="14">
        <v>0.01</v>
      </c>
      <c r="G22" s="14">
        <v>0.01</v>
      </c>
      <c r="H22" s="14">
        <v>0.01</v>
      </c>
      <c r="I22" s="15">
        <v>0.02</v>
      </c>
      <c r="J22" s="13">
        <v>0.01</v>
      </c>
      <c r="K22" s="15">
        <v>0.01</v>
      </c>
      <c r="L22" s="10" t="s">
        <v>511</v>
      </c>
      <c r="M22" s="14">
        <v>0.01</v>
      </c>
      <c r="N22" s="14">
        <v>0.01</v>
      </c>
      <c r="O22" s="14">
        <v>0.02</v>
      </c>
      <c r="P22" s="14">
        <v>0.01</v>
      </c>
      <c r="Q22" s="14">
        <v>0.02</v>
      </c>
      <c r="R22" s="15">
        <v>0.01</v>
      </c>
      <c r="S22" s="13">
        <v>0.01</v>
      </c>
      <c r="T22" s="14">
        <v>0.01</v>
      </c>
      <c r="U22" s="14">
        <v>0.01</v>
      </c>
      <c r="V22" s="5" t="s">
        <v>511</v>
      </c>
      <c r="W22" s="15">
        <v>0.01</v>
      </c>
      <c r="X22" s="10"/>
    </row>
    <row r="23" spans="1:24" x14ac:dyDescent="0.35">
      <c r="A23" s="11"/>
      <c r="B23" s="8" t="s">
        <v>449</v>
      </c>
      <c r="C23" s="10" t="s">
        <v>449</v>
      </c>
      <c r="D23" s="10" t="s">
        <v>449</v>
      </c>
      <c r="E23" s="5" t="s">
        <v>449</v>
      </c>
      <c r="F23" s="5" t="s">
        <v>449</v>
      </c>
      <c r="G23" s="5" t="s">
        <v>449</v>
      </c>
      <c r="H23" s="5" t="s">
        <v>449</v>
      </c>
      <c r="I23" s="11" t="s">
        <v>449</v>
      </c>
      <c r="J23" s="10" t="s">
        <v>449</v>
      </c>
      <c r="K23" s="11" t="s">
        <v>449</v>
      </c>
      <c r="L23" s="10" t="s">
        <v>449</v>
      </c>
      <c r="M23" s="5" t="s">
        <v>449</v>
      </c>
      <c r="N23" s="5" t="s">
        <v>449</v>
      </c>
      <c r="O23" s="5" t="s">
        <v>449</v>
      </c>
      <c r="P23" s="5" t="s">
        <v>449</v>
      </c>
      <c r="Q23" s="5" t="s">
        <v>611</v>
      </c>
      <c r="R23" s="11" t="s">
        <v>449</v>
      </c>
      <c r="S23" s="10" t="s">
        <v>449</v>
      </c>
      <c r="T23" s="5" t="s">
        <v>449</v>
      </c>
      <c r="U23" s="5" t="s">
        <v>449</v>
      </c>
      <c r="V23" s="5" t="s">
        <v>449</v>
      </c>
      <c r="W23" s="11" t="s">
        <v>449</v>
      </c>
      <c r="X23" s="10"/>
    </row>
    <row r="24" spans="1:24" x14ac:dyDescent="0.35">
      <c r="A24" s="11"/>
      <c r="B24" s="22" t="s">
        <v>1168</v>
      </c>
      <c r="C24" s="23">
        <v>57</v>
      </c>
      <c r="D24" s="24">
        <v>20</v>
      </c>
      <c r="E24" s="25">
        <v>3</v>
      </c>
      <c r="F24" s="25">
        <v>3</v>
      </c>
      <c r="G24" s="25">
        <v>10</v>
      </c>
      <c r="H24" s="25">
        <v>15</v>
      </c>
      <c r="I24" s="26">
        <v>2</v>
      </c>
      <c r="J24" s="24">
        <v>42</v>
      </c>
      <c r="K24" s="26">
        <v>14</v>
      </c>
      <c r="L24" s="24">
        <v>10</v>
      </c>
      <c r="M24" s="25">
        <v>18</v>
      </c>
      <c r="N24" s="25">
        <v>2</v>
      </c>
      <c r="O24" s="25">
        <v>13</v>
      </c>
      <c r="P24" s="25">
        <v>1</v>
      </c>
      <c r="Q24" s="25">
        <v>2</v>
      </c>
      <c r="R24" s="26">
        <v>6</v>
      </c>
      <c r="S24" s="24">
        <v>15</v>
      </c>
      <c r="T24" s="25">
        <v>9</v>
      </c>
      <c r="U24" s="25">
        <v>14</v>
      </c>
      <c r="V24" s="25">
        <v>8</v>
      </c>
      <c r="W24" s="26">
        <v>4</v>
      </c>
      <c r="X24" s="10"/>
    </row>
    <row r="25" spans="1:24" x14ac:dyDescent="0.35">
      <c r="A25" s="11"/>
      <c r="B25" s="22" t="s">
        <v>449</v>
      </c>
      <c r="C25" s="27">
        <v>0.02</v>
      </c>
      <c r="D25" s="28">
        <v>0.02</v>
      </c>
      <c r="E25" s="29">
        <v>0.01</v>
      </c>
      <c r="F25" s="25" t="s">
        <v>511</v>
      </c>
      <c r="G25" s="29">
        <v>0.03</v>
      </c>
      <c r="H25" s="29">
        <v>0.04</v>
      </c>
      <c r="I25" s="30">
        <v>0.01</v>
      </c>
      <c r="J25" s="28">
        <v>0.02</v>
      </c>
      <c r="K25" s="30">
        <v>0.03</v>
      </c>
      <c r="L25" s="28">
        <v>0.02</v>
      </c>
      <c r="M25" s="29">
        <v>0.03</v>
      </c>
      <c r="N25" s="29">
        <v>0.01</v>
      </c>
      <c r="O25" s="29">
        <v>0.02</v>
      </c>
      <c r="P25" s="25" t="s">
        <v>511</v>
      </c>
      <c r="Q25" s="29">
        <v>0.02</v>
      </c>
      <c r="R25" s="30">
        <v>0.04</v>
      </c>
      <c r="S25" s="28">
        <v>0.03</v>
      </c>
      <c r="T25" s="29">
        <v>0.01</v>
      </c>
      <c r="U25" s="29">
        <v>0.02</v>
      </c>
      <c r="V25" s="29">
        <v>0.03</v>
      </c>
      <c r="W25" s="30">
        <v>0.02</v>
      </c>
      <c r="X25" s="10"/>
    </row>
    <row r="26" spans="1:24" x14ac:dyDescent="0.35">
      <c r="A26" s="11"/>
      <c r="B26" s="22" t="s">
        <v>449</v>
      </c>
      <c r="C26" s="24" t="s">
        <v>845</v>
      </c>
      <c r="D26" s="24" t="s">
        <v>449</v>
      </c>
      <c r="E26" s="25" t="s">
        <v>449</v>
      </c>
      <c r="F26" s="25" t="s">
        <v>449</v>
      </c>
      <c r="G26" s="25" t="s">
        <v>614</v>
      </c>
      <c r="H26" s="25" t="s">
        <v>592</v>
      </c>
      <c r="I26" s="26" t="s">
        <v>449</v>
      </c>
      <c r="J26" s="24" t="s">
        <v>449</v>
      </c>
      <c r="K26" s="26" t="s">
        <v>449</v>
      </c>
      <c r="L26" s="24" t="s">
        <v>449</v>
      </c>
      <c r="M26" s="25" t="s">
        <v>605</v>
      </c>
      <c r="N26" s="25" t="s">
        <v>449</v>
      </c>
      <c r="O26" s="25" t="s">
        <v>449</v>
      </c>
      <c r="P26" s="25" t="s">
        <v>449</v>
      </c>
      <c r="Q26" s="25" t="s">
        <v>449</v>
      </c>
      <c r="R26" s="26" t="s">
        <v>605</v>
      </c>
      <c r="S26" s="24" t="s">
        <v>449</v>
      </c>
      <c r="T26" s="25" t="s">
        <v>449</v>
      </c>
      <c r="U26" s="25" t="s">
        <v>449</v>
      </c>
      <c r="V26" s="25" t="s">
        <v>561</v>
      </c>
      <c r="W26" s="26" t="s">
        <v>449</v>
      </c>
      <c r="X26" s="10"/>
    </row>
    <row r="27" spans="1:24" x14ac:dyDescent="0.35">
      <c r="A27" s="11"/>
      <c r="B27" s="8" t="s">
        <v>1169</v>
      </c>
      <c r="C27" s="9">
        <v>83</v>
      </c>
      <c r="D27" s="10">
        <v>2</v>
      </c>
      <c r="E27" s="5" t="s">
        <v>486</v>
      </c>
      <c r="F27" s="5">
        <v>2</v>
      </c>
      <c r="G27" s="5">
        <v>5</v>
      </c>
      <c r="H27" s="5">
        <v>49</v>
      </c>
      <c r="I27" s="11">
        <v>12</v>
      </c>
      <c r="J27" s="10">
        <v>62</v>
      </c>
      <c r="K27" s="11">
        <v>11</v>
      </c>
      <c r="L27" s="10">
        <v>25</v>
      </c>
      <c r="M27" s="5">
        <v>19</v>
      </c>
      <c r="N27" s="5">
        <v>2</v>
      </c>
      <c r="O27" s="5">
        <v>8</v>
      </c>
      <c r="P27" s="5">
        <v>2</v>
      </c>
      <c r="Q27" s="5">
        <v>3</v>
      </c>
      <c r="R27" s="11">
        <v>10</v>
      </c>
      <c r="S27" s="10">
        <v>12</v>
      </c>
      <c r="T27" s="5">
        <v>18</v>
      </c>
      <c r="U27" s="5" t="s">
        <v>486</v>
      </c>
      <c r="V27" s="5" t="s">
        <v>511</v>
      </c>
      <c r="W27" s="11">
        <v>20</v>
      </c>
      <c r="X27" s="10"/>
    </row>
    <row r="28" spans="1:24" x14ac:dyDescent="0.35">
      <c r="A28" s="11"/>
      <c r="B28" s="8" t="s">
        <v>449</v>
      </c>
      <c r="C28" s="12">
        <v>0.03</v>
      </c>
      <c r="D28" s="10" t="s">
        <v>511</v>
      </c>
      <c r="E28" s="5" t="s">
        <v>486</v>
      </c>
      <c r="F28" s="5" t="s">
        <v>511</v>
      </c>
      <c r="G28" s="14">
        <v>0.01</v>
      </c>
      <c r="H28" s="14">
        <v>0.13</v>
      </c>
      <c r="I28" s="15">
        <v>0.08</v>
      </c>
      <c r="J28" s="13">
        <v>0.03</v>
      </c>
      <c r="K28" s="15">
        <v>0.02</v>
      </c>
      <c r="L28" s="13">
        <v>0.05</v>
      </c>
      <c r="M28" s="14">
        <v>0.03</v>
      </c>
      <c r="N28" s="14">
        <v>0.01</v>
      </c>
      <c r="O28" s="14">
        <v>0.01</v>
      </c>
      <c r="P28" s="5" t="s">
        <v>511</v>
      </c>
      <c r="Q28" s="14">
        <v>0.03</v>
      </c>
      <c r="R28" s="15">
        <v>7.0000000000000007E-2</v>
      </c>
      <c r="S28" s="13">
        <v>0.02</v>
      </c>
      <c r="T28" s="14">
        <v>0.02</v>
      </c>
      <c r="U28" s="5" t="s">
        <v>486</v>
      </c>
      <c r="V28" s="5" t="s">
        <v>511</v>
      </c>
      <c r="W28" s="15">
        <v>0.1</v>
      </c>
      <c r="X28" s="10"/>
    </row>
    <row r="29" spans="1:24" x14ac:dyDescent="0.35">
      <c r="A29" s="11"/>
      <c r="B29" s="8" t="s">
        <v>449</v>
      </c>
      <c r="C29" s="10" t="s">
        <v>1277</v>
      </c>
      <c r="D29" s="10" t="s">
        <v>449</v>
      </c>
      <c r="E29" s="5" t="s">
        <v>449</v>
      </c>
      <c r="F29" s="5" t="s">
        <v>449</v>
      </c>
      <c r="G29" s="5" t="s">
        <v>560</v>
      </c>
      <c r="H29" s="5" t="s">
        <v>571</v>
      </c>
      <c r="I29" s="11" t="s">
        <v>571</v>
      </c>
      <c r="J29" s="10" t="s">
        <v>449</v>
      </c>
      <c r="K29" s="11" t="s">
        <v>449</v>
      </c>
      <c r="L29" s="10" t="s">
        <v>1278</v>
      </c>
      <c r="M29" s="5" t="s">
        <v>565</v>
      </c>
      <c r="N29" s="5" t="s">
        <v>449</v>
      </c>
      <c r="O29" s="5" t="s">
        <v>449</v>
      </c>
      <c r="P29" s="5" t="s">
        <v>449</v>
      </c>
      <c r="Q29" s="5" t="s">
        <v>605</v>
      </c>
      <c r="R29" s="11" t="s">
        <v>1278</v>
      </c>
      <c r="S29" s="10" t="s">
        <v>493</v>
      </c>
      <c r="T29" s="5" t="s">
        <v>493</v>
      </c>
      <c r="U29" s="5" t="s">
        <v>449</v>
      </c>
      <c r="V29" s="5" t="s">
        <v>449</v>
      </c>
      <c r="W29" s="11" t="s">
        <v>798</v>
      </c>
      <c r="X29" s="10"/>
    </row>
    <row r="30" spans="1:24" x14ac:dyDescent="0.35">
      <c r="A30" s="11"/>
      <c r="B30" s="22" t="s">
        <v>1170</v>
      </c>
      <c r="C30" s="23">
        <v>2444</v>
      </c>
      <c r="D30" s="24">
        <v>1122</v>
      </c>
      <c r="E30" s="25">
        <v>206</v>
      </c>
      <c r="F30" s="25">
        <v>497</v>
      </c>
      <c r="G30" s="25">
        <v>300</v>
      </c>
      <c r="H30" s="25">
        <v>163</v>
      </c>
      <c r="I30" s="26">
        <v>104</v>
      </c>
      <c r="J30" s="24">
        <v>1906</v>
      </c>
      <c r="K30" s="26">
        <v>413</v>
      </c>
      <c r="L30" s="24">
        <v>401</v>
      </c>
      <c r="M30" s="25">
        <v>507</v>
      </c>
      <c r="N30" s="25">
        <v>186</v>
      </c>
      <c r="O30" s="25">
        <v>636</v>
      </c>
      <c r="P30" s="25">
        <v>372</v>
      </c>
      <c r="Q30" s="25">
        <v>105</v>
      </c>
      <c r="R30" s="26">
        <v>97</v>
      </c>
      <c r="S30" s="24">
        <v>437</v>
      </c>
      <c r="T30" s="25">
        <v>706</v>
      </c>
      <c r="U30" s="25">
        <v>673</v>
      </c>
      <c r="V30" s="25">
        <v>234</v>
      </c>
      <c r="W30" s="26">
        <v>132</v>
      </c>
      <c r="X30" s="10"/>
    </row>
    <row r="31" spans="1:24" x14ac:dyDescent="0.35">
      <c r="A31" s="11"/>
      <c r="B31" s="22" t="s">
        <v>449</v>
      </c>
      <c r="C31" s="27">
        <v>0.8</v>
      </c>
      <c r="D31" s="28">
        <v>0.89</v>
      </c>
      <c r="E31" s="29">
        <v>0.92</v>
      </c>
      <c r="F31" s="29">
        <v>0.89</v>
      </c>
      <c r="G31" s="29">
        <v>0.81</v>
      </c>
      <c r="H31" s="29">
        <v>0.43</v>
      </c>
      <c r="I31" s="30">
        <v>0.64</v>
      </c>
      <c r="J31" s="28">
        <v>0.8</v>
      </c>
      <c r="K31" s="30">
        <v>0.81</v>
      </c>
      <c r="L31" s="28">
        <v>0.76</v>
      </c>
      <c r="M31" s="29">
        <v>0.76</v>
      </c>
      <c r="N31" s="29">
        <v>0.82</v>
      </c>
      <c r="O31" s="29">
        <v>0.84</v>
      </c>
      <c r="P31" s="29">
        <v>0.9</v>
      </c>
      <c r="Q31" s="29">
        <v>0.89</v>
      </c>
      <c r="R31" s="30">
        <v>0.67</v>
      </c>
      <c r="S31" s="28">
        <v>0.73</v>
      </c>
      <c r="T31" s="29">
        <v>0.83</v>
      </c>
      <c r="U31" s="29">
        <v>0.88</v>
      </c>
      <c r="V31" s="29">
        <v>0.88</v>
      </c>
      <c r="W31" s="30">
        <v>0.63</v>
      </c>
      <c r="X31" s="10"/>
    </row>
    <row r="32" spans="1:24" x14ac:dyDescent="0.35">
      <c r="A32" s="11"/>
      <c r="B32" s="22" t="s">
        <v>449</v>
      </c>
      <c r="C32" s="24" t="s">
        <v>1279</v>
      </c>
      <c r="D32" s="24" t="s">
        <v>802</v>
      </c>
      <c r="E32" s="25" t="s">
        <v>802</v>
      </c>
      <c r="F32" s="25" t="s">
        <v>802</v>
      </c>
      <c r="G32" s="25" t="s">
        <v>792</v>
      </c>
      <c r="H32" s="25" t="s">
        <v>449</v>
      </c>
      <c r="I32" s="26" t="s">
        <v>557</v>
      </c>
      <c r="J32" s="24" t="s">
        <v>449</v>
      </c>
      <c r="K32" s="26" t="s">
        <v>449</v>
      </c>
      <c r="L32" s="24" t="s">
        <v>449</v>
      </c>
      <c r="M32" s="25" t="s">
        <v>449</v>
      </c>
      <c r="N32" s="25" t="s">
        <v>558</v>
      </c>
      <c r="O32" s="25" t="s">
        <v>764</v>
      </c>
      <c r="P32" s="25" t="s">
        <v>757</v>
      </c>
      <c r="Q32" s="25" t="s">
        <v>764</v>
      </c>
      <c r="R32" s="26" t="s">
        <v>449</v>
      </c>
      <c r="S32" s="24" t="s">
        <v>559</v>
      </c>
      <c r="T32" s="25" t="s">
        <v>732</v>
      </c>
      <c r="U32" s="25" t="s">
        <v>737</v>
      </c>
      <c r="V32" s="25" t="s">
        <v>732</v>
      </c>
      <c r="W32" s="26" t="s">
        <v>449</v>
      </c>
      <c r="X32" s="10"/>
    </row>
    <row r="33" spans="1:24" x14ac:dyDescent="0.35">
      <c r="A33" s="11"/>
      <c r="B33" s="8" t="s">
        <v>1171</v>
      </c>
      <c r="C33" s="9">
        <v>87</v>
      </c>
      <c r="D33" s="10">
        <v>30</v>
      </c>
      <c r="E33" s="5">
        <v>5</v>
      </c>
      <c r="F33" s="5">
        <v>9</v>
      </c>
      <c r="G33" s="5">
        <v>15</v>
      </c>
      <c r="H33" s="5">
        <v>19</v>
      </c>
      <c r="I33" s="11">
        <v>5</v>
      </c>
      <c r="J33" s="10">
        <v>64</v>
      </c>
      <c r="K33" s="11">
        <v>20</v>
      </c>
      <c r="L33" s="10">
        <v>12</v>
      </c>
      <c r="M33" s="5">
        <v>25</v>
      </c>
      <c r="N33" s="5">
        <v>5</v>
      </c>
      <c r="O33" s="5">
        <v>26</v>
      </c>
      <c r="P33" s="5">
        <v>4</v>
      </c>
      <c r="Q33" s="5">
        <v>5</v>
      </c>
      <c r="R33" s="11">
        <v>7</v>
      </c>
      <c r="S33" s="10">
        <v>20</v>
      </c>
      <c r="T33" s="5">
        <v>19</v>
      </c>
      <c r="U33" s="5">
        <v>24</v>
      </c>
      <c r="V33" s="5">
        <v>9</v>
      </c>
      <c r="W33" s="11">
        <v>5</v>
      </c>
      <c r="X33" s="10"/>
    </row>
    <row r="34" spans="1:24" x14ac:dyDescent="0.35">
      <c r="A34" s="11"/>
      <c r="B34" s="8" t="s">
        <v>449</v>
      </c>
      <c r="C34" s="12">
        <v>0.03</v>
      </c>
      <c r="D34" s="13">
        <v>0.02</v>
      </c>
      <c r="E34" s="14">
        <v>0.02</v>
      </c>
      <c r="F34" s="14">
        <v>0.02</v>
      </c>
      <c r="G34" s="14">
        <v>0.04</v>
      </c>
      <c r="H34" s="14">
        <v>0.05</v>
      </c>
      <c r="I34" s="15">
        <v>0.03</v>
      </c>
      <c r="J34" s="13">
        <v>0.03</v>
      </c>
      <c r="K34" s="15">
        <v>0.04</v>
      </c>
      <c r="L34" s="13">
        <v>0.02</v>
      </c>
      <c r="M34" s="14">
        <v>0.04</v>
      </c>
      <c r="N34" s="14">
        <v>0.02</v>
      </c>
      <c r="O34" s="14">
        <v>0.03</v>
      </c>
      <c r="P34" s="14">
        <v>0.01</v>
      </c>
      <c r="Q34" s="14">
        <v>0.04</v>
      </c>
      <c r="R34" s="15">
        <v>0.05</v>
      </c>
      <c r="S34" s="13">
        <v>0.03</v>
      </c>
      <c r="T34" s="14">
        <v>0.02</v>
      </c>
      <c r="U34" s="14">
        <v>0.03</v>
      </c>
      <c r="V34" s="14">
        <v>0.03</v>
      </c>
      <c r="W34" s="15">
        <v>0.02</v>
      </c>
      <c r="X34" s="10"/>
    </row>
    <row r="35" spans="1:24" x14ac:dyDescent="0.35">
      <c r="A35" s="11"/>
      <c r="B35" s="31" t="s">
        <v>449</v>
      </c>
      <c r="C35" s="32" t="s">
        <v>605</v>
      </c>
      <c r="D35" s="32" t="s">
        <v>449</v>
      </c>
      <c r="E35" s="33" t="s">
        <v>449</v>
      </c>
      <c r="F35" s="33" t="s">
        <v>449</v>
      </c>
      <c r="G35" s="33" t="s">
        <v>449</v>
      </c>
      <c r="H35" s="33" t="s">
        <v>614</v>
      </c>
      <c r="I35" s="34" t="s">
        <v>449</v>
      </c>
      <c r="J35" s="32" t="s">
        <v>449</v>
      </c>
      <c r="K35" s="34" t="s">
        <v>449</v>
      </c>
      <c r="L35" s="32" t="s">
        <v>449</v>
      </c>
      <c r="M35" s="33" t="s">
        <v>605</v>
      </c>
      <c r="N35" s="33" t="s">
        <v>449</v>
      </c>
      <c r="O35" s="33" t="s">
        <v>605</v>
      </c>
      <c r="P35" s="33" t="s">
        <v>449</v>
      </c>
      <c r="Q35" s="33" t="s">
        <v>605</v>
      </c>
      <c r="R35" s="34" t="s">
        <v>605</v>
      </c>
      <c r="S35" s="32" t="s">
        <v>449</v>
      </c>
      <c r="T35" s="33" t="s">
        <v>449</v>
      </c>
      <c r="U35" s="33" t="s">
        <v>449</v>
      </c>
      <c r="V35" s="33" t="s">
        <v>449</v>
      </c>
      <c r="W35" s="34" t="s">
        <v>449</v>
      </c>
      <c r="X35" s="10"/>
    </row>
    <row r="36" spans="1:24" x14ac:dyDescent="0.35">
      <c r="B36" s="1" t="s">
        <v>1929</v>
      </c>
    </row>
    <row r="37" spans="1:24" x14ac:dyDescent="0.35">
      <c r="B37" s="1" t="s">
        <v>577</v>
      </c>
    </row>
    <row r="38" spans="1:24" x14ac:dyDescent="0.35">
      <c r="B38" s="1" t="s">
        <v>653</v>
      </c>
    </row>
  </sheetData>
  <mergeCells count="4">
    <mergeCell ref="D8:I8"/>
    <mergeCell ref="J8:K8"/>
    <mergeCell ref="L8:R8"/>
    <mergeCell ref="S8:W8"/>
  </mergeCells>
  <hyperlinks>
    <hyperlink ref="C1" location="Index!A83" display="Return to Index" xr:uid="{00000000-0004-0000-4F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8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000-000000000000}">
  <dimension ref="A1:AC36"/>
  <sheetViews>
    <sheetView showGridLines="0" zoomScale="85" zoomScaleNormal="85" workbookViewId="0">
      <pane xSplit="2" ySplit="9" topLeftCell="K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217</v>
      </c>
    </row>
    <row r="6" spans="1:29" x14ac:dyDescent="0.35">
      <c r="B6" s="1" t="s">
        <v>218</v>
      </c>
    </row>
    <row r="7" spans="1:29" x14ac:dyDescent="0.35">
      <c r="B7" s="1" t="s">
        <v>104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3140</v>
      </c>
      <c r="D10" s="10">
        <v>3140</v>
      </c>
      <c r="E10" s="5" t="s">
        <v>486</v>
      </c>
      <c r="F10" s="5" t="s">
        <v>486</v>
      </c>
      <c r="G10" s="5" t="s">
        <v>486</v>
      </c>
      <c r="H10" s="11" t="s">
        <v>486</v>
      </c>
      <c r="I10" s="10">
        <v>2468</v>
      </c>
      <c r="J10" s="5" t="s">
        <v>486</v>
      </c>
      <c r="K10" s="5">
        <v>672</v>
      </c>
      <c r="L10" s="11" t="s">
        <v>486</v>
      </c>
      <c r="M10" s="10">
        <v>1056</v>
      </c>
      <c r="N10" s="5">
        <v>1969</v>
      </c>
      <c r="O10" s="11">
        <v>108</v>
      </c>
      <c r="P10" s="10">
        <v>1956</v>
      </c>
      <c r="Q10" s="5">
        <v>996</v>
      </c>
      <c r="R10" s="5">
        <v>157</v>
      </c>
      <c r="S10" s="5">
        <v>27</v>
      </c>
      <c r="T10" s="11">
        <v>4</v>
      </c>
      <c r="U10" s="10">
        <v>506</v>
      </c>
      <c r="V10" s="5">
        <v>303</v>
      </c>
      <c r="W10" s="5">
        <v>2259</v>
      </c>
      <c r="X10" s="11">
        <v>38</v>
      </c>
      <c r="Y10" s="10">
        <v>652</v>
      </c>
      <c r="Z10" s="5">
        <v>2363</v>
      </c>
      <c r="AA10" s="5">
        <v>63</v>
      </c>
      <c r="AB10" s="11">
        <v>21</v>
      </c>
    </row>
    <row r="11" spans="1:29" x14ac:dyDescent="0.35">
      <c r="B11" s="17" t="s">
        <v>1930</v>
      </c>
      <c r="C11" s="18">
        <v>3042</v>
      </c>
      <c r="D11" s="19">
        <v>3042</v>
      </c>
      <c r="E11" s="20" t="s">
        <v>624</v>
      </c>
      <c r="F11" s="20" t="s">
        <v>624</v>
      </c>
      <c r="G11" s="20" t="s">
        <v>624</v>
      </c>
      <c r="H11" s="21" t="s">
        <v>624</v>
      </c>
      <c r="I11" s="19">
        <v>2464</v>
      </c>
      <c r="J11" s="20" t="s">
        <v>624</v>
      </c>
      <c r="K11" s="20">
        <v>577</v>
      </c>
      <c r="L11" s="21" t="s">
        <v>624</v>
      </c>
      <c r="M11" s="19">
        <v>1187</v>
      </c>
      <c r="N11" s="20">
        <v>1734</v>
      </c>
      <c r="O11" s="21" t="s">
        <v>932</v>
      </c>
      <c r="P11" s="19">
        <v>1895</v>
      </c>
      <c r="Q11" s="20">
        <v>932</v>
      </c>
      <c r="R11" s="20" t="s">
        <v>933</v>
      </c>
      <c r="S11" s="20" t="s">
        <v>916</v>
      </c>
      <c r="T11" s="21" t="s">
        <v>477</v>
      </c>
      <c r="U11" s="19">
        <v>493</v>
      </c>
      <c r="V11" s="20">
        <v>295</v>
      </c>
      <c r="W11" s="20">
        <v>2159</v>
      </c>
      <c r="X11" s="21" t="s">
        <v>482</v>
      </c>
      <c r="Y11" s="19">
        <v>717</v>
      </c>
      <c r="Z11" s="20">
        <v>2190</v>
      </c>
      <c r="AA11" s="20" t="s">
        <v>934</v>
      </c>
      <c r="AB11" s="21" t="s">
        <v>628</v>
      </c>
    </row>
    <row r="12" spans="1:29" x14ac:dyDescent="0.35">
      <c r="A12" s="11"/>
      <c r="B12" s="22" t="s">
        <v>1164</v>
      </c>
      <c r="C12" s="23">
        <v>357</v>
      </c>
      <c r="D12" s="24">
        <v>357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4">
        <v>290</v>
      </c>
      <c r="J12" s="25" t="s">
        <v>486</v>
      </c>
      <c r="K12" s="25">
        <v>67</v>
      </c>
      <c r="L12" s="26" t="s">
        <v>486</v>
      </c>
      <c r="M12" s="24">
        <v>182</v>
      </c>
      <c r="N12" s="25">
        <v>164</v>
      </c>
      <c r="O12" s="26">
        <v>9</v>
      </c>
      <c r="P12" s="24">
        <v>215</v>
      </c>
      <c r="Q12" s="25">
        <v>108</v>
      </c>
      <c r="R12" s="25">
        <v>25</v>
      </c>
      <c r="S12" s="25">
        <v>7</v>
      </c>
      <c r="T12" s="26">
        <v>2</v>
      </c>
      <c r="U12" s="24">
        <v>75</v>
      </c>
      <c r="V12" s="25">
        <v>25</v>
      </c>
      <c r="W12" s="25">
        <v>239</v>
      </c>
      <c r="X12" s="26">
        <v>10</v>
      </c>
      <c r="Y12" s="24">
        <v>100</v>
      </c>
      <c r="Z12" s="25">
        <v>229</v>
      </c>
      <c r="AA12" s="25">
        <v>8</v>
      </c>
      <c r="AB12" s="26">
        <v>3</v>
      </c>
      <c r="AC12" s="10"/>
    </row>
    <row r="13" spans="1:29" x14ac:dyDescent="0.35">
      <c r="A13" s="11"/>
      <c r="B13" s="22" t="s">
        <v>449</v>
      </c>
      <c r="C13" s="27">
        <v>0.12</v>
      </c>
      <c r="D13" s="28">
        <v>0.12</v>
      </c>
      <c r="E13" s="25" t="s">
        <v>486</v>
      </c>
      <c r="F13" s="25" t="s">
        <v>486</v>
      </c>
      <c r="G13" s="25" t="s">
        <v>486</v>
      </c>
      <c r="H13" s="26" t="s">
        <v>486</v>
      </c>
      <c r="I13" s="28">
        <v>0.12</v>
      </c>
      <c r="J13" s="25" t="s">
        <v>486</v>
      </c>
      <c r="K13" s="29">
        <v>0.12</v>
      </c>
      <c r="L13" s="26" t="s">
        <v>486</v>
      </c>
      <c r="M13" s="28">
        <v>0.15</v>
      </c>
      <c r="N13" s="29">
        <v>0.09</v>
      </c>
      <c r="O13" s="30">
        <v>0.08</v>
      </c>
      <c r="P13" s="28">
        <v>0.11</v>
      </c>
      <c r="Q13" s="29">
        <v>0.12</v>
      </c>
      <c r="R13" s="29">
        <v>0.14000000000000001</v>
      </c>
      <c r="S13" s="29">
        <v>0.19</v>
      </c>
      <c r="T13" s="30">
        <v>0.47</v>
      </c>
      <c r="U13" s="28">
        <v>0.15</v>
      </c>
      <c r="V13" s="29">
        <v>0.08</v>
      </c>
      <c r="W13" s="29">
        <v>0.11</v>
      </c>
      <c r="X13" s="30">
        <v>0.18</v>
      </c>
      <c r="Y13" s="28">
        <v>0.14000000000000001</v>
      </c>
      <c r="Z13" s="29">
        <v>0.1</v>
      </c>
      <c r="AA13" s="29">
        <v>0.14000000000000001</v>
      </c>
      <c r="AB13" s="30">
        <v>0.15</v>
      </c>
      <c r="AC13" s="10"/>
    </row>
    <row r="14" spans="1:29" x14ac:dyDescent="0.35">
      <c r="A14" s="11"/>
      <c r="B14" s="22" t="s">
        <v>449</v>
      </c>
      <c r="C14" s="24" t="s">
        <v>635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6" t="s">
        <v>449</v>
      </c>
      <c r="I14" s="24" t="s">
        <v>449</v>
      </c>
      <c r="J14" s="25" t="s">
        <v>449</v>
      </c>
      <c r="K14" s="25" t="s">
        <v>449</v>
      </c>
      <c r="L14" s="26" t="s">
        <v>449</v>
      </c>
      <c r="M14" s="24" t="s">
        <v>518</v>
      </c>
      <c r="N14" s="25" t="s">
        <v>449</v>
      </c>
      <c r="O14" s="26" t="s">
        <v>449</v>
      </c>
      <c r="P14" s="24" t="s">
        <v>449</v>
      </c>
      <c r="Q14" s="25" t="s">
        <v>449</v>
      </c>
      <c r="R14" s="25" t="s">
        <v>449</v>
      </c>
      <c r="S14" s="25" t="s">
        <v>449</v>
      </c>
      <c r="T14" s="26" t="s">
        <v>449</v>
      </c>
      <c r="U14" s="24" t="s">
        <v>509</v>
      </c>
      <c r="V14" s="25" t="s">
        <v>449</v>
      </c>
      <c r="W14" s="25" t="s">
        <v>449</v>
      </c>
      <c r="X14" s="26" t="s">
        <v>449</v>
      </c>
      <c r="Y14" s="24" t="s">
        <v>449</v>
      </c>
      <c r="Z14" s="25" t="s">
        <v>449</v>
      </c>
      <c r="AA14" s="25" t="s">
        <v>449</v>
      </c>
      <c r="AB14" s="26" t="s">
        <v>449</v>
      </c>
      <c r="AC14" s="10"/>
    </row>
    <row r="15" spans="1:29" x14ac:dyDescent="0.35">
      <c r="A15" s="11"/>
      <c r="B15" s="8" t="s">
        <v>1165</v>
      </c>
      <c r="C15" s="9">
        <v>472</v>
      </c>
      <c r="D15" s="10">
        <v>472</v>
      </c>
      <c r="E15" s="5" t="s">
        <v>486</v>
      </c>
      <c r="F15" s="5" t="s">
        <v>486</v>
      </c>
      <c r="G15" s="5" t="s">
        <v>486</v>
      </c>
      <c r="H15" s="11" t="s">
        <v>486</v>
      </c>
      <c r="I15" s="10">
        <v>383</v>
      </c>
      <c r="J15" s="5" t="s">
        <v>486</v>
      </c>
      <c r="K15" s="5">
        <v>89</v>
      </c>
      <c r="L15" s="11" t="s">
        <v>486</v>
      </c>
      <c r="M15" s="10">
        <v>182</v>
      </c>
      <c r="N15" s="5">
        <v>266</v>
      </c>
      <c r="O15" s="11">
        <v>23</v>
      </c>
      <c r="P15" s="10">
        <v>301</v>
      </c>
      <c r="Q15" s="5">
        <v>133</v>
      </c>
      <c r="R15" s="5">
        <v>32</v>
      </c>
      <c r="S15" s="5">
        <v>4</v>
      </c>
      <c r="T15" s="11">
        <v>2</v>
      </c>
      <c r="U15" s="10">
        <v>61</v>
      </c>
      <c r="V15" s="5">
        <v>42</v>
      </c>
      <c r="W15" s="5">
        <v>363</v>
      </c>
      <c r="X15" s="11">
        <v>5</v>
      </c>
      <c r="Y15" s="10">
        <v>108</v>
      </c>
      <c r="Z15" s="5">
        <v>346</v>
      </c>
      <c r="AA15" s="5">
        <v>5</v>
      </c>
      <c r="AB15" s="11">
        <v>6</v>
      </c>
      <c r="AC15" s="10"/>
    </row>
    <row r="16" spans="1:29" x14ac:dyDescent="0.35">
      <c r="A16" s="11"/>
      <c r="B16" s="8" t="s">
        <v>449</v>
      </c>
      <c r="C16" s="12">
        <v>0.16</v>
      </c>
      <c r="D16" s="13">
        <v>0.16</v>
      </c>
      <c r="E16" s="5" t="s">
        <v>486</v>
      </c>
      <c r="F16" s="5" t="s">
        <v>486</v>
      </c>
      <c r="G16" s="5" t="s">
        <v>486</v>
      </c>
      <c r="H16" s="11" t="s">
        <v>486</v>
      </c>
      <c r="I16" s="13">
        <v>0.16</v>
      </c>
      <c r="J16" s="5" t="s">
        <v>486</v>
      </c>
      <c r="K16" s="14">
        <v>0.15</v>
      </c>
      <c r="L16" s="11" t="s">
        <v>486</v>
      </c>
      <c r="M16" s="13">
        <v>0.15</v>
      </c>
      <c r="N16" s="14">
        <v>0.15</v>
      </c>
      <c r="O16" s="15">
        <v>0.2</v>
      </c>
      <c r="P16" s="13">
        <v>0.16</v>
      </c>
      <c r="Q16" s="14">
        <v>0.14000000000000001</v>
      </c>
      <c r="R16" s="14">
        <v>0.19</v>
      </c>
      <c r="S16" s="14">
        <v>0.11</v>
      </c>
      <c r="T16" s="15">
        <v>0.41</v>
      </c>
      <c r="U16" s="13">
        <v>0.12</v>
      </c>
      <c r="V16" s="14">
        <v>0.14000000000000001</v>
      </c>
      <c r="W16" s="14">
        <v>0.17</v>
      </c>
      <c r="X16" s="15">
        <v>0.09</v>
      </c>
      <c r="Y16" s="13">
        <v>0.15</v>
      </c>
      <c r="Z16" s="14">
        <v>0.16</v>
      </c>
      <c r="AA16" s="14">
        <v>0.09</v>
      </c>
      <c r="AB16" s="15">
        <v>0.28000000000000003</v>
      </c>
      <c r="AC16" s="10"/>
    </row>
    <row r="17" spans="1:29" x14ac:dyDescent="0.35">
      <c r="A17" s="11"/>
      <c r="B17" s="8" t="s">
        <v>449</v>
      </c>
      <c r="C17" s="10" t="s">
        <v>449</v>
      </c>
      <c r="D17" s="10" t="s">
        <v>449</v>
      </c>
      <c r="E17" s="5" t="s">
        <v>449</v>
      </c>
      <c r="F17" s="5" t="s">
        <v>449</v>
      </c>
      <c r="G17" s="5" t="s">
        <v>449</v>
      </c>
      <c r="H17" s="11" t="s">
        <v>449</v>
      </c>
      <c r="I17" s="10" t="s">
        <v>449</v>
      </c>
      <c r="J17" s="5" t="s">
        <v>449</v>
      </c>
      <c r="K17" s="5" t="s">
        <v>449</v>
      </c>
      <c r="L17" s="11" t="s">
        <v>449</v>
      </c>
      <c r="M17" s="10" t="s">
        <v>449</v>
      </c>
      <c r="N17" s="5" t="s">
        <v>449</v>
      </c>
      <c r="O17" s="11" t="s">
        <v>449</v>
      </c>
      <c r="P17" s="10" t="s">
        <v>449</v>
      </c>
      <c r="Q17" s="5" t="s">
        <v>449</v>
      </c>
      <c r="R17" s="5" t="s">
        <v>449</v>
      </c>
      <c r="S17" s="5" t="s">
        <v>449</v>
      </c>
      <c r="T17" s="11" t="s">
        <v>449</v>
      </c>
      <c r="U17" s="10" t="s">
        <v>449</v>
      </c>
      <c r="V17" s="5" t="s">
        <v>449</v>
      </c>
      <c r="W17" s="5" t="s">
        <v>597</v>
      </c>
      <c r="X17" s="11" t="s">
        <v>449</v>
      </c>
      <c r="Y17" s="10" t="s">
        <v>449</v>
      </c>
      <c r="Z17" s="5" t="s">
        <v>449</v>
      </c>
      <c r="AA17" s="5" t="s">
        <v>449</v>
      </c>
      <c r="AB17" s="11" t="s">
        <v>449</v>
      </c>
      <c r="AC17" s="10"/>
    </row>
    <row r="18" spans="1:29" x14ac:dyDescent="0.35">
      <c r="A18" s="11"/>
      <c r="B18" s="22" t="s">
        <v>1166</v>
      </c>
      <c r="C18" s="23">
        <v>1190</v>
      </c>
      <c r="D18" s="24">
        <v>1190</v>
      </c>
      <c r="E18" s="25" t="s">
        <v>486</v>
      </c>
      <c r="F18" s="25" t="s">
        <v>486</v>
      </c>
      <c r="G18" s="25" t="s">
        <v>486</v>
      </c>
      <c r="H18" s="26" t="s">
        <v>486</v>
      </c>
      <c r="I18" s="24">
        <v>977</v>
      </c>
      <c r="J18" s="25" t="s">
        <v>486</v>
      </c>
      <c r="K18" s="25">
        <v>213</v>
      </c>
      <c r="L18" s="26" t="s">
        <v>486</v>
      </c>
      <c r="M18" s="24">
        <v>467</v>
      </c>
      <c r="N18" s="25">
        <v>670</v>
      </c>
      <c r="O18" s="26">
        <v>48</v>
      </c>
      <c r="P18" s="24">
        <v>725</v>
      </c>
      <c r="Q18" s="25">
        <v>386</v>
      </c>
      <c r="R18" s="25">
        <v>64</v>
      </c>
      <c r="S18" s="25">
        <v>15</v>
      </c>
      <c r="T18" s="26">
        <v>1</v>
      </c>
      <c r="U18" s="24">
        <v>203</v>
      </c>
      <c r="V18" s="25">
        <v>120</v>
      </c>
      <c r="W18" s="25">
        <v>828</v>
      </c>
      <c r="X18" s="26">
        <v>21</v>
      </c>
      <c r="Y18" s="24">
        <v>274</v>
      </c>
      <c r="Z18" s="25">
        <v>866</v>
      </c>
      <c r="AA18" s="25">
        <v>23</v>
      </c>
      <c r="AB18" s="26">
        <v>11</v>
      </c>
      <c r="AC18" s="10"/>
    </row>
    <row r="19" spans="1:29" x14ac:dyDescent="0.35">
      <c r="A19" s="11"/>
      <c r="B19" s="22" t="s">
        <v>449</v>
      </c>
      <c r="C19" s="27">
        <v>0.39</v>
      </c>
      <c r="D19" s="28">
        <v>0.39</v>
      </c>
      <c r="E19" s="25" t="s">
        <v>486</v>
      </c>
      <c r="F19" s="25" t="s">
        <v>486</v>
      </c>
      <c r="G19" s="25" t="s">
        <v>486</v>
      </c>
      <c r="H19" s="26" t="s">
        <v>486</v>
      </c>
      <c r="I19" s="28">
        <v>0.4</v>
      </c>
      <c r="J19" s="25" t="s">
        <v>486</v>
      </c>
      <c r="K19" s="29">
        <v>0.37</v>
      </c>
      <c r="L19" s="26" t="s">
        <v>486</v>
      </c>
      <c r="M19" s="28">
        <v>0.39</v>
      </c>
      <c r="N19" s="29">
        <v>0.39</v>
      </c>
      <c r="O19" s="30">
        <v>0.43</v>
      </c>
      <c r="P19" s="28">
        <v>0.38</v>
      </c>
      <c r="Q19" s="29">
        <v>0.41</v>
      </c>
      <c r="R19" s="29">
        <v>0.37</v>
      </c>
      <c r="S19" s="29">
        <v>0.42</v>
      </c>
      <c r="T19" s="30">
        <v>0.12</v>
      </c>
      <c r="U19" s="28">
        <v>0.41</v>
      </c>
      <c r="V19" s="29">
        <v>0.41</v>
      </c>
      <c r="W19" s="29">
        <v>0.38</v>
      </c>
      <c r="X19" s="30">
        <v>0.39</v>
      </c>
      <c r="Y19" s="28">
        <v>0.38</v>
      </c>
      <c r="Z19" s="29">
        <v>0.4</v>
      </c>
      <c r="AA19" s="29">
        <v>0.4</v>
      </c>
      <c r="AB19" s="30">
        <v>0.49</v>
      </c>
      <c r="AC19" s="10"/>
    </row>
    <row r="20" spans="1:29" x14ac:dyDescent="0.35">
      <c r="A20" s="11"/>
      <c r="B20" s="8" t="s">
        <v>1167</v>
      </c>
      <c r="C20" s="9">
        <v>475</v>
      </c>
      <c r="D20" s="10">
        <v>475</v>
      </c>
      <c r="E20" s="5" t="s">
        <v>486</v>
      </c>
      <c r="F20" s="5" t="s">
        <v>486</v>
      </c>
      <c r="G20" s="5" t="s">
        <v>486</v>
      </c>
      <c r="H20" s="11" t="s">
        <v>486</v>
      </c>
      <c r="I20" s="10">
        <v>375</v>
      </c>
      <c r="J20" s="5" t="s">
        <v>486</v>
      </c>
      <c r="K20" s="5">
        <v>100</v>
      </c>
      <c r="L20" s="11" t="s">
        <v>486</v>
      </c>
      <c r="M20" s="10">
        <v>141</v>
      </c>
      <c r="N20" s="5">
        <v>319</v>
      </c>
      <c r="O20" s="11">
        <v>14</v>
      </c>
      <c r="P20" s="10">
        <v>325</v>
      </c>
      <c r="Q20" s="5">
        <v>126</v>
      </c>
      <c r="R20" s="5">
        <v>22</v>
      </c>
      <c r="S20" s="5">
        <v>2</v>
      </c>
      <c r="T20" s="11" t="s">
        <v>486</v>
      </c>
      <c r="U20" s="10">
        <v>62</v>
      </c>
      <c r="V20" s="5">
        <v>55</v>
      </c>
      <c r="W20" s="5">
        <v>346</v>
      </c>
      <c r="X20" s="11">
        <v>10</v>
      </c>
      <c r="Y20" s="10">
        <v>88</v>
      </c>
      <c r="Z20" s="5">
        <v>372</v>
      </c>
      <c r="AA20" s="5">
        <v>6</v>
      </c>
      <c r="AB20" s="11" t="s">
        <v>511</v>
      </c>
      <c r="AC20" s="10"/>
    </row>
    <row r="21" spans="1:29" x14ac:dyDescent="0.35">
      <c r="A21" s="11"/>
      <c r="B21" s="8" t="s">
        <v>449</v>
      </c>
      <c r="C21" s="12">
        <v>0.16</v>
      </c>
      <c r="D21" s="13">
        <v>0.16</v>
      </c>
      <c r="E21" s="5" t="s">
        <v>486</v>
      </c>
      <c r="F21" s="5" t="s">
        <v>486</v>
      </c>
      <c r="G21" s="5" t="s">
        <v>486</v>
      </c>
      <c r="H21" s="11" t="s">
        <v>486</v>
      </c>
      <c r="I21" s="13">
        <v>0.15</v>
      </c>
      <c r="J21" s="5" t="s">
        <v>486</v>
      </c>
      <c r="K21" s="14">
        <v>0.17</v>
      </c>
      <c r="L21" s="11" t="s">
        <v>486</v>
      </c>
      <c r="M21" s="13">
        <v>0.12</v>
      </c>
      <c r="N21" s="14">
        <v>0.18</v>
      </c>
      <c r="O21" s="15">
        <v>0.12</v>
      </c>
      <c r="P21" s="13">
        <v>0.17</v>
      </c>
      <c r="Q21" s="14">
        <v>0.13</v>
      </c>
      <c r="R21" s="14">
        <v>0.12</v>
      </c>
      <c r="S21" s="14">
        <v>0.06</v>
      </c>
      <c r="T21" s="11" t="s">
        <v>486</v>
      </c>
      <c r="U21" s="13">
        <v>0.13</v>
      </c>
      <c r="V21" s="14">
        <v>0.19</v>
      </c>
      <c r="W21" s="14">
        <v>0.16</v>
      </c>
      <c r="X21" s="15">
        <v>0.18</v>
      </c>
      <c r="Y21" s="13">
        <v>0.12</v>
      </c>
      <c r="Z21" s="14">
        <v>0.17</v>
      </c>
      <c r="AA21" s="14">
        <v>0.1</v>
      </c>
      <c r="AB21" s="15">
        <v>0.02</v>
      </c>
      <c r="AC21" s="10"/>
    </row>
    <row r="22" spans="1:29" x14ac:dyDescent="0.35">
      <c r="A22" s="11"/>
      <c r="B22" s="8" t="s">
        <v>449</v>
      </c>
      <c r="C22" s="10" t="s">
        <v>972</v>
      </c>
      <c r="D22" s="10" t="s">
        <v>449</v>
      </c>
      <c r="E22" s="5" t="s">
        <v>449</v>
      </c>
      <c r="F22" s="5" t="s">
        <v>449</v>
      </c>
      <c r="G22" s="5" t="s">
        <v>449</v>
      </c>
      <c r="H22" s="11" t="s">
        <v>449</v>
      </c>
      <c r="I22" s="10" t="s">
        <v>449</v>
      </c>
      <c r="J22" s="5" t="s">
        <v>449</v>
      </c>
      <c r="K22" s="5" t="s">
        <v>449</v>
      </c>
      <c r="L22" s="11" t="s">
        <v>449</v>
      </c>
      <c r="M22" s="10" t="s">
        <v>449</v>
      </c>
      <c r="N22" s="5" t="s">
        <v>603</v>
      </c>
      <c r="O22" s="11" t="s">
        <v>449</v>
      </c>
      <c r="P22" s="10" t="s">
        <v>593</v>
      </c>
      <c r="Q22" s="5" t="s">
        <v>449</v>
      </c>
      <c r="R22" s="5" t="s">
        <v>449</v>
      </c>
      <c r="S22" s="5" t="s">
        <v>449</v>
      </c>
      <c r="T22" s="11" t="s">
        <v>449</v>
      </c>
      <c r="U22" s="10" t="s">
        <v>449</v>
      </c>
      <c r="V22" s="5" t="s">
        <v>449</v>
      </c>
      <c r="W22" s="5" t="s">
        <v>449</v>
      </c>
      <c r="X22" s="11" t="s">
        <v>449</v>
      </c>
      <c r="Y22" s="10" t="s">
        <v>449</v>
      </c>
      <c r="Z22" s="5" t="s">
        <v>502</v>
      </c>
      <c r="AA22" s="5" t="s">
        <v>449</v>
      </c>
      <c r="AB22" s="11" t="s">
        <v>449</v>
      </c>
      <c r="AC22" s="10"/>
    </row>
    <row r="23" spans="1:29" x14ac:dyDescent="0.35">
      <c r="A23" s="11"/>
      <c r="B23" s="22" t="s">
        <v>1168</v>
      </c>
      <c r="C23" s="23">
        <v>472</v>
      </c>
      <c r="D23" s="24">
        <v>472</v>
      </c>
      <c r="E23" s="25" t="s">
        <v>486</v>
      </c>
      <c r="F23" s="25" t="s">
        <v>486</v>
      </c>
      <c r="G23" s="25" t="s">
        <v>486</v>
      </c>
      <c r="H23" s="26" t="s">
        <v>486</v>
      </c>
      <c r="I23" s="24">
        <v>376</v>
      </c>
      <c r="J23" s="25" t="s">
        <v>486</v>
      </c>
      <c r="K23" s="25">
        <v>96</v>
      </c>
      <c r="L23" s="26" t="s">
        <v>486</v>
      </c>
      <c r="M23" s="24">
        <v>174</v>
      </c>
      <c r="N23" s="25">
        <v>285</v>
      </c>
      <c r="O23" s="26">
        <v>13</v>
      </c>
      <c r="P23" s="24">
        <v>285</v>
      </c>
      <c r="Q23" s="25">
        <v>157</v>
      </c>
      <c r="R23" s="25">
        <v>26</v>
      </c>
      <c r="S23" s="25">
        <v>4</v>
      </c>
      <c r="T23" s="26" t="s">
        <v>486</v>
      </c>
      <c r="U23" s="24">
        <v>74</v>
      </c>
      <c r="V23" s="25">
        <v>38</v>
      </c>
      <c r="W23" s="25">
        <v>344</v>
      </c>
      <c r="X23" s="26">
        <v>8</v>
      </c>
      <c r="Y23" s="24">
        <v>113</v>
      </c>
      <c r="Z23" s="25">
        <v>341</v>
      </c>
      <c r="AA23" s="25">
        <v>15</v>
      </c>
      <c r="AB23" s="26" t="s">
        <v>511</v>
      </c>
      <c r="AC23" s="10"/>
    </row>
    <row r="24" spans="1:29" x14ac:dyDescent="0.35">
      <c r="A24" s="11"/>
      <c r="B24" s="22" t="s">
        <v>449</v>
      </c>
      <c r="C24" s="27">
        <v>0.16</v>
      </c>
      <c r="D24" s="28">
        <v>0.16</v>
      </c>
      <c r="E24" s="25" t="s">
        <v>486</v>
      </c>
      <c r="F24" s="25" t="s">
        <v>486</v>
      </c>
      <c r="G24" s="25" t="s">
        <v>486</v>
      </c>
      <c r="H24" s="26" t="s">
        <v>486</v>
      </c>
      <c r="I24" s="28">
        <v>0.15</v>
      </c>
      <c r="J24" s="25" t="s">
        <v>486</v>
      </c>
      <c r="K24" s="29">
        <v>0.17</v>
      </c>
      <c r="L24" s="26" t="s">
        <v>486</v>
      </c>
      <c r="M24" s="28">
        <v>0.15</v>
      </c>
      <c r="N24" s="29">
        <v>0.16</v>
      </c>
      <c r="O24" s="30">
        <v>0.11</v>
      </c>
      <c r="P24" s="28">
        <v>0.15</v>
      </c>
      <c r="Q24" s="29">
        <v>0.17</v>
      </c>
      <c r="R24" s="29">
        <v>0.15</v>
      </c>
      <c r="S24" s="29">
        <v>0.11</v>
      </c>
      <c r="T24" s="26" t="s">
        <v>486</v>
      </c>
      <c r="U24" s="28">
        <v>0.15</v>
      </c>
      <c r="V24" s="29">
        <v>0.13</v>
      </c>
      <c r="W24" s="29">
        <v>0.16</v>
      </c>
      <c r="X24" s="30">
        <v>0.16</v>
      </c>
      <c r="Y24" s="28">
        <v>0.16</v>
      </c>
      <c r="Z24" s="29">
        <v>0.16</v>
      </c>
      <c r="AA24" s="29">
        <v>0.27</v>
      </c>
      <c r="AB24" s="30">
        <v>0.01</v>
      </c>
      <c r="AC24" s="10"/>
    </row>
    <row r="25" spans="1:29" x14ac:dyDescent="0.35">
      <c r="A25" s="11"/>
      <c r="B25" s="8" t="s">
        <v>1169</v>
      </c>
      <c r="C25" s="9">
        <v>76</v>
      </c>
      <c r="D25" s="10">
        <v>76</v>
      </c>
      <c r="E25" s="5" t="s">
        <v>486</v>
      </c>
      <c r="F25" s="5" t="s">
        <v>486</v>
      </c>
      <c r="G25" s="5" t="s">
        <v>486</v>
      </c>
      <c r="H25" s="11" t="s">
        <v>486</v>
      </c>
      <c r="I25" s="10">
        <v>62</v>
      </c>
      <c r="J25" s="5" t="s">
        <v>486</v>
      </c>
      <c r="K25" s="5">
        <v>13</v>
      </c>
      <c r="L25" s="11" t="s">
        <v>486</v>
      </c>
      <c r="M25" s="10">
        <v>41</v>
      </c>
      <c r="N25" s="5">
        <v>30</v>
      </c>
      <c r="O25" s="11">
        <v>5</v>
      </c>
      <c r="P25" s="10">
        <v>44</v>
      </c>
      <c r="Q25" s="5">
        <v>22</v>
      </c>
      <c r="R25" s="5">
        <v>6</v>
      </c>
      <c r="S25" s="5">
        <v>4</v>
      </c>
      <c r="T25" s="11" t="s">
        <v>486</v>
      </c>
      <c r="U25" s="10">
        <v>18</v>
      </c>
      <c r="V25" s="5">
        <v>15</v>
      </c>
      <c r="W25" s="5">
        <v>38</v>
      </c>
      <c r="X25" s="11" t="s">
        <v>486</v>
      </c>
      <c r="Y25" s="10">
        <v>33</v>
      </c>
      <c r="Z25" s="5">
        <v>36</v>
      </c>
      <c r="AA25" s="5" t="s">
        <v>486</v>
      </c>
      <c r="AB25" s="11">
        <v>1</v>
      </c>
      <c r="AC25" s="10"/>
    </row>
    <row r="26" spans="1:29" x14ac:dyDescent="0.35">
      <c r="A26" s="11"/>
      <c r="B26" s="8" t="s">
        <v>449</v>
      </c>
      <c r="C26" s="12">
        <v>0.02</v>
      </c>
      <c r="D26" s="13">
        <v>0.02</v>
      </c>
      <c r="E26" s="5" t="s">
        <v>486</v>
      </c>
      <c r="F26" s="5" t="s">
        <v>486</v>
      </c>
      <c r="G26" s="5" t="s">
        <v>486</v>
      </c>
      <c r="H26" s="11" t="s">
        <v>486</v>
      </c>
      <c r="I26" s="13">
        <v>0.03</v>
      </c>
      <c r="J26" s="5" t="s">
        <v>486</v>
      </c>
      <c r="K26" s="14">
        <v>0.02</v>
      </c>
      <c r="L26" s="11" t="s">
        <v>486</v>
      </c>
      <c r="M26" s="13">
        <v>0.03</v>
      </c>
      <c r="N26" s="14">
        <v>0.02</v>
      </c>
      <c r="O26" s="15">
        <v>0.05</v>
      </c>
      <c r="P26" s="13">
        <v>0.02</v>
      </c>
      <c r="Q26" s="14">
        <v>0.02</v>
      </c>
      <c r="R26" s="14">
        <v>0.03</v>
      </c>
      <c r="S26" s="14">
        <v>0.11</v>
      </c>
      <c r="T26" s="11" t="s">
        <v>486</v>
      </c>
      <c r="U26" s="13">
        <v>0.04</v>
      </c>
      <c r="V26" s="14">
        <v>0.05</v>
      </c>
      <c r="W26" s="14">
        <v>0.02</v>
      </c>
      <c r="X26" s="11" t="s">
        <v>486</v>
      </c>
      <c r="Y26" s="13">
        <v>0.05</v>
      </c>
      <c r="Z26" s="14">
        <v>0.02</v>
      </c>
      <c r="AA26" s="5" t="s">
        <v>486</v>
      </c>
      <c r="AB26" s="15">
        <v>0.05</v>
      </c>
      <c r="AC26" s="10"/>
    </row>
    <row r="27" spans="1:29" x14ac:dyDescent="0.35">
      <c r="A27" s="11"/>
      <c r="B27" s="8" t="s">
        <v>449</v>
      </c>
      <c r="C27" s="10" t="s">
        <v>726</v>
      </c>
      <c r="D27" s="10" t="s">
        <v>449</v>
      </c>
      <c r="E27" s="5" t="s">
        <v>449</v>
      </c>
      <c r="F27" s="5" t="s">
        <v>449</v>
      </c>
      <c r="G27" s="5" t="s">
        <v>449</v>
      </c>
      <c r="H27" s="11" t="s">
        <v>449</v>
      </c>
      <c r="I27" s="10" t="s">
        <v>449</v>
      </c>
      <c r="J27" s="5" t="s">
        <v>449</v>
      </c>
      <c r="K27" s="5" t="s">
        <v>449</v>
      </c>
      <c r="L27" s="11" t="s">
        <v>449</v>
      </c>
      <c r="M27" s="10" t="s">
        <v>517</v>
      </c>
      <c r="N27" s="5" t="s">
        <v>449</v>
      </c>
      <c r="O27" s="11" t="s">
        <v>449</v>
      </c>
      <c r="P27" s="10" t="s">
        <v>449</v>
      </c>
      <c r="Q27" s="5" t="s">
        <v>449</v>
      </c>
      <c r="R27" s="5" t="s">
        <v>449</v>
      </c>
      <c r="S27" s="5" t="s">
        <v>449</v>
      </c>
      <c r="T27" s="11" t="s">
        <v>449</v>
      </c>
      <c r="U27" s="10" t="s">
        <v>559</v>
      </c>
      <c r="V27" s="5" t="s">
        <v>501</v>
      </c>
      <c r="W27" s="5" t="s">
        <v>449</v>
      </c>
      <c r="X27" s="11" t="s">
        <v>449</v>
      </c>
      <c r="Y27" s="10" t="s">
        <v>598</v>
      </c>
      <c r="Z27" s="5" t="s">
        <v>449</v>
      </c>
      <c r="AA27" s="5" t="s">
        <v>449</v>
      </c>
      <c r="AB27" s="11" t="s">
        <v>449</v>
      </c>
      <c r="AC27" s="10"/>
    </row>
    <row r="28" spans="1:29" x14ac:dyDescent="0.35">
      <c r="A28" s="11"/>
      <c r="B28" s="22" t="s">
        <v>1170</v>
      </c>
      <c r="C28" s="23">
        <v>829</v>
      </c>
      <c r="D28" s="24">
        <v>829</v>
      </c>
      <c r="E28" s="25" t="s">
        <v>486</v>
      </c>
      <c r="F28" s="25" t="s">
        <v>486</v>
      </c>
      <c r="G28" s="25" t="s">
        <v>486</v>
      </c>
      <c r="H28" s="26" t="s">
        <v>486</v>
      </c>
      <c r="I28" s="24">
        <v>673</v>
      </c>
      <c r="J28" s="25" t="s">
        <v>486</v>
      </c>
      <c r="K28" s="25">
        <v>156</v>
      </c>
      <c r="L28" s="26" t="s">
        <v>486</v>
      </c>
      <c r="M28" s="24">
        <v>364</v>
      </c>
      <c r="N28" s="25">
        <v>431</v>
      </c>
      <c r="O28" s="26">
        <v>32</v>
      </c>
      <c r="P28" s="24">
        <v>516</v>
      </c>
      <c r="Q28" s="25">
        <v>242</v>
      </c>
      <c r="R28" s="25">
        <v>57</v>
      </c>
      <c r="S28" s="25">
        <v>11</v>
      </c>
      <c r="T28" s="26">
        <v>4</v>
      </c>
      <c r="U28" s="24">
        <v>136</v>
      </c>
      <c r="V28" s="25">
        <v>66</v>
      </c>
      <c r="W28" s="25">
        <v>602</v>
      </c>
      <c r="X28" s="26">
        <v>15</v>
      </c>
      <c r="Y28" s="24">
        <v>209</v>
      </c>
      <c r="Z28" s="25">
        <v>575</v>
      </c>
      <c r="AA28" s="25">
        <v>14</v>
      </c>
      <c r="AB28" s="26">
        <v>10</v>
      </c>
      <c r="AC28" s="10"/>
    </row>
    <row r="29" spans="1:29" x14ac:dyDescent="0.35">
      <c r="A29" s="11"/>
      <c r="B29" s="22" t="s">
        <v>449</v>
      </c>
      <c r="C29" s="27">
        <v>0.27</v>
      </c>
      <c r="D29" s="28">
        <v>0.27</v>
      </c>
      <c r="E29" s="25" t="s">
        <v>486</v>
      </c>
      <c r="F29" s="25" t="s">
        <v>486</v>
      </c>
      <c r="G29" s="25" t="s">
        <v>486</v>
      </c>
      <c r="H29" s="26" t="s">
        <v>486</v>
      </c>
      <c r="I29" s="28">
        <v>0.27</v>
      </c>
      <c r="J29" s="25" t="s">
        <v>486</v>
      </c>
      <c r="K29" s="29">
        <v>0.27</v>
      </c>
      <c r="L29" s="26" t="s">
        <v>486</v>
      </c>
      <c r="M29" s="28">
        <v>0.31</v>
      </c>
      <c r="N29" s="29">
        <v>0.25</v>
      </c>
      <c r="O29" s="30">
        <v>0.28999999999999998</v>
      </c>
      <c r="P29" s="28">
        <v>0.27</v>
      </c>
      <c r="Q29" s="29">
        <v>0.26</v>
      </c>
      <c r="R29" s="29">
        <v>0.33</v>
      </c>
      <c r="S29" s="29">
        <v>0.3</v>
      </c>
      <c r="T29" s="30">
        <v>0.88</v>
      </c>
      <c r="U29" s="28">
        <v>0.28000000000000003</v>
      </c>
      <c r="V29" s="29">
        <v>0.22</v>
      </c>
      <c r="W29" s="29">
        <v>0.28000000000000003</v>
      </c>
      <c r="X29" s="30">
        <v>0.28000000000000003</v>
      </c>
      <c r="Y29" s="28">
        <v>0.28999999999999998</v>
      </c>
      <c r="Z29" s="29">
        <v>0.26</v>
      </c>
      <c r="AA29" s="29">
        <v>0.24</v>
      </c>
      <c r="AB29" s="30">
        <v>0.43</v>
      </c>
      <c r="AC29" s="10"/>
    </row>
    <row r="30" spans="1:29" x14ac:dyDescent="0.35">
      <c r="A30" s="11"/>
      <c r="B30" s="22" t="s">
        <v>449</v>
      </c>
      <c r="C30" s="24" t="s">
        <v>517</v>
      </c>
      <c r="D30" s="24" t="s">
        <v>449</v>
      </c>
      <c r="E30" s="25" t="s">
        <v>449</v>
      </c>
      <c r="F30" s="25" t="s">
        <v>449</v>
      </c>
      <c r="G30" s="25" t="s">
        <v>449</v>
      </c>
      <c r="H30" s="26" t="s">
        <v>449</v>
      </c>
      <c r="I30" s="24" t="s">
        <v>449</v>
      </c>
      <c r="J30" s="25" t="s">
        <v>449</v>
      </c>
      <c r="K30" s="25" t="s">
        <v>449</v>
      </c>
      <c r="L30" s="26" t="s">
        <v>449</v>
      </c>
      <c r="M30" s="24" t="s">
        <v>518</v>
      </c>
      <c r="N30" s="25" t="s">
        <v>449</v>
      </c>
      <c r="O30" s="26" t="s">
        <v>449</v>
      </c>
      <c r="P30" s="24" t="s">
        <v>449</v>
      </c>
      <c r="Q30" s="25" t="s">
        <v>449</v>
      </c>
      <c r="R30" s="25" t="s">
        <v>449</v>
      </c>
      <c r="S30" s="25" t="s">
        <v>449</v>
      </c>
      <c r="T30" s="26" t="s">
        <v>449</v>
      </c>
      <c r="U30" s="24" t="s">
        <v>449</v>
      </c>
      <c r="V30" s="25" t="s">
        <v>449</v>
      </c>
      <c r="W30" s="25" t="s">
        <v>449</v>
      </c>
      <c r="X30" s="26" t="s">
        <v>449</v>
      </c>
      <c r="Y30" s="24" t="s">
        <v>449</v>
      </c>
      <c r="Z30" s="25" t="s">
        <v>449</v>
      </c>
      <c r="AA30" s="25" t="s">
        <v>449</v>
      </c>
      <c r="AB30" s="26" t="s">
        <v>449</v>
      </c>
      <c r="AC30" s="10"/>
    </row>
    <row r="31" spans="1:29" x14ac:dyDescent="0.35">
      <c r="A31" s="11"/>
      <c r="B31" s="8" t="s">
        <v>1171</v>
      </c>
      <c r="C31" s="9">
        <v>946</v>
      </c>
      <c r="D31" s="10">
        <v>946</v>
      </c>
      <c r="E31" s="5" t="s">
        <v>486</v>
      </c>
      <c r="F31" s="5" t="s">
        <v>486</v>
      </c>
      <c r="G31" s="5" t="s">
        <v>486</v>
      </c>
      <c r="H31" s="11" t="s">
        <v>486</v>
      </c>
      <c r="I31" s="10">
        <v>751</v>
      </c>
      <c r="J31" s="5" t="s">
        <v>486</v>
      </c>
      <c r="K31" s="5">
        <v>195</v>
      </c>
      <c r="L31" s="11" t="s">
        <v>486</v>
      </c>
      <c r="M31" s="10">
        <v>316</v>
      </c>
      <c r="N31" s="5">
        <v>604</v>
      </c>
      <c r="O31" s="11">
        <v>26</v>
      </c>
      <c r="P31" s="10">
        <v>610</v>
      </c>
      <c r="Q31" s="5">
        <v>283</v>
      </c>
      <c r="R31" s="5">
        <v>48</v>
      </c>
      <c r="S31" s="5">
        <v>6</v>
      </c>
      <c r="T31" s="11" t="s">
        <v>486</v>
      </c>
      <c r="U31" s="10">
        <v>137</v>
      </c>
      <c r="V31" s="5">
        <v>93</v>
      </c>
      <c r="W31" s="5">
        <v>690</v>
      </c>
      <c r="X31" s="11">
        <v>18</v>
      </c>
      <c r="Y31" s="10">
        <v>202</v>
      </c>
      <c r="Z31" s="5">
        <v>713</v>
      </c>
      <c r="AA31" s="5">
        <v>21</v>
      </c>
      <c r="AB31" s="11">
        <v>1</v>
      </c>
      <c r="AC31" s="10"/>
    </row>
    <row r="32" spans="1:29" x14ac:dyDescent="0.35">
      <c r="A32" s="11"/>
      <c r="B32" s="8" t="s">
        <v>449</v>
      </c>
      <c r="C32" s="12">
        <v>0.31</v>
      </c>
      <c r="D32" s="13">
        <v>0.31</v>
      </c>
      <c r="E32" s="5" t="s">
        <v>486</v>
      </c>
      <c r="F32" s="5" t="s">
        <v>486</v>
      </c>
      <c r="G32" s="5" t="s">
        <v>486</v>
      </c>
      <c r="H32" s="11" t="s">
        <v>486</v>
      </c>
      <c r="I32" s="13">
        <v>0.3</v>
      </c>
      <c r="J32" s="5" t="s">
        <v>486</v>
      </c>
      <c r="K32" s="14">
        <v>0.34</v>
      </c>
      <c r="L32" s="11" t="s">
        <v>486</v>
      </c>
      <c r="M32" s="13">
        <v>0.27</v>
      </c>
      <c r="N32" s="14">
        <v>0.35</v>
      </c>
      <c r="O32" s="15">
        <v>0.23</v>
      </c>
      <c r="P32" s="13">
        <v>0.32</v>
      </c>
      <c r="Q32" s="14">
        <v>0.3</v>
      </c>
      <c r="R32" s="14">
        <v>0.27</v>
      </c>
      <c r="S32" s="14">
        <v>0.17</v>
      </c>
      <c r="T32" s="11" t="s">
        <v>486</v>
      </c>
      <c r="U32" s="13">
        <v>0.28000000000000003</v>
      </c>
      <c r="V32" s="14">
        <v>0.32</v>
      </c>
      <c r="W32" s="14">
        <v>0.32</v>
      </c>
      <c r="X32" s="15">
        <v>0.33</v>
      </c>
      <c r="Y32" s="13">
        <v>0.28000000000000003</v>
      </c>
      <c r="Z32" s="14">
        <v>0.33</v>
      </c>
      <c r="AA32" s="14">
        <v>0.37</v>
      </c>
      <c r="AB32" s="15">
        <v>0.03</v>
      </c>
      <c r="AC32" s="10"/>
    </row>
    <row r="33" spans="1:29" x14ac:dyDescent="0.35">
      <c r="A33" s="11"/>
      <c r="B33" s="31" t="s">
        <v>449</v>
      </c>
      <c r="C33" s="32" t="s">
        <v>568</v>
      </c>
      <c r="D33" s="32" t="s">
        <v>449</v>
      </c>
      <c r="E33" s="33" t="s">
        <v>449</v>
      </c>
      <c r="F33" s="33" t="s">
        <v>449</v>
      </c>
      <c r="G33" s="33" t="s">
        <v>449</v>
      </c>
      <c r="H33" s="34" t="s">
        <v>449</v>
      </c>
      <c r="I33" s="32" t="s">
        <v>449</v>
      </c>
      <c r="J33" s="33" t="s">
        <v>449</v>
      </c>
      <c r="K33" s="33" t="s">
        <v>449</v>
      </c>
      <c r="L33" s="34" t="s">
        <v>449</v>
      </c>
      <c r="M33" s="32" t="s">
        <v>449</v>
      </c>
      <c r="N33" s="33" t="s">
        <v>603</v>
      </c>
      <c r="O33" s="34" t="s">
        <v>449</v>
      </c>
      <c r="P33" s="32" t="s">
        <v>449</v>
      </c>
      <c r="Q33" s="33" t="s">
        <v>449</v>
      </c>
      <c r="R33" s="33" t="s">
        <v>449</v>
      </c>
      <c r="S33" s="33" t="s">
        <v>449</v>
      </c>
      <c r="T33" s="34" t="s">
        <v>449</v>
      </c>
      <c r="U33" s="32" t="s">
        <v>449</v>
      </c>
      <c r="V33" s="33" t="s">
        <v>449</v>
      </c>
      <c r="W33" s="33" t="s">
        <v>449</v>
      </c>
      <c r="X33" s="34" t="s">
        <v>449</v>
      </c>
      <c r="Y33" s="32" t="s">
        <v>449</v>
      </c>
      <c r="Z33" s="33" t="s">
        <v>505</v>
      </c>
      <c r="AA33" s="33" t="s">
        <v>449</v>
      </c>
      <c r="AB33" s="34" t="s">
        <v>449</v>
      </c>
      <c r="AC33" s="10"/>
    </row>
    <row r="34" spans="1:29" x14ac:dyDescent="0.35">
      <c r="B34" s="1" t="s">
        <v>1929</v>
      </c>
    </row>
    <row r="35" spans="1:29" x14ac:dyDescent="0.35">
      <c r="B35" s="1" t="s">
        <v>529</v>
      </c>
    </row>
    <row r="36" spans="1:29" x14ac:dyDescent="0.35">
      <c r="B36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84" display="Return to Index" xr:uid="{00000000-0004-0000-50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8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100-000000000000}">
  <dimension ref="A1:X37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220</v>
      </c>
    </row>
    <row r="6" spans="1:24" x14ac:dyDescent="0.35">
      <c r="B6" s="1" t="s">
        <v>218</v>
      </c>
    </row>
    <row r="7" spans="1:24" x14ac:dyDescent="0.35">
      <c r="B7" s="1" t="s">
        <v>104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3140</v>
      </c>
      <c r="D10" s="10">
        <v>1343</v>
      </c>
      <c r="E10" s="5">
        <v>215</v>
      </c>
      <c r="F10" s="5">
        <v>681</v>
      </c>
      <c r="G10" s="5">
        <v>360</v>
      </c>
      <c r="H10" s="5">
        <v>302</v>
      </c>
      <c r="I10" s="11">
        <v>174</v>
      </c>
      <c r="J10" s="10">
        <v>2618</v>
      </c>
      <c r="K10" s="11">
        <v>407</v>
      </c>
      <c r="L10" s="10">
        <v>473</v>
      </c>
      <c r="M10" s="5">
        <v>708</v>
      </c>
      <c r="N10" s="5">
        <v>239</v>
      </c>
      <c r="O10" s="5">
        <v>844</v>
      </c>
      <c r="P10" s="5">
        <v>469</v>
      </c>
      <c r="Q10" s="5">
        <v>152</v>
      </c>
      <c r="R10" s="11">
        <v>105</v>
      </c>
      <c r="S10" s="10">
        <v>516</v>
      </c>
      <c r="T10" s="5">
        <v>850</v>
      </c>
      <c r="U10" s="5">
        <v>920</v>
      </c>
      <c r="V10" s="5">
        <v>345</v>
      </c>
      <c r="W10" s="11">
        <v>160</v>
      </c>
    </row>
    <row r="11" spans="1:24" x14ac:dyDescent="0.35">
      <c r="B11" s="17" t="s">
        <v>1930</v>
      </c>
      <c r="C11" s="18">
        <v>3042</v>
      </c>
      <c r="D11" s="19">
        <v>1255</v>
      </c>
      <c r="E11" s="20">
        <v>225</v>
      </c>
      <c r="F11" s="20">
        <v>560</v>
      </c>
      <c r="G11" s="20">
        <v>372</v>
      </c>
      <c r="H11" s="20">
        <v>382</v>
      </c>
      <c r="I11" s="21">
        <v>161</v>
      </c>
      <c r="J11" s="19">
        <v>2370</v>
      </c>
      <c r="K11" s="21">
        <v>510</v>
      </c>
      <c r="L11" s="19">
        <v>526</v>
      </c>
      <c r="M11" s="20">
        <v>668</v>
      </c>
      <c r="N11" s="20">
        <v>227</v>
      </c>
      <c r="O11" s="20">
        <v>759</v>
      </c>
      <c r="P11" s="20">
        <v>415</v>
      </c>
      <c r="Q11" s="20">
        <v>118</v>
      </c>
      <c r="R11" s="21" t="s">
        <v>639</v>
      </c>
      <c r="S11" s="19">
        <v>596</v>
      </c>
      <c r="T11" s="20">
        <v>847</v>
      </c>
      <c r="U11" s="20">
        <v>765</v>
      </c>
      <c r="V11" s="20">
        <v>264</v>
      </c>
      <c r="W11" s="21">
        <v>210</v>
      </c>
    </row>
    <row r="12" spans="1:24" x14ac:dyDescent="0.35">
      <c r="A12" s="11"/>
      <c r="B12" s="22" t="s">
        <v>1164</v>
      </c>
      <c r="C12" s="23">
        <v>357</v>
      </c>
      <c r="D12" s="24">
        <v>152</v>
      </c>
      <c r="E12" s="25">
        <v>34</v>
      </c>
      <c r="F12" s="25">
        <v>44</v>
      </c>
      <c r="G12" s="25">
        <v>37</v>
      </c>
      <c r="H12" s="25">
        <v>55</v>
      </c>
      <c r="I12" s="26">
        <v>17</v>
      </c>
      <c r="J12" s="24">
        <v>239</v>
      </c>
      <c r="K12" s="26">
        <v>81</v>
      </c>
      <c r="L12" s="24">
        <v>58</v>
      </c>
      <c r="M12" s="25">
        <v>63</v>
      </c>
      <c r="N12" s="25">
        <v>37</v>
      </c>
      <c r="O12" s="25">
        <v>79</v>
      </c>
      <c r="P12" s="25">
        <v>38</v>
      </c>
      <c r="Q12" s="25">
        <v>17</v>
      </c>
      <c r="R12" s="26">
        <v>27</v>
      </c>
      <c r="S12" s="24">
        <v>83</v>
      </c>
      <c r="T12" s="25">
        <v>98</v>
      </c>
      <c r="U12" s="25">
        <v>73</v>
      </c>
      <c r="V12" s="25">
        <v>19</v>
      </c>
      <c r="W12" s="26">
        <v>41</v>
      </c>
      <c r="X12" s="10"/>
    </row>
    <row r="13" spans="1:24" x14ac:dyDescent="0.35">
      <c r="A13" s="11"/>
      <c r="B13" s="22" t="s">
        <v>449</v>
      </c>
      <c r="C13" s="27">
        <v>0.12</v>
      </c>
      <c r="D13" s="28">
        <v>0.12</v>
      </c>
      <c r="E13" s="29">
        <v>0.15</v>
      </c>
      <c r="F13" s="29">
        <v>0.08</v>
      </c>
      <c r="G13" s="29">
        <v>0.1</v>
      </c>
      <c r="H13" s="29">
        <v>0.14000000000000001</v>
      </c>
      <c r="I13" s="30">
        <v>0.11</v>
      </c>
      <c r="J13" s="28">
        <v>0.1</v>
      </c>
      <c r="K13" s="30">
        <v>0.16</v>
      </c>
      <c r="L13" s="28">
        <v>0.11</v>
      </c>
      <c r="M13" s="29">
        <v>0.09</v>
      </c>
      <c r="N13" s="29">
        <v>0.17</v>
      </c>
      <c r="O13" s="29">
        <v>0.1</v>
      </c>
      <c r="P13" s="29">
        <v>0.09</v>
      </c>
      <c r="Q13" s="29">
        <v>0.14000000000000001</v>
      </c>
      <c r="R13" s="30">
        <v>0.19</v>
      </c>
      <c r="S13" s="28">
        <v>0.14000000000000001</v>
      </c>
      <c r="T13" s="29">
        <v>0.12</v>
      </c>
      <c r="U13" s="29">
        <v>0.1</v>
      </c>
      <c r="V13" s="29">
        <v>7.0000000000000007E-2</v>
      </c>
      <c r="W13" s="30">
        <v>0.2</v>
      </c>
      <c r="X13" s="10"/>
    </row>
    <row r="14" spans="1:24" x14ac:dyDescent="0.35">
      <c r="A14" s="11"/>
      <c r="B14" s="22" t="s">
        <v>449</v>
      </c>
      <c r="C14" s="24" t="s">
        <v>835</v>
      </c>
      <c r="D14" s="24" t="s">
        <v>614</v>
      </c>
      <c r="E14" s="25" t="s">
        <v>614</v>
      </c>
      <c r="F14" s="25" t="s">
        <v>449</v>
      </c>
      <c r="G14" s="25" t="s">
        <v>449</v>
      </c>
      <c r="H14" s="25" t="s">
        <v>614</v>
      </c>
      <c r="I14" s="26" t="s">
        <v>449</v>
      </c>
      <c r="J14" s="24" t="s">
        <v>449</v>
      </c>
      <c r="K14" s="26" t="s">
        <v>506</v>
      </c>
      <c r="L14" s="24" t="s">
        <v>449</v>
      </c>
      <c r="M14" s="25" t="s">
        <v>449</v>
      </c>
      <c r="N14" s="25" t="s">
        <v>1280</v>
      </c>
      <c r="O14" s="25" t="s">
        <v>449</v>
      </c>
      <c r="P14" s="25" t="s">
        <v>449</v>
      </c>
      <c r="Q14" s="25" t="s">
        <v>449</v>
      </c>
      <c r="R14" s="26" t="s">
        <v>1280</v>
      </c>
      <c r="S14" s="24" t="s">
        <v>567</v>
      </c>
      <c r="T14" s="25" t="s">
        <v>449</v>
      </c>
      <c r="U14" s="25" t="s">
        <v>449</v>
      </c>
      <c r="V14" s="25" t="s">
        <v>449</v>
      </c>
      <c r="W14" s="26" t="s">
        <v>929</v>
      </c>
      <c r="X14" s="10"/>
    </row>
    <row r="15" spans="1:24" x14ac:dyDescent="0.35">
      <c r="A15" s="11"/>
      <c r="B15" s="8" t="s">
        <v>1165</v>
      </c>
      <c r="C15" s="9">
        <v>472</v>
      </c>
      <c r="D15" s="10">
        <v>200</v>
      </c>
      <c r="E15" s="5">
        <v>42</v>
      </c>
      <c r="F15" s="5">
        <v>82</v>
      </c>
      <c r="G15" s="5">
        <v>51</v>
      </c>
      <c r="H15" s="5">
        <v>67</v>
      </c>
      <c r="I15" s="11">
        <v>19</v>
      </c>
      <c r="J15" s="10">
        <v>351</v>
      </c>
      <c r="K15" s="11">
        <v>91</v>
      </c>
      <c r="L15" s="10">
        <v>89</v>
      </c>
      <c r="M15" s="5">
        <v>114</v>
      </c>
      <c r="N15" s="5">
        <v>34</v>
      </c>
      <c r="O15" s="5">
        <v>108</v>
      </c>
      <c r="P15" s="5">
        <v>68</v>
      </c>
      <c r="Q15" s="5">
        <v>12</v>
      </c>
      <c r="R15" s="11">
        <v>24</v>
      </c>
      <c r="S15" s="10">
        <v>102</v>
      </c>
      <c r="T15" s="5">
        <v>147</v>
      </c>
      <c r="U15" s="5">
        <v>109</v>
      </c>
      <c r="V15" s="5">
        <v>42</v>
      </c>
      <c r="W15" s="11">
        <v>32</v>
      </c>
      <c r="X15" s="10"/>
    </row>
    <row r="16" spans="1:24" x14ac:dyDescent="0.35">
      <c r="A16" s="11"/>
      <c r="B16" s="8" t="s">
        <v>449</v>
      </c>
      <c r="C16" s="12">
        <v>0.16</v>
      </c>
      <c r="D16" s="13">
        <v>0.16</v>
      </c>
      <c r="E16" s="14">
        <v>0.19</v>
      </c>
      <c r="F16" s="14">
        <v>0.15</v>
      </c>
      <c r="G16" s="14">
        <v>0.14000000000000001</v>
      </c>
      <c r="H16" s="14">
        <v>0.18</v>
      </c>
      <c r="I16" s="15">
        <v>0.12</v>
      </c>
      <c r="J16" s="13">
        <v>0.15</v>
      </c>
      <c r="K16" s="15">
        <v>0.18</v>
      </c>
      <c r="L16" s="13">
        <v>0.17</v>
      </c>
      <c r="M16" s="14">
        <v>0.17</v>
      </c>
      <c r="N16" s="14">
        <v>0.15</v>
      </c>
      <c r="O16" s="14">
        <v>0.14000000000000001</v>
      </c>
      <c r="P16" s="14">
        <v>0.16</v>
      </c>
      <c r="Q16" s="14">
        <v>0.1</v>
      </c>
      <c r="R16" s="15">
        <v>0.16</v>
      </c>
      <c r="S16" s="13">
        <v>0.17</v>
      </c>
      <c r="T16" s="14">
        <v>0.17</v>
      </c>
      <c r="U16" s="14">
        <v>0.14000000000000001</v>
      </c>
      <c r="V16" s="14">
        <v>0.16</v>
      </c>
      <c r="W16" s="15">
        <v>0.15</v>
      </c>
      <c r="X16" s="10"/>
    </row>
    <row r="17" spans="1:24" x14ac:dyDescent="0.35">
      <c r="A17" s="11"/>
      <c r="B17" s="8" t="s">
        <v>449</v>
      </c>
      <c r="C17" s="10" t="s">
        <v>645</v>
      </c>
      <c r="D17" s="10" t="s">
        <v>449</v>
      </c>
      <c r="E17" s="5" t="s">
        <v>449</v>
      </c>
      <c r="F17" s="5" t="s">
        <v>449</v>
      </c>
      <c r="G17" s="5" t="s">
        <v>449</v>
      </c>
      <c r="H17" s="5" t="s">
        <v>449</v>
      </c>
      <c r="I17" s="11" t="s">
        <v>449</v>
      </c>
      <c r="J17" s="10" t="s">
        <v>449</v>
      </c>
      <c r="K17" s="11" t="s">
        <v>449</v>
      </c>
      <c r="L17" s="10" t="s">
        <v>449</v>
      </c>
      <c r="M17" s="5" t="s">
        <v>449</v>
      </c>
      <c r="N17" s="5" t="s">
        <v>449</v>
      </c>
      <c r="O17" s="5" t="s">
        <v>449</v>
      </c>
      <c r="P17" s="5" t="s">
        <v>449</v>
      </c>
      <c r="Q17" s="5" t="s">
        <v>449</v>
      </c>
      <c r="R17" s="11" t="s">
        <v>449</v>
      </c>
      <c r="S17" s="10" t="s">
        <v>449</v>
      </c>
      <c r="T17" s="5" t="s">
        <v>449</v>
      </c>
      <c r="U17" s="5" t="s">
        <v>449</v>
      </c>
      <c r="V17" s="5" t="s">
        <v>449</v>
      </c>
      <c r="W17" s="11" t="s">
        <v>449</v>
      </c>
      <c r="X17" s="10"/>
    </row>
    <row r="18" spans="1:24" x14ac:dyDescent="0.35">
      <c r="A18" s="11"/>
      <c r="B18" s="22" t="s">
        <v>1166</v>
      </c>
      <c r="C18" s="23">
        <v>1190</v>
      </c>
      <c r="D18" s="24">
        <v>466</v>
      </c>
      <c r="E18" s="25">
        <v>96</v>
      </c>
      <c r="F18" s="25">
        <v>227</v>
      </c>
      <c r="G18" s="25">
        <v>163</v>
      </c>
      <c r="H18" s="25">
        <v>136</v>
      </c>
      <c r="I18" s="26">
        <v>73</v>
      </c>
      <c r="J18" s="24">
        <v>943</v>
      </c>
      <c r="K18" s="26">
        <v>204</v>
      </c>
      <c r="L18" s="24">
        <v>214</v>
      </c>
      <c r="M18" s="25">
        <v>285</v>
      </c>
      <c r="N18" s="25">
        <v>93</v>
      </c>
      <c r="O18" s="25">
        <v>278</v>
      </c>
      <c r="P18" s="25">
        <v>152</v>
      </c>
      <c r="Q18" s="25">
        <v>44</v>
      </c>
      <c r="R18" s="26">
        <v>45</v>
      </c>
      <c r="S18" s="24">
        <v>247</v>
      </c>
      <c r="T18" s="25">
        <v>327</v>
      </c>
      <c r="U18" s="25">
        <v>292</v>
      </c>
      <c r="V18" s="25">
        <v>92</v>
      </c>
      <c r="W18" s="26">
        <v>88</v>
      </c>
      <c r="X18" s="10"/>
    </row>
    <row r="19" spans="1:24" x14ac:dyDescent="0.35">
      <c r="A19" s="11"/>
      <c r="B19" s="22" t="s">
        <v>449</v>
      </c>
      <c r="C19" s="27">
        <v>0.39</v>
      </c>
      <c r="D19" s="28">
        <v>0.37</v>
      </c>
      <c r="E19" s="29">
        <v>0.43</v>
      </c>
      <c r="F19" s="29">
        <v>0.41</v>
      </c>
      <c r="G19" s="29">
        <v>0.44</v>
      </c>
      <c r="H19" s="29">
        <v>0.36</v>
      </c>
      <c r="I19" s="30">
        <v>0.45</v>
      </c>
      <c r="J19" s="28">
        <v>0.4</v>
      </c>
      <c r="K19" s="30">
        <v>0.4</v>
      </c>
      <c r="L19" s="28">
        <v>0.41</v>
      </c>
      <c r="M19" s="29">
        <v>0.43</v>
      </c>
      <c r="N19" s="29">
        <v>0.41</v>
      </c>
      <c r="O19" s="29">
        <v>0.37</v>
      </c>
      <c r="P19" s="29">
        <v>0.37</v>
      </c>
      <c r="Q19" s="29">
        <v>0.37</v>
      </c>
      <c r="R19" s="30">
        <v>0.31</v>
      </c>
      <c r="S19" s="28">
        <v>0.41</v>
      </c>
      <c r="T19" s="29">
        <v>0.39</v>
      </c>
      <c r="U19" s="29">
        <v>0.38</v>
      </c>
      <c r="V19" s="29">
        <v>0.35</v>
      </c>
      <c r="W19" s="30">
        <v>0.42</v>
      </c>
      <c r="X19" s="10"/>
    </row>
    <row r="20" spans="1:24" x14ac:dyDescent="0.35">
      <c r="A20" s="11"/>
      <c r="B20" s="8" t="s">
        <v>1167</v>
      </c>
      <c r="C20" s="9">
        <v>475</v>
      </c>
      <c r="D20" s="10">
        <v>201</v>
      </c>
      <c r="E20" s="5">
        <v>23</v>
      </c>
      <c r="F20" s="5">
        <v>119</v>
      </c>
      <c r="G20" s="5">
        <v>58</v>
      </c>
      <c r="H20" s="5">
        <v>42</v>
      </c>
      <c r="I20" s="11">
        <v>19</v>
      </c>
      <c r="J20" s="10">
        <v>384</v>
      </c>
      <c r="K20" s="11">
        <v>66</v>
      </c>
      <c r="L20" s="10">
        <v>69</v>
      </c>
      <c r="M20" s="5">
        <v>93</v>
      </c>
      <c r="N20" s="5">
        <v>31</v>
      </c>
      <c r="O20" s="5">
        <v>153</v>
      </c>
      <c r="P20" s="5">
        <v>77</v>
      </c>
      <c r="Q20" s="5">
        <v>22</v>
      </c>
      <c r="R20" s="11">
        <v>14</v>
      </c>
      <c r="S20" s="10">
        <v>65</v>
      </c>
      <c r="T20" s="5">
        <v>131</v>
      </c>
      <c r="U20" s="5">
        <v>146</v>
      </c>
      <c r="V20" s="5">
        <v>56</v>
      </c>
      <c r="W20" s="11">
        <v>18</v>
      </c>
      <c r="X20" s="10"/>
    </row>
    <row r="21" spans="1:24" x14ac:dyDescent="0.35">
      <c r="A21" s="11"/>
      <c r="B21" s="8" t="s">
        <v>449</v>
      </c>
      <c r="C21" s="12">
        <v>0.16</v>
      </c>
      <c r="D21" s="13">
        <v>0.16</v>
      </c>
      <c r="E21" s="14">
        <v>0.1</v>
      </c>
      <c r="F21" s="14">
        <v>0.21</v>
      </c>
      <c r="G21" s="14">
        <v>0.15</v>
      </c>
      <c r="H21" s="14">
        <v>0.11</v>
      </c>
      <c r="I21" s="15">
        <v>0.12</v>
      </c>
      <c r="J21" s="13">
        <v>0.16</v>
      </c>
      <c r="K21" s="15">
        <v>0.13</v>
      </c>
      <c r="L21" s="13">
        <v>0.13</v>
      </c>
      <c r="M21" s="14">
        <v>0.14000000000000001</v>
      </c>
      <c r="N21" s="14">
        <v>0.14000000000000001</v>
      </c>
      <c r="O21" s="14">
        <v>0.2</v>
      </c>
      <c r="P21" s="14">
        <v>0.18</v>
      </c>
      <c r="Q21" s="14">
        <v>0.18</v>
      </c>
      <c r="R21" s="15">
        <v>0.09</v>
      </c>
      <c r="S21" s="13">
        <v>0.11</v>
      </c>
      <c r="T21" s="14">
        <v>0.16</v>
      </c>
      <c r="U21" s="14">
        <v>0.19</v>
      </c>
      <c r="V21" s="14">
        <v>0.21</v>
      </c>
      <c r="W21" s="15">
        <v>0.09</v>
      </c>
      <c r="X21" s="10"/>
    </row>
    <row r="22" spans="1:24" x14ac:dyDescent="0.35">
      <c r="A22" s="11"/>
      <c r="B22" s="8" t="s">
        <v>449</v>
      </c>
      <c r="C22" s="10" t="s">
        <v>745</v>
      </c>
      <c r="D22" s="10" t="s">
        <v>449</v>
      </c>
      <c r="E22" s="5" t="s">
        <v>449</v>
      </c>
      <c r="F22" s="5" t="s">
        <v>871</v>
      </c>
      <c r="G22" s="5" t="s">
        <v>449</v>
      </c>
      <c r="H22" s="5" t="s">
        <v>449</v>
      </c>
      <c r="I22" s="11" t="s">
        <v>449</v>
      </c>
      <c r="J22" s="10" t="s">
        <v>449</v>
      </c>
      <c r="K22" s="11" t="s">
        <v>449</v>
      </c>
      <c r="L22" s="10" t="s">
        <v>449</v>
      </c>
      <c r="M22" s="5" t="s">
        <v>449</v>
      </c>
      <c r="N22" s="5" t="s">
        <v>449</v>
      </c>
      <c r="O22" s="5" t="s">
        <v>764</v>
      </c>
      <c r="P22" s="5" t="s">
        <v>449</v>
      </c>
      <c r="Q22" s="5" t="s">
        <v>449</v>
      </c>
      <c r="R22" s="11" t="s">
        <v>449</v>
      </c>
      <c r="S22" s="10" t="s">
        <v>449</v>
      </c>
      <c r="T22" s="5" t="s">
        <v>449</v>
      </c>
      <c r="U22" s="5" t="s">
        <v>732</v>
      </c>
      <c r="V22" s="5" t="s">
        <v>732</v>
      </c>
      <c r="W22" s="11" t="s">
        <v>449</v>
      </c>
      <c r="X22" s="10"/>
    </row>
    <row r="23" spans="1:24" x14ac:dyDescent="0.35">
      <c r="A23" s="11"/>
      <c r="B23" s="22" t="s">
        <v>1168</v>
      </c>
      <c r="C23" s="23">
        <v>472</v>
      </c>
      <c r="D23" s="24">
        <v>221</v>
      </c>
      <c r="E23" s="25">
        <v>23</v>
      </c>
      <c r="F23" s="25">
        <v>81</v>
      </c>
      <c r="G23" s="25">
        <v>57</v>
      </c>
      <c r="H23" s="25">
        <v>59</v>
      </c>
      <c r="I23" s="26">
        <v>24</v>
      </c>
      <c r="J23" s="24">
        <v>389</v>
      </c>
      <c r="K23" s="26">
        <v>61</v>
      </c>
      <c r="L23" s="24">
        <v>77</v>
      </c>
      <c r="M23" s="25">
        <v>98</v>
      </c>
      <c r="N23" s="25">
        <v>27</v>
      </c>
      <c r="O23" s="25">
        <v>127</v>
      </c>
      <c r="P23" s="25">
        <v>76</v>
      </c>
      <c r="Q23" s="25">
        <v>22</v>
      </c>
      <c r="R23" s="26">
        <v>28</v>
      </c>
      <c r="S23" s="24">
        <v>79</v>
      </c>
      <c r="T23" s="25">
        <v>120</v>
      </c>
      <c r="U23" s="25">
        <v>141</v>
      </c>
      <c r="V23" s="25">
        <v>54</v>
      </c>
      <c r="W23" s="26">
        <v>26</v>
      </c>
      <c r="X23" s="10"/>
    </row>
    <row r="24" spans="1:24" x14ac:dyDescent="0.35">
      <c r="A24" s="11"/>
      <c r="B24" s="22" t="s">
        <v>449</v>
      </c>
      <c r="C24" s="27">
        <v>0.16</v>
      </c>
      <c r="D24" s="28">
        <v>0.18</v>
      </c>
      <c r="E24" s="29">
        <v>0.1</v>
      </c>
      <c r="F24" s="29">
        <v>0.14000000000000001</v>
      </c>
      <c r="G24" s="29">
        <v>0.15</v>
      </c>
      <c r="H24" s="29">
        <v>0.16</v>
      </c>
      <c r="I24" s="30">
        <v>0.15</v>
      </c>
      <c r="J24" s="28">
        <v>0.16</v>
      </c>
      <c r="K24" s="30">
        <v>0.12</v>
      </c>
      <c r="L24" s="28">
        <v>0.15</v>
      </c>
      <c r="M24" s="29">
        <v>0.15</v>
      </c>
      <c r="N24" s="29">
        <v>0.12</v>
      </c>
      <c r="O24" s="29">
        <v>0.17</v>
      </c>
      <c r="P24" s="29">
        <v>0.18</v>
      </c>
      <c r="Q24" s="29">
        <v>0.19</v>
      </c>
      <c r="R24" s="30">
        <v>0.19</v>
      </c>
      <c r="S24" s="28">
        <v>0.13</v>
      </c>
      <c r="T24" s="29">
        <v>0.14000000000000001</v>
      </c>
      <c r="U24" s="29">
        <v>0.18</v>
      </c>
      <c r="V24" s="29">
        <v>0.21</v>
      </c>
      <c r="W24" s="30">
        <v>0.12</v>
      </c>
      <c r="X24" s="10"/>
    </row>
    <row r="25" spans="1:24" x14ac:dyDescent="0.35">
      <c r="A25" s="11"/>
      <c r="B25" s="22" t="s">
        <v>449</v>
      </c>
      <c r="C25" s="24" t="s">
        <v>449</v>
      </c>
      <c r="D25" s="24" t="s">
        <v>513</v>
      </c>
      <c r="E25" s="25" t="s">
        <v>449</v>
      </c>
      <c r="F25" s="25" t="s">
        <v>449</v>
      </c>
      <c r="G25" s="25" t="s">
        <v>449</v>
      </c>
      <c r="H25" s="25" t="s">
        <v>449</v>
      </c>
      <c r="I25" s="26" t="s">
        <v>449</v>
      </c>
      <c r="J25" s="24" t="s">
        <v>505</v>
      </c>
      <c r="K25" s="26" t="s">
        <v>449</v>
      </c>
      <c r="L25" s="24" t="s">
        <v>449</v>
      </c>
      <c r="M25" s="25" t="s">
        <v>449</v>
      </c>
      <c r="N25" s="25" t="s">
        <v>449</v>
      </c>
      <c r="O25" s="25" t="s">
        <v>449</v>
      </c>
      <c r="P25" s="25" t="s">
        <v>449</v>
      </c>
      <c r="Q25" s="25" t="s">
        <v>449</v>
      </c>
      <c r="R25" s="26" t="s">
        <v>449</v>
      </c>
      <c r="S25" s="24" t="s">
        <v>449</v>
      </c>
      <c r="T25" s="25" t="s">
        <v>449</v>
      </c>
      <c r="U25" s="25" t="s">
        <v>644</v>
      </c>
      <c r="V25" s="25" t="s">
        <v>617</v>
      </c>
      <c r="W25" s="26" t="s">
        <v>449</v>
      </c>
      <c r="X25" s="10"/>
    </row>
    <row r="26" spans="1:24" x14ac:dyDescent="0.35">
      <c r="A26" s="11"/>
      <c r="B26" s="8" t="s">
        <v>1169</v>
      </c>
      <c r="C26" s="9">
        <v>76</v>
      </c>
      <c r="D26" s="10">
        <v>15</v>
      </c>
      <c r="E26" s="5">
        <v>7</v>
      </c>
      <c r="F26" s="5">
        <v>6</v>
      </c>
      <c r="G26" s="5">
        <v>7</v>
      </c>
      <c r="H26" s="5">
        <v>23</v>
      </c>
      <c r="I26" s="11">
        <v>9</v>
      </c>
      <c r="J26" s="10">
        <v>64</v>
      </c>
      <c r="K26" s="11">
        <v>7</v>
      </c>
      <c r="L26" s="10">
        <v>19</v>
      </c>
      <c r="M26" s="5">
        <v>16</v>
      </c>
      <c r="N26" s="5">
        <v>4</v>
      </c>
      <c r="O26" s="5">
        <v>14</v>
      </c>
      <c r="P26" s="5">
        <v>4</v>
      </c>
      <c r="Q26" s="5">
        <v>2</v>
      </c>
      <c r="R26" s="11">
        <v>8</v>
      </c>
      <c r="S26" s="10">
        <v>20</v>
      </c>
      <c r="T26" s="5">
        <v>23</v>
      </c>
      <c r="U26" s="5">
        <v>3</v>
      </c>
      <c r="V26" s="5">
        <v>2</v>
      </c>
      <c r="W26" s="11">
        <v>5</v>
      </c>
      <c r="X26" s="10"/>
    </row>
    <row r="27" spans="1:24" x14ac:dyDescent="0.35">
      <c r="A27" s="11"/>
      <c r="B27" s="8" t="s">
        <v>449</v>
      </c>
      <c r="C27" s="12">
        <v>0.02</v>
      </c>
      <c r="D27" s="13">
        <v>0.01</v>
      </c>
      <c r="E27" s="14">
        <v>0.03</v>
      </c>
      <c r="F27" s="14">
        <v>0.01</v>
      </c>
      <c r="G27" s="14">
        <v>0.02</v>
      </c>
      <c r="H27" s="14">
        <v>0.06</v>
      </c>
      <c r="I27" s="15">
        <v>0.05</v>
      </c>
      <c r="J27" s="13">
        <v>0.03</v>
      </c>
      <c r="K27" s="15">
        <v>0.01</v>
      </c>
      <c r="L27" s="13">
        <v>0.04</v>
      </c>
      <c r="M27" s="14">
        <v>0.02</v>
      </c>
      <c r="N27" s="14">
        <v>0.02</v>
      </c>
      <c r="O27" s="14">
        <v>0.02</v>
      </c>
      <c r="P27" s="14">
        <v>0.01</v>
      </c>
      <c r="Q27" s="14">
        <v>0.02</v>
      </c>
      <c r="R27" s="15">
        <v>0.06</v>
      </c>
      <c r="S27" s="13">
        <v>0.03</v>
      </c>
      <c r="T27" s="14">
        <v>0.03</v>
      </c>
      <c r="U27" s="5" t="s">
        <v>511</v>
      </c>
      <c r="V27" s="14">
        <v>0.01</v>
      </c>
      <c r="W27" s="15">
        <v>0.02</v>
      </c>
      <c r="X27" s="10"/>
    </row>
    <row r="28" spans="1:24" x14ac:dyDescent="0.35">
      <c r="A28" s="11"/>
      <c r="B28" s="8" t="s">
        <v>449</v>
      </c>
      <c r="C28" s="10" t="s">
        <v>1281</v>
      </c>
      <c r="D28" s="10" t="s">
        <v>449</v>
      </c>
      <c r="E28" s="5" t="s">
        <v>449</v>
      </c>
      <c r="F28" s="5" t="s">
        <v>449</v>
      </c>
      <c r="G28" s="5" t="s">
        <v>449</v>
      </c>
      <c r="H28" s="5" t="s">
        <v>563</v>
      </c>
      <c r="I28" s="11" t="s">
        <v>592</v>
      </c>
      <c r="J28" s="10" t="s">
        <v>449</v>
      </c>
      <c r="K28" s="11" t="s">
        <v>449</v>
      </c>
      <c r="L28" s="10" t="s">
        <v>449</v>
      </c>
      <c r="M28" s="5" t="s">
        <v>449</v>
      </c>
      <c r="N28" s="5" t="s">
        <v>449</v>
      </c>
      <c r="O28" s="5" t="s">
        <v>449</v>
      </c>
      <c r="P28" s="5" t="s">
        <v>449</v>
      </c>
      <c r="Q28" s="5" t="s">
        <v>449</v>
      </c>
      <c r="R28" s="11" t="s">
        <v>565</v>
      </c>
      <c r="S28" s="10" t="s">
        <v>493</v>
      </c>
      <c r="T28" s="5" t="s">
        <v>493</v>
      </c>
      <c r="U28" s="5" t="s">
        <v>449</v>
      </c>
      <c r="V28" s="5" t="s">
        <v>449</v>
      </c>
      <c r="W28" s="11" t="s">
        <v>493</v>
      </c>
      <c r="X28" s="10"/>
    </row>
    <row r="29" spans="1:24" x14ac:dyDescent="0.35">
      <c r="A29" s="11"/>
      <c r="B29" s="22" t="s">
        <v>1170</v>
      </c>
      <c r="C29" s="23">
        <v>829</v>
      </c>
      <c r="D29" s="24">
        <v>352</v>
      </c>
      <c r="E29" s="25">
        <v>76</v>
      </c>
      <c r="F29" s="25">
        <v>127</v>
      </c>
      <c r="G29" s="25">
        <v>88</v>
      </c>
      <c r="H29" s="25">
        <v>122</v>
      </c>
      <c r="I29" s="26">
        <v>36</v>
      </c>
      <c r="J29" s="24">
        <v>590</v>
      </c>
      <c r="K29" s="26">
        <v>173</v>
      </c>
      <c r="L29" s="24">
        <v>147</v>
      </c>
      <c r="M29" s="25">
        <v>177</v>
      </c>
      <c r="N29" s="25">
        <v>71</v>
      </c>
      <c r="O29" s="25">
        <v>187</v>
      </c>
      <c r="P29" s="25">
        <v>106</v>
      </c>
      <c r="Q29" s="25">
        <v>28</v>
      </c>
      <c r="R29" s="26">
        <v>50</v>
      </c>
      <c r="S29" s="24">
        <v>184</v>
      </c>
      <c r="T29" s="25">
        <v>245</v>
      </c>
      <c r="U29" s="25">
        <v>182</v>
      </c>
      <c r="V29" s="25">
        <v>60</v>
      </c>
      <c r="W29" s="26">
        <v>73</v>
      </c>
      <c r="X29" s="10"/>
    </row>
    <row r="30" spans="1:24" x14ac:dyDescent="0.35">
      <c r="A30" s="11"/>
      <c r="B30" s="22" t="s">
        <v>449</v>
      </c>
      <c r="C30" s="27">
        <v>0.27</v>
      </c>
      <c r="D30" s="28">
        <v>0.28000000000000003</v>
      </c>
      <c r="E30" s="29">
        <v>0.34</v>
      </c>
      <c r="F30" s="29">
        <v>0.23</v>
      </c>
      <c r="G30" s="29">
        <v>0.24</v>
      </c>
      <c r="H30" s="29">
        <v>0.32</v>
      </c>
      <c r="I30" s="30">
        <v>0.22</v>
      </c>
      <c r="J30" s="28">
        <v>0.25</v>
      </c>
      <c r="K30" s="30">
        <v>0.34</v>
      </c>
      <c r="L30" s="28">
        <v>0.28000000000000003</v>
      </c>
      <c r="M30" s="29">
        <v>0.27</v>
      </c>
      <c r="N30" s="29">
        <v>0.31</v>
      </c>
      <c r="O30" s="29">
        <v>0.25</v>
      </c>
      <c r="P30" s="29">
        <v>0.25</v>
      </c>
      <c r="Q30" s="29">
        <v>0.24</v>
      </c>
      <c r="R30" s="30">
        <v>0.35</v>
      </c>
      <c r="S30" s="28">
        <v>0.31</v>
      </c>
      <c r="T30" s="29">
        <v>0.28999999999999998</v>
      </c>
      <c r="U30" s="29">
        <v>0.24</v>
      </c>
      <c r="V30" s="29">
        <v>0.23</v>
      </c>
      <c r="W30" s="30">
        <v>0.35</v>
      </c>
      <c r="X30" s="10"/>
    </row>
    <row r="31" spans="1:24" x14ac:dyDescent="0.35">
      <c r="A31" s="11"/>
      <c r="B31" s="22" t="s">
        <v>449</v>
      </c>
      <c r="C31" s="24" t="s">
        <v>1282</v>
      </c>
      <c r="D31" s="24" t="s">
        <v>614</v>
      </c>
      <c r="E31" s="25" t="s">
        <v>1178</v>
      </c>
      <c r="F31" s="25" t="s">
        <v>449</v>
      </c>
      <c r="G31" s="25" t="s">
        <v>449</v>
      </c>
      <c r="H31" s="25" t="s">
        <v>614</v>
      </c>
      <c r="I31" s="26" t="s">
        <v>449</v>
      </c>
      <c r="J31" s="24" t="s">
        <v>449</v>
      </c>
      <c r="K31" s="26" t="s">
        <v>506</v>
      </c>
      <c r="L31" s="24" t="s">
        <v>449</v>
      </c>
      <c r="M31" s="25" t="s">
        <v>449</v>
      </c>
      <c r="N31" s="25" t="s">
        <v>449</v>
      </c>
      <c r="O31" s="25" t="s">
        <v>449</v>
      </c>
      <c r="P31" s="25" t="s">
        <v>449</v>
      </c>
      <c r="Q31" s="25" t="s">
        <v>449</v>
      </c>
      <c r="R31" s="26" t="s">
        <v>449</v>
      </c>
      <c r="S31" s="24" t="s">
        <v>567</v>
      </c>
      <c r="T31" s="25" t="s">
        <v>449</v>
      </c>
      <c r="U31" s="25" t="s">
        <v>449</v>
      </c>
      <c r="V31" s="25" t="s">
        <v>449</v>
      </c>
      <c r="W31" s="26" t="s">
        <v>567</v>
      </c>
      <c r="X31" s="10"/>
    </row>
    <row r="32" spans="1:24" x14ac:dyDescent="0.35">
      <c r="A32" s="11"/>
      <c r="B32" s="8" t="s">
        <v>1171</v>
      </c>
      <c r="C32" s="9">
        <v>946</v>
      </c>
      <c r="D32" s="10">
        <v>422</v>
      </c>
      <c r="E32" s="5">
        <v>46</v>
      </c>
      <c r="F32" s="5">
        <v>200</v>
      </c>
      <c r="G32" s="5">
        <v>114</v>
      </c>
      <c r="H32" s="5">
        <v>101</v>
      </c>
      <c r="I32" s="11">
        <v>43</v>
      </c>
      <c r="J32" s="10">
        <v>774</v>
      </c>
      <c r="K32" s="11">
        <v>126</v>
      </c>
      <c r="L32" s="10">
        <v>146</v>
      </c>
      <c r="M32" s="5">
        <v>190</v>
      </c>
      <c r="N32" s="5">
        <v>58</v>
      </c>
      <c r="O32" s="5">
        <v>280</v>
      </c>
      <c r="P32" s="5">
        <v>153</v>
      </c>
      <c r="Q32" s="5">
        <v>44</v>
      </c>
      <c r="R32" s="11">
        <v>42</v>
      </c>
      <c r="S32" s="10">
        <v>144</v>
      </c>
      <c r="T32" s="5">
        <v>252</v>
      </c>
      <c r="U32" s="5">
        <v>288</v>
      </c>
      <c r="V32" s="5">
        <v>110</v>
      </c>
      <c r="W32" s="11">
        <v>44</v>
      </c>
      <c r="X32" s="10"/>
    </row>
    <row r="33" spans="1:24" x14ac:dyDescent="0.35">
      <c r="A33" s="11"/>
      <c r="B33" s="8" t="s">
        <v>449</v>
      </c>
      <c r="C33" s="12">
        <v>0.31</v>
      </c>
      <c r="D33" s="13">
        <v>0.34</v>
      </c>
      <c r="E33" s="14">
        <v>0.21</v>
      </c>
      <c r="F33" s="14">
        <v>0.36</v>
      </c>
      <c r="G33" s="14">
        <v>0.31</v>
      </c>
      <c r="H33" s="14">
        <v>0.26</v>
      </c>
      <c r="I33" s="15">
        <v>0.27</v>
      </c>
      <c r="J33" s="13">
        <v>0.33</v>
      </c>
      <c r="K33" s="15">
        <v>0.25</v>
      </c>
      <c r="L33" s="13">
        <v>0.28000000000000003</v>
      </c>
      <c r="M33" s="14">
        <v>0.28000000000000003</v>
      </c>
      <c r="N33" s="14">
        <v>0.26</v>
      </c>
      <c r="O33" s="14">
        <v>0.37</v>
      </c>
      <c r="P33" s="14">
        <v>0.37</v>
      </c>
      <c r="Q33" s="14">
        <v>0.37</v>
      </c>
      <c r="R33" s="15">
        <v>0.28999999999999998</v>
      </c>
      <c r="S33" s="13">
        <v>0.24</v>
      </c>
      <c r="T33" s="14">
        <v>0.3</v>
      </c>
      <c r="U33" s="14">
        <v>0.38</v>
      </c>
      <c r="V33" s="14">
        <v>0.42</v>
      </c>
      <c r="W33" s="15">
        <v>0.21</v>
      </c>
      <c r="X33" s="10"/>
    </row>
    <row r="34" spans="1:24" x14ac:dyDescent="0.35">
      <c r="A34" s="11"/>
      <c r="B34" s="31" t="s">
        <v>449</v>
      </c>
      <c r="C34" s="32" t="s">
        <v>1283</v>
      </c>
      <c r="D34" s="32" t="s">
        <v>513</v>
      </c>
      <c r="E34" s="33" t="s">
        <v>449</v>
      </c>
      <c r="F34" s="33" t="s">
        <v>898</v>
      </c>
      <c r="G34" s="33" t="s">
        <v>607</v>
      </c>
      <c r="H34" s="33" t="s">
        <v>449</v>
      </c>
      <c r="I34" s="34" t="s">
        <v>449</v>
      </c>
      <c r="J34" s="32" t="s">
        <v>514</v>
      </c>
      <c r="K34" s="34" t="s">
        <v>449</v>
      </c>
      <c r="L34" s="32" t="s">
        <v>449</v>
      </c>
      <c r="M34" s="33" t="s">
        <v>449</v>
      </c>
      <c r="N34" s="33" t="s">
        <v>449</v>
      </c>
      <c r="O34" s="33" t="s">
        <v>833</v>
      </c>
      <c r="P34" s="33" t="s">
        <v>833</v>
      </c>
      <c r="Q34" s="33" t="s">
        <v>517</v>
      </c>
      <c r="R34" s="34" t="s">
        <v>449</v>
      </c>
      <c r="S34" s="32" t="s">
        <v>449</v>
      </c>
      <c r="T34" s="33" t="s">
        <v>449</v>
      </c>
      <c r="U34" s="33" t="s">
        <v>737</v>
      </c>
      <c r="V34" s="33" t="s">
        <v>737</v>
      </c>
      <c r="W34" s="34" t="s">
        <v>449</v>
      </c>
      <c r="X34" s="10"/>
    </row>
    <row r="35" spans="1:24" x14ac:dyDescent="0.35">
      <c r="B35" s="1" t="s">
        <v>1929</v>
      </c>
    </row>
    <row r="36" spans="1:24" x14ac:dyDescent="0.35">
      <c r="B36" s="1" t="s">
        <v>577</v>
      </c>
    </row>
    <row r="37" spans="1:24" x14ac:dyDescent="0.35">
      <c r="B37" s="1" t="s">
        <v>653</v>
      </c>
    </row>
  </sheetData>
  <mergeCells count="4">
    <mergeCell ref="D8:I8"/>
    <mergeCell ref="J8:K8"/>
    <mergeCell ref="L8:R8"/>
    <mergeCell ref="S8:W8"/>
  </mergeCells>
  <hyperlinks>
    <hyperlink ref="C1" location="Index!A85" display="Return to Index" xr:uid="{00000000-0004-0000-51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8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200-000000000000}">
  <dimension ref="A1:H28"/>
  <sheetViews>
    <sheetView showGridLines="0" zoomScale="85" zoomScaleNormal="85" workbookViewId="0">
      <pane xSplit="2" ySplit="8" topLeftCell="C9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7" width="15.7265625" customWidth="1"/>
  </cols>
  <sheetData>
    <row r="1" spans="1:8" x14ac:dyDescent="0.35">
      <c r="C1" s="3" t="s">
        <v>440</v>
      </c>
    </row>
    <row r="2" spans="1:8" x14ac:dyDescent="0.35">
      <c r="E2" s="4" t="s">
        <v>1928</v>
      </c>
    </row>
    <row r="3" spans="1:8" x14ac:dyDescent="0.35">
      <c r="E3" s="4" t="s">
        <v>441</v>
      </c>
    </row>
    <row r="4" spans="1:8" x14ac:dyDescent="0.35">
      <c r="B4" s="4"/>
      <c r="C4" s="4"/>
      <c r="D4" s="4"/>
      <c r="E4" s="4"/>
      <c r="F4" s="4"/>
      <c r="G4" s="4" t="s">
        <v>442</v>
      </c>
    </row>
    <row r="5" spans="1:8" x14ac:dyDescent="0.35">
      <c r="B5" s="4" t="s">
        <v>222</v>
      </c>
    </row>
    <row r="6" spans="1:8" x14ac:dyDescent="0.35">
      <c r="B6" s="1" t="s">
        <v>223</v>
      </c>
    </row>
    <row r="7" spans="1:8" x14ac:dyDescent="0.35">
      <c r="B7" s="1" t="s">
        <v>104</v>
      </c>
    </row>
    <row r="8" spans="1:8" ht="58" x14ac:dyDescent="0.35">
      <c r="B8" s="5" t="s">
        <v>449</v>
      </c>
      <c r="C8" s="6" t="s">
        <v>1284</v>
      </c>
      <c r="D8" s="7" t="s">
        <v>1285</v>
      </c>
      <c r="E8" s="7" t="s">
        <v>1286</v>
      </c>
      <c r="F8" s="7" t="s">
        <v>1287</v>
      </c>
      <c r="G8" s="7" t="s">
        <v>1288</v>
      </c>
    </row>
    <row r="9" spans="1:8" x14ac:dyDescent="0.35">
      <c r="B9" s="8" t="s">
        <v>476</v>
      </c>
      <c r="C9" s="5">
        <v>3123</v>
      </c>
      <c r="D9" s="5">
        <v>3115</v>
      </c>
      <c r="E9" s="5">
        <v>3107</v>
      </c>
      <c r="F9" s="5">
        <v>3104</v>
      </c>
      <c r="G9" s="11">
        <v>3097</v>
      </c>
    </row>
    <row r="10" spans="1:8" x14ac:dyDescent="0.35">
      <c r="B10" s="17" t="s">
        <v>1930</v>
      </c>
      <c r="C10" s="20">
        <v>3025</v>
      </c>
      <c r="D10" s="20">
        <v>3015</v>
      </c>
      <c r="E10" s="20">
        <v>3006</v>
      </c>
      <c r="F10" s="20">
        <v>3003</v>
      </c>
      <c r="G10" s="21">
        <v>3004</v>
      </c>
    </row>
    <row r="11" spans="1:8" x14ac:dyDescent="0.35">
      <c r="A11" s="11"/>
      <c r="B11" s="22" t="s">
        <v>1164</v>
      </c>
      <c r="C11" s="25">
        <v>491</v>
      </c>
      <c r="D11" s="25">
        <v>463</v>
      </c>
      <c r="E11" s="25">
        <v>1026</v>
      </c>
      <c r="F11" s="25">
        <v>1566</v>
      </c>
      <c r="G11" s="26">
        <v>375</v>
      </c>
      <c r="H11" s="10"/>
    </row>
    <row r="12" spans="1:8" x14ac:dyDescent="0.35">
      <c r="A12" s="11"/>
      <c r="B12" s="22" t="s">
        <v>449</v>
      </c>
      <c r="C12" s="29">
        <v>0.16</v>
      </c>
      <c r="D12" s="29">
        <v>0.15</v>
      </c>
      <c r="E12" s="29">
        <v>0.34</v>
      </c>
      <c r="F12" s="29">
        <v>0.52</v>
      </c>
      <c r="G12" s="30">
        <v>0.12</v>
      </c>
      <c r="H12" s="10"/>
    </row>
    <row r="13" spans="1:8" x14ac:dyDescent="0.35">
      <c r="A13" s="11"/>
      <c r="B13" s="8" t="s">
        <v>1165</v>
      </c>
      <c r="C13" s="5">
        <v>605</v>
      </c>
      <c r="D13" s="5">
        <v>532</v>
      </c>
      <c r="E13" s="5">
        <v>525</v>
      </c>
      <c r="F13" s="5">
        <v>638</v>
      </c>
      <c r="G13" s="11">
        <v>292</v>
      </c>
      <c r="H13" s="10"/>
    </row>
    <row r="14" spans="1:8" x14ac:dyDescent="0.35">
      <c r="A14" s="11"/>
      <c r="B14" s="8" t="s">
        <v>449</v>
      </c>
      <c r="C14" s="14">
        <v>0.2</v>
      </c>
      <c r="D14" s="14">
        <v>0.18</v>
      </c>
      <c r="E14" s="14">
        <v>0.17</v>
      </c>
      <c r="F14" s="14">
        <v>0.21</v>
      </c>
      <c r="G14" s="15">
        <v>0.1</v>
      </c>
      <c r="H14" s="10"/>
    </row>
    <row r="15" spans="1:8" x14ac:dyDescent="0.35">
      <c r="A15" s="11"/>
      <c r="B15" s="22" t="s">
        <v>1166</v>
      </c>
      <c r="C15" s="25">
        <v>942</v>
      </c>
      <c r="D15" s="25">
        <v>1165</v>
      </c>
      <c r="E15" s="25">
        <v>932</v>
      </c>
      <c r="F15" s="25">
        <v>530</v>
      </c>
      <c r="G15" s="26">
        <v>1255</v>
      </c>
      <c r="H15" s="10"/>
    </row>
    <row r="16" spans="1:8" x14ac:dyDescent="0.35">
      <c r="A16" s="11"/>
      <c r="B16" s="22" t="s">
        <v>449</v>
      </c>
      <c r="C16" s="29">
        <v>0.31</v>
      </c>
      <c r="D16" s="29">
        <v>0.39</v>
      </c>
      <c r="E16" s="29">
        <v>0.31</v>
      </c>
      <c r="F16" s="29">
        <v>0.18</v>
      </c>
      <c r="G16" s="30">
        <v>0.42</v>
      </c>
      <c r="H16" s="10"/>
    </row>
    <row r="17" spans="1:8" x14ac:dyDescent="0.35">
      <c r="A17" s="11"/>
      <c r="B17" s="8" t="s">
        <v>1167</v>
      </c>
      <c r="C17" s="5">
        <v>501</v>
      </c>
      <c r="D17" s="5">
        <v>417</v>
      </c>
      <c r="E17" s="5">
        <v>161</v>
      </c>
      <c r="F17" s="5">
        <v>79</v>
      </c>
      <c r="G17" s="11">
        <v>360</v>
      </c>
      <c r="H17" s="10"/>
    </row>
    <row r="18" spans="1:8" x14ac:dyDescent="0.35">
      <c r="A18" s="11"/>
      <c r="B18" s="8" t="s">
        <v>449</v>
      </c>
      <c r="C18" s="14">
        <v>0.17</v>
      </c>
      <c r="D18" s="14">
        <v>0.14000000000000001</v>
      </c>
      <c r="E18" s="14">
        <v>0.05</v>
      </c>
      <c r="F18" s="14">
        <v>0.03</v>
      </c>
      <c r="G18" s="15">
        <v>0.12</v>
      </c>
      <c r="H18" s="10"/>
    </row>
    <row r="19" spans="1:8" x14ac:dyDescent="0.35">
      <c r="A19" s="11"/>
      <c r="B19" s="22" t="s">
        <v>1168</v>
      </c>
      <c r="C19" s="25">
        <v>458</v>
      </c>
      <c r="D19" s="25">
        <v>391</v>
      </c>
      <c r="E19" s="25">
        <v>256</v>
      </c>
      <c r="F19" s="25">
        <v>122</v>
      </c>
      <c r="G19" s="26">
        <v>661</v>
      </c>
      <c r="H19" s="10"/>
    </row>
    <row r="20" spans="1:8" x14ac:dyDescent="0.35">
      <c r="A20" s="11"/>
      <c r="B20" s="22" t="s">
        <v>449</v>
      </c>
      <c r="C20" s="29">
        <v>0.15</v>
      </c>
      <c r="D20" s="29">
        <v>0.13</v>
      </c>
      <c r="E20" s="29">
        <v>0.09</v>
      </c>
      <c r="F20" s="29">
        <v>0.04</v>
      </c>
      <c r="G20" s="30">
        <v>0.22</v>
      </c>
      <c r="H20" s="10"/>
    </row>
    <row r="21" spans="1:8" x14ac:dyDescent="0.35">
      <c r="A21" s="11"/>
      <c r="B21" s="8" t="s">
        <v>1169</v>
      </c>
      <c r="C21" s="5">
        <v>27</v>
      </c>
      <c r="D21" s="5">
        <v>46</v>
      </c>
      <c r="E21" s="5">
        <v>105</v>
      </c>
      <c r="F21" s="5">
        <v>67</v>
      </c>
      <c r="G21" s="11">
        <v>61</v>
      </c>
      <c r="H21" s="10"/>
    </row>
    <row r="22" spans="1:8" x14ac:dyDescent="0.35">
      <c r="A22" s="11"/>
      <c r="B22" s="8" t="s">
        <v>449</v>
      </c>
      <c r="C22" s="14">
        <v>0.01</v>
      </c>
      <c r="D22" s="14">
        <v>0.02</v>
      </c>
      <c r="E22" s="14">
        <v>0.03</v>
      </c>
      <c r="F22" s="14">
        <v>0.02</v>
      </c>
      <c r="G22" s="15">
        <v>0.02</v>
      </c>
      <c r="H22" s="10"/>
    </row>
    <row r="23" spans="1:8" x14ac:dyDescent="0.35">
      <c r="A23" s="11"/>
      <c r="B23" s="22" t="s">
        <v>519</v>
      </c>
      <c r="C23" s="25">
        <v>17</v>
      </c>
      <c r="D23" s="25">
        <v>27</v>
      </c>
      <c r="E23" s="25">
        <v>36</v>
      </c>
      <c r="F23" s="25">
        <v>38</v>
      </c>
      <c r="G23" s="26">
        <v>38</v>
      </c>
      <c r="H23" s="10"/>
    </row>
    <row r="24" spans="1:8" x14ac:dyDescent="0.35">
      <c r="A24" s="11"/>
      <c r="B24" s="8" t="s">
        <v>1170</v>
      </c>
      <c r="C24" s="5">
        <v>1096</v>
      </c>
      <c r="D24" s="5">
        <v>995</v>
      </c>
      <c r="E24" s="5">
        <v>1551</v>
      </c>
      <c r="F24" s="5">
        <v>2204</v>
      </c>
      <c r="G24" s="11">
        <v>667</v>
      </c>
      <c r="H24" s="10"/>
    </row>
    <row r="25" spans="1:8" x14ac:dyDescent="0.35">
      <c r="A25" s="11"/>
      <c r="B25" s="8" t="s">
        <v>449</v>
      </c>
      <c r="C25" s="14">
        <v>0.36</v>
      </c>
      <c r="D25" s="14">
        <v>0.33</v>
      </c>
      <c r="E25" s="14">
        <v>0.52</v>
      </c>
      <c r="F25" s="14">
        <v>0.73</v>
      </c>
      <c r="G25" s="15">
        <v>0.22</v>
      </c>
      <c r="H25" s="10"/>
    </row>
    <row r="26" spans="1:8" x14ac:dyDescent="0.35">
      <c r="A26" s="11"/>
      <c r="B26" s="22" t="s">
        <v>1171</v>
      </c>
      <c r="C26" s="25">
        <v>959</v>
      </c>
      <c r="D26" s="25">
        <v>808</v>
      </c>
      <c r="E26" s="25">
        <v>417</v>
      </c>
      <c r="F26" s="25">
        <v>202</v>
      </c>
      <c r="G26" s="26">
        <v>1021</v>
      </c>
      <c r="H26" s="10"/>
    </row>
    <row r="27" spans="1:8" x14ac:dyDescent="0.35">
      <c r="A27" s="11"/>
      <c r="B27" s="36" t="s">
        <v>449</v>
      </c>
      <c r="C27" s="45">
        <v>0.32</v>
      </c>
      <c r="D27" s="45">
        <v>0.27</v>
      </c>
      <c r="E27" s="45">
        <v>0.14000000000000001</v>
      </c>
      <c r="F27" s="45">
        <v>7.0000000000000007E-2</v>
      </c>
      <c r="G27" s="46">
        <v>0.34</v>
      </c>
      <c r="H27" s="10"/>
    </row>
    <row r="28" spans="1:8" x14ac:dyDescent="0.35">
      <c r="B28" s="1" t="s">
        <v>1929</v>
      </c>
    </row>
  </sheetData>
  <hyperlinks>
    <hyperlink ref="C1" location="Index!A86" display="Return to Index" xr:uid="{00000000-0004-0000-52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8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300-000000000000}">
  <dimension ref="A1:AC38"/>
  <sheetViews>
    <sheetView showGridLines="0" zoomScale="85" zoomScaleNormal="85" workbookViewId="0">
      <pane xSplit="2" ySplit="9" topLeftCell="K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225</v>
      </c>
    </row>
    <row r="6" spans="1:29" x14ac:dyDescent="0.35">
      <c r="B6" s="1" t="s">
        <v>226</v>
      </c>
    </row>
    <row r="7" spans="1:29" x14ac:dyDescent="0.35">
      <c r="B7" s="1" t="s">
        <v>104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3123</v>
      </c>
      <c r="D10" s="10">
        <v>3123</v>
      </c>
      <c r="E10" s="5" t="s">
        <v>486</v>
      </c>
      <c r="F10" s="5" t="s">
        <v>486</v>
      </c>
      <c r="G10" s="5" t="s">
        <v>486</v>
      </c>
      <c r="H10" s="11" t="s">
        <v>486</v>
      </c>
      <c r="I10" s="10">
        <v>2454</v>
      </c>
      <c r="J10" s="5" t="s">
        <v>486</v>
      </c>
      <c r="K10" s="5">
        <v>669</v>
      </c>
      <c r="L10" s="11" t="s">
        <v>486</v>
      </c>
      <c r="M10" s="10">
        <v>1043</v>
      </c>
      <c r="N10" s="5">
        <v>1966</v>
      </c>
      <c r="O10" s="11">
        <v>107</v>
      </c>
      <c r="P10" s="10">
        <v>1944</v>
      </c>
      <c r="Q10" s="5">
        <v>991</v>
      </c>
      <c r="R10" s="5">
        <v>157</v>
      </c>
      <c r="S10" s="5">
        <v>27</v>
      </c>
      <c r="T10" s="11">
        <v>4</v>
      </c>
      <c r="U10" s="10">
        <v>501</v>
      </c>
      <c r="V10" s="5">
        <v>301</v>
      </c>
      <c r="W10" s="5">
        <v>2250</v>
      </c>
      <c r="X10" s="11">
        <v>38</v>
      </c>
      <c r="Y10" s="10">
        <v>646</v>
      </c>
      <c r="Z10" s="5">
        <v>2353</v>
      </c>
      <c r="AA10" s="5">
        <v>63</v>
      </c>
      <c r="AB10" s="11">
        <v>21</v>
      </c>
    </row>
    <row r="11" spans="1:29" x14ac:dyDescent="0.35">
      <c r="B11" s="17" t="s">
        <v>1930</v>
      </c>
      <c r="C11" s="18">
        <v>3025</v>
      </c>
      <c r="D11" s="19">
        <v>3025</v>
      </c>
      <c r="E11" s="20" t="s">
        <v>624</v>
      </c>
      <c r="F11" s="20" t="s">
        <v>624</v>
      </c>
      <c r="G11" s="20" t="s">
        <v>624</v>
      </c>
      <c r="H11" s="21" t="s">
        <v>624</v>
      </c>
      <c r="I11" s="19">
        <v>2450</v>
      </c>
      <c r="J11" s="20" t="s">
        <v>624</v>
      </c>
      <c r="K11" s="20">
        <v>575</v>
      </c>
      <c r="L11" s="21" t="s">
        <v>624</v>
      </c>
      <c r="M11" s="19">
        <v>1176</v>
      </c>
      <c r="N11" s="20">
        <v>1729</v>
      </c>
      <c r="O11" s="21" t="s">
        <v>956</v>
      </c>
      <c r="P11" s="19">
        <v>1883</v>
      </c>
      <c r="Q11" s="20">
        <v>927</v>
      </c>
      <c r="R11" s="20" t="s">
        <v>933</v>
      </c>
      <c r="S11" s="20" t="s">
        <v>916</v>
      </c>
      <c r="T11" s="21" t="s">
        <v>477</v>
      </c>
      <c r="U11" s="19">
        <v>487</v>
      </c>
      <c r="V11" s="20">
        <v>293</v>
      </c>
      <c r="W11" s="20">
        <v>2152</v>
      </c>
      <c r="X11" s="21" t="s">
        <v>482</v>
      </c>
      <c r="Y11" s="19">
        <v>712</v>
      </c>
      <c r="Z11" s="20">
        <v>2179</v>
      </c>
      <c r="AA11" s="20" t="s">
        <v>934</v>
      </c>
      <c r="AB11" s="21" t="s">
        <v>628</v>
      </c>
    </row>
    <row r="12" spans="1:29" x14ac:dyDescent="0.35">
      <c r="A12" s="11"/>
      <c r="B12" s="22" t="s">
        <v>1164</v>
      </c>
      <c r="C12" s="23">
        <v>491</v>
      </c>
      <c r="D12" s="24">
        <v>491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4">
        <v>422</v>
      </c>
      <c r="J12" s="25" t="s">
        <v>486</v>
      </c>
      <c r="K12" s="25">
        <v>70</v>
      </c>
      <c r="L12" s="26" t="s">
        <v>486</v>
      </c>
      <c r="M12" s="24">
        <v>262</v>
      </c>
      <c r="N12" s="25">
        <v>214</v>
      </c>
      <c r="O12" s="26">
        <v>15</v>
      </c>
      <c r="P12" s="24">
        <v>264</v>
      </c>
      <c r="Q12" s="25">
        <v>178</v>
      </c>
      <c r="R12" s="25">
        <v>42</v>
      </c>
      <c r="S12" s="25">
        <v>6</v>
      </c>
      <c r="T12" s="26">
        <v>2</v>
      </c>
      <c r="U12" s="24">
        <v>88</v>
      </c>
      <c r="V12" s="25">
        <v>44</v>
      </c>
      <c r="W12" s="25">
        <v>330</v>
      </c>
      <c r="X12" s="26">
        <v>17</v>
      </c>
      <c r="Y12" s="24">
        <v>173</v>
      </c>
      <c r="Z12" s="25">
        <v>290</v>
      </c>
      <c r="AA12" s="25">
        <v>7</v>
      </c>
      <c r="AB12" s="26">
        <v>3</v>
      </c>
      <c r="AC12" s="10"/>
    </row>
    <row r="13" spans="1:29" x14ac:dyDescent="0.35">
      <c r="A13" s="11"/>
      <c r="B13" s="22" t="s">
        <v>449</v>
      </c>
      <c r="C13" s="27">
        <v>0.16</v>
      </c>
      <c r="D13" s="28">
        <v>0.16</v>
      </c>
      <c r="E13" s="25" t="s">
        <v>486</v>
      </c>
      <c r="F13" s="25" t="s">
        <v>486</v>
      </c>
      <c r="G13" s="25" t="s">
        <v>486</v>
      </c>
      <c r="H13" s="26" t="s">
        <v>486</v>
      </c>
      <c r="I13" s="28">
        <v>0.17</v>
      </c>
      <c r="J13" s="25" t="s">
        <v>486</v>
      </c>
      <c r="K13" s="29">
        <v>0.12</v>
      </c>
      <c r="L13" s="26" t="s">
        <v>486</v>
      </c>
      <c r="M13" s="28">
        <v>0.22</v>
      </c>
      <c r="N13" s="29">
        <v>0.12</v>
      </c>
      <c r="O13" s="30">
        <v>0.13</v>
      </c>
      <c r="P13" s="28">
        <v>0.14000000000000001</v>
      </c>
      <c r="Q13" s="29">
        <v>0.19</v>
      </c>
      <c r="R13" s="29">
        <v>0.24</v>
      </c>
      <c r="S13" s="29">
        <v>0.16</v>
      </c>
      <c r="T13" s="30">
        <v>0.53</v>
      </c>
      <c r="U13" s="28">
        <v>0.18</v>
      </c>
      <c r="V13" s="29">
        <v>0.15</v>
      </c>
      <c r="W13" s="29">
        <v>0.15</v>
      </c>
      <c r="X13" s="30">
        <v>0.31</v>
      </c>
      <c r="Y13" s="28">
        <v>0.24</v>
      </c>
      <c r="Z13" s="29">
        <v>0.13</v>
      </c>
      <c r="AA13" s="29">
        <v>0.13</v>
      </c>
      <c r="AB13" s="30">
        <v>0.14000000000000001</v>
      </c>
      <c r="AC13" s="10"/>
    </row>
    <row r="14" spans="1:29" x14ac:dyDescent="0.35">
      <c r="A14" s="11"/>
      <c r="B14" s="22" t="s">
        <v>449</v>
      </c>
      <c r="C14" s="24" t="s">
        <v>1142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6" t="s">
        <v>449</v>
      </c>
      <c r="I14" s="24" t="s">
        <v>514</v>
      </c>
      <c r="J14" s="25" t="s">
        <v>449</v>
      </c>
      <c r="K14" s="25" t="s">
        <v>449</v>
      </c>
      <c r="L14" s="26" t="s">
        <v>449</v>
      </c>
      <c r="M14" s="24" t="s">
        <v>518</v>
      </c>
      <c r="N14" s="25" t="s">
        <v>449</v>
      </c>
      <c r="O14" s="26" t="s">
        <v>449</v>
      </c>
      <c r="P14" s="24" t="s">
        <v>449</v>
      </c>
      <c r="Q14" s="25" t="s">
        <v>523</v>
      </c>
      <c r="R14" s="25" t="s">
        <v>523</v>
      </c>
      <c r="S14" s="25" t="s">
        <v>449</v>
      </c>
      <c r="T14" s="26" t="s">
        <v>449</v>
      </c>
      <c r="U14" s="24" t="s">
        <v>449</v>
      </c>
      <c r="V14" s="25" t="s">
        <v>449</v>
      </c>
      <c r="W14" s="25" t="s">
        <v>449</v>
      </c>
      <c r="X14" s="26" t="s">
        <v>449</v>
      </c>
      <c r="Y14" s="24" t="s">
        <v>598</v>
      </c>
      <c r="Z14" s="25" t="s">
        <v>449</v>
      </c>
      <c r="AA14" s="25" t="s">
        <v>449</v>
      </c>
      <c r="AB14" s="26" t="s">
        <v>449</v>
      </c>
      <c r="AC14" s="10"/>
    </row>
    <row r="15" spans="1:29" x14ac:dyDescent="0.35">
      <c r="A15" s="11"/>
      <c r="B15" s="8" t="s">
        <v>1165</v>
      </c>
      <c r="C15" s="9">
        <v>605</v>
      </c>
      <c r="D15" s="10">
        <v>605</v>
      </c>
      <c r="E15" s="5" t="s">
        <v>486</v>
      </c>
      <c r="F15" s="5" t="s">
        <v>486</v>
      </c>
      <c r="G15" s="5" t="s">
        <v>486</v>
      </c>
      <c r="H15" s="11" t="s">
        <v>486</v>
      </c>
      <c r="I15" s="10">
        <v>497</v>
      </c>
      <c r="J15" s="5" t="s">
        <v>486</v>
      </c>
      <c r="K15" s="5">
        <v>108</v>
      </c>
      <c r="L15" s="11" t="s">
        <v>486</v>
      </c>
      <c r="M15" s="10">
        <v>226</v>
      </c>
      <c r="N15" s="5">
        <v>345</v>
      </c>
      <c r="O15" s="11">
        <v>28</v>
      </c>
      <c r="P15" s="10">
        <v>362</v>
      </c>
      <c r="Q15" s="5">
        <v>197</v>
      </c>
      <c r="R15" s="5">
        <v>37</v>
      </c>
      <c r="S15" s="5">
        <v>8</v>
      </c>
      <c r="T15" s="11">
        <v>1</v>
      </c>
      <c r="U15" s="10">
        <v>90</v>
      </c>
      <c r="V15" s="5">
        <v>65</v>
      </c>
      <c r="W15" s="5">
        <v>431</v>
      </c>
      <c r="X15" s="11">
        <v>11</v>
      </c>
      <c r="Y15" s="10">
        <v>144</v>
      </c>
      <c r="Z15" s="5">
        <v>433</v>
      </c>
      <c r="AA15" s="5">
        <v>11</v>
      </c>
      <c r="AB15" s="11">
        <v>4</v>
      </c>
      <c r="AC15" s="10"/>
    </row>
    <row r="16" spans="1:29" x14ac:dyDescent="0.35">
      <c r="A16" s="11"/>
      <c r="B16" s="8" t="s">
        <v>449</v>
      </c>
      <c r="C16" s="12">
        <v>0.2</v>
      </c>
      <c r="D16" s="13">
        <v>0.2</v>
      </c>
      <c r="E16" s="5" t="s">
        <v>486</v>
      </c>
      <c r="F16" s="5" t="s">
        <v>486</v>
      </c>
      <c r="G16" s="5" t="s">
        <v>486</v>
      </c>
      <c r="H16" s="11" t="s">
        <v>486</v>
      </c>
      <c r="I16" s="13">
        <v>0.2</v>
      </c>
      <c r="J16" s="5" t="s">
        <v>486</v>
      </c>
      <c r="K16" s="14">
        <v>0.19</v>
      </c>
      <c r="L16" s="11" t="s">
        <v>486</v>
      </c>
      <c r="M16" s="13">
        <v>0.19</v>
      </c>
      <c r="N16" s="14">
        <v>0.2</v>
      </c>
      <c r="O16" s="15">
        <v>0.25</v>
      </c>
      <c r="P16" s="13">
        <v>0.19</v>
      </c>
      <c r="Q16" s="14">
        <v>0.21</v>
      </c>
      <c r="R16" s="14">
        <v>0.21</v>
      </c>
      <c r="S16" s="14">
        <v>0.21</v>
      </c>
      <c r="T16" s="15">
        <v>0.34</v>
      </c>
      <c r="U16" s="13">
        <v>0.19</v>
      </c>
      <c r="V16" s="14">
        <v>0.22</v>
      </c>
      <c r="W16" s="14">
        <v>0.2</v>
      </c>
      <c r="X16" s="15">
        <v>0.21</v>
      </c>
      <c r="Y16" s="13">
        <v>0.2</v>
      </c>
      <c r="Z16" s="14">
        <v>0.2</v>
      </c>
      <c r="AA16" s="14">
        <v>0.19</v>
      </c>
      <c r="AB16" s="15">
        <v>0.19</v>
      </c>
      <c r="AC16" s="10"/>
    </row>
    <row r="17" spans="1:29" x14ac:dyDescent="0.35">
      <c r="A17" s="11"/>
      <c r="B17" s="22" t="s">
        <v>1166</v>
      </c>
      <c r="C17" s="23">
        <v>942</v>
      </c>
      <c r="D17" s="24">
        <v>942</v>
      </c>
      <c r="E17" s="25" t="s">
        <v>486</v>
      </c>
      <c r="F17" s="25" t="s">
        <v>486</v>
      </c>
      <c r="G17" s="25" t="s">
        <v>486</v>
      </c>
      <c r="H17" s="26" t="s">
        <v>486</v>
      </c>
      <c r="I17" s="24">
        <v>766</v>
      </c>
      <c r="J17" s="25" t="s">
        <v>486</v>
      </c>
      <c r="K17" s="25">
        <v>176</v>
      </c>
      <c r="L17" s="26" t="s">
        <v>486</v>
      </c>
      <c r="M17" s="24">
        <v>410</v>
      </c>
      <c r="N17" s="25">
        <v>493</v>
      </c>
      <c r="O17" s="26">
        <v>36</v>
      </c>
      <c r="P17" s="24">
        <v>628</v>
      </c>
      <c r="Q17" s="25">
        <v>236</v>
      </c>
      <c r="R17" s="25">
        <v>57</v>
      </c>
      <c r="S17" s="25">
        <v>20</v>
      </c>
      <c r="T17" s="26" t="s">
        <v>486</v>
      </c>
      <c r="U17" s="24">
        <v>151</v>
      </c>
      <c r="V17" s="25">
        <v>85</v>
      </c>
      <c r="W17" s="25">
        <v>686</v>
      </c>
      <c r="X17" s="26">
        <v>11</v>
      </c>
      <c r="Y17" s="24">
        <v>207</v>
      </c>
      <c r="Z17" s="25">
        <v>684</v>
      </c>
      <c r="AA17" s="25">
        <v>20</v>
      </c>
      <c r="AB17" s="26">
        <v>13</v>
      </c>
      <c r="AC17" s="10"/>
    </row>
    <row r="18" spans="1:29" x14ac:dyDescent="0.35">
      <c r="A18" s="11"/>
      <c r="B18" s="22" t="s">
        <v>449</v>
      </c>
      <c r="C18" s="27">
        <v>0.31</v>
      </c>
      <c r="D18" s="28">
        <v>0.31</v>
      </c>
      <c r="E18" s="25" t="s">
        <v>486</v>
      </c>
      <c r="F18" s="25" t="s">
        <v>486</v>
      </c>
      <c r="G18" s="25" t="s">
        <v>486</v>
      </c>
      <c r="H18" s="26" t="s">
        <v>486</v>
      </c>
      <c r="I18" s="28">
        <v>0.31</v>
      </c>
      <c r="J18" s="25" t="s">
        <v>486</v>
      </c>
      <c r="K18" s="29">
        <v>0.31</v>
      </c>
      <c r="L18" s="26" t="s">
        <v>486</v>
      </c>
      <c r="M18" s="28">
        <v>0.35</v>
      </c>
      <c r="N18" s="29">
        <v>0.28000000000000003</v>
      </c>
      <c r="O18" s="30">
        <v>0.33</v>
      </c>
      <c r="P18" s="28">
        <v>0.33</v>
      </c>
      <c r="Q18" s="29">
        <v>0.25</v>
      </c>
      <c r="R18" s="29">
        <v>0.33</v>
      </c>
      <c r="S18" s="29">
        <v>0.55000000000000004</v>
      </c>
      <c r="T18" s="26" t="s">
        <v>486</v>
      </c>
      <c r="U18" s="28">
        <v>0.31</v>
      </c>
      <c r="V18" s="29">
        <v>0.28999999999999998</v>
      </c>
      <c r="W18" s="29">
        <v>0.32</v>
      </c>
      <c r="X18" s="30">
        <v>0.21</v>
      </c>
      <c r="Y18" s="28">
        <v>0.28999999999999998</v>
      </c>
      <c r="Z18" s="29">
        <v>0.31</v>
      </c>
      <c r="AA18" s="29">
        <v>0.34</v>
      </c>
      <c r="AB18" s="30">
        <v>0.59</v>
      </c>
      <c r="AC18" s="10"/>
    </row>
    <row r="19" spans="1:29" x14ac:dyDescent="0.35">
      <c r="A19" s="11"/>
      <c r="B19" s="22" t="s">
        <v>449</v>
      </c>
      <c r="C19" s="24" t="s">
        <v>1289</v>
      </c>
      <c r="D19" s="24" t="s">
        <v>449</v>
      </c>
      <c r="E19" s="25" t="s">
        <v>449</v>
      </c>
      <c r="F19" s="25" t="s">
        <v>449</v>
      </c>
      <c r="G19" s="25" t="s">
        <v>449</v>
      </c>
      <c r="H19" s="26" t="s">
        <v>449</v>
      </c>
      <c r="I19" s="24" t="s">
        <v>449</v>
      </c>
      <c r="J19" s="25" t="s">
        <v>449</v>
      </c>
      <c r="K19" s="25" t="s">
        <v>449</v>
      </c>
      <c r="L19" s="26" t="s">
        <v>449</v>
      </c>
      <c r="M19" s="24" t="s">
        <v>518</v>
      </c>
      <c r="N19" s="25" t="s">
        <v>449</v>
      </c>
      <c r="O19" s="26" t="s">
        <v>449</v>
      </c>
      <c r="P19" s="24" t="s">
        <v>593</v>
      </c>
      <c r="Q19" s="25" t="s">
        <v>449</v>
      </c>
      <c r="R19" s="25" t="s">
        <v>449</v>
      </c>
      <c r="S19" s="25" t="s">
        <v>449</v>
      </c>
      <c r="T19" s="26" t="s">
        <v>449</v>
      </c>
      <c r="U19" s="24" t="s">
        <v>449</v>
      </c>
      <c r="V19" s="25" t="s">
        <v>449</v>
      </c>
      <c r="W19" s="25" t="s">
        <v>449</v>
      </c>
      <c r="X19" s="26" t="s">
        <v>449</v>
      </c>
      <c r="Y19" s="24" t="s">
        <v>449</v>
      </c>
      <c r="Z19" s="25" t="s">
        <v>449</v>
      </c>
      <c r="AA19" s="25" t="s">
        <v>449</v>
      </c>
      <c r="AB19" s="26" t="s">
        <v>449</v>
      </c>
      <c r="AC19" s="10"/>
    </row>
    <row r="20" spans="1:29" x14ac:dyDescent="0.35">
      <c r="A20" s="11"/>
      <c r="B20" s="8" t="s">
        <v>1167</v>
      </c>
      <c r="C20" s="9">
        <v>501</v>
      </c>
      <c r="D20" s="10">
        <v>501</v>
      </c>
      <c r="E20" s="5" t="s">
        <v>486</v>
      </c>
      <c r="F20" s="5" t="s">
        <v>486</v>
      </c>
      <c r="G20" s="5" t="s">
        <v>486</v>
      </c>
      <c r="H20" s="11" t="s">
        <v>486</v>
      </c>
      <c r="I20" s="10">
        <v>384</v>
      </c>
      <c r="J20" s="5" t="s">
        <v>486</v>
      </c>
      <c r="K20" s="5">
        <v>117</v>
      </c>
      <c r="L20" s="11" t="s">
        <v>486</v>
      </c>
      <c r="M20" s="10">
        <v>121</v>
      </c>
      <c r="N20" s="5">
        <v>369</v>
      </c>
      <c r="O20" s="11">
        <v>11</v>
      </c>
      <c r="P20" s="10">
        <v>333</v>
      </c>
      <c r="Q20" s="5">
        <v>152</v>
      </c>
      <c r="R20" s="5">
        <v>16</v>
      </c>
      <c r="S20" s="5" t="s">
        <v>486</v>
      </c>
      <c r="T20" s="11">
        <v>1</v>
      </c>
      <c r="U20" s="10">
        <v>64</v>
      </c>
      <c r="V20" s="5">
        <v>58</v>
      </c>
      <c r="W20" s="5">
        <v>374</v>
      </c>
      <c r="X20" s="11">
        <v>3</v>
      </c>
      <c r="Y20" s="10">
        <v>82</v>
      </c>
      <c r="Z20" s="5">
        <v>408</v>
      </c>
      <c r="AA20" s="5">
        <v>9</v>
      </c>
      <c r="AB20" s="11">
        <v>2</v>
      </c>
      <c r="AC20" s="10"/>
    </row>
    <row r="21" spans="1:29" x14ac:dyDescent="0.35">
      <c r="A21" s="11"/>
      <c r="B21" s="8" t="s">
        <v>449</v>
      </c>
      <c r="C21" s="12">
        <v>0.17</v>
      </c>
      <c r="D21" s="13">
        <v>0.17</v>
      </c>
      <c r="E21" s="5" t="s">
        <v>486</v>
      </c>
      <c r="F21" s="5" t="s">
        <v>486</v>
      </c>
      <c r="G21" s="5" t="s">
        <v>486</v>
      </c>
      <c r="H21" s="11" t="s">
        <v>486</v>
      </c>
      <c r="I21" s="13">
        <v>0.16</v>
      </c>
      <c r="J21" s="5" t="s">
        <v>486</v>
      </c>
      <c r="K21" s="14">
        <v>0.2</v>
      </c>
      <c r="L21" s="11" t="s">
        <v>486</v>
      </c>
      <c r="M21" s="13">
        <v>0.1</v>
      </c>
      <c r="N21" s="14">
        <v>0.21</v>
      </c>
      <c r="O21" s="15">
        <v>0.1</v>
      </c>
      <c r="P21" s="13">
        <v>0.18</v>
      </c>
      <c r="Q21" s="14">
        <v>0.16</v>
      </c>
      <c r="R21" s="14">
        <v>0.09</v>
      </c>
      <c r="S21" s="5" t="s">
        <v>486</v>
      </c>
      <c r="T21" s="15">
        <v>0.12</v>
      </c>
      <c r="U21" s="13">
        <v>0.13</v>
      </c>
      <c r="V21" s="14">
        <v>0.2</v>
      </c>
      <c r="W21" s="14">
        <v>0.17</v>
      </c>
      <c r="X21" s="15">
        <v>0.05</v>
      </c>
      <c r="Y21" s="13">
        <v>0.12</v>
      </c>
      <c r="Z21" s="14">
        <v>0.19</v>
      </c>
      <c r="AA21" s="14">
        <v>0.15</v>
      </c>
      <c r="AB21" s="15">
        <v>0.08</v>
      </c>
      <c r="AC21" s="10"/>
    </row>
    <row r="22" spans="1:29" x14ac:dyDescent="0.35">
      <c r="A22" s="11"/>
      <c r="B22" s="8" t="s">
        <v>449</v>
      </c>
      <c r="C22" s="10" t="s">
        <v>1245</v>
      </c>
      <c r="D22" s="10" t="s">
        <v>449</v>
      </c>
      <c r="E22" s="5" t="s">
        <v>449</v>
      </c>
      <c r="F22" s="5" t="s">
        <v>449</v>
      </c>
      <c r="G22" s="5" t="s">
        <v>449</v>
      </c>
      <c r="H22" s="11" t="s">
        <v>449</v>
      </c>
      <c r="I22" s="10" t="s">
        <v>449</v>
      </c>
      <c r="J22" s="5" t="s">
        <v>449</v>
      </c>
      <c r="K22" s="5" t="s">
        <v>600</v>
      </c>
      <c r="L22" s="11" t="s">
        <v>449</v>
      </c>
      <c r="M22" s="10" t="s">
        <v>449</v>
      </c>
      <c r="N22" s="5" t="s">
        <v>499</v>
      </c>
      <c r="O22" s="11" t="s">
        <v>449</v>
      </c>
      <c r="P22" s="10" t="s">
        <v>558</v>
      </c>
      <c r="Q22" s="5" t="s">
        <v>449</v>
      </c>
      <c r="R22" s="5" t="s">
        <v>449</v>
      </c>
      <c r="S22" s="5" t="s">
        <v>449</v>
      </c>
      <c r="T22" s="11" t="s">
        <v>449</v>
      </c>
      <c r="U22" s="10" t="s">
        <v>449</v>
      </c>
      <c r="V22" s="5" t="s">
        <v>493</v>
      </c>
      <c r="W22" s="5" t="s">
        <v>449</v>
      </c>
      <c r="X22" s="11" t="s">
        <v>449</v>
      </c>
      <c r="Y22" s="10" t="s">
        <v>449</v>
      </c>
      <c r="Z22" s="5" t="s">
        <v>502</v>
      </c>
      <c r="AA22" s="5" t="s">
        <v>449</v>
      </c>
      <c r="AB22" s="11" t="s">
        <v>449</v>
      </c>
      <c r="AC22" s="10"/>
    </row>
    <row r="23" spans="1:29" x14ac:dyDescent="0.35">
      <c r="A23" s="11"/>
      <c r="B23" s="22" t="s">
        <v>1168</v>
      </c>
      <c r="C23" s="23">
        <v>458</v>
      </c>
      <c r="D23" s="24">
        <v>458</v>
      </c>
      <c r="E23" s="25" t="s">
        <v>486</v>
      </c>
      <c r="F23" s="25" t="s">
        <v>486</v>
      </c>
      <c r="G23" s="25" t="s">
        <v>486</v>
      </c>
      <c r="H23" s="26" t="s">
        <v>486</v>
      </c>
      <c r="I23" s="24">
        <v>361</v>
      </c>
      <c r="J23" s="25" t="s">
        <v>486</v>
      </c>
      <c r="K23" s="25">
        <v>97</v>
      </c>
      <c r="L23" s="26" t="s">
        <v>486</v>
      </c>
      <c r="M23" s="24">
        <v>146</v>
      </c>
      <c r="N23" s="25">
        <v>293</v>
      </c>
      <c r="O23" s="26">
        <v>19</v>
      </c>
      <c r="P23" s="24">
        <v>281</v>
      </c>
      <c r="Q23" s="25">
        <v>152</v>
      </c>
      <c r="R23" s="25">
        <v>22</v>
      </c>
      <c r="S23" s="25">
        <v>3</v>
      </c>
      <c r="T23" s="26" t="s">
        <v>486</v>
      </c>
      <c r="U23" s="24">
        <v>87</v>
      </c>
      <c r="V23" s="25">
        <v>39</v>
      </c>
      <c r="W23" s="25">
        <v>313</v>
      </c>
      <c r="X23" s="26">
        <v>12</v>
      </c>
      <c r="Y23" s="24">
        <v>99</v>
      </c>
      <c r="Z23" s="25">
        <v>345</v>
      </c>
      <c r="AA23" s="25">
        <v>10</v>
      </c>
      <c r="AB23" s="26" t="s">
        <v>486</v>
      </c>
      <c r="AC23" s="10"/>
    </row>
    <row r="24" spans="1:29" x14ac:dyDescent="0.35">
      <c r="A24" s="11"/>
      <c r="B24" s="22" t="s">
        <v>449</v>
      </c>
      <c r="C24" s="27">
        <v>0.15</v>
      </c>
      <c r="D24" s="28">
        <v>0.15</v>
      </c>
      <c r="E24" s="25" t="s">
        <v>486</v>
      </c>
      <c r="F24" s="25" t="s">
        <v>486</v>
      </c>
      <c r="G24" s="25" t="s">
        <v>486</v>
      </c>
      <c r="H24" s="26" t="s">
        <v>486</v>
      </c>
      <c r="I24" s="28">
        <v>0.15</v>
      </c>
      <c r="J24" s="25" t="s">
        <v>486</v>
      </c>
      <c r="K24" s="29">
        <v>0.17</v>
      </c>
      <c r="L24" s="26" t="s">
        <v>486</v>
      </c>
      <c r="M24" s="28">
        <v>0.12</v>
      </c>
      <c r="N24" s="29">
        <v>0.17</v>
      </c>
      <c r="O24" s="30">
        <v>0.17</v>
      </c>
      <c r="P24" s="28">
        <v>0.15</v>
      </c>
      <c r="Q24" s="29">
        <v>0.16</v>
      </c>
      <c r="R24" s="29">
        <v>0.13</v>
      </c>
      <c r="S24" s="29">
        <v>0.08</v>
      </c>
      <c r="T24" s="26" t="s">
        <v>486</v>
      </c>
      <c r="U24" s="28">
        <v>0.18</v>
      </c>
      <c r="V24" s="29">
        <v>0.13</v>
      </c>
      <c r="W24" s="29">
        <v>0.15</v>
      </c>
      <c r="X24" s="30">
        <v>0.23</v>
      </c>
      <c r="Y24" s="28">
        <v>0.14000000000000001</v>
      </c>
      <c r="Z24" s="29">
        <v>0.16</v>
      </c>
      <c r="AA24" s="29">
        <v>0.18</v>
      </c>
      <c r="AB24" s="26" t="s">
        <v>486</v>
      </c>
      <c r="AC24" s="10"/>
    </row>
    <row r="25" spans="1:29" x14ac:dyDescent="0.35">
      <c r="A25" s="11"/>
      <c r="B25" s="22" t="s">
        <v>449</v>
      </c>
      <c r="C25" s="24" t="s">
        <v>568</v>
      </c>
      <c r="D25" s="24" t="s">
        <v>449</v>
      </c>
      <c r="E25" s="25" t="s">
        <v>449</v>
      </c>
      <c r="F25" s="25" t="s">
        <v>449</v>
      </c>
      <c r="G25" s="25" t="s">
        <v>449</v>
      </c>
      <c r="H25" s="26" t="s">
        <v>449</v>
      </c>
      <c r="I25" s="24" t="s">
        <v>449</v>
      </c>
      <c r="J25" s="25" t="s">
        <v>449</v>
      </c>
      <c r="K25" s="25" t="s">
        <v>449</v>
      </c>
      <c r="L25" s="26" t="s">
        <v>449</v>
      </c>
      <c r="M25" s="24" t="s">
        <v>449</v>
      </c>
      <c r="N25" s="25" t="s">
        <v>603</v>
      </c>
      <c r="O25" s="26" t="s">
        <v>449</v>
      </c>
      <c r="P25" s="24" t="s">
        <v>449</v>
      </c>
      <c r="Q25" s="25" t="s">
        <v>449</v>
      </c>
      <c r="R25" s="25" t="s">
        <v>449</v>
      </c>
      <c r="S25" s="25" t="s">
        <v>449</v>
      </c>
      <c r="T25" s="26" t="s">
        <v>449</v>
      </c>
      <c r="U25" s="24" t="s">
        <v>449</v>
      </c>
      <c r="V25" s="25" t="s">
        <v>449</v>
      </c>
      <c r="W25" s="25" t="s">
        <v>449</v>
      </c>
      <c r="X25" s="26" t="s">
        <v>449</v>
      </c>
      <c r="Y25" s="24" t="s">
        <v>449</v>
      </c>
      <c r="Z25" s="25" t="s">
        <v>449</v>
      </c>
      <c r="AA25" s="25" t="s">
        <v>449</v>
      </c>
      <c r="AB25" s="26" t="s">
        <v>449</v>
      </c>
      <c r="AC25" s="10"/>
    </row>
    <row r="26" spans="1:29" x14ac:dyDescent="0.35">
      <c r="A26" s="11"/>
      <c r="B26" s="8" t="s">
        <v>1169</v>
      </c>
      <c r="C26" s="9">
        <v>27</v>
      </c>
      <c r="D26" s="10">
        <v>27</v>
      </c>
      <c r="E26" s="5" t="s">
        <v>486</v>
      </c>
      <c r="F26" s="5" t="s">
        <v>486</v>
      </c>
      <c r="G26" s="5" t="s">
        <v>486</v>
      </c>
      <c r="H26" s="11" t="s">
        <v>486</v>
      </c>
      <c r="I26" s="10">
        <v>20</v>
      </c>
      <c r="J26" s="5" t="s">
        <v>486</v>
      </c>
      <c r="K26" s="5">
        <v>7</v>
      </c>
      <c r="L26" s="11" t="s">
        <v>486</v>
      </c>
      <c r="M26" s="10">
        <v>10</v>
      </c>
      <c r="N26" s="5">
        <v>16</v>
      </c>
      <c r="O26" s="11">
        <v>2</v>
      </c>
      <c r="P26" s="10">
        <v>15</v>
      </c>
      <c r="Q26" s="5">
        <v>12</v>
      </c>
      <c r="R26" s="5" t="s">
        <v>511</v>
      </c>
      <c r="S26" s="5" t="s">
        <v>486</v>
      </c>
      <c r="T26" s="11" t="s">
        <v>486</v>
      </c>
      <c r="U26" s="10">
        <v>6</v>
      </c>
      <c r="V26" s="5">
        <v>2</v>
      </c>
      <c r="W26" s="5">
        <v>18</v>
      </c>
      <c r="X26" s="11" t="s">
        <v>486</v>
      </c>
      <c r="Y26" s="10">
        <v>7</v>
      </c>
      <c r="Z26" s="5">
        <v>19</v>
      </c>
      <c r="AA26" s="5">
        <v>1</v>
      </c>
      <c r="AB26" s="11" t="s">
        <v>486</v>
      </c>
      <c r="AC26" s="10"/>
    </row>
    <row r="27" spans="1:29" x14ac:dyDescent="0.35">
      <c r="A27" s="11"/>
      <c r="B27" s="8" t="s">
        <v>449</v>
      </c>
      <c r="C27" s="12">
        <v>0.01</v>
      </c>
      <c r="D27" s="13">
        <v>0.01</v>
      </c>
      <c r="E27" s="5" t="s">
        <v>486</v>
      </c>
      <c r="F27" s="5" t="s">
        <v>486</v>
      </c>
      <c r="G27" s="5" t="s">
        <v>486</v>
      </c>
      <c r="H27" s="11" t="s">
        <v>486</v>
      </c>
      <c r="I27" s="13">
        <v>0.01</v>
      </c>
      <c r="J27" s="5" t="s">
        <v>486</v>
      </c>
      <c r="K27" s="14">
        <v>0.01</v>
      </c>
      <c r="L27" s="11" t="s">
        <v>486</v>
      </c>
      <c r="M27" s="13">
        <v>0.01</v>
      </c>
      <c r="N27" s="14">
        <v>0.01</v>
      </c>
      <c r="O27" s="15">
        <v>0.01</v>
      </c>
      <c r="P27" s="13">
        <v>0.01</v>
      </c>
      <c r="Q27" s="14">
        <v>0.01</v>
      </c>
      <c r="R27" s="5" t="s">
        <v>511</v>
      </c>
      <c r="S27" s="5" t="s">
        <v>486</v>
      </c>
      <c r="T27" s="11" t="s">
        <v>486</v>
      </c>
      <c r="U27" s="13">
        <v>0.01</v>
      </c>
      <c r="V27" s="14">
        <v>0.01</v>
      </c>
      <c r="W27" s="14">
        <v>0.01</v>
      </c>
      <c r="X27" s="11" t="s">
        <v>486</v>
      </c>
      <c r="Y27" s="13">
        <v>0.01</v>
      </c>
      <c r="Z27" s="14">
        <v>0.01</v>
      </c>
      <c r="AA27" s="14">
        <v>0.02</v>
      </c>
      <c r="AB27" s="11" t="s">
        <v>486</v>
      </c>
      <c r="AC27" s="10"/>
    </row>
    <row r="28" spans="1:29" x14ac:dyDescent="0.35">
      <c r="A28" s="11"/>
      <c r="B28" s="22" t="s">
        <v>519</v>
      </c>
      <c r="C28" s="24">
        <v>17</v>
      </c>
      <c r="D28" s="24">
        <v>17</v>
      </c>
      <c r="E28" s="25" t="s">
        <v>486</v>
      </c>
      <c r="F28" s="25" t="s">
        <v>486</v>
      </c>
      <c r="G28" s="25" t="s">
        <v>486</v>
      </c>
      <c r="H28" s="26" t="s">
        <v>486</v>
      </c>
      <c r="I28" s="24">
        <v>14</v>
      </c>
      <c r="J28" s="25" t="s">
        <v>486</v>
      </c>
      <c r="K28" s="25">
        <v>3</v>
      </c>
      <c r="L28" s="26" t="s">
        <v>486</v>
      </c>
      <c r="M28" s="24">
        <v>12</v>
      </c>
      <c r="N28" s="25">
        <v>4</v>
      </c>
      <c r="O28" s="26">
        <v>1</v>
      </c>
      <c r="P28" s="24">
        <v>12</v>
      </c>
      <c r="Q28" s="25">
        <v>5</v>
      </c>
      <c r="R28" s="25" t="s">
        <v>486</v>
      </c>
      <c r="S28" s="25" t="s">
        <v>486</v>
      </c>
      <c r="T28" s="26" t="s">
        <v>486</v>
      </c>
      <c r="U28" s="24">
        <v>6</v>
      </c>
      <c r="V28" s="25">
        <v>2</v>
      </c>
      <c r="W28" s="25">
        <v>7</v>
      </c>
      <c r="X28" s="26" t="s">
        <v>486</v>
      </c>
      <c r="Y28" s="24">
        <v>5</v>
      </c>
      <c r="Z28" s="25">
        <v>11</v>
      </c>
      <c r="AA28" s="25" t="s">
        <v>486</v>
      </c>
      <c r="AB28" s="26" t="s">
        <v>486</v>
      </c>
      <c r="AC28" s="10"/>
    </row>
    <row r="29" spans="1:29" x14ac:dyDescent="0.35">
      <c r="A29" s="11"/>
      <c r="B29" s="22" t="s">
        <v>449</v>
      </c>
      <c r="C29" s="24" t="s">
        <v>1138</v>
      </c>
      <c r="D29" s="24" t="s">
        <v>449</v>
      </c>
      <c r="E29" s="25" t="s">
        <v>449</v>
      </c>
      <c r="F29" s="25" t="s">
        <v>449</v>
      </c>
      <c r="G29" s="25" t="s">
        <v>449</v>
      </c>
      <c r="H29" s="26" t="s">
        <v>449</v>
      </c>
      <c r="I29" s="24" t="s">
        <v>449</v>
      </c>
      <c r="J29" s="25" t="s">
        <v>449</v>
      </c>
      <c r="K29" s="25" t="s">
        <v>449</v>
      </c>
      <c r="L29" s="26" t="s">
        <v>449</v>
      </c>
      <c r="M29" s="24" t="s">
        <v>517</v>
      </c>
      <c r="N29" s="25" t="s">
        <v>449</v>
      </c>
      <c r="O29" s="26" t="s">
        <v>449</v>
      </c>
      <c r="P29" s="24" t="s">
        <v>449</v>
      </c>
      <c r="Q29" s="25" t="s">
        <v>449</v>
      </c>
      <c r="R29" s="25" t="s">
        <v>449</v>
      </c>
      <c r="S29" s="25" t="s">
        <v>449</v>
      </c>
      <c r="T29" s="26" t="s">
        <v>449</v>
      </c>
      <c r="U29" s="24" t="s">
        <v>559</v>
      </c>
      <c r="V29" s="25" t="s">
        <v>449</v>
      </c>
      <c r="W29" s="25" t="s">
        <v>449</v>
      </c>
      <c r="X29" s="26" t="s">
        <v>449</v>
      </c>
      <c r="Y29" s="24" t="s">
        <v>449</v>
      </c>
      <c r="Z29" s="25" t="s">
        <v>449</v>
      </c>
      <c r="AA29" s="25" t="s">
        <v>449</v>
      </c>
      <c r="AB29" s="26" t="s">
        <v>449</v>
      </c>
      <c r="AC29" s="10"/>
    </row>
    <row r="30" spans="1:29" x14ac:dyDescent="0.35">
      <c r="A30" s="11"/>
      <c r="B30" s="8" t="s">
        <v>1170</v>
      </c>
      <c r="C30" s="9">
        <v>1096</v>
      </c>
      <c r="D30" s="10">
        <v>1096</v>
      </c>
      <c r="E30" s="5" t="s">
        <v>486</v>
      </c>
      <c r="F30" s="5" t="s">
        <v>486</v>
      </c>
      <c r="G30" s="5" t="s">
        <v>486</v>
      </c>
      <c r="H30" s="11" t="s">
        <v>486</v>
      </c>
      <c r="I30" s="10">
        <v>919</v>
      </c>
      <c r="J30" s="5" t="s">
        <v>486</v>
      </c>
      <c r="K30" s="5">
        <v>178</v>
      </c>
      <c r="L30" s="11" t="s">
        <v>486</v>
      </c>
      <c r="M30" s="10">
        <v>488</v>
      </c>
      <c r="N30" s="5">
        <v>559</v>
      </c>
      <c r="O30" s="11">
        <v>42</v>
      </c>
      <c r="P30" s="10">
        <v>625</v>
      </c>
      <c r="Q30" s="5">
        <v>375</v>
      </c>
      <c r="R30" s="5">
        <v>79</v>
      </c>
      <c r="S30" s="5">
        <v>13</v>
      </c>
      <c r="T30" s="11">
        <v>4</v>
      </c>
      <c r="U30" s="10">
        <v>178</v>
      </c>
      <c r="V30" s="5">
        <v>108</v>
      </c>
      <c r="W30" s="5">
        <v>761</v>
      </c>
      <c r="X30" s="11">
        <v>28</v>
      </c>
      <c r="Y30" s="10">
        <v>316</v>
      </c>
      <c r="Z30" s="5">
        <v>723</v>
      </c>
      <c r="AA30" s="5">
        <v>18</v>
      </c>
      <c r="AB30" s="11">
        <v>8</v>
      </c>
      <c r="AC30" s="10"/>
    </row>
    <row r="31" spans="1:29" x14ac:dyDescent="0.35">
      <c r="A31" s="11"/>
      <c r="B31" s="8" t="s">
        <v>449</v>
      </c>
      <c r="C31" s="12">
        <v>0.36</v>
      </c>
      <c r="D31" s="13">
        <v>0.36</v>
      </c>
      <c r="E31" s="5" t="s">
        <v>486</v>
      </c>
      <c r="F31" s="5" t="s">
        <v>486</v>
      </c>
      <c r="G31" s="5" t="s">
        <v>486</v>
      </c>
      <c r="H31" s="11" t="s">
        <v>486</v>
      </c>
      <c r="I31" s="13">
        <v>0.38</v>
      </c>
      <c r="J31" s="5" t="s">
        <v>486</v>
      </c>
      <c r="K31" s="14">
        <v>0.31</v>
      </c>
      <c r="L31" s="11" t="s">
        <v>486</v>
      </c>
      <c r="M31" s="13">
        <v>0.42</v>
      </c>
      <c r="N31" s="14">
        <v>0.32</v>
      </c>
      <c r="O31" s="15">
        <v>0.38</v>
      </c>
      <c r="P31" s="13">
        <v>0.33</v>
      </c>
      <c r="Q31" s="14">
        <v>0.4</v>
      </c>
      <c r="R31" s="14">
        <v>0.45</v>
      </c>
      <c r="S31" s="14">
        <v>0.37</v>
      </c>
      <c r="T31" s="15">
        <v>0.88</v>
      </c>
      <c r="U31" s="13">
        <v>0.37</v>
      </c>
      <c r="V31" s="14">
        <v>0.37</v>
      </c>
      <c r="W31" s="14">
        <v>0.35</v>
      </c>
      <c r="X31" s="15">
        <v>0.51</v>
      </c>
      <c r="Y31" s="13">
        <v>0.44</v>
      </c>
      <c r="Z31" s="14">
        <v>0.33</v>
      </c>
      <c r="AA31" s="14">
        <v>0.32</v>
      </c>
      <c r="AB31" s="15">
        <v>0.33</v>
      </c>
      <c r="AC31" s="10"/>
    </row>
    <row r="32" spans="1:29" x14ac:dyDescent="0.35">
      <c r="A32" s="11"/>
      <c r="B32" s="8" t="s">
        <v>449</v>
      </c>
      <c r="C32" s="10" t="s">
        <v>1142</v>
      </c>
      <c r="D32" s="10" t="s">
        <v>449</v>
      </c>
      <c r="E32" s="5" t="s">
        <v>449</v>
      </c>
      <c r="F32" s="5" t="s">
        <v>449</v>
      </c>
      <c r="G32" s="5" t="s">
        <v>449</v>
      </c>
      <c r="H32" s="11" t="s">
        <v>449</v>
      </c>
      <c r="I32" s="10" t="s">
        <v>514</v>
      </c>
      <c r="J32" s="5" t="s">
        <v>449</v>
      </c>
      <c r="K32" s="5" t="s">
        <v>449</v>
      </c>
      <c r="L32" s="11" t="s">
        <v>449</v>
      </c>
      <c r="M32" s="10" t="s">
        <v>518</v>
      </c>
      <c r="N32" s="5" t="s">
        <v>449</v>
      </c>
      <c r="O32" s="11" t="s">
        <v>449</v>
      </c>
      <c r="P32" s="10" t="s">
        <v>449</v>
      </c>
      <c r="Q32" s="5" t="s">
        <v>523</v>
      </c>
      <c r="R32" s="5" t="s">
        <v>605</v>
      </c>
      <c r="S32" s="5" t="s">
        <v>449</v>
      </c>
      <c r="T32" s="11" t="s">
        <v>449</v>
      </c>
      <c r="U32" s="10" t="s">
        <v>449</v>
      </c>
      <c r="V32" s="5" t="s">
        <v>449</v>
      </c>
      <c r="W32" s="5" t="s">
        <v>449</v>
      </c>
      <c r="X32" s="11" t="s">
        <v>449</v>
      </c>
      <c r="Y32" s="10" t="s">
        <v>598</v>
      </c>
      <c r="Z32" s="5" t="s">
        <v>449</v>
      </c>
      <c r="AA32" s="5" t="s">
        <v>449</v>
      </c>
      <c r="AB32" s="11" t="s">
        <v>449</v>
      </c>
      <c r="AC32" s="10"/>
    </row>
    <row r="33" spans="1:29" x14ac:dyDescent="0.35">
      <c r="A33" s="11"/>
      <c r="B33" s="22" t="s">
        <v>1171</v>
      </c>
      <c r="C33" s="23">
        <v>959</v>
      </c>
      <c r="D33" s="24">
        <v>959</v>
      </c>
      <c r="E33" s="25" t="s">
        <v>486</v>
      </c>
      <c r="F33" s="25" t="s">
        <v>486</v>
      </c>
      <c r="G33" s="25" t="s">
        <v>486</v>
      </c>
      <c r="H33" s="26" t="s">
        <v>486</v>
      </c>
      <c r="I33" s="24">
        <v>745</v>
      </c>
      <c r="J33" s="25" t="s">
        <v>486</v>
      </c>
      <c r="K33" s="25">
        <v>214</v>
      </c>
      <c r="L33" s="26" t="s">
        <v>486</v>
      </c>
      <c r="M33" s="24">
        <v>267</v>
      </c>
      <c r="N33" s="25">
        <v>662</v>
      </c>
      <c r="O33" s="26">
        <v>30</v>
      </c>
      <c r="P33" s="24">
        <v>614</v>
      </c>
      <c r="Q33" s="25">
        <v>304</v>
      </c>
      <c r="R33" s="25">
        <v>38</v>
      </c>
      <c r="S33" s="25">
        <v>3</v>
      </c>
      <c r="T33" s="26">
        <v>1</v>
      </c>
      <c r="U33" s="24">
        <v>151</v>
      </c>
      <c r="V33" s="25">
        <v>97</v>
      </c>
      <c r="W33" s="25">
        <v>687</v>
      </c>
      <c r="X33" s="26">
        <v>15</v>
      </c>
      <c r="Y33" s="24">
        <v>181</v>
      </c>
      <c r="Z33" s="25">
        <v>753</v>
      </c>
      <c r="AA33" s="25">
        <v>19</v>
      </c>
      <c r="AB33" s="26">
        <v>2</v>
      </c>
      <c r="AC33" s="10"/>
    </row>
    <row r="34" spans="1:29" x14ac:dyDescent="0.35">
      <c r="A34" s="11"/>
      <c r="B34" s="22" t="s">
        <v>449</v>
      </c>
      <c r="C34" s="27">
        <v>0.32</v>
      </c>
      <c r="D34" s="28">
        <v>0.32</v>
      </c>
      <c r="E34" s="25" t="s">
        <v>486</v>
      </c>
      <c r="F34" s="25" t="s">
        <v>486</v>
      </c>
      <c r="G34" s="25" t="s">
        <v>486</v>
      </c>
      <c r="H34" s="26" t="s">
        <v>486</v>
      </c>
      <c r="I34" s="28">
        <v>0.3</v>
      </c>
      <c r="J34" s="25" t="s">
        <v>486</v>
      </c>
      <c r="K34" s="29">
        <v>0.37</v>
      </c>
      <c r="L34" s="26" t="s">
        <v>486</v>
      </c>
      <c r="M34" s="28">
        <v>0.23</v>
      </c>
      <c r="N34" s="29">
        <v>0.38</v>
      </c>
      <c r="O34" s="30">
        <v>0.27</v>
      </c>
      <c r="P34" s="28">
        <v>0.33</v>
      </c>
      <c r="Q34" s="29">
        <v>0.33</v>
      </c>
      <c r="R34" s="29">
        <v>0.22</v>
      </c>
      <c r="S34" s="29">
        <v>0.08</v>
      </c>
      <c r="T34" s="30">
        <v>0.12</v>
      </c>
      <c r="U34" s="28">
        <v>0.31</v>
      </c>
      <c r="V34" s="29">
        <v>0.33</v>
      </c>
      <c r="W34" s="29">
        <v>0.32</v>
      </c>
      <c r="X34" s="30">
        <v>0.28000000000000003</v>
      </c>
      <c r="Y34" s="28">
        <v>0.25</v>
      </c>
      <c r="Z34" s="29">
        <v>0.35</v>
      </c>
      <c r="AA34" s="29">
        <v>0.32</v>
      </c>
      <c r="AB34" s="30">
        <v>0.08</v>
      </c>
      <c r="AC34" s="10"/>
    </row>
    <row r="35" spans="1:29" x14ac:dyDescent="0.35">
      <c r="A35" s="11"/>
      <c r="B35" s="36" t="s">
        <v>449</v>
      </c>
      <c r="C35" s="38" t="s">
        <v>1290</v>
      </c>
      <c r="D35" s="38" t="s">
        <v>449</v>
      </c>
      <c r="E35" s="39" t="s">
        <v>449</v>
      </c>
      <c r="F35" s="39" t="s">
        <v>449</v>
      </c>
      <c r="G35" s="39" t="s">
        <v>449</v>
      </c>
      <c r="H35" s="40" t="s">
        <v>449</v>
      </c>
      <c r="I35" s="38" t="s">
        <v>449</v>
      </c>
      <c r="J35" s="39" t="s">
        <v>449</v>
      </c>
      <c r="K35" s="39" t="s">
        <v>600</v>
      </c>
      <c r="L35" s="40" t="s">
        <v>449</v>
      </c>
      <c r="M35" s="38" t="s">
        <v>449</v>
      </c>
      <c r="N35" s="39" t="s">
        <v>603</v>
      </c>
      <c r="O35" s="40" t="s">
        <v>449</v>
      </c>
      <c r="P35" s="38" t="s">
        <v>558</v>
      </c>
      <c r="Q35" s="39" t="s">
        <v>558</v>
      </c>
      <c r="R35" s="39" t="s">
        <v>449</v>
      </c>
      <c r="S35" s="39" t="s">
        <v>449</v>
      </c>
      <c r="T35" s="40" t="s">
        <v>449</v>
      </c>
      <c r="U35" s="38" t="s">
        <v>449</v>
      </c>
      <c r="V35" s="39" t="s">
        <v>449</v>
      </c>
      <c r="W35" s="39" t="s">
        <v>449</v>
      </c>
      <c r="X35" s="40" t="s">
        <v>449</v>
      </c>
      <c r="Y35" s="38" t="s">
        <v>449</v>
      </c>
      <c r="Z35" s="39" t="s">
        <v>502</v>
      </c>
      <c r="AA35" s="39" t="s">
        <v>449</v>
      </c>
      <c r="AB35" s="40" t="s">
        <v>449</v>
      </c>
      <c r="AC35" s="10"/>
    </row>
    <row r="36" spans="1:29" x14ac:dyDescent="0.35">
      <c r="B36" s="1" t="s">
        <v>1929</v>
      </c>
    </row>
    <row r="37" spans="1:29" x14ac:dyDescent="0.35">
      <c r="B37" s="1" t="s">
        <v>529</v>
      </c>
    </row>
    <row r="38" spans="1:29" x14ac:dyDescent="0.35">
      <c r="B38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87" display="Return to Index" xr:uid="{00000000-0004-0000-53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8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400-000000000000}">
  <dimension ref="A1:X40"/>
  <sheetViews>
    <sheetView showGridLines="0" zoomScale="85" zoomScaleNormal="85" workbookViewId="0">
      <pane xSplit="2" ySplit="9" topLeftCell="F11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228</v>
      </c>
    </row>
    <row r="6" spans="1:24" x14ac:dyDescent="0.35">
      <c r="B6" s="1" t="s">
        <v>226</v>
      </c>
    </row>
    <row r="7" spans="1:24" x14ac:dyDescent="0.35">
      <c r="B7" s="1" t="s">
        <v>104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3123</v>
      </c>
      <c r="D10" s="10">
        <v>1341</v>
      </c>
      <c r="E10" s="5">
        <v>214</v>
      </c>
      <c r="F10" s="5">
        <v>679</v>
      </c>
      <c r="G10" s="5">
        <v>356</v>
      </c>
      <c r="H10" s="5">
        <v>298</v>
      </c>
      <c r="I10" s="11">
        <v>171</v>
      </c>
      <c r="J10" s="10">
        <v>2604</v>
      </c>
      <c r="K10" s="11">
        <v>406</v>
      </c>
      <c r="L10" s="10">
        <v>471</v>
      </c>
      <c r="M10" s="5">
        <v>701</v>
      </c>
      <c r="N10" s="5">
        <v>239</v>
      </c>
      <c r="O10" s="5">
        <v>839</v>
      </c>
      <c r="P10" s="5">
        <v>469</v>
      </c>
      <c r="Q10" s="5">
        <v>152</v>
      </c>
      <c r="R10" s="11">
        <v>104</v>
      </c>
      <c r="S10" s="10">
        <v>512</v>
      </c>
      <c r="T10" s="5">
        <v>845</v>
      </c>
      <c r="U10" s="5">
        <v>918</v>
      </c>
      <c r="V10" s="5">
        <v>345</v>
      </c>
      <c r="W10" s="11">
        <v>159</v>
      </c>
    </row>
    <row r="11" spans="1:24" x14ac:dyDescent="0.35">
      <c r="B11" s="17" t="s">
        <v>1930</v>
      </c>
      <c r="C11" s="18">
        <v>3025</v>
      </c>
      <c r="D11" s="19">
        <v>1251</v>
      </c>
      <c r="E11" s="20">
        <v>224</v>
      </c>
      <c r="F11" s="20">
        <v>558</v>
      </c>
      <c r="G11" s="20">
        <v>369</v>
      </c>
      <c r="H11" s="20">
        <v>378</v>
      </c>
      <c r="I11" s="21">
        <v>157</v>
      </c>
      <c r="J11" s="19">
        <v>2357</v>
      </c>
      <c r="K11" s="21">
        <v>509</v>
      </c>
      <c r="L11" s="19">
        <v>524</v>
      </c>
      <c r="M11" s="20">
        <v>661</v>
      </c>
      <c r="N11" s="20">
        <v>227</v>
      </c>
      <c r="O11" s="20">
        <v>753</v>
      </c>
      <c r="P11" s="20">
        <v>415</v>
      </c>
      <c r="Q11" s="20">
        <v>118</v>
      </c>
      <c r="R11" s="21" t="s">
        <v>1066</v>
      </c>
      <c r="S11" s="19">
        <v>592</v>
      </c>
      <c r="T11" s="20">
        <v>841</v>
      </c>
      <c r="U11" s="20">
        <v>764</v>
      </c>
      <c r="V11" s="20">
        <v>264</v>
      </c>
      <c r="W11" s="21">
        <v>209</v>
      </c>
    </row>
    <row r="12" spans="1:24" x14ac:dyDescent="0.35">
      <c r="A12" s="11"/>
      <c r="B12" s="22" t="s">
        <v>1164</v>
      </c>
      <c r="C12" s="23">
        <v>491</v>
      </c>
      <c r="D12" s="24">
        <v>176</v>
      </c>
      <c r="E12" s="25">
        <v>41</v>
      </c>
      <c r="F12" s="25">
        <v>72</v>
      </c>
      <c r="G12" s="25">
        <v>59</v>
      </c>
      <c r="H12" s="25">
        <v>91</v>
      </c>
      <c r="I12" s="26">
        <v>26</v>
      </c>
      <c r="J12" s="24">
        <v>338</v>
      </c>
      <c r="K12" s="26">
        <v>104</v>
      </c>
      <c r="L12" s="24">
        <v>93</v>
      </c>
      <c r="M12" s="25">
        <v>103</v>
      </c>
      <c r="N12" s="25">
        <v>48</v>
      </c>
      <c r="O12" s="25">
        <v>102</v>
      </c>
      <c r="P12" s="25">
        <v>48</v>
      </c>
      <c r="Q12" s="25">
        <v>14</v>
      </c>
      <c r="R12" s="26">
        <v>37</v>
      </c>
      <c r="S12" s="24">
        <v>137</v>
      </c>
      <c r="T12" s="25">
        <v>133</v>
      </c>
      <c r="U12" s="25">
        <v>81</v>
      </c>
      <c r="V12" s="25">
        <v>23</v>
      </c>
      <c r="W12" s="26">
        <v>52</v>
      </c>
      <c r="X12" s="10"/>
    </row>
    <row r="13" spans="1:24" x14ac:dyDescent="0.35">
      <c r="A13" s="11"/>
      <c r="B13" s="22" t="s">
        <v>449</v>
      </c>
      <c r="C13" s="27">
        <v>0.16</v>
      </c>
      <c r="D13" s="28">
        <v>0.14000000000000001</v>
      </c>
      <c r="E13" s="29">
        <v>0.18</v>
      </c>
      <c r="F13" s="29">
        <v>0.13</v>
      </c>
      <c r="G13" s="29">
        <v>0.16</v>
      </c>
      <c r="H13" s="29">
        <v>0.24</v>
      </c>
      <c r="I13" s="30">
        <v>0.16</v>
      </c>
      <c r="J13" s="28">
        <v>0.14000000000000001</v>
      </c>
      <c r="K13" s="30">
        <v>0.2</v>
      </c>
      <c r="L13" s="28">
        <v>0.18</v>
      </c>
      <c r="M13" s="29">
        <v>0.16</v>
      </c>
      <c r="N13" s="29">
        <v>0.21</v>
      </c>
      <c r="O13" s="29">
        <v>0.13</v>
      </c>
      <c r="P13" s="29">
        <v>0.12</v>
      </c>
      <c r="Q13" s="29">
        <v>0.12</v>
      </c>
      <c r="R13" s="30">
        <v>0.26</v>
      </c>
      <c r="S13" s="28">
        <v>0.23</v>
      </c>
      <c r="T13" s="29">
        <v>0.16</v>
      </c>
      <c r="U13" s="29">
        <v>0.11</v>
      </c>
      <c r="V13" s="29">
        <v>0.09</v>
      </c>
      <c r="W13" s="30">
        <v>0.25</v>
      </c>
      <c r="X13" s="10"/>
    </row>
    <row r="14" spans="1:24" x14ac:dyDescent="0.35">
      <c r="A14" s="11"/>
      <c r="B14" s="22" t="s">
        <v>449</v>
      </c>
      <c r="C14" s="24" t="s">
        <v>1124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5" t="s">
        <v>563</v>
      </c>
      <c r="I14" s="26" t="s">
        <v>449</v>
      </c>
      <c r="J14" s="24" t="s">
        <v>449</v>
      </c>
      <c r="K14" s="26" t="s">
        <v>645</v>
      </c>
      <c r="L14" s="24" t="s">
        <v>605</v>
      </c>
      <c r="M14" s="25" t="s">
        <v>449</v>
      </c>
      <c r="N14" s="25" t="s">
        <v>565</v>
      </c>
      <c r="O14" s="25" t="s">
        <v>449</v>
      </c>
      <c r="P14" s="25" t="s">
        <v>449</v>
      </c>
      <c r="Q14" s="25" t="s">
        <v>449</v>
      </c>
      <c r="R14" s="26" t="s">
        <v>839</v>
      </c>
      <c r="S14" s="24" t="s">
        <v>929</v>
      </c>
      <c r="T14" s="25" t="s">
        <v>567</v>
      </c>
      <c r="U14" s="25" t="s">
        <v>449</v>
      </c>
      <c r="V14" s="25" t="s">
        <v>449</v>
      </c>
      <c r="W14" s="26" t="s">
        <v>929</v>
      </c>
      <c r="X14" s="10"/>
    </row>
    <row r="15" spans="1:24" x14ac:dyDescent="0.35">
      <c r="A15" s="11"/>
      <c r="B15" s="8" t="s">
        <v>1165</v>
      </c>
      <c r="C15" s="9">
        <v>605</v>
      </c>
      <c r="D15" s="10">
        <v>244</v>
      </c>
      <c r="E15" s="5">
        <v>46</v>
      </c>
      <c r="F15" s="5">
        <v>113</v>
      </c>
      <c r="G15" s="5">
        <v>72</v>
      </c>
      <c r="H15" s="5">
        <v>80</v>
      </c>
      <c r="I15" s="11">
        <v>34</v>
      </c>
      <c r="J15" s="10">
        <v>454</v>
      </c>
      <c r="K15" s="11">
        <v>128</v>
      </c>
      <c r="L15" s="10">
        <v>95</v>
      </c>
      <c r="M15" s="5">
        <v>145</v>
      </c>
      <c r="N15" s="5">
        <v>43</v>
      </c>
      <c r="O15" s="5">
        <v>155</v>
      </c>
      <c r="P15" s="5">
        <v>87</v>
      </c>
      <c r="Q15" s="5">
        <v>19</v>
      </c>
      <c r="R15" s="11">
        <v>23</v>
      </c>
      <c r="S15" s="10">
        <v>114</v>
      </c>
      <c r="T15" s="5">
        <v>178</v>
      </c>
      <c r="U15" s="5">
        <v>147</v>
      </c>
      <c r="V15" s="5">
        <v>60</v>
      </c>
      <c r="W15" s="11">
        <v>40</v>
      </c>
      <c r="X15" s="10"/>
    </row>
    <row r="16" spans="1:24" x14ac:dyDescent="0.35">
      <c r="A16" s="11"/>
      <c r="B16" s="8" t="s">
        <v>449</v>
      </c>
      <c r="C16" s="12">
        <v>0.2</v>
      </c>
      <c r="D16" s="13">
        <v>0.19</v>
      </c>
      <c r="E16" s="14">
        <v>0.2</v>
      </c>
      <c r="F16" s="14">
        <v>0.2</v>
      </c>
      <c r="G16" s="14">
        <v>0.2</v>
      </c>
      <c r="H16" s="14">
        <v>0.21</v>
      </c>
      <c r="I16" s="15">
        <v>0.21</v>
      </c>
      <c r="J16" s="13">
        <v>0.19</v>
      </c>
      <c r="K16" s="15">
        <v>0.25</v>
      </c>
      <c r="L16" s="13">
        <v>0.18</v>
      </c>
      <c r="M16" s="14">
        <v>0.22</v>
      </c>
      <c r="N16" s="14">
        <v>0.19</v>
      </c>
      <c r="O16" s="14">
        <v>0.21</v>
      </c>
      <c r="P16" s="14">
        <v>0.21</v>
      </c>
      <c r="Q16" s="14">
        <v>0.16</v>
      </c>
      <c r="R16" s="15">
        <v>0.16</v>
      </c>
      <c r="S16" s="13">
        <v>0.19</v>
      </c>
      <c r="T16" s="14">
        <v>0.21</v>
      </c>
      <c r="U16" s="14">
        <v>0.19</v>
      </c>
      <c r="V16" s="14">
        <v>0.23</v>
      </c>
      <c r="W16" s="15">
        <v>0.19</v>
      </c>
      <c r="X16" s="10"/>
    </row>
    <row r="17" spans="1:24" x14ac:dyDescent="0.35">
      <c r="A17" s="11"/>
      <c r="B17" s="8" t="s">
        <v>449</v>
      </c>
      <c r="C17" s="10" t="s">
        <v>449</v>
      </c>
      <c r="D17" s="10" t="s">
        <v>449</v>
      </c>
      <c r="E17" s="5" t="s">
        <v>449</v>
      </c>
      <c r="F17" s="5" t="s">
        <v>449</v>
      </c>
      <c r="G17" s="5" t="s">
        <v>449</v>
      </c>
      <c r="H17" s="5" t="s">
        <v>449</v>
      </c>
      <c r="I17" s="11" t="s">
        <v>449</v>
      </c>
      <c r="J17" s="10" t="s">
        <v>449</v>
      </c>
      <c r="K17" s="11" t="s">
        <v>506</v>
      </c>
      <c r="L17" s="10" t="s">
        <v>449</v>
      </c>
      <c r="M17" s="5" t="s">
        <v>449</v>
      </c>
      <c r="N17" s="5" t="s">
        <v>449</v>
      </c>
      <c r="O17" s="5" t="s">
        <v>449</v>
      </c>
      <c r="P17" s="5" t="s">
        <v>449</v>
      </c>
      <c r="Q17" s="5" t="s">
        <v>449</v>
      </c>
      <c r="R17" s="11" t="s">
        <v>449</v>
      </c>
      <c r="S17" s="10" t="s">
        <v>449</v>
      </c>
      <c r="T17" s="5" t="s">
        <v>449</v>
      </c>
      <c r="U17" s="5" t="s">
        <v>449</v>
      </c>
      <c r="V17" s="5" t="s">
        <v>449</v>
      </c>
      <c r="W17" s="11" t="s">
        <v>449</v>
      </c>
      <c r="X17" s="10"/>
    </row>
    <row r="18" spans="1:24" x14ac:dyDescent="0.35">
      <c r="A18" s="11"/>
      <c r="B18" s="22" t="s">
        <v>1166</v>
      </c>
      <c r="C18" s="23">
        <v>942</v>
      </c>
      <c r="D18" s="24">
        <v>382</v>
      </c>
      <c r="E18" s="25">
        <v>80</v>
      </c>
      <c r="F18" s="25">
        <v>162</v>
      </c>
      <c r="G18" s="25">
        <v>125</v>
      </c>
      <c r="H18" s="25">
        <v>123</v>
      </c>
      <c r="I18" s="26">
        <v>46</v>
      </c>
      <c r="J18" s="24">
        <v>736</v>
      </c>
      <c r="K18" s="26">
        <v>161</v>
      </c>
      <c r="L18" s="24">
        <v>195</v>
      </c>
      <c r="M18" s="25">
        <v>204</v>
      </c>
      <c r="N18" s="25">
        <v>77</v>
      </c>
      <c r="O18" s="25">
        <v>207</v>
      </c>
      <c r="P18" s="25">
        <v>119</v>
      </c>
      <c r="Q18" s="25">
        <v>39</v>
      </c>
      <c r="R18" s="26">
        <v>34</v>
      </c>
      <c r="S18" s="24">
        <v>203</v>
      </c>
      <c r="T18" s="25">
        <v>263</v>
      </c>
      <c r="U18" s="25">
        <v>217</v>
      </c>
      <c r="V18" s="25">
        <v>64</v>
      </c>
      <c r="W18" s="26">
        <v>74</v>
      </c>
      <c r="X18" s="10"/>
    </row>
    <row r="19" spans="1:24" x14ac:dyDescent="0.35">
      <c r="A19" s="11"/>
      <c r="B19" s="22" t="s">
        <v>449</v>
      </c>
      <c r="C19" s="27">
        <v>0.31</v>
      </c>
      <c r="D19" s="28">
        <v>0.3</v>
      </c>
      <c r="E19" s="29">
        <v>0.36</v>
      </c>
      <c r="F19" s="29">
        <v>0.28999999999999998</v>
      </c>
      <c r="G19" s="29">
        <v>0.34</v>
      </c>
      <c r="H19" s="29">
        <v>0.33</v>
      </c>
      <c r="I19" s="30">
        <v>0.28999999999999998</v>
      </c>
      <c r="J19" s="28">
        <v>0.31</v>
      </c>
      <c r="K19" s="30">
        <v>0.32</v>
      </c>
      <c r="L19" s="28">
        <v>0.37</v>
      </c>
      <c r="M19" s="29">
        <v>0.31</v>
      </c>
      <c r="N19" s="29">
        <v>0.34</v>
      </c>
      <c r="O19" s="29">
        <v>0.28000000000000003</v>
      </c>
      <c r="P19" s="29">
        <v>0.28999999999999998</v>
      </c>
      <c r="Q19" s="29">
        <v>0.33</v>
      </c>
      <c r="R19" s="30">
        <v>0.24</v>
      </c>
      <c r="S19" s="28">
        <v>0.34</v>
      </c>
      <c r="T19" s="29">
        <v>0.31</v>
      </c>
      <c r="U19" s="29">
        <v>0.28000000000000003</v>
      </c>
      <c r="V19" s="29">
        <v>0.24</v>
      </c>
      <c r="W19" s="30">
        <v>0.35</v>
      </c>
      <c r="X19" s="10"/>
    </row>
    <row r="20" spans="1:24" x14ac:dyDescent="0.35">
      <c r="A20" s="11"/>
      <c r="B20" s="22" t="s">
        <v>449</v>
      </c>
      <c r="C20" s="24" t="s">
        <v>1291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5" t="s">
        <v>449</v>
      </c>
      <c r="I20" s="26" t="s">
        <v>449</v>
      </c>
      <c r="J20" s="24" t="s">
        <v>449</v>
      </c>
      <c r="K20" s="26" t="s">
        <v>449</v>
      </c>
      <c r="L20" s="24" t="s">
        <v>741</v>
      </c>
      <c r="M20" s="25" t="s">
        <v>449</v>
      </c>
      <c r="N20" s="25" t="s">
        <v>449</v>
      </c>
      <c r="O20" s="25" t="s">
        <v>449</v>
      </c>
      <c r="P20" s="25" t="s">
        <v>449</v>
      </c>
      <c r="Q20" s="25" t="s">
        <v>449</v>
      </c>
      <c r="R20" s="26" t="s">
        <v>449</v>
      </c>
      <c r="S20" s="24" t="s">
        <v>647</v>
      </c>
      <c r="T20" s="25" t="s">
        <v>449</v>
      </c>
      <c r="U20" s="25" t="s">
        <v>449</v>
      </c>
      <c r="V20" s="25" t="s">
        <v>449</v>
      </c>
      <c r="W20" s="26" t="s">
        <v>647</v>
      </c>
      <c r="X20" s="10"/>
    </row>
    <row r="21" spans="1:24" x14ac:dyDescent="0.35">
      <c r="A21" s="11"/>
      <c r="B21" s="8" t="s">
        <v>1167</v>
      </c>
      <c r="C21" s="9">
        <v>501</v>
      </c>
      <c r="D21" s="10">
        <v>221</v>
      </c>
      <c r="E21" s="5">
        <v>30</v>
      </c>
      <c r="F21" s="5">
        <v>119</v>
      </c>
      <c r="G21" s="5">
        <v>56</v>
      </c>
      <c r="H21" s="5">
        <v>41</v>
      </c>
      <c r="I21" s="11">
        <v>23</v>
      </c>
      <c r="J21" s="10">
        <v>443</v>
      </c>
      <c r="K21" s="11">
        <v>49</v>
      </c>
      <c r="L21" s="10">
        <v>77</v>
      </c>
      <c r="M21" s="5">
        <v>118</v>
      </c>
      <c r="N21" s="5">
        <v>29</v>
      </c>
      <c r="O21" s="5">
        <v>147</v>
      </c>
      <c r="P21" s="5">
        <v>79</v>
      </c>
      <c r="Q21" s="5">
        <v>23</v>
      </c>
      <c r="R21" s="11">
        <v>11</v>
      </c>
      <c r="S21" s="10">
        <v>62</v>
      </c>
      <c r="T21" s="5">
        <v>142</v>
      </c>
      <c r="U21" s="5">
        <v>167</v>
      </c>
      <c r="V21" s="5">
        <v>62</v>
      </c>
      <c r="W21" s="11">
        <v>24</v>
      </c>
      <c r="X21" s="10"/>
    </row>
    <row r="22" spans="1:24" x14ac:dyDescent="0.35">
      <c r="A22" s="11"/>
      <c r="B22" s="8" t="s">
        <v>449</v>
      </c>
      <c r="C22" s="12">
        <v>0.17</v>
      </c>
      <c r="D22" s="13">
        <v>0.18</v>
      </c>
      <c r="E22" s="14">
        <v>0.14000000000000001</v>
      </c>
      <c r="F22" s="14">
        <v>0.21</v>
      </c>
      <c r="G22" s="14">
        <v>0.15</v>
      </c>
      <c r="H22" s="14">
        <v>0.11</v>
      </c>
      <c r="I22" s="15">
        <v>0.15</v>
      </c>
      <c r="J22" s="13">
        <v>0.19</v>
      </c>
      <c r="K22" s="15">
        <v>0.1</v>
      </c>
      <c r="L22" s="13">
        <v>0.15</v>
      </c>
      <c r="M22" s="14">
        <v>0.18</v>
      </c>
      <c r="N22" s="14">
        <v>0.13</v>
      </c>
      <c r="O22" s="14">
        <v>0.2</v>
      </c>
      <c r="P22" s="14">
        <v>0.19</v>
      </c>
      <c r="Q22" s="14">
        <v>0.2</v>
      </c>
      <c r="R22" s="15">
        <v>0.08</v>
      </c>
      <c r="S22" s="13">
        <v>0.11</v>
      </c>
      <c r="T22" s="14">
        <v>0.17</v>
      </c>
      <c r="U22" s="14">
        <v>0.22</v>
      </c>
      <c r="V22" s="14">
        <v>0.24</v>
      </c>
      <c r="W22" s="15">
        <v>0.11</v>
      </c>
      <c r="X22" s="10"/>
    </row>
    <row r="23" spans="1:24" x14ac:dyDescent="0.35">
      <c r="A23" s="11"/>
      <c r="B23" s="8" t="s">
        <v>449</v>
      </c>
      <c r="C23" s="10" t="s">
        <v>1186</v>
      </c>
      <c r="D23" s="10" t="s">
        <v>557</v>
      </c>
      <c r="E23" s="5" t="s">
        <v>449</v>
      </c>
      <c r="F23" s="5" t="s">
        <v>898</v>
      </c>
      <c r="G23" s="5" t="s">
        <v>449</v>
      </c>
      <c r="H23" s="5" t="s">
        <v>449</v>
      </c>
      <c r="I23" s="11" t="s">
        <v>449</v>
      </c>
      <c r="J23" s="10" t="s">
        <v>514</v>
      </c>
      <c r="K23" s="11" t="s">
        <v>449</v>
      </c>
      <c r="L23" s="10" t="s">
        <v>449</v>
      </c>
      <c r="M23" s="5" t="s">
        <v>558</v>
      </c>
      <c r="N23" s="5" t="s">
        <v>449</v>
      </c>
      <c r="O23" s="5" t="s">
        <v>601</v>
      </c>
      <c r="P23" s="5" t="s">
        <v>558</v>
      </c>
      <c r="Q23" s="5" t="s">
        <v>558</v>
      </c>
      <c r="R23" s="11" t="s">
        <v>449</v>
      </c>
      <c r="S23" s="10" t="s">
        <v>449</v>
      </c>
      <c r="T23" s="5" t="s">
        <v>842</v>
      </c>
      <c r="U23" s="5" t="s">
        <v>737</v>
      </c>
      <c r="V23" s="5" t="s">
        <v>737</v>
      </c>
      <c r="W23" s="11" t="s">
        <v>449</v>
      </c>
      <c r="X23" s="10"/>
    </row>
    <row r="24" spans="1:24" x14ac:dyDescent="0.35">
      <c r="A24" s="11"/>
      <c r="B24" s="22" t="s">
        <v>1168</v>
      </c>
      <c r="C24" s="23">
        <v>458</v>
      </c>
      <c r="D24" s="24">
        <v>220</v>
      </c>
      <c r="E24" s="25">
        <v>27</v>
      </c>
      <c r="F24" s="25">
        <v>85</v>
      </c>
      <c r="G24" s="25">
        <v>54</v>
      </c>
      <c r="H24" s="25">
        <v>38</v>
      </c>
      <c r="I24" s="26">
        <v>25</v>
      </c>
      <c r="J24" s="24">
        <v>365</v>
      </c>
      <c r="K24" s="26">
        <v>63</v>
      </c>
      <c r="L24" s="24">
        <v>53</v>
      </c>
      <c r="M24" s="25">
        <v>88</v>
      </c>
      <c r="N24" s="25">
        <v>28</v>
      </c>
      <c r="O24" s="25">
        <v>139</v>
      </c>
      <c r="P24" s="25">
        <v>80</v>
      </c>
      <c r="Q24" s="25">
        <v>23</v>
      </c>
      <c r="R24" s="26">
        <v>35</v>
      </c>
      <c r="S24" s="24">
        <v>72</v>
      </c>
      <c r="T24" s="25">
        <v>119</v>
      </c>
      <c r="U24" s="25">
        <v>147</v>
      </c>
      <c r="V24" s="25">
        <v>52</v>
      </c>
      <c r="W24" s="26">
        <v>15</v>
      </c>
      <c r="X24" s="10"/>
    </row>
    <row r="25" spans="1:24" x14ac:dyDescent="0.35">
      <c r="A25" s="11"/>
      <c r="B25" s="22" t="s">
        <v>449</v>
      </c>
      <c r="C25" s="27">
        <v>0.15</v>
      </c>
      <c r="D25" s="28">
        <v>0.18</v>
      </c>
      <c r="E25" s="29">
        <v>0.12</v>
      </c>
      <c r="F25" s="29">
        <v>0.15</v>
      </c>
      <c r="G25" s="29">
        <v>0.15</v>
      </c>
      <c r="H25" s="29">
        <v>0.1</v>
      </c>
      <c r="I25" s="30">
        <v>0.16</v>
      </c>
      <c r="J25" s="28">
        <v>0.15</v>
      </c>
      <c r="K25" s="30">
        <v>0.12</v>
      </c>
      <c r="L25" s="28">
        <v>0.1</v>
      </c>
      <c r="M25" s="29">
        <v>0.13</v>
      </c>
      <c r="N25" s="29">
        <v>0.12</v>
      </c>
      <c r="O25" s="29">
        <v>0.18</v>
      </c>
      <c r="P25" s="29">
        <v>0.19</v>
      </c>
      <c r="Q25" s="29">
        <v>0.19</v>
      </c>
      <c r="R25" s="30">
        <v>0.24</v>
      </c>
      <c r="S25" s="28">
        <v>0.12</v>
      </c>
      <c r="T25" s="29">
        <v>0.14000000000000001</v>
      </c>
      <c r="U25" s="29">
        <v>0.19</v>
      </c>
      <c r="V25" s="29">
        <v>0.2</v>
      </c>
      <c r="W25" s="30">
        <v>7.0000000000000007E-2</v>
      </c>
      <c r="X25" s="10"/>
    </row>
    <row r="26" spans="1:24" x14ac:dyDescent="0.35">
      <c r="A26" s="11"/>
      <c r="B26" s="22" t="s">
        <v>449</v>
      </c>
      <c r="C26" s="24" t="s">
        <v>1292</v>
      </c>
      <c r="D26" s="24" t="s">
        <v>680</v>
      </c>
      <c r="E26" s="25" t="s">
        <v>449</v>
      </c>
      <c r="F26" s="25" t="s">
        <v>449</v>
      </c>
      <c r="G26" s="25" t="s">
        <v>449</v>
      </c>
      <c r="H26" s="25" t="s">
        <v>449</v>
      </c>
      <c r="I26" s="26" t="s">
        <v>449</v>
      </c>
      <c r="J26" s="24" t="s">
        <v>449</v>
      </c>
      <c r="K26" s="26" t="s">
        <v>449</v>
      </c>
      <c r="L26" s="24" t="s">
        <v>449</v>
      </c>
      <c r="M26" s="25" t="s">
        <v>449</v>
      </c>
      <c r="N26" s="25" t="s">
        <v>449</v>
      </c>
      <c r="O26" s="25" t="s">
        <v>1050</v>
      </c>
      <c r="P26" s="25" t="s">
        <v>1050</v>
      </c>
      <c r="Q26" s="25" t="s">
        <v>611</v>
      </c>
      <c r="R26" s="26" t="s">
        <v>833</v>
      </c>
      <c r="S26" s="24" t="s">
        <v>449</v>
      </c>
      <c r="T26" s="25" t="s">
        <v>559</v>
      </c>
      <c r="U26" s="25" t="s">
        <v>737</v>
      </c>
      <c r="V26" s="25" t="s">
        <v>745</v>
      </c>
      <c r="W26" s="26" t="s">
        <v>449</v>
      </c>
      <c r="X26" s="10"/>
    </row>
    <row r="27" spans="1:24" x14ac:dyDescent="0.35">
      <c r="A27" s="11"/>
      <c r="B27" s="8" t="s">
        <v>1169</v>
      </c>
      <c r="C27" s="9">
        <v>27</v>
      </c>
      <c r="D27" s="10">
        <v>9</v>
      </c>
      <c r="E27" s="5" t="s">
        <v>486</v>
      </c>
      <c r="F27" s="5">
        <v>7</v>
      </c>
      <c r="G27" s="5">
        <v>3</v>
      </c>
      <c r="H27" s="5">
        <v>4</v>
      </c>
      <c r="I27" s="11">
        <v>5</v>
      </c>
      <c r="J27" s="10">
        <v>20</v>
      </c>
      <c r="K27" s="11">
        <v>5</v>
      </c>
      <c r="L27" s="10">
        <v>11</v>
      </c>
      <c r="M27" s="5">
        <v>4</v>
      </c>
      <c r="N27" s="5">
        <v>2</v>
      </c>
      <c r="O27" s="5">
        <v>3</v>
      </c>
      <c r="P27" s="5">
        <v>2</v>
      </c>
      <c r="Q27" s="5">
        <v>1</v>
      </c>
      <c r="R27" s="11">
        <v>4</v>
      </c>
      <c r="S27" s="10">
        <v>4</v>
      </c>
      <c r="T27" s="5">
        <v>6</v>
      </c>
      <c r="U27" s="5">
        <v>5</v>
      </c>
      <c r="V27" s="5">
        <v>2</v>
      </c>
      <c r="W27" s="11">
        <v>4</v>
      </c>
      <c r="X27" s="10"/>
    </row>
    <row r="28" spans="1:24" x14ac:dyDescent="0.35">
      <c r="A28" s="11"/>
      <c r="B28" s="8" t="s">
        <v>449</v>
      </c>
      <c r="C28" s="12">
        <v>0.01</v>
      </c>
      <c r="D28" s="13">
        <v>0.01</v>
      </c>
      <c r="E28" s="5" t="s">
        <v>486</v>
      </c>
      <c r="F28" s="14">
        <v>0.01</v>
      </c>
      <c r="G28" s="14">
        <v>0.01</v>
      </c>
      <c r="H28" s="14">
        <v>0.01</v>
      </c>
      <c r="I28" s="15">
        <v>0.03</v>
      </c>
      <c r="J28" s="13">
        <v>0.01</v>
      </c>
      <c r="K28" s="15">
        <v>0.01</v>
      </c>
      <c r="L28" s="13">
        <v>0.02</v>
      </c>
      <c r="M28" s="14">
        <v>0.01</v>
      </c>
      <c r="N28" s="14">
        <v>0.01</v>
      </c>
      <c r="O28" s="5" t="s">
        <v>511</v>
      </c>
      <c r="P28" s="14">
        <v>0.01</v>
      </c>
      <c r="Q28" s="14">
        <v>0.01</v>
      </c>
      <c r="R28" s="15">
        <v>0.03</v>
      </c>
      <c r="S28" s="13">
        <v>0.01</v>
      </c>
      <c r="T28" s="14">
        <v>0.01</v>
      </c>
      <c r="U28" s="14">
        <v>0.01</v>
      </c>
      <c r="V28" s="14">
        <v>0.01</v>
      </c>
      <c r="W28" s="15">
        <v>0.02</v>
      </c>
      <c r="X28" s="10"/>
    </row>
    <row r="29" spans="1:24" x14ac:dyDescent="0.35">
      <c r="A29" s="11"/>
      <c r="B29" s="8" t="s">
        <v>449</v>
      </c>
      <c r="C29" s="10" t="s">
        <v>449</v>
      </c>
      <c r="D29" s="10" t="s">
        <v>449</v>
      </c>
      <c r="E29" s="5" t="s">
        <v>449</v>
      </c>
      <c r="F29" s="5" t="s">
        <v>449</v>
      </c>
      <c r="G29" s="5" t="s">
        <v>449</v>
      </c>
      <c r="H29" s="5" t="s">
        <v>449</v>
      </c>
      <c r="I29" s="11" t="s">
        <v>648</v>
      </c>
      <c r="J29" s="10" t="s">
        <v>449</v>
      </c>
      <c r="K29" s="11" t="s">
        <v>449</v>
      </c>
      <c r="L29" s="10" t="s">
        <v>695</v>
      </c>
      <c r="M29" s="5" t="s">
        <v>449</v>
      </c>
      <c r="N29" s="5" t="s">
        <v>449</v>
      </c>
      <c r="O29" s="5" t="s">
        <v>449</v>
      </c>
      <c r="P29" s="5" t="s">
        <v>449</v>
      </c>
      <c r="Q29" s="5" t="s">
        <v>449</v>
      </c>
      <c r="R29" s="11" t="s">
        <v>498</v>
      </c>
      <c r="S29" s="10" t="s">
        <v>449</v>
      </c>
      <c r="T29" s="5" t="s">
        <v>449</v>
      </c>
      <c r="U29" s="5" t="s">
        <v>449</v>
      </c>
      <c r="V29" s="5" t="s">
        <v>449</v>
      </c>
      <c r="W29" s="11" t="s">
        <v>449</v>
      </c>
      <c r="X29" s="10"/>
    </row>
    <row r="30" spans="1:24" x14ac:dyDescent="0.35">
      <c r="A30" s="11"/>
      <c r="B30" s="22" t="s">
        <v>519</v>
      </c>
      <c r="C30" s="23">
        <v>17</v>
      </c>
      <c r="D30" s="24">
        <v>3</v>
      </c>
      <c r="E30" s="25">
        <v>1</v>
      </c>
      <c r="F30" s="25">
        <v>2</v>
      </c>
      <c r="G30" s="25">
        <v>3</v>
      </c>
      <c r="H30" s="25">
        <v>4</v>
      </c>
      <c r="I30" s="26">
        <v>3</v>
      </c>
      <c r="J30" s="24">
        <v>14</v>
      </c>
      <c r="K30" s="26">
        <v>1</v>
      </c>
      <c r="L30" s="24">
        <v>2</v>
      </c>
      <c r="M30" s="25">
        <v>7</v>
      </c>
      <c r="N30" s="25" t="s">
        <v>486</v>
      </c>
      <c r="O30" s="25">
        <v>6</v>
      </c>
      <c r="P30" s="25" t="s">
        <v>486</v>
      </c>
      <c r="Q30" s="25" t="s">
        <v>486</v>
      </c>
      <c r="R30" s="26">
        <v>1</v>
      </c>
      <c r="S30" s="24">
        <v>4</v>
      </c>
      <c r="T30" s="25">
        <v>6</v>
      </c>
      <c r="U30" s="25">
        <v>2</v>
      </c>
      <c r="V30" s="25" t="s">
        <v>486</v>
      </c>
      <c r="W30" s="26">
        <v>1</v>
      </c>
      <c r="X30" s="10"/>
    </row>
    <row r="31" spans="1:24" x14ac:dyDescent="0.35">
      <c r="A31" s="11"/>
      <c r="B31" s="22" t="s">
        <v>449</v>
      </c>
      <c r="C31" s="24" t="s">
        <v>449</v>
      </c>
      <c r="D31" s="24" t="s">
        <v>449</v>
      </c>
      <c r="E31" s="25" t="s">
        <v>449</v>
      </c>
      <c r="F31" s="25" t="s">
        <v>449</v>
      </c>
      <c r="G31" s="25" t="s">
        <v>449</v>
      </c>
      <c r="H31" s="25" t="s">
        <v>449</v>
      </c>
      <c r="I31" s="26" t="s">
        <v>489</v>
      </c>
      <c r="J31" s="24" t="s">
        <v>449</v>
      </c>
      <c r="K31" s="26" t="s">
        <v>449</v>
      </c>
      <c r="L31" s="24" t="s">
        <v>449</v>
      </c>
      <c r="M31" s="25" t="s">
        <v>449</v>
      </c>
      <c r="N31" s="25" t="s">
        <v>449</v>
      </c>
      <c r="O31" s="25" t="s">
        <v>449</v>
      </c>
      <c r="P31" s="25" t="s">
        <v>449</v>
      </c>
      <c r="Q31" s="25" t="s">
        <v>449</v>
      </c>
      <c r="R31" s="26" t="s">
        <v>449</v>
      </c>
      <c r="S31" s="24" t="s">
        <v>449</v>
      </c>
      <c r="T31" s="25" t="s">
        <v>449</v>
      </c>
      <c r="U31" s="25" t="s">
        <v>449</v>
      </c>
      <c r="V31" s="25" t="s">
        <v>449</v>
      </c>
      <c r="W31" s="26" t="s">
        <v>449</v>
      </c>
      <c r="X31" s="10"/>
    </row>
    <row r="32" spans="1:24" x14ac:dyDescent="0.35">
      <c r="A32" s="11"/>
      <c r="B32" s="8" t="s">
        <v>1170</v>
      </c>
      <c r="C32" s="9">
        <v>1096</v>
      </c>
      <c r="D32" s="10">
        <v>420</v>
      </c>
      <c r="E32" s="5">
        <v>87</v>
      </c>
      <c r="F32" s="5">
        <v>185</v>
      </c>
      <c r="G32" s="5">
        <v>132</v>
      </c>
      <c r="H32" s="5">
        <v>171</v>
      </c>
      <c r="I32" s="11">
        <v>60</v>
      </c>
      <c r="J32" s="10">
        <v>792</v>
      </c>
      <c r="K32" s="11">
        <v>232</v>
      </c>
      <c r="L32" s="10">
        <v>189</v>
      </c>
      <c r="M32" s="5">
        <v>248</v>
      </c>
      <c r="N32" s="5">
        <v>91</v>
      </c>
      <c r="O32" s="5">
        <v>256</v>
      </c>
      <c r="P32" s="5">
        <v>135</v>
      </c>
      <c r="Q32" s="5">
        <v>33</v>
      </c>
      <c r="R32" s="11">
        <v>60</v>
      </c>
      <c r="S32" s="10">
        <v>251</v>
      </c>
      <c r="T32" s="5">
        <v>311</v>
      </c>
      <c r="U32" s="5">
        <v>228</v>
      </c>
      <c r="V32" s="5">
        <v>84</v>
      </c>
      <c r="W32" s="11">
        <v>93</v>
      </c>
      <c r="X32" s="10"/>
    </row>
    <row r="33" spans="1:24" x14ac:dyDescent="0.35">
      <c r="A33" s="11"/>
      <c r="B33" s="8" t="s">
        <v>449</v>
      </c>
      <c r="C33" s="12">
        <v>0.36</v>
      </c>
      <c r="D33" s="13">
        <v>0.34</v>
      </c>
      <c r="E33" s="14">
        <v>0.39</v>
      </c>
      <c r="F33" s="14">
        <v>0.33</v>
      </c>
      <c r="G33" s="14">
        <v>0.36</v>
      </c>
      <c r="H33" s="14">
        <v>0.45</v>
      </c>
      <c r="I33" s="15">
        <v>0.38</v>
      </c>
      <c r="J33" s="13">
        <v>0.34</v>
      </c>
      <c r="K33" s="15">
        <v>0.46</v>
      </c>
      <c r="L33" s="13">
        <v>0.36</v>
      </c>
      <c r="M33" s="14">
        <v>0.38</v>
      </c>
      <c r="N33" s="14">
        <v>0.4</v>
      </c>
      <c r="O33" s="14">
        <v>0.34</v>
      </c>
      <c r="P33" s="14">
        <v>0.33</v>
      </c>
      <c r="Q33" s="14">
        <v>0.28000000000000003</v>
      </c>
      <c r="R33" s="15">
        <v>0.42</v>
      </c>
      <c r="S33" s="13">
        <v>0.42</v>
      </c>
      <c r="T33" s="14">
        <v>0.37</v>
      </c>
      <c r="U33" s="14">
        <v>0.3</v>
      </c>
      <c r="V33" s="14">
        <v>0.32</v>
      </c>
      <c r="W33" s="15">
        <v>0.44</v>
      </c>
      <c r="X33" s="10"/>
    </row>
    <row r="34" spans="1:24" x14ac:dyDescent="0.35">
      <c r="A34" s="11"/>
      <c r="B34" s="8" t="s">
        <v>449</v>
      </c>
      <c r="C34" s="10" t="s">
        <v>812</v>
      </c>
      <c r="D34" s="10" t="s">
        <v>449</v>
      </c>
      <c r="E34" s="5" t="s">
        <v>449</v>
      </c>
      <c r="F34" s="5" t="s">
        <v>449</v>
      </c>
      <c r="G34" s="5" t="s">
        <v>449</v>
      </c>
      <c r="H34" s="5" t="s">
        <v>563</v>
      </c>
      <c r="I34" s="11" t="s">
        <v>449</v>
      </c>
      <c r="J34" s="10" t="s">
        <v>449</v>
      </c>
      <c r="K34" s="11" t="s">
        <v>506</v>
      </c>
      <c r="L34" s="10" t="s">
        <v>449</v>
      </c>
      <c r="M34" s="5" t="s">
        <v>449</v>
      </c>
      <c r="N34" s="5" t="s">
        <v>594</v>
      </c>
      <c r="O34" s="5" t="s">
        <v>449</v>
      </c>
      <c r="P34" s="5" t="s">
        <v>449</v>
      </c>
      <c r="Q34" s="5" t="s">
        <v>449</v>
      </c>
      <c r="R34" s="11" t="s">
        <v>449</v>
      </c>
      <c r="S34" s="10" t="s">
        <v>494</v>
      </c>
      <c r="T34" s="5" t="s">
        <v>493</v>
      </c>
      <c r="U34" s="5" t="s">
        <v>449</v>
      </c>
      <c r="V34" s="5" t="s">
        <v>449</v>
      </c>
      <c r="W34" s="11" t="s">
        <v>567</v>
      </c>
      <c r="X34" s="10"/>
    </row>
    <row r="35" spans="1:24" x14ac:dyDescent="0.35">
      <c r="A35" s="11"/>
      <c r="B35" s="22" t="s">
        <v>1171</v>
      </c>
      <c r="C35" s="23">
        <v>959</v>
      </c>
      <c r="D35" s="24">
        <v>441</v>
      </c>
      <c r="E35" s="25">
        <v>58</v>
      </c>
      <c r="F35" s="25">
        <v>204</v>
      </c>
      <c r="G35" s="25">
        <v>110</v>
      </c>
      <c r="H35" s="25">
        <v>79</v>
      </c>
      <c r="I35" s="26">
        <v>47</v>
      </c>
      <c r="J35" s="24">
        <v>808</v>
      </c>
      <c r="K35" s="26">
        <v>112</v>
      </c>
      <c r="L35" s="24">
        <v>130</v>
      </c>
      <c r="M35" s="25">
        <v>206</v>
      </c>
      <c r="N35" s="25">
        <v>57</v>
      </c>
      <c r="O35" s="25">
        <v>286</v>
      </c>
      <c r="P35" s="25">
        <v>159</v>
      </c>
      <c r="Q35" s="25">
        <v>46</v>
      </c>
      <c r="R35" s="26">
        <v>45</v>
      </c>
      <c r="S35" s="24">
        <v>134</v>
      </c>
      <c r="T35" s="25">
        <v>261</v>
      </c>
      <c r="U35" s="25">
        <v>314</v>
      </c>
      <c r="V35" s="25">
        <v>114</v>
      </c>
      <c r="W35" s="26">
        <v>38</v>
      </c>
      <c r="X35" s="10"/>
    </row>
    <row r="36" spans="1:24" x14ac:dyDescent="0.35">
      <c r="A36" s="11"/>
      <c r="B36" s="22" t="s">
        <v>449</v>
      </c>
      <c r="C36" s="27">
        <v>0.32</v>
      </c>
      <c r="D36" s="28">
        <v>0.35</v>
      </c>
      <c r="E36" s="29">
        <v>0.26</v>
      </c>
      <c r="F36" s="29">
        <v>0.37</v>
      </c>
      <c r="G36" s="29">
        <v>0.3</v>
      </c>
      <c r="H36" s="29">
        <v>0.21</v>
      </c>
      <c r="I36" s="30">
        <v>0.3</v>
      </c>
      <c r="J36" s="28">
        <v>0.34</v>
      </c>
      <c r="K36" s="30">
        <v>0.22</v>
      </c>
      <c r="L36" s="28">
        <v>0.25</v>
      </c>
      <c r="M36" s="29">
        <v>0.31</v>
      </c>
      <c r="N36" s="29">
        <v>0.25</v>
      </c>
      <c r="O36" s="29">
        <v>0.38</v>
      </c>
      <c r="P36" s="29">
        <v>0.38</v>
      </c>
      <c r="Q36" s="29">
        <v>0.39</v>
      </c>
      <c r="R36" s="30">
        <v>0.32</v>
      </c>
      <c r="S36" s="28">
        <v>0.23</v>
      </c>
      <c r="T36" s="29">
        <v>0.31</v>
      </c>
      <c r="U36" s="29">
        <v>0.41</v>
      </c>
      <c r="V36" s="29">
        <v>0.43</v>
      </c>
      <c r="W36" s="30">
        <v>0.18</v>
      </c>
      <c r="X36" s="10"/>
    </row>
    <row r="37" spans="1:24" x14ac:dyDescent="0.35">
      <c r="A37" s="11"/>
      <c r="B37" s="36" t="s">
        <v>449</v>
      </c>
      <c r="C37" s="38" t="s">
        <v>1233</v>
      </c>
      <c r="D37" s="38" t="s">
        <v>898</v>
      </c>
      <c r="E37" s="39" t="s">
        <v>449</v>
      </c>
      <c r="F37" s="39" t="s">
        <v>898</v>
      </c>
      <c r="G37" s="39" t="s">
        <v>557</v>
      </c>
      <c r="H37" s="39" t="s">
        <v>449</v>
      </c>
      <c r="I37" s="40" t="s">
        <v>449</v>
      </c>
      <c r="J37" s="38" t="s">
        <v>514</v>
      </c>
      <c r="K37" s="40" t="s">
        <v>449</v>
      </c>
      <c r="L37" s="38" t="s">
        <v>449</v>
      </c>
      <c r="M37" s="39" t="s">
        <v>449</v>
      </c>
      <c r="N37" s="39" t="s">
        <v>449</v>
      </c>
      <c r="O37" s="39" t="s">
        <v>833</v>
      </c>
      <c r="P37" s="39" t="s">
        <v>833</v>
      </c>
      <c r="Q37" s="39" t="s">
        <v>1250</v>
      </c>
      <c r="R37" s="40" t="s">
        <v>449</v>
      </c>
      <c r="S37" s="38" t="s">
        <v>449</v>
      </c>
      <c r="T37" s="39" t="s">
        <v>745</v>
      </c>
      <c r="U37" s="39" t="s">
        <v>737</v>
      </c>
      <c r="V37" s="39" t="s">
        <v>737</v>
      </c>
      <c r="W37" s="40" t="s">
        <v>449</v>
      </c>
      <c r="X37" s="10"/>
    </row>
    <row r="38" spans="1:24" x14ac:dyDescent="0.35">
      <c r="B38" s="1" t="s">
        <v>1929</v>
      </c>
    </row>
    <row r="39" spans="1:24" x14ac:dyDescent="0.35">
      <c r="B39" s="1" t="s">
        <v>577</v>
      </c>
    </row>
    <row r="40" spans="1:24" x14ac:dyDescent="0.35">
      <c r="B40" s="1" t="s">
        <v>653</v>
      </c>
    </row>
  </sheetData>
  <mergeCells count="4">
    <mergeCell ref="D8:I8"/>
    <mergeCell ref="J8:K8"/>
    <mergeCell ref="L8:R8"/>
    <mergeCell ref="S8:W8"/>
  </mergeCells>
  <hyperlinks>
    <hyperlink ref="C1" location="Index!A88" display="Return to Index" xr:uid="{00000000-0004-0000-54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8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500-000000000000}">
  <dimension ref="A1:AC39"/>
  <sheetViews>
    <sheetView showGridLines="0" zoomScale="85" zoomScaleNormal="85" workbookViewId="0">
      <pane xSplit="2" ySplit="9" topLeftCell="K11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230</v>
      </c>
    </row>
    <row r="6" spans="1:29" x14ac:dyDescent="0.35">
      <c r="B6" s="1" t="s">
        <v>231</v>
      </c>
    </row>
    <row r="7" spans="1:29" x14ac:dyDescent="0.35">
      <c r="B7" s="1" t="s">
        <v>104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3115</v>
      </c>
      <c r="D10" s="10">
        <v>3115</v>
      </c>
      <c r="E10" s="5" t="s">
        <v>486</v>
      </c>
      <c r="F10" s="5" t="s">
        <v>486</v>
      </c>
      <c r="G10" s="5" t="s">
        <v>486</v>
      </c>
      <c r="H10" s="11" t="s">
        <v>486</v>
      </c>
      <c r="I10" s="10">
        <v>2448</v>
      </c>
      <c r="J10" s="5" t="s">
        <v>486</v>
      </c>
      <c r="K10" s="5">
        <v>667</v>
      </c>
      <c r="L10" s="11" t="s">
        <v>486</v>
      </c>
      <c r="M10" s="10">
        <v>1040</v>
      </c>
      <c r="N10" s="5">
        <v>1960</v>
      </c>
      <c r="O10" s="11">
        <v>108</v>
      </c>
      <c r="P10" s="10">
        <v>1938</v>
      </c>
      <c r="Q10" s="5">
        <v>990</v>
      </c>
      <c r="R10" s="5">
        <v>157</v>
      </c>
      <c r="S10" s="5">
        <v>26</v>
      </c>
      <c r="T10" s="11">
        <v>4</v>
      </c>
      <c r="U10" s="10">
        <v>500</v>
      </c>
      <c r="V10" s="5">
        <v>301</v>
      </c>
      <c r="W10" s="5">
        <v>2243</v>
      </c>
      <c r="X10" s="11">
        <v>38</v>
      </c>
      <c r="Y10" s="10">
        <v>644</v>
      </c>
      <c r="Z10" s="5">
        <v>2348</v>
      </c>
      <c r="AA10" s="5">
        <v>62</v>
      </c>
      <c r="AB10" s="11">
        <v>21</v>
      </c>
    </row>
    <row r="11" spans="1:29" x14ac:dyDescent="0.35">
      <c r="B11" s="17" t="s">
        <v>1930</v>
      </c>
      <c r="C11" s="18">
        <v>3015</v>
      </c>
      <c r="D11" s="19">
        <v>3015</v>
      </c>
      <c r="E11" s="20" t="s">
        <v>624</v>
      </c>
      <c r="F11" s="20" t="s">
        <v>624</v>
      </c>
      <c r="G11" s="20" t="s">
        <v>624</v>
      </c>
      <c r="H11" s="21" t="s">
        <v>624</v>
      </c>
      <c r="I11" s="19">
        <v>2445</v>
      </c>
      <c r="J11" s="20" t="s">
        <v>624</v>
      </c>
      <c r="K11" s="20">
        <v>569</v>
      </c>
      <c r="L11" s="21" t="s">
        <v>624</v>
      </c>
      <c r="M11" s="19">
        <v>1168</v>
      </c>
      <c r="N11" s="20">
        <v>1725</v>
      </c>
      <c r="O11" s="21" t="s">
        <v>932</v>
      </c>
      <c r="P11" s="19">
        <v>1877</v>
      </c>
      <c r="Q11" s="20">
        <v>924</v>
      </c>
      <c r="R11" s="20" t="s">
        <v>933</v>
      </c>
      <c r="S11" s="20" t="s">
        <v>1030</v>
      </c>
      <c r="T11" s="21" t="s">
        <v>477</v>
      </c>
      <c r="U11" s="19">
        <v>485</v>
      </c>
      <c r="V11" s="20">
        <v>293</v>
      </c>
      <c r="W11" s="20">
        <v>2143</v>
      </c>
      <c r="X11" s="21" t="s">
        <v>482</v>
      </c>
      <c r="Y11" s="19">
        <v>709</v>
      </c>
      <c r="Z11" s="20">
        <v>2172</v>
      </c>
      <c r="AA11" s="20" t="s">
        <v>1293</v>
      </c>
      <c r="AB11" s="21" t="s">
        <v>628</v>
      </c>
    </row>
    <row r="12" spans="1:29" x14ac:dyDescent="0.35">
      <c r="A12" s="11"/>
      <c r="B12" s="22" t="s">
        <v>1164</v>
      </c>
      <c r="C12" s="23">
        <v>463</v>
      </c>
      <c r="D12" s="24">
        <v>463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4">
        <v>412</v>
      </c>
      <c r="J12" s="25" t="s">
        <v>486</v>
      </c>
      <c r="K12" s="25">
        <v>51</v>
      </c>
      <c r="L12" s="26" t="s">
        <v>486</v>
      </c>
      <c r="M12" s="24">
        <v>252</v>
      </c>
      <c r="N12" s="25">
        <v>198</v>
      </c>
      <c r="O12" s="26">
        <v>14</v>
      </c>
      <c r="P12" s="24">
        <v>253</v>
      </c>
      <c r="Q12" s="25">
        <v>162</v>
      </c>
      <c r="R12" s="25">
        <v>34</v>
      </c>
      <c r="S12" s="25">
        <v>10</v>
      </c>
      <c r="T12" s="26">
        <v>3</v>
      </c>
      <c r="U12" s="24">
        <v>87</v>
      </c>
      <c r="V12" s="25">
        <v>37</v>
      </c>
      <c r="W12" s="25">
        <v>310</v>
      </c>
      <c r="X12" s="26">
        <v>16</v>
      </c>
      <c r="Y12" s="24">
        <v>163</v>
      </c>
      <c r="Z12" s="25">
        <v>272</v>
      </c>
      <c r="AA12" s="25">
        <v>10</v>
      </c>
      <c r="AB12" s="26">
        <v>2</v>
      </c>
      <c r="AC12" s="10"/>
    </row>
    <row r="13" spans="1:29" x14ac:dyDescent="0.35">
      <c r="A13" s="11"/>
      <c r="B13" s="22" t="s">
        <v>449</v>
      </c>
      <c r="C13" s="27">
        <v>0.15</v>
      </c>
      <c r="D13" s="28">
        <v>0.15</v>
      </c>
      <c r="E13" s="25" t="s">
        <v>486</v>
      </c>
      <c r="F13" s="25" t="s">
        <v>486</v>
      </c>
      <c r="G13" s="25" t="s">
        <v>486</v>
      </c>
      <c r="H13" s="26" t="s">
        <v>486</v>
      </c>
      <c r="I13" s="28">
        <v>0.17</v>
      </c>
      <c r="J13" s="25" t="s">
        <v>486</v>
      </c>
      <c r="K13" s="29">
        <v>0.09</v>
      </c>
      <c r="L13" s="26" t="s">
        <v>486</v>
      </c>
      <c r="M13" s="28">
        <v>0.22</v>
      </c>
      <c r="N13" s="29">
        <v>0.11</v>
      </c>
      <c r="O13" s="30">
        <v>0.12</v>
      </c>
      <c r="P13" s="28">
        <v>0.14000000000000001</v>
      </c>
      <c r="Q13" s="29">
        <v>0.18</v>
      </c>
      <c r="R13" s="29">
        <v>0.2</v>
      </c>
      <c r="S13" s="29">
        <v>0.28999999999999998</v>
      </c>
      <c r="T13" s="30">
        <v>0.75</v>
      </c>
      <c r="U13" s="28">
        <v>0.18</v>
      </c>
      <c r="V13" s="29">
        <v>0.13</v>
      </c>
      <c r="W13" s="29">
        <v>0.14000000000000001</v>
      </c>
      <c r="X13" s="30">
        <v>0.3</v>
      </c>
      <c r="Y13" s="28">
        <v>0.23</v>
      </c>
      <c r="Z13" s="29">
        <v>0.13</v>
      </c>
      <c r="AA13" s="29">
        <v>0.18</v>
      </c>
      <c r="AB13" s="30">
        <v>0.09</v>
      </c>
      <c r="AC13" s="10"/>
    </row>
    <row r="14" spans="1:29" x14ac:dyDescent="0.35">
      <c r="A14" s="11"/>
      <c r="B14" s="22" t="s">
        <v>449</v>
      </c>
      <c r="C14" s="24" t="s">
        <v>1142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6" t="s">
        <v>449</v>
      </c>
      <c r="I14" s="24" t="s">
        <v>514</v>
      </c>
      <c r="J14" s="25" t="s">
        <v>449</v>
      </c>
      <c r="K14" s="25" t="s">
        <v>449</v>
      </c>
      <c r="L14" s="26" t="s">
        <v>449</v>
      </c>
      <c r="M14" s="24" t="s">
        <v>518</v>
      </c>
      <c r="N14" s="25" t="s">
        <v>449</v>
      </c>
      <c r="O14" s="26" t="s">
        <v>449</v>
      </c>
      <c r="P14" s="24" t="s">
        <v>449</v>
      </c>
      <c r="Q14" s="25" t="s">
        <v>605</v>
      </c>
      <c r="R14" s="25" t="s">
        <v>449</v>
      </c>
      <c r="S14" s="25" t="s">
        <v>449</v>
      </c>
      <c r="T14" s="26" t="s">
        <v>449</v>
      </c>
      <c r="U14" s="24" t="s">
        <v>449</v>
      </c>
      <c r="V14" s="25" t="s">
        <v>449</v>
      </c>
      <c r="W14" s="25" t="s">
        <v>449</v>
      </c>
      <c r="X14" s="26" t="s">
        <v>449</v>
      </c>
      <c r="Y14" s="24" t="s">
        <v>598</v>
      </c>
      <c r="Z14" s="25" t="s">
        <v>449</v>
      </c>
      <c r="AA14" s="25" t="s">
        <v>449</v>
      </c>
      <c r="AB14" s="26" t="s">
        <v>449</v>
      </c>
      <c r="AC14" s="10"/>
    </row>
    <row r="15" spans="1:29" x14ac:dyDescent="0.35">
      <c r="A15" s="11"/>
      <c r="B15" s="8" t="s">
        <v>1165</v>
      </c>
      <c r="C15" s="9">
        <v>532</v>
      </c>
      <c r="D15" s="10">
        <v>532</v>
      </c>
      <c r="E15" s="5" t="s">
        <v>486</v>
      </c>
      <c r="F15" s="5" t="s">
        <v>486</v>
      </c>
      <c r="G15" s="5" t="s">
        <v>486</v>
      </c>
      <c r="H15" s="11" t="s">
        <v>486</v>
      </c>
      <c r="I15" s="10">
        <v>434</v>
      </c>
      <c r="J15" s="5" t="s">
        <v>486</v>
      </c>
      <c r="K15" s="5">
        <v>98</v>
      </c>
      <c r="L15" s="11" t="s">
        <v>486</v>
      </c>
      <c r="M15" s="10">
        <v>197</v>
      </c>
      <c r="N15" s="5">
        <v>298</v>
      </c>
      <c r="O15" s="11">
        <v>30</v>
      </c>
      <c r="P15" s="10">
        <v>336</v>
      </c>
      <c r="Q15" s="5">
        <v>159</v>
      </c>
      <c r="R15" s="5">
        <v>32</v>
      </c>
      <c r="S15" s="5">
        <v>4</v>
      </c>
      <c r="T15" s="11">
        <v>1</v>
      </c>
      <c r="U15" s="10">
        <v>83</v>
      </c>
      <c r="V15" s="5">
        <v>70</v>
      </c>
      <c r="W15" s="5">
        <v>368</v>
      </c>
      <c r="X15" s="11">
        <v>9</v>
      </c>
      <c r="Y15" s="10">
        <v>129</v>
      </c>
      <c r="Z15" s="5">
        <v>382</v>
      </c>
      <c r="AA15" s="5">
        <v>6</v>
      </c>
      <c r="AB15" s="11">
        <v>6</v>
      </c>
      <c r="AC15" s="10"/>
    </row>
    <row r="16" spans="1:29" x14ac:dyDescent="0.35">
      <c r="A16" s="11"/>
      <c r="B16" s="8" t="s">
        <v>449</v>
      </c>
      <c r="C16" s="12">
        <v>0.18</v>
      </c>
      <c r="D16" s="13">
        <v>0.18</v>
      </c>
      <c r="E16" s="5" t="s">
        <v>486</v>
      </c>
      <c r="F16" s="5" t="s">
        <v>486</v>
      </c>
      <c r="G16" s="5" t="s">
        <v>486</v>
      </c>
      <c r="H16" s="11" t="s">
        <v>486</v>
      </c>
      <c r="I16" s="13">
        <v>0.18</v>
      </c>
      <c r="J16" s="5" t="s">
        <v>486</v>
      </c>
      <c r="K16" s="14">
        <v>0.17</v>
      </c>
      <c r="L16" s="11" t="s">
        <v>486</v>
      </c>
      <c r="M16" s="13">
        <v>0.17</v>
      </c>
      <c r="N16" s="14">
        <v>0.17</v>
      </c>
      <c r="O16" s="15">
        <v>0.27</v>
      </c>
      <c r="P16" s="13">
        <v>0.18</v>
      </c>
      <c r="Q16" s="14">
        <v>0.17</v>
      </c>
      <c r="R16" s="14">
        <v>0.18</v>
      </c>
      <c r="S16" s="14">
        <v>0.13</v>
      </c>
      <c r="T16" s="15">
        <v>0.12</v>
      </c>
      <c r="U16" s="13">
        <v>0.17</v>
      </c>
      <c r="V16" s="14">
        <v>0.24</v>
      </c>
      <c r="W16" s="14">
        <v>0.17</v>
      </c>
      <c r="X16" s="15">
        <v>0.17</v>
      </c>
      <c r="Y16" s="13">
        <v>0.18</v>
      </c>
      <c r="Z16" s="14">
        <v>0.18</v>
      </c>
      <c r="AA16" s="14">
        <v>0.11</v>
      </c>
      <c r="AB16" s="15">
        <v>0.25</v>
      </c>
      <c r="AC16" s="10"/>
    </row>
    <row r="17" spans="1:29" x14ac:dyDescent="0.35">
      <c r="A17" s="11"/>
      <c r="B17" s="8" t="s">
        <v>449</v>
      </c>
      <c r="C17" s="10" t="s">
        <v>449</v>
      </c>
      <c r="D17" s="10" t="s">
        <v>449</v>
      </c>
      <c r="E17" s="5" t="s">
        <v>449</v>
      </c>
      <c r="F17" s="5" t="s">
        <v>449</v>
      </c>
      <c r="G17" s="5" t="s">
        <v>449</v>
      </c>
      <c r="H17" s="11" t="s">
        <v>449</v>
      </c>
      <c r="I17" s="10" t="s">
        <v>449</v>
      </c>
      <c r="J17" s="5" t="s">
        <v>449</v>
      </c>
      <c r="K17" s="5" t="s">
        <v>449</v>
      </c>
      <c r="L17" s="11" t="s">
        <v>449</v>
      </c>
      <c r="M17" s="10" t="s">
        <v>449</v>
      </c>
      <c r="N17" s="5" t="s">
        <v>449</v>
      </c>
      <c r="O17" s="11" t="s">
        <v>491</v>
      </c>
      <c r="P17" s="10" t="s">
        <v>449</v>
      </c>
      <c r="Q17" s="5" t="s">
        <v>449</v>
      </c>
      <c r="R17" s="5" t="s">
        <v>449</v>
      </c>
      <c r="S17" s="5" t="s">
        <v>449</v>
      </c>
      <c r="T17" s="11" t="s">
        <v>449</v>
      </c>
      <c r="U17" s="10" t="s">
        <v>449</v>
      </c>
      <c r="V17" s="5" t="s">
        <v>501</v>
      </c>
      <c r="W17" s="5" t="s">
        <v>449</v>
      </c>
      <c r="X17" s="11" t="s">
        <v>449</v>
      </c>
      <c r="Y17" s="10" t="s">
        <v>449</v>
      </c>
      <c r="Z17" s="5" t="s">
        <v>449</v>
      </c>
      <c r="AA17" s="5" t="s">
        <v>449</v>
      </c>
      <c r="AB17" s="11" t="s">
        <v>449</v>
      </c>
      <c r="AC17" s="10"/>
    </row>
    <row r="18" spans="1:29" x14ac:dyDescent="0.35">
      <c r="A18" s="11"/>
      <c r="B18" s="22" t="s">
        <v>1166</v>
      </c>
      <c r="C18" s="23">
        <v>1165</v>
      </c>
      <c r="D18" s="24">
        <v>1165</v>
      </c>
      <c r="E18" s="25" t="s">
        <v>486</v>
      </c>
      <c r="F18" s="25" t="s">
        <v>486</v>
      </c>
      <c r="G18" s="25" t="s">
        <v>486</v>
      </c>
      <c r="H18" s="26" t="s">
        <v>486</v>
      </c>
      <c r="I18" s="24">
        <v>934</v>
      </c>
      <c r="J18" s="25" t="s">
        <v>486</v>
      </c>
      <c r="K18" s="25">
        <v>231</v>
      </c>
      <c r="L18" s="26" t="s">
        <v>486</v>
      </c>
      <c r="M18" s="24">
        <v>465</v>
      </c>
      <c r="N18" s="25">
        <v>659</v>
      </c>
      <c r="O18" s="26">
        <v>39</v>
      </c>
      <c r="P18" s="24">
        <v>742</v>
      </c>
      <c r="Q18" s="25">
        <v>333</v>
      </c>
      <c r="R18" s="25">
        <v>75</v>
      </c>
      <c r="S18" s="25">
        <v>15</v>
      </c>
      <c r="T18" s="26" t="s">
        <v>486</v>
      </c>
      <c r="U18" s="24">
        <v>182</v>
      </c>
      <c r="V18" s="25">
        <v>99</v>
      </c>
      <c r="W18" s="25">
        <v>860</v>
      </c>
      <c r="X18" s="26">
        <v>12</v>
      </c>
      <c r="Y18" s="24">
        <v>241</v>
      </c>
      <c r="Z18" s="25">
        <v>871</v>
      </c>
      <c r="AA18" s="25">
        <v>22</v>
      </c>
      <c r="AB18" s="26">
        <v>15</v>
      </c>
      <c r="AC18" s="10"/>
    </row>
    <row r="19" spans="1:29" x14ac:dyDescent="0.35">
      <c r="A19" s="11"/>
      <c r="B19" s="22" t="s">
        <v>449</v>
      </c>
      <c r="C19" s="27">
        <v>0.39</v>
      </c>
      <c r="D19" s="28">
        <v>0.39</v>
      </c>
      <c r="E19" s="25" t="s">
        <v>486</v>
      </c>
      <c r="F19" s="25" t="s">
        <v>486</v>
      </c>
      <c r="G19" s="25" t="s">
        <v>486</v>
      </c>
      <c r="H19" s="26" t="s">
        <v>486</v>
      </c>
      <c r="I19" s="28">
        <v>0.38</v>
      </c>
      <c r="J19" s="25" t="s">
        <v>486</v>
      </c>
      <c r="K19" s="29">
        <v>0.41</v>
      </c>
      <c r="L19" s="26" t="s">
        <v>486</v>
      </c>
      <c r="M19" s="28">
        <v>0.4</v>
      </c>
      <c r="N19" s="29">
        <v>0.38</v>
      </c>
      <c r="O19" s="30">
        <v>0.35</v>
      </c>
      <c r="P19" s="28">
        <v>0.4</v>
      </c>
      <c r="Q19" s="29">
        <v>0.36</v>
      </c>
      <c r="R19" s="29">
        <v>0.43</v>
      </c>
      <c r="S19" s="29">
        <v>0.43</v>
      </c>
      <c r="T19" s="26" t="s">
        <v>486</v>
      </c>
      <c r="U19" s="28">
        <v>0.37</v>
      </c>
      <c r="V19" s="29">
        <v>0.34</v>
      </c>
      <c r="W19" s="29">
        <v>0.4</v>
      </c>
      <c r="X19" s="30">
        <v>0.22</v>
      </c>
      <c r="Y19" s="28">
        <v>0.34</v>
      </c>
      <c r="Z19" s="29">
        <v>0.4</v>
      </c>
      <c r="AA19" s="29">
        <v>0.38</v>
      </c>
      <c r="AB19" s="30">
        <v>0.64</v>
      </c>
      <c r="AC19" s="10"/>
    </row>
    <row r="20" spans="1:29" x14ac:dyDescent="0.35">
      <c r="A20" s="11"/>
      <c r="B20" s="22" t="s">
        <v>449</v>
      </c>
      <c r="C20" s="24" t="s">
        <v>595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6" t="s">
        <v>449</v>
      </c>
      <c r="I20" s="24" t="s">
        <v>449</v>
      </c>
      <c r="J20" s="25" t="s">
        <v>449</v>
      </c>
      <c r="K20" s="25" t="s">
        <v>449</v>
      </c>
      <c r="L20" s="26" t="s">
        <v>449</v>
      </c>
      <c r="M20" s="24" t="s">
        <v>449</v>
      </c>
      <c r="N20" s="25" t="s">
        <v>449</v>
      </c>
      <c r="O20" s="26" t="s">
        <v>449</v>
      </c>
      <c r="P20" s="24" t="s">
        <v>449</v>
      </c>
      <c r="Q20" s="25" t="s">
        <v>449</v>
      </c>
      <c r="R20" s="25" t="s">
        <v>449</v>
      </c>
      <c r="S20" s="25" t="s">
        <v>449</v>
      </c>
      <c r="T20" s="26" t="s">
        <v>449</v>
      </c>
      <c r="U20" s="24" t="s">
        <v>449</v>
      </c>
      <c r="V20" s="25" t="s">
        <v>449</v>
      </c>
      <c r="W20" s="25" t="s">
        <v>505</v>
      </c>
      <c r="X20" s="26" t="s">
        <v>449</v>
      </c>
      <c r="Y20" s="24" t="s">
        <v>449</v>
      </c>
      <c r="Z20" s="25" t="s">
        <v>502</v>
      </c>
      <c r="AA20" s="25" t="s">
        <v>449</v>
      </c>
      <c r="AB20" s="26" t="s">
        <v>449</v>
      </c>
      <c r="AC20" s="10"/>
    </row>
    <row r="21" spans="1:29" x14ac:dyDescent="0.35">
      <c r="A21" s="11"/>
      <c r="B21" s="8" t="s">
        <v>1167</v>
      </c>
      <c r="C21" s="9">
        <v>417</v>
      </c>
      <c r="D21" s="10">
        <v>417</v>
      </c>
      <c r="E21" s="5" t="s">
        <v>486</v>
      </c>
      <c r="F21" s="5" t="s">
        <v>486</v>
      </c>
      <c r="G21" s="5" t="s">
        <v>486</v>
      </c>
      <c r="H21" s="11" t="s">
        <v>486</v>
      </c>
      <c r="I21" s="10">
        <v>317</v>
      </c>
      <c r="J21" s="5" t="s">
        <v>486</v>
      </c>
      <c r="K21" s="5">
        <v>101</v>
      </c>
      <c r="L21" s="11" t="s">
        <v>486</v>
      </c>
      <c r="M21" s="10">
        <v>105</v>
      </c>
      <c r="N21" s="5">
        <v>301</v>
      </c>
      <c r="O21" s="11">
        <v>11</v>
      </c>
      <c r="P21" s="10">
        <v>279</v>
      </c>
      <c r="Q21" s="5">
        <v>123</v>
      </c>
      <c r="R21" s="5">
        <v>15</v>
      </c>
      <c r="S21" s="5">
        <v>1</v>
      </c>
      <c r="T21" s="11" t="s">
        <v>486</v>
      </c>
      <c r="U21" s="10">
        <v>53</v>
      </c>
      <c r="V21" s="5">
        <v>42</v>
      </c>
      <c r="W21" s="5">
        <v>315</v>
      </c>
      <c r="X21" s="11">
        <v>4</v>
      </c>
      <c r="Y21" s="10">
        <v>73</v>
      </c>
      <c r="Z21" s="5">
        <v>331</v>
      </c>
      <c r="AA21" s="5">
        <v>9</v>
      </c>
      <c r="AB21" s="11">
        <v>1</v>
      </c>
      <c r="AC21" s="10"/>
    </row>
    <row r="22" spans="1:29" x14ac:dyDescent="0.35">
      <c r="A22" s="11"/>
      <c r="B22" s="8" t="s">
        <v>449</v>
      </c>
      <c r="C22" s="12">
        <v>0.14000000000000001</v>
      </c>
      <c r="D22" s="13">
        <v>0.14000000000000001</v>
      </c>
      <c r="E22" s="5" t="s">
        <v>486</v>
      </c>
      <c r="F22" s="5" t="s">
        <v>486</v>
      </c>
      <c r="G22" s="5" t="s">
        <v>486</v>
      </c>
      <c r="H22" s="11" t="s">
        <v>486</v>
      </c>
      <c r="I22" s="13">
        <v>0.13</v>
      </c>
      <c r="J22" s="5" t="s">
        <v>486</v>
      </c>
      <c r="K22" s="14">
        <v>0.18</v>
      </c>
      <c r="L22" s="11" t="s">
        <v>486</v>
      </c>
      <c r="M22" s="13">
        <v>0.09</v>
      </c>
      <c r="N22" s="14">
        <v>0.17</v>
      </c>
      <c r="O22" s="15">
        <v>0.1</v>
      </c>
      <c r="P22" s="13">
        <v>0.15</v>
      </c>
      <c r="Q22" s="14">
        <v>0.13</v>
      </c>
      <c r="R22" s="14">
        <v>0.08</v>
      </c>
      <c r="S22" s="14">
        <v>0.03</v>
      </c>
      <c r="T22" s="11" t="s">
        <v>486</v>
      </c>
      <c r="U22" s="13">
        <v>0.11</v>
      </c>
      <c r="V22" s="14">
        <v>0.14000000000000001</v>
      </c>
      <c r="W22" s="14">
        <v>0.15</v>
      </c>
      <c r="X22" s="15">
        <v>7.0000000000000007E-2</v>
      </c>
      <c r="Y22" s="13">
        <v>0.1</v>
      </c>
      <c r="Z22" s="14">
        <v>0.15</v>
      </c>
      <c r="AA22" s="14">
        <v>0.15</v>
      </c>
      <c r="AB22" s="15">
        <v>0.02</v>
      </c>
      <c r="AC22" s="10"/>
    </row>
    <row r="23" spans="1:29" x14ac:dyDescent="0.35">
      <c r="A23" s="11"/>
      <c r="B23" s="8" t="s">
        <v>449</v>
      </c>
      <c r="C23" s="10" t="s">
        <v>1245</v>
      </c>
      <c r="D23" s="10" t="s">
        <v>449</v>
      </c>
      <c r="E23" s="5" t="s">
        <v>449</v>
      </c>
      <c r="F23" s="5" t="s">
        <v>449</v>
      </c>
      <c r="G23" s="5" t="s">
        <v>449</v>
      </c>
      <c r="H23" s="11" t="s">
        <v>449</v>
      </c>
      <c r="I23" s="10" t="s">
        <v>449</v>
      </c>
      <c r="J23" s="5" t="s">
        <v>449</v>
      </c>
      <c r="K23" s="5" t="s">
        <v>600</v>
      </c>
      <c r="L23" s="11" t="s">
        <v>449</v>
      </c>
      <c r="M23" s="10" t="s">
        <v>449</v>
      </c>
      <c r="N23" s="5" t="s">
        <v>603</v>
      </c>
      <c r="O23" s="11" t="s">
        <v>449</v>
      </c>
      <c r="P23" s="10" t="s">
        <v>449</v>
      </c>
      <c r="Q23" s="5" t="s">
        <v>449</v>
      </c>
      <c r="R23" s="5" t="s">
        <v>449</v>
      </c>
      <c r="S23" s="5" t="s">
        <v>449</v>
      </c>
      <c r="T23" s="11" t="s">
        <v>449</v>
      </c>
      <c r="U23" s="10" t="s">
        <v>449</v>
      </c>
      <c r="V23" s="5" t="s">
        <v>449</v>
      </c>
      <c r="W23" s="5" t="s">
        <v>449</v>
      </c>
      <c r="X23" s="11" t="s">
        <v>449</v>
      </c>
      <c r="Y23" s="10" t="s">
        <v>449</v>
      </c>
      <c r="Z23" s="5" t="s">
        <v>502</v>
      </c>
      <c r="AA23" s="5" t="s">
        <v>449</v>
      </c>
      <c r="AB23" s="11" t="s">
        <v>449</v>
      </c>
      <c r="AC23" s="10"/>
    </row>
    <row r="24" spans="1:29" x14ac:dyDescent="0.35">
      <c r="A24" s="11"/>
      <c r="B24" s="22" t="s">
        <v>1168</v>
      </c>
      <c r="C24" s="23">
        <v>391</v>
      </c>
      <c r="D24" s="24">
        <v>391</v>
      </c>
      <c r="E24" s="25" t="s">
        <v>486</v>
      </c>
      <c r="F24" s="25" t="s">
        <v>486</v>
      </c>
      <c r="G24" s="25" t="s">
        <v>486</v>
      </c>
      <c r="H24" s="26" t="s">
        <v>486</v>
      </c>
      <c r="I24" s="24">
        <v>310</v>
      </c>
      <c r="J24" s="25" t="s">
        <v>486</v>
      </c>
      <c r="K24" s="25">
        <v>81</v>
      </c>
      <c r="L24" s="26" t="s">
        <v>486</v>
      </c>
      <c r="M24" s="24">
        <v>128</v>
      </c>
      <c r="N24" s="25">
        <v>248</v>
      </c>
      <c r="O24" s="26">
        <v>15</v>
      </c>
      <c r="P24" s="24">
        <v>236</v>
      </c>
      <c r="Q24" s="25">
        <v>134</v>
      </c>
      <c r="R24" s="25">
        <v>15</v>
      </c>
      <c r="S24" s="25">
        <v>4</v>
      </c>
      <c r="T24" s="26">
        <v>1</v>
      </c>
      <c r="U24" s="24">
        <v>73</v>
      </c>
      <c r="V24" s="25">
        <v>40</v>
      </c>
      <c r="W24" s="25">
        <v>261</v>
      </c>
      <c r="X24" s="26">
        <v>10</v>
      </c>
      <c r="Y24" s="24">
        <v>92</v>
      </c>
      <c r="Z24" s="25">
        <v>284</v>
      </c>
      <c r="AA24" s="25">
        <v>10</v>
      </c>
      <c r="AB24" s="26" t="s">
        <v>486</v>
      </c>
      <c r="AC24" s="10"/>
    </row>
    <row r="25" spans="1:29" x14ac:dyDescent="0.35">
      <c r="A25" s="11"/>
      <c r="B25" s="22" t="s">
        <v>449</v>
      </c>
      <c r="C25" s="27">
        <v>0.13</v>
      </c>
      <c r="D25" s="28">
        <v>0.13</v>
      </c>
      <c r="E25" s="25" t="s">
        <v>486</v>
      </c>
      <c r="F25" s="25" t="s">
        <v>486</v>
      </c>
      <c r="G25" s="25" t="s">
        <v>486</v>
      </c>
      <c r="H25" s="26" t="s">
        <v>486</v>
      </c>
      <c r="I25" s="28">
        <v>0.13</v>
      </c>
      <c r="J25" s="25" t="s">
        <v>486</v>
      </c>
      <c r="K25" s="29">
        <v>0.14000000000000001</v>
      </c>
      <c r="L25" s="26" t="s">
        <v>486</v>
      </c>
      <c r="M25" s="28">
        <v>0.11</v>
      </c>
      <c r="N25" s="29">
        <v>0.14000000000000001</v>
      </c>
      <c r="O25" s="30">
        <v>0.13</v>
      </c>
      <c r="P25" s="28">
        <v>0.13</v>
      </c>
      <c r="Q25" s="29">
        <v>0.15</v>
      </c>
      <c r="R25" s="29">
        <v>0.09</v>
      </c>
      <c r="S25" s="29">
        <v>0.12</v>
      </c>
      <c r="T25" s="30">
        <v>0.12</v>
      </c>
      <c r="U25" s="28">
        <v>0.15</v>
      </c>
      <c r="V25" s="29">
        <v>0.14000000000000001</v>
      </c>
      <c r="W25" s="29">
        <v>0.12</v>
      </c>
      <c r="X25" s="30">
        <v>0.19</v>
      </c>
      <c r="Y25" s="28">
        <v>0.13</v>
      </c>
      <c r="Z25" s="29">
        <v>0.13</v>
      </c>
      <c r="AA25" s="29">
        <v>0.18</v>
      </c>
      <c r="AB25" s="26" t="s">
        <v>486</v>
      </c>
      <c r="AC25" s="10"/>
    </row>
    <row r="26" spans="1:29" x14ac:dyDescent="0.35">
      <c r="A26" s="11"/>
      <c r="B26" s="22" t="s">
        <v>449</v>
      </c>
      <c r="C26" s="24" t="s">
        <v>449</v>
      </c>
      <c r="D26" s="24" t="s">
        <v>449</v>
      </c>
      <c r="E26" s="25" t="s">
        <v>449</v>
      </c>
      <c r="F26" s="25" t="s">
        <v>449</v>
      </c>
      <c r="G26" s="25" t="s">
        <v>449</v>
      </c>
      <c r="H26" s="26" t="s">
        <v>449</v>
      </c>
      <c r="I26" s="24" t="s">
        <v>449</v>
      </c>
      <c r="J26" s="25" t="s">
        <v>449</v>
      </c>
      <c r="K26" s="25" t="s">
        <v>449</v>
      </c>
      <c r="L26" s="26" t="s">
        <v>449</v>
      </c>
      <c r="M26" s="24" t="s">
        <v>449</v>
      </c>
      <c r="N26" s="25" t="s">
        <v>603</v>
      </c>
      <c r="O26" s="26" t="s">
        <v>449</v>
      </c>
      <c r="P26" s="24" t="s">
        <v>449</v>
      </c>
      <c r="Q26" s="25" t="s">
        <v>449</v>
      </c>
      <c r="R26" s="25" t="s">
        <v>449</v>
      </c>
      <c r="S26" s="25" t="s">
        <v>449</v>
      </c>
      <c r="T26" s="26" t="s">
        <v>449</v>
      </c>
      <c r="U26" s="24" t="s">
        <v>449</v>
      </c>
      <c r="V26" s="25" t="s">
        <v>449</v>
      </c>
      <c r="W26" s="25" t="s">
        <v>449</v>
      </c>
      <c r="X26" s="26" t="s">
        <v>449</v>
      </c>
      <c r="Y26" s="24" t="s">
        <v>449</v>
      </c>
      <c r="Z26" s="25" t="s">
        <v>449</v>
      </c>
      <c r="AA26" s="25" t="s">
        <v>449</v>
      </c>
      <c r="AB26" s="26" t="s">
        <v>449</v>
      </c>
      <c r="AC26" s="10"/>
    </row>
    <row r="27" spans="1:29" x14ac:dyDescent="0.35">
      <c r="A27" s="11"/>
      <c r="B27" s="8" t="s">
        <v>1169</v>
      </c>
      <c r="C27" s="9">
        <v>46</v>
      </c>
      <c r="D27" s="10">
        <v>46</v>
      </c>
      <c r="E27" s="5" t="s">
        <v>486</v>
      </c>
      <c r="F27" s="5" t="s">
        <v>486</v>
      </c>
      <c r="G27" s="5" t="s">
        <v>486</v>
      </c>
      <c r="H27" s="11" t="s">
        <v>486</v>
      </c>
      <c r="I27" s="10">
        <v>39</v>
      </c>
      <c r="J27" s="5" t="s">
        <v>486</v>
      </c>
      <c r="K27" s="5">
        <v>7</v>
      </c>
      <c r="L27" s="11" t="s">
        <v>486</v>
      </c>
      <c r="M27" s="10">
        <v>21</v>
      </c>
      <c r="N27" s="5">
        <v>22</v>
      </c>
      <c r="O27" s="11">
        <v>4</v>
      </c>
      <c r="P27" s="10">
        <v>30</v>
      </c>
      <c r="Q27" s="5">
        <v>13</v>
      </c>
      <c r="R27" s="5">
        <v>4</v>
      </c>
      <c r="S27" s="5" t="s">
        <v>486</v>
      </c>
      <c r="T27" s="11" t="s">
        <v>486</v>
      </c>
      <c r="U27" s="10">
        <v>8</v>
      </c>
      <c r="V27" s="5">
        <v>5</v>
      </c>
      <c r="W27" s="5">
        <v>30</v>
      </c>
      <c r="X27" s="11">
        <v>3</v>
      </c>
      <c r="Y27" s="10">
        <v>13</v>
      </c>
      <c r="Z27" s="5">
        <v>32</v>
      </c>
      <c r="AA27" s="5" t="s">
        <v>486</v>
      </c>
      <c r="AB27" s="11" t="s">
        <v>486</v>
      </c>
      <c r="AC27" s="10"/>
    </row>
    <row r="28" spans="1:29" x14ac:dyDescent="0.35">
      <c r="A28" s="11"/>
      <c r="B28" s="8" t="s">
        <v>449</v>
      </c>
      <c r="C28" s="12">
        <v>0.02</v>
      </c>
      <c r="D28" s="13">
        <v>0.02</v>
      </c>
      <c r="E28" s="5" t="s">
        <v>486</v>
      </c>
      <c r="F28" s="5" t="s">
        <v>486</v>
      </c>
      <c r="G28" s="5" t="s">
        <v>486</v>
      </c>
      <c r="H28" s="11" t="s">
        <v>486</v>
      </c>
      <c r="I28" s="13">
        <v>0.02</v>
      </c>
      <c r="J28" s="5" t="s">
        <v>486</v>
      </c>
      <c r="K28" s="14">
        <v>0.01</v>
      </c>
      <c r="L28" s="11" t="s">
        <v>486</v>
      </c>
      <c r="M28" s="13">
        <v>0.02</v>
      </c>
      <c r="N28" s="14">
        <v>0.01</v>
      </c>
      <c r="O28" s="15">
        <v>0.03</v>
      </c>
      <c r="P28" s="13">
        <v>0.02</v>
      </c>
      <c r="Q28" s="14">
        <v>0.01</v>
      </c>
      <c r="R28" s="14">
        <v>0.02</v>
      </c>
      <c r="S28" s="5" t="s">
        <v>486</v>
      </c>
      <c r="T28" s="11" t="s">
        <v>486</v>
      </c>
      <c r="U28" s="13">
        <v>0.02</v>
      </c>
      <c r="V28" s="14">
        <v>0.02</v>
      </c>
      <c r="W28" s="14">
        <v>0.01</v>
      </c>
      <c r="X28" s="15">
        <v>0.06</v>
      </c>
      <c r="Y28" s="13">
        <v>0.02</v>
      </c>
      <c r="Z28" s="14">
        <v>0.01</v>
      </c>
      <c r="AA28" s="5" t="s">
        <v>486</v>
      </c>
      <c r="AB28" s="11" t="s">
        <v>486</v>
      </c>
      <c r="AC28" s="10"/>
    </row>
    <row r="29" spans="1:29" x14ac:dyDescent="0.35">
      <c r="A29" s="11"/>
      <c r="B29" s="22" t="s">
        <v>519</v>
      </c>
      <c r="C29" s="24">
        <v>27</v>
      </c>
      <c r="D29" s="24">
        <v>27</v>
      </c>
      <c r="E29" s="25" t="s">
        <v>486</v>
      </c>
      <c r="F29" s="25" t="s">
        <v>486</v>
      </c>
      <c r="G29" s="25" t="s">
        <v>486</v>
      </c>
      <c r="H29" s="26" t="s">
        <v>486</v>
      </c>
      <c r="I29" s="24">
        <v>19</v>
      </c>
      <c r="J29" s="25" t="s">
        <v>486</v>
      </c>
      <c r="K29" s="25">
        <v>8</v>
      </c>
      <c r="L29" s="26" t="s">
        <v>486</v>
      </c>
      <c r="M29" s="24">
        <v>19</v>
      </c>
      <c r="N29" s="25">
        <v>8</v>
      </c>
      <c r="O29" s="26" t="s">
        <v>486</v>
      </c>
      <c r="P29" s="24">
        <v>18</v>
      </c>
      <c r="Q29" s="25">
        <v>9</v>
      </c>
      <c r="R29" s="25" t="s">
        <v>486</v>
      </c>
      <c r="S29" s="25">
        <v>1</v>
      </c>
      <c r="T29" s="26" t="s">
        <v>486</v>
      </c>
      <c r="U29" s="24">
        <v>8</v>
      </c>
      <c r="V29" s="25">
        <v>2</v>
      </c>
      <c r="W29" s="25">
        <v>16</v>
      </c>
      <c r="X29" s="26" t="s">
        <v>486</v>
      </c>
      <c r="Y29" s="24">
        <v>8</v>
      </c>
      <c r="Z29" s="25">
        <v>18</v>
      </c>
      <c r="AA29" s="25" t="s">
        <v>511</v>
      </c>
      <c r="AB29" s="26" t="s">
        <v>486</v>
      </c>
      <c r="AC29" s="10"/>
    </row>
    <row r="30" spans="1:29" x14ac:dyDescent="0.35">
      <c r="A30" s="11"/>
      <c r="B30" s="22" t="s">
        <v>449</v>
      </c>
      <c r="C30" s="24" t="s">
        <v>517</v>
      </c>
      <c r="D30" s="24" t="s">
        <v>449</v>
      </c>
      <c r="E30" s="25" t="s">
        <v>449</v>
      </c>
      <c r="F30" s="25" t="s">
        <v>449</v>
      </c>
      <c r="G30" s="25" t="s">
        <v>449</v>
      </c>
      <c r="H30" s="26" t="s">
        <v>449</v>
      </c>
      <c r="I30" s="24" t="s">
        <v>449</v>
      </c>
      <c r="J30" s="25" t="s">
        <v>449</v>
      </c>
      <c r="K30" s="25" t="s">
        <v>449</v>
      </c>
      <c r="L30" s="26" t="s">
        <v>449</v>
      </c>
      <c r="M30" s="24" t="s">
        <v>518</v>
      </c>
      <c r="N30" s="25" t="s">
        <v>449</v>
      </c>
      <c r="O30" s="26" t="s">
        <v>449</v>
      </c>
      <c r="P30" s="24" t="s">
        <v>449</v>
      </c>
      <c r="Q30" s="25" t="s">
        <v>449</v>
      </c>
      <c r="R30" s="25" t="s">
        <v>449</v>
      </c>
      <c r="S30" s="25" t="s">
        <v>449</v>
      </c>
      <c r="T30" s="26" t="s">
        <v>449</v>
      </c>
      <c r="U30" s="24" t="s">
        <v>449</v>
      </c>
      <c r="V30" s="25" t="s">
        <v>449</v>
      </c>
      <c r="W30" s="25" t="s">
        <v>449</v>
      </c>
      <c r="X30" s="26" t="s">
        <v>449</v>
      </c>
      <c r="Y30" s="24" t="s">
        <v>449</v>
      </c>
      <c r="Z30" s="25" t="s">
        <v>449</v>
      </c>
      <c r="AA30" s="25" t="s">
        <v>449</v>
      </c>
      <c r="AB30" s="26" t="s">
        <v>449</v>
      </c>
      <c r="AC30" s="10"/>
    </row>
    <row r="31" spans="1:29" x14ac:dyDescent="0.35">
      <c r="A31" s="11"/>
      <c r="B31" s="8" t="s">
        <v>1170</v>
      </c>
      <c r="C31" s="9">
        <v>995</v>
      </c>
      <c r="D31" s="10">
        <v>995</v>
      </c>
      <c r="E31" s="5" t="s">
        <v>486</v>
      </c>
      <c r="F31" s="5" t="s">
        <v>486</v>
      </c>
      <c r="G31" s="5" t="s">
        <v>486</v>
      </c>
      <c r="H31" s="11" t="s">
        <v>486</v>
      </c>
      <c r="I31" s="10">
        <v>846</v>
      </c>
      <c r="J31" s="5" t="s">
        <v>486</v>
      </c>
      <c r="K31" s="5">
        <v>150</v>
      </c>
      <c r="L31" s="11" t="s">
        <v>486</v>
      </c>
      <c r="M31" s="10">
        <v>449</v>
      </c>
      <c r="N31" s="5">
        <v>495</v>
      </c>
      <c r="O31" s="11">
        <v>44</v>
      </c>
      <c r="P31" s="10">
        <v>590</v>
      </c>
      <c r="Q31" s="5">
        <v>321</v>
      </c>
      <c r="R31" s="5">
        <v>66</v>
      </c>
      <c r="S31" s="5">
        <v>15</v>
      </c>
      <c r="T31" s="11">
        <v>4</v>
      </c>
      <c r="U31" s="10">
        <v>170</v>
      </c>
      <c r="V31" s="5">
        <v>107</v>
      </c>
      <c r="W31" s="5">
        <v>678</v>
      </c>
      <c r="X31" s="11">
        <v>25</v>
      </c>
      <c r="Y31" s="10">
        <v>291</v>
      </c>
      <c r="Z31" s="5">
        <v>653</v>
      </c>
      <c r="AA31" s="5">
        <v>17</v>
      </c>
      <c r="AB31" s="11">
        <v>8</v>
      </c>
      <c r="AC31" s="10"/>
    </row>
    <row r="32" spans="1:29" x14ac:dyDescent="0.35">
      <c r="A32" s="11"/>
      <c r="B32" s="8" t="s">
        <v>449</v>
      </c>
      <c r="C32" s="12">
        <v>0.33</v>
      </c>
      <c r="D32" s="13">
        <v>0.33</v>
      </c>
      <c r="E32" s="5" t="s">
        <v>486</v>
      </c>
      <c r="F32" s="5" t="s">
        <v>486</v>
      </c>
      <c r="G32" s="5" t="s">
        <v>486</v>
      </c>
      <c r="H32" s="11" t="s">
        <v>486</v>
      </c>
      <c r="I32" s="13">
        <v>0.35</v>
      </c>
      <c r="J32" s="5" t="s">
        <v>486</v>
      </c>
      <c r="K32" s="14">
        <v>0.26</v>
      </c>
      <c r="L32" s="11" t="s">
        <v>486</v>
      </c>
      <c r="M32" s="13">
        <v>0.38</v>
      </c>
      <c r="N32" s="14">
        <v>0.28999999999999998</v>
      </c>
      <c r="O32" s="15">
        <v>0.39</v>
      </c>
      <c r="P32" s="13">
        <v>0.31</v>
      </c>
      <c r="Q32" s="14">
        <v>0.35</v>
      </c>
      <c r="R32" s="14">
        <v>0.38</v>
      </c>
      <c r="S32" s="14">
        <v>0.42</v>
      </c>
      <c r="T32" s="15">
        <v>0.88</v>
      </c>
      <c r="U32" s="13">
        <v>0.35</v>
      </c>
      <c r="V32" s="14">
        <v>0.36</v>
      </c>
      <c r="W32" s="14">
        <v>0.32</v>
      </c>
      <c r="X32" s="15">
        <v>0.46</v>
      </c>
      <c r="Y32" s="13">
        <v>0.41</v>
      </c>
      <c r="Z32" s="14">
        <v>0.3</v>
      </c>
      <c r="AA32" s="14">
        <v>0.28999999999999998</v>
      </c>
      <c r="AB32" s="15">
        <v>0.34</v>
      </c>
      <c r="AC32" s="10"/>
    </row>
    <row r="33" spans="1:29" x14ac:dyDescent="0.35">
      <c r="A33" s="11"/>
      <c r="B33" s="8" t="s">
        <v>449</v>
      </c>
      <c r="C33" s="10" t="s">
        <v>987</v>
      </c>
      <c r="D33" s="10" t="s">
        <v>449</v>
      </c>
      <c r="E33" s="5" t="s">
        <v>449</v>
      </c>
      <c r="F33" s="5" t="s">
        <v>449</v>
      </c>
      <c r="G33" s="5" t="s">
        <v>449</v>
      </c>
      <c r="H33" s="11" t="s">
        <v>449</v>
      </c>
      <c r="I33" s="10" t="s">
        <v>514</v>
      </c>
      <c r="J33" s="5" t="s">
        <v>449</v>
      </c>
      <c r="K33" s="5" t="s">
        <v>449</v>
      </c>
      <c r="L33" s="11" t="s">
        <v>449</v>
      </c>
      <c r="M33" s="10" t="s">
        <v>518</v>
      </c>
      <c r="N33" s="5" t="s">
        <v>449</v>
      </c>
      <c r="O33" s="11" t="s">
        <v>449</v>
      </c>
      <c r="P33" s="10" t="s">
        <v>449</v>
      </c>
      <c r="Q33" s="5" t="s">
        <v>449</v>
      </c>
      <c r="R33" s="5" t="s">
        <v>449</v>
      </c>
      <c r="S33" s="5" t="s">
        <v>449</v>
      </c>
      <c r="T33" s="11" t="s">
        <v>449</v>
      </c>
      <c r="U33" s="10" t="s">
        <v>449</v>
      </c>
      <c r="V33" s="5" t="s">
        <v>449</v>
      </c>
      <c r="W33" s="5" t="s">
        <v>449</v>
      </c>
      <c r="X33" s="11" t="s">
        <v>449</v>
      </c>
      <c r="Y33" s="10" t="s">
        <v>598</v>
      </c>
      <c r="Z33" s="5" t="s">
        <v>449</v>
      </c>
      <c r="AA33" s="5" t="s">
        <v>449</v>
      </c>
      <c r="AB33" s="11" t="s">
        <v>449</v>
      </c>
      <c r="AC33" s="10"/>
    </row>
    <row r="34" spans="1:29" x14ac:dyDescent="0.35">
      <c r="A34" s="11"/>
      <c r="B34" s="22" t="s">
        <v>1171</v>
      </c>
      <c r="C34" s="23">
        <v>808</v>
      </c>
      <c r="D34" s="24">
        <v>808</v>
      </c>
      <c r="E34" s="25" t="s">
        <v>486</v>
      </c>
      <c r="F34" s="25" t="s">
        <v>486</v>
      </c>
      <c r="G34" s="25" t="s">
        <v>486</v>
      </c>
      <c r="H34" s="26" t="s">
        <v>486</v>
      </c>
      <c r="I34" s="24">
        <v>626</v>
      </c>
      <c r="J34" s="25" t="s">
        <v>486</v>
      </c>
      <c r="K34" s="25">
        <v>182</v>
      </c>
      <c r="L34" s="26" t="s">
        <v>486</v>
      </c>
      <c r="M34" s="24">
        <v>234</v>
      </c>
      <c r="N34" s="25">
        <v>549</v>
      </c>
      <c r="O34" s="26">
        <v>26</v>
      </c>
      <c r="P34" s="24">
        <v>515</v>
      </c>
      <c r="Q34" s="25">
        <v>257</v>
      </c>
      <c r="R34" s="25">
        <v>30</v>
      </c>
      <c r="S34" s="25">
        <v>5</v>
      </c>
      <c r="T34" s="26">
        <v>1</v>
      </c>
      <c r="U34" s="24">
        <v>126</v>
      </c>
      <c r="V34" s="25">
        <v>82</v>
      </c>
      <c r="W34" s="25">
        <v>576</v>
      </c>
      <c r="X34" s="26">
        <v>14</v>
      </c>
      <c r="Y34" s="24">
        <v>165</v>
      </c>
      <c r="Z34" s="25">
        <v>615</v>
      </c>
      <c r="AA34" s="25">
        <v>19</v>
      </c>
      <c r="AB34" s="26">
        <v>1</v>
      </c>
      <c r="AC34" s="10"/>
    </row>
    <row r="35" spans="1:29" x14ac:dyDescent="0.35">
      <c r="A35" s="11"/>
      <c r="B35" s="22" t="s">
        <v>449</v>
      </c>
      <c r="C35" s="27">
        <v>0.27</v>
      </c>
      <c r="D35" s="28">
        <v>0.27</v>
      </c>
      <c r="E35" s="25" t="s">
        <v>486</v>
      </c>
      <c r="F35" s="25" t="s">
        <v>486</v>
      </c>
      <c r="G35" s="25" t="s">
        <v>486</v>
      </c>
      <c r="H35" s="26" t="s">
        <v>486</v>
      </c>
      <c r="I35" s="28">
        <v>0.26</v>
      </c>
      <c r="J35" s="25" t="s">
        <v>486</v>
      </c>
      <c r="K35" s="29">
        <v>0.32</v>
      </c>
      <c r="L35" s="26" t="s">
        <v>486</v>
      </c>
      <c r="M35" s="28">
        <v>0.2</v>
      </c>
      <c r="N35" s="29">
        <v>0.32</v>
      </c>
      <c r="O35" s="30">
        <v>0.23</v>
      </c>
      <c r="P35" s="28">
        <v>0.27</v>
      </c>
      <c r="Q35" s="29">
        <v>0.28000000000000003</v>
      </c>
      <c r="R35" s="29">
        <v>0.17</v>
      </c>
      <c r="S35" s="29">
        <v>0.15</v>
      </c>
      <c r="T35" s="30">
        <v>0.12</v>
      </c>
      <c r="U35" s="28">
        <v>0.26</v>
      </c>
      <c r="V35" s="29">
        <v>0.28000000000000003</v>
      </c>
      <c r="W35" s="29">
        <v>0.27</v>
      </c>
      <c r="X35" s="30">
        <v>0.26</v>
      </c>
      <c r="Y35" s="28">
        <v>0.23</v>
      </c>
      <c r="Z35" s="29">
        <v>0.28000000000000003</v>
      </c>
      <c r="AA35" s="29">
        <v>0.33</v>
      </c>
      <c r="AB35" s="30">
        <v>0.02</v>
      </c>
      <c r="AC35" s="10"/>
    </row>
    <row r="36" spans="1:29" x14ac:dyDescent="0.35">
      <c r="A36" s="11"/>
      <c r="B36" s="36" t="s">
        <v>449</v>
      </c>
      <c r="C36" s="38" t="s">
        <v>1294</v>
      </c>
      <c r="D36" s="38" t="s">
        <v>449</v>
      </c>
      <c r="E36" s="39" t="s">
        <v>449</v>
      </c>
      <c r="F36" s="39" t="s">
        <v>449</v>
      </c>
      <c r="G36" s="39" t="s">
        <v>449</v>
      </c>
      <c r="H36" s="40" t="s">
        <v>449</v>
      </c>
      <c r="I36" s="38" t="s">
        <v>449</v>
      </c>
      <c r="J36" s="39" t="s">
        <v>449</v>
      </c>
      <c r="K36" s="39" t="s">
        <v>600</v>
      </c>
      <c r="L36" s="40" t="s">
        <v>449</v>
      </c>
      <c r="M36" s="38" t="s">
        <v>449</v>
      </c>
      <c r="N36" s="39" t="s">
        <v>603</v>
      </c>
      <c r="O36" s="40" t="s">
        <v>449</v>
      </c>
      <c r="P36" s="38" t="s">
        <v>558</v>
      </c>
      <c r="Q36" s="39" t="s">
        <v>558</v>
      </c>
      <c r="R36" s="39" t="s">
        <v>449</v>
      </c>
      <c r="S36" s="39" t="s">
        <v>449</v>
      </c>
      <c r="T36" s="40" t="s">
        <v>449</v>
      </c>
      <c r="U36" s="38" t="s">
        <v>449</v>
      </c>
      <c r="V36" s="39" t="s">
        <v>449</v>
      </c>
      <c r="W36" s="39" t="s">
        <v>449</v>
      </c>
      <c r="X36" s="40" t="s">
        <v>449</v>
      </c>
      <c r="Y36" s="38" t="s">
        <v>449</v>
      </c>
      <c r="Z36" s="39" t="s">
        <v>502</v>
      </c>
      <c r="AA36" s="39" t="s">
        <v>449</v>
      </c>
      <c r="AB36" s="40" t="s">
        <v>449</v>
      </c>
      <c r="AC36" s="10"/>
    </row>
    <row r="37" spans="1:29" x14ac:dyDescent="0.35">
      <c r="B37" s="1" t="s">
        <v>1929</v>
      </c>
    </row>
    <row r="38" spans="1:29" x14ac:dyDescent="0.35">
      <c r="B38" s="1" t="s">
        <v>529</v>
      </c>
    </row>
    <row r="39" spans="1:29" x14ac:dyDescent="0.35">
      <c r="B39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89" display="Return to Index" xr:uid="{00000000-0004-0000-55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8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600-000000000000}">
  <dimension ref="A1:X40"/>
  <sheetViews>
    <sheetView showGridLines="0" zoomScale="85" zoomScaleNormal="85" workbookViewId="0">
      <pane xSplit="2" ySplit="9" topLeftCell="F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233</v>
      </c>
    </row>
    <row r="6" spans="1:24" x14ac:dyDescent="0.35">
      <c r="B6" s="1" t="s">
        <v>231</v>
      </c>
    </row>
    <row r="7" spans="1:24" x14ac:dyDescent="0.35">
      <c r="B7" s="1" t="s">
        <v>104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3115</v>
      </c>
      <c r="D10" s="10">
        <v>1340</v>
      </c>
      <c r="E10" s="5">
        <v>213</v>
      </c>
      <c r="F10" s="5">
        <v>677</v>
      </c>
      <c r="G10" s="5">
        <v>356</v>
      </c>
      <c r="H10" s="5">
        <v>298</v>
      </c>
      <c r="I10" s="11">
        <v>170</v>
      </c>
      <c r="J10" s="10">
        <v>2598</v>
      </c>
      <c r="K10" s="11">
        <v>405</v>
      </c>
      <c r="L10" s="10">
        <v>471</v>
      </c>
      <c r="M10" s="5">
        <v>698</v>
      </c>
      <c r="N10" s="5">
        <v>239</v>
      </c>
      <c r="O10" s="5">
        <v>839</v>
      </c>
      <c r="P10" s="5">
        <v>467</v>
      </c>
      <c r="Q10" s="5">
        <v>151</v>
      </c>
      <c r="R10" s="11">
        <v>103</v>
      </c>
      <c r="S10" s="10">
        <v>511</v>
      </c>
      <c r="T10" s="5">
        <v>845</v>
      </c>
      <c r="U10" s="5">
        <v>916</v>
      </c>
      <c r="V10" s="5">
        <v>345</v>
      </c>
      <c r="W10" s="11">
        <v>159</v>
      </c>
    </row>
    <row r="11" spans="1:24" x14ac:dyDescent="0.35">
      <c r="B11" s="17" t="s">
        <v>1930</v>
      </c>
      <c r="C11" s="18">
        <v>3015</v>
      </c>
      <c r="D11" s="19">
        <v>1251</v>
      </c>
      <c r="E11" s="20">
        <v>220</v>
      </c>
      <c r="F11" s="20">
        <v>556</v>
      </c>
      <c r="G11" s="20">
        <v>369</v>
      </c>
      <c r="H11" s="20">
        <v>378</v>
      </c>
      <c r="I11" s="21">
        <v>156</v>
      </c>
      <c r="J11" s="19">
        <v>2349</v>
      </c>
      <c r="K11" s="21">
        <v>508</v>
      </c>
      <c r="L11" s="19">
        <v>524</v>
      </c>
      <c r="M11" s="20">
        <v>656</v>
      </c>
      <c r="N11" s="20">
        <v>227</v>
      </c>
      <c r="O11" s="20">
        <v>753</v>
      </c>
      <c r="P11" s="20">
        <v>414</v>
      </c>
      <c r="Q11" s="20">
        <v>118</v>
      </c>
      <c r="R11" s="21" t="s">
        <v>1060</v>
      </c>
      <c r="S11" s="19">
        <v>588</v>
      </c>
      <c r="T11" s="20">
        <v>841</v>
      </c>
      <c r="U11" s="20">
        <v>762</v>
      </c>
      <c r="V11" s="20">
        <v>264</v>
      </c>
      <c r="W11" s="21">
        <v>209</v>
      </c>
    </row>
    <row r="12" spans="1:24" x14ac:dyDescent="0.35">
      <c r="A12" s="11"/>
      <c r="B12" s="22" t="s">
        <v>1164</v>
      </c>
      <c r="C12" s="23">
        <v>463</v>
      </c>
      <c r="D12" s="24">
        <v>174</v>
      </c>
      <c r="E12" s="25">
        <v>33</v>
      </c>
      <c r="F12" s="25">
        <v>73</v>
      </c>
      <c r="G12" s="25">
        <v>46</v>
      </c>
      <c r="H12" s="25">
        <v>87</v>
      </c>
      <c r="I12" s="26">
        <v>25</v>
      </c>
      <c r="J12" s="24">
        <v>318</v>
      </c>
      <c r="K12" s="26">
        <v>97</v>
      </c>
      <c r="L12" s="24">
        <v>86</v>
      </c>
      <c r="M12" s="25">
        <v>101</v>
      </c>
      <c r="N12" s="25">
        <v>48</v>
      </c>
      <c r="O12" s="25">
        <v>94</v>
      </c>
      <c r="P12" s="25">
        <v>38</v>
      </c>
      <c r="Q12" s="25">
        <v>16</v>
      </c>
      <c r="R12" s="26">
        <v>34</v>
      </c>
      <c r="S12" s="24">
        <v>130</v>
      </c>
      <c r="T12" s="25">
        <v>130</v>
      </c>
      <c r="U12" s="25">
        <v>87</v>
      </c>
      <c r="V12" s="25">
        <v>20</v>
      </c>
      <c r="W12" s="26">
        <v>44</v>
      </c>
      <c r="X12" s="10"/>
    </row>
    <row r="13" spans="1:24" x14ac:dyDescent="0.35">
      <c r="A13" s="11"/>
      <c r="B13" s="22" t="s">
        <v>449</v>
      </c>
      <c r="C13" s="27">
        <v>0.15</v>
      </c>
      <c r="D13" s="28">
        <v>0.14000000000000001</v>
      </c>
      <c r="E13" s="29">
        <v>0.15</v>
      </c>
      <c r="F13" s="29">
        <v>0.13</v>
      </c>
      <c r="G13" s="29">
        <v>0.12</v>
      </c>
      <c r="H13" s="29">
        <v>0.23</v>
      </c>
      <c r="I13" s="30">
        <v>0.16</v>
      </c>
      <c r="J13" s="28">
        <v>0.14000000000000001</v>
      </c>
      <c r="K13" s="30">
        <v>0.19</v>
      </c>
      <c r="L13" s="28">
        <v>0.16</v>
      </c>
      <c r="M13" s="29">
        <v>0.15</v>
      </c>
      <c r="N13" s="29">
        <v>0.21</v>
      </c>
      <c r="O13" s="29">
        <v>0.12</v>
      </c>
      <c r="P13" s="29">
        <v>0.09</v>
      </c>
      <c r="Q13" s="29">
        <v>0.14000000000000001</v>
      </c>
      <c r="R13" s="30">
        <v>0.24</v>
      </c>
      <c r="S13" s="28">
        <v>0.22</v>
      </c>
      <c r="T13" s="29">
        <v>0.16</v>
      </c>
      <c r="U13" s="29">
        <v>0.11</v>
      </c>
      <c r="V13" s="29">
        <v>0.08</v>
      </c>
      <c r="W13" s="30">
        <v>0.21</v>
      </c>
      <c r="X13" s="10"/>
    </row>
    <row r="14" spans="1:24" x14ac:dyDescent="0.35">
      <c r="A14" s="11"/>
      <c r="B14" s="22" t="s">
        <v>449</v>
      </c>
      <c r="C14" s="24" t="s">
        <v>1295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5" t="s">
        <v>563</v>
      </c>
      <c r="I14" s="26" t="s">
        <v>449</v>
      </c>
      <c r="J14" s="24" t="s">
        <v>449</v>
      </c>
      <c r="K14" s="26" t="s">
        <v>645</v>
      </c>
      <c r="L14" s="24" t="s">
        <v>605</v>
      </c>
      <c r="M14" s="25" t="s">
        <v>605</v>
      </c>
      <c r="N14" s="25" t="s">
        <v>1296</v>
      </c>
      <c r="O14" s="25" t="s">
        <v>449</v>
      </c>
      <c r="P14" s="25" t="s">
        <v>449</v>
      </c>
      <c r="Q14" s="25" t="s">
        <v>449</v>
      </c>
      <c r="R14" s="26" t="s">
        <v>1296</v>
      </c>
      <c r="S14" s="24" t="s">
        <v>929</v>
      </c>
      <c r="T14" s="25" t="s">
        <v>567</v>
      </c>
      <c r="U14" s="25" t="s">
        <v>449</v>
      </c>
      <c r="V14" s="25" t="s">
        <v>449</v>
      </c>
      <c r="W14" s="26" t="s">
        <v>567</v>
      </c>
      <c r="X14" s="10"/>
    </row>
    <row r="15" spans="1:24" x14ac:dyDescent="0.35">
      <c r="A15" s="11"/>
      <c r="B15" s="8" t="s">
        <v>1165</v>
      </c>
      <c r="C15" s="9">
        <v>532</v>
      </c>
      <c r="D15" s="10">
        <v>227</v>
      </c>
      <c r="E15" s="5">
        <v>35</v>
      </c>
      <c r="F15" s="5">
        <v>102</v>
      </c>
      <c r="G15" s="5">
        <v>67</v>
      </c>
      <c r="H15" s="5">
        <v>69</v>
      </c>
      <c r="I15" s="11">
        <v>18</v>
      </c>
      <c r="J15" s="10">
        <v>407</v>
      </c>
      <c r="K15" s="11">
        <v>107</v>
      </c>
      <c r="L15" s="10">
        <v>82</v>
      </c>
      <c r="M15" s="5">
        <v>123</v>
      </c>
      <c r="N15" s="5">
        <v>41</v>
      </c>
      <c r="O15" s="5">
        <v>139</v>
      </c>
      <c r="P15" s="5">
        <v>78</v>
      </c>
      <c r="Q15" s="5">
        <v>19</v>
      </c>
      <c r="R15" s="11">
        <v>13</v>
      </c>
      <c r="S15" s="10">
        <v>98</v>
      </c>
      <c r="T15" s="5">
        <v>157</v>
      </c>
      <c r="U15" s="5">
        <v>126</v>
      </c>
      <c r="V15" s="5">
        <v>54</v>
      </c>
      <c r="W15" s="11">
        <v>37</v>
      </c>
      <c r="X15" s="10"/>
    </row>
    <row r="16" spans="1:24" x14ac:dyDescent="0.35">
      <c r="A16" s="11"/>
      <c r="B16" s="8" t="s">
        <v>449</v>
      </c>
      <c r="C16" s="12">
        <v>0.18</v>
      </c>
      <c r="D16" s="13">
        <v>0.18</v>
      </c>
      <c r="E16" s="14">
        <v>0.16</v>
      </c>
      <c r="F16" s="14">
        <v>0.18</v>
      </c>
      <c r="G16" s="14">
        <v>0.18</v>
      </c>
      <c r="H16" s="14">
        <v>0.18</v>
      </c>
      <c r="I16" s="15">
        <v>0.12</v>
      </c>
      <c r="J16" s="13">
        <v>0.17</v>
      </c>
      <c r="K16" s="15">
        <v>0.21</v>
      </c>
      <c r="L16" s="13">
        <v>0.16</v>
      </c>
      <c r="M16" s="14">
        <v>0.19</v>
      </c>
      <c r="N16" s="14">
        <v>0.18</v>
      </c>
      <c r="O16" s="14">
        <v>0.18</v>
      </c>
      <c r="P16" s="14">
        <v>0.19</v>
      </c>
      <c r="Q16" s="14">
        <v>0.16</v>
      </c>
      <c r="R16" s="15">
        <v>0.09</v>
      </c>
      <c r="S16" s="13">
        <v>0.17</v>
      </c>
      <c r="T16" s="14">
        <v>0.19</v>
      </c>
      <c r="U16" s="14">
        <v>0.17</v>
      </c>
      <c r="V16" s="14">
        <v>0.2</v>
      </c>
      <c r="W16" s="15">
        <v>0.18</v>
      </c>
      <c r="X16" s="10"/>
    </row>
    <row r="17" spans="1:24" x14ac:dyDescent="0.35">
      <c r="A17" s="11"/>
      <c r="B17" s="8" t="s">
        <v>449</v>
      </c>
      <c r="C17" s="10" t="s">
        <v>449</v>
      </c>
      <c r="D17" s="10" t="s">
        <v>449</v>
      </c>
      <c r="E17" s="5" t="s">
        <v>449</v>
      </c>
      <c r="F17" s="5" t="s">
        <v>449</v>
      </c>
      <c r="G17" s="5" t="s">
        <v>449</v>
      </c>
      <c r="H17" s="5" t="s">
        <v>449</v>
      </c>
      <c r="I17" s="11" t="s">
        <v>449</v>
      </c>
      <c r="J17" s="10" t="s">
        <v>449</v>
      </c>
      <c r="K17" s="11" t="s">
        <v>449</v>
      </c>
      <c r="L17" s="10" t="s">
        <v>449</v>
      </c>
      <c r="M17" s="5" t="s">
        <v>558</v>
      </c>
      <c r="N17" s="5" t="s">
        <v>449</v>
      </c>
      <c r="O17" s="5" t="s">
        <v>558</v>
      </c>
      <c r="P17" s="5" t="s">
        <v>558</v>
      </c>
      <c r="Q17" s="5" t="s">
        <v>449</v>
      </c>
      <c r="R17" s="11" t="s">
        <v>449</v>
      </c>
      <c r="S17" s="10" t="s">
        <v>449</v>
      </c>
      <c r="T17" s="5" t="s">
        <v>449</v>
      </c>
      <c r="U17" s="5" t="s">
        <v>449</v>
      </c>
      <c r="V17" s="5" t="s">
        <v>449</v>
      </c>
      <c r="W17" s="11" t="s">
        <v>449</v>
      </c>
      <c r="X17" s="10"/>
    </row>
    <row r="18" spans="1:24" x14ac:dyDescent="0.35">
      <c r="A18" s="11"/>
      <c r="B18" s="22" t="s">
        <v>1166</v>
      </c>
      <c r="C18" s="23">
        <v>1165</v>
      </c>
      <c r="D18" s="24">
        <v>479</v>
      </c>
      <c r="E18" s="25">
        <v>99</v>
      </c>
      <c r="F18" s="25">
        <v>205</v>
      </c>
      <c r="G18" s="25">
        <v>142</v>
      </c>
      <c r="H18" s="25">
        <v>148</v>
      </c>
      <c r="I18" s="26">
        <v>67</v>
      </c>
      <c r="J18" s="24">
        <v>924</v>
      </c>
      <c r="K18" s="26">
        <v>187</v>
      </c>
      <c r="L18" s="24">
        <v>236</v>
      </c>
      <c r="M18" s="25">
        <v>245</v>
      </c>
      <c r="N18" s="25">
        <v>81</v>
      </c>
      <c r="O18" s="25">
        <v>271</v>
      </c>
      <c r="P18" s="25">
        <v>173</v>
      </c>
      <c r="Q18" s="25">
        <v>45</v>
      </c>
      <c r="R18" s="26">
        <v>51</v>
      </c>
      <c r="S18" s="24">
        <v>228</v>
      </c>
      <c r="T18" s="25">
        <v>313</v>
      </c>
      <c r="U18" s="25">
        <v>295</v>
      </c>
      <c r="V18" s="25">
        <v>96</v>
      </c>
      <c r="W18" s="26">
        <v>88</v>
      </c>
      <c r="X18" s="10"/>
    </row>
    <row r="19" spans="1:24" x14ac:dyDescent="0.35">
      <c r="A19" s="11"/>
      <c r="B19" s="22" t="s">
        <v>449</v>
      </c>
      <c r="C19" s="27">
        <v>0.39</v>
      </c>
      <c r="D19" s="28">
        <v>0.38</v>
      </c>
      <c r="E19" s="29">
        <v>0.45</v>
      </c>
      <c r="F19" s="29">
        <v>0.37</v>
      </c>
      <c r="G19" s="29">
        <v>0.39</v>
      </c>
      <c r="H19" s="29">
        <v>0.39</v>
      </c>
      <c r="I19" s="30">
        <v>0.43</v>
      </c>
      <c r="J19" s="28">
        <v>0.39</v>
      </c>
      <c r="K19" s="30">
        <v>0.37</v>
      </c>
      <c r="L19" s="28">
        <v>0.45</v>
      </c>
      <c r="M19" s="29">
        <v>0.37</v>
      </c>
      <c r="N19" s="29">
        <v>0.36</v>
      </c>
      <c r="O19" s="29">
        <v>0.36</v>
      </c>
      <c r="P19" s="29">
        <v>0.42</v>
      </c>
      <c r="Q19" s="29">
        <v>0.38</v>
      </c>
      <c r="R19" s="30">
        <v>0.36</v>
      </c>
      <c r="S19" s="28">
        <v>0.39</v>
      </c>
      <c r="T19" s="29">
        <v>0.37</v>
      </c>
      <c r="U19" s="29">
        <v>0.39</v>
      </c>
      <c r="V19" s="29">
        <v>0.36</v>
      </c>
      <c r="W19" s="30">
        <v>0.42</v>
      </c>
      <c r="X19" s="10"/>
    </row>
    <row r="20" spans="1:24" x14ac:dyDescent="0.35">
      <c r="A20" s="11"/>
      <c r="B20" s="22" t="s">
        <v>449</v>
      </c>
      <c r="C20" s="24" t="s">
        <v>449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5" t="s">
        <v>449</v>
      </c>
      <c r="I20" s="26" t="s">
        <v>449</v>
      </c>
      <c r="J20" s="24" t="s">
        <v>449</v>
      </c>
      <c r="K20" s="26" t="s">
        <v>449</v>
      </c>
      <c r="L20" s="24" t="s">
        <v>499</v>
      </c>
      <c r="M20" s="25" t="s">
        <v>449</v>
      </c>
      <c r="N20" s="25" t="s">
        <v>449</v>
      </c>
      <c r="O20" s="25" t="s">
        <v>449</v>
      </c>
      <c r="P20" s="25" t="s">
        <v>449</v>
      </c>
      <c r="Q20" s="25" t="s">
        <v>449</v>
      </c>
      <c r="R20" s="26" t="s">
        <v>449</v>
      </c>
      <c r="S20" s="24" t="s">
        <v>449</v>
      </c>
      <c r="T20" s="25" t="s">
        <v>449</v>
      </c>
      <c r="U20" s="25" t="s">
        <v>449</v>
      </c>
      <c r="V20" s="25" t="s">
        <v>449</v>
      </c>
      <c r="W20" s="26" t="s">
        <v>449</v>
      </c>
      <c r="X20" s="10"/>
    </row>
    <row r="21" spans="1:24" x14ac:dyDescent="0.35">
      <c r="A21" s="11"/>
      <c r="B21" s="8" t="s">
        <v>1167</v>
      </c>
      <c r="C21" s="9">
        <v>417</v>
      </c>
      <c r="D21" s="10">
        <v>178</v>
      </c>
      <c r="E21" s="5">
        <v>24</v>
      </c>
      <c r="F21" s="5">
        <v>95</v>
      </c>
      <c r="G21" s="5">
        <v>60</v>
      </c>
      <c r="H21" s="5">
        <v>33</v>
      </c>
      <c r="I21" s="11">
        <v>16</v>
      </c>
      <c r="J21" s="10">
        <v>348</v>
      </c>
      <c r="K21" s="11">
        <v>49</v>
      </c>
      <c r="L21" s="10">
        <v>56</v>
      </c>
      <c r="M21" s="5">
        <v>104</v>
      </c>
      <c r="N21" s="5">
        <v>31</v>
      </c>
      <c r="O21" s="5">
        <v>117</v>
      </c>
      <c r="P21" s="5">
        <v>60</v>
      </c>
      <c r="Q21" s="5">
        <v>23</v>
      </c>
      <c r="R21" s="11">
        <v>13</v>
      </c>
      <c r="S21" s="10">
        <v>63</v>
      </c>
      <c r="T21" s="5">
        <v>118</v>
      </c>
      <c r="U21" s="5">
        <v>133</v>
      </c>
      <c r="V21" s="5">
        <v>49</v>
      </c>
      <c r="W21" s="11">
        <v>18</v>
      </c>
      <c r="X21" s="10"/>
    </row>
    <row r="22" spans="1:24" x14ac:dyDescent="0.35">
      <c r="A22" s="11"/>
      <c r="B22" s="8" t="s">
        <v>449</v>
      </c>
      <c r="C22" s="12">
        <v>0.14000000000000001</v>
      </c>
      <c r="D22" s="13">
        <v>0.14000000000000001</v>
      </c>
      <c r="E22" s="14">
        <v>0.11</v>
      </c>
      <c r="F22" s="14">
        <v>0.17</v>
      </c>
      <c r="G22" s="14">
        <v>0.16</v>
      </c>
      <c r="H22" s="14">
        <v>0.09</v>
      </c>
      <c r="I22" s="15">
        <v>0.11</v>
      </c>
      <c r="J22" s="13">
        <v>0.15</v>
      </c>
      <c r="K22" s="15">
        <v>0.1</v>
      </c>
      <c r="L22" s="13">
        <v>0.11</v>
      </c>
      <c r="M22" s="14">
        <v>0.16</v>
      </c>
      <c r="N22" s="14">
        <v>0.14000000000000001</v>
      </c>
      <c r="O22" s="14">
        <v>0.15</v>
      </c>
      <c r="P22" s="14">
        <v>0.14000000000000001</v>
      </c>
      <c r="Q22" s="14">
        <v>0.2</v>
      </c>
      <c r="R22" s="15">
        <v>0.09</v>
      </c>
      <c r="S22" s="13">
        <v>0.11</v>
      </c>
      <c r="T22" s="14">
        <v>0.14000000000000001</v>
      </c>
      <c r="U22" s="14">
        <v>0.17</v>
      </c>
      <c r="V22" s="14">
        <v>0.19</v>
      </c>
      <c r="W22" s="15">
        <v>0.09</v>
      </c>
      <c r="X22" s="10"/>
    </row>
    <row r="23" spans="1:24" x14ac:dyDescent="0.35">
      <c r="A23" s="11"/>
      <c r="B23" s="8" t="s">
        <v>449</v>
      </c>
      <c r="C23" s="10" t="s">
        <v>1297</v>
      </c>
      <c r="D23" s="10" t="s">
        <v>557</v>
      </c>
      <c r="E23" s="5" t="s">
        <v>449</v>
      </c>
      <c r="F23" s="5" t="s">
        <v>680</v>
      </c>
      <c r="G23" s="5" t="s">
        <v>557</v>
      </c>
      <c r="H23" s="5" t="s">
        <v>449</v>
      </c>
      <c r="I23" s="11" t="s">
        <v>449</v>
      </c>
      <c r="J23" s="10" t="s">
        <v>514</v>
      </c>
      <c r="K23" s="11" t="s">
        <v>449</v>
      </c>
      <c r="L23" s="10" t="s">
        <v>449</v>
      </c>
      <c r="M23" s="5" t="s">
        <v>611</v>
      </c>
      <c r="N23" s="5" t="s">
        <v>449</v>
      </c>
      <c r="O23" s="5" t="s">
        <v>449</v>
      </c>
      <c r="P23" s="5" t="s">
        <v>449</v>
      </c>
      <c r="Q23" s="5" t="s">
        <v>730</v>
      </c>
      <c r="R23" s="11" t="s">
        <v>449</v>
      </c>
      <c r="S23" s="10" t="s">
        <v>449</v>
      </c>
      <c r="T23" s="5" t="s">
        <v>449</v>
      </c>
      <c r="U23" s="5" t="s">
        <v>732</v>
      </c>
      <c r="V23" s="5" t="s">
        <v>732</v>
      </c>
      <c r="W23" s="11" t="s">
        <v>449</v>
      </c>
      <c r="X23" s="10"/>
    </row>
    <row r="24" spans="1:24" x14ac:dyDescent="0.35">
      <c r="A24" s="11"/>
      <c r="B24" s="22" t="s">
        <v>1168</v>
      </c>
      <c r="C24" s="23">
        <v>391</v>
      </c>
      <c r="D24" s="24">
        <v>183</v>
      </c>
      <c r="E24" s="25">
        <v>24</v>
      </c>
      <c r="F24" s="25">
        <v>69</v>
      </c>
      <c r="G24" s="25">
        <v>52</v>
      </c>
      <c r="H24" s="25">
        <v>33</v>
      </c>
      <c r="I24" s="26">
        <v>23</v>
      </c>
      <c r="J24" s="24">
        <v>325</v>
      </c>
      <c r="K24" s="26">
        <v>52</v>
      </c>
      <c r="L24" s="24">
        <v>58</v>
      </c>
      <c r="M24" s="25">
        <v>79</v>
      </c>
      <c r="N24" s="25">
        <v>22</v>
      </c>
      <c r="O24" s="25">
        <v>121</v>
      </c>
      <c r="P24" s="25">
        <v>61</v>
      </c>
      <c r="Q24" s="25">
        <v>15</v>
      </c>
      <c r="R24" s="26">
        <v>22</v>
      </c>
      <c r="S24" s="24">
        <v>55</v>
      </c>
      <c r="T24" s="25">
        <v>111</v>
      </c>
      <c r="U24" s="25">
        <v>117</v>
      </c>
      <c r="V24" s="25">
        <v>43</v>
      </c>
      <c r="W24" s="26">
        <v>17</v>
      </c>
      <c r="X24" s="10"/>
    </row>
    <row r="25" spans="1:24" x14ac:dyDescent="0.35">
      <c r="A25" s="11"/>
      <c r="B25" s="22" t="s">
        <v>449</v>
      </c>
      <c r="C25" s="27">
        <v>0.13</v>
      </c>
      <c r="D25" s="28">
        <v>0.15</v>
      </c>
      <c r="E25" s="29">
        <v>0.11</v>
      </c>
      <c r="F25" s="29">
        <v>0.12</v>
      </c>
      <c r="G25" s="29">
        <v>0.14000000000000001</v>
      </c>
      <c r="H25" s="29">
        <v>0.09</v>
      </c>
      <c r="I25" s="30">
        <v>0.15</v>
      </c>
      <c r="J25" s="28">
        <v>0.14000000000000001</v>
      </c>
      <c r="K25" s="30">
        <v>0.1</v>
      </c>
      <c r="L25" s="28">
        <v>0.11</v>
      </c>
      <c r="M25" s="29">
        <v>0.12</v>
      </c>
      <c r="N25" s="29">
        <v>0.1</v>
      </c>
      <c r="O25" s="29">
        <v>0.16</v>
      </c>
      <c r="P25" s="29">
        <v>0.15</v>
      </c>
      <c r="Q25" s="29">
        <v>0.13</v>
      </c>
      <c r="R25" s="30">
        <v>0.15</v>
      </c>
      <c r="S25" s="28">
        <v>0.09</v>
      </c>
      <c r="T25" s="29">
        <v>0.13</v>
      </c>
      <c r="U25" s="29">
        <v>0.15</v>
      </c>
      <c r="V25" s="29">
        <v>0.16</v>
      </c>
      <c r="W25" s="30">
        <v>0.08</v>
      </c>
      <c r="X25" s="10"/>
    </row>
    <row r="26" spans="1:24" x14ac:dyDescent="0.35">
      <c r="A26" s="11"/>
      <c r="B26" s="22" t="s">
        <v>449</v>
      </c>
      <c r="C26" s="24" t="s">
        <v>842</v>
      </c>
      <c r="D26" s="24" t="s">
        <v>557</v>
      </c>
      <c r="E26" s="25" t="s">
        <v>449</v>
      </c>
      <c r="F26" s="25" t="s">
        <v>449</v>
      </c>
      <c r="G26" s="25" t="s">
        <v>449</v>
      </c>
      <c r="H26" s="25" t="s">
        <v>449</v>
      </c>
      <c r="I26" s="26" t="s">
        <v>449</v>
      </c>
      <c r="J26" s="24" t="s">
        <v>505</v>
      </c>
      <c r="K26" s="26" t="s">
        <v>449</v>
      </c>
      <c r="L26" s="24" t="s">
        <v>449</v>
      </c>
      <c r="M26" s="25" t="s">
        <v>449</v>
      </c>
      <c r="N26" s="25" t="s">
        <v>449</v>
      </c>
      <c r="O26" s="25" t="s">
        <v>759</v>
      </c>
      <c r="P26" s="25" t="s">
        <v>449</v>
      </c>
      <c r="Q26" s="25" t="s">
        <v>449</v>
      </c>
      <c r="R26" s="26" t="s">
        <v>449</v>
      </c>
      <c r="S26" s="24" t="s">
        <v>449</v>
      </c>
      <c r="T26" s="25" t="s">
        <v>449</v>
      </c>
      <c r="U26" s="25" t="s">
        <v>732</v>
      </c>
      <c r="V26" s="25" t="s">
        <v>745</v>
      </c>
      <c r="W26" s="26" t="s">
        <v>449</v>
      </c>
      <c r="X26" s="10"/>
    </row>
    <row r="27" spans="1:24" x14ac:dyDescent="0.35">
      <c r="A27" s="11"/>
      <c r="B27" s="8" t="s">
        <v>1169</v>
      </c>
      <c r="C27" s="9">
        <v>46</v>
      </c>
      <c r="D27" s="10">
        <v>10</v>
      </c>
      <c r="E27" s="5">
        <v>6</v>
      </c>
      <c r="F27" s="5">
        <v>13</v>
      </c>
      <c r="G27" s="5">
        <v>2</v>
      </c>
      <c r="H27" s="5">
        <v>8</v>
      </c>
      <c r="I27" s="11">
        <v>6</v>
      </c>
      <c r="J27" s="10">
        <v>27</v>
      </c>
      <c r="K27" s="11">
        <v>15</v>
      </c>
      <c r="L27" s="10">
        <v>7</v>
      </c>
      <c r="M27" s="5">
        <v>5</v>
      </c>
      <c r="N27" s="5">
        <v>4</v>
      </c>
      <c r="O27" s="5">
        <v>11</v>
      </c>
      <c r="P27" s="5">
        <v>4</v>
      </c>
      <c r="Q27" s="5" t="s">
        <v>486</v>
      </c>
      <c r="R27" s="11">
        <v>9</v>
      </c>
      <c r="S27" s="10">
        <v>13</v>
      </c>
      <c r="T27" s="5">
        <v>11</v>
      </c>
      <c r="U27" s="5">
        <v>4</v>
      </c>
      <c r="V27" s="5">
        <v>2</v>
      </c>
      <c r="W27" s="11">
        <v>5</v>
      </c>
      <c r="X27" s="10"/>
    </row>
    <row r="28" spans="1:24" x14ac:dyDescent="0.35">
      <c r="A28" s="11"/>
      <c r="B28" s="8" t="s">
        <v>449</v>
      </c>
      <c r="C28" s="12">
        <v>0.02</v>
      </c>
      <c r="D28" s="13">
        <v>0.01</v>
      </c>
      <c r="E28" s="14">
        <v>0.03</v>
      </c>
      <c r="F28" s="14">
        <v>0.02</v>
      </c>
      <c r="G28" s="14">
        <v>0.01</v>
      </c>
      <c r="H28" s="14">
        <v>0.02</v>
      </c>
      <c r="I28" s="15">
        <v>0.04</v>
      </c>
      <c r="J28" s="13">
        <v>0.01</v>
      </c>
      <c r="K28" s="15">
        <v>0.03</v>
      </c>
      <c r="L28" s="13">
        <v>0.01</v>
      </c>
      <c r="M28" s="14">
        <v>0.01</v>
      </c>
      <c r="N28" s="14">
        <v>0.02</v>
      </c>
      <c r="O28" s="14">
        <v>0.01</v>
      </c>
      <c r="P28" s="14">
        <v>0.01</v>
      </c>
      <c r="Q28" s="5" t="s">
        <v>486</v>
      </c>
      <c r="R28" s="15">
        <v>7.0000000000000007E-2</v>
      </c>
      <c r="S28" s="13">
        <v>0.02</v>
      </c>
      <c r="T28" s="14">
        <v>0.01</v>
      </c>
      <c r="U28" s="14">
        <v>0.01</v>
      </c>
      <c r="V28" s="14">
        <v>0.01</v>
      </c>
      <c r="W28" s="15">
        <v>0.02</v>
      </c>
      <c r="X28" s="10"/>
    </row>
    <row r="29" spans="1:24" x14ac:dyDescent="0.35">
      <c r="A29" s="11"/>
      <c r="B29" s="8" t="s">
        <v>449</v>
      </c>
      <c r="C29" s="10" t="s">
        <v>812</v>
      </c>
      <c r="D29" s="10" t="s">
        <v>449</v>
      </c>
      <c r="E29" s="5" t="s">
        <v>449</v>
      </c>
      <c r="F29" s="5" t="s">
        <v>560</v>
      </c>
      <c r="G29" s="5" t="s">
        <v>449</v>
      </c>
      <c r="H29" s="5" t="s">
        <v>449</v>
      </c>
      <c r="I29" s="11" t="s">
        <v>760</v>
      </c>
      <c r="J29" s="10" t="s">
        <v>449</v>
      </c>
      <c r="K29" s="11" t="s">
        <v>645</v>
      </c>
      <c r="L29" s="10" t="s">
        <v>449</v>
      </c>
      <c r="M29" s="5" t="s">
        <v>449</v>
      </c>
      <c r="N29" s="5" t="s">
        <v>449</v>
      </c>
      <c r="O29" s="5" t="s">
        <v>449</v>
      </c>
      <c r="P29" s="5" t="s">
        <v>449</v>
      </c>
      <c r="Q29" s="5" t="s">
        <v>449</v>
      </c>
      <c r="R29" s="11" t="s">
        <v>574</v>
      </c>
      <c r="S29" s="10" t="s">
        <v>493</v>
      </c>
      <c r="T29" s="5" t="s">
        <v>449</v>
      </c>
      <c r="U29" s="5" t="s">
        <v>449</v>
      </c>
      <c r="V29" s="5" t="s">
        <v>449</v>
      </c>
      <c r="W29" s="11" t="s">
        <v>449</v>
      </c>
      <c r="X29" s="10"/>
    </row>
    <row r="30" spans="1:24" x14ac:dyDescent="0.35">
      <c r="A30" s="11"/>
      <c r="B30" s="22" t="s">
        <v>519</v>
      </c>
      <c r="C30" s="24">
        <v>27</v>
      </c>
      <c r="D30" s="24">
        <v>4</v>
      </c>
      <c r="E30" s="25">
        <v>5</v>
      </c>
      <c r="F30" s="25">
        <v>3</v>
      </c>
      <c r="G30" s="25">
        <v>3</v>
      </c>
      <c r="H30" s="25">
        <v>4</v>
      </c>
      <c r="I30" s="26">
        <v>5</v>
      </c>
      <c r="J30" s="24">
        <v>21</v>
      </c>
      <c r="K30" s="26">
        <v>1</v>
      </c>
      <c r="L30" s="24">
        <v>2</v>
      </c>
      <c r="M30" s="25">
        <v>12</v>
      </c>
      <c r="N30" s="25" t="s">
        <v>486</v>
      </c>
      <c r="O30" s="25">
        <v>6</v>
      </c>
      <c r="P30" s="25">
        <v>1</v>
      </c>
      <c r="Q30" s="25">
        <v>1</v>
      </c>
      <c r="R30" s="26">
        <v>3</v>
      </c>
      <c r="S30" s="24">
        <v>8</v>
      </c>
      <c r="T30" s="25">
        <v>6</v>
      </c>
      <c r="U30" s="25">
        <v>4</v>
      </c>
      <c r="V30" s="25" t="s">
        <v>486</v>
      </c>
      <c r="W30" s="26">
        <v>1</v>
      </c>
      <c r="X30" s="10"/>
    </row>
    <row r="31" spans="1:24" x14ac:dyDescent="0.35">
      <c r="A31" s="11"/>
      <c r="B31" s="22" t="s">
        <v>449</v>
      </c>
      <c r="C31" s="24" t="s">
        <v>560</v>
      </c>
      <c r="D31" s="24" t="s">
        <v>449</v>
      </c>
      <c r="E31" s="25" t="s">
        <v>560</v>
      </c>
      <c r="F31" s="25" t="s">
        <v>449</v>
      </c>
      <c r="G31" s="25" t="s">
        <v>449</v>
      </c>
      <c r="H31" s="25" t="s">
        <v>449</v>
      </c>
      <c r="I31" s="26" t="s">
        <v>592</v>
      </c>
      <c r="J31" s="24" t="s">
        <v>449</v>
      </c>
      <c r="K31" s="26" t="s">
        <v>449</v>
      </c>
      <c r="L31" s="24" t="s">
        <v>449</v>
      </c>
      <c r="M31" s="25" t="s">
        <v>505</v>
      </c>
      <c r="N31" s="25" t="s">
        <v>449</v>
      </c>
      <c r="O31" s="25" t="s">
        <v>449</v>
      </c>
      <c r="P31" s="25" t="s">
        <v>449</v>
      </c>
      <c r="Q31" s="25" t="s">
        <v>449</v>
      </c>
      <c r="R31" s="26" t="s">
        <v>449</v>
      </c>
      <c r="S31" s="24" t="s">
        <v>449</v>
      </c>
      <c r="T31" s="25" t="s">
        <v>449</v>
      </c>
      <c r="U31" s="25" t="s">
        <v>449</v>
      </c>
      <c r="V31" s="25" t="s">
        <v>449</v>
      </c>
      <c r="W31" s="26" t="s">
        <v>449</v>
      </c>
      <c r="X31" s="10"/>
    </row>
    <row r="32" spans="1:24" x14ac:dyDescent="0.35">
      <c r="A32" s="11"/>
      <c r="B32" s="8" t="s">
        <v>1170</v>
      </c>
      <c r="C32" s="9">
        <v>995</v>
      </c>
      <c r="D32" s="10">
        <v>401</v>
      </c>
      <c r="E32" s="5">
        <v>67</v>
      </c>
      <c r="F32" s="5">
        <v>175</v>
      </c>
      <c r="G32" s="5">
        <v>113</v>
      </c>
      <c r="H32" s="5">
        <v>156</v>
      </c>
      <c r="I32" s="11">
        <v>43</v>
      </c>
      <c r="J32" s="10">
        <v>725</v>
      </c>
      <c r="K32" s="11">
        <v>205</v>
      </c>
      <c r="L32" s="10">
        <v>167</v>
      </c>
      <c r="M32" s="5">
        <v>224</v>
      </c>
      <c r="N32" s="5">
        <v>89</v>
      </c>
      <c r="O32" s="5">
        <v>233</v>
      </c>
      <c r="P32" s="5">
        <v>116</v>
      </c>
      <c r="Q32" s="5">
        <v>35</v>
      </c>
      <c r="R32" s="11">
        <v>47</v>
      </c>
      <c r="S32" s="10">
        <v>228</v>
      </c>
      <c r="T32" s="5">
        <v>287</v>
      </c>
      <c r="U32" s="5">
        <v>214</v>
      </c>
      <c r="V32" s="5">
        <v>74</v>
      </c>
      <c r="W32" s="11">
        <v>81</v>
      </c>
      <c r="X32" s="10"/>
    </row>
    <row r="33" spans="1:24" x14ac:dyDescent="0.35">
      <c r="A33" s="11"/>
      <c r="B33" s="8" t="s">
        <v>449</v>
      </c>
      <c r="C33" s="12">
        <v>0.33</v>
      </c>
      <c r="D33" s="13">
        <v>0.32</v>
      </c>
      <c r="E33" s="14">
        <v>0.31</v>
      </c>
      <c r="F33" s="14">
        <v>0.31</v>
      </c>
      <c r="G33" s="14">
        <v>0.31</v>
      </c>
      <c r="H33" s="14">
        <v>0.41</v>
      </c>
      <c r="I33" s="15">
        <v>0.28000000000000003</v>
      </c>
      <c r="J33" s="13">
        <v>0.31</v>
      </c>
      <c r="K33" s="15">
        <v>0.4</v>
      </c>
      <c r="L33" s="13">
        <v>0.32</v>
      </c>
      <c r="M33" s="14">
        <v>0.34</v>
      </c>
      <c r="N33" s="14">
        <v>0.39</v>
      </c>
      <c r="O33" s="14">
        <v>0.31</v>
      </c>
      <c r="P33" s="14">
        <v>0.28000000000000003</v>
      </c>
      <c r="Q33" s="14">
        <v>0.28999999999999998</v>
      </c>
      <c r="R33" s="15">
        <v>0.33</v>
      </c>
      <c r="S33" s="13">
        <v>0.39</v>
      </c>
      <c r="T33" s="14">
        <v>0.34</v>
      </c>
      <c r="U33" s="14">
        <v>0.28000000000000003</v>
      </c>
      <c r="V33" s="14">
        <v>0.28000000000000003</v>
      </c>
      <c r="W33" s="15">
        <v>0.39</v>
      </c>
      <c r="X33" s="10"/>
    </row>
    <row r="34" spans="1:24" x14ac:dyDescent="0.35">
      <c r="A34" s="11"/>
      <c r="B34" s="8" t="s">
        <v>449</v>
      </c>
      <c r="C34" s="10" t="s">
        <v>1298</v>
      </c>
      <c r="D34" s="10" t="s">
        <v>449</v>
      </c>
      <c r="E34" s="5" t="s">
        <v>449</v>
      </c>
      <c r="F34" s="5" t="s">
        <v>449</v>
      </c>
      <c r="G34" s="5" t="s">
        <v>449</v>
      </c>
      <c r="H34" s="5" t="s">
        <v>795</v>
      </c>
      <c r="I34" s="11" t="s">
        <v>449</v>
      </c>
      <c r="J34" s="10" t="s">
        <v>449</v>
      </c>
      <c r="K34" s="11" t="s">
        <v>506</v>
      </c>
      <c r="L34" s="10" t="s">
        <v>449</v>
      </c>
      <c r="M34" s="5" t="s">
        <v>449</v>
      </c>
      <c r="N34" s="5" t="s">
        <v>605</v>
      </c>
      <c r="O34" s="5" t="s">
        <v>449</v>
      </c>
      <c r="P34" s="5" t="s">
        <v>449</v>
      </c>
      <c r="Q34" s="5" t="s">
        <v>449</v>
      </c>
      <c r="R34" s="11" t="s">
        <v>449</v>
      </c>
      <c r="S34" s="10" t="s">
        <v>494</v>
      </c>
      <c r="T34" s="5" t="s">
        <v>493</v>
      </c>
      <c r="U34" s="5" t="s">
        <v>449</v>
      </c>
      <c r="V34" s="5" t="s">
        <v>449</v>
      </c>
      <c r="W34" s="11" t="s">
        <v>493</v>
      </c>
      <c r="X34" s="10"/>
    </row>
    <row r="35" spans="1:24" x14ac:dyDescent="0.35">
      <c r="A35" s="11"/>
      <c r="B35" s="22" t="s">
        <v>1171</v>
      </c>
      <c r="C35" s="23">
        <v>808</v>
      </c>
      <c r="D35" s="24">
        <v>361</v>
      </c>
      <c r="E35" s="25">
        <v>48</v>
      </c>
      <c r="F35" s="25">
        <v>164</v>
      </c>
      <c r="G35" s="25">
        <v>112</v>
      </c>
      <c r="H35" s="25">
        <v>66</v>
      </c>
      <c r="I35" s="26">
        <v>39</v>
      </c>
      <c r="J35" s="24">
        <v>673</v>
      </c>
      <c r="K35" s="26">
        <v>101</v>
      </c>
      <c r="L35" s="24">
        <v>114</v>
      </c>
      <c r="M35" s="25">
        <v>182</v>
      </c>
      <c r="N35" s="25">
        <v>53</v>
      </c>
      <c r="O35" s="25">
        <v>238</v>
      </c>
      <c r="P35" s="25">
        <v>121</v>
      </c>
      <c r="Q35" s="25">
        <v>38</v>
      </c>
      <c r="R35" s="26">
        <v>34</v>
      </c>
      <c r="S35" s="24">
        <v>118</v>
      </c>
      <c r="T35" s="25">
        <v>229</v>
      </c>
      <c r="U35" s="25">
        <v>249</v>
      </c>
      <c r="V35" s="25">
        <v>92</v>
      </c>
      <c r="W35" s="26">
        <v>35</v>
      </c>
      <c r="X35" s="10"/>
    </row>
    <row r="36" spans="1:24" x14ac:dyDescent="0.35">
      <c r="A36" s="11"/>
      <c r="B36" s="22" t="s">
        <v>449</v>
      </c>
      <c r="C36" s="27">
        <v>0.27</v>
      </c>
      <c r="D36" s="28">
        <v>0.28999999999999998</v>
      </c>
      <c r="E36" s="29">
        <v>0.22</v>
      </c>
      <c r="F36" s="29">
        <v>0.28999999999999998</v>
      </c>
      <c r="G36" s="29">
        <v>0.3</v>
      </c>
      <c r="H36" s="29">
        <v>0.18</v>
      </c>
      <c r="I36" s="30">
        <v>0.25</v>
      </c>
      <c r="J36" s="28">
        <v>0.28999999999999998</v>
      </c>
      <c r="K36" s="30">
        <v>0.2</v>
      </c>
      <c r="L36" s="28">
        <v>0.22</v>
      </c>
      <c r="M36" s="29">
        <v>0.28000000000000003</v>
      </c>
      <c r="N36" s="29">
        <v>0.23</v>
      </c>
      <c r="O36" s="29">
        <v>0.32</v>
      </c>
      <c r="P36" s="29">
        <v>0.28999999999999998</v>
      </c>
      <c r="Q36" s="29">
        <v>0.33</v>
      </c>
      <c r="R36" s="30">
        <v>0.24</v>
      </c>
      <c r="S36" s="28">
        <v>0.2</v>
      </c>
      <c r="T36" s="29">
        <v>0.27</v>
      </c>
      <c r="U36" s="29">
        <v>0.33</v>
      </c>
      <c r="V36" s="29">
        <v>0.35</v>
      </c>
      <c r="W36" s="30">
        <v>0.17</v>
      </c>
      <c r="X36" s="10"/>
    </row>
    <row r="37" spans="1:24" x14ac:dyDescent="0.35">
      <c r="A37" s="11"/>
      <c r="B37" s="36" t="s">
        <v>449</v>
      </c>
      <c r="C37" s="38" t="s">
        <v>1233</v>
      </c>
      <c r="D37" s="38" t="s">
        <v>557</v>
      </c>
      <c r="E37" s="39" t="s">
        <v>449</v>
      </c>
      <c r="F37" s="39" t="s">
        <v>557</v>
      </c>
      <c r="G37" s="39" t="s">
        <v>557</v>
      </c>
      <c r="H37" s="39" t="s">
        <v>449</v>
      </c>
      <c r="I37" s="40" t="s">
        <v>449</v>
      </c>
      <c r="J37" s="38" t="s">
        <v>514</v>
      </c>
      <c r="K37" s="40" t="s">
        <v>449</v>
      </c>
      <c r="L37" s="38" t="s">
        <v>449</v>
      </c>
      <c r="M37" s="39" t="s">
        <v>449</v>
      </c>
      <c r="N37" s="39" t="s">
        <v>449</v>
      </c>
      <c r="O37" s="39" t="s">
        <v>759</v>
      </c>
      <c r="P37" s="39" t="s">
        <v>611</v>
      </c>
      <c r="Q37" s="39" t="s">
        <v>611</v>
      </c>
      <c r="R37" s="40" t="s">
        <v>449</v>
      </c>
      <c r="S37" s="38" t="s">
        <v>449</v>
      </c>
      <c r="T37" s="39" t="s">
        <v>745</v>
      </c>
      <c r="U37" s="39" t="s">
        <v>737</v>
      </c>
      <c r="V37" s="39" t="s">
        <v>737</v>
      </c>
      <c r="W37" s="40" t="s">
        <v>449</v>
      </c>
      <c r="X37" s="10"/>
    </row>
    <row r="38" spans="1:24" x14ac:dyDescent="0.35">
      <c r="B38" s="1" t="s">
        <v>1929</v>
      </c>
    </row>
    <row r="39" spans="1:24" x14ac:dyDescent="0.35">
      <c r="B39" s="1" t="s">
        <v>577</v>
      </c>
    </row>
    <row r="40" spans="1:24" x14ac:dyDescent="0.35">
      <c r="B40" s="1" t="s">
        <v>653</v>
      </c>
    </row>
  </sheetData>
  <mergeCells count="4">
    <mergeCell ref="D8:I8"/>
    <mergeCell ref="J8:K8"/>
    <mergeCell ref="L8:R8"/>
    <mergeCell ref="S8:W8"/>
  </mergeCells>
  <hyperlinks>
    <hyperlink ref="C1" location="Index!A90" display="Return to Index" xr:uid="{00000000-0004-0000-56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8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700-000000000000}">
  <dimension ref="A1:AC40"/>
  <sheetViews>
    <sheetView showGridLines="0" zoomScale="85" zoomScaleNormal="85" workbookViewId="0">
      <pane xSplit="2" ySplit="9" topLeftCell="K11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235</v>
      </c>
    </row>
    <row r="6" spans="1:29" x14ac:dyDescent="0.35">
      <c r="B6" s="1" t="s">
        <v>236</v>
      </c>
    </row>
    <row r="7" spans="1:29" x14ac:dyDescent="0.35">
      <c r="B7" s="1" t="s">
        <v>104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3107</v>
      </c>
      <c r="D10" s="10">
        <v>3107</v>
      </c>
      <c r="E10" s="5" t="s">
        <v>486</v>
      </c>
      <c r="F10" s="5" t="s">
        <v>486</v>
      </c>
      <c r="G10" s="5" t="s">
        <v>486</v>
      </c>
      <c r="H10" s="11" t="s">
        <v>486</v>
      </c>
      <c r="I10" s="10">
        <v>2436</v>
      </c>
      <c r="J10" s="5" t="s">
        <v>486</v>
      </c>
      <c r="K10" s="5">
        <v>671</v>
      </c>
      <c r="L10" s="11" t="s">
        <v>486</v>
      </c>
      <c r="M10" s="10">
        <v>1038</v>
      </c>
      <c r="N10" s="5">
        <v>1955</v>
      </c>
      <c r="O10" s="11">
        <v>107</v>
      </c>
      <c r="P10" s="10">
        <v>1933</v>
      </c>
      <c r="Q10" s="5">
        <v>990</v>
      </c>
      <c r="R10" s="5">
        <v>154</v>
      </c>
      <c r="S10" s="5">
        <v>26</v>
      </c>
      <c r="T10" s="11">
        <v>4</v>
      </c>
      <c r="U10" s="10">
        <v>498</v>
      </c>
      <c r="V10" s="5">
        <v>298</v>
      </c>
      <c r="W10" s="5">
        <v>2241</v>
      </c>
      <c r="X10" s="11">
        <v>38</v>
      </c>
      <c r="Y10" s="10">
        <v>640</v>
      </c>
      <c r="Z10" s="5">
        <v>2344</v>
      </c>
      <c r="AA10" s="5">
        <v>63</v>
      </c>
      <c r="AB10" s="11">
        <v>21</v>
      </c>
    </row>
    <row r="11" spans="1:29" x14ac:dyDescent="0.35">
      <c r="B11" s="17" t="s">
        <v>1930</v>
      </c>
      <c r="C11" s="18">
        <v>3006</v>
      </c>
      <c r="D11" s="19">
        <v>3006</v>
      </c>
      <c r="E11" s="20" t="s">
        <v>624</v>
      </c>
      <c r="F11" s="20" t="s">
        <v>624</v>
      </c>
      <c r="G11" s="20" t="s">
        <v>624</v>
      </c>
      <c r="H11" s="21" t="s">
        <v>624</v>
      </c>
      <c r="I11" s="19">
        <v>2429</v>
      </c>
      <c r="J11" s="20" t="s">
        <v>624</v>
      </c>
      <c r="K11" s="20">
        <v>576</v>
      </c>
      <c r="L11" s="21" t="s">
        <v>624</v>
      </c>
      <c r="M11" s="19">
        <v>1169</v>
      </c>
      <c r="N11" s="20">
        <v>1717</v>
      </c>
      <c r="O11" s="21" t="s">
        <v>956</v>
      </c>
      <c r="P11" s="19">
        <v>1870</v>
      </c>
      <c r="Q11" s="20">
        <v>926</v>
      </c>
      <c r="R11" s="20" t="s">
        <v>1299</v>
      </c>
      <c r="S11" s="20" t="s">
        <v>1030</v>
      </c>
      <c r="T11" s="21" t="s">
        <v>477</v>
      </c>
      <c r="U11" s="19">
        <v>485</v>
      </c>
      <c r="V11" s="20">
        <v>290</v>
      </c>
      <c r="W11" s="20">
        <v>2139</v>
      </c>
      <c r="X11" s="21" t="s">
        <v>482</v>
      </c>
      <c r="Y11" s="19">
        <v>705</v>
      </c>
      <c r="Z11" s="20">
        <v>2168</v>
      </c>
      <c r="AA11" s="20" t="s">
        <v>934</v>
      </c>
      <c r="AB11" s="21" t="s">
        <v>628</v>
      </c>
    </row>
    <row r="12" spans="1:29" x14ac:dyDescent="0.35">
      <c r="A12" s="11"/>
      <c r="B12" s="22" t="s">
        <v>1164</v>
      </c>
      <c r="C12" s="23">
        <v>1026</v>
      </c>
      <c r="D12" s="24">
        <v>1026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4">
        <v>850</v>
      </c>
      <c r="J12" s="25" t="s">
        <v>486</v>
      </c>
      <c r="K12" s="25">
        <v>176</v>
      </c>
      <c r="L12" s="26" t="s">
        <v>486</v>
      </c>
      <c r="M12" s="24">
        <v>417</v>
      </c>
      <c r="N12" s="25">
        <v>570</v>
      </c>
      <c r="O12" s="26">
        <v>36</v>
      </c>
      <c r="P12" s="24">
        <v>628</v>
      </c>
      <c r="Q12" s="25">
        <v>318</v>
      </c>
      <c r="R12" s="25">
        <v>62</v>
      </c>
      <c r="S12" s="25">
        <v>14</v>
      </c>
      <c r="T12" s="26">
        <v>4</v>
      </c>
      <c r="U12" s="24">
        <v>171</v>
      </c>
      <c r="V12" s="25">
        <v>97</v>
      </c>
      <c r="W12" s="25">
        <v>709</v>
      </c>
      <c r="X12" s="26">
        <v>25</v>
      </c>
      <c r="Y12" s="24">
        <v>279</v>
      </c>
      <c r="Z12" s="25">
        <v>699</v>
      </c>
      <c r="AA12" s="25">
        <v>19</v>
      </c>
      <c r="AB12" s="26">
        <v>7</v>
      </c>
      <c r="AC12" s="10"/>
    </row>
    <row r="13" spans="1:29" x14ac:dyDescent="0.35">
      <c r="A13" s="11"/>
      <c r="B13" s="22" t="s">
        <v>449</v>
      </c>
      <c r="C13" s="27">
        <v>0.34</v>
      </c>
      <c r="D13" s="28">
        <v>0.34</v>
      </c>
      <c r="E13" s="25" t="s">
        <v>486</v>
      </c>
      <c r="F13" s="25" t="s">
        <v>486</v>
      </c>
      <c r="G13" s="25" t="s">
        <v>486</v>
      </c>
      <c r="H13" s="26" t="s">
        <v>486</v>
      </c>
      <c r="I13" s="28">
        <v>0.35</v>
      </c>
      <c r="J13" s="25" t="s">
        <v>486</v>
      </c>
      <c r="K13" s="29">
        <v>0.31</v>
      </c>
      <c r="L13" s="26" t="s">
        <v>486</v>
      </c>
      <c r="M13" s="28">
        <v>0.36</v>
      </c>
      <c r="N13" s="29">
        <v>0.33</v>
      </c>
      <c r="O13" s="30">
        <v>0.32</v>
      </c>
      <c r="P13" s="28">
        <v>0.34</v>
      </c>
      <c r="Q13" s="29">
        <v>0.34</v>
      </c>
      <c r="R13" s="29">
        <v>0.36</v>
      </c>
      <c r="S13" s="29">
        <v>0.4</v>
      </c>
      <c r="T13" s="30">
        <v>0.88</v>
      </c>
      <c r="U13" s="28">
        <v>0.35</v>
      </c>
      <c r="V13" s="29">
        <v>0.33</v>
      </c>
      <c r="W13" s="29">
        <v>0.33</v>
      </c>
      <c r="X13" s="30">
        <v>0.47</v>
      </c>
      <c r="Y13" s="28">
        <v>0.4</v>
      </c>
      <c r="Z13" s="29">
        <v>0.32</v>
      </c>
      <c r="AA13" s="29">
        <v>0.32</v>
      </c>
      <c r="AB13" s="30">
        <v>0.3</v>
      </c>
      <c r="AC13" s="10"/>
    </row>
    <row r="14" spans="1:29" x14ac:dyDescent="0.35">
      <c r="A14" s="11"/>
      <c r="B14" s="22" t="s">
        <v>449</v>
      </c>
      <c r="C14" s="24" t="s">
        <v>636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6" t="s">
        <v>449</v>
      </c>
      <c r="I14" s="24" t="s">
        <v>449</v>
      </c>
      <c r="J14" s="25" t="s">
        <v>449</v>
      </c>
      <c r="K14" s="25" t="s">
        <v>449</v>
      </c>
      <c r="L14" s="26" t="s">
        <v>449</v>
      </c>
      <c r="M14" s="24" t="s">
        <v>449</v>
      </c>
      <c r="N14" s="25" t="s">
        <v>449</v>
      </c>
      <c r="O14" s="26" t="s">
        <v>449</v>
      </c>
      <c r="P14" s="24" t="s">
        <v>449</v>
      </c>
      <c r="Q14" s="25" t="s">
        <v>449</v>
      </c>
      <c r="R14" s="25" t="s">
        <v>449</v>
      </c>
      <c r="S14" s="25" t="s">
        <v>449</v>
      </c>
      <c r="T14" s="26" t="s">
        <v>449</v>
      </c>
      <c r="U14" s="24" t="s">
        <v>449</v>
      </c>
      <c r="V14" s="25" t="s">
        <v>449</v>
      </c>
      <c r="W14" s="25" t="s">
        <v>449</v>
      </c>
      <c r="X14" s="26" t="s">
        <v>449</v>
      </c>
      <c r="Y14" s="24" t="s">
        <v>598</v>
      </c>
      <c r="Z14" s="25" t="s">
        <v>449</v>
      </c>
      <c r="AA14" s="25" t="s">
        <v>449</v>
      </c>
      <c r="AB14" s="26" t="s">
        <v>449</v>
      </c>
      <c r="AC14" s="10"/>
    </row>
    <row r="15" spans="1:29" x14ac:dyDescent="0.35">
      <c r="A15" s="11"/>
      <c r="B15" s="8" t="s">
        <v>1165</v>
      </c>
      <c r="C15" s="9">
        <v>525</v>
      </c>
      <c r="D15" s="10">
        <v>525</v>
      </c>
      <c r="E15" s="5" t="s">
        <v>486</v>
      </c>
      <c r="F15" s="5" t="s">
        <v>486</v>
      </c>
      <c r="G15" s="5" t="s">
        <v>486</v>
      </c>
      <c r="H15" s="11" t="s">
        <v>486</v>
      </c>
      <c r="I15" s="10">
        <v>384</v>
      </c>
      <c r="J15" s="5" t="s">
        <v>486</v>
      </c>
      <c r="K15" s="5">
        <v>141</v>
      </c>
      <c r="L15" s="11" t="s">
        <v>486</v>
      </c>
      <c r="M15" s="10">
        <v>168</v>
      </c>
      <c r="N15" s="5">
        <v>332</v>
      </c>
      <c r="O15" s="11">
        <v>21</v>
      </c>
      <c r="P15" s="10">
        <v>321</v>
      </c>
      <c r="Q15" s="5">
        <v>172</v>
      </c>
      <c r="R15" s="5">
        <v>25</v>
      </c>
      <c r="S15" s="5">
        <v>6</v>
      </c>
      <c r="T15" s="11">
        <v>1</v>
      </c>
      <c r="U15" s="10">
        <v>83</v>
      </c>
      <c r="V15" s="5">
        <v>33</v>
      </c>
      <c r="W15" s="5">
        <v>399</v>
      </c>
      <c r="X15" s="11">
        <v>9</v>
      </c>
      <c r="Y15" s="10">
        <v>106</v>
      </c>
      <c r="Z15" s="5">
        <v>393</v>
      </c>
      <c r="AA15" s="5">
        <v>13</v>
      </c>
      <c r="AB15" s="11">
        <v>6</v>
      </c>
      <c r="AC15" s="10"/>
    </row>
    <row r="16" spans="1:29" x14ac:dyDescent="0.35">
      <c r="A16" s="11"/>
      <c r="B16" s="8" t="s">
        <v>449</v>
      </c>
      <c r="C16" s="12">
        <v>0.17</v>
      </c>
      <c r="D16" s="13">
        <v>0.17</v>
      </c>
      <c r="E16" s="5" t="s">
        <v>486</v>
      </c>
      <c r="F16" s="5" t="s">
        <v>486</v>
      </c>
      <c r="G16" s="5" t="s">
        <v>486</v>
      </c>
      <c r="H16" s="11" t="s">
        <v>486</v>
      </c>
      <c r="I16" s="13">
        <v>0.16</v>
      </c>
      <c r="J16" s="5" t="s">
        <v>486</v>
      </c>
      <c r="K16" s="14">
        <v>0.25</v>
      </c>
      <c r="L16" s="11" t="s">
        <v>486</v>
      </c>
      <c r="M16" s="13">
        <v>0.14000000000000001</v>
      </c>
      <c r="N16" s="14">
        <v>0.19</v>
      </c>
      <c r="O16" s="15">
        <v>0.19</v>
      </c>
      <c r="P16" s="13">
        <v>0.17</v>
      </c>
      <c r="Q16" s="14">
        <v>0.19</v>
      </c>
      <c r="R16" s="14">
        <v>0.15</v>
      </c>
      <c r="S16" s="14">
        <v>0.17</v>
      </c>
      <c r="T16" s="15">
        <v>0.12</v>
      </c>
      <c r="U16" s="13">
        <v>0.17</v>
      </c>
      <c r="V16" s="14">
        <v>0.11</v>
      </c>
      <c r="W16" s="14">
        <v>0.19</v>
      </c>
      <c r="X16" s="15">
        <v>0.16</v>
      </c>
      <c r="Y16" s="13">
        <v>0.15</v>
      </c>
      <c r="Z16" s="14">
        <v>0.18</v>
      </c>
      <c r="AA16" s="14">
        <v>0.22</v>
      </c>
      <c r="AB16" s="15">
        <v>0.24</v>
      </c>
      <c r="AC16" s="10"/>
    </row>
    <row r="17" spans="1:29" x14ac:dyDescent="0.35">
      <c r="A17" s="11"/>
      <c r="B17" s="8" t="s">
        <v>449</v>
      </c>
      <c r="C17" s="10" t="s">
        <v>1020</v>
      </c>
      <c r="D17" s="10" t="s">
        <v>449</v>
      </c>
      <c r="E17" s="5" t="s">
        <v>449</v>
      </c>
      <c r="F17" s="5" t="s">
        <v>449</v>
      </c>
      <c r="G17" s="5" t="s">
        <v>449</v>
      </c>
      <c r="H17" s="11" t="s">
        <v>449</v>
      </c>
      <c r="I17" s="10" t="s">
        <v>449</v>
      </c>
      <c r="J17" s="5" t="s">
        <v>449</v>
      </c>
      <c r="K17" s="5" t="s">
        <v>600</v>
      </c>
      <c r="L17" s="11" t="s">
        <v>449</v>
      </c>
      <c r="M17" s="10" t="s">
        <v>449</v>
      </c>
      <c r="N17" s="5" t="s">
        <v>603</v>
      </c>
      <c r="O17" s="11" t="s">
        <v>449</v>
      </c>
      <c r="P17" s="10" t="s">
        <v>449</v>
      </c>
      <c r="Q17" s="5" t="s">
        <v>449</v>
      </c>
      <c r="R17" s="5" t="s">
        <v>449</v>
      </c>
      <c r="S17" s="5" t="s">
        <v>449</v>
      </c>
      <c r="T17" s="11" t="s">
        <v>449</v>
      </c>
      <c r="U17" s="10" t="s">
        <v>449</v>
      </c>
      <c r="V17" s="5" t="s">
        <v>449</v>
      </c>
      <c r="W17" s="5" t="s">
        <v>703</v>
      </c>
      <c r="X17" s="11" t="s">
        <v>449</v>
      </c>
      <c r="Y17" s="10" t="s">
        <v>449</v>
      </c>
      <c r="Z17" s="5" t="s">
        <v>449</v>
      </c>
      <c r="AA17" s="5" t="s">
        <v>449</v>
      </c>
      <c r="AB17" s="11" t="s">
        <v>449</v>
      </c>
      <c r="AC17" s="10"/>
    </row>
    <row r="18" spans="1:29" x14ac:dyDescent="0.35">
      <c r="A18" s="11"/>
      <c r="B18" s="22" t="s">
        <v>1166</v>
      </c>
      <c r="C18" s="23">
        <v>932</v>
      </c>
      <c r="D18" s="24">
        <v>932</v>
      </c>
      <c r="E18" s="25" t="s">
        <v>486</v>
      </c>
      <c r="F18" s="25" t="s">
        <v>486</v>
      </c>
      <c r="G18" s="25" t="s">
        <v>486</v>
      </c>
      <c r="H18" s="26" t="s">
        <v>486</v>
      </c>
      <c r="I18" s="24">
        <v>779</v>
      </c>
      <c r="J18" s="25" t="s">
        <v>486</v>
      </c>
      <c r="K18" s="25">
        <v>153</v>
      </c>
      <c r="L18" s="26" t="s">
        <v>486</v>
      </c>
      <c r="M18" s="24">
        <v>418</v>
      </c>
      <c r="N18" s="25">
        <v>471</v>
      </c>
      <c r="O18" s="26">
        <v>41</v>
      </c>
      <c r="P18" s="24">
        <v>580</v>
      </c>
      <c r="Q18" s="25">
        <v>286</v>
      </c>
      <c r="R18" s="25">
        <v>61</v>
      </c>
      <c r="S18" s="25">
        <v>5</v>
      </c>
      <c r="T18" s="26" t="s">
        <v>486</v>
      </c>
      <c r="U18" s="24">
        <v>152</v>
      </c>
      <c r="V18" s="25">
        <v>111</v>
      </c>
      <c r="W18" s="25">
        <v>650</v>
      </c>
      <c r="X18" s="26">
        <v>12</v>
      </c>
      <c r="Y18" s="24">
        <v>227</v>
      </c>
      <c r="Z18" s="25">
        <v>669</v>
      </c>
      <c r="AA18" s="25">
        <v>16</v>
      </c>
      <c r="AB18" s="26">
        <v>4</v>
      </c>
      <c r="AC18" s="10"/>
    </row>
    <row r="19" spans="1:29" x14ac:dyDescent="0.35">
      <c r="A19" s="11"/>
      <c r="B19" s="22" t="s">
        <v>449</v>
      </c>
      <c r="C19" s="27">
        <v>0.31</v>
      </c>
      <c r="D19" s="28">
        <v>0.31</v>
      </c>
      <c r="E19" s="25" t="s">
        <v>486</v>
      </c>
      <c r="F19" s="25" t="s">
        <v>486</v>
      </c>
      <c r="G19" s="25" t="s">
        <v>486</v>
      </c>
      <c r="H19" s="26" t="s">
        <v>486</v>
      </c>
      <c r="I19" s="28">
        <v>0.32</v>
      </c>
      <c r="J19" s="25" t="s">
        <v>486</v>
      </c>
      <c r="K19" s="29">
        <v>0.27</v>
      </c>
      <c r="L19" s="26" t="s">
        <v>486</v>
      </c>
      <c r="M19" s="28">
        <v>0.36</v>
      </c>
      <c r="N19" s="29">
        <v>0.27</v>
      </c>
      <c r="O19" s="30">
        <v>0.37</v>
      </c>
      <c r="P19" s="28">
        <v>0.31</v>
      </c>
      <c r="Q19" s="29">
        <v>0.31</v>
      </c>
      <c r="R19" s="29">
        <v>0.36</v>
      </c>
      <c r="S19" s="29">
        <v>0.13</v>
      </c>
      <c r="T19" s="26" t="s">
        <v>486</v>
      </c>
      <c r="U19" s="28">
        <v>0.31</v>
      </c>
      <c r="V19" s="29">
        <v>0.38</v>
      </c>
      <c r="W19" s="29">
        <v>0.3</v>
      </c>
      <c r="X19" s="30">
        <v>0.22</v>
      </c>
      <c r="Y19" s="28">
        <v>0.32</v>
      </c>
      <c r="Z19" s="29">
        <v>0.31</v>
      </c>
      <c r="AA19" s="29">
        <v>0.28000000000000003</v>
      </c>
      <c r="AB19" s="30">
        <v>0.17</v>
      </c>
      <c r="AC19" s="10"/>
    </row>
    <row r="20" spans="1:29" x14ac:dyDescent="0.35">
      <c r="A20" s="11"/>
      <c r="B20" s="22" t="s">
        <v>449</v>
      </c>
      <c r="C20" s="24" t="s">
        <v>1015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6" t="s">
        <v>449</v>
      </c>
      <c r="I20" s="24" t="s">
        <v>886</v>
      </c>
      <c r="J20" s="25" t="s">
        <v>449</v>
      </c>
      <c r="K20" s="25" t="s">
        <v>449</v>
      </c>
      <c r="L20" s="26" t="s">
        <v>449</v>
      </c>
      <c r="M20" s="24" t="s">
        <v>518</v>
      </c>
      <c r="N20" s="25" t="s">
        <v>449</v>
      </c>
      <c r="O20" s="26" t="s">
        <v>449</v>
      </c>
      <c r="P20" s="24" t="s">
        <v>449</v>
      </c>
      <c r="Q20" s="25" t="s">
        <v>449</v>
      </c>
      <c r="R20" s="25" t="s">
        <v>449</v>
      </c>
      <c r="S20" s="25" t="s">
        <v>449</v>
      </c>
      <c r="T20" s="26" t="s">
        <v>449</v>
      </c>
      <c r="U20" s="24" t="s">
        <v>449</v>
      </c>
      <c r="V20" s="25" t="s">
        <v>501</v>
      </c>
      <c r="W20" s="25" t="s">
        <v>449</v>
      </c>
      <c r="X20" s="26" t="s">
        <v>449</v>
      </c>
      <c r="Y20" s="24" t="s">
        <v>449</v>
      </c>
      <c r="Z20" s="25" t="s">
        <v>449</v>
      </c>
      <c r="AA20" s="25" t="s">
        <v>449</v>
      </c>
      <c r="AB20" s="26" t="s">
        <v>449</v>
      </c>
      <c r="AC20" s="10"/>
    </row>
    <row r="21" spans="1:29" x14ac:dyDescent="0.35">
      <c r="A21" s="11"/>
      <c r="B21" s="8" t="s">
        <v>1167</v>
      </c>
      <c r="C21" s="9">
        <v>161</v>
      </c>
      <c r="D21" s="10">
        <v>161</v>
      </c>
      <c r="E21" s="5" t="s">
        <v>486</v>
      </c>
      <c r="F21" s="5" t="s">
        <v>486</v>
      </c>
      <c r="G21" s="5" t="s">
        <v>486</v>
      </c>
      <c r="H21" s="11" t="s">
        <v>486</v>
      </c>
      <c r="I21" s="10">
        <v>123</v>
      </c>
      <c r="J21" s="5" t="s">
        <v>486</v>
      </c>
      <c r="K21" s="5">
        <v>39</v>
      </c>
      <c r="L21" s="11" t="s">
        <v>486</v>
      </c>
      <c r="M21" s="10">
        <v>40</v>
      </c>
      <c r="N21" s="5">
        <v>118</v>
      </c>
      <c r="O21" s="11">
        <v>3</v>
      </c>
      <c r="P21" s="10">
        <v>114</v>
      </c>
      <c r="Q21" s="5">
        <v>41</v>
      </c>
      <c r="R21" s="5">
        <v>4</v>
      </c>
      <c r="S21" s="5">
        <v>1</v>
      </c>
      <c r="T21" s="11" t="s">
        <v>486</v>
      </c>
      <c r="U21" s="10">
        <v>13</v>
      </c>
      <c r="V21" s="5">
        <v>18</v>
      </c>
      <c r="W21" s="5">
        <v>124</v>
      </c>
      <c r="X21" s="11">
        <v>4</v>
      </c>
      <c r="Y21" s="10">
        <v>24</v>
      </c>
      <c r="Z21" s="5">
        <v>132</v>
      </c>
      <c r="AA21" s="5">
        <v>2</v>
      </c>
      <c r="AB21" s="11">
        <v>2</v>
      </c>
      <c r="AC21" s="10"/>
    </row>
    <row r="22" spans="1:29" x14ac:dyDescent="0.35">
      <c r="A22" s="11"/>
      <c r="B22" s="8" t="s">
        <v>449</v>
      </c>
      <c r="C22" s="12">
        <v>0.05</v>
      </c>
      <c r="D22" s="13">
        <v>0.05</v>
      </c>
      <c r="E22" s="5" t="s">
        <v>486</v>
      </c>
      <c r="F22" s="5" t="s">
        <v>486</v>
      </c>
      <c r="G22" s="5" t="s">
        <v>486</v>
      </c>
      <c r="H22" s="11" t="s">
        <v>486</v>
      </c>
      <c r="I22" s="13">
        <v>0.05</v>
      </c>
      <c r="J22" s="5" t="s">
        <v>486</v>
      </c>
      <c r="K22" s="14">
        <v>7.0000000000000007E-2</v>
      </c>
      <c r="L22" s="11" t="s">
        <v>486</v>
      </c>
      <c r="M22" s="13">
        <v>0.03</v>
      </c>
      <c r="N22" s="14">
        <v>7.0000000000000007E-2</v>
      </c>
      <c r="O22" s="15">
        <v>0.02</v>
      </c>
      <c r="P22" s="13">
        <v>0.06</v>
      </c>
      <c r="Q22" s="14">
        <v>0.04</v>
      </c>
      <c r="R22" s="14">
        <v>0.03</v>
      </c>
      <c r="S22" s="14">
        <v>0.04</v>
      </c>
      <c r="T22" s="11" t="s">
        <v>486</v>
      </c>
      <c r="U22" s="13">
        <v>0.03</v>
      </c>
      <c r="V22" s="14">
        <v>0.06</v>
      </c>
      <c r="W22" s="14">
        <v>0.06</v>
      </c>
      <c r="X22" s="15">
        <v>0.08</v>
      </c>
      <c r="Y22" s="13">
        <v>0.03</v>
      </c>
      <c r="Z22" s="14">
        <v>0.06</v>
      </c>
      <c r="AA22" s="14">
        <v>0.03</v>
      </c>
      <c r="AB22" s="15">
        <v>7.0000000000000007E-2</v>
      </c>
      <c r="AC22" s="10"/>
    </row>
    <row r="23" spans="1:29" x14ac:dyDescent="0.35">
      <c r="A23" s="11"/>
      <c r="B23" s="8" t="s">
        <v>449</v>
      </c>
      <c r="C23" s="10" t="s">
        <v>775</v>
      </c>
      <c r="D23" s="10" t="s">
        <v>449</v>
      </c>
      <c r="E23" s="5" t="s">
        <v>449</v>
      </c>
      <c r="F23" s="5" t="s">
        <v>449</v>
      </c>
      <c r="G23" s="5" t="s">
        <v>449</v>
      </c>
      <c r="H23" s="11" t="s">
        <v>449</v>
      </c>
      <c r="I23" s="10" t="s">
        <v>449</v>
      </c>
      <c r="J23" s="5" t="s">
        <v>449</v>
      </c>
      <c r="K23" s="5" t="s">
        <v>449</v>
      </c>
      <c r="L23" s="11" t="s">
        <v>449</v>
      </c>
      <c r="M23" s="10" t="s">
        <v>449</v>
      </c>
      <c r="N23" s="5" t="s">
        <v>603</v>
      </c>
      <c r="O23" s="11" t="s">
        <v>449</v>
      </c>
      <c r="P23" s="10" t="s">
        <v>449</v>
      </c>
      <c r="Q23" s="5" t="s">
        <v>449</v>
      </c>
      <c r="R23" s="5" t="s">
        <v>449</v>
      </c>
      <c r="S23" s="5" t="s">
        <v>449</v>
      </c>
      <c r="T23" s="11" t="s">
        <v>449</v>
      </c>
      <c r="U23" s="10" t="s">
        <v>449</v>
      </c>
      <c r="V23" s="5" t="s">
        <v>449</v>
      </c>
      <c r="W23" s="5" t="s">
        <v>493</v>
      </c>
      <c r="X23" s="11" t="s">
        <v>449</v>
      </c>
      <c r="Y23" s="10" t="s">
        <v>449</v>
      </c>
      <c r="Z23" s="5" t="s">
        <v>502</v>
      </c>
      <c r="AA23" s="5" t="s">
        <v>449</v>
      </c>
      <c r="AB23" s="11" t="s">
        <v>449</v>
      </c>
      <c r="AC23" s="10"/>
    </row>
    <row r="24" spans="1:29" x14ac:dyDescent="0.35">
      <c r="A24" s="11"/>
      <c r="B24" s="22" t="s">
        <v>1168</v>
      </c>
      <c r="C24" s="23">
        <v>256</v>
      </c>
      <c r="D24" s="24">
        <v>256</v>
      </c>
      <c r="E24" s="25" t="s">
        <v>486</v>
      </c>
      <c r="F24" s="25" t="s">
        <v>486</v>
      </c>
      <c r="G24" s="25" t="s">
        <v>486</v>
      </c>
      <c r="H24" s="26" t="s">
        <v>486</v>
      </c>
      <c r="I24" s="24">
        <v>201</v>
      </c>
      <c r="J24" s="25" t="s">
        <v>486</v>
      </c>
      <c r="K24" s="25">
        <v>55</v>
      </c>
      <c r="L24" s="26" t="s">
        <v>486</v>
      </c>
      <c r="M24" s="24">
        <v>66</v>
      </c>
      <c r="N24" s="25">
        <v>183</v>
      </c>
      <c r="O24" s="26">
        <v>7</v>
      </c>
      <c r="P24" s="24">
        <v>162</v>
      </c>
      <c r="Q24" s="25">
        <v>78</v>
      </c>
      <c r="R24" s="25">
        <v>11</v>
      </c>
      <c r="S24" s="25">
        <v>5</v>
      </c>
      <c r="T24" s="26" t="s">
        <v>486</v>
      </c>
      <c r="U24" s="24">
        <v>41</v>
      </c>
      <c r="V24" s="25">
        <v>18</v>
      </c>
      <c r="W24" s="25">
        <v>193</v>
      </c>
      <c r="X24" s="26">
        <v>4</v>
      </c>
      <c r="Y24" s="24">
        <v>38</v>
      </c>
      <c r="Z24" s="25">
        <v>205</v>
      </c>
      <c r="AA24" s="25">
        <v>8</v>
      </c>
      <c r="AB24" s="26">
        <v>4</v>
      </c>
      <c r="AC24" s="10"/>
    </row>
    <row r="25" spans="1:29" x14ac:dyDescent="0.35">
      <c r="A25" s="11"/>
      <c r="B25" s="22" t="s">
        <v>449</v>
      </c>
      <c r="C25" s="27">
        <v>0.09</v>
      </c>
      <c r="D25" s="28">
        <v>0.09</v>
      </c>
      <c r="E25" s="25" t="s">
        <v>486</v>
      </c>
      <c r="F25" s="25" t="s">
        <v>486</v>
      </c>
      <c r="G25" s="25" t="s">
        <v>486</v>
      </c>
      <c r="H25" s="26" t="s">
        <v>486</v>
      </c>
      <c r="I25" s="28">
        <v>0.08</v>
      </c>
      <c r="J25" s="25" t="s">
        <v>486</v>
      </c>
      <c r="K25" s="29">
        <v>0.1</v>
      </c>
      <c r="L25" s="26" t="s">
        <v>486</v>
      </c>
      <c r="M25" s="28">
        <v>0.06</v>
      </c>
      <c r="N25" s="29">
        <v>0.11</v>
      </c>
      <c r="O25" s="30">
        <v>0.06</v>
      </c>
      <c r="P25" s="28">
        <v>0.09</v>
      </c>
      <c r="Q25" s="29">
        <v>0.08</v>
      </c>
      <c r="R25" s="29">
        <v>7.0000000000000007E-2</v>
      </c>
      <c r="S25" s="29">
        <v>0.14000000000000001</v>
      </c>
      <c r="T25" s="26" t="s">
        <v>486</v>
      </c>
      <c r="U25" s="28">
        <v>0.08</v>
      </c>
      <c r="V25" s="29">
        <v>0.06</v>
      </c>
      <c r="W25" s="29">
        <v>0.09</v>
      </c>
      <c r="X25" s="30">
        <v>7.0000000000000007E-2</v>
      </c>
      <c r="Y25" s="28">
        <v>0.05</v>
      </c>
      <c r="Z25" s="29">
        <v>0.09</v>
      </c>
      <c r="AA25" s="29">
        <v>0.13</v>
      </c>
      <c r="AB25" s="30">
        <v>0.17</v>
      </c>
      <c r="AC25" s="10"/>
    </row>
    <row r="26" spans="1:29" x14ac:dyDescent="0.35">
      <c r="A26" s="11"/>
      <c r="B26" s="22" t="s">
        <v>449</v>
      </c>
      <c r="C26" s="24" t="s">
        <v>972</v>
      </c>
      <c r="D26" s="24" t="s">
        <v>449</v>
      </c>
      <c r="E26" s="25" t="s">
        <v>449</v>
      </c>
      <c r="F26" s="25" t="s">
        <v>449</v>
      </c>
      <c r="G26" s="25" t="s">
        <v>449</v>
      </c>
      <c r="H26" s="26" t="s">
        <v>449</v>
      </c>
      <c r="I26" s="24" t="s">
        <v>449</v>
      </c>
      <c r="J26" s="25" t="s">
        <v>449</v>
      </c>
      <c r="K26" s="25" t="s">
        <v>449</v>
      </c>
      <c r="L26" s="26" t="s">
        <v>449</v>
      </c>
      <c r="M26" s="24" t="s">
        <v>449</v>
      </c>
      <c r="N26" s="25" t="s">
        <v>603</v>
      </c>
      <c r="O26" s="26" t="s">
        <v>449</v>
      </c>
      <c r="P26" s="24" t="s">
        <v>449</v>
      </c>
      <c r="Q26" s="25" t="s">
        <v>449</v>
      </c>
      <c r="R26" s="25" t="s">
        <v>449</v>
      </c>
      <c r="S26" s="25" t="s">
        <v>449</v>
      </c>
      <c r="T26" s="26" t="s">
        <v>449</v>
      </c>
      <c r="U26" s="24" t="s">
        <v>449</v>
      </c>
      <c r="V26" s="25" t="s">
        <v>449</v>
      </c>
      <c r="W26" s="25" t="s">
        <v>449</v>
      </c>
      <c r="X26" s="26" t="s">
        <v>449</v>
      </c>
      <c r="Y26" s="24" t="s">
        <v>449</v>
      </c>
      <c r="Z26" s="25" t="s">
        <v>502</v>
      </c>
      <c r="AA26" s="25" t="s">
        <v>595</v>
      </c>
      <c r="AB26" s="26" t="s">
        <v>449</v>
      </c>
      <c r="AC26" s="10"/>
    </row>
    <row r="27" spans="1:29" x14ac:dyDescent="0.35">
      <c r="A27" s="11"/>
      <c r="B27" s="8" t="s">
        <v>1169</v>
      </c>
      <c r="C27" s="9">
        <v>105</v>
      </c>
      <c r="D27" s="10">
        <v>105</v>
      </c>
      <c r="E27" s="5" t="s">
        <v>486</v>
      </c>
      <c r="F27" s="5" t="s">
        <v>486</v>
      </c>
      <c r="G27" s="5" t="s">
        <v>486</v>
      </c>
      <c r="H27" s="11" t="s">
        <v>486</v>
      </c>
      <c r="I27" s="10">
        <v>93</v>
      </c>
      <c r="J27" s="5" t="s">
        <v>486</v>
      </c>
      <c r="K27" s="5">
        <v>13</v>
      </c>
      <c r="L27" s="11" t="s">
        <v>486</v>
      </c>
      <c r="M27" s="10">
        <v>59</v>
      </c>
      <c r="N27" s="5">
        <v>43</v>
      </c>
      <c r="O27" s="11">
        <v>3</v>
      </c>
      <c r="P27" s="10">
        <v>64</v>
      </c>
      <c r="Q27" s="5">
        <v>31</v>
      </c>
      <c r="R27" s="5">
        <v>7</v>
      </c>
      <c r="S27" s="5">
        <v>4</v>
      </c>
      <c r="T27" s="11" t="s">
        <v>486</v>
      </c>
      <c r="U27" s="10">
        <v>25</v>
      </c>
      <c r="V27" s="5">
        <v>14</v>
      </c>
      <c r="W27" s="5">
        <v>64</v>
      </c>
      <c r="X27" s="11" t="s">
        <v>486</v>
      </c>
      <c r="Y27" s="10">
        <v>32</v>
      </c>
      <c r="Z27" s="5">
        <v>70</v>
      </c>
      <c r="AA27" s="5" t="s">
        <v>511</v>
      </c>
      <c r="AB27" s="11">
        <v>1</v>
      </c>
      <c r="AC27" s="10"/>
    </row>
    <row r="28" spans="1:29" x14ac:dyDescent="0.35">
      <c r="A28" s="11"/>
      <c r="B28" s="8" t="s">
        <v>449</v>
      </c>
      <c r="C28" s="12">
        <v>0.03</v>
      </c>
      <c r="D28" s="13">
        <v>0.03</v>
      </c>
      <c r="E28" s="5" t="s">
        <v>486</v>
      </c>
      <c r="F28" s="5" t="s">
        <v>486</v>
      </c>
      <c r="G28" s="5" t="s">
        <v>486</v>
      </c>
      <c r="H28" s="11" t="s">
        <v>486</v>
      </c>
      <c r="I28" s="13">
        <v>0.04</v>
      </c>
      <c r="J28" s="5" t="s">
        <v>486</v>
      </c>
      <c r="K28" s="14">
        <v>0.02</v>
      </c>
      <c r="L28" s="11" t="s">
        <v>486</v>
      </c>
      <c r="M28" s="13">
        <v>0.05</v>
      </c>
      <c r="N28" s="14">
        <v>0.02</v>
      </c>
      <c r="O28" s="15">
        <v>0.03</v>
      </c>
      <c r="P28" s="13">
        <v>0.03</v>
      </c>
      <c r="Q28" s="14">
        <v>0.03</v>
      </c>
      <c r="R28" s="14">
        <v>0.04</v>
      </c>
      <c r="S28" s="14">
        <v>0.11</v>
      </c>
      <c r="T28" s="11" t="s">
        <v>486</v>
      </c>
      <c r="U28" s="13">
        <v>0.05</v>
      </c>
      <c r="V28" s="14">
        <v>0.05</v>
      </c>
      <c r="W28" s="14">
        <v>0.03</v>
      </c>
      <c r="X28" s="11" t="s">
        <v>486</v>
      </c>
      <c r="Y28" s="13">
        <v>0.04</v>
      </c>
      <c r="Z28" s="14">
        <v>0.03</v>
      </c>
      <c r="AA28" s="14">
        <v>0.01</v>
      </c>
      <c r="AB28" s="15">
        <v>0.04</v>
      </c>
      <c r="AC28" s="10"/>
    </row>
    <row r="29" spans="1:29" x14ac:dyDescent="0.35">
      <c r="A29" s="11"/>
      <c r="B29" s="8" t="s">
        <v>449</v>
      </c>
      <c r="C29" s="10" t="s">
        <v>1138</v>
      </c>
      <c r="D29" s="10" t="s">
        <v>449</v>
      </c>
      <c r="E29" s="5" t="s">
        <v>449</v>
      </c>
      <c r="F29" s="5" t="s">
        <v>449</v>
      </c>
      <c r="G29" s="5" t="s">
        <v>449</v>
      </c>
      <c r="H29" s="11" t="s">
        <v>449</v>
      </c>
      <c r="I29" s="10" t="s">
        <v>449</v>
      </c>
      <c r="J29" s="5" t="s">
        <v>449</v>
      </c>
      <c r="K29" s="5" t="s">
        <v>449</v>
      </c>
      <c r="L29" s="11" t="s">
        <v>449</v>
      </c>
      <c r="M29" s="10" t="s">
        <v>518</v>
      </c>
      <c r="N29" s="5" t="s">
        <v>449</v>
      </c>
      <c r="O29" s="11" t="s">
        <v>449</v>
      </c>
      <c r="P29" s="10" t="s">
        <v>449</v>
      </c>
      <c r="Q29" s="5" t="s">
        <v>449</v>
      </c>
      <c r="R29" s="5" t="s">
        <v>449</v>
      </c>
      <c r="S29" s="5" t="s">
        <v>449</v>
      </c>
      <c r="T29" s="11" t="s">
        <v>449</v>
      </c>
      <c r="U29" s="10" t="s">
        <v>449</v>
      </c>
      <c r="V29" s="5" t="s">
        <v>449</v>
      </c>
      <c r="W29" s="5" t="s">
        <v>449</v>
      </c>
      <c r="X29" s="11" t="s">
        <v>449</v>
      </c>
      <c r="Y29" s="10" t="s">
        <v>449</v>
      </c>
      <c r="Z29" s="5" t="s">
        <v>449</v>
      </c>
      <c r="AA29" s="5" t="s">
        <v>449</v>
      </c>
      <c r="AB29" s="11" t="s">
        <v>449</v>
      </c>
      <c r="AC29" s="10"/>
    </row>
    <row r="30" spans="1:29" x14ac:dyDescent="0.35">
      <c r="A30" s="11"/>
      <c r="B30" s="22" t="s">
        <v>519</v>
      </c>
      <c r="C30" s="24">
        <v>36</v>
      </c>
      <c r="D30" s="24">
        <v>36</v>
      </c>
      <c r="E30" s="25" t="s">
        <v>486</v>
      </c>
      <c r="F30" s="25" t="s">
        <v>486</v>
      </c>
      <c r="G30" s="25" t="s">
        <v>486</v>
      </c>
      <c r="H30" s="26" t="s">
        <v>486</v>
      </c>
      <c r="I30" s="24">
        <v>35</v>
      </c>
      <c r="J30" s="25" t="s">
        <v>486</v>
      </c>
      <c r="K30" s="25">
        <v>1</v>
      </c>
      <c r="L30" s="26" t="s">
        <v>486</v>
      </c>
      <c r="M30" s="24">
        <v>18</v>
      </c>
      <c r="N30" s="25">
        <v>16</v>
      </c>
      <c r="O30" s="26">
        <v>1</v>
      </c>
      <c r="P30" s="24">
        <v>25</v>
      </c>
      <c r="Q30" s="25">
        <v>7</v>
      </c>
      <c r="R30" s="25">
        <v>3</v>
      </c>
      <c r="S30" s="25">
        <v>1</v>
      </c>
      <c r="T30" s="26" t="s">
        <v>486</v>
      </c>
      <c r="U30" s="24">
        <v>8</v>
      </c>
      <c r="V30" s="25">
        <v>6</v>
      </c>
      <c r="W30" s="25">
        <v>20</v>
      </c>
      <c r="X30" s="26" t="s">
        <v>486</v>
      </c>
      <c r="Y30" s="24">
        <v>12</v>
      </c>
      <c r="Z30" s="25">
        <v>22</v>
      </c>
      <c r="AA30" s="25" t="s">
        <v>486</v>
      </c>
      <c r="AB30" s="26" t="s">
        <v>486</v>
      </c>
      <c r="AC30" s="10"/>
    </row>
    <row r="31" spans="1:29" x14ac:dyDescent="0.35">
      <c r="A31" s="11"/>
      <c r="B31" s="22" t="s">
        <v>449</v>
      </c>
      <c r="C31" s="24" t="s">
        <v>886</v>
      </c>
      <c r="D31" s="24" t="s">
        <v>449</v>
      </c>
      <c r="E31" s="25" t="s">
        <v>449</v>
      </c>
      <c r="F31" s="25" t="s">
        <v>449</v>
      </c>
      <c r="G31" s="25" t="s">
        <v>449</v>
      </c>
      <c r="H31" s="26" t="s">
        <v>449</v>
      </c>
      <c r="I31" s="24" t="s">
        <v>886</v>
      </c>
      <c r="J31" s="25" t="s">
        <v>449</v>
      </c>
      <c r="K31" s="25" t="s">
        <v>449</v>
      </c>
      <c r="L31" s="26" t="s">
        <v>449</v>
      </c>
      <c r="M31" s="24" t="s">
        <v>449</v>
      </c>
      <c r="N31" s="25" t="s">
        <v>449</v>
      </c>
      <c r="O31" s="26" t="s">
        <v>449</v>
      </c>
      <c r="P31" s="24" t="s">
        <v>449</v>
      </c>
      <c r="Q31" s="25" t="s">
        <v>449</v>
      </c>
      <c r="R31" s="25" t="s">
        <v>449</v>
      </c>
      <c r="S31" s="25" t="s">
        <v>449</v>
      </c>
      <c r="T31" s="26" t="s">
        <v>449</v>
      </c>
      <c r="U31" s="24" t="s">
        <v>449</v>
      </c>
      <c r="V31" s="25" t="s">
        <v>449</v>
      </c>
      <c r="W31" s="25" t="s">
        <v>449</v>
      </c>
      <c r="X31" s="26" t="s">
        <v>449</v>
      </c>
      <c r="Y31" s="24" t="s">
        <v>449</v>
      </c>
      <c r="Z31" s="25" t="s">
        <v>449</v>
      </c>
      <c r="AA31" s="25" t="s">
        <v>449</v>
      </c>
      <c r="AB31" s="26" t="s">
        <v>449</v>
      </c>
      <c r="AC31" s="10"/>
    </row>
    <row r="32" spans="1:29" x14ac:dyDescent="0.35">
      <c r="A32" s="11"/>
      <c r="B32" s="8" t="s">
        <v>1170</v>
      </c>
      <c r="C32" s="9">
        <v>1551</v>
      </c>
      <c r="D32" s="10">
        <v>1551</v>
      </c>
      <c r="E32" s="5" t="s">
        <v>486</v>
      </c>
      <c r="F32" s="5" t="s">
        <v>486</v>
      </c>
      <c r="G32" s="5" t="s">
        <v>486</v>
      </c>
      <c r="H32" s="11" t="s">
        <v>486</v>
      </c>
      <c r="I32" s="10">
        <v>1234</v>
      </c>
      <c r="J32" s="5" t="s">
        <v>486</v>
      </c>
      <c r="K32" s="5">
        <v>317</v>
      </c>
      <c r="L32" s="11" t="s">
        <v>486</v>
      </c>
      <c r="M32" s="10">
        <v>585</v>
      </c>
      <c r="N32" s="5">
        <v>902</v>
      </c>
      <c r="O32" s="11">
        <v>57</v>
      </c>
      <c r="P32" s="10">
        <v>949</v>
      </c>
      <c r="Q32" s="5">
        <v>490</v>
      </c>
      <c r="R32" s="5">
        <v>87</v>
      </c>
      <c r="S32" s="5">
        <v>20</v>
      </c>
      <c r="T32" s="11">
        <v>4</v>
      </c>
      <c r="U32" s="10">
        <v>254</v>
      </c>
      <c r="V32" s="5">
        <v>129</v>
      </c>
      <c r="W32" s="5">
        <v>1108</v>
      </c>
      <c r="X32" s="11">
        <v>34</v>
      </c>
      <c r="Y32" s="10">
        <v>385</v>
      </c>
      <c r="Z32" s="5">
        <v>1092</v>
      </c>
      <c r="AA32" s="5">
        <v>31</v>
      </c>
      <c r="AB32" s="11">
        <v>12</v>
      </c>
      <c r="AC32" s="10"/>
    </row>
    <row r="33" spans="1:29" x14ac:dyDescent="0.35">
      <c r="A33" s="11"/>
      <c r="B33" s="8" t="s">
        <v>449</v>
      </c>
      <c r="C33" s="12">
        <v>0.52</v>
      </c>
      <c r="D33" s="13">
        <v>0.52</v>
      </c>
      <c r="E33" s="5" t="s">
        <v>486</v>
      </c>
      <c r="F33" s="5" t="s">
        <v>486</v>
      </c>
      <c r="G33" s="5" t="s">
        <v>486</v>
      </c>
      <c r="H33" s="11" t="s">
        <v>486</v>
      </c>
      <c r="I33" s="13">
        <v>0.51</v>
      </c>
      <c r="J33" s="5" t="s">
        <v>486</v>
      </c>
      <c r="K33" s="14">
        <v>0.55000000000000004</v>
      </c>
      <c r="L33" s="11" t="s">
        <v>486</v>
      </c>
      <c r="M33" s="13">
        <v>0.5</v>
      </c>
      <c r="N33" s="14">
        <v>0.53</v>
      </c>
      <c r="O33" s="15">
        <v>0.51</v>
      </c>
      <c r="P33" s="13">
        <v>0.51</v>
      </c>
      <c r="Q33" s="14">
        <v>0.53</v>
      </c>
      <c r="R33" s="14">
        <v>0.51</v>
      </c>
      <c r="S33" s="14">
        <v>0.56999999999999995</v>
      </c>
      <c r="T33" s="15">
        <v>1</v>
      </c>
      <c r="U33" s="13">
        <v>0.52</v>
      </c>
      <c r="V33" s="14">
        <v>0.45</v>
      </c>
      <c r="W33" s="14">
        <v>0.52</v>
      </c>
      <c r="X33" s="15">
        <v>0.63</v>
      </c>
      <c r="Y33" s="13">
        <v>0.55000000000000004</v>
      </c>
      <c r="Z33" s="14">
        <v>0.5</v>
      </c>
      <c r="AA33" s="14">
        <v>0.55000000000000004</v>
      </c>
      <c r="AB33" s="15">
        <v>0.54</v>
      </c>
      <c r="AC33" s="10"/>
    </row>
    <row r="34" spans="1:29" x14ac:dyDescent="0.35">
      <c r="A34" s="11"/>
      <c r="B34" s="8" t="s">
        <v>449</v>
      </c>
      <c r="C34" s="10" t="s">
        <v>647</v>
      </c>
      <c r="D34" s="10" t="s">
        <v>449</v>
      </c>
      <c r="E34" s="5" t="s">
        <v>449</v>
      </c>
      <c r="F34" s="5" t="s">
        <v>449</v>
      </c>
      <c r="G34" s="5" t="s">
        <v>449</v>
      </c>
      <c r="H34" s="11" t="s">
        <v>449</v>
      </c>
      <c r="I34" s="10" t="s">
        <v>449</v>
      </c>
      <c r="J34" s="5" t="s">
        <v>449</v>
      </c>
      <c r="K34" s="5" t="s">
        <v>449</v>
      </c>
      <c r="L34" s="11" t="s">
        <v>449</v>
      </c>
      <c r="M34" s="10" t="s">
        <v>449</v>
      </c>
      <c r="N34" s="5" t="s">
        <v>449</v>
      </c>
      <c r="O34" s="11" t="s">
        <v>449</v>
      </c>
      <c r="P34" s="10" t="s">
        <v>449</v>
      </c>
      <c r="Q34" s="5" t="s">
        <v>449</v>
      </c>
      <c r="R34" s="5" t="s">
        <v>449</v>
      </c>
      <c r="S34" s="5" t="s">
        <v>449</v>
      </c>
      <c r="T34" s="11" t="s">
        <v>449</v>
      </c>
      <c r="U34" s="10" t="s">
        <v>449</v>
      </c>
      <c r="V34" s="5" t="s">
        <v>449</v>
      </c>
      <c r="W34" s="5" t="s">
        <v>449</v>
      </c>
      <c r="X34" s="11" t="s">
        <v>449</v>
      </c>
      <c r="Y34" s="10" t="s">
        <v>449</v>
      </c>
      <c r="Z34" s="5" t="s">
        <v>449</v>
      </c>
      <c r="AA34" s="5" t="s">
        <v>449</v>
      </c>
      <c r="AB34" s="11" t="s">
        <v>449</v>
      </c>
      <c r="AC34" s="10"/>
    </row>
    <row r="35" spans="1:29" x14ac:dyDescent="0.35">
      <c r="A35" s="11"/>
      <c r="B35" s="22" t="s">
        <v>1171</v>
      </c>
      <c r="C35" s="23">
        <v>417</v>
      </c>
      <c r="D35" s="24">
        <v>417</v>
      </c>
      <c r="E35" s="25" t="s">
        <v>486</v>
      </c>
      <c r="F35" s="25" t="s">
        <v>486</v>
      </c>
      <c r="G35" s="25" t="s">
        <v>486</v>
      </c>
      <c r="H35" s="26" t="s">
        <v>486</v>
      </c>
      <c r="I35" s="24">
        <v>324</v>
      </c>
      <c r="J35" s="25" t="s">
        <v>486</v>
      </c>
      <c r="K35" s="25">
        <v>94</v>
      </c>
      <c r="L35" s="26" t="s">
        <v>486</v>
      </c>
      <c r="M35" s="24">
        <v>107</v>
      </c>
      <c r="N35" s="25">
        <v>301</v>
      </c>
      <c r="O35" s="26">
        <v>9</v>
      </c>
      <c r="P35" s="24">
        <v>276</v>
      </c>
      <c r="Q35" s="25">
        <v>119</v>
      </c>
      <c r="R35" s="25">
        <v>16</v>
      </c>
      <c r="S35" s="25">
        <v>6</v>
      </c>
      <c r="T35" s="26" t="s">
        <v>486</v>
      </c>
      <c r="U35" s="24">
        <v>54</v>
      </c>
      <c r="V35" s="25">
        <v>36</v>
      </c>
      <c r="W35" s="25">
        <v>317</v>
      </c>
      <c r="X35" s="26">
        <v>8</v>
      </c>
      <c r="Y35" s="24">
        <v>62</v>
      </c>
      <c r="Z35" s="25">
        <v>337</v>
      </c>
      <c r="AA35" s="25">
        <v>10</v>
      </c>
      <c r="AB35" s="26">
        <v>6</v>
      </c>
      <c r="AC35" s="10"/>
    </row>
    <row r="36" spans="1:29" x14ac:dyDescent="0.35">
      <c r="A36" s="11"/>
      <c r="B36" s="22" t="s">
        <v>449</v>
      </c>
      <c r="C36" s="27">
        <v>0.14000000000000001</v>
      </c>
      <c r="D36" s="28">
        <v>0.14000000000000001</v>
      </c>
      <c r="E36" s="25" t="s">
        <v>486</v>
      </c>
      <c r="F36" s="25" t="s">
        <v>486</v>
      </c>
      <c r="G36" s="25" t="s">
        <v>486</v>
      </c>
      <c r="H36" s="26" t="s">
        <v>486</v>
      </c>
      <c r="I36" s="28">
        <v>0.13</v>
      </c>
      <c r="J36" s="25" t="s">
        <v>486</v>
      </c>
      <c r="K36" s="29">
        <v>0.16</v>
      </c>
      <c r="L36" s="26" t="s">
        <v>486</v>
      </c>
      <c r="M36" s="28">
        <v>0.09</v>
      </c>
      <c r="N36" s="29">
        <v>0.18</v>
      </c>
      <c r="O36" s="30">
        <v>0.08</v>
      </c>
      <c r="P36" s="28">
        <v>0.15</v>
      </c>
      <c r="Q36" s="29">
        <v>0.13</v>
      </c>
      <c r="R36" s="29">
        <v>0.09</v>
      </c>
      <c r="S36" s="29">
        <v>0.19</v>
      </c>
      <c r="T36" s="26" t="s">
        <v>486</v>
      </c>
      <c r="U36" s="28">
        <v>0.11</v>
      </c>
      <c r="V36" s="29">
        <v>0.12</v>
      </c>
      <c r="W36" s="29">
        <v>0.15</v>
      </c>
      <c r="X36" s="30">
        <v>0.15</v>
      </c>
      <c r="Y36" s="28">
        <v>0.09</v>
      </c>
      <c r="Z36" s="29">
        <v>0.16</v>
      </c>
      <c r="AA36" s="29">
        <v>0.17</v>
      </c>
      <c r="AB36" s="30">
        <v>0.24</v>
      </c>
      <c r="AC36" s="10"/>
    </row>
    <row r="37" spans="1:29" x14ac:dyDescent="0.35">
      <c r="A37" s="11"/>
      <c r="B37" s="36" t="s">
        <v>449</v>
      </c>
      <c r="C37" s="38" t="s">
        <v>972</v>
      </c>
      <c r="D37" s="38" t="s">
        <v>449</v>
      </c>
      <c r="E37" s="39" t="s">
        <v>449</v>
      </c>
      <c r="F37" s="39" t="s">
        <v>449</v>
      </c>
      <c r="G37" s="39" t="s">
        <v>449</v>
      </c>
      <c r="H37" s="40" t="s">
        <v>449</v>
      </c>
      <c r="I37" s="38" t="s">
        <v>449</v>
      </c>
      <c r="J37" s="39" t="s">
        <v>449</v>
      </c>
      <c r="K37" s="39" t="s">
        <v>449</v>
      </c>
      <c r="L37" s="40" t="s">
        <v>449</v>
      </c>
      <c r="M37" s="38" t="s">
        <v>449</v>
      </c>
      <c r="N37" s="39" t="s">
        <v>603</v>
      </c>
      <c r="O37" s="40" t="s">
        <v>449</v>
      </c>
      <c r="P37" s="38" t="s">
        <v>449</v>
      </c>
      <c r="Q37" s="39" t="s">
        <v>449</v>
      </c>
      <c r="R37" s="39" t="s">
        <v>449</v>
      </c>
      <c r="S37" s="39" t="s">
        <v>449</v>
      </c>
      <c r="T37" s="40" t="s">
        <v>449</v>
      </c>
      <c r="U37" s="38" t="s">
        <v>449</v>
      </c>
      <c r="V37" s="39" t="s">
        <v>449</v>
      </c>
      <c r="W37" s="39" t="s">
        <v>449</v>
      </c>
      <c r="X37" s="40" t="s">
        <v>449</v>
      </c>
      <c r="Y37" s="38" t="s">
        <v>449</v>
      </c>
      <c r="Z37" s="39" t="s">
        <v>502</v>
      </c>
      <c r="AA37" s="39" t="s">
        <v>449</v>
      </c>
      <c r="AB37" s="40" t="s">
        <v>449</v>
      </c>
      <c r="AC37" s="10"/>
    </row>
    <row r="38" spans="1:29" x14ac:dyDescent="0.35">
      <c r="B38" s="1" t="s">
        <v>1929</v>
      </c>
    </row>
    <row r="39" spans="1:29" x14ac:dyDescent="0.35">
      <c r="B39" s="1" t="s">
        <v>529</v>
      </c>
    </row>
    <row r="40" spans="1:29" x14ac:dyDescent="0.35">
      <c r="B40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91" display="Return to Index" xr:uid="{00000000-0004-0000-57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8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800-000000000000}">
  <dimension ref="A1:X40"/>
  <sheetViews>
    <sheetView showGridLines="0" zoomScale="85" zoomScaleNormal="85" workbookViewId="0">
      <pane xSplit="2" ySplit="9" topLeftCell="F11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238</v>
      </c>
    </row>
    <row r="6" spans="1:24" x14ac:dyDescent="0.35">
      <c r="B6" s="1" t="s">
        <v>236</v>
      </c>
    </row>
    <row r="7" spans="1:24" x14ac:dyDescent="0.35">
      <c r="B7" s="1" t="s">
        <v>104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3107</v>
      </c>
      <c r="D10" s="10">
        <v>1337</v>
      </c>
      <c r="E10" s="5">
        <v>212</v>
      </c>
      <c r="F10" s="5">
        <v>677</v>
      </c>
      <c r="G10" s="5">
        <v>353</v>
      </c>
      <c r="H10" s="5">
        <v>298</v>
      </c>
      <c r="I10" s="11">
        <v>170</v>
      </c>
      <c r="J10" s="10">
        <v>2593</v>
      </c>
      <c r="K10" s="11">
        <v>402</v>
      </c>
      <c r="L10" s="10">
        <v>467</v>
      </c>
      <c r="M10" s="5">
        <v>704</v>
      </c>
      <c r="N10" s="5">
        <v>239</v>
      </c>
      <c r="O10" s="5">
        <v>835</v>
      </c>
      <c r="P10" s="5">
        <v>465</v>
      </c>
      <c r="Q10" s="5">
        <v>152</v>
      </c>
      <c r="R10" s="11">
        <v>103</v>
      </c>
      <c r="S10" s="10">
        <v>510</v>
      </c>
      <c r="T10" s="5">
        <v>843</v>
      </c>
      <c r="U10" s="5">
        <v>916</v>
      </c>
      <c r="V10" s="5">
        <v>343</v>
      </c>
      <c r="W10" s="11">
        <v>159</v>
      </c>
    </row>
    <row r="11" spans="1:24" x14ac:dyDescent="0.35">
      <c r="B11" s="17" t="s">
        <v>1930</v>
      </c>
      <c r="C11" s="18">
        <v>3006</v>
      </c>
      <c r="D11" s="19">
        <v>1246</v>
      </c>
      <c r="E11" s="20">
        <v>221</v>
      </c>
      <c r="F11" s="20">
        <v>556</v>
      </c>
      <c r="G11" s="20">
        <v>364</v>
      </c>
      <c r="H11" s="20">
        <v>377</v>
      </c>
      <c r="I11" s="21">
        <v>157</v>
      </c>
      <c r="J11" s="19">
        <v>2344</v>
      </c>
      <c r="K11" s="21">
        <v>506</v>
      </c>
      <c r="L11" s="19">
        <v>517</v>
      </c>
      <c r="M11" s="20">
        <v>664</v>
      </c>
      <c r="N11" s="20">
        <v>227</v>
      </c>
      <c r="O11" s="20">
        <v>749</v>
      </c>
      <c r="P11" s="20">
        <v>412</v>
      </c>
      <c r="Q11" s="20">
        <v>118</v>
      </c>
      <c r="R11" s="21" t="s">
        <v>1300</v>
      </c>
      <c r="S11" s="19">
        <v>591</v>
      </c>
      <c r="T11" s="20">
        <v>839</v>
      </c>
      <c r="U11" s="20">
        <v>763</v>
      </c>
      <c r="V11" s="20">
        <v>262</v>
      </c>
      <c r="W11" s="21">
        <v>209</v>
      </c>
    </row>
    <row r="12" spans="1:24" x14ac:dyDescent="0.35">
      <c r="A12" s="11"/>
      <c r="B12" s="22" t="s">
        <v>1164</v>
      </c>
      <c r="C12" s="23">
        <v>1026</v>
      </c>
      <c r="D12" s="24">
        <v>467</v>
      </c>
      <c r="E12" s="25">
        <v>90</v>
      </c>
      <c r="F12" s="25">
        <v>186</v>
      </c>
      <c r="G12" s="25">
        <v>110</v>
      </c>
      <c r="H12" s="25">
        <v>101</v>
      </c>
      <c r="I12" s="26">
        <v>41</v>
      </c>
      <c r="J12" s="24">
        <v>798</v>
      </c>
      <c r="K12" s="26">
        <v>169</v>
      </c>
      <c r="L12" s="24">
        <v>155</v>
      </c>
      <c r="M12" s="25">
        <v>245</v>
      </c>
      <c r="N12" s="25">
        <v>93</v>
      </c>
      <c r="O12" s="25">
        <v>248</v>
      </c>
      <c r="P12" s="25">
        <v>137</v>
      </c>
      <c r="Q12" s="25">
        <v>41</v>
      </c>
      <c r="R12" s="26">
        <v>54</v>
      </c>
      <c r="S12" s="24">
        <v>214</v>
      </c>
      <c r="T12" s="25">
        <v>306</v>
      </c>
      <c r="U12" s="25">
        <v>255</v>
      </c>
      <c r="V12" s="25">
        <v>82</v>
      </c>
      <c r="W12" s="26">
        <v>73</v>
      </c>
      <c r="X12" s="10"/>
    </row>
    <row r="13" spans="1:24" x14ac:dyDescent="0.35">
      <c r="A13" s="11"/>
      <c r="B13" s="22" t="s">
        <v>449</v>
      </c>
      <c r="C13" s="27">
        <v>0.34</v>
      </c>
      <c r="D13" s="28">
        <v>0.37</v>
      </c>
      <c r="E13" s="29">
        <v>0.4</v>
      </c>
      <c r="F13" s="29">
        <v>0.33</v>
      </c>
      <c r="G13" s="29">
        <v>0.3</v>
      </c>
      <c r="H13" s="29">
        <v>0.27</v>
      </c>
      <c r="I13" s="30">
        <v>0.26</v>
      </c>
      <c r="J13" s="28">
        <v>0.34</v>
      </c>
      <c r="K13" s="30">
        <v>0.33</v>
      </c>
      <c r="L13" s="28">
        <v>0.3</v>
      </c>
      <c r="M13" s="29">
        <v>0.37</v>
      </c>
      <c r="N13" s="29">
        <v>0.41</v>
      </c>
      <c r="O13" s="29">
        <v>0.33</v>
      </c>
      <c r="P13" s="29">
        <v>0.33</v>
      </c>
      <c r="Q13" s="29">
        <v>0.34</v>
      </c>
      <c r="R13" s="30">
        <v>0.38</v>
      </c>
      <c r="S13" s="28">
        <v>0.36</v>
      </c>
      <c r="T13" s="29">
        <v>0.36</v>
      </c>
      <c r="U13" s="29">
        <v>0.33</v>
      </c>
      <c r="V13" s="29">
        <v>0.31</v>
      </c>
      <c r="W13" s="30">
        <v>0.35</v>
      </c>
      <c r="X13" s="10"/>
    </row>
    <row r="14" spans="1:24" x14ac:dyDescent="0.35">
      <c r="A14" s="11"/>
      <c r="B14" s="22" t="s">
        <v>449</v>
      </c>
      <c r="C14" s="24" t="s">
        <v>557</v>
      </c>
      <c r="D14" s="24" t="s">
        <v>802</v>
      </c>
      <c r="E14" s="25" t="s">
        <v>801</v>
      </c>
      <c r="F14" s="25" t="s">
        <v>449</v>
      </c>
      <c r="G14" s="25" t="s">
        <v>449</v>
      </c>
      <c r="H14" s="25" t="s">
        <v>449</v>
      </c>
      <c r="I14" s="26" t="s">
        <v>449</v>
      </c>
      <c r="J14" s="24" t="s">
        <v>449</v>
      </c>
      <c r="K14" s="26" t="s">
        <v>449</v>
      </c>
      <c r="L14" s="24" t="s">
        <v>449</v>
      </c>
      <c r="M14" s="25" t="s">
        <v>449</v>
      </c>
      <c r="N14" s="25" t="s">
        <v>759</v>
      </c>
      <c r="O14" s="25" t="s">
        <v>449</v>
      </c>
      <c r="P14" s="25" t="s">
        <v>449</v>
      </c>
      <c r="Q14" s="25" t="s">
        <v>449</v>
      </c>
      <c r="R14" s="26" t="s">
        <v>449</v>
      </c>
      <c r="S14" s="24" t="s">
        <v>449</v>
      </c>
      <c r="T14" s="25" t="s">
        <v>449</v>
      </c>
      <c r="U14" s="25" t="s">
        <v>449</v>
      </c>
      <c r="V14" s="25" t="s">
        <v>449</v>
      </c>
      <c r="W14" s="26" t="s">
        <v>449</v>
      </c>
      <c r="X14" s="10"/>
    </row>
    <row r="15" spans="1:24" x14ac:dyDescent="0.35">
      <c r="A15" s="11"/>
      <c r="B15" s="8" t="s">
        <v>1165</v>
      </c>
      <c r="C15" s="9">
        <v>525</v>
      </c>
      <c r="D15" s="10">
        <v>262</v>
      </c>
      <c r="E15" s="5">
        <v>33</v>
      </c>
      <c r="F15" s="5">
        <v>116</v>
      </c>
      <c r="G15" s="5">
        <v>52</v>
      </c>
      <c r="H15" s="5">
        <v>35</v>
      </c>
      <c r="I15" s="11">
        <v>17</v>
      </c>
      <c r="J15" s="10">
        <v>393</v>
      </c>
      <c r="K15" s="11">
        <v>105</v>
      </c>
      <c r="L15" s="10">
        <v>80</v>
      </c>
      <c r="M15" s="5">
        <v>108</v>
      </c>
      <c r="N15" s="5">
        <v>32</v>
      </c>
      <c r="O15" s="5">
        <v>128</v>
      </c>
      <c r="P15" s="5">
        <v>100</v>
      </c>
      <c r="Q15" s="5">
        <v>29</v>
      </c>
      <c r="R15" s="11">
        <v>18</v>
      </c>
      <c r="S15" s="10">
        <v>90</v>
      </c>
      <c r="T15" s="5">
        <v>138</v>
      </c>
      <c r="U15" s="5">
        <v>144</v>
      </c>
      <c r="V15" s="5">
        <v>61</v>
      </c>
      <c r="W15" s="11">
        <v>31</v>
      </c>
      <c r="X15" s="10"/>
    </row>
    <row r="16" spans="1:24" x14ac:dyDescent="0.35">
      <c r="A16" s="11"/>
      <c r="B16" s="8" t="s">
        <v>449</v>
      </c>
      <c r="C16" s="12">
        <v>0.17</v>
      </c>
      <c r="D16" s="13">
        <v>0.21</v>
      </c>
      <c r="E16" s="14">
        <v>0.15</v>
      </c>
      <c r="F16" s="14">
        <v>0.21</v>
      </c>
      <c r="G16" s="14">
        <v>0.14000000000000001</v>
      </c>
      <c r="H16" s="14">
        <v>0.09</v>
      </c>
      <c r="I16" s="15">
        <v>0.11</v>
      </c>
      <c r="J16" s="13">
        <v>0.17</v>
      </c>
      <c r="K16" s="15">
        <v>0.21</v>
      </c>
      <c r="L16" s="13">
        <v>0.16</v>
      </c>
      <c r="M16" s="14">
        <v>0.16</v>
      </c>
      <c r="N16" s="14">
        <v>0.14000000000000001</v>
      </c>
      <c r="O16" s="14">
        <v>0.17</v>
      </c>
      <c r="P16" s="14">
        <v>0.24</v>
      </c>
      <c r="Q16" s="14">
        <v>0.24</v>
      </c>
      <c r="R16" s="15">
        <v>0.12</v>
      </c>
      <c r="S16" s="13">
        <v>0.15</v>
      </c>
      <c r="T16" s="14">
        <v>0.16</v>
      </c>
      <c r="U16" s="14">
        <v>0.19</v>
      </c>
      <c r="V16" s="14">
        <v>0.23</v>
      </c>
      <c r="W16" s="15">
        <v>0.15</v>
      </c>
      <c r="X16" s="10"/>
    </row>
    <row r="17" spans="1:24" x14ac:dyDescent="0.35">
      <c r="A17" s="11"/>
      <c r="B17" s="8" t="s">
        <v>449</v>
      </c>
      <c r="C17" s="10" t="s">
        <v>557</v>
      </c>
      <c r="D17" s="10" t="s">
        <v>802</v>
      </c>
      <c r="E17" s="5" t="s">
        <v>449</v>
      </c>
      <c r="F17" s="5" t="s">
        <v>802</v>
      </c>
      <c r="G17" s="5" t="s">
        <v>449</v>
      </c>
      <c r="H17" s="5" t="s">
        <v>449</v>
      </c>
      <c r="I17" s="11" t="s">
        <v>449</v>
      </c>
      <c r="J17" s="10" t="s">
        <v>449</v>
      </c>
      <c r="K17" s="11" t="s">
        <v>449</v>
      </c>
      <c r="L17" s="10" t="s">
        <v>449</v>
      </c>
      <c r="M17" s="5" t="s">
        <v>449</v>
      </c>
      <c r="N17" s="5" t="s">
        <v>449</v>
      </c>
      <c r="O17" s="5" t="s">
        <v>449</v>
      </c>
      <c r="P17" s="5" t="s">
        <v>757</v>
      </c>
      <c r="Q17" s="5" t="s">
        <v>1301</v>
      </c>
      <c r="R17" s="11" t="s">
        <v>449</v>
      </c>
      <c r="S17" s="10" t="s">
        <v>449</v>
      </c>
      <c r="T17" s="5" t="s">
        <v>449</v>
      </c>
      <c r="U17" s="5" t="s">
        <v>449</v>
      </c>
      <c r="V17" s="5" t="s">
        <v>617</v>
      </c>
      <c r="W17" s="11" t="s">
        <v>449</v>
      </c>
      <c r="X17" s="10"/>
    </row>
    <row r="18" spans="1:24" x14ac:dyDescent="0.35">
      <c r="A18" s="11"/>
      <c r="B18" s="22" t="s">
        <v>1166</v>
      </c>
      <c r="C18" s="23">
        <v>932</v>
      </c>
      <c r="D18" s="24">
        <v>301</v>
      </c>
      <c r="E18" s="25">
        <v>65</v>
      </c>
      <c r="F18" s="25">
        <v>175</v>
      </c>
      <c r="G18" s="25">
        <v>129</v>
      </c>
      <c r="H18" s="25">
        <v>170</v>
      </c>
      <c r="I18" s="26">
        <v>64</v>
      </c>
      <c r="J18" s="24">
        <v>739</v>
      </c>
      <c r="K18" s="26">
        <v>150</v>
      </c>
      <c r="L18" s="24">
        <v>188</v>
      </c>
      <c r="M18" s="25">
        <v>202</v>
      </c>
      <c r="N18" s="25">
        <v>73</v>
      </c>
      <c r="O18" s="25">
        <v>231</v>
      </c>
      <c r="P18" s="25">
        <v>97</v>
      </c>
      <c r="Q18" s="25">
        <v>29</v>
      </c>
      <c r="R18" s="26">
        <v>47</v>
      </c>
      <c r="S18" s="24">
        <v>197</v>
      </c>
      <c r="T18" s="25">
        <v>264</v>
      </c>
      <c r="U18" s="25">
        <v>212</v>
      </c>
      <c r="V18" s="25">
        <v>61</v>
      </c>
      <c r="W18" s="26">
        <v>71</v>
      </c>
      <c r="X18" s="10"/>
    </row>
    <row r="19" spans="1:24" x14ac:dyDescent="0.35">
      <c r="A19" s="11"/>
      <c r="B19" s="22" t="s">
        <v>449</v>
      </c>
      <c r="C19" s="27">
        <v>0.31</v>
      </c>
      <c r="D19" s="28">
        <v>0.24</v>
      </c>
      <c r="E19" s="29">
        <v>0.28999999999999998</v>
      </c>
      <c r="F19" s="29">
        <v>0.32</v>
      </c>
      <c r="G19" s="29">
        <v>0.36</v>
      </c>
      <c r="H19" s="29">
        <v>0.45</v>
      </c>
      <c r="I19" s="30">
        <v>0.41</v>
      </c>
      <c r="J19" s="28">
        <v>0.32</v>
      </c>
      <c r="K19" s="30">
        <v>0.3</v>
      </c>
      <c r="L19" s="28">
        <v>0.36</v>
      </c>
      <c r="M19" s="29">
        <v>0.3</v>
      </c>
      <c r="N19" s="29">
        <v>0.32</v>
      </c>
      <c r="O19" s="29">
        <v>0.31</v>
      </c>
      <c r="P19" s="29">
        <v>0.24</v>
      </c>
      <c r="Q19" s="29">
        <v>0.25</v>
      </c>
      <c r="R19" s="30">
        <v>0.33</v>
      </c>
      <c r="S19" s="28">
        <v>0.33</v>
      </c>
      <c r="T19" s="29">
        <v>0.31</v>
      </c>
      <c r="U19" s="29">
        <v>0.28000000000000003</v>
      </c>
      <c r="V19" s="29">
        <v>0.23</v>
      </c>
      <c r="W19" s="30">
        <v>0.34</v>
      </c>
      <c r="X19" s="10"/>
    </row>
    <row r="20" spans="1:24" x14ac:dyDescent="0.35">
      <c r="A20" s="11"/>
      <c r="B20" s="22" t="s">
        <v>449</v>
      </c>
      <c r="C20" s="24" t="s">
        <v>1302</v>
      </c>
      <c r="D20" s="24" t="s">
        <v>449</v>
      </c>
      <c r="E20" s="25" t="s">
        <v>449</v>
      </c>
      <c r="F20" s="25" t="s">
        <v>560</v>
      </c>
      <c r="G20" s="25" t="s">
        <v>560</v>
      </c>
      <c r="H20" s="25" t="s">
        <v>836</v>
      </c>
      <c r="I20" s="26" t="s">
        <v>489</v>
      </c>
      <c r="J20" s="24" t="s">
        <v>449</v>
      </c>
      <c r="K20" s="26" t="s">
        <v>449</v>
      </c>
      <c r="L20" s="24" t="s">
        <v>508</v>
      </c>
      <c r="M20" s="25" t="s">
        <v>605</v>
      </c>
      <c r="N20" s="25" t="s">
        <v>449</v>
      </c>
      <c r="O20" s="25" t="s">
        <v>605</v>
      </c>
      <c r="P20" s="25" t="s">
        <v>449</v>
      </c>
      <c r="Q20" s="25" t="s">
        <v>449</v>
      </c>
      <c r="R20" s="26" t="s">
        <v>449</v>
      </c>
      <c r="S20" s="24" t="s">
        <v>647</v>
      </c>
      <c r="T20" s="25" t="s">
        <v>647</v>
      </c>
      <c r="U20" s="25" t="s">
        <v>449</v>
      </c>
      <c r="V20" s="25" t="s">
        <v>449</v>
      </c>
      <c r="W20" s="26" t="s">
        <v>449</v>
      </c>
      <c r="X20" s="10"/>
    </row>
    <row r="21" spans="1:24" x14ac:dyDescent="0.35">
      <c r="A21" s="11"/>
      <c r="B21" s="8" t="s">
        <v>1167</v>
      </c>
      <c r="C21" s="9">
        <v>161</v>
      </c>
      <c r="D21" s="10">
        <v>67</v>
      </c>
      <c r="E21" s="5">
        <v>15</v>
      </c>
      <c r="F21" s="5">
        <v>38</v>
      </c>
      <c r="G21" s="5">
        <v>19</v>
      </c>
      <c r="H21" s="5">
        <v>16</v>
      </c>
      <c r="I21" s="11">
        <v>5</v>
      </c>
      <c r="J21" s="10">
        <v>134</v>
      </c>
      <c r="K21" s="11">
        <v>23</v>
      </c>
      <c r="L21" s="10">
        <v>28</v>
      </c>
      <c r="M21" s="5">
        <v>37</v>
      </c>
      <c r="N21" s="5">
        <v>13</v>
      </c>
      <c r="O21" s="5">
        <v>43</v>
      </c>
      <c r="P21" s="5">
        <v>24</v>
      </c>
      <c r="Q21" s="5">
        <v>7</v>
      </c>
      <c r="R21" s="11">
        <v>3</v>
      </c>
      <c r="S21" s="10">
        <v>21</v>
      </c>
      <c r="T21" s="5">
        <v>39</v>
      </c>
      <c r="U21" s="5">
        <v>60</v>
      </c>
      <c r="V21" s="5">
        <v>23</v>
      </c>
      <c r="W21" s="11">
        <v>8</v>
      </c>
      <c r="X21" s="10"/>
    </row>
    <row r="22" spans="1:24" x14ac:dyDescent="0.35">
      <c r="A22" s="11"/>
      <c r="B22" s="8" t="s">
        <v>449</v>
      </c>
      <c r="C22" s="12">
        <v>0.05</v>
      </c>
      <c r="D22" s="13">
        <v>0.05</v>
      </c>
      <c r="E22" s="14">
        <v>7.0000000000000007E-2</v>
      </c>
      <c r="F22" s="14">
        <v>7.0000000000000007E-2</v>
      </c>
      <c r="G22" s="14">
        <v>0.05</v>
      </c>
      <c r="H22" s="14">
        <v>0.04</v>
      </c>
      <c r="I22" s="15">
        <v>0.03</v>
      </c>
      <c r="J22" s="13">
        <v>0.06</v>
      </c>
      <c r="K22" s="15">
        <v>0.04</v>
      </c>
      <c r="L22" s="13">
        <v>0.05</v>
      </c>
      <c r="M22" s="14">
        <v>0.06</v>
      </c>
      <c r="N22" s="14">
        <v>0.06</v>
      </c>
      <c r="O22" s="14">
        <v>0.06</v>
      </c>
      <c r="P22" s="14">
        <v>0.06</v>
      </c>
      <c r="Q22" s="14">
        <v>0.06</v>
      </c>
      <c r="R22" s="15">
        <v>0.02</v>
      </c>
      <c r="S22" s="13">
        <v>0.04</v>
      </c>
      <c r="T22" s="14">
        <v>0.05</v>
      </c>
      <c r="U22" s="14">
        <v>0.08</v>
      </c>
      <c r="V22" s="14">
        <v>0.09</v>
      </c>
      <c r="W22" s="15">
        <v>0.04</v>
      </c>
      <c r="X22" s="10"/>
    </row>
    <row r="23" spans="1:24" x14ac:dyDescent="0.35">
      <c r="A23" s="11"/>
      <c r="B23" s="8" t="s">
        <v>449</v>
      </c>
      <c r="C23" s="10" t="s">
        <v>449</v>
      </c>
      <c r="D23" s="10" t="s">
        <v>449</v>
      </c>
      <c r="E23" s="5" t="s">
        <v>449</v>
      </c>
      <c r="F23" s="5" t="s">
        <v>449</v>
      </c>
      <c r="G23" s="5" t="s">
        <v>449</v>
      </c>
      <c r="H23" s="5" t="s">
        <v>449</v>
      </c>
      <c r="I23" s="11" t="s">
        <v>449</v>
      </c>
      <c r="J23" s="10" t="s">
        <v>449</v>
      </c>
      <c r="K23" s="11" t="s">
        <v>449</v>
      </c>
      <c r="L23" s="10" t="s">
        <v>449</v>
      </c>
      <c r="M23" s="5" t="s">
        <v>449</v>
      </c>
      <c r="N23" s="5" t="s">
        <v>449</v>
      </c>
      <c r="O23" s="5" t="s">
        <v>449</v>
      </c>
      <c r="P23" s="5" t="s">
        <v>449</v>
      </c>
      <c r="Q23" s="5" t="s">
        <v>449</v>
      </c>
      <c r="R23" s="11" t="s">
        <v>449</v>
      </c>
      <c r="S23" s="10" t="s">
        <v>449</v>
      </c>
      <c r="T23" s="5" t="s">
        <v>449</v>
      </c>
      <c r="U23" s="5" t="s">
        <v>617</v>
      </c>
      <c r="V23" s="5" t="s">
        <v>617</v>
      </c>
      <c r="W23" s="11" t="s">
        <v>449</v>
      </c>
      <c r="X23" s="10"/>
    </row>
    <row r="24" spans="1:24" x14ac:dyDescent="0.35">
      <c r="A24" s="11"/>
      <c r="B24" s="22" t="s">
        <v>1168</v>
      </c>
      <c r="C24" s="23">
        <v>256</v>
      </c>
      <c r="D24" s="24">
        <v>131</v>
      </c>
      <c r="E24" s="25">
        <v>13</v>
      </c>
      <c r="F24" s="25">
        <v>35</v>
      </c>
      <c r="G24" s="25">
        <v>37</v>
      </c>
      <c r="H24" s="25">
        <v>20</v>
      </c>
      <c r="I24" s="26">
        <v>15</v>
      </c>
      <c r="J24" s="24">
        <v>207</v>
      </c>
      <c r="K24" s="26">
        <v>40</v>
      </c>
      <c r="L24" s="24">
        <v>45</v>
      </c>
      <c r="M24" s="25">
        <v>40</v>
      </c>
      <c r="N24" s="25">
        <v>12</v>
      </c>
      <c r="O24" s="25">
        <v>81</v>
      </c>
      <c r="P24" s="25">
        <v>49</v>
      </c>
      <c r="Q24" s="25">
        <v>10</v>
      </c>
      <c r="R24" s="26">
        <v>9</v>
      </c>
      <c r="S24" s="24">
        <v>36</v>
      </c>
      <c r="T24" s="25">
        <v>69</v>
      </c>
      <c r="U24" s="25">
        <v>75</v>
      </c>
      <c r="V24" s="25">
        <v>33</v>
      </c>
      <c r="W24" s="26">
        <v>10</v>
      </c>
      <c r="X24" s="10"/>
    </row>
    <row r="25" spans="1:24" x14ac:dyDescent="0.35">
      <c r="A25" s="11"/>
      <c r="B25" s="22" t="s">
        <v>449</v>
      </c>
      <c r="C25" s="27">
        <v>0.09</v>
      </c>
      <c r="D25" s="28">
        <v>0.11</v>
      </c>
      <c r="E25" s="29">
        <v>0.06</v>
      </c>
      <c r="F25" s="29">
        <v>0.06</v>
      </c>
      <c r="G25" s="29">
        <v>0.1</v>
      </c>
      <c r="H25" s="29">
        <v>0.05</v>
      </c>
      <c r="I25" s="30">
        <v>0.09</v>
      </c>
      <c r="J25" s="28">
        <v>0.09</v>
      </c>
      <c r="K25" s="30">
        <v>0.08</v>
      </c>
      <c r="L25" s="28">
        <v>0.09</v>
      </c>
      <c r="M25" s="29">
        <v>0.06</v>
      </c>
      <c r="N25" s="29">
        <v>0.05</v>
      </c>
      <c r="O25" s="29">
        <v>0.11</v>
      </c>
      <c r="P25" s="29">
        <v>0.12</v>
      </c>
      <c r="Q25" s="29">
        <v>0.08</v>
      </c>
      <c r="R25" s="30">
        <v>0.06</v>
      </c>
      <c r="S25" s="28">
        <v>0.06</v>
      </c>
      <c r="T25" s="29">
        <v>0.08</v>
      </c>
      <c r="U25" s="29">
        <v>0.1</v>
      </c>
      <c r="V25" s="29">
        <v>0.12</v>
      </c>
      <c r="W25" s="30">
        <v>0.05</v>
      </c>
      <c r="X25" s="10"/>
    </row>
    <row r="26" spans="1:24" x14ac:dyDescent="0.35">
      <c r="A26" s="11"/>
      <c r="B26" s="22" t="s">
        <v>449</v>
      </c>
      <c r="C26" s="24" t="s">
        <v>831</v>
      </c>
      <c r="D26" s="24" t="s">
        <v>556</v>
      </c>
      <c r="E26" s="25" t="s">
        <v>449</v>
      </c>
      <c r="F26" s="25" t="s">
        <v>449</v>
      </c>
      <c r="G26" s="25" t="s">
        <v>449</v>
      </c>
      <c r="H26" s="25" t="s">
        <v>449</v>
      </c>
      <c r="I26" s="26" t="s">
        <v>449</v>
      </c>
      <c r="J26" s="24" t="s">
        <v>449</v>
      </c>
      <c r="K26" s="26" t="s">
        <v>449</v>
      </c>
      <c r="L26" s="24" t="s">
        <v>449</v>
      </c>
      <c r="M26" s="25" t="s">
        <v>449</v>
      </c>
      <c r="N26" s="25" t="s">
        <v>449</v>
      </c>
      <c r="O26" s="25" t="s">
        <v>491</v>
      </c>
      <c r="P26" s="25" t="s">
        <v>491</v>
      </c>
      <c r="Q26" s="25" t="s">
        <v>449</v>
      </c>
      <c r="R26" s="26" t="s">
        <v>449</v>
      </c>
      <c r="S26" s="24" t="s">
        <v>449</v>
      </c>
      <c r="T26" s="25" t="s">
        <v>449</v>
      </c>
      <c r="U26" s="25" t="s">
        <v>842</v>
      </c>
      <c r="V26" s="25" t="s">
        <v>732</v>
      </c>
      <c r="W26" s="26" t="s">
        <v>449</v>
      </c>
      <c r="X26" s="10"/>
    </row>
    <row r="27" spans="1:24" x14ac:dyDescent="0.35">
      <c r="A27" s="11"/>
      <c r="B27" s="8" t="s">
        <v>1169</v>
      </c>
      <c r="C27" s="9">
        <v>105</v>
      </c>
      <c r="D27" s="10">
        <v>19</v>
      </c>
      <c r="E27" s="5">
        <v>6</v>
      </c>
      <c r="F27" s="5">
        <v>7</v>
      </c>
      <c r="G27" s="5">
        <v>16</v>
      </c>
      <c r="H27" s="5">
        <v>36</v>
      </c>
      <c r="I27" s="11">
        <v>15</v>
      </c>
      <c r="J27" s="10">
        <v>73</v>
      </c>
      <c r="K27" s="11">
        <v>19</v>
      </c>
      <c r="L27" s="10">
        <v>20</v>
      </c>
      <c r="M27" s="5">
        <v>31</v>
      </c>
      <c r="N27" s="5">
        <v>4</v>
      </c>
      <c r="O27" s="5">
        <v>18</v>
      </c>
      <c r="P27" s="5">
        <v>5</v>
      </c>
      <c r="Q27" s="5">
        <v>3</v>
      </c>
      <c r="R27" s="11">
        <v>12</v>
      </c>
      <c r="S27" s="10">
        <v>33</v>
      </c>
      <c r="T27" s="5">
        <v>22</v>
      </c>
      <c r="U27" s="5">
        <v>16</v>
      </c>
      <c r="V27" s="5">
        <v>2</v>
      </c>
      <c r="W27" s="11">
        <v>16</v>
      </c>
      <c r="X27" s="10"/>
    </row>
    <row r="28" spans="1:24" x14ac:dyDescent="0.35">
      <c r="A28" s="11"/>
      <c r="B28" s="8" t="s">
        <v>449</v>
      </c>
      <c r="C28" s="12">
        <v>0.03</v>
      </c>
      <c r="D28" s="13">
        <v>0.02</v>
      </c>
      <c r="E28" s="14">
        <v>0.03</v>
      </c>
      <c r="F28" s="14">
        <v>0.01</v>
      </c>
      <c r="G28" s="14">
        <v>0.04</v>
      </c>
      <c r="H28" s="14">
        <v>0.09</v>
      </c>
      <c r="I28" s="15">
        <v>0.09</v>
      </c>
      <c r="J28" s="13">
        <v>0.03</v>
      </c>
      <c r="K28" s="15">
        <v>0.04</v>
      </c>
      <c r="L28" s="13">
        <v>0.04</v>
      </c>
      <c r="M28" s="14">
        <v>0.05</v>
      </c>
      <c r="N28" s="14">
        <v>0.02</v>
      </c>
      <c r="O28" s="14">
        <v>0.02</v>
      </c>
      <c r="P28" s="14">
        <v>0.01</v>
      </c>
      <c r="Q28" s="14">
        <v>0.03</v>
      </c>
      <c r="R28" s="15">
        <v>0.09</v>
      </c>
      <c r="S28" s="13">
        <v>0.06</v>
      </c>
      <c r="T28" s="14">
        <v>0.03</v>
      </c>
      <c r="U28" s="14">
        <v>0.02</v>
      </c>
      <c r="V28" s="14">
        <v>0.01</v>
      </c>
      <c r="W28" s="15">
        <v>7.0000000000000007E-2</v>
      </c>
      <c r="X28" s="10"/>
    </row>
    <row r="29" spans="1:24" x14ac:dyDescent="0.35">
      <c r="A29" s="11"/>
      <c r="B29" s="8" t="s">
        <v>449</v>
      </c>
      <c r="C29" s="10" t="s">
        <v>1158</v>
      </c>
      <c r="D29" s="10" t="s">
        <v>449</v>
      </c>
      <c r="E29" s="5" t="s">
        <v>449</v>
      </c>
      <c r="F29" s="5" t="s">
        <v>449</v>
      </c>
      <c r="G29" s="5" t="s">
        <v>564</v>
      </c>
      <c r="H29" s="5" t="s">
        <v>571</v>
      </c>
      <c r="I29" s="11" t="s">
        <v>836</v>
      </c>
      <c r="J29" s="10" t="s">
        <v>449</v>
      </c>
      <c r="K29" s="11" t="s">
        <v>449</v>
      </c>
      <c r="L29" s="10" t="s">
        <v>449</v>
      </c>
      <c r="M29" s="5" t="s">
        <v>605</v>
      </c>
      <c r="N29" s="5" t="s">
        <v>449</v>
      </c>
      <c r="O29" s="5" t="s">
        <v>449</v>
      </c>
      <c r="P29" s="5" t="s">
        <v>449</v>
      </c>
      <c r="Q29" s="5" t="s">
        <v>449</v>
      </c>
      <c r="R29" s="11" t="s">
        <v>1278</v>
      </c>
      <c r="S29" s="10" t="s">
        <v>929</v>
      </c>
      <c r="T29" s="5" t="s">
        <v>449</v>
      </c>
      <c r="U29" s="5" t="s">
        <v>449</v>
      </c>
      <c r="V29" s="5" t="s">
        <v>449</v>
      </c>
      <c r="W29" s="11" t="s">
        <v>929</v>
      </c>
      <c r="X29" s="10"/>
    </row>
    <row r="30" spans="1:24" x14ac:dyDescent="0.35">
      <c r="A30" s="11"/>
      <c r="B30" s="22" t="s">
        <v>519</v>
      </c>
      <c r="C30" s="24">
        <v>36</v>
      </c>
      <c r="D30" s="24">
        <v>8</v>
      </c>
      <c r="E30" s="25">
        <v>4</v>
      </c>
      <c r="F30" s="25">
        <v>3</v>
      </c>
      <c r="G30" s="25">
        <v>8</v>
      </c>
      <c r="H30" s="25">
        <v>4</v>
      </c>
      <c r="I30" s="26">
        <v>4</v>
      </c>
      <c r="J30" s="24">
        <v>26</v>
      </c>
      <c r="K30" s="26">
        <v>4</v>
      </c>
      <c r="L30" s="24">
        <v>9</v>
      </c>
      <c r="M30" s="25">
        <v>4</v>
      </c>
      <c r="N30" s="25" t="s">
        <v>486</v>
      </c>
      <c r="O30" s="25">
        <v>9</v>
      </c>
      <c r="P30" s="25">
        <v>3</v>
      </c>
      <c r="Q30" s="25" t="s">
        <v>486</v>
      </c>
      <c r="R30" s="26">
        <v>2</v>
      </c>
      <c r="S30" s="24">
        <v>5</v>
      </c>
      <c r="T30" s="25">
        <v>8</v>
      </c>
      <c r="U30" s="25">
        <v>2</v>
      </c>
      <c r="V30" s="25">
        <v>2</v>
      </c>
      <c r="W30" s="26">
        <v>1</v>
      </c>
      <c r="X30" s="10"/>
    </row>
    <row r="31" spans="1:24" x14ac:dyDescent="0.35">
      <c r="A31" s="11"/>
      <c r="B31" s="22" t="s">
        <v>449</v>
      </c>
      <c r="C31" s="24" t="s">
        <v>570</v>
      </c>
      <c r="D31" s="24" t="s">
        <v>449</v>
      </c>
      <c r="E31" s="25" t="s">
        <v>449</v>
      </c>
      <c r="F31" s="25" t="s">
        <v>449</v>
      </c>
      <c r="G31" s="25" t="s">
        <v>560</v>
      </c>
      <c r="H31" s="25" t="s">
        <v>449</v>
      </c>
      <c r="I31" s="26" t="s">
        <v>449</v>
      </c>
      <c r="J31" s="24" t="s">
        <v>449</v>
      </c>
      <c r="K31" s="26" t="s">
        <v>449</v>
      </c>
      <c r="L31" s="24" t="s">
        <v>449</v>
      </c>
      <c r="M31" s="25" t="s">
        <v>449</v>
      </c>
      <c r="N31" s="25" t="s">
        <v>449</v>
      </c>
      <c r="O31" s="25" t="s">
        <v>449</v>
      </c>
      <c r="P31" s="25" t="s">
        <v>449</v>
      </c>
      <c r="Q31" s="25" t="s">
        <v>449</v>
      </c>
      <c r="R31" s="26" t="s">
        <v>449</v>
      </c>
      <c r="S31" s="24" t="s">
        <v>449</v>
      </c>
      <c r="T31" s="25" t="s">
        <v>449</v>
      </c>
      <c r="U31" s="25" t="s">
        <v>449</v>
      </c>
      <c r="V31" s="25" t="s">
        <v>449</v>
      </c>
      <c r="W31" s="26" t="s">
        <v>449</v>
      </c>
      <c r="X31" s="10"/>
    </row>
    <row r="32" spans="1:24" x14ac:dyDescent="0.35">
      <c r="A32" s="11"/>
      <c r="B32" s="8" t="s">
        <v>1170</v>
      </c>
      <c r="C32" s="9">
        <v>1551</v>
      </c>
      <c r="D32" s="10">
        <v>728</v>
      </c>
      <c r="E32" s="5">
        <v>123</v>
      </c>
      <c r="F32" s="5">
        <v>302</v>
      </c>
      <c r="G32" s="5">
        <v>162</v>
      </c>
      <c r="H32" s="5">
        <v>136</v>
      </c>
      <c r="I32" s="11">
        <v>58</v>
      </c>
      <c r="J32" s="10">
        <v>1191</v>
      </c>
      <c r="K32" s="11">
        <v>274</v>
      </c>
      <c r="L32" s="10">
        <v>235</v>
      </c>
      <c r="M32" s="5">
        <v>353</v>
      </c>
      <c r="N32" s="5">
        <v>125</v>
      </c>
      <c r="O32" s="5">
        <v>376</v>
      </c>
      <c r="P32" s="5">
        <v>238</v>
      </c>
      <c r="Q32" s="5">
        <v>70</v>
      </c>
      <c r="R32" s="11">
        <v>71</v>
      </c>
      <c r="S32" s="10">
        <v>304</v>
      </c>
      <c r="T32" s="5">
        <v>444</v>
      </c>
      <c r="U32" s="5">
        <v>399</v>
      </c>
      <c r="V32" s="5">
        <v>143</v>
      </c>
      <c r="W32" s="11">
        <v>104</v>
      </c>
      <c r="X32" s="10"/>
    </row>
    <row r="33" spans="1:24" x14ac:dyDescent="0.35">
      <c r="A33" s="11"/>
      <c r="B33" s="8" t="s">
        <v>449</v>
      </c>
      <c r="C33" s="12">
        <v>0.52</v>
      </c>
      <c r="D33" s="13">
        <v>0.57999999999999996</v>
      </c>
      <c r="E33" s="14">
        <v>0.55000000000000004</v>
      </c>
      <c r="F33" s="14">
        <v>0.54</v>
      </c>
      <c r="G33" s="14">
        <v>0.45</v>
      </c>
      <c r="H33" s="14">
        <v>0.36</v>
      </c>
      <c r="I33" s="15">
        <v>0.37</v>
      </c>
      <c r="J33" s="13">
        <v>0.51</v>
      </c>
      <c r="K33" s="15">
        <v>0.54</v>
      </c>
      <c r="L33" s="13">
        <v>0.46</v>
      </c>
      <c r="M33" s="14">
        <v>0.53</v>
      </c>
      <c r="N33" s="14">
        <v>0.55000000000000004</v>
      </c>
      <c r="O33" s="14">
        <v>0.5</v>
      </c>
      <c r="P33" s="14">
        <v>0.57999999999999996</v>
      </c>
      <c r="Q33" s="14">
        <v>0.59</v>
      </c>
      <c r="R33" s="15">
        <v>0.5</v>
      </c>
      <c r="S33" s="13">
        <v>0.51</v>
      </c>
      <c r="T33" s="14">
        <v>0.53</v>
      </c>
      <c r="U33" s="14">
        <v>0.52</v>
      </c>
      <c r="V33" s="14">
        <v>0.55000000000000004</v>
      </c>
      <c r="W33" s="15">
        <v>0.5</v>
      </c>
      <c r="X33" s="10"/>
    </row>
    <row r="34" spans="1:24" x14ac:dyDescent="0.35">
      <c r="A34" s="11"/>
      <c r="B34" s="8" t="s">
        <v>449</v>
      </c>
      <c r="C34" s="10" t="s">
        <v>1303</v>
      </c>
      <c r="D34" s="10" t="s">
        <v>802</v>
      </c>
      <c r="E34" s="5" t="s">
        <v>801</v>
      </c>
      <c r="F34" s="5" t="s">
        <v>801</v>
      </c>
      <c r="G34" s="5" t="s">
        <v>449</v>
      </c>
      <c r="H34" s="5" t="s">
        <v>449</v>
      </c>
      <c r="I34" s="11" t="s">
        <v>449</v>
      </c>
      <c r="J34" s="10" t="s">
        <v>449</v>
      </c>
      <c r="K34" s="11" t="s">
        <v>449</v>
      </c>
      <c r="L34" s="10" t="s">
        <v>449</v>
      </c>
      <c r="M34" s="5" t="s">
        <v>611</v>
      </c>
      <c r="N34" s="5" t="s">
        <v>449</v>
      </c>
      <c r="O34" s="5" t="s">
        <v>449</v>
      </c>
      <c r="P34" s="5" t="s">
        <v>811</v>
      </c>
      <c r="Q34" s="5" t="s">
        <v>611</v>
      </c>
      <c r="R34" s="11" t="s">
        <v>449</v>
      </c>
      <c r="S34" s="10" t="s">
        <v>449</v>
      </c>
      <c r="T34" s="5" t="s">
        <v>449</v>
      </c>
      <c r="U34" s="5" t="s">
        <v>449</v>
      </c>
      <c r="V34" s="5" t="s">
        <v>449</v>
      </c>
      <c r="W34" s="11" t="s">
        <v>449</v>
      </c>
      <c r="X34" s="10"/>
    </row>
    <row r="35" spans="1:24" x14ac:dyDescent="0.35">
      <c r="A35" s="11"/>
      <c r="B35" s="22" t="s">
        <v>1171</v>
      </c>
      <c r="C35" s="23">
        <v>417</v>
      </c>
      <c r="D35" s="24">
        <v>198</v>
      </c>
      <c r="E35" s="25">
        <v>28</v>
      </c>
      <c r="F35" s="25">
        <v>72</v>
      </c>
      <c r="G35" s="25">
        <v>56</v>
      </c>
      <c r="H35" s="25">
        <v>35</v>
      </c>
      <c r="I35" s="26">
        <v>20</v>
      </c>
      <c r="J35" s="24">
        <v>341</v>
      </c>
      <c r="K35" s="26">
        <v>63</v>
      </c>
      <c r="L35" s="24">
        <v>73</v>
      </c>
      <c r="M35" s="25">
        <v>77</v>
      </c>
      <c r="N35" s="25">
        <v>25</v>
      </c>
      <c r="O35" s="25">
        <v>124</v>
      </c>
      <c r="P35" s="25">
        <v>72</v>
      </c>
      <c r="Q35" s="25">
        <v>16</v>
      </c>
      <c r="R35" s="26">
        <v>12</v>
      </c>
      <c r="S35" s="24">
        <v>57</v>
      </c>
      <c r="T35" s="25">
        <v>108</v>
      </c>
      <c r="U35" s="25">
        <v>136</v>
      </c>
      <c r="V35" s="25">
        <v>55</v>
      </c>
      <c r="W35" s="26">
        <v>18</v>
      </c>
      <c r="X35" s="10"/>
    </row>
    <row r="36" spans="1:24" x14ac:dyDescent="0.35">
      <c r="A36" s="11"/>
      <c r="B36" s="22" t="s">
        <v>449</v>
      </c>
      <c r="C36" s="27">
        <v>0.14000000000000001</v>
      </c>
      <c r="D36" s="28">
        <v>0.16</v>
      </c>
      <c r="E36" s="29">
        <v>0.13</v>
      </c>
      <c r="F36" s="29">
        <v>0.13</v>
      </c>
      <c r="G36" s="29">
        <v>0.15</v>
      </c>
      <c r="H36" s="29">
        <v>0.09</v>
      </c>
      <c r="I36" s="30">
        <v>0.12</v>
      </c>
      <c r="J36" s="28">
        <v>0.15</v>
      </c>
      <c r="K36" s="30">
        <v>0.12</v>
      </c>
      <c r="L36" s="28">
        <v>0.14000000000000001</v>
      </c>
      <c r="M36" s="29">
        <v>0.12</v>
      </c>
      <c r="N36" s="29">
        <v>0.11</v>
      </c>
      <c r="O36" s="29">
        <v>0.17</v>
      </c>
      <c r="P36" s="29">
        <v>0.18</v>
      </c>
      <c r="Q36" s="29">
        <v>0.14000000000000001</v>
      </c>
      <c r="R36" s="30">
        <v>0.08</v>
      </c>
      <c r="S36" s="28">
        <v>0.1</v>
      </c>
      <c r="T36" s="29">
        <v>0.13</v>
      </c>
      <c r="U36" s="29">
        <v>0.18</v>
      </c>
      <c r="V36" s="29">
        <v>0.21</v>
      </c>
      <c r="W36" s="30">
        <v>0.09</v>
      </c>
      <c r="X36" s="10"/>
    </row>
    <row r="37" spans="1:24" x14ac:dyDescent="0.35">
      <c r="A37" s="11"/>
      <c r="B37" s="36" t="s">
        <v>449</v>
      </c>
      <c r="C37" s="38" t="s">
        <v>842</v>
      </c>
      <c r="D37" s="38" t="s">
        <v>680</v>
      </c>
      <c r="E37" s="39" t="s">
        <v>449</v>
      </c>
      <c r="F37" s="39" t="s">
        <v>449</v>
      </c>
      <c r="G37" s="39" t="s">
        <v>449</v>
      </c>
      <c r="H37" s="39" t="s">
        <v>449</v>
      </c>
      <c r="I37" s="40" t="s">
        <v>449</v>
      </c>
      <c r="J37" s="38" t="s">
        <v>449</v>
      </c>
      <c r="K37" s="40" t="s">
        <v>449</v>
      </c>
      <c r="L37" s="38" t="s">
        <v>449</v>
      </c>
      <c r="M37" s="39" t="s">
        <v>449</v>
      </c>
      <c r="N37" s="39" t="s">
        <v>449</v>
      </c>
      <c r="O37" s="39" t="s">
        <v>603</v>
      </c>
      <c r="P37" s="39" t="s">
        <v>568</v>
      </c>
      <c r="Q37" s="39" t="s">
        <v>449</v>
      </c>
      <c r="R37" s="40" t="s">
        <v>449</v>
      </c>
      <c r="S37" s="38" t="s">
        <v>449</v>
      </c>
      <c r="T37" s="39" t="s">
        <v>449</v>
      </c>
      <c r="U37" s="39" t="s">
        <v>737</v>
      </c>
      <c r="V37" s="39" t="s">
        <v>737</v>
      </c>
      <c r="W37" s="40" t="s">
        <v>449</v>
      </c>
      <c r="X37" s="10"/>
    </row>
    <row r="38" spans="1:24" x14ac:dyDescent="0.35">
      <c r="B38" s="1" t="s">
        <v>1929</v>
      </c>
    </row>
    <row r="39" spans="1:24" x14ac:dyDescent="0.35">
      <c r="B39" s="1" t="s">
        <v>577</v>
      </c>
    </row>
    <row r="40" spans="1:24" x14ac:dyDescent="0.35">
      <c r="B40" s="1" t="s">
        <v>653</v>
      </c>
    </row>
  </sheetData>
  <mergeCells count="4">
    <mergeCell ref="D8:I8"/>
    <mergeCell ref="J8:K8"/>
    <mergeCell ref="L8:R8"/>
    <mergeCell ref="S8:W8"/>
  </mergeCells>
  <hyperlinks>
    <hyperlink ref="C1" location="Index!A92" display="Return to Index" xr:uid="{00000000-0004-0000-58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9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900-000000000000}">
  <dimension ref="A1:AC39"/>
  <sheetViews>
    <sheetView showGridLines="0" zoomScale="85" zoomScaleNormal="85" workbookViewId="0">
      <pane xSplit="2" ySplit="9" topLeftCell="K11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240</v>
      </c>
    </row>
    <row r="6" spans="1:29" x14ac:dyDescent="0.35">
      <c r="B6" s="1" t="s">
        <v>241</v>
      </c>
    </row>
    <row r="7" spans="1:29" x14ac:dyDescent="0.35">
      <c r="B7" s="1" t="s">
        <v>104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3104</v>
      </c>
      <c r="D10" s="10">
        <v>3104</v>
      </c>
      <c r="E10" s="5" t="s">
        <v>486</v>
      </c>
      <c r="F10" s="5" t="s">
        <v>486</v>
      </c>
      <c r="G10" s="5" t="s">
        <v>486</v>
      </c>
      <c r="H10" s="11" t="s">
        <v>486</v>
      </c>
      <c r="I10" s="10">
        <v>2434</v>
      </c>
      <c r="J10" s="5" t="s">
        <v>486</v>
      </c>
      <c r="K10" s="5">
        <v>670</v>
      </c>
      <c r="L10" s="11" t="s">
        <v>486</v>
      </c>
      <c r="M10" s="10">
        <v>1029</v>
      </c>
      <c r="N10" s="5">
        <v>1961</v>
      </c>
      <c r="O10" s="11">
        <v>107</v>
      </c>
      <c r="P10" s="10">
        <v>1940</v>
      </c>
      <c r="Q10" s="5">
        <v>982</v>
      </c>
      <c r="R10" s="5">
        <v>154</v>
      </c>
      <c r="S10" s="5">
        <v>24</v>
      </c>
      <c r="T10" s="11">
        <v>4</v>
      </c>
      <c r="U10" s="10">
        <v>490</v>
      </c>
      <c r="V10" s="5">
        <v>298</v>
      </c>
      <c r="W10" s="5">
        <v>2246</v>
      </c>
      <c r="X10" s="11">
        <v>38</v>
      </c>
      <c r="Y10" s="10">
        <v>636</v>
      </c>
      <c r="Z10" s="5">
        <v>2346</v>
      </c>
      <c r="AA10" s="5">
        <v>63</v>
      </c>
      <c r="AB10" s="11">
        <v>20</v>
      </c>
    </row>
    <row r="11" spans="1:29" x14ac:dyDescent="0.35">
      <c r="B11" s="17" t="s">
        <v>1930</v>
      </c>
      <c r="C11" s="18">
        <v>3003</v>
      </c>
      <c r="D11" s="19">
        <v>3003</v>
      </c>
      <c r="E11" s="20" t="s">
        <v>624</v>
      </c>
      <c r="F11" s="20" t="s">
        <v>624</v>
      </c>
      <c r="G11" s="20" t="s">
        <v>624</v>
      </c>
      <c r="H11" s="21" t="s">
        <v>624</v>
      </c>
      <c r="I11" s="19">
        <v>2428</v>
      </c>
      <c r="J11" s="20" t="s">
        <v>624</v>
      </c>
      <c r="K11" s="20">
        <v>575</v>
      </c>
      <c r="L11" s="21" t="s">
        <v>624</v>
      </c>
      <c r="M11" s="19">
        <v>1161</v>
      </c>
      <c r="N11" s="20">
        <v>1723</v>
      </c>
      <c r="O11" s="21" t="s">
        <v>956</v>
      </c>
      <c r="P11" s="19">
        <v>1879</v>
      </c>
      <c r="Q11" s="20">
        <v>918</v>
      </c>
      <c r="R11" s="20" t="s">
        <v>1304</v>
      </c>
      <c r="S11" s="20" t="s">
        <v>669</v>
      </c>
      <c r="T11" s="21" t="s">
        <v>477</v>
      </c>
      <c r="U11" s="19">
        <v>474</v>
      </c>
      <c r="V11" s="20">
        <v>290</v>
      </c>
      <c r="W11" s="20">
        <v>2147</v>
      </c>
      <c r="X11" s="21" t="s">
        <v>482</v>
      </c>
      <c r="Y11" s="19">
        <v>703</v>
      </c>
      <c r="Z11" s="20">
        <v>2169</v>
      </c>
      <c r="AA11" s="20" t="s">
        <v>934</v>
      </c>
      <c r="AB11" s="21" t="s">
        <v>1055</v>
      </c>
    </row>
    <row r="12" spans="1:29" x14ac:dyDescent="0.35">
      <c r="A12" s="11"/>
      <c r="B12" s="22" t="s">
        <v>1164</v>
      </c>
      <c r="C12" s="23">
        <v>1566</v>
      </c>
      <c r="D12" s="24">
        <v>1566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4">
        <v>1273</v>
      </c>
      <c r="J12" s="25" t="s">
        <v>486</v>
      </c>
      <c r="K12" s="25">
        <v>293</v>
      </c>
      <c r="L12" s="26" t="s">
        <v>486</v>
      </c>
      <c r="M12" s="24">
        <v>577</v>
      </c>
      <c r="N12" s="25">
        <v>920</v>
      </c>
      <c r="O12" s="26">
        <v>63</v>
      </c>
      <c r="P12" s="24">
        <v>970</v>
      </c>
      <c r="Q12" s="25">
        <v>486</v>
      </c>
      <c r="R12" s="25">
        <v>84</v>
      </c>
      <c r="S12" s="25">
        <v>21</v>
      </c>
      <c r="T12" s="26">
        <v>4</v>
      </c>
      <c r="U12" s="24">
        <v>258</v>
      </c>
      <c r="V12" s="25">
        <v>119</v>
      </c>
      <c r="W12" s="25">
        <v>1134</v>
      </c>
      <c r="X12" s="26">
        <v>35</v>
      </c>
      <c r="Y12" s="24">
        <v>370</v>
      </c>
      <c r="Z12" s="25">
        <v>1128</v>
      </c>
      <c r="AA12" s="25">
        <v>38</v>
      </c>
      <c r="AB12" s="26">
        <v>4</v>
      </c>
      <c r="AC12" s="10"/>
    </row>
    <row r="13" spans="1:29" x14ac:dyDescent="0.35">
      <c r="A13" s="11"/>
      <c r="B13" s="22" t="s">
        <v>449</v>
      </c>
      <c r="C13" s="27">
        <v>0.52</v>
      </c>
      <c r="D13" s="28">
        <v>0.52</v>
      </c>
      <c r="E13" s="25" t="s">
        <v>486</v>
      </c>
      <c r="F13" s="25" t="s">
        <v>486</v>
      </c>
      <c r="G13" s="25" t="s">
        <v>486</v>
      </c>
      <c r="H13" s="26" t="s">
        <v>486</v>
      </c>
      <c r="I13" s="28">
        <v>0.52</v>
      </c>
      <c r="J13" s="25" t="s">
        <v>486</v>
      </c>
      <c r="K13" s="29">
        <v>0.51</v>
      </c>
      <c r="L13" s="26" t="s">
        <v>486</v>
      </c>
      <c r="M13" s="28">
        <v>0.5</v>
      </c>
      <c r="N13" s="29">
        <v>0.53</v>
      </c>
      <c r="O13" s="30">
        <v>0.56999999999999995</v>
      </c>
      <c r="P13" s="28">
        <v>0.52</v>
      </c>
      <c r="Q13" s="29">
        <v>0.53</v>
      </c>
      <c r="R13" s="29">
        <v>0.5</v>
      </c>
      <c r="S13" s="29">
        <v>0.66</v>
      </c>
      <c r="T13" s="30">
        <v>0.88</v>
      </c>
      <c r="U13" s="28">
        <v>0.54</v>
      </c>
      <c r="V13" s="29">
        <v>0.41</v>
      </c>
      <c r="W13" s="29">
        <v>0.53</v>
      </c>
      <c r="X13" s="30">
        <v>0.65</v>
      </c>
      <c r="Y13" s="28">
        <v>0.53</v>
      </c>
      <c r="Z13" s="29">
        <v>0.52</v>
      </c>
      <c r="AA13" s="29">
        <v>0.67</v>
      </c>
      <c r="AB13" s="30">
        <v>0.2</v>
      </c>
      <c r="AC13" s="10"/>
    </row>
    <row r="14" spans="1:29" x14ac:dyDescent="0.35">
      <c r="A14" s="11"/>
      <c r="B14" s="22" t="s">
        <v>449</v>
      </c>
      <c r="C14" s="24" t="s">
        <v>647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6" t="s">
        <v>449</v>
      </c>
      <c r="I14" s="24" t="s">
        <v>449</v>
      </c>
      <c r="J14" s="25" t="s">
        <v>449</v>
      </c>
      <c r="K14" s="25" t="s">
        <v>449</v>
      </c>
      <c r="L14" s="26" t="s">
        <v>449</v>
      </c>
      <c r="M14" s="24" t="s">
        <v>449</v>
      </c>
      <c r="N14" s="25" t="s">
        <v>449</v>
      </c>
      <c r="O14" s="26" t="s">
        <v>449</v>
      </c>
      <c r="P14" s="24" t="s">
        <v>449</v>
      </c>
      <c r="Q14" s="25" t="s">
        <v>449</v>
      </c>
      <c r="R14" s="25" t="s">
        <v>449</v>
      </c>
      <c r="S14" s="25" t="s">
        <v>449</v>
      </c>
      <c r="T14" s="26" t="s">
        <v>449</v>
      </c>
      <c r="U14" s="24" t="s">
        <v>647</v>
      </c>
      <c r="V14" s="25" t="s">
        <v>449</v>
      </c>
      <c r="W14" s="25" t="s">
        <v>647</v>
      </c>
      <c r="X14" s="26" t="s">
        <v>449</v>
      </c>
      <c r="Y14" s="24" t="s">
        <v>449</v>
      </c>
      <c r="Z14" s="25" t="s">
        <v>449</v>
      </c>
      <c r="AA14" s="25" t="s">
        <v>449</v>
      </c>
      <c r="AB14" s="26" t="s">
        <v>449</v>
      </c>
      <c r="AC14" s="10"/>
    </row>
    <row r="15" spans="1:29" x14ac:dyDescent="0.35">
      <c r="A15" s="11"/>
      <c r="B15" s="8" t="s">
        <v>1165</v>
      </c>
      <c r="C15" s="9">
        <v>638</v>
      </c>
      <c r="D15" s="10">
        <v>638</v>
      </c>
      <c r="E15" s="5" t="s">
        <v>486</v>
      </c>
      <c r="F15" s="5" t="s">
        <v>486</v>
      </c>
      <c r="G15" s="5" t="s">
        <v>486</v>
      </c>
      <c r="H15" s="11" t="s">
        <v>486</v>
      </c>
      <c r="I15" s="10">
        <v>495</v>
      </c>
      <c r="J15" s="5" t="s">
        <v>486</v>
      </c>
      <c r="K15" s="5">
        <v>143</v>
      </c>
      <c r="L15" s="11" t="s">
        <v>486</v>
      </c>
      <c r="M15" s="10">
        <v>195</v>
      </c>
      <c r="N15" s="5">
        <v>414</v>
      </c>
      <c r="O15" s="11">
        <v>27</v>
      </c>
      <c r="P15" s="10">
        <v>427</v>
      </c>
      <c r="Q15" s="5">
        <v>183</v>
      </c>
      <c r="R15" s="5">
        <v>27</v>
      </c>
      <c r="S15" s="5">
        <v>1</v>
      </c>
      <c r="T15" s="11">
        <v>1</v>
      </c>
      <c r="U15" s="10">
        <v>69</v>
      </c>
      <c r="V15" s="5">
        <v>65</v>
      </c>
      <c r="W15" s="5">
        <v>487</v>
      </c>
      <c r="X15" s="11">
        <v>6</v>
      </c>
      <c r="Y15" s="10">
        <v>133</v>
      </c>
      <c r="Z15" s="5">
        <v>484</v>
      </c>
      <c r="AA15" s="5">
        <v>7</v>
      </c>
      <c r="AB15" s="11">
        <v>5</v>
      </c>
      <c r="AC15" s="10"/>
    </row>
    <row r="16" spans="1:29" x14ac:dyDescent="0.35">
      <c r="A16" s="11"/>
      <c r="B16" s="8" t="s">
        <v>449</v>
      </c>
      <c r="C16" s="12">
        <v>0.21</v>
      </c>
      <c r="D16" s="13">
        <v>0.21</v>
      </c>
      <c r="E16" s="5" t="s">
        <v>486</v>
      </c>
      <c r="F16" s="5" t="s">
        <v>486</v>
      </c>
      <c r="G16" s="5" t="s">
        <v>486</v>
      </c>
      <c r="H16" s="11" t="s">
        <v>486</v>
      </c>
      <c r="I16" s="13">
        <v>0.2</v>
      </c>
      <c r="J16" s="5" t="s">
        <v>486</v>
      </c>
      <c r="K16" s="14">
        <v>0.25</v>
      </c>
      <c r="L16" s="11" t="s">
        <v>486</v>
      </c>
      <c r="M16" s="13">
        <v>0.17</v>
      </c>
      <c r="N16" s="14">
        <v>0.24</v>
      </c>
      <c r="O16" s="15">
        <v>0.24</v>
      </c>
      <c r="P16" s="13">
        <v>0.23</v>
      </c>
      <c r="Q16" s="14">
        <v>0.2</v>
      </c>
      <c r="R16" s="14">
        <v>0.16</v>
      </c>
      <c r="S16" s="14">
        <v>0.03</v>
      </c>
      <c r="T16" s="15">
        <v>0.12</v>
      </c>
      <c r="U16" s="13">
        <v>0.15</v>
      </c>
      <c r="V16" s="14">
        <v>0.22</v>
      </c>
      <c r="W16" s="14">
        <v>0.23</v>
      </c>
      <c r="X16" s="15">
        <v>0.11</v>
      </c>
      <c r="Y16" s="13">
        <v>0.19</v>
      </c>
      <c r="Z16" s="14">
        <v>0.22</v>
      </c>
      <c r="AA16" s="14">
        <v>0.13</v>
      </c>
      <c r="AB16" s="15">
        <v>0.24</v>
      </c>
      <c r="AC16" s="10"/>
    </row>
    <row r="17" spans="1:29" x14ac:dyDescent="0.35">
      <c r="A17" s="11"/>
      <c r="B17" s="8" t="s">
        <v>449</v>
      </c>
      <c r="C17" s="10" t="s">
        <v>775</v>
      </c>
      <c r="D17" s="10" t="s">
        <v>449</v>
      </c>
      <c r="E17" s="5" t="s">
        <v>449</v>
      </c>
      <c r="F17" s="5" t="s">
        <v>449</v>
      </c>
      <c r="G17" s="5" t="s">
        <v>449</v>
      </c>
      <c r="H17" s="11" t="s">
        <v>449</v>
      </c>
      <c r="I17" s="10" t="s">
        <v>449</v>
      </c>
      <c r="J17" s="5" t="s">
        <v>449</v>
      </c>
      <c r="K17" s="5" t="s">
        <v>600</v>
      </c>
      <c r="L17" s="11" t="s">
        <v>449</v>
      </c>
      <c r="M17" s="10" t="s">
        <v>449</v>
      </c>
      <c r="N17" s="5" t="s">
        <v>603</v>
      </c>
      <c r="O17" s="11" t="s">
        <v>449</v>
      </c>
      <c r="P17" s="10" t="s">
        <v>505</v>
      </c>
      <c r="Q17" s="5" t="s">
        <v>449</v>
      </c>
      <c r="R17" s="5" t="s">
        <v>449</v>
      </c>
      <c r="S17" s="5" t="s">
        <v>449</v>
      </c>
      <c r="T17" s="11" t="s">
        <v>449</v>
      </c>
      <c r="U17" s="10" t="s">
        <v>449</v>
      </c>
      <c r="V17" s="5" t="s">
        <v>493</v>
      </c>
      <c r="W17" s="5" t="s">
        <v>597</v>
      </c>
      <c r="X17" s="11" t="s">
        <v>449</v>
      </c>
      <c r="Y17" s="10" t="s">
        <v>449</v>
      </c>
      <c r="Z17" s="5" t="s">
        <v>505</v>
      </c>
      <c r="AA17" s="5" t="s">
        <v>449</v>
      </c>
      <c r="AB17" s="11" t="s">
        <v>449</v>
      </c>
      <c r="AC17" s="10"/>
    </row>
    <row r="18" spans="1:29" x14ac:dyDescent="0.35">
      <c r="A18" s="11"/>
      <c r="B18" s="22" t="s">
        <v>1166</v>
      </c>
      <c r="C18" s="23">
        <v>530</v>
      </c>
      <c r="D18" s="24">
        <v>530</v>
      </c>
      <c r="E18" s="25" t="s">
        <v>486</v>
      </c>
      <c r="F18" s="25" t="s">
        <v>486</v>
      </c>
      <c r="G18" s="25" t="s">
        <v>486</v>
      </c>
      <c r="H18" s="26" t="s">
        <v>486</v>
      </c>
      <c r="I18" s="24">
        <v>444</v>
      </c>
      <c r="J18" s="25" t="s">
        <v>486</v>
      </c>
      <c r="K18" s="25">
        <v>86</v>
      </c>
      <c r="L18" s="26" t="s">
        <v>486</v>
      </c>
      <c r="M18" s="24">
        <v>272</v>
      </c>
      <c r="N18" s="25">
        <v>242</v>
      </c>
      <c r="O18" s="26">
        <v>15</v>
      </c>
      <c r="P18" s="24">
        <v>324</v>
      </c>
      <c r="Q18" s="25">
        <v>154</v>
      </c>
      <c r="R18" s="25">
        <v>46</v>
      </c>
      <c r="S18" s="25">
        <v>6</v>
      </c>
      <c r="T18" s="26" t="s">
        <v>486</v>
      </c>
      <c r="U18" s="24">
        <v>112</v>
      </c>
      <c r="V18" s="25">
        <v>76</v>
      </c>
      <c r="W18" s="25">
        <v>330</v>
      </c>
      <c r="X18" s="26">
        <v>7</v>
      </c>
      <c r="Y18" s="24">
        <v>130</v>
      </c>
      <c r="Z18" s="25">
        <v>367</v>
      </c>
      <c r="AA18" s="25">
        <v>10</v>
      </c>
      <c r="AB18" s="26">
        <v>8</v>
      </c>
      <c r="AC18" s="10"/>
    </row>
    <row r="19" spans="1:29" x14ac:dyDescent="0.35">
      <c r="A19" s="11"/>
      <c r="B19" s="22" t="s">
        <v>449</v>
      </c>
      <c r="C19" s="27">
        <v>0.18</v>
      </c>
      <c r="D19" s="28">
        <v>0.18</v>
      </c>
      <c r="E19" s="25" t="s">
        <v>486</v>
      </c>
      <c r="F19" s="25" t="s">
        <v>486</v>
      </c>
      <c r="G19" s="25" t="s">
        <v>486</v>
      </c>
      <c r="H19" s="26" t="s">
        <v>486</v>
      </c>
      <c r="I19" s="28">
        <v>0.18</v>
      </c>
      <c r="J19" s="25" t="s">
        <v>486</v>
      </c>
      <c r="K19" s="29">
        <v>0.15</v>
      </c>
      <c r="L19" s="26" t="s">
        <v>486</v>
      </c>
      <c r="M19" s="28">
        <v>0.23</v>
      </c>
      <c r="N19" s="29">
        <v>0.14000000000000001</v>
      </c>
      <c r="O19" s="30">
        <v>0.14000000000000001</v>
      </c>
      <c r="P19" s="28">
        <v>0.17</v>
      </c>
      <c r="Q19" s="29">
        <v>0.17</v>
      </c>
      <c r="R19" s="29">
        <v>0.27</v>
      </c>
      <c r="S19" s="29">
        <v>0.19</v>
      </c>
      <c r="T19" s="26" t="s">
        <v>486</v>
      </c>
      <c r="U19" s="28">
        <v>0.24</v>
      </c>
      <c r="V19" s="29">
        <v>0.26</v>
      </c>
      <c r="W19" s="29">
        <v>0.15</v>
      </c>
      <c r="X19" s="30">
        <v>0.13</v>
      </c>
      <c r="Y19" s="28">
        <v>0.19</v>
      </c>
      <c r="Z19" s="29">
        <v>0.17</v>
      </c>
      <c r="AA19" s="29">
        <v>0.17</v>
      </c>
      <c r="AB19" s="30">
        <v>0.36</v>
      </c>
      <c r="AC19" s="10"/>
    </row>
    <row r="20" spans="1:29" x14ac:dyDescent="0.35">
      <c r="A20" s="11"/>
      <c r="B20" s="22" t="s">
        <v>449</v>
      </c>
      <c r="C20" s="24" t="s">
        <v>1138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6" t="s">
        <v>449</v>
      </c>
      <c r="I20" s="24" t="s">
        <v>449</v>
      </c>
      <c r="J20" s="25" t="s">
        <v>449</v>
      </c>
      <c r="K20" s="25" t="s">
        <v>449</v>
      </c>
      <c r="L20" s="26" t="s">
        <v>449</v>
      </c>
      <c r="M20" s="24" t="s">
        <v>518</v>
      </c>
      <c r="N20" s="25" t="s">
        <v>449</v>
      </c>
      <c r="O20" s="26" t="s">
        <v>449</v>
      </c>
      <c r="P20" s="24" t="s">
        <v>449</v>
      </c>
      <c r="Q20" s="25" t="s">
        <v>449</v>
      </c>
      <c r="R20" s="25" t="s">
        <v>508</v>
      </c>
      <c r="S20" s="25" t="s">
        <v>449</v>
      </c>
      <c r="T20" s="26" t="s">
        <v>449</v>
      </c>
      <c r="U20" s="24" t="s">
        <v>501</v>
      </c>
      <c r="V20" s="25" t="s">
        <v>501</v>
      </c>
      <c r="W20" s="25" t="s">
        <v>449</v>
      </c>
      <c r="X20" s="26" t="s">
        <v>449</v>
      </c>
      <c r="Y20" s="24" t="s">
        <v>449</v>
      </c>
      <c r="Z20" s="25" t="s">
        <v>449</v>
      </c>
      <c r="AA20" s="25" t="s">
        <v>449</v>
      </c>
      <c r="AB20" s="26" t="s">
        <v>449</v>
      </c>
      <c r="AC20" s="10"/>
    </row>
    <row r="21" spans="1:29" x14ac:dyDescent="0.35">
      <c r="A21" s="11"/>
      <c r="B21" s="8" t="s">
        <v>1167</v>
      </c>
      <c r="C21" s="9">
        <v>79</v>
      </c>
      <c r="D21" s="10">
        <v>79</v>
      </c>
      <c r="E21" s="5" t="s">
        <v>486</v>
      </c>
      <c r="F21" s="5" t="s">
        <v>486</v>
      </c>
      <c r="G21" s="5" t="s">
        <v>486</v>
      </c>
      <c r="H21" s="11" t="s">
        <v>486</v>
      </c>
      <c r="I21" s="10">
        <v>59</v>
      </c>
      <c r="J21" s="5" t="s">
        <v>486</v>
      </c>
      <c r="K21" s="5">
        <v>20</v>
      </c>
      <c r="L21" s="11" t="s">
        <v>486</v>
      </c>
      <c r="M21" s="10">
        <v>24</v>
      </c>
      <c r="N21" s="5">
        <v>54</v>
      </c>
      <c r="O21" s="11">
        <v>1</v>
      </c>
      <c r="P21" s="10">
        <v>49</v>
      </c>
      <c r="Q21" s="5">
        <v>28</v>
      </c>
      <c r="R21" s="5">
        <v>1</v>
      </c>
      <c r="S21" s="5">
        <v>2</v>
      </c>
      <c r="T21" s="11" t="s">
        <v>486</v>
      </c>
      <c r="U21" s="10">
        <v>4</v>
      </c>
      <c r="V21" s="5">
        <v>10</v>
      </c>
      <c r="W21" s="5">
        <v>62</v>
      </c>
      <c r="X21" s="11">
        <v>3</v>
      </c>
      <c r="Y21" s="10">
        <v>11</v>
      </c>
      <c r="Z21" s="5">
        <v>68</v>
      </c>
      <c r="AA21" s="5">
        <v>1</v>
      </c>
      <c r="AB21" s="11" t="s">
        <v>486</v>
      </c>
      <c r="AC21" s="10"/>
    </row>
    <row r="22" spans="1:29" x14ac:dyDescent="0.35">
      <c r="A22" s="11"/>
      <c r="B22" s="8" t="s">
        <v>449</v>
      </c>
      <c r="C22" s="12">
        <v>0.03</v>
      </c>
      <c r="D22" s="13">
        <v>0.03</v>
      </c>
      <c r="E22" s="5" t="s">
        <v>486</v>
      </c>
      <c r="F22" s="5" t="s">
        <v>486</v>
      </c>
      <c r="G22" s="5" t="s">
        <v>486</v>
      </c>
      <c r="H22" s="11" t="s">
        <v>486</v>
      </c>
      <c r="I22" s="13">
        <v>0.02</v>
      </c>
      <c r="J22" s="5" t="s">
        <v>486</v>
      </c>
      <c r="K22" s="14">
        <v>0.03</v>
      </c>
      <c r="L22" s="11" t="s">
        <v>486</v>
      </c>
      <c r="M22" s="13">
        <v>0.02</v>
      </c>
      <c r="N22" s="14">
        <v>0.03</v>
      </c>
      <c r="O22" s="15">
        <v>0.01</v>
      </c>
      <c r="P22" s="13">
        <v>0.03</v>
      </c>
      <c r="Q22" s="14">
        <v>0.03</v>
      </c>
      <c r="R22" s="14">
        <v>0.01</v>
      </c>
      <c r="S22" s="14">
        <v>7.0000000000000007E-2</v>
      </c>
      <c r="T22" s="11" t="s">
        <v>486</v>
      </c>
      <c r="U22" s="13">
        <v>0.01</v>
      </c>
      <c r="V22" s="14">
        <v>0.04</v>
      </c>
      <c r="W22" s="14">
        <v>0.03</v>
      </c>
      <c r="X22" s="15">
        <v>0.05</v>
      </c>
      <c r="Y22" s="13">
        <v>0.02</v>
      </c>
      <c r="Z22" s="14">
        <v>0.03</v>
      </c>
      <c r="AA22" s="14">
        <v>0.01</v>
      </c>
      <c r="AB22" s="11" t="s">
        <v>486</v>
      </c>
      <c r="AC22" s="10"/>
    </row>
    <row r="23" spans="1:29" x14ac:dyDescent="0.35">
      <c r="A23" s="11"/>
      <c r="B23" s="8" t="s">
        <v>449</v>
      </c>
      <c r="C23" s="10" t="s">
        <v>493</v>
      </c>
      <c r="D23" s="10" t="s">
        <v>449</v>
      </c>
      <c r="E23" s="5" t="s">
        <v>449</v>
      </c>
      <c r="F23" s="5" t="s">
        <v>449</v>
      </c>
      <c r="G23" s="5" t="s">
        <v>449</v>
      </c>
      <c r="H23" s="11" t="s">
        <v>449</v>
      </c>
      <c r="I23" s="10" t="s">
        <v>449</v>
      </c>
      <c r="J23" s="5" t="s">
        <v>449</v>
      </c>
      <c r="K23" s="5" t="s">
        <v>449</v>
      </c>
      <c r="L23" s="11" t="s">
        <v>449</v>
      </c>
      <c r="M23" s="10" t="s">
        <v>449</v>
      </c>
      <c r="N23" s="5" t="s">
        <v>449</v>
      </c>
      <c r="O23" s="11" t="s">
        <v>449</v>
      </c>
      <c r="P23" s="10" t="s">
        <v>449</v>
      </c>
      <c r="Q23" s="5" t="s">
        <v>449</v>
      </c>
      <c r="R23" s="5" t="s">
        <v>449</v>
      </c>
      <c r="S23" s="5" t="s">
        <v>449</v>
      </c>
      <c r="T23" s="11" t="s">
        <v>449</v>
      </c>
      <c r="U23" s="10" t="s">
        <v>449</v>
      </c>
      <c r="V23" s="5" t="s">
        <v>493</v>
      </c>
      <c r="W23" s="5" t="s">
        <v>449</v>
      </c>
      <c r="X23" s="11" t="s">
        <v>449</v>
      </c>
      <c r="Y23" s="10" t="s">
        <v>449</v>
      </c>
      <c r="Z23" s="5" t="s">
        <v>505</v>
      </c>
      <c r="AA23" s="5" t="s">
        <v>449</v>
      </c>
      <c r="AB23" s="11" t="s">
        <v>449</v>
      </c>
      <c r="AC23" s="10"/>
    </row>
    <row r="24" spans="1:29" x14ac:dyDescent="0.35">
      <c r="A24" s="11"/>
      <c r="B24" s="22" t="s">
        <v>1168</v>
      </c>
      <c r="C24" s="23">
        <v>122</v>
      </c>
      <c r="D24" s="24">
        <v>122</v>
      </c>
      <c r="E24" s="25" t="s">
        <v>486</v>
      </c>
      <c r="F24" s="25" t="s">
        <v>486</v>
      </c>
      <c r="G24" s="25" t="s">
        <v>486</v>
      </c>
      <c r="H24" s="26" t="s">
        <v>486</v>
      </c>
      <c r="I24" s="24">
        <v>94</v>
      </c>
      <c r="J24" s="25" t="s">
        <v>486</v>
      </c>
      <c r="K24" s="25">
        <v>28</v>
      </c>
      <c r="L24" s="26" t="s">
        <v>486</v>
      </c>
      <c r="M24" s="24">
        <v>39</v>
      </c>
      <c r="N24" s="25">
        <v>81</v>
      </c>
      <c r="O24" s="26">
        <v>2</v>
      </c>
      <c r="P24" s="24">
        <v>78</v>
      </c>
      <c r="Q24" s="25">
        <v>36</v>
      </c>
      <c r="R24" s="25">
        <v>7</v>
      </c>
      <c r="S24" s="25">
        <v>2</v>
      </c>
      <c r="T24" s="26" t="s">
        <v>486</v>
      </c>
      <c r="U24" s="24">
        <v>15</v>
      </c>
      <c r="V24" s="25">
        <v>6</v>
      </c>
      <c r="W24" s="25">
        <v>97</v>
      </c>
      <c r="X24" s="26">
        <v>3</v>
      </c>
      <c r="Y24" s="24">
        <v>24</v>
      </c>
      <c r="Z24" s="25">
        <v>94</v>
      </c>
      <c r="AA24" s="25">
        <v>1</v>
      </c>
      <c r="AB24" s="26">
        <v>3</v>
      </c>
      <c r="AC24" s="10"/>
    </row>
    <row r="25" spans="1:29" x14ac:dyDescent="0.35">
      <c r="A25" s="11"/>
      <c r="B25" s="22" t="s">
        <v>449</v>
      </c>
      <c r="C25" s="27">
        <v>0.04</v>
      </c>
      <c r="D25" s="28">
        <v>0.04</v>
      </c>
      <c r="E25" s="25" t="s">
        <v>486</v>
      </c>
      <c r="F25" s="25" t="s">
        <v>486</v>
      </c>
      <c r="G25" s="25" t="s">
        <v>486</v>
      </c>
      <c r="H25" s="26" t="s">
        <v>486</v>
      </c>
      <c r="I25" s="28">
        <v>0.04</v>
      </c>
      <c r="J25" s="25" t="s">
        <v>486</v>
      </c>
      <c r="K25" s="29">
        <v>0.05</v>
      </c>
      <c r="L25" s="26" t="s">
        <v>486</v>
      </c>
      <c r="M25" s="28">
        <v>0.03</v>
      </c>
      <c r="N25" s="29">
        <v>0.05</v>
      </c>
      <c r="O25" s="30">
        <v>0.02</v>
      </c>
      <c r="P25" s="28">
        <v>0.04</v>
      </c>
      <c r="Q25" s="29">
        <v>0.04</v>
      </c>
      <c r="R25" s="29">
        <v>0.04</v>
      </c>
      <c r="S25" s="29">
        <v>0.05</v>
      </c>
      <c r="T25" s="26" t="s">
        <v>486</v>
      </c>
      <c r="U25" s="28">
        <v>0.03</v>
      </c>
      <c r="V25" s="29">
        <v>0.02</v>
      </c>
      <c r="W25" s="29">
        <v>0.05</v>
      </c>
      <c r="X25" s="30">
        <v>0.06</v>
      </c>
      <c r="Y25" s="28">
        <v>0.03</v>
      </c>
      <c r="Z25" s="29">
        <v>0.04</v>
      </c>
      <c r="AA25" s="29">
        <v>0.02</v>
      </c>
      <c r="AB25" s="30">
        <v>0.14000000000000001</v>
      </c>
      <c r="AC25" s="10"/>
    </row>
    <row r="26" spans="1:29" x14ac:dyDescent="0.35">
      <c r="A26" s="11"/>
      <c r="B26" s="8" t="s">
        <v>1169</v>
      </c>
      <c r="C26" s="9">
        <v>67</v>
      </c>
      <c r="D26" s="10">
        <v>67</v>
      </c>
      <c r="E26" s="5" t="s">
        <v>486</v>
      </c>
      <c r="F26" s="5" t="s">
        <v>486</v>
      </c>
      <c r="G26" s="5" t="s">
        <v>486</v>
      </c>
      <c r="H26" s="11" t="s">
        <v>486</v>
      </c>
      <c r="I26" s="10">
        <v>63</v>
      </c>
      <c r="J26" s="5" t="s">
        <v>486</v>
      </c>
      <c r="K26" s="5">
        <v>4</v>
      </c>
      <c r="L26" s="11" t="s">
        <v>486</v>
      </c>
      <c r="M26" s="10">
        <v>54</v>
      </c>
      <c r="N26" s="5">
        <v>11</v>
      </c>
      <c r="O26" s="11">
        <v>3</v>
      </c>
      <c r="P26" s="10">
        <v>31</v>
      </c>
      <c r="Q26" s="5">
        <v>31</v>
      </c>
      <c r="R26" s="5">
        <v>4</v>
      </c>
      <c r="S26" s="5" t="s">
        <v>486</v>
      </c>
      <c r="T26" s="11" t="s">
        <v>486</v>
      </c>
      <c r="U26" s="10">
        <v>16</v>
      </c>
      <c r="V26" s="5">
        <v>13</v>
      </c>
      <c r="W26" s="5">
        <v>38</v>
      </c>
      <c r="X26" s="11" t="s">
        <v>486</v>
      </c>
      <c r="Y26" s="10">
        <v>35</v>
      </c>
      <c r="Z26" s="5">
        <v>29</v>
      </c>
      <c r="AA26" s="5" t="s">
        <v>486</v>
      </c>
      <c r="AB26" s="11">
        <v>1</v>
      </c>
      <c r="AC26" s="10"/>
    </row>
    <row r="27" spans="1:29" x14ac:dyDescent="0.35">
      <c r="A27" s="11"/>
      <c r="B27" s="8" t="s">
        <v>449</v>
      </c>
      <c r="C27" s="12">
        <v>0.02</v>
      </c>
      <c r="D27" s="13">
        <v>0.02</v>
      </c>
      <c r="E27" s="5" t="s">
        <v>486</v>
      </c>
      <c r="F27" s="5" t="s">
        <v>486</v>
      </c>
      <c r="G27" s="5" t="s">
        <v>486</v>
      </c>
      <c r="H27" s="11" t="s">
        <v>486</v>
      </c>
      <c r="I27" s="13">
        <v>0.03</v>
      </c>
      <c r="J27" s="5" t="s">
        <v>486</v>
      </c>
      <c r="K27" s="14">
        <v>0.01</v>
      </c>
      <c r="L27" s="11" t="s">
        <v>486</v>
      </c>
      <c r="M27" s="13">
        <v>0.05</v>
      </c>
      <c r="N27" s="14">
        <v>0.01</v>
      </c>
      <c r="O27" s="15">
        <v>0.02</v>
      </c>
      <c r="P27" s="13">
        <v>0.02</v>
      </c>
      <c r="Q27" s="14">
        <v>0.03</v>
      </c>
      <c r="R27" s="14">
        <v>0.03</v>
      </c>
      <c r="S27" s="5" t="s">
        <v>486</v>
      </c>
      <c r="T27" s="11" t="s">
        <v>486</v>
      </c>
      <c r="U27" s="13">
        <v>0.03</v>
      </c>
      <c r="V27" s="14">
        <v>0.05</v>
      </c>
      <c r="W27" s="14">
        <v>0.02</v>
      </c>
      <c r="X27" s="11" t="s">
        <v>486</v>
      </c>
      <c r="Y27" s="13">
        <v>0.05</v>
      </c>
      <c r="Z27" s="14">
        <v>0.01</v>
      </c>
      <c r="AA27" s="5" t="s">
        <v>486</v>
      </c>
      <c r="AB27" s="15">
        <v>0.06</v>
      </c>
      <c r="AC27" s="10"/>
    </row>
    <row r="28" spans="1:29" x14ac:dyDescent="0.35">
      <c r="A28" s="11"/>
      <c r="B28" s="8" t="s">
        <v>449</v>
      </c>
      <c r="C28" s="10" t="s">
        <v>1273</v>
      </c>
      <c r="D28" s="10" t="s">
        <v>449</v>
      </c>
      <c r="E28" s="5" t="s">
        <v>449</v>
      </c>
      <c r="F28" s="5" t="s">
        <v>449</v>
      </c>
      <c r="G28" s="5" t="s">
        <v>449</v>
      </c>
      <c r="H28" s="11" t="s">
        <v>449</v>
      </c>
      <c r="I28" s="10" t="s">
        <v>886</v>
      </c>
      <c r="J28" s="5" t="s">
        <v>449</v>
      </c>
      <c r="K28" s="5" t="s">
        <v>449</v>
      </c>
      <c r="L28" s="11" t="s">
        <v>449</v>
      </c>
      <c r="M28" s="10" t="s">
        <v>518</v>
      </c>
      <c r="N28" s="5" t="s">
        <v>449</v>
      </c>
      <c r="O28" s="11" t="s">
        <v>449</v>
      </c>
      <c r="P28" s="10" t="s">
        <v>449</v>
      </c>
      <c r="Q28" s="5" t="s">
        <v>523</v>
      </c>
      <c r="R28" s="5" t="s">
        <v>449</v>
      </c>
      <c r="S28" s="5" t="s">
        <v>449</v>
      </c>
      <c r="T28" s="11" t="s">
        <v>449</v>
      </c>
      <c r="U28" s="10" t="s">
        <v>449</v>
      </c>
      <c r="V28" s="5" t="s">
        <v>501</v>
      </c>
      <c r="W28" s="5" t="s">
        <v>449</v>
      </c>
      <c r="X28" s="11" t="s">
        <v>449</v>
      </c>
      <c r="Y28" s="10" t="s">
        <v>598</v>
      </c>
      <c r="Z28" s="5" t="s">
        <v>449</v>
      </c>
      <c r="AA28" s="5" t="s">
        <v>449</v>
      </c>
      <c r="AB28" s="11" t="s">
        <v>449</v>
      </c>
      <c r="AC28" s="10"/>
    </row>
    <row r="29" spans="1:29" x14ac:dyDescent="0.35">
      <c r="A29" s="11"/>
      <c r="B29" s="22" t="s">
        <v>519</v>
      </c>
      <c r="C29" s="24">
        <v>38</v>
      </c>
      <c r="D29" s="24">
        <v>38</v>
      </c>
      <c r="E29" s="25" t="s">
        <v>486</v>
      </c>
      <c r="F29" s="25" t="s">
        <v>486</v>
      </c>
      <c r="G29" s="25" t="s">
        <v>486</v>
      </c>
      <c r="H29" s="26" t="s">
        <v>486</v>
      </c>
      <c r="I29" s="24">
        <v>36</v>
      </c>
      <c r="J29" s="25" t="s">
        <v>486</v>
      </c>
      <c r="K29" s="25">
        <v>3</v>
      </c>
      <c r="L29" s="26" t="s">
        <v>486</v>
      </c>
      <c r="M29" s="24">
        <v>26</v>
      </c>
      <c r="N29" s="25">
        <v>11</v>
      </c>
      <c r="O29" s="26">
        <v>1</v>
      </c>
      <c r="P29" s="24">
        <v>15</v>
      </c>
      <c r="Q29" s="25">
        <v>14</v>
      </c>
      <c r="R29" s="25">
        <v>5</v>
      </c>
      <c r="S29" s="25">
        <v>4</v>
      </c>
      <c r="T29" s="26" t="s">
        <v>486</v>
      </c>
      <c r="U29" s="24">
        <v>19</v>
      </c>
      <c r="V29" s="25">
        <v>5</v>
      </c>
      <c r="W29" s="25">
        <v>12</v>
      </c>
      <c r="X29" s="26" t="s">
        <v>486</v>
      </c>
      <c r="Y29" s="24">
        <v>14</v>
      </c>
      <c r="Z29" s="25">
        <v>21</v>
      </c>
      <c r="AA29" s="25" t="s">
        <v>486</v>
      </c>
      <c r="AB29" s="26">
        <v>2</v>
      </c>
      <c r="AC29" s="10"/>
    </row>
    <row r="30" spans="1:29" x14ac:dyDescent="0.35">
      <c r="A30" s="11"/>
      <c r="B30" s="22" t="s">
        <v>449</v>
      </c>
      <c r="C30" s="24" t="s">
        <v>1305</v>
      </c>
      <c r="D30" s="24" t="s">
        <v>449</v>
      </c>
      <c r="E30" s="25" t="s">
        <v>449</v>
      </c>
      <c r="F30" s="25" t="s">
        <v>449</v>
      </c>
      <c r="G30" s="25" t="s">
        <v>449</v>
      </c>
      <c r="H30" s="26" t="s">
        <v>449</v>
      </c>
      <c r="I30" s="24" t="s">
        <v>449</v>
      </c>
      <c r="J30" s="25" t="s">
        <v>449</v>
      </c>
      <c r="K30" s="25" t="s">
        <v>449</v>
      </c>
      <c r="L30" s="26" t="s">
        <v>449</v>
      </c>
      <c r="M30" s="24" t="s">
        <v>518</v>
      </c>
      <c r="N30" s="25" t="s">
        <v>449</v>
      </c>
      <c r="O30" s="26" t="s">
        <v>449</v>
      </c>
      <c r="P30" s="24" t="s">
        <v>449</v>
      </c>
      <c r="Q30" s="25" t="s">
        <v>449</v>
      </c>
      <c r="R30" s="25" t="s">
        <v>449</v>
      </c>
      <c r="S30" s="25" t="s">
        <v>449</v>
      </c>
      <c r="T30" s="26" t="s">
        <v>449</v>
      </c>
      <c r="U30" s="24" t="s">
        <v>501</v>
      </c>
      <c r="V30" s="25" t="s">
        <v>449</v>
      </c>
      <c r="W30" s="25" t="s">
        <v>449</v>
      </c>
      <c r="X30" s="26" t="s">
        <v>449</v>
      </c>
      <c r="Y30" s="24" t="s">
        <v>449</v>
      </c>
      <c r="Z30" s="25" t="s">
        <v>449</v>
      </c>
      <c r="AA30" s="25" t="s">
        <v>449</v>
      </c>
      <c r="AB30" s="26" t="s">
        <v>449</v>
      </c>
      <c r="AC30" s="10"/>
    </row>
    <row r="31" spans="1:29" x14ac:dyDescent="0.35">
      <c r="A31" s="11"/>
      <c r="B31" s="8" t="s">
        <v>1170</v>
      </c>
      <c r="C31" s="9">
        <v>2204</v>
      </c>
      <c r="D31" s="10">
        <v>2204</v>
      </c>
      <c r="E31" s="5" t="s">
        <v>486</v>
      </c>
      <c r="F31" s="5" t="s">
        <v>486</v>
      </c>
      <c r="G31" s="5" t="s">
        <v>486</v>
      </c>
      <c r="H31" s="11" t="s">
        <v>486</v>
      </c>
      <c r="I31" s="10">
        <v>1768</v>
      </c>
      <c r="J31" s="5" t="s">
        <v>486</v>
      </c>
      <c r="K31" s="5">
        <v>437</v>
      </c>
      <c r="L31" s="11" t="s">
        <v>486</v>
      </c>
      <c r="M31" s="10">
        <v>772</v>
      </c>
      <c r="N31" s="5">
        <v>1334</v>
      </c>
      <c r="O31" s="11">
        <v>90</v>
      </c>
      <c r="P31" s="10">
        <v>1398</v>
      </c>
      <c r="Q31" s="5">
        <v>669</v>
      </c>
      <c r="R31" s="5">
        <v>111</v>
      </c>
      <c r="S31" s="5">
        <v>22</v>
      </c>
      <c r="T31" s="11">
        <v>4</v>
      </c>
      <c r="U31" s="10">
        <v>327</v>
      </c>
      <c r="V31" s="5">
        <v>185</v>
      </c>
      <c r="W31" s="5">
        <v>1621</v>
      </c>
      <c r="X31" s="11">
        <v>41</v>
      </c>
      <c r="Y31" s="10">
        <v>503</v>
      </c>
      <c r="Z31" s="5">
        <v>1612</v>
      </c>
      <c r="AA31" s="5">
        <v>46</v>
      </c>
      <c r="AB31" s="11">
        <v>9</v>
      </c>
      <c r="AC31" s="10"/>
    </row>
    <row r="32" spans="1:29" x14ac:dyDescent="0.35">
      <c r="A32" s="11"/>
      <c r="B32" s="8" t="s">
        <v>449</v>
      </c>
      <c r="C32" s="12">
        <v>0.73</v>
      </c>
      <c r="D32" s="13">
        <v>0.73</v>
      </c>
      <c r="E32" s="5" t="s">
        <v>486</v>
      </c>
      <c r="F32" s="5" t="s">
        <v>486</v>
      </c>
      <c r="G32" s="5" t="s">
        <v>486</v>
      </c>
      <c r="H32" s="11" t="s">
        <v>486</v>
      </c>
      <c r="I32" s="13">
        <v>0.73</v>
      </c>
      <c r="J32" s="5" t="s">
        <v>486</v>
      </c>
      <c r="K32" s="14">
        <v>0.76</v>
      </c>
      <c r="L32" s="11" t="s">
        <v>486</v>
      </c>
      <c r="M32" s="13">
        <v>0.66</v>
      </c>
      <c r="N32" s="14">
        <v>0.77</v>
      </c>
      <c r="O32" s="15">
        <v>0.81</v>
      </c>
      <c r="P32" s="13">
        <v>0.74</v>
      </c>
      <c r="Q32" s="14">
        <v>0.73</v>
      </c>
      <c r="R32" s="14">
        <v>0.65</v>
      </c>
      <c r="S32" s="14">
        <v>0.69</v>
      </c>
      <c r="T32" s="15">
        <v>1</v>
      </c>
      <c r="U32" s="13">
        <v>0.69</v>
      </c>
      <c r="V32" s="14">
        <v>0.64</v>
      </c>
      <c r="W32" s="14">
        <v>0.76</v>
      </c>
      <c r="X32" s="15">
        <v>0.76</v>
      </c>
      <c r="Y32" s="13">
        <v>0.72</v>
      </c>
      <c r="Z32" s="14">
        <v>0.74</v>
      </c>
      <c r="AA32" s="14">
        <v>0.8</v>
      </c>
      <c r="AB32" s="15">
        <v>0.43</v>
      </c>
      <c r="AC32" s="10"/>
    </row>
    <row r="33" spans="1:29" x14ac:dyDescent="0.35">
      <c r="A33" s="11"/>
      <c r="B33" s="8" t="s">
        <v>449</v>
      </c>
      <c r="C33" s="10" t="s">
        <v>1306</v>
      </c>
      <c r="D33" s="10" t="s">
        <v>449</v>
      </c>
      <c r="E33" s="5" t="s">
        <v>449</v>
      </c>
      <c r="F33" s="5" t="s">
        <v>449</v>
      </c>
      <c r="G33" s="5" t="s">
        <v>449</v>
      </c>
      <c r="H33" s="11" t="s">
        <v>449</v>
      </c>
      <c r="I33" s="10" t="s">
        <v>449</v>
      </c>
      <c r="J33" s="5" t="s">
        <v>449</v>
      </c>
      <c r="K33" s="5" t="s">
        <v>449</v>
      </c>
      <c r="L33" s="11" t="s">
        <v>449</v>
      </c>
      <c r="M33" s="10" t="s">
        <v>449</v>
      </c>
      <c r="N33" s="5" t="s">
        <v>603</v>
      </c>
      <c r="O33" s="11" t="s">
        <v>568</v>
      </c>
      <c r="P33" s="10" t="s">
        <v>449</v>
      </c>
      <c r="Q33" s="5" t="s">
        <v>449</v>
      </c>
      <c r="R33" s="5" t="s">
        <v>449</v>
      </c>
      <c r="S33" s="5" t="s">
        <v>449</v>
      </c>
      <c r="T33" s="11" t="s">
        <v>449</v>
      </c>
      <c r="U33" s="10" t="s">
        <v>449</v>
      </c>
      <c r="V33" s="5" t="s">
        <v>449</v>
      </c>
      <c r="W33" s="5" t="s">
        <v>494</v>
      </c>
      <c r="X33" s="11" t="s">
        <v>449</v>
      </c>
      <c r="Y33" s="10" t="s">
        <v>449</v>
      </c>
      <c r="Z33" s="5" t="s">
        <v>449</v>
      </c>
      <c r="AA33" s="5" t="s">
        <v>449</v>
      </c>
      <c r="AB33" s="11" t="s">
        <v>449</v>
      </c>
      <c r="AC33" s="10"/>
    </row>
    <row r="34" spans="1:29" x14ac:dyDescent="0.35">
      <c r="A34" s="11"/>
      <c r="B34" s="22" t="s">
        <v>1171</v>
      </c>
      <c r="C34" s="23">
        <v>202</v>
      </c>
      <c r="D34" s="24">
        <v>202</v>
      </c>
      <c r="E34" s="25" t="s">
        <v>486</v>
      </c>
      <c r="F34" s="25" t="s">
        <v>486</v>
      </c>
      <c r="G34" s="25" t="s">
        <v>486</v>
      </c>
      <c r="H34" s="26" t="s">
        <v>486</v>
      </c>
      <c r="I34" s="24">
        <v>154</v>
      </c>
      <c r="J34" s="25" t="s">
        <v>486</v>
      </c>
      <c r="K34" s="25">
        <v>48</v>
      </c>
      <c r="L34" s="26" t="s">
        <v>486</v>
      </c>
      <c r="M34" s="24">
        <v>64</v>
      </c>
      <c r="N34" s="25">
        <v>135</v>
      </c>
      <c r="O34" s="26">
        <v>3</v>
      </c>
      <c r="P34" s="24">
        <v>126</v>
      </c>
      <c r="Q34" s="25">
        <v>64</v>
      </c>
      <c r="R34" s="25">
        <v>8</v>
      </c>
      <c r="S34" s="25">
        <v>4</v>
      </c>
      <c r="T34" s="26" t="s">
        <v>486</v>
      </c>
      <c r="U34" s="24">
        <v>19</v>
      </c>
      <c r="V34" s="25">
        <v>17</v>
      </c>
      <c r="W34" s="25">
        <v>159</v>
      </c>
      <c r="X34" s="26">
        <v>6</v>
      </c>
      <c r="Y34" s="24">
        <v>35</v>
      </c>
      <c r="Z34" s="25">
        <v>162</v>
      </c>
      <c r="AA34" s="25">
        <v>2</v>
      </c>
      <c r="AB34" s="26">
        <v>3</v>
      </c>
      <c r="AC34" s="10"/>
    </row>
    <row r="35" spans="1:29" x14ac:dyDescent="0.35">
      <c r="A35" s="11"/>
      <c r="B35" s="22" t="s">
        <v>449</v>
      </c>
      <c r="C35" s="27">
        <v>7.0000000000000007E-2</v>
      </c>
      <c r="D35" s="28">
        <v>7.0000000000000007E-2</v>
      </c>
      <c r="E35" s="25" t="s">
        <v>486</v>
      </c>
      <c r="F35" s="25" t="s">
        <v>486</v>
      </c>
      <c r="G35" s="25" t="s">
        <v>486</v>
      </c>
      <c r="H35" s="26" t="s">
        <v>486</v>
      </c>
      <c r="I35" s="28">
        <v>0.06</v>
      </c>
      <c r="J35" s="25" t="s">
        <v>486</v>
      </c>
      <c r="K35" s="29">
        <v>0.08</v>
      </c>
      <c r="L35" s="26" t="s">
        <v>486</v>
      </c>
      <c r="M35" s="28">
        <v>0.05</v>
      </c>
      <c r="N35" s="29">
        <v>0.08</v>
      </c>
      <c r="O35" s="30">
        <v>0.03</v>
      </c>
      <c r="P35" s="28">
        <v>7.0000000000000007E-2</v>
      </c>
      <c r="Q35" s="29">
        <v>7.0000000000000007E-2</v>
      </c>
      <c r="R35" s="29">
        <v>0.05</v>
      </c>
      <c r="S35" s="29">
        <v>0.12</v>
      </c>
      <c r="T35" s="26" t="s">
        <v>486</v>
      </c>
      <c r="U35" s="28">
        <v>0.04</v>
      </c>
      <c r="V35" s="29">
        <v>0.06</v>
      </c>
      <c r="W35" s="29">
        <v>7.0000000000000007E-2</v>
      </c>
      <c r="X35" s="30">
        <v>0.11</v>
      </c>
      <c r="Y35" s="28">
        <v>0.05</v>
      </c>
      <c r="Z35" s="29">
        <v>7.0000000000000007E-2</v>
      </c>
      <c r="AA35" s="29">
        <v>0.03</v>
      </c>
      <c r="AB35" s="30">
        <v>0.14000000000000001</v>
      </c>
      <c r="AC35" s="10"/>
    </row>
    <row r="36" spans="1:29" x14ac:dyDescent="0.35">
      <c r="A36" s="11"/>
      <c r="B36" s="36" t="s">
        <v>449</v>
      </c>
      <c r="C36" s="38" t="s">
        <v>493</v>
      </c>
      <c r="D36" s="38" t="s">
        <v>449</v>
      </c>
      <c r="E36" s="39" t="s">
        <v>449</v>
      </c>
      <c r="F36" s="39" t="s">
        <v>449</v>
      </c>
      <c r="G36" s="39" t="s">
        <v>449</v>
      </c>
      <c r="H36" s="40" t="s">
        <v>449</v>
      </c>
      <c r="I36" s="38" t="s">
        <v>449</v>
      </c>
      <c r="J36" s="39" t="s">
        <v>449</v>
      </c>
      <c r="K36" s="39" t="s">
        <v>449</v>
      </c>
      <c r="L36" s="40" t="s">
        <v>449</v>
      </c>
      <c r="M36" s="38" t="s">
        <v>449</v>
      </c>
      <c r="N36" s="39" t="s">
        <v>505</v>
      </c>
      <c r="O36" s="40" t="s">
        <v>449</v>
      </c>
      <c r="P36" s="38" t="s">
        <v>449</v>
      </c>
      <c r="Q36" s="39" t="s">
        <v>449</v>
      </c>
      <c r="R36" s="39" t="s">
        <v>449</v>
      </c>
      <c r="S36" s="39" t="s">
        <v>449</v>
      </c>
      <c r="T36" s="40" t="s">
        <v>449</v>
      </c>
      <c r="U36" s="38" t="s">
        <v>449</v>
      </c>
      <c r="V36" s="39" t="s">
        <v>449</v>
      </c>
      <c r="W36" s="39" t="s">
        <v>493</v>
      </c>
      <c r="X36" s="40" t="s">
        <v>449</v>
      </c>
      <c r="Y36" s="38" t="s">
        <v>449</v>
      </c>
      <c r="Z36" s="39" t="s">
        <v>505</v>
      </c>
      <c r="AA36" s="39" t="s">
        <v>449</v>
      </c>
      <c r="AB36" s="40" t="s">
        <v>449</v>
      </c>
      <c r="AC36" s="10"/>
    </row>
    <row r="37" spans="1:29" x14ac:dyDescent="0.35">
      <c r="B37" s="1" t="s">
        <v>1929</v>
      </c>
    </row>
    <row r="38" spans="1:29" x14ac:dyDescent="0.35">
      <c r="B38" s="1" t="s">
        <v>529</v>
      </c>
    </row>
    <row r="39" spans="1:29" x14ac:dyDescent="0.35">
      <c r="B39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93" display="Return to Index" xr:uid="{00000000-0004-0000-59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9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A00-000000000000}">
  <dimension ref="A1:X39"/>
  <sheetViews>
    <sheetView showGridLines="0" zoomScale="85" zoomScaleNormal="85" workbookViewId="0">
      <pane xSplit="2" ySplit="9" topLeftCell="F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243</v>
      </c>
    </row>
    <row r="6" spans="1:24" x14ac:dyDescent="0.35">
      <c r="B6" s="1" t="s">
        <v>241</v>
      </c>
    </row>
    <row r="7" spans="1:24" x14ac:dyDescent="0.35">
      <c r="B7" s="1" t="s">
        <v>104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3104</v>
      </c>
      <c r="D10" s="10">
        <v>1341</v>
      </c>
      <c r="E10" s="5">
        <v>215</v>
      </c>
      <c r="F10" s="5">
        <v>681</v>
      </c>
      <c r="G10" s="5">
        <v>357</v>
      </c>
      <c r="H10" s="5">
        <v>291</v>
      </c>
      <c r="I10" s="11">
        <v>165</v>
      </c>
      <c r="J10" s="10">
        <v>2590</v>
      </c>
      <c r="K10" s="11">
        <v>403</v>
      </c>
      <c r="L10" s="10">
        <v>463</v>
      </c>
      <c r="M10" s="5">
        <v>701</v>
      </c>
      <c r="N10" s="5">
        <v>239</v>
      </c>
      <c r="O10" s="5">
        <v>835</v>
      </c>
      <c r="P10" s="5">
        <v>469</v>
      </c>
      <c r="Q10" s="5">
        <v>150</v>
      </c>
      <c r="R10" s="11">
        <v>104</v>
      </c>
      <c r="S10" s="10">
        <v>511</v>
      </c>
      <c r="T10" s="5">
        <v>844</v>
      </c>
      <c r="U10" s="5">
        <v>917</v>
      </c>
      <c r="V10" s="5">
        <v>345</v>
      </c>
      <c r="W10" s="11">
        <v>154</v>
      </c>
    </row>
    <row r="11" spans="1:24" x14ac:dyDescent="0.35">
      <c r="B11" s="49" t="s">
        <v>1930</v>
      </c>
      <c r="C11" s="50">
        <v>3003</v>
      </c>
      <c r="D11" s="51">
        <v>1250</v>
      </c>
      <c r="E11" s="52">
        <v>225</v>
      </c>
      <c r="F11" s="52">
        <v>560</v>
      </c>
      <c r="G11" s="52">
        <v>370</v>
      </c>
      <c r="H11" s="52">
        <v>370</v>
      </c>
      <c r="I11" s="53">
        <v>151</v>
      </c>
      <c r="J11" s="51">
        <v>2341</v>
      </c>
      <c r="K11" s="53">
        <v>506</v>
      </c>
      <c r="L11" s="51">
        <v>516</v>
      </c>
      <c r="M11" s="52">
        <v>660</v>
      </c>
      <c r="N11" s="52">
        <v>227</v>
      </c>
      <c r="O11" s="52">
        <v>749</v>
      </c>
      <c r="P11" s="52">
        <v>415</v>
      </c>
      <c r="Q11" s="52">
        <v>115</v>
      </c>
      <c r="R11" s="53" t="s">
        <v>1066</v>
      </c>
      <c r="S11" s="51">
        <v>592</v>
      </c>
      <c r="T11" s="52">
        <v>837</v>
      </c>
      <c r="U11" s="52">
        <v>763</v>
      </c>
      <c r="V11" s="52">
        <v>264</v>
      </c>
      <c r="W11" s="53" t="s">
        <v>1307</v>
      </c>
    </row>
    <row r="12" spans="1:24" x14ac:dyDescent="0.35">
      <c r="A12" s="11"/>
      <c r="B12" s="22" t="s">
        <v>1164</v>
      </c>
      <c r="C12" s="23">
        <v>1566</v>
      </c>
      <c r="D12" s="24">
        <v>704</v>
      </c>
      <c r="E12" s="25">
        <v>135</v>
      </c>
      <c r="F12" s="25">
        <v>315</v>
      </c>
      <c r="G12" s="25">
        <v>212</v>
      </c>
      <c r="H12" s="25">
        <v>117</v>
      </c>
      <c r="I12" s="26">
        <v>58</v>
      </c>
      <c r="J12" s="24">
        <v>1197</v>
      </c>
      <c r="K12" s="26">
        <v>268</v>
      </c>
      <c r="L12" s="24">
        <v>228</v>
      </c>
      <c r="M12" s="25">
        <v>347</v>
      </c>
      <c r="N12" s="25">
        <v>131</v>
      </c>
      <c r="O12" s="25">
        <v>405</v>
      </c>
      <c r="P12" s="25">
        <v>236</v>
      </c>
      <c r="Q12" s="25">
        <v>60</v>
      </c>
      <c r="R12" s="26">
        <v>75</v>
      </c>
      <c r="S12" s="24">
        <v>297</v>
      </c>
      <c r="T12" s="25">
        <v>456</v>
      </c>
      <c r="U12" s="25">
        <v>425</v>
      </c>
      <c r="V12" s="25">
        <v>150</v>
      </c>
      <c r="W12" s="26">
        <v>83</v>
      </c>
      <c r="X12" s="10"/>
    </row>
    <row r="13" spans="1:24" x14ac:dyDescent="0.35">
      <c r="A13" s="11"/>
      <c r="B13" s="22" t="s">
        <v>449</v>
      </c>
      <c r="C13" s="27">
        <v>0.52</v>
      </c>
      <c r="D13" s="28">
        <v>0.56000000000000005</v>
      </c>
      <c r="E13" s="29">
        <v>0.6</v>
      </c>
      <c r="F13" s="29">
        <v>0.56000000000000005</v>
      </c>
      <c r="G13" s="29">
        <v>0.56999999999999995</v>
      </c>
      <c r="H13" s="29">
        <v>0.32</v>
      </c>
      <c r="I13" s="30">
        <v>0.38</v>
      </c>
      <c r="J13" s="28">
        <v>0.51</v>
      </c>
      <c r="K13" s="30">
        <v>0.53</v>
      </c>
      <c r="L13" s="28">
        <v>0.44</v>
      </c>
      <c r="M13" s="29">
        <v>0.53</v>
      </c>
      <c r="N13" s="29">
        <v>0.57999999999999996</v>
      </c>
      <c r="O13" s="29">
        <v>0.54</v>
      </c>
      <c r="P13" s="29">
        <v>0.56999999999999995</v>
      </c>
      <c r="Q13" s="29">
        <v>0.52</v>
      </c>
      <c r="R13" s="30">
        <v>0.52</v>
      </c>
      <c r="S13" s="28">
        <v>0.5</v>
      </c>
      <c r="T13" s="29">
        <v>0.54</v>
      </c>
      <c r="U13" s="29">
        <v>0.56000000000000005</v>
      </c>
      <c r="V13" s="29">
        <v>0.56999999999999995</v>
      </c>
      <c r="W13" s="30">
        <v>0.41</v>
      </c>
      <c r="X13" s="10"/>
    </row>
    <row r="14" spans="1:24" x14ac:dyDescent="0.35">
      <c r="A14" s="11"/>
      <c r="B14" s="22" t="s">
        <v>449</v>
      </c>
      <c r="C14" s="24" t="s">
        <v>1308</v>
      </c>
      <c r="D14" s="24" t="s">
        <v>961</v>
      </c>
      <c r="E14" s="25" t="s">
        <v>961</v>
      </c>
      <c r="F14" s="25" t="s">
        <v>961</v>
      </c>
      <c r="G14" s="25" t="s">
        <v>792</v>
      </c>
      <c r="H14" s="25" t="s">
        <v>449</v>
      </c>
      <c r="I14" s="26" t="s">
        <v>449</v>
      </c>
      <c r="J14" s="24" t="s">
        <v>449</v>
      </c>
      <c r="K14" s="26" t="s">
        <v>449</v>
      </c>
      <c r="L14" s="24" t="s">
        <v>449</v>
      </c>
      <c r="M14" s="25" t="s">
        <v>611</v>
      </c>
      <c r="N14" s="25" t="s">
        <v>611</v>
      </c>
      <c r="O14" s="25" t="s">
        <v>611</v>
      </c>
      <c r="P14" s="25" t="s">
        <v>611</v>
      </c>
      <c r="Q14" s="25" t="s">
        <v>449</v>
      </c>
      <c r="R14" s="26" t="s">
        <v>449</v>
      </c>
      <c r="S14" s="24" t="s">
        <v>449</v>
      </c>
      <c r="T14" s="25" t="s">
        <v>559</v>
      </c>
      <c r="U14" s="25" t="s">
        <v>501</v>
      </c>
      <c r="V14" s="25" t="s">
        <v>559</v>
      </c>
      <c r="W14" s="26" t="s">
        <v>449</v>
      </c>
      <c r="X14" s="10"/>
    </row>
    <row r="15" spans="1:24" x14ac:dyDescent="0.35">
      <c r="A15" s="11"/>
      <c r="B15" s="8" t="s">
        <v>1165</v>
      </c>
      <c r="C15" s="9">
        <v>638</v>
      </c>
      <c r="D15" s="10">
        <v>295</v>
      </c>
      <c r="E15" s="5">
        <v>49</v>
      </c>
      <c r="F15" s="5">
        <v>139</v>
      </c>
      <c r="G15" s="5">
        <v>73</v>
      </c>
      <c r="H15" s="5">
        <v>33</v>
      </c>
      <c r="I15" s="11">
        <v>30</v>
      </c>
      <c r="J15" s="10">
        <v>527</v>
      </c>
      <c r="K15" s="11">
        <v>98</v>
      </c>
      <c r="L15" s="10">
        <v>116</v>
      </c>
      <c r="M15" s="5">
        <v>129</v>
      </c>
      <c r="N15" s="5">
        <v>44</v>
      </c>
      <c r="O15" s="5">
        <v>179</v>
      </c>
      <c r="P15" s="5">
        <v>95</v>
      </c>
      <c r="Q15" s="5">
        <v>25</v>
      </c>
      <c r="R15" s="11">
        <v>11</v>
      </c>
      <c r="S15" s="10">
        <v>96</v>
      </c>
      <c r="T15" s="5">
        <v>192</v>
      </c>
      <c r="U15" s="5">
        <v>181</v>
      </c>
      <c r="V15" s="5">
        <v>67</v>
      </c>
      <c r="W15" s="11">
        <v>21</v>
      </c>
      <c r="X15" s="10"/>
    </row>
    <row r="16" spans="1:24" x14ac:dyDescent="0.35">
      <c r="A16" s="11"/>
      <c r="B16" s="8" t="s">
        <v>449</v>
      </c>
      <c r="C16" s="12">
        <v>0.21</v>
      </c>
      <c r="D16" s="13">
        <v>0.24</v>
      </c>
      <c r="E16" s="14">
        <v>0.22</v>
      </c>
      <c r="F16" s="14">
        <v>0.25</v>
      </c>
      <c r="G16" s="14">
        <v>0.2</v>
      </c>
      <c r="H16" s="14">
        <v>0.09</v>
      </c>
      <c r="I16" s="15">
        <v>0.2</v>
      </c>
      <c r="J16" s="13">
        <v>0.22</v>
      </c>
      <c r="K16" s="15">
        <v>0.19</v>
      </c>
      <c r="L16" s="13">
        <v>0.23</v>
      </c>
      <c r="M16" s="14">
        <v>0.2</v>
      </c>
      <c r="N16" s="14">
        <v>0.19</v>
      </c>
      <c r="O16" s="14">
        <v>0.24</v>
      </c>
      <c r="P16" s="14">
        <v>0.23</v>
      </c>
      <c r="Q16" s="14">
        <v>0.21</v>
      </c>
      <c r="R16" s="15">
        <v>0.08</v>
      </c>
      <c r="S16" s="13">
        <v>0.16</v>
      </c>
      <c r="T16" s="14">
        <v>0.23</v>
      </c>
      <c r="U16" s="14">
        <v>0.24</v>
      </c>
      <c r="V16" s="14">
        <v>0.25</v>
      </c>
      <c r="W16" s="15">
        <v>0.11</v>
      </c>
      <c r="X16" s="10"/>
    </row>
    <row r="17" spans="1:24" x14ac:dyDescent="0.35">
      <c r="A17" s="11"/>
      <c r="B17" s="8" t="s">
        <v>449</v>
      </c>
      <c r="C17" s="10" t="s">
        <v>1180</v>
      </c>
      <c r="D17" s="10" t="s">
        <v>680</v>
      </c>
      <c r="E17" s="5" t="s">
        <v>557</v>
      </c>
      <c r="F17" s="5" t="s">
        <v>680</v>
      </c>
      <c r="G17" s="5" t="s">
        <v>557</v>
      </c>
      <c r="H17" s="5" t="s">
        <v>449</v>
      </c>
      <c r="I17" s="11" t="s">
        <v>557</v>
      </c>
      <c r="J17" s="10" t="s">
        <v>505</v>
      </c>
      <c r="K17" s="11" t="s">
        <v>449</v>
      </c>
      <c r="L17" s="10" t="s">
        <v>558</v>
      </c>
      <c r="M17" s="5" t="s">
        <v>558</v>
      </c>
      <c r="N17" s="5" t="s">
        <v>558</v>
      </c>
      <c r="O17" s="5" t="s">
        <v>558</v>
      </c>
      <c r="P17" s="5" t="s">
        <v>558</v>
      </c>
      <c r="Q17" s="5" t="s">
        <v>558</v>
      </c>
      <c r="R17" s="11" t="s">
        <v>449</v>
      </c>
      <c r="S17" s="10" t="s">
        <v>449</v>
      </c>
      <c r="T17" s="5" t="s">
        <v>745</v>
      </c>
      <c r="U17" s="5" t="s">
        <v>745</v>
      </c>
      <c r="V17" s="5" t="s">
        <v>745</v>
      </c>
      <c r="W17" s="11" t="s">
        <v>449</v>
      </c>
      <c r="X17" s="10"/>
    </row>
    <row r="18" spans="1:24" x14ac:dyDescent="0.35">
      <c r="A18" s="11"/>
      <c r="B18" s="22" t="s">
        <v>1166</v>
      </c>
      <c r="C18" s="23">
        <v>530</v>
      </c>
      <c r="D18" s="24">
        <v>164</v>
      </c>
      <c r="E18" s="25">
        <v>26</v>
      </c>
      <c r="F18" s="25">
        <v>80</v>
      </c>
      <c r="G18" s="25">
        <v>46</v>
      </c>
      <c r="H18" s="25">
        <v>143</v>
      </c>
      <c r="I18" s="26">
        <v>51</v>
      </c>
      <c r="J18" s="24">
        <v>420</v>
      </c>
      <c r="K18" s="26">
        <v>85</v>
      </c>
      <c r="L18" s="24">
        <v>113</v>
      </c>
      <c r="M18" s="25">
        <v>130</v>
      </c>
      <c r="N18" s="25">
        <v>34</v>
      </c>
      <c r="O18" s="25">
        <v>96</v>
      </c>
      <c r="P18" s="25">
        <v>52</v>
      </c>
      <c r="Q18" s="25">
        <v>22</v>
      </c>
      <c r="R18" s="26">
        <v>41</v>
      </c>
      <c r="S18" s="24">
        <v>133</v>
      </c>
      <c r="T18" s="25">
        <v>133</v>
      </c>
      <c r="U18" s="25">
        <v>100</v>
      </c>
      <c r="V18" s="25">
        <v>26</v>
      </c>
      <c r="W18" s="26">
        <v>63</v>
      </c>
      <c r="X18" s="10"/>
    </row>
    <row r="19" spans="1:24" x14ac:dyDescent="0.35">
      <c r="A19" s="11"/>
      <c r="B19" s="22" t="s">
        <v>449</v>
      </c>
      <c r="C19" s="27">
        <v>0.18</v>
      </c>
      <c r="D19" s="28">
        <v>0.13</v>
      </c>
      <c r="E19" s="29">
        <v>0.11</v>
      </c>
      <c r="F19" s="29">
        <v>0.14000000000000001</v>
      </c>
      <c r="G19" s="29">
        <v>0.12</v>
      </c>
      <c r="H19" s="29">
        <v>0.39</v>
      </c>
      <c r="I19" s="30">
        <v>0.34</v>
      </c>
      <c r="J19" s="28">
        <v>0.18</v>
      </c>
      <c r="K19" s="30">
        <v>0.17</v>
      </c>
      <c r="L19" s="28">
        <v>0.22</v>
      </c>
      <c r="M19" s="29">
        <v>0.2</v>
      </c>
      <c r="N19" s="29">
        <v>0.15</v>
      </c>
      <c r="O19" s="29">
        <v>0.13</v>
      </c>
      <c r="P19" s="29">
        <v>0.13</v>
      </c>
      <c r="Q19" s="29">
        <v>0.19</v>
      </c>
      <c r="R19" s="30">
        <v>0.28000000000000003</v>
      </c>
      <c r="S19" s="28">
        <v>0.22</v>
      </c>
      <c r="T19" s="29">
        <v>0.16</v>
      </c>
      <c r="U19" s="29">
        <v>0.13</v>
      </c>
      <c r="V19" s="29">
        <v>0.1</v>
      </c>
      <c r="W19" s="30">
        <v>0.31</v>
      </c>
      <c r="X19" s="10"/>
    </row>
    <row r="20" spans="1:24" x14ac:dyDescent="0.35">
      <c r="A20" s="11"/>
      <c r="B20" s="22" t="s">
        <v>449</v>
      </c>
      <c r="C20" s="24" t="s">
        <v>1309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5" t="s">
        <v>571</v>
      </c>
      <c r="I20" s="26" t="s">
        <v>571</v>
      </c>
      <c r="J20" s="24" t="s">
        <v>449</v>
      </c>
      <c r="K20" s="26" t="s">
        <v>449</v>
      </c>
      <c r="L20" s="24" t="s">
        <v>1296</v>
      </c>
      <c r="M20" s="25" t="s">
        <v>565</v>
      </c>
      <c r="N20" s="25" t="s">
        <v>449</v>
      </c>
      <c r="O20" s="25" t="s">
        <v>449</v>
      </c>
      <c r="P20" s="25" t="s">
        <v>449</v>
      </c>
      <c r="Q20" s="25" t="s">
        <v>449</v>
      </c>
      <c r="R20" s="26" t="s">
        <v>1278</v>
      </c>
      <c r="S20" s="24" t="s">
        <v>929</v>
      </c>
      <c r="T20" s="25" t="s">
        <v>647</v>
      </c>
      <c r="U20" s="25" t="s">
        <v>449</v>
      </c>
      <c r="V20" s="25" t="s">
        <v>449</v>
      </c>
      <c r="W20" s="26" t="s">
        <v>929</v>
      </c>
      <c r="X20" s="10"/>
    </row>
    <row r="21" spans="1:24" x14ac:dyDescent="0.35">
      <c r="A21" s="11"/>
      <c r="B21" s="8" t="s">
        <v>1167</v>
      </c>
      <c r="C21" s="9">
        <v>79</v>
      </c>
      <c r="D21" s="10">
        <v>31</v>
      </c>
      <c r="E21" s="5">
        <v>5</v>
      </c>
      <c r="F21" s="5">
        <v>13</v>
      </c>
      <c r="G21" s="5">
        <v>11</v>
      </c>
      <c r="H21" s="5">
        <v>16</v>
      </c>
      <c r="I21" s="11">
        <v>2</v>
      </c>
      <c r="J21" s="10">
        <v>59</v>
      </c>
      <c r="K21" s="11">
        <v>17</v>
      </c>
      <c r="L21" s="10">
        <v>16</v>
      </c>
      <c r="M21" s="5">
        <v>12</v>
      </c>
      <c r="N21" s="5">
        <v>4</v>
      </c>
      <c r="O21" s="5">
        <v>20</v>
      </c>
      <c r="P21" s="5">
        <v>17</v>
      </c>
      <c r="Q21" s="5">
        <v>4</v>
      </c>
      <c r="R21" s="11">
        <v>3</v>
      </c>
      <c r="S21" s="10">
        <v>19</v>
      </c>
      <c r="T21" s="5">
        <v>17</v>
      </c>
      <c r="U21" s="5">
        <v>22</v>
      </c>
      <c r="V21" s="5">
        <v>12</v>
      </c>
      <c r="W21" s="11">
        <v>5</v>
      </c>
      <c r="X21" s="10"/>
    </row>
    <row r="22" spans="1:24" x14ac:dyDescent="0.35">
      <c r="A22" s="11"/>
      <c r="B22" s="8" t="s">
        <v>449</v>
      </c>
      <c r="C22" s="12">
        <v>0.03</v>
      </c>
      <c r="D22" s="13">
        <v>0.02</v>
      </c>
      <c r="E22" s="14">
        <v>0.02</v>
      </c>
      <c r="F22" s="14">
        <v>0.02</v>
      </c>
      <c r="G22" s="14">
        <v>0.03</v>
      </c>
      <c r="H22" s="14">
        <v>0.04</v>
      </c>
      <c r="I22" s="15">
        <v>0.02</v>
      </c>
      <c r="J22" s="13">
        <v>0.03</v>
      </c>
      <c r="K22" s="15">
        <v>0.03</v>
      </c>
      <c r="L22" s="13">
        <v>0.03</v>
      </c>
      <c r="M22" s="14">
        <v>0.02</v>
      </c>
      <c r="N22" s="14">
        <v>0.02</v>
      </c>
      <c r="O22" s="14">
        <v>0.03</v>
      </c>
      <c r="P22" s="14">
        <v>0.04</v>
      </c>
      <c r="Q22" s="14">
        <v>0.03</v>
      </c>
      <c r="R22" s="15">
        <v>0.02</v>
      </c>
      <c r="S22" s="13">
        <v>0.03</v>
      </c>
      <c r="T22" s="14">
        <v>0.02</v>
      </c>
      <c r="U22" s="14">
        <v>0.03</v>
      </c>
      <c r="V22" s="14">
        <v>0.04</v>
      </c>
      <c r="W22" s="15">
        <v>0.02</v>
      </c>
      <c r="X22" s="10"/>
    </row>
    <row r="23" spans="1:24" x14ac:dyDescent="0.35">
      <c r="A23" s="11"/>
      <c r="B23" s="22" t="s">
        <v>1168</v>
      </c>
      <c r="C23" s="23">
        <v>122</v>
      </c>
      <c r="D23" s="24">
        <v>55</v>
      </c>
      <c r="E23" s="25">
        <v>7</v>
      </c>
      <c r="F23" s="25">
        <v>9</v>
      </c>
      <c r="G23" s="25">
        <v>21</v>
      </c>
      <c r="H23" s="25">
        <v>19</v>
      </c>
      <c r="I23" s="26">
        <v>2</v>
      </c>
      <c r="J23" s="24">
        <v>100</v>
      </c>
      <c r="K23" s="26">
        <v>16</v>
      </c>
      <c r="L23" s="24">
        <v>30</v>
      </c>
      <c r="M23" s="25">
        <v>22</v>
      </c>
      <c r="N23" s="25">
        <v>8</v>
      </c>
      <c r="O23" s="25">
        <v>39</v>
      </c>
      <c r="P23" s="25">
        <v>12</v>
      </c>
      <c r="Q23" s="25">
        <v>5</v>
      </c>
      <c r="R23" s="26">
        <v>2</v>
      </c>
      <c r="S23" s="24">
        <v>24</v>
      </c>
      <c r="T23" s="25">
        <v>29</v>
      </c>
      <c r="U23" s="25">
        <v>35</v>
      </c>
      <c r="V23" s="25">
        <v>10</v>
      </c>
      <c r="W23" s="26">
        <v>11</v>
      </c>
      <c r="X23" s="10"/>
    </row>
    <row r="24" spans="1:24" x14ac:dyDescent="0.35">
      <c r="A24" s="11"/>
      <c r="B24" s="22" t="s">
        <v>449</v>
      </c>
      <c r="C24" s="27">
        <v>0.04</v>
      </c>
      <c r="D24" s="28">
        <v>0.04</v>
      </c>
      <c r="E24" s="29">
        <v>0.03</v>
      </c>
      <c r="F24" s="29">
        <v>0.02</v>
      </c>
      <c r="G24" s="29">
        <v>0.06</v>
      </c>
      <c r="H24" s="29">
        <v>0.05</v>
      </c>
      <c r="I24" s="30">
        <v>0.02</v>
      </c>
      <c r="J24" s="28">
        <v>0.04</v>
      </c>
      <c r="K24" s="30">
        <v>0.03</v>
      </c>
      <c r="L24" s="28">
        <v>0.06</v>
      </c>
      <c r="M24" s="29">
        <v>0.03</v>
      </c>
      <c r="N24" s="29">
        <v>0.03</v>
      </c>
      <c r="O24" s="29">
        <v>0.05</v>
      </c>
      <c r="P24" s="29">
        <v>0.03</v>
      </c>
      <c r="Q24" s="29">
        <v>0.04</v>
      </c>
      <c r="R24" s="30">
        <v>0.02</v>
      </c>
      <c r="S24" s="28">
        <v>0.04</v>
      </c>
      <c r="T24" s="29">
        <v>0.03</v>
      </c>
      <c r="U24" s="29">
        <v>0.05</v>
      </c>
      <c r="V24" s="29">
        <v>0.04</v>
      </c>
      <c r="W24" s="30">
        <v>0.05</v>
      </c>
      <c r="X24" s="10"/>
    </row>
    <row r="25" spans="1:24" x14ac:dyDescent="0.35">
      <c r="A25" s="11"/>
      <c r="B25" s="22" t="s">
        <v>449</v>
      </c>
      <c r="C25" s="24" t="s">
        <v>614</v>
      </c>
      <c r="D25" s="24" t="s">
        <v>614</v>
      </c>
      <c r="E25" s="25" t="s">
        <v>449</v>
      </c>
      <c r="F25" s="25" t="s">
        <v>449</v>
      </c>
      <c r="G25" s="25" t="s">
        <v>614</v>
      </c>
      <c r="H25" s="25" t="s">
        <v>614</v>
      </c>
      <c r="I25" s="26" t="s">
        <v>449</v>
      </c>
      <c r="J25" s="24" t="s">
        <v>449</v>
      </c>
      <c r="K25" s="26" t="s">
        <v>449</v>
      </c>
      <c r="L25" s="24" t="s">
        <v>449</v>
      </c>
      <c r="M25" s="25" t="s">
        <v>449</v>
      </c>
      <c r="N25" s="25" t="s">
        <v>449</v>
      </c>
      <c r="O25" s="25" t="s">
        <v>449</v>
      </c>
      <c r="P25" s="25" t="s">
        <v>449</v>
      </c>
      <c r="Q25" s="25" t="s">
        <v>449</v>
      </c>
      <c r="R25" s="26" t="s">
        <v>449</v>
      </c>
      <c r="S25" s="24" t="s">
        <v>449</v>
      </c>
      <c r="T25" s="25" t="s">
        <v>449</v>
      </c>
      <c r="U25" s="25" t="s">
        <v>449</v>
      </c>
      <c r="V25" s="25" t="s">
        <v>449</v>
      </c>
      <c r="W25" s="26" t="s">
        <v>449</v>
      </c>
      <c r="X25" s="10"/>
    </row>
    <row r="26" spans="1:24" x14ac:dyDescent="0.35">
      <c r="A26" s="11"/>
      <c r="B26" s="8" t="s">
        <v>1169</v>
      </c>
      <c r="C26" s="9">
        <v>67</v>
      </c>
      <c r="D26" s="10">
        <v>1</v>
      </c>
      <c r="E26" s="5">
        <v>2</v>
      </c>
      <c r="F26" s="5">
        <v>4</v>
      </c>
      <c r="G26" s="5">
        <v>6</v>
      </c>
      <c r="H26" s="5">
        <v>42</v>
      </c>
      <c r="I26" s="11">
        <v>7</v>
      </c>
      <c r="J26" s="10">
        <v>38</v>
      </c>
      <c r="K26" s="11">
        <v>21</v>
      </c>
      <c r="L26" s="10">
        <v>14</v>
      </c>
      <c r="M26" s="5">
        <v>19</v>
      </c>
      <c r="N26" s="5">
        <v>5</v>
      </c>
      <c r="O26" s="5">
        <v>9</v>
      </c>
      <c r="P26" s="5">
        <v>3</v>
      </c>
      <c r="Q26" s="5" t="s">
        <v>486</v>
      </c>
      <c r="R26" s="11">
        <v>12</v>
      </c>
      <c r="S26" s="10">
        <v>22</v>
      </c>
      <c r="T26" s="5">
        <v>10</v>
      </c>
      <c r="U26" s="5" t="s">
        <v>511</v>
      </c>
      <c r="V26" s="5" t="s">
        <v>486</v>
      </c>
      <c r="W26" s="11">
        <v>21</v>
      </c>
      <c r="X26" s="10"/>
    </row>
    <row r="27" spans="1:24" x14ac:dyDescent="0.35">
      <c r="A27" s="11"/>
      <c r="B27" s="8" t="s">
        <v>449</v>
      </c>
      <c r="C27" s="12">
        <v>0.02</v>
      </c>
      <c r="D27" s="10" t="s">
        <v>511</v>
      </c>
      <c r="E27" s="14">
        <v>0.01</v>
      </c>
      <c r="F27" s="14">
        <v>0.01</v>
      </c>
      <c r="G27" s="14">
        <v>0.02</v>
      </c>
      <c r="H27" s="14">
        <v>0.11</v>
      </c>
      <c r="I27" s="15">
        <v>0.04</v>
      </c>
      <c r="J27" s="13">
        <v>0.02</v>
      </c>
      <c r="K27" s="15">
        <v>0.04</v>
      </c>
      <c r="L27" s="13">
        <v>0.03</v>
      </c>
      <c r="M27" s="14">
        <v>0.03</v>
      </c>
      <c r="N27" s="14">
        <v>0.02</v>
      </c>
      <c r="O27" s="14">
        <v>0.01</v>
      </c>
      <c r="P27" s="14">
        <v>0.01</v>
      </c>
      <c r="Q27" s="5" t="s">
        <v>486</v>
      </c>
      <c r="R27" s="15">
        <v>0.08</v>
      </c>
      <c r="S27" s="13">
        <v>0.04</v>
      </c>
      <c r="T27" s="14">
        <v>0.01</v>
      </c>
      <c r="U27" s="5" t="s">
        <v>511</v>
      </c>
      <c r="V27" s="5" t="s">
        <v>486</v>
      </c>
      <c r="W27" s="15">
        <v>0.1</v>
      </c>
      <c r="X27" s="10"/>
    </row>
    <row r="28" spans="1:24" x14ac:dyDescent="0.35">
      <c r="A28" s="11"/>
      <c r="B28" s="8" t="s">
        <v>449</v>
      </c>
      <c r="C28" s="10" t="s">
        <v>1310</v>
      </c>
      <c r="D28" s="10" t="s">
        <v>449</v>
      </c>
      <c r="E28" s="5" t="s">
        <v>449</v>
      </c>
      <c r="F28" s="5" t="s">
        <v>449</v>
      </c>
      <c r="G28" s="5" t="s">
        <v>560</v>
      </c>
      <c r="H28" s="5" t="s">
        <v>571</v>
      </c>
      <c r="I28" s="11" t="s">
        <v>564</v>
      </c>
      <c r="J28" s="10" t="s">
        <v>449</v>
      </c>
      <c r="K28" s="11" t="s">
        <v>506</v>
      </c>
      <c r="L28" s="10" t="s">
        <v>449</v>
      </c>
      <c r="M28" s="5" t="s">
        <v>605</v>
      </c>
      <c r="N28" s="5" t="s">
        <v>449</v>
      </c>
      <c r="O28" s="5" t="s">
        <v>449</v>
      </c>
      <c r="P28" s="5" t="s">
        <v>449</v>
      </c>
      <c r="Q28" s="5" t="s">
        <v>449</v>
      </c>
      <c r="R28" s="11" t="s">
        <v>980</v>
      </c>
      <c r="S28" s="10" t="s">
        <v>1051</v>
      </c>
      <c r="T28" s="5" t="s">
        <v>493</v>
      </c>
      <c r="U28" s="5" t="s">
        <v>449</v>
      </c>
      <c r="V28" s="5" t="s">
        <v>449</v>
      </c>
      <c r="W28" s="11" t="s">
        <v>798</v>
      </c>
      <c r="X28" s="10"/>
    </row>
    <row r="29" spans="1:24" x14ac:dyDescent="0.35">
      <c r="A29" s="11"/>
      <c r="B29" s="22" t="s">
        <v>519</v>
      </c>
      <c r="C29" s="24">
        <v>38</v>
      </c>
      <c r="D29" s="24">
        <v>4</v>
      </c>
      <c r="E29" s="25" t="s">
        <v>486</v>
      </c>
      <c r="F29" s="25" t="s">
        <v>486</v>
      </c>
      <c r="G29" s="25">
        <v>3</v>
      </c>
      <c r="H29" s="25">
        <v>12</v>
      </c>
      <c r="I29" s="26">
        <v>10</v>
      </c>
      <c r="J29" s="24">
        <v>29</v>
      </c>
      <c r="K29" s="26">
        <v>3</v>
      </c>
      <c r="L29" s="24">
        <v>10</v>
      </c>
      <c r="M29" s="25">
        <v>8</v>
      </c>
      <c r="N29" s="25" t="s">
        <v>486</v>
      </c>
      <c r="O29" s="25">
        <v>10</v>
      </c>
      <c r="P29" s="25" t="s">
        <v>486</v>
      </c>
      <c r="Q29" s="25">
        <v>3</v>
      </c>
      <c r="R29" s="26">
        <v>1</v>
      </c>
      <c r="S29" s="24">
        <v>4</v>
      </c>
      <c r="T29" s="25">
        <v>10</v>
      </c>
      <c r="U29" s="25">
        <v>2</v>
      </c>
      <c r="V29" s="25" t="s">
        <v>486</v>
      </c>
      <c r="W29" s="26">
        <v>6</v>
      </c>
      <c r="X29" s="10"/>
    </row>
    <row r="30" spans="1:24" x14ac:dyDescent="0.35">
      <c r="A30" s="11"/>
      <c r="B30" s="22" t="s">
        <v>449</v>
      </c>
      <c r="C30" s="24" t="s">
        <v>1281</v>
      </c>
      <c r="D30" s="24" t="s">
        <v>449</v>
      </c>
      <c r="E30" s="25" t="s">
        <v>449</v>
      </c>
      <c r="F30" s="25" t="s">
        <v>449</v>
      </c>
      <c r="G30" s="25" t="s">
        <v>449</v>
      </c>
      <c r="H30" s="25" t="s">
        <v>836</v>
      </c>
      <c r="I30" s="26" t="s">
        <v>571</v>
      </c>
      <c r="J30" s="24" t="s">
        <v>449</v>
      </c>
      <c r="K30" s="26" t="s">
        <v>449</v>
      </c>
      <c r="L30" s="24" t="s">
        <v>605</v>
      </c>
      <c r="M30" s="25" t="s">
        <v>449</v>
      </c>
      <c r="N30" s="25" t="s">
        <v>449</v>
      </c>
      <c r="O30" s="25" t="s">
        <v>449</v>
      </c>
      <c r="P30" s="25" t="s">
        <v>449</v>
      </c>
      <c r="Q30" s="25" t="s">
        <v>516</v>
      </c>
      <c r="R30" s="26" t="s">
        <v>449</v>
      </c>
      <c r="S30" s="24" t="s">
        <v>449</v>
      </c>
      <c r="T30" s="25" t="s">
        <v>449</v>
      </c>
      <c r="U30" s="25" t="s">
        <v>449</v>
      </c>
      <c r="V30" s="25" t="s">
        <v>449</v>
      </c>
      <c r="W30" s="26" t="s">
        <v>567</v>
      </c>
      <c r="X30" s="10"/>
    </row>
    <row r="31" spans="1:24" x14ac:dyDescent="0.35">
      <c r="A31" s="11"/>
      <c r="B31" s="8" t="s">
        <v>1170</v>
      </c>
      <c r="C31" s="9">
        <v>2204</v>
      </c>
      <c r="D31" s="10">
        <v>999</v>
      </c>
      <c r="E31" s="5">
        <v>184</v>
      </c>
      <c r="F31" s="5">
        <v>454</v>
      </c>
      <c r="G31" s="5">
        <v>285</v>
      </c>
      <c r="H31" s="5">
        <v>150</v>
      </c>
      <c r="I31" s="11">
        <v>88</v>
      </c>
      <c r="J31" s="10">
        <v>1724</v>
      </c>
      <c r="K31" s="11">
        <v>367</v>
      </c>
      <c r="L31" s="10">
        <v>344</v>
      </c>
      <c r="M31" s="5">
        <v>477</v>
      </c>
      <c r="N31" s="5">
        <v>175</v>
      </c>
      <c r="O31" s="5">
        <v>585</v>
      </c>
      <c r="P31" s="5">
        <v>331</v>
      </c>
      <c r="Q31" s="5">
        <v>85</v>
      </c>
      <c r="R31" s="11">
        <v>86</v>
      </c>
      <c r="S31" s="10">
        <v>393</v>
      </c>
      <c r="T31" s="5">
        <v>648</v>
      </c>
      <c r="U31" s="5">
        <v>606</v>
      </c>
      <c r="V31" s="5">
        <v>217</v>
      </c>
      <c r="W31" s="11">
        <v>104</v>
      </c>
      <c r="X31" s="10"/>
    </row>
    <row r="32" spans="1:24" x14ac:dyDescent="0.35">
      <c r="A32" s="11"/>
      <c r="B32" s="8" t="s">
        <v>449</v>
      </c>
      <c r="C32" s="12">
        <v>0.73</v>
      </c>
      <c r="D32" s="13">
        <v>0.8</v>
      </c>
      <c r="E32" s="14">
        <v>0.82</v>
      </c>
      <c r="F32" s="14">
        <v>0.81</v>
      </c>
      <c r="G32" s="14">
        <v>0.77</v>
      </c>
      <c r="H32" s="14">
        <v>0.4</v>
      </c>
      <c r="I32" s="15">
        <v>0.57999999999999996</v>
      </c>
      <c r="J32" s="13">
        <v>0.74</v>
      </c>
      <c r="K32" s="15">
        <v>0.72</v>
      </c>
      <c r="L32" s="13">
        <v>0.67</v>
      </c>
      <c r="M32" s="14">
        <v>0.72</v>
      </c>
      <c r="N32" s="14">
        <v>0.77</v>
      </c>
      <c r="O32" s="14">
        <v>0.78</v>
      </c>
      <c r="P32" s="14">
        <v>0.8</v>
      </c>
      <c r="Q32" s="14">
        <v>0.73</v>
      </c>
      <c r="R32" s="15">
        <v>0.6</v>
      </c>
      <c r="S32" s="13">
        <v>0.66</v>
      </c>
      <c r="T32" s="14">
        <v>0.77</v>
      </c>
      <c r="U32" s="14">
        <v>0.79</v>
      </c>
      <c r="V32" s="14">
        <v>0.82</v>
      </c>
      <c r="W32" s="15">
        <v>0.51</v>
      </c>
      <c r="X32" s="10"/>
    </row>
    <row r="33" spans="1:24" x14ac:dyDescent="0.35">
      <c r="A33" s="11"/>
      <c r="B33" s="8" t="s">
        <v>449</v>
      </c>
      <c r="C33" s="10" t="s">
        <v>1311</v>
      </c>
      <c r="D33" s="10" t="s">
        <v>961</v>
      </c>
      <c r="E33" s="5" t="s">
        <v>961</v>
      </c>
      <c r="F33" s="5" t="s">
        <v>961</v>
      </c>
      <c r="G33" s="5" t="s">
        <v>792</v>
      </c>
      <c r="H33" s="5" t="s">
        <v>449</v>
      </c>
      <c r="I33" s="11" t="s">
        <v>557</v>
      </c>
      <c r="J33" s="10" t="s">
        <v>449</v>
      </c>
      <c r="K33" s="11" t="s">
        <v>449</v>
      </c>
      <c r="L33" s="10" t="s">
        <v>449</v>
      </c>
      <c r="M33" s="5" t="s">
        <v>558</v>
      </c>
      <c r="N33" s="5" t="s">
        <v>730</v>
      </c>
      <c r="O33" s="5" t="s">
        <v>764</v>
      </c>
      <c r="P33" s="5" t="s">
        <v>764</v>
      </c>
      <c r="Q33" s="5" t="s">
        <v>449</v>
      </c>
      <c r="R33" s="11" t="s">
        <v>449</v>
      </c>
      <c r="S33" s="10" t="s">
        <v>559</v>
      </c>
      <c r="T33" s="5" t="s">
        <v>732</v>
      </c>
      <c r="U33" s="5" t="s">
        <v>732</v>
      </c>
      <c r="V33" s="5" t="s">
        <v>732</v>
      </c>
      <c r="W33" s="11" t="s">
        <v>449</v>
      </c>
      <c r="X33" s="10"/>
    </row>
    <row r="34" spans="1:24" x14ac:dyDescent="0.35">
      <c r="A34" s="11"/>
      <c r="B34" s="22" t="s">
        <v>1171</v>
      </c>
      <c r="C34" s="23">
        <v>202</v>
      </c>
      <c r="D34" s="24">
        <v>86</v>
      </c>
      <c r="E34" s="25">
        <v>13</v>
      </c>
      <c r="F34" s="25">
        <v>22</v>
      </c>
      <c r="G34" s="25">
        <v>32</v>
      </c>
      <c r="H34" s="25">
        <v>35</v>
      </c>
      <c r="I34" s="26">
        <v>5</v>
      </c>
      <c r="J34" s="24">
        <v>159</v>
      </c>
      <c r="K34" s="26">
        <v>33</v>
      </c>
      <c r="L34" s="24">
        <v>46</v>
      </c>
      <c r="M34" s="25">
        <v>34</v>
      </c>
      <c r="N34" s="25">
        <v>12</v>
      </c>
      <c r="O34" s="25">
        <v>59</v>
      </c>
      <c r="P34" s="25">
        <v>30</v>
      </c>
      <c r="Q34" s="25">
        <v>9</v>
      </c>
      <c r="R34" s="26">
        <v>6</v>
      </c>
      <c r="S34" s="24">
        <v>43</v>
      </c>
      <c r="T34" s="25">
        <v>46</v>
      </c>
      <c r="U34" s="25">
        <v>57</v>
      </c>
      <c r="V34" s="25">
        <v>21</v>
      </c>
      <c r="W34" s="26">
        <v>15</v>
      </c>
      <c r="X34" s="10"/>
    </row>
    <row r="35" spans="1:24" x14ac:dyDescent="0.35">
      <c r="A35" s="11"/>
      <c r="B35" s="22" t="s">
        <v>449</v>
      </c>
      <c r="C35" s="27">
        <v>7.0000000000000007E-2</v>
      </c>
      <c r="D35" s="28">
        <v>7.0000000000000007E-2</v>
      </c>
      <c r="E35" s="29">
        <v>0.06</v>
      </c>
      <c r="F35" s="29">
        <v>0.04</v>
      </c>
      <c r="G35" s="29">
        <v>0.09</v>
      </c>
      <c r="H35" s="29">
        <v>0.09</v>
      </c>
      <c r="I35" s="30">
        <v>0.03</v>
      </c>
      <c r="J35" s="28">
        <v>7.0000000000000007E-2</v>
      </c>
      <c r="K35" s="30">
        <v>7.0000000000000007E-2</v>
      </c>
      <c r="L35" s="28">
        <v>0.09</v>
      </c>
      <c r="M35" s="29">
        <v>0.05</v>
      </c>
      <c r="N35" s="29">
        <v>0.05</v>
      </c>
      <c r="O35" s="29">
        <v>0.08</v>
      </c>
      <c r="P35" s="29">
        <v>7.0000000000000007E-2</v>
      </c>
      <c r="Q35" s="29">
        <v>0.08</v>
      </c>
      <c r="R35" s="30">
        <v>0.04</v>
      </c>
      <c r="S35" s="28">
        <v>7.0000000000000007E-2</v>
      </c>
      <c r="T35" s="29">
        <v>0.05</v>
      </c>
      <c r="U35" s="29">
        <v>7.0000000000000007E-2</v>
      </c>
      <c r="V35" s="29">
        <v>0.08</v>
      </c>
      <c r="W35" s="30">
        <v>0.08</v>
      </c>
      <c r="X35" s="10"/>
    </row>
    <row r="36" spans="1:24" x14ac:dyDescent="0.35">
      <c r="A36" s="11"/>
      <c r="B36" s="36" t="s">
        <v>449</v>
      </c>
      <c r="C36" s="38" t="s">
        <v>614</v>
      </c>
      <c r="D36" s="38" t="s">
        <v>614</v>
      </c>
      <c r="E36" s="39" t="s">
        <v>449</v>
      </c>
      <c r="F36" s="39" t="s">
        <v>449</v>
      </c>
      <c r="G36" s="39" t="s">
        <v>614</v>
      </c>
      <c r="H36" s="39" t="s">
        <v>614</v>
      </c>
      <c r="I36" s="40" t="s">
        <v>449</v>
      </c>
      <c r="J36" s="38" t="s">
        <v>449</v>
      </c>
      <c r="K36" s="40" t="s">
        <v>449</v>
      </c>
      <c r="L36" s="38" t="s">
        <v>568</v>
      </c>
      <c r="M36" s="39" t="s">
        <v>449</v>
      </c>
      <c r="N36" s="39" t="s">
        <v>449</v>
      </c>
      <c r="O36" s="39" t="s">
        <v>449</v>
      </c>
      <c r="P36" s="39" t="s">
        <v>449</v>
      </c>
      <c r="Q36" s="39" t="s">
        <v>449</v>
      </c>
      <c r="R36" s="40" t="s">
        <v>449</v>
      </c>
      <c r="S36" s="38" t="s">
        <v>449</v>
      </c>
      <c r="T36" s="39" t="s">
        <v>449</v>
      </c>
      <c r="U36" s="39" t="s">
        <v>449</v>
      </c>
      <c r="V36" s="39" t="s">
        <v>449</v>
      </c>
      <c r="W36" s="40" t="s">
        <v>449</v>
      </c>
      <c r="X36" s="10"/>
    </row>
    <row r="37" spans="1:24" x14ac:dyDescent="0.35">
      <c r="B37" s="1" t="s">
        <v>1929</v>
      </c>
    </row>
    <row r="38" spans="1:24" x14ac:dyDescent="0.35">
      <c r="B38" s="1" t="s">
        <v>577</v>
      </c>
    </row>
    <row r="39" spans="1:24" x14ac:dyDescent="0.35">
      <c r="B39" s="1" t="s">
        <v>653</v>
      </c>
    </row>
  </sheetData>
  <mergeCells count="4">
    <mergeCell ref="D8:I8"/>
    <mergeCell ref="J8:K8"/>
    <mergeCell ref="L8:R8"/>
    <mergeCell ref="S8:W8"/>
  </mergeCells>
  <hyperlinks>
    <hyperlink ref="C1" location="Index!A94" display="Return to Index" xr:uid="{00000000-0004-0000-5A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9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B00-000000000000}">
  <dimension ref="A1:AC39"/>
  <sheetViews>
    <sheetView showGridLines="0" zoomScale="85" zoomScaleNormal="85" workbookViewId="0">
      <pane xSplit="2" ySplit="9" topLeftCell="K11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245</v>
      </c>
    </row>
    <row r="6" spans="1:29" x14ac:dyDescent="0.35">
      <c r="B6" s="1" t="s">
        <v>246</v>
      </c>
    </row>
    <row r="7" spans="1:29" x14ac:dyDescent="0.35">
      <c r="B7" s="1" t="s">
        <v>104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3097</v>
      </c>
      <c r="D10" s="10">
        <v>3097</v>
      </c>
      <c r="E10" s="5" t="s">
        <v>486</v>
      </c>
      <c r="F10" s="5" t="s">
        <v>486</v>
      </c>
      <c r="G10" s="5" t="s">
        <v>486</v>
      </c>
      <c r="H10" s="11" t="s">
        <v>486</v>
      </c>
      <c r="I10" s="10">
        <v>2431</v>
      </c>
      <c r="J10" s="5" t="s">
        <v>486</v>
      </c>
      <c r="K10" s="5">
        <v>666</v>
      </c>
      <c r="L10" s="11" t="s">
        <v>486</v>
      </c>
      <c r="M10" s="10">
        <v>1034</v>
      </c>
      <c r="N10" s="5">
        <v>1951</v>
      </c>
      <c r="O10" s="11">
        <v>105</v>
      </c>
      <c r="P10" s="10">
        <v>1930</v>
      </c>
      <c r="Q10" s="5">
        <v>981</v>
      </c>
      <c r="R10" s="5">
        <v>156</v>
      </c>
      <c r="S10" s="5">
        <v>26</v>
      </c>
      <c r="T10" s="11">
        <v>4</v>
      </c>
      <c r="U10" s="10">
        <v>497</v>
      </c>
      <c r="V10" s="5">
        <v>300</v>
      </c>
      <c r="W10" s="5">
        <v>2229</v>
      </c>
      <c r="X10" s="11">
        <v>38</v>
      </c>
      <c r="Y10" s="10">
        <v>640</v>
      </c>
      <c r="Z10" s="5">
        <v>2337</v>
      </c>
      <c r="AA10" s="5">
        <v>61</v>
      </c>
      <c r="AB10" s="11">
        <v>21</v>
      </c>
    </row>
    <row r="11" spans="1:29" x14ac:dyDescent="0.35">
      <c r="B11" s="17" t="s">
        <v>1930</v>
      </c>
      <c r="C11" s="18">
        <v>3004</v>
      </c>
      <c r="D11" s="19">
        <v>3004</v>
      </c>
      <c r="E11" s="20" t="s">
        <v>624</v>
      </c>
      <c r="F11" s="20" t="s">
        <v>624</v>
      </c>
      <c r="G11" s="20" t="s">
        <v>624</v>
      </c>
      <c r="H11" s="21" t="s">
        <v>624</v>
      </c>
      <c r="I11" s="19">
        <v>2432</v>
      </c>
      <c r="J11" s="20" t="s">
        <v>624</v>
      </c>
      <c r="K11" s="20">
        <v>572</v>
      </c>
      <c r="L11" s="21" t="s">
        <v>624</v>
      </c>
      <c r="M11" s="19">
        <v>1167</v>
      </c>
      <c r="N11" s="20">
        <v>1719</v>
      </c>
      <c r="O11" s="21" t="s">
        <v>1312</v>
      </c>
      <c r="P11" s="19">
        <v>1871</v>
      </c>
      <c r="Q11" s="20">
        <v>920</v>
      </c>
      <c r="R11" s="20" t="s">
        <v>1313</v>
      </c>
      <c r="S11" s="20" t="s">
        <v>1030</v>
      </c>
      <c r="T11" s="21" t="s">
        <v>477</v>
      </c>
      <c r="U11" s="19">
        <v>484</v>
      </c>
      <c r="V11" s="20">
        <v>292</v>
      </c>
      <c r="W11" s="20">
        <v>2135</v>
      </c>
      <c r="X11" s="21" t="s">
        <v>482</v>
      </c>
      <c r="Y11" s="19">
        <v>707</v>
      </c>
      <c r="Z11" s="20">
        <v>2167</v>
      </c>
      <c r="AA11" s="20" t="s">
        <v>1068</v>
      </c>
      <c r="AB11" s="21" t="s">
        <v>628</v>
      </c>
    </row>
    <row r="12" spans="1:29" x14ac:dyDescent="0.35">
      <c r="A12" s="11"/>
      <c r="B12" s="22" t="s">
        <v>1164</v>
      </c>
      <c r="C12" s="23">
        <v>375</v>
      </c>
      <c r="D12" s="24">
        <v>375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4">
        <v>334</v>
      </c>
      <c r="J12" s="25" t="s">
        <v>486</v>
      </c>
      <c r="K12" s="25">
        <v>41</v>
      </c>
      <c r="L12" s="26" t="s">
        <v>486</v>
      </c>
      <c r="M12" s="24">
        <v>221</v>
      </c>
      <c r="N12" s="25">
        <v>144</v>
      </c>
      <c r="O12" s="26">
        <v>9</v>
      </c>
      <c r="P12" s="24">
        <v>204</v>
      </c>
      <c r="Q12" s="25">
        <v>133</v>
      </c>
      <c r="R12" s="25">
        <v>28</v>
      </c>
      <c r="S12" s="25">
        <v>8</v>
      </c>
      <c r="T12" s="26">
        <v>1</v>
      </c>
      <c r="U12" s="24">
        <v>83</v>
      </c>
      <c r="V12" s="25">
        <v>36</v>
      </c>
      <c r="W12" s="25">
        <v>234</v>
      </c>
      <c r="X12" s="26">
        <v>12</v>
      </c>
      <c r="Y12" s="24">
        <v>138</v>
      </c>
      <c r="Z12" s="25">
        <v>212</v>
      </c>
      <c r="AA12" s="25">
        <v>10</v>
      </c>
      <c r="AB12" s="26">
        <v>2</v>
      </c>
      <c r="AC12" s="10"/>
    </row>
    <row r="13" spans="1:29" x14ac:dyDescent="0.35">
      <c r="A13" s="11"/>
      <c r="B13" s="22" t="s">
        <v>449</v>
      </c>
      <c r="C13" s="27">
        <v>0.12</v>
      </c>
      <c r="D13" s="28">
        <v>0.12</v>
      </c>
      <c r="E13" s="25" t="s">
        <v>486</v>
      </c>
      <c r="F13" s="25" t="s">
        <v>486</v>
      </c>
      <c r="G13" s="25" t="s">
        <v>486</v>
      </c>
      <c r="H13" s="26" t="s">
        <v>486</v>
      </c>
      <c r="I13" s="28">
        <v>0.14000000000000001</v>
      </c>
      <c r="J13" s="25" t="s">
        <v>486</v>
      </c>
      <c r="K13" s="29">
        <v>7.0000000000000007E-2</v>
      </c>
      <c r="L13" s="26" t="s">
        <v>486</v>
      </c>
      <c r="M13" s="28">
        <v>0.19</v>
      </c>
      <c r="N13" s="29">
        <v>0.08</v>
      </c>
      <c r="O13" s="30">
        <v>0.08</v>
      </c>
      <c r="P13" s="28">
        <v>0.11</v>
      </c>
      <c r="Q13" s="29">
        <v>0.14000000000000001</v>
      </c>
      <c r="R13" s="29">
        <v>0.16</v>
      </c>
      <c r="S13" s="29">
        <v>0.23</v>
      </c>
      <c r="T13" s="30">
        <v>0.34</v>
      </c>
      <c r="U13" s="28">
        <v>0.17</v>
      </c>
      <c r="V13" s="29">
        <v>0.12</v>
      </c>
      <c r="W13" s="29">
        <v>0.11</v>
      </c>
      <c r="X13" s="30">
        <v>0.23</v>
      </c>
      <c r="Y13" s="28">
        <v>0.19</v>
      </c>
      <c r="Z13" s="29">
        <v>0.1</v>
      </c>
      <c r="AA13" s="29">
        <v>0.18</v>
      </c>
      <c r="AB13" s="30">
        <v>7.0000000000000007E-2</v>
      </c>
      <c r="AC13" s="10"/>
    </row>
    <row r="14" spans="1:29" x14ac:dyDescent="0.35">
      <c r="A14" s="11"/>
      <c r="B14" s="22" t="s">
        <v>449</v>
      </c>
      <c r="C14" s="24" t="s">
        <v>1273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6" t="s">
        <v>449</v>
      </c>
      <c r="I14" s="24" t="s">
        <v>514</v>
      </c>
      <c r="J14" s="25" t="s">
        <v>449</v>
      </c>
      <c r="K14" s="25" t="s">
        <v>449</v>
      </c>
      <c r="L14" s="26" t="s">
        <v>449</v>
      </c>
      <c r="M14" s="24" t="s">
        <v>507</v>
      </c>
      <c r="N14" s="25" t="s">
        <v>449</v>
      </c>
      <c r="O14" s="26" t="s">
        <v>449</v>
      </c>
      <c r="P14" s="24" t="s">
        <v>449</v>
      </c>
      <c r="Q14" s="25" t="s">
        <v>605</v>
      </c>
      <c r="R14" s="25" t="s">
        <v>449</v>
      </c>
      <c r="S14" s="25" t="s">
        <v>449</v>
      </c>
      <c r="T14" s="26" t="s">
        <v>449</v>
      </c>
      <c r="U14" s="24" t="s">
        <v>501</v>
      </c>
      <c r="V14" s="25" t="s">
        <v>449</v>
      </c>
      <c r="W14" s="25" t="s">
        <v>449</v>
      </c>
      <c r="X14" s="26" t="s">
        <v>449</v>
      </c>
      <c r="Y14" s="24" t="s">
        <v>598</v>
      </c>
      <c r="Z14" s="25" t="s">
        <v>449</v>
      </c>
      <c r="AA14" s="25" t="s">
        <v>449</v>
      </c>
      <c r="AB14" s="26" t="s">
        <v>449</v>
      </c>
      <c r="AC14" s="10"/>
    </row>
    <row r="15" spans="1:29" x14ac:dyDescent="0.35">
      <c r="A15" s="11"/>
      <c r="B15" s="8" t="s">
        <v>1165</v>
      </c>
      <c r="C15" s="9">
        <v>292</v>
      </c>
      <c r="D15" s="10">
        <v>292</v>
      </c>
      <c r="E15" s="5" t="s">
        <v>486</v>
      </c>
      <c r="F15" s="5" t="s">
        <v>486</v>
      </c>
      <c r="G15" s="5" t="s">
        <v>486</v>
      </c>
      <c r="H15" s="11" t="s">
        <v>486</v>
      </c>
      <c r="I15" s="10">
        <v>260</v>
      </c>
      <c r="J15" s="5" t="s">
        <v>486</v>
      </c>
      <c r="K15" s="5">
        <v>32</v>
      </c>
      <c r="L15" s="11" t="s">
        <v>486</v>
      </c>
      <c r="M15" s="10">
        <v>140</v>
      </c>
      <c r="N15" s="5">
        <v>128</v>
      </c>
      <c r="O15" s="11">
        <v>22</v>
      </c>
      <c r="P15" s="10">
        <v>175</v>
      </c>
      <c r="Q15" s="5">
        <v>86</v>
      </c>
      <c r="R15" s="5">
        <v>27</v>
      </c>
      <c r="S15" s="5">
        <v>4</v>
      </c>
      <c r="T15" s="11" t="s">
        <v>486</v>
      </c>
      <c r="U15" s="10">
        <v>48</v>
      </c>
      <c r="V15" s="5">
        <v>39</v>
      </c>
      <c r="W15" s="5">
        <v>196</v>
      </c>
      <c r="X15" s="11">
        <v>5</v>
      </c>
      <c r="Y15" s="10">
        <v>110</v>
      </c>
      <c r="Z15" s="5">
        <v>168</v>
      </c>
      <c r="AA15" s="5">
        <v>5</v>
      </c>
      <c r="AB15" s="11">
        <v>5</v>
      </c>
      <c r="AC15" s="10"/>
    </row>
    <row r="16" spans="1:29" x14ac:dyDescent="0.35">
      <c r="A16" s="11"/>
      <c r="B16" s="8" t="s">
        <v>449</v>
      </c>
      <c r="C16" s="12">
        <v>0.1</v>
      </c>
      <c r="D16" s="13">
        <v>0.1</v>
      </c>
      <c r="E16" s="5" t="s">
        <v>486</v>
      </c>
      <c r="F16" s="5" t="s">
        <v>486</v>
      </c>
      <c r="G16" s="5" t="s">
        <v>486</v>
      </c>
      <c r="H16" s="11" t="s">
        <v>486</v>
      </c>
      <c r="I16" s="13">
        <v>0.11</v>
      </c>
      <c r="J16" s="5" t="s">
        <v>486</v>
      </c>
      <c r="K16" s="14">
        <v>0.06</v>
      </c>
      <c r="L16" s="11" t="s">
        <v>486</v>
      </c>
      <c r="M16" s="13">
        <v>0.12</v>
      </c>
      <c r="N16" s="14">
        <v>7.0000000000000007E-2</v>
      </c>
      <c r="O16" s="15">
        <v>0.2</v>
      </c>
      <c r="P16" s="13">
        <v>0.09</v>
      </c>
      <c r="Q16" s="14">
        <v>0.09</v>
      </c>
      <c r="R16" s="14">
        <v>0.15</v>
      </c>
      <c r="S16" s="14">
        <v>0.11</v>
      </c>
      <c r="T16" s="11" t="s">
        <v>486</v>
      </c>
      <c r="U16" s="13">
        <v>0.1</v>
      </c>
      <c r="V16" s="14">
        <v>0.13</v>
      </c>
      <c r="W16" s="14">
        <v>0.09</v>
      </c>
      <c r="X16" s="15">
        <v>0.09</v>
      </c>
      <c r="Y16" s="13">
        <v>0.16</v>
      </c>
      <c r="Z16" s="14">
        <v>0.08</v>
      </c>
      <c r="AA16" s="14">
        <v>0.08</v>
      </c>
      <c r="AB16" s="15">
        <v>0.21</v>
      </c>
      <c r="AC16" s="10"/>
    </row>
    <row r="17" spans="1:29" x14ac:dyDescent="0.35">
      <c r="A17" s="11"/>
      <c r="B17" s="8" t="s">
        <v>449</v>
      </c>
      <c r="C17" s="10" t="s">
        <v>1017</v>
      </c>
      <c r="D17" s="10" t="s">
        <v>449</v>
      </c>
      <c r="E17" s="5" t="s">
        <v>449</v>
      </c>
      <c r="F17" s="5" t="s">
        <v>449</v>
      </c>
      <c r="G17" s="5" t="s">
        <v>449</v>
      </c>
      <c r="H17" s="11" t="s">
        <v>449</v>
      </c>
      <c r="I17" s="10" t="s">
        <v>514</v>
      </c>
      <c r="J17" s="5" t="s">
        <v>449</v>
      </c>
      <c r="K17" s="5" t="s">
        <v>449</v>
      </c>
      <c r="L17" s="11" t="s">
        <v>449</v>
      </c>
      <c r="M17" s="10" t="s">
        <v>518</v>
      </c>
      <c r="N17" s="5" t="s">
        <v>449</v>
      </c>
      <c r="O17" s="11" t="s">
        <v>518</v>
      </c>
      <c r="P17" s="10" t="s">
        <v>449</v>
      </c>
      <c r="Q17" s="5" t="s">
        <v>449</v>
      </c>
      <c r="R17" s="5" t="s">
        <v>449</v>
      </c>
      <c r="S17" s="5" t="s">
        <v>449</v>
      </c>
      <c r="T17" s="11" t="s">
        <v>449</v>
      </c>
      <c r="U17" s="10" t="s">
        <v>449</v>
      </c>
      <c r="V17" s="5" t="s">
        <v>449</v>
      </c>
      <c r="W17" s="5" t="s">
        <v>449</v>
      </c>
      <c r="X17" s="11" t="s">
        <v>449</v>
      </c>
      <c r="Y17" s="10" t="s">
        <v>598</v>
      </c>
      <c r="Z17" s="5" t="s">
        <v>449</v>
      </c>
      <c r="AA17" s="5" t="s">
        <v>449</v>
      </c>
      <c r="AB17" s="11" t="s">
        <v>449</v>
      </c>
      <c r="AC17" s="10"/>
    </row>
    <row r="18" spans="1:29" x14ac:dyDescent="0.35">
      <c r="A18" s="11"/>
      <c r="B18" s="22" t="s">
        <v>1166</v>
      </c>
      <c r="C18" s="23">
        <v>1255</v>
      </c>
      <c r="D18" s="24">
        <v>1255</v>
      </c>
      <c r="E18" s="25" t="s">
        <v>486</v>
      </c>
      <c r="F18" s="25" t="s">
        <v>486</v>
      </c>
      <c r="G18" s="25" t="s">
        <v>486</v>
      </c>
      <c r="H18" s="26" t="s">
        <v>486</v>
      </c>
      <c r="I18" s="24">
        <v>984</v>
      </c>
      <c r="J18" s="25" t="s">
        <v>486</v>
      </c>
      <c r="K18" s="25">
        <v>271</v>
      </c>
      <c r="L18" s="26" t="s">
        <v>486</v>
      </c>
      <c r="M18" s="24">
        <v>486</v>
      </c>
      <c r="N18" s="25">
        <v>722</v>
      </c>
      <c r="O18" s="26">
        <v>41</v>
      </c>
      <c r="P18" s="24">
        <v>781</v>
      </c>
      <c r="Q18" s="25">
        <v>388</v>
      </c>
      <c r="R18" s="25">
        <v>72</v>
      </c>
      <c r="S18" s="25">
        <v>13</v>
      </c>
      <c r="T18" s="26">
        <v>1</v>
      </c>
      <c r="U18" s="24">
        <v>189</v>
      </c>
      <c r="V18" s="25">
        <v>136</v>
      </c>
      <c r="W18" s="25">
        <v>892</v>
      </c>
      <c r="X18" s="26">
        <v>19</v>
      </c>
      <c r="Y18" s="24">
        <v>249</v>
      </c>
      <c r="Z18" s="25">
        <v>952</v>
      </c>
      <c r="AA18" s="25">
        <v>22</v>
      </c>
      <c r="AB18" s="26">
        <v>15</v>
      </c>
      <c r="AC18" s="10"/>
    </row>
    <row r="19" spans="1:29" x14ac:dyDescent="0.35">
      <c r="A19" s="11"/>
      <c r="B19" s="22" t="s">
        <v>449</v>
      </c>
      <c r="C19" s="27">
        <v>0.42</v>
      </c>
      <c r="D19" s="28">
        <v>0.42</v>
      </c>
      <c r="E19" s="25" t="s">
        <v>486</v>
      </c>
      <c r="F19" s="25" t="s">
        <v>486</v>
      </c>
      <c r="G19" s="25" t="s">
        <v>486</v>
      </c>
      <c r="H19" s="26" t="s">
        <v>486</v>
      </c>
      <c r="I19" s="28">
        <v>0.4</v>
      </c>
      <c r="J19" s="25" t="s">
        <v>486</v>
      </c>
      <c r="K19" s="29">
        <v>0.47</v>
      </c>
      <c r="L19" s="26" t="s">
        <v>486</v>
      </c>
      <c r="M19" s="28">
        <v>0.42</v>
      </c>
      <c r="N19" s="29">
        <v>0.42</v>
      </c>
      <c r="O19" s="30">
        <v>0.38</v>
      </c>
      <c r="P19" s="28">
        <v>0.42</v>
      </c>
      <c r="Q19" s="29">
        <v>0.42</v>
      </c>
      <c r="R19" s="29">
        <v>0.42</v>
      </c>
      <c r="S19" s="29">
        <v>0.36</v>
      </c>
      <c r="T19" s="30">
        <v>0.12</v>
      </c>
      <c r="U19" s="28">
        <v>0.39</v>
      </c>
      <c r="V19" s="29">
        <v>0.47</v>
      </c>
      <c r="W19" s="29">
        <v>0.42</v>
      </c>
      <c r="X19" s="30">
        <v>0.35</v>
      </c>
      <c r="Y19" s="28">
        <v>0.35</v>
      </c>
      <c r="Z19" s="29">
        <v>0.44</v>
      </c>
      <c r="AA19" s="29">
        <v>0.39</v>
      </c>
      <c r="AB19" s="30">
        <v>0.65</v>
      </c>
      <c r="AC19" s="10"/>
    </row>
    <row r="20" spans="1:29" x14ac:dyDescent="0.35">
      <c r="A20" s="11"/>
      <c r="B20" s="22" t="s">
        <v>449</v>
      </c>
      <c r="C20" s="24" t="s">
        <v>1314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6" t="s">
        <v>449</v>
      </c>
      <c r="I20" s="24" t="s">
        <v>449</v>
      </c>
      <c r="J20" s="25" t="s">
        <v>449</v>
      </c>
      <c r="K20" s="25" t="s">
        <v>600</v>
      </c>
      <c r="L20" s="26" t="s">
        <v>449</v>
      </c>
      <c r="M20" s="24" t="s">
        <v>449</v>
      </c>
      <c r="N20" s="25" t="s">
        <v>449</v>
      </c>
      <c r="O20" s="26" t="s">
        <v>449</v>
      </c>
      <c r="P20" s="24" t="s">
        <v>449</v>
      </c>
      <c r="Q20" s="25" t="s">
        <v>449</v>
      </c>
      <c r="R20" s="25" t="s">
        <v>449</v>
      </c>
      <c r="S20" s="25" t="s">
        <v>449</v>
      </c>
      <c r="T20" s="26" t="s">
        <v>449</v>
      </c>
      <c r="U20" s="24" t="s">
        <v>449</v>
      </c>
      <c r="V20" s="25" t="s">
        <v>449</v>
      </c>
      <c r="W20" s="25" t="s">
        <v>449</v>
      </c>
      <c r="X20" s="26" t="s">
        <v>449</v>
      </c>
      <c r="Y20" s="24" t="s">
        <v>449</v>
      </c>
      <c r="Z20" s="25" t="s">
        <v>502</v>
      </c>
      <c r="AA20" s="25" t="s">
        <v>449</v>
      </c>
      <c r="AB20" s="26" t="s">
        <v>449</v>
      </c>
      <c r="AC20" s="10"/>
    </row>
    <row r="21" spans="1:29" x14ac:dyDescent="0.35">
      <c r="A21" s="11"/>
      <c r="B21" s="8" t="s">
        <v>1167</v>
      </c>
      <c r="C21" s="9">
        <v>360</v>
      </c>
      <c r="D21" s="10">
        <v>360</v>
      </c>
      <c r="E21" s="5" t="s">
        <v>486</v>
      </c>
      <c r="F21" s="5" t="s">
        <v>486</v>
      </c>
      <c r="G21" s="5" t="s">
        <v>486</v>
      </c>
      <c r="H21" s="11" t="s">
        <v>486</v>
      </c>
      <c r="I21" s="10">
        <v>285</v>
      </c>
      <c r="J21" s="5" t="s">
        <v>486</v>
      </c>
      <c r="K21" s="5">
        <v>75</v>
      </c>
      <c r="L21" s="11" t="s">
        <v>486</v>
      </c>
      <c r="M21" s="10">
        <v>108</v>
      </c>
      <c r="N21" s="5">
        <v>241</v>
      </c>
      <c r="O21" s="11">
        <v>11</v>
      </c>
      <c r="P21" s="10">
        <v>228</v>
      </c>
      <c r="Q21" s="5">
        <v>102</v>
      </c>
      <c r="R21" s="5">
        <v>24</v>
      </c>
      <c r="S21" s="5">
        <v>6</v>
      </c>
      <c r="T21" s="11">
        <v>1</v>
      </c>
      <c r="U21" s="10">
        <v>51</v>
      </c>
      <c r="V21" s="5">
        <v>21</v>
      </c>
      <c r="W21" s="5">
        <v>285</v>
      </c>
      <c r="X21" s="11">
        <v>1</v>
      </c>
      <c r="Y21" s="10">
        <v>71</v>
      </c>
      <c r="Z21" s="5">
        <v>276</v>
      </c>
      <c r="AA21" s="5">
        <v>6</v>
      </c>
      <c r="AB21" s="11">
        <v>1</v>
      </c>
      <c r="AC21" s="10"/>
    </row>
    <row r="22" spans="1:29" x14ac:dyDescent="0.35">
      <c r="A22" s="11"/>
      <c r="B22" s="8" t="s">
        <v>449</v>
      </c>
      <c r="C22" s="12">
        <v>0.12</v>
      </c>
      <c r="D22" s="13">
        <v>0.12</v>
      </c>
      <c r="E22" s="5" t="s">
        <v>486</v>
      </c>
      <c r="F22" s="5" t="s">
        <v>486</v>
      </c>
      <c r="G22" s="5" t="s">
        <v>486</v>
      </c>
      <c r="H22" s="11" t="s">
        <v>486</v>
      </c>
      <c r="I22" s="13">
        <v>0.12</v>
      </c>
      <c r="J22" s="5" t="s">
        <v>486</v>
      </c>
      <c r="K22" s="14">
        <v>0.13</v>
      </c>
      <c r="L22" s="11" t="s">
        <v>486</v>
      </c>
      <c r="M22" s="13">
        <v>0.09</v>
      </c>
      <c r="N22" s="14">
        <v>0.14000000000000001</v>
      </c>
      <c r="O22" s="15">
        <v>0.1</v>
      </c>
      <c r="P22" s="13">
        <v>0.12</v>
      </c>
      <c r="Q22" s="14">
        <v>0.11</v>
      </c>
      <c r="R22" s="14">
        <v>0.14000000000000001</v>
      </c>
      <c r="S22" s="14">
        <v>0.16</v>
      </c>
      <c r="T22" s="15">
        <v>0.12</v>
      </c>
      <c r="U22" s="13">
        <v>0.11</v>
      </c>
      <c r="V22" s="14">
        <v>7.0000000000000007E-2</v>
      </c>
      <c r="W22" s="14">
        <v>0.13</v>
      </c>
      <c r="X22" s="15">
        <v>0.03</v>
      </c>
      <c r="Y22" s="13">
        <v>0.1</v>
      </c>
      <c r="Z22" s="14">
        <v>0.13</v>
      </c>
      <c r="AA22" s="14">
        <v>0.1</v>
      </c>
      <c r="AB22" s="15">
        <v>0.06</v>
      </c>
      <c r="AC22" s="10"/>
    </row>
    <row r="23" spans="1:29" x14ac:dyDescent="0.35">
      <c r="A23" s="11"/>
      <c r="B23" s="8" t="s">
        <v>449</v>
      </c>
      <c r="C23" s="10" t="s">
        <v>1306</v>
      </c>
      <c r="D23" s="10" t="s">
        <v>449</v>
      </c>
      <c r="E23" s="5" t="s">
        <v>449</v>
      </c>
      <c r="F23" s="5" t="s">
        <v>449</v>
      </c>
      <c r="G23" s="5" t="s">
        <v>449</v>
      </c>
      <c r="H23" s="11" t="s">
        <v>449</v>
      </c>
      <c r="I23" s="10" t="s">
        <v>449</v>
      </c>
      <c r="J23" s="5" t="s">
        <v>449</v>
      </c>
      <c r="K23" s="5" t="s">
        <v>449</v>
      </c>
      <c r="L23" s="11" t="s">
        <v>449</v>
      </c>
      <c r="M23" s="10" t="s">
        <v>449</v>
      </c>
      <c r="N23" s="5" t="s">
        <v>603</v>
      </c>
      <c r="O23" s="11" t="s">
        <v>449</v>
      </c>
      <c r="P23" s="10" t="s">
        <v>449</v>
      </c>
      <c r="Q23" s="5" t="s">
        <v>449</v>
      </c>
      <c r="R23" s="5" t="s">
        <v>449</v>
      </c>
      <c r="S23" s="5" t="s">
        <v>449</v>
      </c>
      <c r="T23" s="11" t="s">
        <v>449</v>
      </c>
      <c r="U23" s="10" t="s">
        <v>449</v>
      </c>
      <c r="V23" s="5" t="s">
        <v>449</v>
      </c>
      <c r="W23" s="5" t="s">
        <v>703</v>
      </c>
      <c r="X23" s="11" t="s">
        <v>449</v>
      </c>
      <c r="Y23" s="10" t="s">
        <v>449</v>
      </c>
      <c r="Z23" s="5" t="s">
        <v>449</v>
      </c>
      <c r="AA23" s="5" t="s">
        <v>449</v>
      </c>
      <c r="AB23" s="11" t="s">
        <v>449</v>
      </c>
      <c r="AC23" s="10"/>
    </row>
    <row r="24" spans="1:29" x14ac:dyDescent="0.35">
      <c r="A24" s="11"/>
      <c r="B24" s="22" t="s">
        <v>1168</v>
      </c>
      <c r="C24" s="23">
        <v>661</v>
      </c>
      <c r="D24" s="24">
        <v>661</v>
      </c>
      <c r="E24" s="25" t="s">
        <v>486</v>
      </c>
      <c r="F24" s="25" t="s">
        <v>486</v>
      </c>
      <c r="G24" s="25" t="s">
        <v>486</v>
      </c>
      <c r="H24" s="26" t="s">
        <v>486</v>
      </c>
      <c r="I24" s="24">
        <v>517</v>
      </c>
      <c r="J24" s="25" t="s">
        <v>486</v>
      </c>
      <c r="K24" s="25">
        <v>144</v>
      </c>
      <c r="L24" s="26" t="s">
        <v>486</v>
      </c>
      <c r="M24" s="24">
        <v>189</v>
      </c>
      <c r="N24" s="25">
        <v>450</v>
      </c>
      <c r="O24" s="26">
        <v>21</v>
      </c>
      <c r="P24" s="24">
        <v>445</v>
      </c>
      <c r="Q24" s="25">
        <v>191</v>
      </c>
      <c r="R24" s="25">
        <v>18</v>
      </c>
      <c r="S24" s="25">
        <v>5</v>
      </c>
      <c r="T24" s="26">
        <v>2</v>
      </c>
      <c r="U24" s="24">
        <v>104</v>
      </c>
      <c r="V24" s="25">
        <v>58</v>
      </c>
      <c r="W24" s="25">
        <v>480</v>
      </c>
      <c r="X24" s="26">
        <v>14</v>
      </c>
      <c r="Y24" s="24">
        <v>129</v>
      </c>
      <c r="Z24" s="25">
        <v>511</v>
      </c>
      <c r="AA24" s="25">
        <v>14</v>
      </c>
      <c r="AB24" s="26" t="s">
        <v>511</v>
      </c>
      <c r="AC24" s="10"/>
    </row>
    <row r="25" spans="1:29" x14ac:dyDescent="0.35">
      <c r="A25" s="11"/>
      <c r="B25" s="22" t="s">
        <v>449</v>
      </c>
      <c r="C25" s="27">
        <v>0.22</v>
      </c>
      <c r="D25" s="28">
        <v>0.22</v>
      </c>
      <c r="E25" s="25" t="s">
        <v>486</v>
      </c>
      <c r="F25" s="25" t="s">
        <v>486</v>
      </c>
      <c r="G25" s="25" t="s">
        <v>486</v>
      </c>
      <c r="H25" s="26" t="s">
        <v>486</v>
      </c>
      <c r="I25" s="28">
        <v>0.21</v>
      </c>
      <c r="J25" s="25" t="s">
        <v>486</v>
      </c>
      <c r="K25" s="29">
        <v>0.25</v>
      </c>
      <c r="L25" s="26" t="s">
        <v>486</v>
      </c>
      <c r="M25" s="28">
        <v>0.16</v>
      </c>
      <c r="N25" s="29">
        <v>0.26</v>
      </c>
      <c r="O25" s="30">
        <v>0.2</v>
      </c>
      <c r="P25" s="28">
        <v>0.24</v>
      </c>
      <c r="Q25" s="29">
        <v>0.21</v>
      </c>
      <c r="R25" s="29">
        <v>0.1</v>
      </c>
      <c r="S25" s="29">
        <v>0.14000000000000001</v>
      </c>
      <c r="T25" s="30">
        <v>0.41</v>
      </c>
      <c r="U25" s="28">
        <v>0.21</v>
      </c>
      <c r="V25" s="29">
        <v>0.2</v>
      </c>
      <c r="W25" s="29">
        <v>0.22</v>
      </c>
      <c r="X25" s="30">
        <v>0.26</v>
      </c>
      <c r="Y25" s="28">
        <v>0.18</v>
      </c>
      <c r="Z25" s="29">
        <v>0.24</v>
      </c>
      <c r="AA25" s="29">
        <v>0.24</v>
      </c>
      <c r="AB25" s="30">
        <v>0.01</v>
      </c>
      <c r="AC25" s="10"/>
    </row>
    <row r="26" spans="1:29" x14ac:dyDescent="0.35">
      <c r="A26" s="11"/>
      <c r="B26" s="22" t="s">
        <v>449</v>
      </c>
      <c r="C26" s="24" t="s">
        <v>1315</v>
      </c>
      <c r="D26" s="24" t="s">
        <v>449</v>
      </c>
      <c r="E26" s="25" t="s">
        <v>449</v>
      </c>
      <c r="F26" s="25" t="s">
        <v>449</v>
      </c>
      <c r="G26" s="25" t="s">
        <v>449</v>
      </c>
      <c r="H26" s="26" t="s">
        <v>449</v>
      </c>
      <c r="I26" s="24" t="s">
        <v>449</v>
      </c>
      <c r="J26" s="25" t="s">
        <v>449</v>
      </c>
      <c r="K26" s="25" t="s">
        <v>449</v>
      </c>
      <c r="L26" s="26" t="s">
        <v>449</v>
      </c>
      <c r="M26" s="24" t="s">
        <v>449</v>
      </c>
      <c r="N26" s="25" t="s">
        <v>603</v>
      </c>
      <c r="O26" s="26" t="s">
        <v>449</v>
      </c>
      <c r="P26" s="24" t="s">
        <v>601</v>
      </c>
      <c r="Q26" s="25" t="s">
        <v>558</v>
      </c>
      <c r="R26" s="25" t="s">
        <v>449</v>
      </c>
      <c r="S26" s="25" t="s">
        <v>449</v>
      </c>
      <c r="T26" s="26" t="s">
        <v>449</v>
      </c>
      <c r="U26" s="24" t="s">
        <v>449</v>
      </c>
      <c r="V26" s="25" t="s">
        <v>449</v>
      </c>
      <c r="W26" s="25" t="s">
        <v>449</v>
      </c>
      <c r="X26" s="26" t="s">
        <v>449</v>
      </c>
      <c r="Y26" s="24" t="s">
        <v>449</v>
      </c>
      <c r="Z26" s="25" t="s">
        <v>502</v>
      </c>
      <c r="AA26" s="25" t="s">
        <v>449</v>
      </c>
      <c r="AB26" s="26" t="s">
        <v>449</v>
      </c>
      <c r="AC26" s="10"/>
    </row>
    <row r="27" spans="1:29" x14ac:dyDescent="0.35">
      <c r="A27" s="11"/>
      <c r="B27" s="8" t="s">
        <v>1169</v>
      </c>
      <c r="C27" s="9">
        <v>61</v>
      </c>
      <c r="D27" s="10">
        <v>61</v>
      </c>
      <c r="E27" s="5" t="s">
        <v>486</v>
      </c>
      <c r="F27" s="5" t="s">
        <v>486</v>
      </c>
      <c r="G27" s="5" t="s">
        <v>486</v>
      </c>
      <c r="H27" s="11" t="s">
        <v>486</v>
      </c>
      <c r="I27" s="10">
        <v>51</v>
      </c>
      <c r="J27" s="5" t="s">
        <v>486</v>
      </c>
      <c r="K27" s="5">
        <v>10</v>
      </c>
      <c r="L27" s="11" t="s">
        <v>486</v>
      </c>
      <c r="M27" s="10">
        <v>22</v>
      </c>
      <c r="N27" s="5">
        <v>34</v>
      </c>
      <c r="O27" s="11">
        <v>4</v>
      </c>
      <c r="P27" s="10">
        <v>37</v>
      </c>
      <c r="Q27" s="5">
        <v>19</v>
      </c>
      <c r="R27" s="5">
        <v>4</v>
      </c>
      <c r="S27" s="5" t="s">
        <v>486</v>
      </c>
      <c r="T27" s="11" t="s">
        <v>486</v>
      </c>
      <c r="U27" s="10">
        <v>9</v>
      </c>
      <c r="V27" s="5">
        <v>2</v>
      </c>
      <c r="W27" s="5">
        <v>47</v>
      </c>
      <c r="X27" s="11">
        <v>2</v>
      </c>
      <c r="Y27" s="10">
        <v>11</v>
      </c>
      <c r="Z27" s="5">
        <v>49</v>
      </c>
      <c r="AA27" s="5" t="s">
        <v>486</v>
      </c>
      <c r="AB27" s="11" t="s">
        <v>486</v>
      </c>
      <c r="AC27" s="10"/>
    </row>
    <row r="28" spans="1:29" x14ac:dyDescent="0.35">
      <c r="A28" s="11"/>
      <c r="B28" s="8" t="s">
        <v>449</v>
      </c>
      <c r="C28" s="12">
        <v>0.02</v>
      </c>
      <c r="D28" s="13">
        <v>0.02</v>
      </c>
      <c r="E28" s="5" t="s">
        <v>486</v>
      </c>
      <c r="F28" s="5" t="s">
        <v>486</v>
      </c>
      <c r="G28" s="5" t="s">
        <v>486</v>
      </c>
      <c r="H28" s="11" t="s">
        <v>486</v>
      </c>
      <c r="I28" s="13">
        <v>0.02</v>
      </c>
      <c r="J28" s="5" t="s">
        <v>486</v>
      </c>
      <c r="K28" s="14">
        <v>0.02</v>
      </c>
      <c r="L28" s="11" t="s">
        <v>486</v>
      </c>
      <c r="M28" s="13">
        <v>0.02</v>
      </c>
      <c r="N28" s="14">
        <v>0.02</v>
      </c>
      <c r="O28" s="15">
        <v>0.04</v>
      </c>
      <c r="P28" s="13">
        <v>0.02</v>
      </c>
      <c r="Q28" s="14">
        <v>0.02</v>
      </c>
      <c r="R28" s="14">
        <v>0.02</v>
      </c>
      <c r="S28" s="5" t="s">
        <v>486</v>
      </c>
      <c r="T28" s="11" t="s">
        <v>486</v>
      </c>
      <c r="U28" s="13">
        <v>0.02</v>
      </c>
      <c r="V28" s="14">
        <v>0.01</v>
      </c>
      <c r="W28" s="14">
        <v>0.02</v>
      </c>
      <c r="X28" s="15">
        <v>0.04</v>
      </c>
      <c r="Y28" s="13">
        <v>0.02</v>
      </c>
      <c r="Z28" s="14">
        <v>0.02</v>
      </c>
      <c r="AA28" s="5" t="s">
        <v>486</v>
      </c>
      <c r="AB28" s="11" t="s">
        <v>486</v>
      </c>
      <c r="AC28" s="10"/>
    </row>
    <row r="29" spans="1:29" x14ac:dyDescent="0.35">
      <c r="A29" s="11"/>
      <c r="B29" s="22" t="s">
        <v>519</v>
      </c>
      <c r="C29" s="24">
        <v>38</v>
      </c>
      <c r="D29" s="24">
        <v>38</v>
      </c>
      <c r="E29" s="25" t="s">
        <v>486</v>
      </c>
      <c r="F29" s="25" t="s">
        <v>486</v>
      </c>
      <c r="G29" s="25" t="s">
        <v>486</v>
      </c>
      <c r="H29" s="26" t="s">
        <v>486</v>
      </c>
      <c r="I29" s="24">
        <v>33</v>
      </c>
      <c r="J29" s="25" t="s">
        <v>486</v>
      </c>
      <c r="K29" s="25">
        <v>5</v>
      </c>
      <c r="L29" s="26" t="s">
        <v>486</v>
      </c>
      <c r="M29" s="24">
        <v>21</v>
      </c>
      <c r="N29" s="25">
        <v>14</v>
      </c>
      <c r="O29" s="26">
        <v>3</v>
      </c>
      <c r="P29" s="24">
        <v>24</v>
      </c>
      <c r="Q29" s="25">
        <v>12</v>
      </c>
      <c r="R29" s="25">
        <v>1</v>
      </c>
      <c r="S29" s="25">
        <v>1</v>
      </c>
      <c r="T29" s="26" t="s">
        <v>486</v>
      </c>
      <c r="U29" s="24">
        <v>9</v>
      </c>
      <c r="V29" s="25">
        <v>3</v>
      </c>
      <c r="W29" s="25">
        <v>24</v>
      </c>
      <c r="X29" s="26" t="s">
        <v>486</v>
      </c>
      <c r="Y29" s="24">
        <v>10</v>
      </c>
      <c r="Z29" s="25">
        <v>23</v>
      </c>
      <c r="AA29" s="25">
        <v>1</v>
      </c>
      <c r="AB29" s="26" t="s">
        <v>486</v>
      </c>
      <c r="AC29" s="10"/>
    </row>
    <row r="30" spans="1:29" x14ac:dyDescent="0.35">
      <c r="A30" s="11"/>
      <c r="B30" s="22" t="s">
        <v>449</v>
      </c>
      <c r="C30" s="24" t="s">
        <v>517</v>
      </c>
      <c r="D30" s="24" t="s">
        <v>449</v>
      </c>
      <c r="E30" s="25" t="s">
        <v>449</v>
      </c>
      <c r="F30" s="25" t="s">
        <v>449</v>
      </c>
      <c r="G30" s="25" t="s">
        <v>449</v>
      </c>
      <c r="H30" s="26" t="s">
        <v>449</v>
      </c>
      <c r="I30" s="24" t="s">
        <v>449</v>
      </c>
      <c r="J30" s="25" t="s">
        <v>449</v>
      </c>
      <c r="K30" s="25" t="s">
        <v>449</v>
      </c>
      <c r="L30" s="26" t="s">
        <v>449</v>
      </c>
      <c r="M30" s="24" t="s">
        <v>449</v>
      </c>
      <c r="N30" s="25" t="s">
        <v>449</v>
      </c>
      <c r="O30" s="26" t="s">
        <v>449</v>
      </c>
      <c r="P30" s="24" t="s">
        <v>449</v>
      </c>
      <c r="Q30" s="25" t="s">
        <v>449</v>
      </c>
      <c r="R30" s="25" t="s">
        <v>449</v>
      </c>
      <c r="S30" s="25" t="s">
        <v>449</v>
      </c>
      <c r="T30" s="26" t="s">
        <v>449</v>
      </c>
      <c r="U30" s="24" t="s">
        <v>449</v>
      </c>
      <c r="V30" s="25" t="s">
        <v>449</v>
      </c>
      <c r="W30" s="25" t="s">
        <v>449</v>
      </c>
      <c r="X30" s="26" t="s">
        <v>449</v>
      </c>
      <c r="Y30" s="24" t="s">
        <v>449</v>
      </c>
      <c r="Z30" s="25" t="s">
        <v>449</v>
      </c>
      <c r="AA30" s="25" t="s">
        <v>449</v>
      </c>
      <c r="AB30" s="26" t="s">
        <v>449</v>
      </c>
      <c r="AC30" s="10"/>
    </row>
    <row r="31" spans="1:29" x14ac:dyDescent="0.35">
      <c r="A31" s="11"/>
      <c r="B31" s="8" t="s">
        <v>1170</v>
      </c>
      <c r="C31" s="9">
        <v>667</v>
      </c>
      <c r="D31" s="10">
        <v>667</v>
      </c>
      <c r="E31" s="5" t="s">
        <v>486</v>
      </c>
      <c r="F31" s="5" t="s">
        <v>486</v>
      </c>
      <c r="G31" s="5" t="s">
        <v>486</v>
      </c>
      <c r="H31" s="11" t="s">
        <v>486</v>
      </c>
      <c r="I31" s="10">
        <v>595</v>
      </c>
      <c r="J31" s="5" t="s">
        <v>486</v>
      </c>
      <c r="K31" s="5">
        <v>72</v>
      </c>
      <c r="L31" s="11" t="s">
        <v>486</v>
      </c>
      <c r="M31" s="10">
        <v>361</v>
      </c>
      <c r="N31" s="5">
        <v>272</v>
      </c>
      <c r="O31" s="11">
        <v>31</v>
      </c>
      <c r="P31" s="10">
        <v>379</v>
      </c>
      <c r="Q31" s="5">
        <v>220</v>
      </c>
      <c r="R31" s="5">
        <v>55</v>
      </c>
      <c r="S31" s="5">
        <v>12</v>
      </c>
      <c r="T31" s="11">
        <v>1</v>
      </c>
      <c r="U31" s="10">
        <v>131</v>
      </c>
      <c r="V31" s="5">
        <v>76</v>
      </c>
      <c r="W31" s="5">
        <v>431</v>
      </c>
      <c r="X31" s="11">
        <v>17</v>
      </c>
      <c r="Y31" s="10">
        <v>248</v>
      </c>
      <c r="Z31" s="5">
        <v>380</v>
      </c>
      <c r="AA31" s="5">
        <v>15</v>
      </c>
      <c r="AB31" s="11">
        <v>6</v>
      </c>
      <c r="AC31" s="10"/>
    </row>
    <row r="32" spans="1:29" x14ac:dyDescent="0.35">
      <c r="A32" s="11"/>
      <c r="B32" s="8" t="s">
        <v>449</v>
      </c>
      <c r="C32" s="12">
        <v>0.22</v>
      </c>
      <c r="D32" s="13">
        <v>0.22</v>
      </c>
      <c r="E32" s="5" t="s">
        <v>486</v>
      </c>
      <c r="F32" s="5" t="s">
        <v>486</v>
      </c>
      <c r="G32" s="5" t="s">
        <v>486</v>
      </c>
      <c r="H32" s="11" t="s">
        <v>486</v>
      </c>
      <c r="I32" s="13">
        <v>0.24</v>
      </c>
      <c r="J32" s="5" t="s">
        <v>486</v>
      </c>
      <c r="K32" s="14">
        <v>0.13</v>
      </c>
      <c r="L32" s="11" t="s">
        <v>486</v>
      </c>
      <c r="M32" s="13">
        <v>0.31</v>
      </c>
      <c r="N32" s="14">
        <v>0.16</v>
      </c>
      <c r="O32" s="15">
        <v>0.28999999999999998</v>
      </c>
      <c r="P32" s="13">
        <v>0.2</v>
      </c>
      <c r="Q32" s="14">
        <v>0.24</v>
      </c>
      <c r="R32" s="14">
        <v>0.32</v>
      </c>
      <c r="S32" s="14">
        <v>0.33</v>
      </c>
      <c r="T32" s="15">
        <v>0.34</v>
      </c>
      <c r="U32" s="13">
        <v>0.27</v>
      </c>
      <c r="V32" s="14">
        <v>0.26</v>
      </c>
      <c r="W32" s="14">
        <v>0.2</v>
      </c>
      <c r="X32" s="15">
        <v>0.32</v>
      </c>
      <c r="Y32" s="13">
        <v>0.35</v>
      </c>
      <c r="Z32" s="14">
        <v>0.18</v>
      </c>
      <c r="AA32" s="14">
        <v>0.27</v>
      </c>
      <c r="AB32" s="15">
        <v>0.28000000000000003</v>
      </c>
      <c r="AC32" s="10"/>
    </row>
    <row r="33" spans="1:29" x14ac:dyDescent="0.35">
      <c r="A33" s="11"/>
      <c r="B33" s="8" t="s">
        <v>449</v>
      </c>
      <c r="C33" s="10" t="s">
        <v>1273</v>
      </c>
      <c r="D33" s="10" t="s">
        <v>449</v>
      </c>
      <c r="E33" s="5" t="s">
        <v>449</v>
      </c>
      <c r="F33" s="5" t="s">
        <v>449</v>
      </c>
      <c r="G33" s="5" t="s">
        <v>449</v>
      </c>
      <c r="H33" s="11" t="s">
        <v>449</v>
      </c>
      <c r="I33" s="10" t="s">
        <v>514</v>
      </c>
      <c r="J33" s="5" t="s">
        <v>449</v>
      </c>
      <c r="K33" s="5" t="s">
        <v>449</v>
      </c>
      <c r="L33" s="11" t="s">
        <v>449</v>
      </c>
      <c r="M33" s="10" t="s">
        <v>518</v>
      </c>
      <c r="N33" s="5" t="s">
        <v>449</v>
      </c>
      <c r="O33" s="11" t="s">
        <v>517</v>
      </c>
      <c r="P33" s="10" t="s">
        <v>449</v>
      </c>
      <c r="Q33" s="5" t="s">
        <v>449</v>
      </c>
      <c r="R33" s="5" t="s">
        <v>523</v>
      </c>
      <c r="S33" s="5" t="s">
        <v>449</v>
      </c>
      <c r="T33" s="11" t="s">
        <v>449</v>
      </c>
      <c r="U33" s="10" t="s">
        <v>501</v>
      </c>
      <c r="V33" s="5" t="s">
        <v>449</v>
      </c>
      <c r="W33" s="5" t="s">
        <v>449</v>
      </c>
      <c r="X33" s="11" t="s">
        <v>449</v>
      </c>
      <c r="Y33" s="10" t="s">
        <v>598</v>
      </c>
      <c r="Z33" s="5" t="s">
        <v>449</v>
      </c>
      <c r="AA33" s="5" t="s">
        <v>449</v>
      </c>
      <c r="AB33" s="11" t="s">
        <v>449</v>
      </c>
      <c r="AC33" s="10"/>
    </row>
    <row r="34" spans="1:29" x14ac:dyDescent="0.35">
      <c r="A34" s="11"/>
      <c r="B34" s="22" t="s">
        <v>1171</v>
      </c>
      <c r="C34" s="23">
        <v>1021</v>
      </c>
      <c r="D34" s="24">
        <v>1021</v>
      </c>
      <c r="E34" s="25" t="s">
        <v>486</v>
      </c>
      <c r="F34" s="25" t="s">
        <v>486</v>
      </c>
      <c r="G34" s="25" t="s">
        <v>486</v>
      </c>
      <c r="H34" s="26" t="s">
        <v>486</v>
      </c>
      <c r="I34" s="24">
        <v>802</v>
      </c>
      <c r="J34" s="25" t="s">
        <v>486</v>
      </c>
      <c r="K34" s="25">
        <v>218</v>
      </c>
      <c r="L34" s="26" t="s">
        <v>486</v>
      </c>
      <c r="M34" s="24">
        <v>297</v>
      </c>
      <c r="N34" s="25">
        <v>691</v>
      </c>
      <c r="O34" s="26">
        <v>32</v>
      </c>
      <c r="P34" s="24">
        <v>673</v>
      </c>
      <c r="Q34" s="25">
        <v>293</v>
      </c>
      <c r="R34" s="25">
        <v>41</v>
      </c>
      <c r="S34" s="25">
        <v>11</v>
      </c>
      <c r="T34" s="26">
        <v>2</v>
      </c>
      <c r="U34" s="24">
        <v>155</v>
      </c>
      <c r="V34" s="25">
        <v>78</v>
      </c>
      <c r="W34" s="25">
        <v>765</v>
      </c>
      <c r="X34" s="26">
        <v>16</v>
      </c>
      <c r="Y34" s="24">
        <v>200</v>
      </c>
      <c r="Z34" s="25">
        <v>786</v>
      </c>
      <c r="AA34" s="25">
        <v>19</v>
      </c>
      <c r="AB34" s="26">
        <v>2</v>
      </c>
      <c r="AC34" s="10"/>
    </row>
    <row r="35" spans="1:29" x14ac:dyDescent="0.35">
      <c r="A35" s="11"/>
      <c r="B35" s="22" t="s">
        <v>449</v>
      </c>
      <c r="C35" s="27">
        <v>0.34</v>
      </c>
      <c r="D35" s="28">
        <v>0.34</v>
      </c>
      <c r="E35" s="25" t="s">
        <v>486</v>
      </c>
      <c r="F35" s="25" t="s">
        <v>486</v>
      </c>
      <c r="G35" s="25" t="s">
        <v>486</v>
      </c>
      <c r="H35" s="26" t="s">
        <v>486</v>
      </c>
      <c r="I35" s="28">
        <v>0.33</v>
      </c>
      <c r="J35" s="25" t="s">
        <v>486</v>
      </c>
      <c r="K35" s="29">
        <v>0.38</v>
      </c>
      <c r="L35" s="26" t="s">
        <v>486</v>
      </c>
      <c r="M35" s="28">
        <v>0.25</v>
      </c>
      <c r="N35" s="29">
        <v>0.4</v>
      </c>
      <c r="O35" s="30">
        <v>0.3</v>
      </c>
      <c r="P35" s="28">
        <v>0.36</v>
      </c>
      <c r="Q35" s="29">
        <v>0.32</v>
      </c>
      <c r="R35" s="29">
        <v>0.24</v>
      </c>
      <c r="S35" s="29">
        <v>0.31</v>
      </c>
      <c r="T35" s="30">
        <v>0.53</v>
      </c>
      <c r="U35" s="28">
        <v>0.32</v>
      </c>
      <c r="V35" s="29">
        <v>0.27</v>
      </c>
      <c r="W35" s="29">
        <v>0.36</v>
      </c>
      <c r="X35" s="30">
        <v>0.28999999999999998</v>
      </c>
      <c r="Y35" s="28">
        <v>0.28000000000000003</v>
      </c>
      <c r="Z35" s="29">
        <v>0.36</v>
      </c>
      <c r="AA35" s="29">
        <v>0.34</v>
      </c>
      <c r="AB35" s="30">
        <v>7.0000000000000007E-2</v>
      </c>
      <c r="AC35" s="10"/>
    </row>
    <row r="36" spans="1:29" x14ac:dyDescent="0.35">
      <c r="A36" s="11"/>
      <c r="B36" s="36" t="s">
        <v>449</v>
      </c>
      <c r="C36" s="38" t="s">
        <v>1316</v>
      </c>
      <c r="D36" s="38" t="s">
        <v>449</v>
      </c>
      <c r="E36" s="39" t="s">
        <v>449</v>
      </c>
      <c r="F36" s="39" t="s">
        <v>449</v>
      </c>
      <c r="G36" s="39" t="s">
        <v>449</v>
      </c>
      <c r="H36" s="40" t="s">
        <v>449</v>
      </c>
      <c r="I36" s="38" t="s">
        <v>449</v>
      </c>
      <c r="J36" s="39" t="s">
        <v>449</v>
      </c>
      <c r="K36" s="39" t="s">
        <v>600</v>
      </c>
      <c r="L36" s="40" t="s">
        <v>449</v>
      </c>
      <c r="M36" s="38" t="s">
        <v>449</v>
      </c>
      <c r="N36" s="39" t="s">
        <v>603</v>
      </c>
      <c r="O36" s="40" t="s">
        <v>449</v>
      </c>
      <c r="P36" s="38" t="s">
        <v>601</v>
      </c>
      <c r="Q36" s="39" t="s">
        <v>449</v>
      </c>
      <c r="R36" s="39" t="s">
        <v>449</v>
      </c>
      <c r="S36" s="39" t="s">
        <v>449</v>
      </c>
      <c r="T36" s="40" t="s">
        <v>449</v>
      </c>
      <c r="U36" s="38" t="s">
        <v>449</v>
      </c>
      <c r="V36" s="39" t="s">
        <v>449</v>
      </c>
      <c r="W36" s="39" t="s">
        <v>703</v>
      </c>
      <c r="X36" s="40" t="s">
        <v>449</v>
      </c>
      <c r="Y36" s="38" t="s">
        <v>449</v>
      </c>
      <c r="Z36" s="39" t="s">
        <v>502</v>
      </c>
      <c r="AA36" s="39" t="s">
        <v>449</v>
      </c>
      <c r="AB36" s="40" t="s">
        <v>449</v>
      </c>
      <c r="AC36" s="10"/>
    </row>
    <row r="37" spans="1:29" x14ac:dyDescent="0.35">
      <c r="B37" s="1" t="s">
        <v>1929</v>
      </c>
    </row>
    <row r="38" spans="1:29" x14ac:dyDescent="0.35">
      <c r="B38" s="1" t="s">
        <v>529</v>
      </c>
    </row>
    <row r="39" spans="1:29" x14ac:dyDescent="0.35">
      <c r="B39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95" display="Return to Index" xr:uid="{00000000-0004-0000-5B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9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C00-000000000000}">
  <dimension ref="A1:X40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248</v>
      </c>
    </row>
    <row r="6" spans="1:24" x14ac:dyDescent="0.35">
      <c r="B6" s="1" t="s">
        <v>246</v>
      </c>
    </row>
    <row r="7" spans="1:24" x14ac:dyDescent="0.35">
      <c r="B7" s="1" t="s">
        <v>104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3097</v>
      </c>
      <c r="D10" s="10">
        <v>1334</v>
      </c>
      <c r="E10" s="5">
        <v>214</v>
      </c>
      <c r="F10" s="5">
        <v>676</v>
      </c>
      <c r="G10" s="5">
        <v>353</v>
      </c>
      <c r="H10" s="5">
        <v>293</v>
      </c>
      <c r="I10" s="11">
        <v>171</v>
      </c>
      <c r="J10" s="10">
        <v>2588</v>
      </c>
      <c r="K10" s="11">
        <v>400</v>
      </c>
      <c r="L10" s="10">
        <v>462</v>
      </c>
      <c r="M10" s="5">
        <v>699</v>
      </c>
      <c r="N10" s="5">
        <v>239</v>
      </c>
      <c r="O10" s="5">
        <v>833</v>
      </c>
      <c r="P10" s="5">
        <v>465</v>
      </c>
      <c r="Q10" s="5">
        <v>151</v>
      </c>
      <c r="R10" s="11">
        <v>104</v>
      </c>
      <c r="S10" s="10">
        <v>509</v>
      </c>
      <c r="T10" s="5">
        <v>845</v>
      </c>
      <c r="U10" s="5">
        <v>913</v>
      </c>
      <c r="V10" s="5">
        <v>342</v>
      </c>
      <c r="W10" s="11">
        <v>159</v>
      </c>
    </row>
    <row r="11" spans="1:24" x14ac:dyDescent="0.35">
      <c r="B11" s="17" t="s">
        <v>1930</v>
      </c>
      <c r="C11" s="18">
        <v>3004</v>
      </c>
      <c r="D11" s="19">
        <v>1248</v>
      </c>
      <c r="E11" s="20">
        <v>224</v>
      </c>
      <c r="F11" s="20">
        <v>556</v>
      </c>
      <c r="G11" s="20">
        <v>367</v>
      </c>
      <c r="H11" s="20">
        <v>374</v>
      </c>
      <c r="I11" s="21">
        <v>158</v>
      </c>
      <c r="J11" s="19">
        <v>2346</v>
      </c>
      <c r="K11" s="21">
        <v>503</v>
      </c>
      <c r="L11" s="19">
        <v>518</v>
      </c>
      <c r="M11" s="20">
        <v>659</v>
      </c>
      <c r="N11" s="20">
        <v>227</v>
      </c>
      <c r="O11" s="20">
        <v>749</v>
      </c>
      <c r="P11" s="20">
        <v>412</v>
      </c>
      <c r="Q11" s="20">
        <v>117</v>
      </c>
      <c r="R11" s="21" t="s">
        <v>1066</v>
      </c>
      <c r="S11" s="19">
        <v>588</v>
      </c>
      <c r="T11" s="20">
        <v>841</v>
      </c>
      <c r="U11" s="20">
        <v>761</v>
      </c>
      <c r="V11" s="20">
        <v>262</v>
      </c>
      <c r="W11" s="21">
        <v>209</v>
      </c>
    </row>
    <row r="12" spans="1:24" x14ac:dyDescent="0.35">
      <c r="A12" s="11"/>
      <c r="B12" s="22" t="s">
        <v>1164</v>
      </c>
      <c r="C12" s="23">
        <v>375</v>
      </c>
      <c r="D12" s="24">
        <v>122</v>
      </c>
      <c r="E12" s="25">
        <v>32</v>
      </c>
      <c r="F12" s="25">
        <v>53</v>
      </c>
      <c r="G12" s="25">
        <v>56</v>
      </c>
      <c r="H12" s="25">
        <v>74</v>
      </c>
      <c r="I12" s="26">
        <v>20</v>
      </c>
      <c r="J12" s="24">
        <v>254</v>
      </c>
      <c r="K12" s="26">
        <v>81</v>
      </c>
      <c r="L12" s="24">
        <v>67</v>
      </c>
      <c r="M12" s="25">
        <v>82</v>
      </c>
      <c r="N12" s="25">
        <v>44</v>
      </c>
      <c r="O12" s="25">
        <v>71</v>
      </c>
      <c r="P12" s="25">
        <v>31</v>
      </c>
      <c r="Q12" s="25">
        <v>11</v>
      </c>
      <c r="R12" s="26">
        <v>31</v>
      </c>
      <c r="S12" s="24">
        <v>124</v>
      </c>
      <c r="T12" s="25">
        <v>106</v>
      </c>
      <c r="U12" s="25">
        <v>52</v>
      </c>
      <c r="V12" s="25">
        <v>8</v>
      </c>
      <c r="W12" s="26">
        <v>35</v>
      </c>
      <c r="X12" s="10"/>
    </row>
    <row r="13" spans="1:24" x14ac:dyDescent="0.35">
      <c r="A13" s="11"/>
      <c r="B13" s="22" t="s">
        <v>449</v>
      </c>
      <c r="C13" s="27">
        <v>0.12</v>
      </c>
      <c r="D13" s="28">
        <v>0.1</v>
      </c>
      <c r="E13" s="29">
        <v>0.14000000000000001</v>
      </c>
      <c r="F13" s="29">
        <v>0.1</v>
      </c>
      <c r="G13" s="29">
        <v>0.15</v>
      </c>
      <c r="H13" s="29">
        <v>0.2</v>
      </c>
      <c r="I13" s="30">
        <v>0.12</v>
      </c>
      <c r="J13" s="28">
        <v>0.11</v>
      </c>
      <c r="K13" s="30">
        <v>0.16</v>
      </c>
      <c r="L13" s="28">
        <v>0.13</v>
      </c>
      <c r="M13" s="29">
        <v>0.12</v>
      </c>
      <c r="N13" s="29">
        <v>0.19</v>
      </c>
      <c r="O13" s="29">
        <v>0.09</v>
      </c>
      <c r="P13" s="29">
        <v>0.08</v>
      </c>
      <c r="Q13" s="29">
        <v>0.09</v>
      </c>
      <c r="R13" s="30">
        <v>0.22</v>
      </c>
      <c r="S13" s="28">
        <v>0.21</v>
      </c>
      <c r="T13" s="29">
        <v>0.13</v>
      </c>
      <c r="U13" s="29">
        <v>7.0000000000000007E-2</v>
      </c>
      <c r="V13" s="29">
        <v>0.03</v>
      </c>
      <c r="W13" s="30">
        <v>0.17</v>
      </c>
      <c r="X13" s="10"/>
    </row>
    <row r="14" spans="1:24" x14ac:dyDescent="0.35">
      <c r="A14" s="11"/>
      <c r="B14" s="22" t="s">
        <v>449</v>
      </c>
      <c r="C14" s="24" t="s">
        <v>1124</v>
      </c>
      <c r="D14" s="24" t="s">
        <v>449</v>
      </c>
      <c r="E14" s="25" t="s">
        <v>449</v>
      </c>
      <c r="F14" s="25" t="s">
        <v>449</v>
      </c>
      <c r="G14" s="25" t="s">
        <v>564</v>
      </c>
      <c r="H14" s="25" t="s">
        <v>592</v>
      </c>
      <c r="I14" s="26" t="s">
        <v>449</v>
      </c>
      <c r="J14" s="24" t="s">
        <v>449</v>
      </c>
      <c r="K14" s="26" t="s">
        <v>645</v>
      </c>
      <c r="L14" s="24" t="s">
        <v>605</v>
      </c>
      <c r="M14" s="25" t="s">
        <v>605</v>
      </c>
      <c r="N14" s="25" t="s">
        <v>839</v>
      </c>
      <c r="O14" s="25" t="s">
        <v>449</v>
      </c>
      <c r="P14" s="25" t="s">
        <v>449</v>
      </c>
      <c r="Q14" s="25" t="s">
        <v>449</v>
      </c>
      <c r="R14" s="26" t="s">
        <v>839</v>
      </c>
      <c r="S14" s="24" t="s">
        <v>929</v>
      </c>
      <c r="T14" s="25" t="s">
        <v>567</v>
      </c>
      <c r="U14" s="25" t="s">
        <v>449</v>
      </c>
      <c r="V14" s="25" t="s">
        <v>449</v>
      </c>
      <c r="W14" s="26" t="s">
        <v>567</v>
      </c>
      <c r="X14" s="10"/>
    </row>
    <row r="15" spans="1:24" x14ac:dyDescent="0.35">
      <c r="A15" s="11"/>
      <c r="B15" s="8" t="s">
        <v>1165</v>
      </c>
      <c r="C15" s="9">
        <v>292</v>
      </c>
      <c r="D15" s="10">
        <v>108</v>
      </c>
      <c r="E15" s="5">
        <v>20</v>
      </c>
      <c r="F15" s="5">
        <v>45</v>
      </c>
      <c r="G15" s="5">
        <v>40</v>
      </c>
      <c r="H15" s="5">
        <v>51</v>
      </c>
      <c r="I15" s="11">
        <v>18</v>
      </c>
      <c r="J15" s="10">
        <v>211</v>
      </c>
      <c r="K15" s="11">
        <v>67</v>
      </c>
      <c r="L15" s="10">
        <v>51</v>
      </c>
      <c r="M15" s="5">
        <v>87</v>
      </c>
      <c r="N15" s="5">
        <v>25</v>
      </c>
      <c r="O15" s="5">
        <v>53</v>
      </c>
      <c r="P15" s="5">
        <v>28</v>
      </c>
      <c r="Q15" s="5">
        <v>10</v>
      </c>
      <c r="R15" s="11">
        <v>15</v>
      </c>
      <c r="S15" s="10">
        <v>78</v>
      </c>
      <c r="T15" s="5">
        <v>104</v>
      </c>
      <c r="U15" s="5">
        <v>45</v>
      </c>
      <c r="V15" s="5">
        <v>8</v>
      </c>
      <c r="W15" s="11">
        <v>28</v>
      </c>
      <c r="X15" s="10"/>
    </row>
    <row r="16" spans="1:24" x14ac:dyDescent="0.35">
      <c r="A16" s="11"/>
      <c r="B16" s="8" t="s">
        <v>449</v>
      </c>
      <c r="C16" s="12">
        <v>0.1</v>
      </c>
      <c r="D16" s="13">
        <v>0.09</v>
      </c>
      <c r="E16" s="14">
        <v>0.09</v>
      </c>
      <c r="F16" s="14">
        <v>0.08</v>
      </c>
      <c r="G16" s="14">
        <v>0.11</v>
      </c>
      <c r="H16" s="14">
        <v>0.14000000000000001</v>
      </c>
      <c r="I16" s="15">
        <v>0.11</v>
      </c>
      <c r="J16" s="13">
        <v>0.09</v>
      </c>
      <c r="K16" s="15">
        <v>0.13</v>
      </c>
      <c r="L16" s="13">
        <v>0.1</v>
      </c>
      <c r="M16" s="14">
        <v>0.13</v>
      </c>
      <c r="N16" s="14">
        <v>0.11</v>
      </c>
      <c r="O16" s="14">
        <v>7.0000000000000007E-2</v>
      </c>
      <c r="P16" s="14">
        <v>7.0000000000000007E-2</v>
      </c>
      <c r="Q16" s="14">
        <v>0.08</v>
      </c>
      <c r="R16" s="15">
        <v>0.1</v>
      </c>
      <c r="S16" s="13">
        <v>0.13</v>
      </c>
      <c r="T16" s="14">
        <v>0.12</v>
      </c>
      <c r="U16" s="14">
        <v>0.06</v>
      </c>
      <c r="V16" s="14">
        <v>0.03</v>
      </c>
      <c r="W16" s="15">
        <v>0.14000000000000001</v>
      </c>
      <c r="X16" s="10"/>
    </row>
    <row r="17" spans="1:24" x14ac:dyDescent="0.35">
      <c r="A17" s="11"/>
      <c r="B17" s="8" t="s">
        <v>449</v>
      </c>
      <c r="C17" s="10" t="s">
        <v>1317</v>
      </c>
      <c r="D17" s="10" t="s">
        <v>449</v>
      </c>
      <c r="E17" s="5" t="s">
        <v>449</v>
      </c>
      <c r="F17" s="5" t="s">
        <v>449</v>
      </c>
      <c r="G17" s="5" t="s">
        <v>449</v>
      </c>
      <c r="H17" s="5" t="s">
        <v>564</v>
      </c>
      <c r="I17" s="11" t="s">
        <v>449</v>
      </c>
      <c r="J17" s="10" t="s">
        <v>449</v>
      </c>
      <c r="K17" s="11" t="s">
        <v>506</v>
      </c>
      <c r="L17" s="10" t="s">
        <v>449</v>
      </c>
      <c r="M17" s="5" t="s">
        <v>1296</v>
      </c>
      <c r="N17" s="5" t="s">
        <v>449</v>
      </c>
      <c r="O17" s="5" t="s">
        <v>449</v>
      </c>
      <c r="P17" s="5" t="s">
        <v>449</v>
      </c>
      <c r="Q17" s="5" t="s">
        <v>449</v>
      </c>
      <c r="R17" s="11" t="s">
        <v>449</v>
      </c>
      <c r="S17" s="10" t="s">
        <v>494</v>
      </c>
      <c r="T17" s="5" t="s">
        <v>494</v>
      </c>
      <c r="U17" s="5" t="s">
        <v>449</v>
      </c>
      <c r="V17" s="5" t="s">
        <v>449</v>
      </c>
      <c r="W17" s="11" t="s">
        <v>567</v>
      </c>
      <c r="X17" s="10"/>
    </row>
    <row r="18" spans="1:24" x14ac:dyDescent="0.35">
      <c r="A18" s="11"/>
      <c r="B18" s="22" t="s">
        <v>1166</v>
      </c>
      <c r="C18" s="23">
        <v>1255</v>
      </c>
      <c r="D18" s="24">
        <v>511</v>
      </c>
      <c r="E18" s="25">
        <v>102</v>
      </c>
      <c r="F18" s="25">
        <v>248</v>
      </c>
      <c r="G18" s="25">
        <v>138</v>
      </c>
      <c r="H18" s="25">
        <v>156</v>
      </c>
      <c r="I18" s="26">
        <v>68</v>
      </c>
      <c r="J18" s="24">
        <v>1021</v>
      </c>
      <c r="K18" s="26">
        <v>190</v>
      </c>
      <c r="L18" s="24">
        <v>214</v>
      </c>
      <c r="M18" s="25">
        <v>287</v>
      </c>
      <c r="N18" s="25">
        <v>89</v>
      </c>
      <c r="O18" s="25">
        <v>324</v>
      </c>
      <c r="P18" s="25">
        <v>171</v>
      </c>
      <c r="Q18" s="25">
        <v>53</v>
      </c>
      <c r="R18" s="26">
        <v>42</v>
      </c>
      <c r="S18" s="24">
        <v>218</v>
      </c>
      <c r="T18" s="25">
        <v>339</v>
      </c>
      <c r="U18" s="25">
        <v>345</v>
      </c>
      <c r="V18" s="25">
        <v>110</v>
      </c>
      <c r="W18" s="26">
        <v>93</v>
      </c>
      <c r="X18" s="10"/>
    </row>
    <row r="19" spans="1:24" x14ac:dyDescent="0.35">
      <c r="A19" s="11"/>
      <c r="B19" s="22" t="s">
        <v>449</v>
      </c>
      <c r="C19" s="27">
        <v>0.42</v>
      </c>
      <c r="D19" s="28">
        <v>0.41</v>
      </c>
      <c r="E19" s="29">
        <v>0.46</v>
      </c>
      <c r="F19" s="29">
        <v>0.45</v>
      </c>
      <c r="G19" s="29">
        <v>0.38</v>
      </c>
      <c r="H19" s="29">
        <v>0.42</v>
      </c>
      <c r="I19" s="30">
        <v>0.43</v>
      </c>
      <c r="J19" s="28">
        <v>0.44</v>
      </c>
      <c r="K19" s="30">
        <v>0.38</v>
      </c>
      <c r="L19" s="28">
        <v>0.41</v>
      </c>
      <c r="M19" s="29">
        <v>0.44</v>
      </c>
      <c r="N19" s="29">
        <v>0.39</v>
      </c>
      <c r="O19" s="29">
        <v>0.43</v>
      </c>
      <c r="P19" s="29">
        <v>0.41</v>
      </c>
      <c r="Q19" s="29">
        <v>0.46</v>
      </c>
      <c r="R19" s="30">
        <v>0.28999999999999998</v>
      </c>
      <c r="S19" s="28">
        <v>0.37</v>
      </c>
      <c r="T19" s="29">
        <v>0.4</v>
      </c>
      <c r="U19" s="29">
        <v>0.45</v>
      </c>
      <c r="V19" s="29">
        <v>0.42</v>
      </c>
      <c r="W19" s="30">
        <v>0.45</v>
      </c>
      <c r="X19" s="10"/>
    </row>
    <row r="20" spans="1:24" x14ac:dyDescent="0.35">
      <c r="A20" s="11"/>
      <c r="B20" s="22" t="s">
        <v>449</v>
      </c>
      <c r="C20" s="24" t="s">
        <v>558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5" t="s">
        <v>449</v>
      </c>
      <c r="I20" s="26" t="s">
        <v>449</v>
      </c>
      <c r="J20" s="24" t="s">
        <v>505</v>
      </c>
      <c r="K20" s="26" t="s">
        <v>449</v>
      </c>
      <c r="L20" s="24" t="s">
        <v>449</v>
      </c>
      <c r="M20" s="25" t="s">
        <v>558</v>
      </c>
      <c r="N20" s="25" t="s">
        <v>449</v>
      </c>
      <c r="O20" s="25" t="s">
        <v>558</v>
      </c>
      <c r="P20" s="25" t="s">
        <v>449</v>
      </c>
      <c r="Q20" s="25" t="s">
        <v>558</v>
      </c>
      <c r="R20" s="26" t="s">
        <v>449</v>
      </c>
      <c r="S20" s="24" t="s">
        <v>449</v>
      </c>
      <c r="T20" s="25" t="s">
        <v>449</v>
      </c>
      <c r="U20" s="25" t="s">
        <v>644</v>
      </c>
      <c r="V20" s="25" t="s">
        <v>449</v>
      </c>
      <c r="W20" s="26" t="s">
        <v>449</v>
      </c>
      <c r="X20" s="10"/>
    </row>
    <row r="21" spans="1:24" x14ac:dyDescent="0.35">
      <c r="A21" s="11"/>
      <c r="B21" s="8" t="s">
        <v>1167</v>
      </c>
      <c r="C21" s="9">
        <v>360</v>
      </c>
      <c r="D21" s="10">
        <v>153</v>
      </c>
      <c r="E21" s="5">
        <v>20</v>
      </c>
      <c r="F21" s="5">
        <v>88</v>
      </c>
      <c r="G21" s="5">
        <v>46</v>
      </c>
      <c r="H21" s="5">
        <v>29</v>
      </c>
      <c r="I21" s="11">
        <v>18</v>
      </c>
      <c r="J21" s="10">
        <v>277</v>
      </c>
      <c r="K21" s="11">
        <v>66</v>
      </c>
      <c r="L21" s="10">
        <v>67</v>
      </c>
      <c r="M21" s="5">
        <v>72</v>
      </c>
      <c r="N21" s="5">
        <v>16</v>
      </c>
      <c r="O21" s="5">
        <v>99</v>
      </c>
      <c r="P21" s="5">
        <v>64</v>
      </c>
      <c r="Q21" s="5">
        <v>11</v>
      </c>
      <c r="R21" s="11">
        <v>17</v>
      </c>
      <c r="S21" s="10">
        <v>60</v>
      </c>
      <c r="T21" s="5">
        <v>97</v>
      </c>
      <c r="U21" s="5">
        <v>106</v>
      </c>
      <c r="V21" s="5">
        <v>39</v>
      </c>
      <c r="W21" s="11">
        <v>23</v>
      </c>
      <c r="X21" s="10"/>
    </row>
    <row r="22" spans="1:24" x14ac:dyDescent="0.35">
      <c r="A22" s="11"/>
      <c r="B22" s="8" t="s">
        <v>449</v>
      </c>
      <c r="C22" s="12">
        <v>0.12</v>
      </c>
      <c r="D22" s="13">
        <v>0.12</v>
      </c>
      <c r="E22" s="14">
        <v>0.09</v>
      </c>
      <c r="F22" s="14">
        <v>0.16</v>
      </c>
      <c r="G22" s="14">
        <v>0.13</v>
      </c>
      <c r="H22" s="14">
        <v>0.08</v>
      </c>
      <c r="I22" s="15">
        <v>0.11</v>
      </c>
      <c r="J22" s="13">
        <v>0.12</v>
      </c>
      <c r="K22" s="15">
        <v>0.13</v>
      </c>
      <c r="L22" s="13">
        <v>0.13</v>
      </c>
      <c r="M22" s="14">
        <v>0.11</v>
      </c>
      <c r="N22" s="14">
        <v>7.0000000000000007E-2</v>
      </c>
      <c r="O22" s="14">
        <v>0.13</v>
      </c>
      <c r="P22" s="14">
        <v>0.16</v>
      </c>
      <c r="Q22" s="14">
        <v>0.09</v>
      </c>
      <c r="R22" s="15">
        <v>0.12</v>
      </c>
      <c r="S22" s="13">
        <v>0.1</v>
      </c>
      <c r="T22" s="14">
        <v>0.12</v>
      </c>
      <c r="U22" s="14">
        <v>0.14000000000000001</v>
      </c>
      <c r="V22" s="14">
        <v>0.15</v>
      </c>
      <c r="W22" s="15">
        <v>0.11</v>
      </c>
      <c r="X22" s="10"/>
    </row>
    <row r="23" spans="1:24" x14ac:dyDescent="0.35">
      <c r="A23" s="11"/>
      <c r="B23" s="8" t="s">
        <v>449</v>
      </c>
      <c r="C23" s="10" t="s">
        <v>517</v>
      </c>
      <c r="D23" s="10" t="s">
        <v>449</v>
      </c>
      <c r="E23" s="5" t="s">
        <v>449</v>
      </c>
      <c r="F23" s="5" t="s">
        <v>898</v>
      </c>
      <c r="G23" s="5" t="s">
        <v>449</v>
      </c>
      <c r="H23" s="5" t="s">
        <v>449</v>
      </c>
      <c r="I23" s="11" t="s">
        <v>449</v>
      </c>
      <c r="J23" s="10" t="s">
        <v>449</v>
      </c>
      <c r="K23" s="11" t="s">
        <v>449</v>
      </c>
      <c r="L23" s="10" t="s">
        <v>449</v>
      </c>
      <c r="M23" s="5" t="s">
        <v>449</v>
      </c>
      <c r="N23" s="5" t="s">
        <v>449</v>
      </c>
      <c r="O23" s="5" t="s">
        <v>517</v>
      </c>
      <c r="P23" s="5" t="s">
        <v>517</v>
      </c>
      <c r="Q23" s="5" t="s">
        <v>449</v>
      </c>
      <c r="R23" s="11" t="s">
        <v>449</v>
      </c>
      <c r="S23" s="10" t="s">
        <v>449</v>
      </c>
      <c r="T23" s="5" t="s">
        <v>449</v>
      </c>
      <c r="U23" s="5" t="s">
        <v>449</v>
      </c>
      <c r="V23" s="5" t="s">
        <v>449</v>
      </c>
      <c r="W23" s="11" t="s">
        <v>449</v>
      </c>
      <c r="X23" s="10"/>
    </row>
    <row r="24" spans="1:24" x14ac:dyDescent="0.35">
      <c r="A24" s="11"/>
      <c r="B24" s="22" t="s">
        <v>1168</v>
      </c>
      <c r="C24" s="23">
        <v>661</v>
      </c>
      <c r="D24" s="24">
        <v>332</v>
      </c>
      <c r="E24" s="25">
        <v>47</v>
      </c>
      <c r="F24" s="25">
        <v>113</v>
      </c>
      <c r="G24" s="25">
        <v>80</v>
      </c>
      <c r="H24" s="25">
        <v>52</v>
      </c>
      <c r="I24" s="26">
        <v>27</v>
      </c>
      <c r="J24" s="24">
        <v>551</v>
      </c>
      <c r="K24" s="26">
        <v>82</v>
      </c>
      <c r="L24" s="24">
        <v>110</v>
      </c>
      <c r="M24" s="25">
        <v>123</v>
      </c>
      <c r="N24" s="25">
        <v>49</v>
      </c>
      <c r="O24" s="25">
        <v>189</v>
      </c>
      <c r="P24" s="25">
        <v>105</v>
      </c>
      <c r="Q24" s="25">
        <v>30</v>
      </c>
      <c r="R24" s="26">
        <v>29</v>
      </c>
      <c r="S24" s="24">
        <v>93</v>
      </c>
      <c r="T24" s="25">
        <v>179</v>
      </c>
      <c r="U24" s="25">
        <v>204</v>
      </c>
      <c r="V24" s="25">
        <v>91</v>
      </c>
      <c r="W24" s="26">
        <v>22</v>
      </c>
      <c r="X24" s="10"/>
    </row>
    <row r="25" spans="1:24" x14ac:dyDescent="0.35">
      <c r="A25" s="11"/>
      <c r="B25" s="22" t="s">
        <v>449</v>
      </c>
      <c r="C25" s="27">
        <v>0.22</v>
      </c>
      <c r="D25" s="28">
        <v>0.27</v>
      </c>
      <c r="E25" s="29">
        <v>0.21</v>
      </c>
      <c r="F25" s="29">
        <v>0.2</v>
      </c>
      <c r="G25" s="29">
        <v>0.22</v>
      </c>
      <c r="H25" s="29">
        <v>0.14000000000000001</v>
      </c>
      <c r="I25" s="30">
        <v>0.17</v>
      </c>
      <c r="J25" s="28">
        <v>0.23</v>
      </c>
      <c r="K25" s="30">
        <v>0.16</v>
      </c>
      <c r="L25" s="28">
        <v>0.21</v>
      </c>
      <c r="M25" s="29">
        <v>0.19</v>
      </c>
      <c r="N25" s="29">
        <v>0.22</v>
      </c>
      <c r="O25" s="29">
        <v>0.25</v>
      </c>
      <c r="P25" s="29">
        <v>0.25</v>
      </c>
      <c r="Q25" s="29">
        <v>0.26</v>
      </c>
      <c r="R25" s="30">
        <v>0.2</v>
      </c>
      <c r="S25" s="28">
        <v>0.16</v>
      </c>
      <c r="T25" s="29">
        <v>0.21</v>
      </c>
      <c r="U25" s="29">
        <v>0.27</v>
      </c>
      <c r="V25" s="29">
        <v>0.35</v>
      </c>
      <c r="W25" s="30">
        <v>0.11</v>
      </c>
      <c r="X25" s="10"/>
    </row>
    <row r="26" spans="1:24" x14ac:dyDescent="0.35">
      <c r="A26" s="11"/>
      <c r="B26" s="22" t="s">
        <v>449</v>
      </c>
      <c r="C26" s="24" t="s">
        <v>1318</v>
      </c>
      <c r="D26" s="24" t="s">
        <v>1319</v>
      </c>
      <c r="E26" s="25" t="s">
        <v>449</v>
      </c>
      <c r="F26" s="25" t="s">
        <v>449</v>
      </c>
      <c r="G26" s="25" t="s">
        <v>557</v>
      </c>
      <c r="H26" s="25" t="s">
        <v>449</v>
      </c>
      <c r="I26" s="26" t="s">
        <v>449</v>
      </c>
      <c r="J26" s="24" t="s">
        <v>514</v>
      </c>
      <c r="K26" s="26" t="s">
        <v>449</v>
      </c>
      <c r="L26" s="24" t="s">
        <v>449</v>
      </c>
      <c r="M26" s="25" t="s">
        <v>449</v>
      </c>
      <c r="N26" s="25" t="s">
        <v>449</v>
      </c>
      <c r="O26" s="25" t="s">
        <v>603</v>
      </c>
      <c r="P26" s="25" t="s">
        <v>568</v>
      </c>
      <c r="Q26" s="25" t="s">
        <v>449</v>
      </c>
      <c r="R26" s="26" t="s">
        <v>449</v>
      </c>
      <c r="S26" s="24" t="s">
        <v>449</v>
      </c>
      <c r="T26" s="25" t="s">
        <v>745</v>
      </c>
      <c r="U26" s="25" t="s">
        <v>737</v>
      </c>
      <c r="V26" s="25" t="s">
        <v>733</v>
      </c>
      <c r="W26" s="26" t="s">
        <v>449</v>
      </c>
      <c r="X26" s="10"/>
    </row>
    <row r="27" spans="1:24" x14ac:dyDescent="0.35">
      <c r="A27" s="11"/>
      <c r="B27" s="8" t="s">
        <v>1169</v>
      </c>
      <c r="C27" s="9">
        <v>61</v>
      </c>
      <c r="D27" s="10">
        <v>22</v>
      </c>
      <c r="E27" s="5">
        <v>3</v>
      </c>
      <c r="F27" s="5">
        <v>8</v>
      </c>
      <c r="G27" s="5">
        <v>7</v>
      </c>
      <c r="H27" s="5">
        <v>12</v>
      </c>
      <c r="I27" s="11">
        <v>7</v>
      </c>
      <c r="J27" s="10">
        <v>32</v>
      </c>
      <c r="K27" s="11">
        <v>17</v>
      </c>
      <c r="L27" s="10">
        <v>8</v>
      </c>
      <c r="M27" s="5">
        <v>8</v>
      </c>
      <c r="N27" s="5">
        <v>3</v>
      </c>
      <c r="O27" s="5">
        <v>13</v>
      </c>
      <c r="P27" s="5">
        <v>13</v>
      </c>
      <c r="Q27" s="5">
        <v>2</v>
      </c>
      <c r="R27" s="11">
        <v>9</v>
      </c>
      <c r="S27" s="10">
        <v>16</v>
      </c>
      <c r="T27" s="5">
        <v>15</v>
      </c>
      <c r="U27" s="5">
        <v>8</v>
      </c>
      <c r="V27" s="5">
        <v>6</v>
      </c>
      <c r="W27" s="11">
        <v>7</v>
      </c>
      <c r="X27" s="10"/>
    </row>
    <row r="28" spans="1:24" x14ac:dyDescent="0.35">
      <c r="A28" s="11"/>
      <c r="B28" s="8" t="s">
        <v>449</v>
      </c>
      <c r="C28" s="12">
        <v>0.02</v>
      </c>
      <c r="D28" s="13">
        <v>0.02</v>
      </c>
      <c r="E28" s="14">
        <v>0.01</v>
      </c>
      <c r="F28" s="14">
        <v>0.01</v>
      </c>
      <c r="G28" s="14">
        <v>0.02</v>
      </c>
      <c r="H28" s="14">
        <v>0.03</v>
      </c>
      <c r="I28" s="15">
        <v>0.05</v>
      </c>
      <c r="J28" s="13">
        <v>0.01</v>
      </c>
      <c r="K28" s="15">
        <v>0.03</v>
      </c>
      <c r="L28" s="13">
        <v>0.02</v>
      </c>
      <c r="M28" s="14">
        <v>0.01</v>
      </c>
      <c r="N28" s="14">
        <v>0.01</v>
      </c>
      <c r="O28" s="14">
        <v>0.02</v>
      </c>
      <c r="P28" s="14">
        <v>0.03</v>
      </c>
      <c r="Q28" s="14">
        <v>0.02</v>
      </c>
      <c r="R28" s="15">
        <v>0.06</v>
      </c>
      <c r="S28" s="13">
        <v>0.03</v>
      </c>
      <c r="T28" s="14">
        <v>0.02</v>
      </c>
      <c r="U28" s="14">
        <v>0.01</v>
      </c>
      <c r="V28" s="14">
        <v>0.02</v>
      </c>
      <c r="W28" s="15">
        <v>0.03</v>
      </c>
      <c r="X28" s="10"/>
    </row>
    <row r="29" spans="1:24" x14ac:dyDescent="0.35">
      <c r="A29" s="11"/>
      <c r="B29" s="8" t="s">
        <v>449</v>
      </c>
      <c r="C29" s="10" t="s">
        <v>1298</v>
      </c>
      <c r="D29" s="10" t="s">
        <v>449</v>
      </c>
      <c r="E29" s="5" t="s">
        <v>449</v>
      </c>
      <c r="F29" s="5" t="s">
        <v>449</v>
      </c>
      <c r="G29" s="5" t="s">
        <v>449</v>
      </c>
      <c r="H29" s="5" t="s">
        <v>449</v>
      </c>
      <c r="I29" s="11" t="s">
        <v>614</v>
      </c>
      <c r="J29" s="10" t="s">
        <v>449</v>
      </c>
      <c r="K29" s="11" t="s">
        <v>645</v>
      </c>
      <c r="L29" s="10" t="s">
        <v>449</v>
      </c>
      <c r="M29" s="5" t="s">
        <v>449</v>
      </c>
      <c r="N29" s="5" t="s">
        <v>449</v>
      </c>
      <c r="O29" s="5" t="s">
        <v>449</v>
      </c>
      <c r="P29" s="5" t="s">
        <v>449</v>
      </c>
      <c r="Q29" s="5" t="s">
        <v>449</v>
      </c>
      <c r="R29" s="11" t="s">
        <v>1264</v>
      </c>
      <c r="S29" s="10" t="s">
        <v>449</v>
      </c>
      <c r="T29" s="5" t="s">
        <v>449</v>
      </c>
      <c r="U29" s="5" t="s">
        <v>449</v>
      </c>
      <c r="V29" s="5" t="s">
        <v>449</v>
      </c>
      <c r="W29" s="11" t="s">
        <v>449</v>
      </c>
      <c r="X29" s="10"/>
    </row>
    <row r="30" spans="1:24" x14ac:dyDescent="0.35">
      <c r="A30" s="11"/>
      <c r="B30" s="22" t="s">
        <v>519</v>
      </c>
      <c r="C30" s="24">
        <v>38</v>
      </c>
      <c r="D30" s="24">
        <v>7</v>
      </c>
      <c r="E30" s="25">
        <v>1</v>
      </c>
      <c r="F30" s="25">
        <v>4</v>
      </c>
      <c r="G30" s="25">
        <v>5</v>
      </c>
      <c r="H30" s="25">
        <v>8</v>
      </c>
      <c r="I30" s="26">
        <v>3</v>
      </c>
      <c r="J30" s="24">
        <v>25</v>
      </c>
      <c r="K30" s="26">
        <v>6</v>
      </c>
      <c r="L30" s="24">
        <v>8</v>
      </c>
      <c r="M30" s="25">
        <v>9</v>
      </c>
      <c r="N30" s="25" t="s">
        <v>486</v>
      </c>
      <c r="O30" s="25">
        <v>10</v>
      </c>
      <c r="P30" s="25">
        <v>3</v>
      </c>
      <c r="Q30" s="25">
        <v>1</v>
      </c>
      <c r="R30" s="26">
        <v>1</v>
      </c>
      <c r="S30" s="24">
        <v>7</v>
      </c>
      <c r="T30" s="25">
        <v>5</v>
      </c>
      <c r="U30" s="25">
        <v>5</v>
      </c>
      <c r="V30" s="25">
        <v>2</v>
      </c>
      <c r="W30" s="26">
        <v>1</v>
      </c>
      <c r="X30" s="10"/>
    </row>
    <row r="31" spans="1:24" x14ac:dyDescent="0.35">
      <c r="A31" s="11"/>
      <c r="B31" s="22" t="s">
        <v>449</v>
      </c>
      <c r="C31" s="24" t="s">
        <v>1011</v>
      </c>
      <c r="D31" s="24" t="s">
        <v>449</v>
      </c>
      <c r="E31" s="25" t="s">
        <v>449</v>
      </c>
      <c r="F31" s="25" t="s">
        <v>449</v>
      </c>
      <c r="G31" s="25" t="s">
        <v>449</v>
      </c>
      <c r="H31" s="25" t="s">
        <v>449</v>
      </c>
      <c r="I31" s="26" t="s">
        <v>449</v>
      </c>
      <c r="J31" s="24" t="s">
        <v>449</v>
      </c>
      <c r="K31" s="26" t="s">
        <v>449</v>
      </c>
      <c r="L31" s="24" t="s">
        <v>449</v>
      </c>
      <c r="M31" s="25" t="s">
        <v>449</v>
      </c>
      <c r="N31" s="25" t="s">
        <v>449</v>
      </c>
      <c r="O31" s="25" t="s">
        <v>449</v>
      </c>
      <c r="P31" s="25" t="s">
        <v>449</v>
      </c>
      <c r="Q31" s="25" t="s">
        <v>449</v>
      </c>
      <c r="R31" s="26" t="s">
        <v>449</v>
      </c>
      <c r="S31" s="24" t="s">
        <v>449</v>
      </c>
      <c r="T31" s="25" t="s">
        <v>449</v>
      </c>
      <c r="U31" s="25" t="s">
        <v>449</v>
      </c>
      <c r="V31" s="25" t="s">
        <v>449</v>
      </c>
      <c r="W31" s="26" t="s">
        <v>449</v>
      </c>
      <c r="X31" s="10"/>
    </row>
    <row r="32" spans="1:24" x14ac:dyDescent="0.35">
      <c r="A32" s="11"/>
      <c r="B32" s="8" t="s">
        <v>1170</v>
      </c>
      <c r="C32" s="9">
        <v>667</v>
      </c>
      <c r="D32" s="10">
        <v>230</v>
      </c>
      <c r="E32" s="5">
        <v>52</v>
      </c>
      <c r="F32" s="5">
        <v>98</v>
      </c>
      <c r="G32" s="5">
        <v>96</v>
      </c>
      <c r="H32" s="5">
        <v>125</v>
      </c>
      <c r="I32" s="11">
        <v>38</v>
      </c>
      <c r="J32" s="10">
        <v>464</v>
      </c>
      <c r="K32" s="11">
        <v>149</v>
      </c>
      <c r="L32" s="10">
        <v>118</v>
      </c>
      <c r="M32" s="5">
        <v>169</v>
      </c>
      <c r="N32" s="5">
        <v>69</v>
      </c>
      <c r="O32" s="5">
        <v>124</v>
      </c>
      <c r="P32" s="5">
        <v>59</v>
      </c>
      <c r="Q32" s="5">
        <v>21</v>
      </c>
      <c r="R32" s="11">
        <v>46</v>
      </c>
      <c r="S32" s="10">
        <v>202</v>
      </c>
      <c r="T32" s="5">
        <v>210</v>
      </c>
      <c r="U32" s="5">
        <v>97</v>
      </c>
      <c r="V32" s="5">
        <v>16</v>
      </c>
      <c r="W32" s="11">
        <v>63</v>
      </c>
      <c r="X32" s="10"/>
    </row>
    <row r="33" spans="1:24" x14ac:dyDescent="0.35">
      <c r="A33" s="11"/>
      <c r="B33" s="8" t="s">
        <v>449</v>
      </c>
      <c r="C33" s="12">
        <v>0.22</v>
      </c>
      <c r="D33" s="13">
        <v>0.18</v>
      </c>
      <c r="E33" s="14">
        <v>0.23</v>
      </c>
      <c r="F33" s="14">
        <v>0.18</v>
      </c>
      <c r="G33" s="14">
        <v>0.26</v>
      </c>
      <c r="H33" s="14">
        <v>0.33</v>
      </c>
      <c r="I33" s="15">
        <v>0.24</v>
      </c>
      <c r="J33" s="13">
        <v>0.2</v>
      </c>
      <c r="K33" s="15">
        <v>0.3</v>
      </c>
      <c r="L33" s="13">
        <v>0.23</v>
      </c>
      <c r="M33" s="14">
        <v>0.26</v>
      </c>
      <c r="N33" s="14">
        <v>0.3</v>
      </c>
      <c r="O33" s="14">
        <v>0.17</v>
      </c>
      <c r="P33" s="14">
        <v>0.14000000000000001</v>
      </c>
      <c r="Q33" s="14">
        <v>0.18</v>
      </c>
      <c r="R33" s="15">
        <v>0.32</v>
      </c>
      <c r="S33" s="13">
        <v>0.34</v>
      </c>
      <c r="T33" s="14">
        <v>0.25</v>
      </c>
      <c r="U33" s="14">
        <v>0.13</v>
      </c>
      <c r="V33" s="14">
        <v>0.06</v>
      </c>
      <c r="W33" s="15">
        <v>0.3</v>
      </c>
      <c r="X33" s="10"/>
    </row>
    <row r="34" spans="1:24" x14ac:dyDescent="0.35">
      <c r="A34" s="11"/>
      <c r="B34" s="8" t="s">
        <v>449</v>
      </c>
      <c r="C34" s="10" t="s">
        <v>1124</v>
      </c>
      <c r="D34" s="10" t="s">
        <v>449</v>
      </c>
      <c r="E34" s="5" t="s">
        <v>449</v>
      </c>
      <c r="F34" s="5" t="s">
        <v>449</v>
      </c>
      <c r="G34" s="5" t="s">
        <v>564</v>
      </c>
      <c r="H34" s="5" t="s">
        <v>836</v>
      </c>
      <c r="I34" s="11" t="s">
        <v>449</v>
      </c>
      <c r="J34" s="10" t="s">
        <v>449</v>
      </c>
      <c r="K34" s="11" t="s">
        <v>506</v>
      </c>
      <c r="L34" s="10" t="s">
        <v>565</v>
      </c>
      <c r="M34" s="5" t="s">
        <v>1296</v>
      </c>
      <c r="N34" s="5" t="s">
        <v>877</v>
      </c>
      <c r="O34" s="5" t="s">
        <v>449</v>
      </c>
      <c r="P34" s="5" t="s">
        <v>449</v>
      </c>
      <c r="Q34" s="5" t="s">
        <v>449</v>
      </c>
      <c r="R34" s="11" t="s">
        <v>928</v>
      </c>
      <c r="S34" s="10" t="s">
        <v>929</v>
      </c>
      <c r="T34" s="5" t="s">
        <v>567</v>
      </c>
      <c r="U34" s="5" t="s">
        <v>647</v>
      </c>
      <c r="V34" s="5" t="s">
        <v>449</v>
      </c>
      <c r="W34" s="11" t="s">
        <v>494</v>
      </c>
      <c r="X34" s="10"/>
    </row>
    <row r="35" spans="1:24" x14ac:dyDescent="0.35">
      <c r="A35" s="11"/>
      <c r="B35" s="22" t="s">
        <v>1171</v>
      </c>
      <c r="C35" s="23">
        <v>1021</v>
      </c>
      <c r="D35" s="24">
        <v>484</v>
      </c>
      <c r="E35" s="25">
        <v>68</v>
      </c>
      <c r="F35" s="25">
        <v>201</v>
      </c>
      <c r="G35" s="25">
        <v>126</v>
      </c>
      <c r="H35" s="25">
        <v>81</v>
      </c>
      <c r="I35" s="26">
        <v>45</v>
      </c>
      <c r="J35" s="24">
        <v>828</v>
      </c>
      <c r="K35" s="26">
        <v>148</v>
      </c>
      <c r="L35" s="24">
        <v>177</v>
      </c>
      <c r="M35" s="25">
        <v>194</v>
      </c>
      <c r="N35" s="25">
        <v>66</v>
      </c>
      <c r="O35" s="25">
        <v>288</v>
      </c>
      <c r="P35" s="25">
        <v>169</v>
      </c>
      <c r="Q35" s="25">
        <v>41</v>
      </c>
      <c r="R35" s="26">
        <v>47</v>
      </c>
      <c r="S35" s="24">
        <v>153</v>
      </c>
      <c r="T35" s="25">
        <v>277</v>
      </c>
      <c r="U35" s="25">
        <v>310</v>
      </c>
      <c r="V35" s="25">
        <v>130</v>
      </c>
      <c r="W35" s="26">
        <v>46</v>
      </c>
      <c r="X35" s="10"/>
    </row>
    <row r="36" spans="1:24" x14ac:dyDescent="0.35">
      <c r="A36" s="11"/>
      <c r="B36" s="22" t="s">
        <v>449</v>
      </c>
      <c r="C36" s="27">
        <v>0.34</v>
      </c>
      <c r="D36" s="28">
        <v>0.39</v>
      </c>
      <c r="E36" s="29">
        <v>0.3</v>
      </c>
      <c r="F36" s="29">
        <v>0.36</v>
      </c>
      <c r="G36" s="29">
        <v>0.34</v>
      </c>
      <c r="H36" s="29">
        <v>0.22</v>
      </c>
      <c r="I36" s="30">
        <v>0.28999999999999998</v>
      </c>
      <c r="J36" s="28">
        <v>0.35</v>
      </c>
      <c r="K36" s="30">
        <v>0.28999999999999998</v>
      </c>
      <c r="L36" s="28">
        <v>0.34</v>
      </c>
      <c r="M36" s="29">
        <v>0.28999999999999998</v>
      </c>
      <c r="N36" s="29">
        <v>0.28999999999999998</v>
      </c>
      <c r="O36" s="29">
        <v>0.39</v>
      </c>
      <c r="P36" s="29">
        <v>0.41</v>
      </c>
      <c r="Q36" s="29">
        <v>0.35</v>
      </c>
      <c r="R36" s="30">
        <v>0.33</v>
      </c>
      <c r="S36" s="28">
        <v>0.26</v>
      </c>
      <c r="T36" s="29">
        <v>0.33</v>
      </c>
      <c r="U36" s="29">
        <v>0.41</v>
      </c>
      <c r="V36" s="29">
        <v>0.5</v>
      </c>
      <c r="W36" s="30">
        <v>0.22</v>
      </c>
      <c r="X36" s="10"/>
    </row>
    <row r="37" spans="1:24" x14ac:dyDescent="0.35">
      <c r="A37" s="11"/>
      <c r="B37" s="36" t="s">
        <v>449</v>
      </c>
      <c r="C37" s="38" t="s">
        <v>1320</v>
      </c>
      <c r="D37" s="38" t="s">
        <v>961</v>
      </c>
      <c r="E37" s="39" t="s">
        <v>449</v>
      </c>
      <c r="F37" s="39" t="s">
        <v>557</v>
      </c>
      <c r="G37" s="39" t="s">
        <v>557</v>
      </c>
      <c r="H37" s="39" t="s">
        <v>449</v>
      </c>
      <c r="I37" s="40" t="s">
        <v>449</v>
      </c>
      <c r="J37" s="38" t="s">
        <v>505</v>
      </c>
      <c r="K37" s="40" t="s">
        <v>449</v>
      </c>
      <c r="L37" s="38" t="s">
        <v>449</v>
      </c>
      <c r="M37" s="39" t="s">
        <v>449</v>
      </c>
      <c r="N37" s="39" t="s">
        <v>449</v>
      </c>
      <c r="O37" s="39" t="s">
        <v>491</v>
      </c>
      <c r="P37" s="39" t="s">
        <v>491</v>
      </c>
      <c r="Q37" s="39" t="s">
        <v>449</v>
      </c>
      <c r="R37" s="40" t="s">
        <v>449</v>
      </c>
      <c r="S37" s="38" t="s">
        <v>449</v>
      </c>
      <c r="T37" s="39" t="s">
        <v>745</v>
      </c>
      <c r="U37" s="39" t="s">
        <v>737</v>
      </c>
      <c r="V37" s="39" t="s">
        <v>733</v>
      </c>
      <c r="W37" s="40" t="s">
        <v>449</v>
      </c>
      <c r="X37" s="10"/>
    </row>
    <row r="38" spans="1:24" x14ac:dyDescent="0.35">
      <c r="B38" s="1" t="s">
        <v>1929</v>
      </c>
    </row>
    <row r="39" spans="1:24" x14ac:dyDescent="0.35">
      <c r="B39" s="1" t="s">
        <v>577</v>
      </c>
    </row>
    <row r="40" spans="1:24" x14ac:dyDescent="0.35">
      <c r="B40" s="1" t="s">
        <v>653</v>
      </c>
    </row>
  </sheetData>
  <mergeCells count="4">
    <mergeCell ref="D8:I8"/>
    <mergeCell ref="J8:K8"/>
    <mergeCell ref="L8:R8"/>
    <mergeCell ref="S8:W8"/>
  </mergeCells>
  <hyperlinks>
    <hyperlink ref="C1" location="Index!A96" display="Return to Index" xr:uid="{00000000-0004-0000-5C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9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D00-000000000000}">
  <dimension ref="A1:M28"/>
  <sheetViews>
    <sheetView showGridLines="0" zoomScale="85" zoomScaleNormal="85" workbookViewId="0">
      <pane xSplit="2" ySplit="8" topLeftCell="C9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12" width="15.7265625" customWidth="1"/>
  </cols>
  <sheetData>
    <row r="1" spans="1:13" x14ac:dyDescent="0.35">
      <c r="C1" s="3" t="s">
        <v>440</v>
      </c>
    </row>
    <row r="2" spans="1:13" x14ac:dyDescent="0.35">
      <c r="G2" s="4" t="s">
        <v>1928</v>
      </c>
    </row>
    <row r="3" spans="1:13" x14ac:dyDescent="0.35">
      <c r="G3" s="4" t="s">
        <v>441</v>
      </c>
    </row>
    <row r="4" spans="1:13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 t="s">
        <v>442</v>
      </c>
    </row>
    <row r="5" spans="1:13" x14ac:dyDescent="0.35">
      <c r="B5" s="4" t="s">
        <v>250</v>
      </c>
    </row>
    <row r="6" spans="1:13" x14ac:dyDescent="0.35">
      <c r="B6" s="1" t="s">
        <v>251</v>
      </c>
    </row>
    <row r="7" spans="1:13" x14ac:dyDescent="0.35">
      <c r="B7" s="1" t="s">
        <v>104</v>
      </c>
    </row>
    <row r="8" spans="1:13" ht="29" x14ac:dyDescent="0.35">
      <c r="B8" s="5" t="s">
        <v>449</v>
      </c>
      <c r="C8" s="6" t="s">
        <v>1321</v>
      </c>
      <c r="D8" s="7" t="s">
        <v>1322</v>
      </c>
      <c r="E8" s="7" t="s">
        <v>1323</v>
      </c>
      <c r="F8" s="7" t="s">
        <v>1324</v>
      </c>
      <c r="G8" s="7" t="s">
        <v>1325</v>
      </c>
      <c r="H8" s="7" t="s">
        <v>1326</v>
      </c>
      <c r="I8" s="7" t="s">
        <v>1327</v>
      </c>
      <c r="J8" s="7" t="s">
        <v>1328</v>
      </c>
      <c r="K8" s="7" t="s">
        <v>1329</v>
      </c>
      <c r="L8" s="7" t="s">
        <v>1330</v>
      </c>
    </row>
    <row r="9" spans="1:13" x14ac:dyDescent="0.35">
      <c r="B9" s="8" t="s">
        <v>476</v>
      </c>
      <c r="C9" s="5">
        <v>3134</v>
      </c>
      <c r="D9" s="5">
        <v>3133</v>
      </c>
      <c r="E9" s="5">
        <v>3137</v>
      </c>
      <c r="F9" s="5">
        <v>3136</v>
      </c>
      <c r="G9" s="5">
        <v>3137</v>
      </c>
      <c r="H9" s="5">
        <v>3138</v>
      </c>
      <c r="I9" s="5">
        <v>3137</v>
      </c>
      <c r="J9" s="5">
        <v>3138</v>
      </c>
      <c r="K9" s="5">
        <v>3137</v>
      </c>
      <c r="L9" s="11">
        <v>3138</v>
      </c>
    </row>
    <row r="10" spans="1:13" x14ac:dyDescent="0.35">
      <c r="B10" s="17" t="s">
        <v>1930</v>
      </c>
      <c r="C10" s="20">
        <v>3037</v>
      </c>
      <c r="D10" s="20">
        <v>3035</v>
      </c>
      <c r="E10" s="20">
        <v>3038</v>
      </c>
      <c r="F10" s="20">
        <v>3037</v>
      </c>
      <c r="G10" s="20">
        <v>3038</v>
      </c>
      <c r="H10" s="20">
        <v>3039</v>
      </c>
      <c r="I10" s="20">
        <v>3038</v>
      </c>
      <c r="J10" s="20">
        <v>3039</v>
      </c>
      <c r="K10" s="20">
        <v>3037</v>
      </c>
      <c r="L10" s="21">
        <v>3039</v>
      </c>
    </row>
    <row r="11" spans="1:13" x14ac:dyDescent="0.35">
      <c r="A11" s="11"/>
      <c r="B11" s="22" t="s">
        <v>1331</v>
      </c>
      <c r="C11" s="25">
        <v>1291</v>
      </c>
      <c r="D11" s="25">
        <v>1227</v>
      </c>
      <c r="E11" s="25">
        <v>2038</v>
      </c>
      <c r="F11" s="25">
        <v>2313</v>
      </c>
      <c r="G11" s="25">
        <v>2030</v>
      </c>
      <c r="H11" s="25">
        <v>1692</v>
      </c>
      <c r="I11" s="25">
        <v>1703</v>
      </c>
      <c r="J11" s="25">
        <v>2183</v>
      </c>
      <c r="K11" s="25">
        <v>1477</v>
      </c>
      <c r="L11" s="26">
        <v>1617</v>
      </c>
      <c r="M11" s="10"/>
    </row>
    <row r="12" spans="1:13" x14ac:dyDescent="0.35">
      <c r="A12" s="11"/>
      <c r="B12" s="22" t="s">
        <v>449</v>
      </c>
      <c r="C12" s="29">
        <v>0.43</v>
      </c>
      <c r="D12" s="29">
        <v>0.4</v>
      </c>
      <c r="E12" s="29">
        <v>0.67</v>
      </c>
      <c r="F12" s="29">
        <v>0.76</v>
      </c>
      <c r="G12" s="29">
        <v>0.67</v>
      </c>
      <c r="H12" s="29">
        <v>0.56000000000000005</v>
      </c>
      <c r="I12" s="29">
        <v>0.56000000000000005</v>
      </c>
      <c r="J12" s="29">
        <v>0.72</v>
      </c>
      <c r="K12" s="29">
        <v>0.49</v>
      </c>
      <c r="L12" s="30">
        <v>0.53</v>
      </c>
      <c r="M12" s="10"/>
    </row>
    <row r="13" spans="1:13" x14ac:dyDescent="0.35">
      <c r="A13" s="11"/>
      <c r="B13" s="8" t="s">
        <v>1332</v>
      </c>
      <c r="C13" s="5">
        <v>847</v>
      </c>
      <c r="D13" s="5">
        <v>812</v>
      </c>
      <c r="E13" s="5">
        <v>601</v>
      </c>
      <c r="F13" s="5">
        <v>545</v>
      </c>
      <c r="G13" s="5">
        <v>705</v>
      </c>
      <c r="H13" s="5">
        <v>898</v>
      </c>
      <c r="I13" s="5">
        <v>766</v>
      </c>
      <c r="J13" s="5">
        <v>602</v>
      </c>
      <c r="K13" s="5">
        <v>822</v>
      </c>
      <c r="L13" s="11">
        <v>772</v>
      </c>
      <c r="M13" s="10"/>
    </row>
    <row r="14" spans="1:13" x14ac:dyDescent="0.35">
      <c r="A14" s="11"/>
      <c r="B14" s="8" t="s">
        <v>449</v>
      </c>
      <c r="C14" s="14">
        <v>0.28000000000000003</v>
      </c>
      <c r="D14" s="14">
        <v>0.27</v>
      </c>
      <c r="E14" s="14">
        <v>0.2</v>
      </c>
      <c r="F14" s="14">
        <v>0.18</v>
      </c>
      <c r="G14" s="14">
        <v>0.23</v>
      </c>
      <c r="H14" s="14">
        <v>0.3</v>
      </c>
      <c r="I14" s="14">
        <v>0.25</v>
      </c>
      <c r="J14" s="14">
        <v>0.2</v>
      </c>
      <c r="K14" s="14">
        <v>0.27</v>
      </c>
      <c r="L14" s="15">
        <v>0.25</v>
      </c>
      <c r="M14" s="10"/>
    </row>
    <row r="15" spans="1:13" x14ac:dyDescent="0.35">
      <c r="A15" s="11"/>
      <c r="B15" s="22" t="s">
        <v>1333</v>
      </c>
      <c r="C15" s="25">
        <v>479</v>
      </c>
      <c r="D15" s="25">
        <v>509</v>
      </c>
      <c r="E15" s="25">
        <v>184</v>
      </c>
      <c r="F15" s="25">
        <v>110</v>
      </c>
      <c r="G15" s="25">
        <v>191</v>
      </c>
      <c r="H15" s="25">
        <v>190</v>
      </c>
      <c r="I15" s="25">
        <v>330</v>
      </c>
      <c r="J15" s="25">
        <v>168</v>
      </c>
      <c r="K15" s="25">
        <v>386</v>
      </c>
      <c r="L15" s="26">
        <v>457</v>
      </c>
      <c r="M15" s="10"/>
    </row>
    <row r="16" spans="1:13" x14ac:dyDescent="0.35">
      <c r="A16" s="11"/>
      <c r="B16" s="22" t="s">
        <v>449</v>
      </c>
      <c r="C16" s="29">
        <v>0.16</v>
      </c>
      <c r="D16" s="29">
        <v>0.17</v>
      </c>
      <c r="E16" s="29">
        <v>0.06</v>
      </c>
      <c r="F16" s="29">
        <v>0.04</v>
      </c>
      <c r="G16" s="29">
        <v>0.06</v>
      </c>
      <c r="H16" s="29">
        <v>0.06</v>
      </c>
      <c r="I16" s="29">
        <v>0.11</v>
      </c>
      <c r="J16" s="29">
        <v>0.06</v>
      </c>
      <c r="K16" s="29">
        <v>0.13</v>
      </c>
      <c r="L16" s="30">
        <v>0.15</v>
      </c>
      <c r="M16" s="10"/>
    </row>
    <row r="17" spans="1:13" x14ac:dyDescent="0.35">
      <c r="A17" s="11"/>
      <c r="B17" s="8" t="s">
        <v>1334</v>
      </c>
      <c r="C17" s="5">
        <v>114</v>
      </c>
      <c r="D17" s="5">
        <v>176</v>
      </c>
      <c r="E17" s="5">
        <v>32</v>
      </c>
      <c r="F17" s="5">
        <v>17</v>
      </c>
      <c r="G17" s="5">
        <v>17</v>
      </c>
      <c r="H17" s="5">
        <v>178</v>
      </c>
      <c r="I17" s="5">
        <v>151</v>
      </c>
      <c r="J17" s="5">
        <v>50</v>
      </c>
      <c r="K17" s="5">
        <v>63</v>
      </c>
      <c r="L17" s="11">
        <v>91</v>
      </c>
      <c r="M17" s="10"/>
    </row>
    <row r="18" spans="1:13" x14ac:dyDescent="0.35">
      <c r="A18" s="11"/>
      <c r="B18" s="8" t="s">
        <v>449</v>
      </c>
      <c r="C18" s="14">
        <v>0.04</v>
      </c>
      <c r="D18" s="14">
        <v>0.06</v>
      </c>
      <c r="E18" s="14">
        <v>0.01</v>
      </c>
      <c r="F18" s="14">
        <v>0.01</v>
      </c>
      <c r="G18" s="14">
        <v>0.01</v>
      </c>
      <c r="H18" s="14">
        <v>0.06</v>
      </c>
      <c r="I18" s="14">
        <v>0.05</v>
      </c>
      <c r="J18" s="14">
        <v>0.02</v>
      </c>
      <c r="K18" s="14">
        <v>0.02</v>
      </c>
      <c r="L18" s="15">
        <v>0.03</v>
      </c>
      <c r="M18" s="10"/>
    </row>
    <row r="19" spans="1:13" x14ac:dyDescent="0.35">
      <c r="A19" s="11"/>
      <c r="B19" s="22" t="s">
        <v>1335</v>
      </c>
      <c r="C19" s="25">
        <v>49</v>
      </c>
      <c r="D19" s="25">
        <v>68</v>
      </c>
      <c r="E19" s="25">
        <v>9</v>
      </c>
      <c r="F19" s="25">
        <v>4</v>
      </c>
      <c r="G19" s="25">
        <v>7</v>
      </c>
      <c r="H19" s="25">
        <v>76</v>
      </c>
      <c r="I19" s="25">
        <v>56</v>
      </c>
      <c r="J19" s="25">
        <v>13</v>
      </c>
      <c r="K19" s="25">
        <v>34</v>
      </c>
      <c r="L19" s="26">
        <v>22</v>
      </c>
      <c r="M19" s="10"/>
    </row>
    <row r="20" spans="1:13" x14ac:dyDescent="0.35">
      <c r="A20" s="11"/>
      <c r="B20" s="22" t="s">
        <v>449</v>
      </c>
      <c r="C20" s="29">
        <v>0.02</v>
      </c>
      <c r="D20" s="29">
        <v>0.02</v>
      </c>
      <c r="E20" s="25" t="s">
        <v>511</v>
      </c>
      <c r="F20" s="25" t="s">
        <v>511</v>
      </c>
      <c r="G20" s="25" t="s">
        <v>511</v>
      </c>
      <c r="H20" s="29">
        <v>0.03</v>
      </c>
      <c r="I20" s="29">
        <v>0.02</v>
      </c>
      <c r="J20" s="25" t="s">
        <v>511</v>
      </c>
      <c r="K20" s="29">
        <v>0.01</v>
      </c>
      <c r="L20" s="30">
        <v>0.01</v>
      </c>
      <c r="M20" s="10"/>
    </row>
    <row r="21" spans="1:13" x14ac:dyDescent="0.35">
      <c r="A21" s="11"/>
      <c r="B21" s="8" t="s">
        <v>1169</v>
      </c>
      <c r="C21" s="5">
        <v>255</v>
      </c>
      <c r="D21" s="5">
        <v>242</v>
      </c>
      <c r="E21" s="5">
        <v>174</v>
      </c>
      <c r="F21" s="5">
        <v>48</v>
      </c>
      <c r="G21" s="5">
        <v>88</v>
      </c>
      <c r="H21" s="5">
        <v>5</v>
      </c>
      <c r="I21" s="5">
        <v>32</v>
      </c>
      <c r="J21" s="5">
        <v>21</v>
      </c>
      <c r="K21" s="5">
        <v>255</v>
      </c>
      <c r="L21" s="11">
        <v>79</v>
      </c>
      <c r="M21" s="10"/>
    </row>
    <row r="22" spans="1:13" x14ac:dyDescent="0.35">
      <c r="A22" s="11"/>
      <c r="B22" s="8" t="s">
        <v>449</v>
      </c>
      <c r="C22" s="14">
        <v>0.08</v>
      </c>
      <c r="D22" s="14">
        <v>0.08</v>
      </c>
      <c r="E22" s="14">
        <v>0.06</v>
      </c>
      <c r="F22" s="14">
        <v>0.02</v>
      </c>
      <c r="G22" s="14">
        <v>0.03</v>
      </c>
      <c r="H22" s="5" t="s">
        <v>511</v>
      </c>
      <c r="I22" s="14">
        <v>0.01</v>
      </c>
      <c r="J22" s="14">
        <v>0.01</v>
      </c>
      <c r="K22" s="14">
        <v>0.08</v>
      </c>
      <c r="L22" s="15">
        <v>0.03</v>
      </c>
      <c r="M22" s="10"/>
    </row>
    <row r="23" spans="1:13" x14ac:dyDescent="0.35">
      <c r="A23" s="11"/>
      <c r="B23" s="22" t="s">
        <v>519</v>
      </c>
      <c r="C23" s="25">
        <v>5</v>
      </c>
      <c r="D23" s="25">
        <v>7</v>
      </c>
      <c r="E23" s="25">
        <v>4</v>
      </c>
      <c r="F23" s="25">
        <v>5</v>
      </c>
      <c r="G23" s="25">
        <v>4</v>
      </c>
      <c r="H23" s="25">
        <v>3</v>
      </c>
      <c r="I23" s="25">
        <v>4</v>
      </c>
      <c r="J23" s="25">
        <v>3</v>
      </c>
      <c r="K23" s="25">
        <v>4</v>
      </c>
      <c r="L23" s="26">
        <v>3</v>
      </c>
      <c r="M23" s="10"/>
    </row>
    <row r="24" spans="1:13" x14ac:dyDescent="0.35">
      <c r="A24" s="11"/>
      <c r="B24" s="8" t="s">
        <v>1336</v>
      </c>
      <c r="C24" s="5">
        <v>2139</v>
      </c>
      <c r="D24" s="5">
        <v>2039</v>
      </c>
      <c r="E24" s="5">
        <v>2640</v>
      </c>
      <c r="F24" s="5">
        <v>2858</v>
      </c>
      <c r="G24" s="5">
        <v>2735</v>
      </c>
      <c r="H24" s="5">
        <v>2590</v>
      </c>
      <c r="I24" s="5">
        <v>2469</v>
      </c>
      <c r="J24" s="5">
        <v>2785</v>
      </c>
      <c r="K24" s="5">
        <v>2299</v>
      </c>
      <c r="L24" s="11">
        <v>2389</v>
      </c>
      <c r="M24" s="10"/>
    </row>
    <row r="25" spans="1:13" x14ac:dyDescent="0.35">
      <c r="A25" s="11"/>
      <c r="B25" s="8" t="s">
        <v>449</v>
      </c>
      <c r="C25" s="14">
        <v>0.7</v>
      </c>
      <c r="D25" s="14">
        <v>0.67</v>
      </c>
      <c r="E25" s="14">
        <v>0.87</v>
      </c>
      <c r="F25" s="14">
        <v>0.94</v>
      </c>
      <c r="G25" s="14">
        <v>0.9</v>
      </c>
      <c r="H25" s="14">
        <v>0.85</v>
      </c>
      <c r="I25" s="14">
        <v>0.81</v>
      </c>
      <c r="J25" s="14">
        <v>0.92</v>
      </c>
      <c r="K25" s="14">
        <v>0.76</v>
      </c>
      <c r="L25" s="15">
        <v>0.79</v>
      </c>
      <c r="M25" s="10"/>
    </row>
    <row r="26" spans="1:13" x14ac:dyDescent="0.35">
      <c r="A26" s="11"/>
      <c r="B26" s="22" t="s">
        <v>1337</v>
      </c>
      <c r="C26" s="25">
        <v>163</v>
      </c>
      <c r="D26" s="25">
        <v>244</v>
      </c>
      <c r="E26" s="25">
        <v>40</v>
      </c>
      <c r="F26" s="25">
        <v>21</v>
      </c>
      <c r="G26" s="25">
        <v>24</v>
      </c>
      <c r="H26" s="25">
        <v>254</v>
      </c>
      <c r="I26" s="25">
        <v>207</v>
      </c>
      <c r="J26" s="25">
        <v>64</v>
      </c>
      <c r="K26" s="25">
        <v>97</v>
      </c>
      <c r="L26" s="26">
        <v>113</v>
      </c>
      <c r="M26" s="10"/>
    </row>
    <row r="27" spans="1:13" x14ac:dyDescent="0.35">
      <c r="A27" s="11"/>
      <c r="B27" s="36" t="s">
        <v>449</v>
      </c>
      <c r="C27" s="45">
        <v>0.05</v>
      </c>
      <c r="D27" s="45">
        <v>0.08</v>
      </c>
      <c r="E27" s="45">
        <v>0.01</v>
      </c>
      <c r="F27" s="45">
        <v>0.01</v>
      </c>
      <c r="G27" s="45">
        <v>0.01</v>
      </c>
      <c r="H27" s="45">
        <v>0.08</v>
      </c>
      <c r="I27" s="45">
        <v>7.0000000000000007E-2</v>
      </c>
      <c r="J27" s="45">
        <v>0.02</v>
      </c>
      <c r="K27" s="45">
        <v>0.03</v>
      </c>
      <c r="L27" s="46">
        <v>0.04</v>
      </c>
      <c r="M27" s="10"/>
    </row>
    <row r="28" spans="1:13" x14ac:dyDescent="0.35">
      <c r="B28" s="1" t="s">
        <v>1929</v>
      </c>
    </row>
  </sheetData>
  <hyperlinks>
    <hyperlink ref="C1" location="Index!A97" display="Return to Index" xr:uid="{00000000-0004-0000-5D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9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E00-000000000000}">
  <dimension ref="A1:AC39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253</v>
      </c>
    </row>
    <row r="6" spans="1:29" x14ac:dyDescent="0.35">
      <c r="B6" s="1" t="s">
        <v>254</v>
      </c>
    </row>
    <row r="7" spans="1:29" x14ac:dyDescent="0.35">
      <c r="B7" s="1" t="s">
        <v>104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3134</v>
      </c>
      <c r="D10" s="10">
        <v>3134</v>
      </c>
      <c r="E10" s="5" t="s">
        <v>486</v>
      </c>
      <c r="F10" s="5" t="s">
        <v>486</v>
      </c>
      <c r="G10" s="5" t="s">
        <v>486</v>
      </c>
      <c r="H10" s="11" t="s">
        <v>486</v>
      </c>
      <c r="I10" s="10">
        <v>2463</v>
      </c>
      <c r="J10" s="5" t="s">
        <v>486</v>
      </c>
      <c r="K10" s="5">
        <v>671</v>
      </c>
      <c r="L10" s="11" t="s">
        <v>486</v>
      </c>
      <c r="M10" s="10">
        <v>1054</v>
      </c>
      <c r="N10" s="5">
        <v>1965</v>
      </c>
      <c r="O10" s="11">
        <v>108</v>
      </c>
      <c r="P10" s="10">
        <v>1952</v>
      </c>
      <c r="Q10" s="5">
        <v>994</v>
      </c>
      <c r="R10" s="5">
        <v>157</v>
      </c>
      <c r="S10" s="5">
        <v>27</v>
      </c>
      <c r="T10" s="11">
        <v>4</v>
      </c>
      <c r="U10" s="10">
        <v>504</v>
      </c>
      <c r="V10" s="5">
        <v>303</v>
      </c>
      <c r="W10" s="5">
        <v>2255</v>
      </c>
      <c r="X10" s="11">
        <v>38</v>
      </c>
      <c r="Y10" s="10">
        <v>651</v>
      </c>
      <c r="Z10" s="5">
        <v>2359</v>
      </c>
      <c r="AA10" s="5">
        <v>63</v>
      </c>
      <c r="AB10" s="11">
        <v>21</v>
      </c>
    </row>
    <row r="11" spans="1:29" x14ac:dyDescent="0.35">
      <c r="B11" s="17" t="s">
        <v>1930</v>
      </c>
      <c r="C11" s="18">
        <v>3037</v>
      </c>
      <c r="D11" s="19">
        <v>3037</v>
      </c>
      <c r="E11" s="20" t="s">
        <v>624</v>
      </c>
      <c r="F11" s="20" t="s">
        <v>624</v>
      </c>
      <c r="G11" s="20" t="s">
        <v>624</v>
      </c>
      <c r="H11" s="21" t="s">
        <v>624</v>
      </c>
      <c r="I11" s="19">
        <v>2460</v>
      </c>
      <c r="J11" s="20" t="s">
        <v>624</v>
      </c>
      <c r="K11" s="20">
        <v>577</v>
      </c>
      <c r="L11" s="21" t="s">
        <v>624</v>
      </c>
      <c r="M11" s="19">
        <v>1186</v>
      </c>
      <c r="N11" s="20">
        <v>1729</v>
      </c>
      <c r="O11" s="21" t="s">
        <v>932</v>
      </c>
      <c r="P11" s="19">
        <v>1891</v>
      </c>
      <c r="Q11" s="20">
        <v>931</v>
      </c>
      <c r="R11" s="20" t="s">
        <v>933</v>
      </c>
      <c r="S11" s="20" t="s">
        <v>916</v>
      </c>
      <c r="T11" s="21" t="s">
        <v>477</v>
      </c>
      <c r="U11" s="19">
        <v>491</v>
      </c>
      <c r="V11" s="20">
        <v>295</v>
      </c>
      <c r="W11" s="20">
        <v>2157</v>
      </c>
      <c r="X11" s="21" t="s">
        <v>482</v>
      </c>
      <c r="Y11" s="19">
        <v>717</v>
      </c>
      <c r="Z11" s="20">
        <v>2186</v>
      </c>
      <c r="AA11" s="20" t="s">
        <v>934</v>
      </c>
      <c r="AB11" s="21" t="s">
        <v>628</v>
      </c>
    </row>
    <row r="12" spans="1:29" x14ac:dyDescent="0.35">
      <c r="A12" s="11"/>
      <c r="B12" s="22" t="s">
        <v>1331</v>
      </c>
      <c r="C12" s="23">
        <v>1291</v>
      </c>
      <c r="D12" s="24">
        <v>1291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4">
        <v>1074</v>
      </c>
      <c r="J12" s="25" t="s">
        <v>486</v>
      </c>
      <c r="K12" s="25">
        <v>217</v>
      </c>
      <c r="L12" s="26" t="s">
        <v>486</v>
      </c>
      <c r="M12" s="24">
        <v>626</v>
      </c>
      <c r="N12" s="25">
        <v>615</v>
      </c>
      <c r="O12" s="26">
        <v>49</v>
      </c>
      <c r="P12" s="24">
        <v>767</v>
      </c>
      <c r="Q12" s="25">
        <v>412</v>
      </c>
      <c r="R12" s="25">
        <v>88</v>
      </c>
      <c r="S12" s="25">
        <v>22</v>
      </c>
      <c r="T12" s="26">
        <v>3</v>
      </c>
      <c r="U12" s="24">
        <v>226</v>
      </c>
      <c r="V12" s="25">
        <v>132</v>
      </c>
      <c r="W12" s="25">
        <v>880</v>
      </c>
      <c r="X12" s="26">
        <v>27</v>
      </c>
      <c r="Y12" s="24">
        <v>362</v>
      </c>
      <c r="Z12" s="25">
        <v>861</v>
      </c>
      <c r="AA12" s="25">
        <v>28</v>
      </c>
      <c r="AB12" s="26">
        <v>12</v>
      </c>
      <c r="AC12" s="10"/>
    </row>
    <row r="13" spans="1:29" x14ac:dyDescent="0.35">
      <c r="A13" s="11"/>
      <c r="B13" s="22" t="s">
        <v>449</v>
      </c>
      <c r="C13" s="27">
        <v>0.43</v>
      </c>
      <c r="D13" s="28">
        <v>0.43</v>
      </c>
      <c r="E13" s="25" t="s">
        <v>486</v>
      </c>
      <c r="F13" s="25" t="s">
        <v>486</v>
      </c>
      <c r="G13" s="25" t="s">
        <v>486</v>
      </c>
      <c r="H13" s="26" t="s">
        <v>486</v>
      </c>
      <c r="I13" s="28">
        <v>0.44</v>
      </c>
      <c r="J13" s="25" t="s">
        <v>486</v>
      </c>
      <c r="K13" s="29">
        <v>0.38</v>
      </c>
      <c r="L13" s="26" t="s">
        <v>486</v>
      </c>
      <c r="M13" s="28">
        <v>0.53</v>
      </c>
      <c r="N13" s="29">
        <v>0.36</v>
      </c>
      <c r="O13" s="30">
        <v>0.44</v>
      </c>
      <c r="P13" s="28">
        <v>0.41</v>
      </c>
      <c r="Q13" s="29">
        <v>0.44</v>
      </c>
      <c r="R13" s="29">
        <v>0.51</v>
      </c>
      <c r="S13" s="29">
        <v>0.6</v>
      </c>
      <c r="T13" s="30">
        <v>0.75</v>
      </c>
      <c r="U13" s="28">
        <v>0.46</v>
      </c>
      <c r="V13" s="29">
        <v>0.45</v>
      </c>
      <c r="W13" s="29">
        <v>0.41</v>
      </c>
      <c r="X13" s="30">
        <v>0.51</v>
      </c>
      <c r="Y13" s="28">
        <v>0.51</v>
      </c>
      <c r="Z13" s="29">
        <v>0.39</v>
      </c>
      <c r="AA13" s="29">
        <v>0.48</v>
      </c>
      <c r="AB13" s="30">
        <v>0.52</v>
      </c>
      <c r="AC13" s="10"/>
    </row>
    <row r="14" spans="1:29" x14ac:dyDescent="0.35">
      <c r="A14" s="11"/>
      <c r="B14" s="22" t="s">
        <v>449</v>
      </c>
      <c r="C14" s="24" t="s">
        <v>1273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6" t="s">
        <v>449</v>
      </c>
      <c r="I14" s="24" t="s">
        <v>514</v>
      </c>
      <c r="J14" s="25" t="s">
        <v>449</v>
      </c>
      <c r="K14" s="25" t="s">
        <v>449</v>
      </c>
      <c r="L14" s="26" t="s">
        <v>449</v>
      </c>
      <c r="M14" s="24" t="s">
        <v>518</v>
      </c>
      <c r="N14" s="25" t="s">
        <v>449</v>
      </c>
      <c r="O14" s="26" t="s">
        <v>449</v>
      </c>
      <c r="P14" s="24" t="s">
        <v>449</v>
      </c>
      <c r="Q14" s="25" t="s">
        <v>449</v>
      </c>
      <c r="R14" s="25" t="s">
        <v>449</v>
      </c>
      <c r="S14" s="25" t="s">
        <v>449</v>
      </c>
      <c r="T14" s="26" t="s">
        <v>449</v>
      </c>
      <c r="U14" s="24" t="s">
        <v>449</v>
      </c>
      <c r="V14" s="25" t="s">
        <v>449</v>
      </c>
      <c r="W14" s="25" t="s">
        <v>449</v>
      </c>
      <c r="X14" s="26" t="s">
        <v>449</v>
      </c>
      <c r="Y14" s="24" t="s">
        <v>598</v>
      </c>
      <c r="Z14" s="25" t="s">
        <v>449</v>
      </c>
      <c r="AA14" s="25" t="s">
        <v>449</v>
      </c>
      <c r="AB14" s="26" t="s">
        <v>449</v>
      </c>
      <c r="AC14" s="10"/>
    </row>
    <row r="15" spans="1:29" x14ac:dyDescent="0.35">
      <c r="A15" s="11"/>
      <c r="B15" s="8" t="s">
        <v>1332</v>
      </c>
      <c r="C15" s="9">
        <v>847</v>
      </c>
      <c r="D15" s="10">
        <v>847</v>
      </c>
      <c r="E15" s="5" t="s">
        <v>486</v>
      </c>
      <c r="F15" s="5" t="s">
        <v>486</v>
      </c>
      <c r="G15" s="5" t="s">
        <v>486</v>
      </c>
      <c r="H15" s="11" t="s">
        <v>486</v>
      </c>
      <c r="I15" s="10">
        <v>661</v>
      </c>
      <c r="J15" s="5" t="s">
        <v>486</v>
      </c>
      <c r="K15" s="5">
        <v>186</v>
      </c>
      <c r="L15" s="11" t="s">
        <v>486</v>
      </c>
      <c r="M15" s="10">
        <v>280</v>
      </c>
      <c r="N15" s="5">
        <v>541</v>
      </c>
      <c r="O15" s="11">
        <v>18</v>
      </c>
      <c r="P15" s="10">
        <v>527</v>
      </c>
      <c r="Q15" s="5">
        <v>254</v>
      </c>
      <c r="R15" s="5">
        <v>55</v>
      </c>
      <c r="S15" s="5">
        <v>10</v>
      </c>
      <c r="T15" s="11">
        <v>1</v>
      </c>
      <c r="U15" s="10">
        <v>106</v>
      </c>
      <c r="V15" s="5">
        <v>85</v>
      </c>
      <c r="W15" s="5">
        <v>644</v>
      </c>
      <c r="X15" s="11">
        <v>9</v>
      </c>
      <c r="Y15" s="10">
        <v>162</v>
      </c>
      <c r="Z15" s="5">
        <v>650</v>
      </c>
      <c r="AA15" s="5">
        <v>15</v>
      </c>
      <c r="AB15" s="11">
        <v>7</v>
      </c>
      <c r="AC15" s="10"/>
    </row>
    <row r="16" spans="1:29" x14ac:dyDescent="0.35">
      <c r="A16" s="11"/>
      <c r="B16" s="8" t="s">
        <v>449</v>
      </c>
      <c r="C16" s="12">
        <v>0.28000000000000003</v>
      </c>
      <c r="D16" s="13">
        <v>0.28000000000000003</v>
      </c>
      <c r="E16" s="5" t="s">
        <v>486</v>
      </c>
      <c r="F16" s="5" t="s">
        <v>486</v>
      </c>
      <c r="G16" s="5" t="s">
        <v>486</v>
      </c>
      <c r="H16" s="11" t="s">
        <v>486</v>
      </c>
      <c r="I16" s="13">
        <v>0.27</v>
      </c>
      <c r="J16" s="5" t="s">
        <v>486</v>
      </c>
      <c r="K16" s="14">
        <v>0.32</v>
      </c>
      <c r="L16" s="11" t="s">
        <v>486</v>
      </c>
      <c r="M16" s="13">
        <v>0.24</v>
      </c>
      <c r="N16" s="14">
        <v>0.31</v>
      </c>
      <c r="O16" s="15">
        <v>0.16</v>
      </c>
      <c r="P16" s="13">
        <v>0.28000000000000003</v>
      </c>
      <c r="Q16" s="14">
        <v>0.27</v>
      </c>
      <c r="R16" s="14">
        <v>0.32</v>
      </c>
      <c r="S16" s="14">
        <v>0.27</v>
      </c>
      <c r="T16" s="15">
        <v>0.12</v>
      </c>
      <c r="U16" s="13">
        <v>0.22</v>
      </c>
      <c r="V16" s="14">
        <v>0.28999999999999998</v>
      </c>
      <c r="W16" s="14">
        <v>0.3</v>
      </c>
      <c r="X16" s="15">
        <v>0.17</v>
      </c>
      <c r="Y16" s="13">
        <v>0.23</v>
      </c>
      <c r="Z16" s="14">
        <v>0.3</v>
      </c>
      <c r="AA16" s="14">
        <v>0.25</v>
      </c>
      <c r="AB16" s="15">
        <v>0.3</v>
      </c>
      <c r="AC16" s="10"/>
    </row>
    <row r="17" spans="1:29" x14ac:dyDescent="0.35">
      <c r="A17" s="11"/>
      <c r="B17" s="8" t="s">
        <v>449</v>
      </c>
      <c r="C17" s="10" t="s">
        <v>1338</v>
      </c>
      <c r="D17" s="10" t="s">
        <v>449</v>
      </c>
      <c r="E17" s="5" t="s">
        <v>449</v>
      </c>
      <c r="F17" s="5" t="s">
        <v>449</v>
      </c>
      <c r="G17" s="5" t="s">
        <v>449</v>
      </c>
      <c r="H17" s="11" t="s">
        <v>449</v>
      </c>
      <c r="I17" s="10" t="s">
        <v>449</v>
      </c>
      <c r="J17" s="5" t="s">
        <v>449</v>
      </c>
      <c r="K17" s="5" t="s">
        <v>600</v>
      </c>
      <c r="L17" s="11" t="s">
        <v>449</v>
      </c>
      <c r="M17" s="10" t="s">
        <v>449</v>
      </c>
      <c r="N17" s="5" t="s">
        <v>499</v>
      </c>
      <c r="O17" s="11" t="s">
        <v>449</v>
      </c>
      <c r="P17" s="10" t="s">
        <v>449</v>
      </c>
      <c r="Q17" s="5" t="s">
        <v>449</v>
      </c>
      <c r="R17" s="5" t="s">
        <v>449</v>
      </c>
      <c r="S17" s="5" t="s">
        <v>449</v>
      </c>
      <c r="T17" s="11" t="s">
        <v>449</v>
      </c>
      <c r="U17" s="10" t="s">
        <v>449</v>
      </c>
      <c r="V17" s="5" t="s">
        <v>449</v>
      </c>
      <c r="W17" s="5" t="s">
        <v>597</v>
      </c>
      <c r="X17" s="11" t="s">
        <v>449</v>
      </c>
      <c r="Y17" s="10" t="s">
        <v>449</v>
      </c>
      <c r="Z17" s="5" t="s">
        <v>502</v>
      </c>
      <c r="AA17" s="5" t="s">
        <v>449</v>
      </c>
      <c r="AB17" s="11" t="s">
        <v>449</v>
      </c>
      <c r="AC17" s="10"/>
    </row>
    <row r="18" spans="1:29" x14ac:dyDescent="0.35">
      <c r="A18" s="11"/>
      <c r="B18" s="22" t="s">
        <v>1333</v>
      </c>
      <c r="C18" s="23">
        <v>479</v>
      </c>
      <c r="D18" s="24">
        <v>479</v>
      </c>
      <c r="E18" s="25" t="s">
        <v>486</v>
      </c>
      <c r="F18" s="25" t="s">
        <v>486</v>
      </c>
      <c r="G18" s="25" t="s">
        <v>486</v>
      </c>
      <c r="H18" s="26" t="s">
        <v>486</v>
      </c>
      <c r="I18" s="24">
        <v>390</v>
      </c>
      <c r="J18" s="25" t="s">
        <v>486</v>
      </c>
      <c r="K18" s="25">
        <v>89</v>
      </c>
      <c r="L18" s="26" t="s">
        <v>486</v>
      </c>
      <c r="M18" s="24">
        <v>149</v>
      </c>
      <c r="N18" s="25">
        <v>303</v>
      </c>
      <c r="O18" s="26">
        <v>28</v>
      </c>
      <c r="P18" s="24">
        <v>316</v>
      </c>
      <c r="Q18" s="25">
        <v>139</v>
      </c>
      <c r="R18" s="25">
        <v>21</v>
      </c>
      <c r="S18" s="25">
        <v>2</v>
      </c>
      <c r="T18" s="26">
        <v>1</v>
      </c>
      <c r="U18" s="24">
        <v>67</v>
      </c>
      <c r="V18" s="25">
        <v>40</v>
      </c>
      <c r="W18" s="25">
        <v>357</v>
      </c>
      <c r="X18" s="26">
        <v>8</v>
      </c>
      <c r="Y18" s="24">
        <v>90</v>
      </c>
      <c r="Z18" s="25">
        <v>376</v>
      </c>
      <c r="AA18" s="25">
        <v>9</v>
      </c>
      <c r="AB18" s="26">
        <v>1</v>
      </c>
      <c r="AC18" s="10"/>
    </row>
    <row r="19" spans="1:29" x14ac:dyDescent="0.35">
      <c r="A19" s="11"/>
      <c r="B19" s="22" t="s">
        <v>449</v>
      </c>
      <c r="C19" s="27">
        <v>0.16</v>
      </c>
      <c r="D19" s="28">
        <v>0.16</v>
      </c>
      <c r="E19" s="25" t="s">
        <v>486</v>
      </c>
      <c r="F19" s="25" t="s">
        <v>486</v>
      </c>
      <c r="G19" s="25" t="s">
        <v>486</v>
      </c>
      <c r="H19" s="26" t="s">
        <v>486</v>
      </c>
      <c r="I19" s="28">
        <v>0.16</v>
      </c>
      <c r="J19" s="25" t="s">
        <v>486</v>
      </c>
      <c r="K19" s="29">
        <v>0.15</v>
      </c>
      <c r="L19" s="26" t="s">
        <v>486</v>
      </c>
      <c r="M19" s="28">
        <v>0.13</v>
      </c>
      <c r="N19" s="29">
        <v>0.18</v>
      </c>
      <c r="O19" s="30">
        <v>0.25</v>
      </c>
      <c r="P19" s="28">
        <v>0.17</v>
      </c>
      <c r="Q19" s="29">
        <v>0.15</v>
      </c>
      <c r="R19" s="29">
        <v>0.12</v>
      </c>
      <c r="S19" s="29">
        <v>0.06</v>
      </c>
      <c r="T19" s="30">
        <v>0.12</v>
      </c>
      <c r="U19" s="28">
        <v>0.14000000000000001</v>
      </c>
      <c r="V19" s="29">
        <v>0.14000000000000001</v>
      </c>
      <c r="W19" s="29">
        <v>0.17</v>
      </c>
      <c r="X19" s="30">
        <v>0.14000000000000001</v>
      </c>
      <c r="Y19" s="28">
        <v>0.13</v>
      </c>
      <c r="Z19" s="29">
        <v>0.17</v>
      </c>
      <c r="AA19" s="29">
        <v>0.15</v>
      </c>
      <c r="AB19" s="30">
        <v>0.03</v>
      </c>
      <c r="AC19" s="10"/>
    </row>
    <row r="20" spans="1:29" x14ac:dyDescent="0.35">
      <c r="A20" s="11"/>
      <c r="B20" s="22" t="s">
        <v>449</v>
      </c>
      <c r="C20" s="24" t="s">
        <v>972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6" t="s">
        <v>449</v>
      </c>
      <c r="I20" s="24" t="s">
        <v>449</v>
      </c>
      <c r="J20" s="25" t="s">
        <v>449</v>
      </c>
      <c r="K20" s="25" t="s">
        <v>449</v>
      </c>
      <c r="L20" s="26" t="s">
        <v>449</v>
      </c>
      <c r="M20" s="24" t="s">
        <v>449</v>
      </c>
      <c r="N20" s="25" t="s">
        <v>603</v>
      </c>
      <c r="O20" s="26" t="s">
        <v>603</v>
      </c>
      <c r="P20" s="24" t="s">
        <v>449</v>
      </c>
      <c r="Q20" s="25" t="s">
        <v>449</v>
      </c>
      <c r="R20" s="25" t="s">
        <v>449</v>
      </c>
      <c r="S20" s="25" t="s">
        <v>449</v>
      </c>
      <c r="T20" s="26" t="s">
        <v>449</v>
      </c>
      <c r="U20" s="24" t="s">
        <v>449</v>
      </c>
      <c r="V20" s="25" t="s">
        <v>449</v>
      </c>
      <c r="W20" s="25" t="s">
        <v>449</v>
      </c>
      <c r="X20" s="26" t="s">
        <v>449</v>
      </c>
      <c r="Y20" s="24" t="s">
        <v>449</v>
      </c>
      <c r="Z20" s="25" t="s">
        <v>502</v>
      </c>
      <c r="AA20" s="25" t="s">
        <v>449</v>
      </c>
      <c r="AB20" s="26" t="s">
        <v>449</v>
      </c>
      <c r="AC20" s="10"/>
    </row>
    <row r="21" spans="1:29" x14ac:dyDescent="0.35">
      <c r="A21" s="11"/>
      <c r="B21" s="8" t="s">
        <v>1334</v>
      </c>
      <c r="C21" s="9">
        <v>114</v>
      </c>
      <c r="D21" s="10">
        <v>114</v>
      </c>
      <c r="E21" s="5" t="s">
        <v>486</v>
      </c>
      <c r="F21" s="5" t="s">
        <v>486</v>
      </c>
      <c r="G21" s="5" t="s">
        <v>486</v>
      </c>
      <c r="H21" s="11" t="s">
        <v>486</v>
      </c>
      <c r="I21" s="10">
        <v>92</v>
      </c>
      <c r="J21" s="5" t="s">
        <v>486</v>
      </c>
      <c r="K21" s="5">
        <v>22</v>
      </c>
      <c r="L21" s="11" t="s">
        <v>486</v>
      </c>
      <c r="M21" s="10">
        <v>35</v>
      </c>
      <c r="N21" s="5">
        <v>77</v>
      </c>
      <c r="O21" s="11">
        <v>3</v>
      </c>
      <c r="P21" s="10">
        <v>71</v>
      </c>
      <c r="Q21" s="5">
        <v>39</v>
      </c>
      <c r="R21" s="5">
        <v>4</v>
      </c>
      <c r="S21" s="5" t="s">
        <v>511</v>
      </c>
      <c r="T21" s="11" t="s">
        <v>486</v>
      </c>
      <c r="U21" s="10">
        <v>18</v>
      </c>
      <c r="V21" s="5">
        <v>8</v>
      </c>
      <c r="W21" s="5">
        <v>85</v>
      </c>
      <c r="X21" s="11" t="s">
        <v>511</v>
      </c>
      <c r="Y21" s="10">
        <v>15</v>
      </c>
      <c r="Z21" s="5">
        <v>96</v>
      </c>
      <c r="AA21" s="5">
        <v>1</v>
      </c>
      <c r="AB21" s="11">
        <v>2</v>
      </c>
      <c r="AC21" s="10"/>
    </row>
    <row r="22" spans="1:29" x14ac:dyDescent="0.35">
      <c r="A22" s="11"/>
      <c r="B22" s="8" t="s">
        <v>449</v>
      </c>
      <c r="C22" s="12">
        <v>0.04</v>
      </c>
      <c r="D22" s="13">
        <v>0.04</v>
      </c>
      <c r="E22" s="5" t="s">
        <v>486</v>
      </c>
      <c r="F22" s="5" t="s">
        <v>486</v>
      </c>
      <c r="G22" s="5" t="s">
        <v>486</v>
      </c>
      <c r="H22" s="11" t="s">
        <v>486</v>
      </c>
      <c r="I22" s="13">
        <v>0.04</v>
      </c>
      <c r="J22" s="5" t="s">
        <v>486</v>
      </c>
      <c r="K22" s="14">
        <v>0.04</v>
      </c>
      <c r="L22" s="11" t="s">
        <v>486</v>
      </c>
      <c r="M22" s="13">
        <v>0.03</v>
      </c>
      <c r="N22" s="14">
        <v>0.04</v>
      </c>
      <c r="O22" s="15">
        <v>0.02</v>
      </c>
      <c r="P22" s="13">
        <v>0.04</v>
      </c>
      <c r="Q22" s="14">
        <v>0.04</v>
      </c>
      <c r="R22" s="14">
        <v>0.02</v>
      </c>
      <c r="S22" s="14">
        <v>0.01</v>
      </c>
      <c r="T22" s="11" t="s">
        <v>486</v>
      </c>
      <c r="U22" s="13">
        <v>0.04</v>
      </c>
      <c r="V22" s="14">
        <v>0.03</v>
      </c>
      <c r="W22" s="14">
        <v>0.04</v>
      </c>
      <c r="X22" s="15">
        <v>0.01</v>
      </c>
      <c r="Y22" s="13">
        <v>0.02</v>
      </c>
      <c r="Z22" s="14">
        <v>0.04</v>
      </c>
      <c r="AA22" s="14">
        <v>0.01</v>
      </c>
      <c r="AB22" s="15">
        <v>0.08</v>
      </c>
      <c r="AC22" s="10"/>
    </row>
    <row r="23" spans="1:29" x14ac:dyDescent="0.35">
      <c r="A23" s="11"/>
      <c r="B23" s="8" t="s">
        <v>449</v>
      </c>
      <c r="C23" s="10" t="s">
        <v>449</v>
      </c>
      <c r="D23" s="10" t="s">
        <v>449</v>
      </c>
      <c r="E23" s="5" t="s">
        <v>449</v>
      </c>
      <c r="F23" s="5" t="s">
        <v>449</v>
      </c>
      <c r="G23" s="5" t="s">
        <v>449</v>
      </c>
      <c r="H23" s="11" t="s">
        <v>449</v>
      </c>
      <c r="I23" s="10" t="s">
        <v>449</v>
      </c>
      <c r="J23" s="5" t="s">
        <v>449</v>
      </c>
      <c r="K23" s="5" t="s">
        <v>449</v>
      </c>
      <c r="L23" s="11" t="s">
        <v>449</v>
      </c>
      <c r="M23" s="10" t="s">
        <v>449</v>
      </c>
      <c r="N23" s="5" t="s">
        <v>505</v>
      </c>
      <c r="O23" s="11" t="s">
        <v>449</v>
      </c>
      <c r="P23" s="10" t="s">
        <v>449</v>
      </c>
      <c r="Q23" s="5" t="s">
        <v>449</v>
      </c>
      <c r="R23" s="5" t="s">
        <v>449</v>
      </c>
      <c r="S23" s="5" t="s">
        <v>449</v>
      </c>
      <c r="T23" s="11" t="s">
        <v>449</v>
      </c>
      <c r="U23" s="10" t="s">
        <v>449</v>
      </c>
      <c r="V23" s="5" t="s">
        <v>449</v>
      </c>
      <c r="W23" s="5" t="s">
        <v>449</v>
      </c>
      <c r="X23" s="11" t="s">
        <v>449</v>
      </c>
      <c r="Y23" s="10" t="s">
        <v>449</v>
      </c>
      <c r="Z23" s="5" t="s">
        <v>502</v>
      </c>
      <c r="AA23" s="5" t="s">
        <v>449</v>
      </c>
      <c r="AB23" s="11" t="s">
        <v>449</v>
      </c>
      <c r="AC23" s="10"/>
    </row>
    <row r="24" spans="1:29" x14ac:dyDescent="0.35">
      <c r="A24" s="11"/>
      <c r="B24" s="22" t="s">
        <v>1335</v>
      </c>
      <c r="C24" s="23">
        <v>49</v>
      </c>
      <c r="D24" s="24">
        <v>49</v>
      </c>
      <c r="E24" s="25" t="s">
        <v>486</v>
      </c>
      <c r="F24" s="25" t="s">
        <v>486</v>
      </c>
      <c r="G24" s="25" t="s">
        <v>486</v>
      </c>
      <c r="H24" s="26" t="s">
        <v>486</v>
      </c>
      <c r="I24" s="24">
        <v>37</v>
      </c>
      <c r="J24" s="25" t="s">
        <v>486</v>
      </c>
      <c r="K24" s="25">
        <v>12</v>
      </c>
      <c r="L24" s="26" t="s">
        <v>486</v>
      </c>
      <c r="M24" s="24">
        <v>18</v>
      </c>
      <c r="N24" s="25">
        <v>31</v>
      </c>
      <c r="O24" s="26" t="s">
        <v>511</v>
      </c>
      <c r="P24" s="24">
        <v>39</v>
      </c>
      <c r="Q24" s="25">
        <v>10</v>
      </c>
      <c r="R24" s="25" t="s">
        <v>511</v>
      </c>
      <c r="S24" s="25" t="s">
        <v>486</v>
      </c>
      <c r="T24" s="26" t="s">
        <v>486</v>
      </c>
      <c r="U24" s="24">
        <v>16</v>
      </c>
      <c r="V24" s="25">
        <v>7</v>
      </c>
      <c r="W24" s="25">
        <v>26</v>
      </c>
      <c r="X24" s="26" t="s">
        <v>486</v>
      </c>
      <c r="Y24" s="24">
        <v>23</v>
      </c>
      <c r="Z24" s="25">
        <v>26</v>
      </c>
      <c r="AA24" s="25" t="s">
        <v>486</v>
      </c>
      <c r="AB24" s="26" t="s">
        <v>486</v>
      </c>
      <c r="AC24" s="10"/>
    </row>
    <row r="25" spans="1:29" x14ac:dyDescent="0.35">
      <c r="A25" s="11"/>
      <c r="B25" s="22" t="s">
        <v>449</v>
      </c>
      <c r="C25" s="27">
        <v>0.02</v>
      </c>
      <c r="D25" s="28">
        <v>0.02</v>
      </c>
      <c r="E25" s="25" t="s">
        <v>486</v>
      </c>
      <c r="F25" s="25" t="s">
        <v>486</v>
      </c>
      <c r="G25" s="25" t="s">
        <v>486</v>
      </c>
      <c r="H25" s="26" t="s">
        <v>486</v>
      </c>
      <c r="I25" s="28">
        <v>0.02</v>
      </c>
      <c r="J25" s="25" t="s">
        <v>486</v>
      </c>
      <c r="K25" s="29">
        <v>0.02</v>
      </c>
      <c r="L25" s="26" t="s">
        <v>486</v>
      </c>
      <c r="M25" s="28">
        <v>0.02</v>
      </c>
      <c r="N25" s="29">
        <v>0.02</v>
      </c>
      <c r="O25" s="26" t="s">
        <v>511</v>
      </c>
      <c r="P25" s="28">
        <v>0.02</v>
      </c>
      <c r="Q25" s="29">
        <v>0.01</v>
      </c>
      <c r="R25" s="25" t="s">
        <v>511</v>
      </c>
      <c r="S25" s="25" t="s">
        <v>486</v>
      </c>
      <c r="T25" s="26" t="s">
        <v>486</v>
      </c>
      <c r="U25" s="28">
        <v>0.03</v>
      </c>
      <c r="V25" s="29">
        <v>0.02</v>
      </c>
      <c r="W25" s="29">
        <v>0.01</v>
      </c>
      <c r="X25" s="26" t="s">
        <v>486</v>
      </c>
      <c r="Y25" s="28">
        <v>0.03</v>
      </c>
      <c r="Z25" s="29">
        <v>0.01</v>
      </c>
      <c r="AA25" s="25" t="s">
        <v>486</v>
      </c>
      <c r="AB25" s="26" t="s">
        <v>486</v>
      </c>
      <c r="AC25" s="10"/>
    </row>
    <row r="26" spans="1:29" x14ac:dyDescent="0.35">
      <c r="A26" s="11"/>
      <c r="B26" s="22" t="s">
        <v>449</v>
      </c>
      <c r="C26" s="24" t="s">
        <v>608</v>
      </c>
      <c r="D26" s="24" t="s">
        <v>449</v>
      </c>
      <c r="E26" s="25" t="s">
        <v>449</v>
      </c>
      <c r="F26" s="25" t="s">
        <v>449</v>
      </c>
      <c r="G26" s="25" t="s">
        <v>449</v>
      </c>
      <c r="H26" s="26" t="s">
        <v>449</v>
      </c>
      <c r="I26" s="24" t="s">
        <v>449</v>
      </c>
      <c r="J26" s="25" t="s">
        <v>449</v>
      </c>
      <c r="K26" s="25" t="s">
        <v>449</v>
      </c>
      <c r="L26" s="26" t="s">
        <v>449</v>
      </c>
      <c r="M26" s="24" t="s">
        <v>449</v>
      </c>
      <c r="N26" s="25" t="s">
        <v>449</v>
      </c>
      <c r="O26" s="26" t="s">
        <v>449</v>
      </c>
      <c r="P26" s="24" t="s">
        <v>449</v>
      </c>
      <c r="Q26" s="25" t="s">
        <v>449</v>
      </c>
      <c r="R26" s="25" t="s">
        <v>449</v>
      </c>
      <c r="S26" s="25" t="s">
        <v>449</v>
      </c>
      <c r="T26" s="26" t="s">
        <v>449</v>
      </c>
      <c r="U26" s="24" t="s">
        <v>501</v>
      </c>
      <c r="V26" s="25" t="s">
        <v>449</v>
      </c>
      <c r="W26" s="25" t="s">
        <v>449</v>
      </c>
      <c r="X26" s="26" t="s">
        <v>449</v>
      </c>
      <c r="Y26" s="24" t="s">
        <v>598</v>
      </c>
      <c r="Z26" s="25" t="s">
        <v>449</v>
      </c>
      <c r="AA26" s="25" t="s">
        <v>449</v>
      </c>
      <c r="AB26" s="26" t="s">
        <v>449</v>
      </c>
      <c r="AC26" s="10"/>
    </row>
    <row r="27" spans="1:29" x14ac:dyDescent="0.35">
      <c r="A27" s="11"/>
      <c r="B27" s="8" t="s">
        <v>1169</v>
      </c>
      <c r="C27" s="9">
        <v>255</v>
      </c>
      <c r="D27" s="10">
        <v>255</v>
      </c>
      <c r="E27" s="5" t="s">
        <v>486</v>
      </c>
      <c r="F27" s="5" t="s">
        <v>486</v>
      </c>
      <c r="G27" s="5" t="s">
        <v>486</v>
      </c>
      <c r="H27" s="11" t="s">
        <v>486</v>
      </c>
      <c r="I27" s="10">
        <v>205</v>
      </c>
      <c r="J27" s="5" t="s">
        <v>486</v>
      </c>
      <c r="K27" s="5">
        <v>51</v>
      </c>
      <c r="L27" s="11" t="s">
        <v>486</v>
      </c>
      <c r="M27" s="10">
        <v>78</v>
      </c>
      <c r="N27" s="5">
        <v>163</v>
      </c>
      <c r="O27" s="11">
        <v>14</v>
      </c>
      <c r="P27" s="10">
        <v>171</v>
      </c>
      <c r="Q27" s="5">
        <v>77</v>
      </c>
      <c r="R27" s="5">
        <v>5</v>
      </c>
      <c r="S27" s="5">
        <v>2</v>
      </c>
      <c r="T27" s="11" t="s">
        <v>486</v>
      </c>
      <c r="U27" s="10">
        <v>58</v>
      </c>
      <c r="V27" s="5">
        <v>24</v>
      </c>
      <c r="W27" s="5">
        <v>164</v>
      </c>
      <c r="X27" s="11">
        <v>10</v>
      </c>
      <c r="Y27" s="10">
        <v>64</v>
      </c>
      <c r="Z27" s="5">
        <v>177</v>
      </c>
      <c r="AA27" s="5">
        <v>6</v>
      </c>
      <c r="AB27" s="11">
        <v>1</v>
      </c>
      <c r="AC27" s="10"/>
    </row>
    <row r="28" spans="1:29" x14ac:dyDescent="0.35">
      <c r="A28" s="11"/>
      <c r="B28" s="8" t="s">
        <v>449</v>
      </c>
      <c r="C28" s="12">
        <v>0.08</v>
      </c>
      <c r="D28" s="13">
        <v>0.08</v>
      </c>
      <c r="E28" s="5" t="s">
        <v>486</v>
      </c>
      <c r="F28" s="5" t="s">
        <v>486</v>
      </c>
      <c r="G28" s="5" t="s">
        <v>486</v>
      </c>
      <c r="H28" s="11" t="s">
        <v>486</v>
      </c>
      <c r="I28" s="13">
        <v>0.08</v>
      </c>
      <c r="J28" s="5" t="s">
        <v>486</v>
      </c>
      <c r="K28" s="14">
        <v>0.09</v>
      </c>
      <c r="L28" s="11" t="s">
        <v>486</v>
      </c>
      <c r="M28" s="13">
        <v>7.0000000000000007E-2</v>
      </c>
      <c r="N28" s="14">
        <v>0.09</v>
      </c>
      <c r="O28" s="15">
        <v>0.13</v>
      </c>
      <c r="P28" s="13">
        <v>0.09</v>
      </c>
      <c r="Q28" s="14">
        <v>0.08</v>
      </c>
      <c r="R28" s="14">
        <v>0.03</v>
      </c>
      <c r="S28" s="14">
        <v>0.06</v>
      </c>
      <c r="T28" s="11" t="s">
        <v>486</v>
      </c>
      <c r="U28" s="13">
        <v>0.12</v>
      </c>
      <c r="V28" s="14">
        <v>0.08</v>
      </c>
      <c r="W28" s="14">
        <v>0.08</v>
      </c>
      <c r="X28" s="15">
        <v>0.18</v>
      </c>
      <c r="Y28" s="13">
        <v>0.09</v>
      </c>
      <c r="Z28" s="14">
        <v>0.08</v>
      </c>
      <c r="AA28" s="14">
        <v>0.1</v>
      </c>
      <c r="AB28" s="15">
        <v>0.06</v>
      </c>
      <c r="AC28" s="10"/>
    </row>
    <row r="29" spans="1:29" x14ac:dyDescent="0.35">
      <c r="A29" s="11"/>
      <c r="B29" s="8" t="s">
        <v>449</v>
      </c>
      <c r="C29" s="10" t="s">
        <v>1195</v>
      </c>
      <c r="D29" s="10" t="s">
        <v>449</v>
      </c>
      <c r="E29" s="5" t="s">
        <v>449</v>
      </c>
      <c r="F29" s="5" t="s">
        <v>449</v>
      </c>
      <c r="G29" s="5" t="s">
        <v>449</v>
      </c>
      <c r="H29" s="11" t="s">
        <v>449</v>
      </c>
      <c r="I29" s="10" t="s">
        <v>449</v>
      </c>
      <c r="J29" s="5" t="s">
        <v>449</v>
      </c>
      <c r="K29" s="5" t="s">
        <v>449</v>
      </c>
      <c r="L29" s="11" t="s">
        <v>449</v>
      </c>
      <c r="M29" s="10" t="s">
        <v>449</v>
      </c>
      <c r="N29" s="5" t="s">
        <v>603</v>
      </c>
      <c r="O29" s="11" t="s">
        <v>449</v>
      </c>
      <c r="P29" s="10" t="s">
        <v>449</v>
      </c>
      <c r="Q29" s="5" t="s">
        <v>449</v>
      </c>
      <c r="R29" s="5" t="s">
        <v>449</v>
      </c>
      <c r="S29" s="5" t="s">
        <v>449</v>
      </c>
      <c r="T29" s="11" t="s">
        <v>449</v>
      </c>
      <c r="U29" s="10" t="s">
        <v>501</v>
      </c>
      <c r="V29" s="5" t="s">
        <v>449</v>
      </c>
      <c r="W29" s="5" t="s">
        <v>449</v>
      </c>
      <c r="X29" s="11" t="s">
        <v>449</v>
      </c>
      <c r="Y29" s="10" t="s">
        <v>449</v>
      </c>
      <c r="Z29" s="5" t="s">
        <v>449</v>
      </c>
      <c r="AA29" s="5" t="s">
        <v>449</v>
      </c>
      <c r="AB29" s="11" t="s">
        <v>449</v>
      </c>
      <c r="AC29" s="10"/>
    </row>
    <row r="30" spans="1:29" x14ac:dyDescent="0.35">
      <c r="A30" s="11"/>
      <c r="B30" s="22" t="s">
        <v>519</v>
      </c>
      <c r="C30" s="23">
        <v>5</v>
      </c>
      <c r="D30" s="24">
        <v>5</v>
      </c>
      <c r="E30" s="25" t="s">
        <v>486</v>
      </c>
      <c r="F30" s="25" t="s">
        <v>486</v>
      </c>
      <c r="G30" s="25" t="s">
        <v>486</v>
      </c>
      <c r="H30" s="26" t="s">
        <v>486</v>
      </c>
      <c r="I30" s="24">
        <v>5</v>
      </c>
      <c r="J30" s="25" t="s">
        <v>486</v>
      </c>
      <c r="K30" s="25" t="s">
        <v>511</v>
      </c>
      <c r="L30" s="26" t="s">
        <v>486</v>
      </c>
      <c r="M30" s="24">
        <v>1</v>
      </c>
      <c r="N30" s="25">
        <v>4</v>
      </c>
      <c r="O30" s="26" t="s">
        <v>486</v>
      </c>
      <c r="P30" s="24">
        <v>4</v>
      </c>
      <c r="Q30" s="25">
        <v>1</v>
      </c>
      <c r="R30" s="25" t="s">
        <v>486</v>
      </c>
      <c r="S30" s="25" t="s">
        <v>486</v>
      </c>
      <c r="T30" s="26" t="s">
        <v>486</v>
      </c>
      <c r="U30" s="24">
        <v>3</v>
      </c>
      <c r="V30" s="25" t="s">
        <v>486</v>
      </c>
      <c r="W30" s="25">
        <v>2</v>
      </c>
      <c r="X30" s="26" t="s">
        <v>486</v>
      </c>
      <c r="Y30" s="24">
        <v>1</v>
      </c>
      <c r="Z30" s="25">
        <v>4</v>
      </c>
      <c r="AA30" s="25" t="s">
        <v>486</v>
      </c>
      <c r="AB30" s="26" t="s">
        <v>486</v>
      </c>
      <c r="AC30" s="10"/>
    </row>
    <row r="31" spans="1:29" x14ac:dyDescent="0.35">
      <c r="A31" s="11"/>
      <c r="B31" s="8" t="s">
        <v>1336</v>
      </c>
      <c r="C31" s="9">
        <v>2139</v>
      </c>
      <c r="D31" s="10">
        <v>2139</v>
      </c>
      <c r="E31" s="5" t="s">
        <v>486</v>
      </c>
      <c r="F31" s="5" t="s">
        <v>486</v>
      </c>
      <c r="G31" s="5" t="s">
        <v>486</v>
      </c>
      <c r="H31" s="11" t="s">
        <v>486</v>
      </c>
      <c r="I31" s="10">
        <v>1736</v>
      </c>
      <c r="J31" s="5" t="s">
        <v>486</v>
      </c>
      <c r="K31" s="5">
        <v>403</v>
      </c>
      <c r="L31" s="11" t="s">
        <v>486</v>
      </c>
      <c r="M31" s="10">
        <v>907</v>
      </c>
      <c r="N31" s="5">
        <v>1156</v>
      </c>
      <c r="O31" s="11">
        <v>67</v>
      </c>
      <c r="P31" s="10">
        <v>1294</v>
      </c>
      <c r="Q31" s="5">
        <v>666</v>
      </c>
      <c r="R31" s="5">
        <v>144</v>
      </c>
      <c r="S31" s="5">
        <v>31</v>
      </c>
      <c r="T31" s="11">
        <v>4</v>
      </c>
      <c r="U31" s="10">
        <v>332</v>
      </c>
      <c r="V31" s="5">
        <v>217</v>
      </c>
      <c r="W31" s="5">
        <v>1524</v>
      </c>
      <c r="X31" s="11">
        <v>36</v>
      </c>
      <c r="Y31" s="10">
        <v>524</v>
      </c>
      <c r="Z31" s="5">
        <v>1511</v>
      </c>
      <c r="AA31" s="5">
        <v>42</v>
      </c>
      <c r="AB31" s="11">
        <v>19</v>
      </c>
      <c r="AC31" s="10"/>
    </row>
    <row r="32" spans="1:29" x14ac:dyDescent="0.35">
      <c r="A32" s="11"/>
      <c r="B32" s="8" t="s">
        <v>449</v>
      </c>
      <c r="C32" s="12">
        <v>0.7</v>
      </c>
      <c r="D32" s="13">
        <v>0.7</v>
      </c>
      <c r="E32" s="5" t="s">
        <v>486</v>
      </c>
      <c r="F32" s="5" t="s">
        <v>486</v>
      </c>
      <c r="G32" s="5" t="s">
        <v>486</v>
      </c>
      <c r="H32" s="11" t="s">
        <v>486</v>
      </c>
      <c r="I32" s="13">
        <v>0.71</v>
      </c>
      <c r="J32" s="5" t="s">
        <v>486</v>
      </c>
      <c r="K32" s="14">
        <v>0.7</v>
      </c>
      <c r="L32" s="11" t="s">
        <v>486</v>
      </c>
      <c r="M32" s="13">
        <v>0.76</v>
      </c>
      <c r="N32" s="14">
        <v>0.67</v>
      </c>
      <c r="O32" s="15">
        <v>0.6</v>
      </c>
      <c r="P32" s="13">
        <v>0.68</v>
      </c>
      <c r="Q32" s="14">
        <v>0.72</v>
      </c>
      <c r="R32" s="14">
        <v>0.82</v>
      </c>
      <c r="S32" s="14">
        <v>0.87</v>
      </c>
      <c r="T32" s="15">
        <v>0.88</v>
      </c>
      <c r="U32" s="13">
        <v>0.68</v>
      </c>
      <c r="V32" s="14">
        <v>0.73</v>
      </c>
      <c r="W32" s="14">
        <v>0.71</v>
      </c>
      <c r="X32" s="15">
        <v>0.67</v>
      </c>
      <c r="Y32" s="13">
        <v>0.73</v>
      </c>
      <c r="Z32" s="14">
        <v>0.69</v>
      </c>
      <c r="AA32" s="14">
        <v>0.74</v>
      </c>
      <c r="AB32" s="15">
        <v>0.82</v>
      </c>
      <c r="AC32" s="10"/>
    </row>
    <row r="33" spans="1:29" x14ac:dyDescent="0.35">
      <c r="A33" s="11"/>
      <c r="B33" s="8" t="s">
        <v>449</v>
      </c>
      <c r="C33" s="10" t="s">
        <v>1339</v>
      </c>
      <c r="D33" s="10" t="s">
        <v>449</v>
      </c>
      <c r="E33" s="5" t="s">
        <v>449</v>
      </c>
      <c r="F33" s="5" t="s">
        <v>449</v>
      </c>
      <c r="G33" s="5" t="s">
        <v>449</v>
      </c>
      <c r="H33" s="11" t="s">
        <v>449</v>
      </c>
      <c r="I33" s="10" t="s">
        <v>449</v>
      </c>
      <c r="J33" s="5" t="s">
        <v>449</v>
      </c>
      <c r="K33" s="5" t="s">
        <v>449</v>
      </c>
      <c r="L33" s="11" t="s">
        <v>449</v>
      </c>
      <c r="M33" s="10" t="s">
        <v>507</v>
      </c>
      <c r="N33" s="5" t="s">
        <v>449</v>
      </c>
      <c r="O33" s="11" t="s">
        <v>449</v>
      </c>
      <c r="P33" s="10" t="s">
        <v>449</v>
      </c>
      <c r="Q33" s="5" t="s">
        <v>449</v>
      </c>
      <c r="R33" s="5" t="s">
        <v>508</v>
      </c>
      <c r="S33" s="5" t="s">
        <v>449</v>
      </c>
      <c r="T33" s="11" t="s">
        <v>449</v>
      </c>
      <c r="U33" s="10" t="s">
        <v>449</v>
      </c>
      <c r="V33" s="5" t="s">
        <v>449</v>
      </c>
      <c r="W33" s="5" t="s">
        <v>449</v>
      </c>
      <c r="X33" s="11" t="s">
        <v>449</v>
      </c>
      <c r="Y33" s="10" t="s">
        <v>449</v>
      </c>
      <c r="Z33" s="5" t="s">
        <v>449</v>
      </c>
      <c r="AA33" s="5" t="s">
        <v>449</v>
      </c>
      <c r="AB33" s="11" t="s">
        <v>449</v>
      </c>
      <c r="AC33" s="10"/>
    </row>
    <row r="34" spans="1:29" x14ac:dyDescent="0.35">
      <c r="A34" s="11"/>
      <c r="B34" s="22" t="s">
        <v>1337</v>
      </c>
      <c r="C34" s="23">
        <v>163</v>
      </c>
      <c r="D34" s="24">
        <v>163</v>
      </c>
      <c r="E34" s="25" t="s">
        <v>486</v>
      </c>
      <c r="F34" s="25" t="s">
        <v>486</v>
      </c>
      <c r="G34" s="25" t="s">
        <v>486</v>
      </c>
      <c r="H34" s="26" t="s">
        <v>486</v>
      </c>
      <c r="I34" s="24">
        <v>129</v>
      </c>
      <c r="J34" s="25" t="s">
        <v>486</v>
      </c>
      <c r="K34" s="25">
        <v>35</v>
      </c>
      <c r="L34" s="26" t="s">
        <v>486</v>
      </c>
      <c r="M34" s="24">
        <v>53</v>
      </c>
      <c r="N34" s="25">
        <v>108</v>
      </c>
      <c r="O34" s="26">
        <v>3</v>
      </c>
      <c r="P34" s="24">
        <v>110</v>
      </c>
      <c r="Q34" s="25">
        <v>49</v>
      </c>
      <c r="R34" s="25">
        <v>4</v>
      </c>
      <c r="S34" s="25" t="s">
        <v>511</v>
      </c>
      <c r="T34" s="26" t="s">
        <v>486</v>
      </c>
      <c r="U34" s="24">
        <v>34</v>
      </c>
      <c r="V34" s="25">
        <v>15</v>
      </c>
      <c r="W34" s="25">
        <v>111</v>
      </c>
      <c r="X34" s="26" t="s">
        <v>511</v>
      </c>
      <c r="Y34" s="24">
        <v>39</v>
      </c>
      <c r="Z34" s="25">
        <v>122</v>
      </c>
      <c r="AA34" s="25">
        <v>1</v>
      </c>
      <c r="AB34" s="26">
        <v>2</v>
      </c>
      <c r="AC34" s="10"/>
    </row>
    <row r="35" spans="1:29" x14ac:dyDescent="0.35">
      <c r="A35" s="11"/>
      <c r="B35" s="22" t="s">
        <v>449</v>
      </c>
      <c r="C35" s="27">
        <v>0.05</v>
      </c>
      <c r="D35" s="28">
        <v>0.05</v>
      </c>
      <c r="E35" s="25" t="s">
        <v>486</v>
      </c>
      <c r="F35" s="25" t="s">
        <v>486</v>
      </c>
      <c r="G35" s="25" t="s">
        <v>486</v>
      </c>
      <c r="H35" s="26" t="s">
        <v>486</v>
      </c>
      <c r="I35" s="28">
        <v>0.05</v>
      </c>
      <c r="J35" s="25" t="s">
        <v>486</v>
      </c>
      <c r="K35" s="29">
        <v>0.06</v>
      </c>
      <c r="L35" s="26" t="s">
        <v>486</v>
      </c>
      <c r="M35" s="28">
        <v>0.04</v>
      </c>
      <c r="N35" s="29">
        <v>0.06</v>
      </c>
      <c r="O35" s="30">
        <v>0.03</v>
      </c>
      <c r="P35" s="28">
        <v>0.06</v>
      </c>
      <c r="Q35" s="29">
        <v>0.05</v>
      </c>
      <c r="R35" s="29">
        <v>0.02</v>
      </c>
      <c r="S35" s="29">
        <v>0.01</v>
      </c>
      <c r="T35" s="26" t="s">
        <v>486</v>
      </c>
      <c r="U35" s="28">
        <v>7.0000000000000007E-2</v>
      </c>
      <c r="V35" s="29">
        <v>0.05</v>
      </c>
      <c r="W35" s="29">
        <v>0.05</v>
      </c>
      <c r="X35" s="30">
        <v>0.01</v>
      </c>
      <c r="Y35" s="28">
        <v>0.05</v>
      </c>
      <c r="Z35" s="29">
        <v>0.06</v>
      </c>
      <c r="AA35" s="29">
        <v>0.01</v>
      </c>
      <c r="AB35" s="30">
        <v>0.08</v>
      </c>
      <c r="AC35" s="10"/>
    </row>
    <row r="36" spans="1:29" x14ac:dyDescent="0.35">
      <c r="A36" s="11"/>
      <c r="B36" s="36" t="s">
        <v>449</v>
      </c>
      <c r="C36" s="38" t="s">
        <v>449</v>
      </c>
      <c r="D36" s="38" t="s">
        <v>449</v>
      </c>
      <c r="E36" s="39" t="s">
        <v>449</v>
      </c>
      <c r="F36" s="39" t="s">
        <v>449</v>
      </c>
      <c r="G36" s="39" t="s">
        <v>449</v>
      </c>
      <c r="H36" s="40" t="s">
        <v>449</v>
      </c>
      <c r="I36" s="38" t="s">
        <v>449</v>
      </c>
      <c r="J36" s="39" t="s">
        <v>449</v>
      </c>
      <c r="K36" s="39" t="s">
        <v>449</v>
      </c>
      <c r="L36" s="40" t="s">
        <v>449</v>
      </c>
      <c r="M36" s="38" t="s">
        <v>449</v>
      </c>
      <c r="N36" s="39" t="s">
        <v>505</v>
      </c>
      <c r="O36" s="40" t="s">
        <v>449</v>
      </c>
      <c r="P36" s="38" t="s">
        <v>449</v>
      </c>
      <c r="Q36" s="39" t="s">
        <v>449</v>
      </c>
      <c r="R36" s="39" t="s">
        <v>449</v>
      </c>
      <c r="S36" s="39" t="s">
        <v>449</v>
      </c>
      <c r="T36" s="40" t="s">
        <v>449</v>
      </c>
      <c r="U36" s="38" t="s">
        <v>449</v>
      </c>
      <c r="V36" s="39" t="s">
        <v>449</v>
      </c>
      <c r="W36" s="39" t="s">
        <v>449</v>
      </c>
      <c r="X36" s="40" t="s">
        <v>449</v>
      </c>
      <c r="Y36" s="38" t="s">
        <v>449</v>
      </c>
      <c r="Z36" s="39" t="s">
        <v>449</v>
      </c>
      <c r="AA36" s="39" t="s">
        <v>449</v>
      </c>
      <c r="AB36" s="40" t="s">
        <v>449</v>
      </c>
      <c r="AC36" s="10"/>
    </row>
    <row r="37" spans="1:29" x14ac:dyDescent="0.35">
      <c r="B37" s="1" t="s">
        <v>1929</v>
      </c>
    </row>
    <row r="38" spans="1:29" x14ac:dyDescent="0.35">
      <c r="B38" s="1" t="s">
        <v>529</v>
      </c>
    </row>
    <row r="39" spans="1:29" x14ac:dyDescent="0.35">
      <c r="B39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98" display="Return to Index" xr:uid="{00000000-0004-0000-5E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9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5F00-000000000000}">
  <dimension ref="A1:X39"/>
  <sheetViews>
    <sheetView showGridLines="0" zoomScale="85" zoomScaleNormal="85" workbookViewId="0">
      <pane xSplit="2" ySplit="9" topLeftCell="F11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256</v>
      </c>
    </row>
    <row r="6" spans="1:24" x14ac:dyDescent="0.35">
      <c r="B6" s="1" t="s">
        <v>254</v>
      </c>
    </row>
    <row r="7" spans="1:24" x14ac:dyDescent="0.35">
      <c r="B7" s="1" t="s">
        <v>104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3134</v>
      </c>
      <c r="D10" s="10">
        <v>1340</v>
      </c>
      <c r="E10" s="5">
        <v>215</v>
      </c>
      <c r="F10" s="5">
        <v>681</v>
      </c>
      <c r="G10" s="5">
        <v>359</v>
      </c>
      <c r="H10" s="5">
        <v>302</v>
      </c>
      <c r="I10" s="11">
        <v>173</v>
      </c>
      <c r="J10" s="10">
        <v>2612</v>
      </c>
      <c r="K10" s="11">
        <v>407</v>
      </c>
      <c r="L10" s="10">
        <v>471</v>
      </c>
      <c r="M10" s="5">
        <v>708</v>
      </c>
      <c r="N10" s="5">
        <v>239</v>
      </c>
      <c r="O10" s="5">
        <v>842</v>
      </c>
      <c r="P10" s="5">
        <v>468</v>
      </c>
      <c r="Q10" s="5">
        <v>152</v>
      </c>
      <c r="R10" s="11">
        <v>105</v>
      </c>
      <c r="S10" s="10">
        <v>516</v>
      </c>
      <c r="T10" s="5">
        <v>849</v>
      </c>
      <c r="U10" s="5">
        <v>919</v>
      </c>
      <c r="V10" s="5">
        <v>345</v>
      </c>
      <c r="W10" s="11">
        <v>160</v>
      </c>
    </row>
    <row r="11" spans="1:24" x14ac:dyDescent="0.35">
      <c r="B11" s="17" t="s">
        <v>1930</v>
      </c>
      <c r="C11" s="18">
        <v>3037</v>
      </c>
      <c r="D11" s="19">
        <v>1251</v>
      </c>
      <c r="E11" s="20">
        <v>225</v>
      </c>
      <c r="F11" s="20">
        <v>560</v>
      </c>
      <c r="G11" s="20">
        <v>372</v>
      </c>
      <c r="H11" s="20">
        <v>382</v>
      </c>
      <c r="I11" s="21">
        <v>160</v>
      </c>
      <c r="J11" s="19">
        <v>2365</v>
      </c>
      <c r="K11" s="21">
        <v>510</v>
      </c>
      <c r="L11" s="19">
        <v>525</v>
      </c>
      <c r="M11" s="20">
        <v>668</v>
      </c>
      <c r="N11" s="20">
        <v>227</v>
      </c>
      <c r="O11" s="20">
        <v>756</v>
      </c>
      <c r="P11" s="20">
        <v>414</v>
      </c>
      <c r="Q11" s="20">
        <v>118</v>
      </c>
      <c r="R11" s="21" t="s">
        <v>639</v>
      </c>
      <c r="S11" s="19">
        <v>596</v>
      </c>
      <c r="T11" s="20">
        <v>844</v>
      </c>
      <c r="U11" s="20">
        <v>765</v>
      </c>
      <c r="V11" s="20">
        <v>264</v>
      </c>
      <c r="W11" s="21">
        <v>210</v>
      </c>
    </row>
    <row r="12" spans="1:24" x14ac:dyDescent="0.35">
      <c r="A12" s="11"/>
      <c r="B12" s="22" t="s">
        <v>1331</v>
      </c>
      <c r="C12" s="23">
        <v>1291</v>
      </c>
      <c r="D12" s="24">
        <v>469</v>
      </c>
      <c r="E12" s="25">
        <v>109</v>
      </c>
      <c r="F12" s="25">
        <v>218</v>
      </c>
      <c r="G12" s="25">
        <v>164</v>
      </c>
      <c r="H12" s="25">
        <v>222</v>
      </c>
      <c r="I12" s="26">
        <v>63</v>
      </c>
      <c r="J12" s="24">
        <v>1003</v>
      </c>
      <c r="K12" s="26">
        <v>204</v>
      </c>
      <c r="L12" s="24">
        <v>266</v>
      </c>
      <c r="M12" s="25">
        <v>306</v>
      </c>
      <c r="N12" s="25">
        <v>111</v>
      </c>
      <c r="O12" s="25">
        <v>247</v>
      </c>
      <c r="P12" s="25">
        <v>122</v>
      </c>
      <c r="Q12" s="25">
        <v>34</v>
      </c>
      <c r="R12" s="26">
        <v>94</v>
      </c>
      <c r="S12" s="24">
        <v>323</v>
      </c>
      <c r="T12" s="25">
        <v>365</v>
      </c>
      <c r="U12" s="25">
        <v>253</v>
      </c>
      <c r="V12" s="25">
        <v>65</v>
      </c>
      <c r="W12" s="26">
        <v>116</v>
      </c>
      <c r="X12" s="10"/>
    </row>
    <row r="13" spans="1:24" x14ac:dyDescent="0.35">
      <c r="A13" s="11"/>
      <c r="B13" s="22" t="s">
        <v>449</v>
      </c>
      <c r="C13" s="27">
        <v>0.43</v>
      </c>
      <c r="D13" s="28">
        <v>0.38</v>
      </c>
      <c r="E13" s="29">
        <v>0.48</v>
      </c>
      <c r="F13" s="29">
        <v>0.39</v>
      </c>
      <c r="G13" s="29">
        <v>0.44</v>
      </c>
      <c r="H13" s="29">
        <v>0.57999999999999996</v>
      </c>
      <c r="I13" s="30">
        <v>0.39</v>
      </c>
      <c r="J13" s="28">
        <v>0.42</v>
      </c>
      <c r="K13" s="30">
        <v>0.4</v>
      </c>
      <c r="L13" s="28">
        <v>0.51</v>
      </c>
      <c r="M13" s="29">
        <v>0.46</v>
      </c>
      <c r="N13" s="29">
        <v>0.49</v>
      </c>
      <c r="O13" s="29">
        <v>0.33</v>
      </c>
      <c r="P13" s="29">
        <v>0.28999999999999998</v>
      </c>
      <c r="Q13" s="29">
        <v>0.28999999999999998</v>
      </c>
      <c r="R13" s="30">
        <v>0.65</v>
      </c>
      <c r="S13" s="28">
        <v>0.54</v>
      </c>
      <c r="T13" s="29">
        <v>0.43</v>
      </c>
      <c r="U13" s="29">
        <v>0.33</v>
      </c>
      <c r="V13" s="29">
        <v>0.25</v>
      </c>
      <c r="W13" s="30">
        <v>0.55000000000000004</v>
      </c>
      <c r="X13" s="10"/>
    </row>
    <row r="14" spans="1:24" x14ac:dyDescent="0.35">
      <c r="A14" s="11"/>
      <c r="B14" s="22" t="s">
        <v>449</v>
      </c>
      <c r="C14" s="24" t="s">
        <v>876</v>
      </c>
      <c r="D14" s="24" t="s">
        <v>449</v>
      </c>
      <c r="E14" s="25" t="s">
        <v>564</v>
      </c>
      <c r="F14" s="25" t="s">
        <v>449</v>
      </c>
      <c r="G14" s="25" t="s">
        <v>449</v>
      </c>
      <c r="H14" s="25" t="s">
        <v>978</v>
      </c>
      <c r="I14" s="26" t="s">
        <v>449</v>
      </c>
      <c r="J14" s="24" t="s">
        <v>449</v>
      </c>
      <c r="K14" s="26" t="s">
        <v>449</v>
      </c>
      <c r="L14" s="24" t="s">
        <v>877</v>
      </c>
      <c r="M14" s="25" t="s">
        <v>928</v>
      </c>
      <c r="N14" s="25" t="s">
        <v>928</v>
      </c>
      <c r="O14" s="25" t="s">
        <v>449</v>
      </c>
      <c r="P14" s="25" t="s">
        <v>449</v>
      </c>
      <c r="Q14" s="25" t="s">
        <v>449</v>
      </c>
      <c r="R14" s="26" t="s">
        <v>980</v>
      </c>
      <c r="S14" s="24" t="s">
        <v>929</v>
      </c>
      <c r="T14" s="25" t="s">
        <v>567</v>
      </c>
      <c r="U14" s="25" t="s">
        <v>647</v>
      </c>
      <c r="V14" s="25" t="s">
        <v>449</v>
      </c>
      <c r="W14" s="26" t="s">
        <v>929</v>
      </c>
      <c r="X14" s="10"/>
    </row>
    <row r="15" spans="1:24" x14ac:dyDescent="0.35">
      <c r="A15" s="11"/>
      <c r="B15" s="8" t="s">
        <v>1332</v>
      </c>
      <c r="C15" s="9">
        <v>847</v>
      </c>
      <c r="D15" s="10">
        <v>350</v>
      </c>
      <c r="E15" s="5">
        <v>64</v>
      </c>
      <c r="F15" s="5">
        <v>171</v>
      </c>
      <c r="G15" s="5">
        <v>95</v>
      </c>
      <c r="H15" s="5">
        <v>100</v>
      </c>
      <c r="I15" s="11">
        <v>41</v>
      </c>
      <c r="J15" s="10">
        <v>675</v>
      </c>
      <c r="K15" s="11">
        <v>140</v>
      </c>
      <c r="L15" s="10">
        <v>154</v>
      </c>
      <c r="M15" s="5">
        <v>177</v>
      </c>
      <c r="N15" s="5">
        <v>52</v>
      </c>
      <c r="O15" s="5">
        <v>237</v>
      </c>
      <c r="P15" s="5">
        <v>125</v>
      </c>
      <c r="Q15" s="5">
        <v>44</v>
      </c>
      <c r="R15" s="11">
        <v>25</v>
      </c>
      <c r="S15" s="10">
        <v>134</v>
      </c>
      <c r="T15" s="5">
        <v>256</v>
      </c>
      <c r="U15" s="5">
        <v>222</v>
      </c>
      <c r="V15" s="5">
        <v>95</v>
      </c>
      <c r="W15" s="11">
        <v>48</v>
      </c>
      <c r="X15" s="10"/>
    </row>
    <row r="16" spans="1:24" x14ac:dyDescent="0.35">
      <c r="A16" s="11"/>
      <c r="B16" s="8" t="s">
        <v>449</v>
      </c>
      <c r="C16" s="12">
        <v>0.28000000000000003</v>
      </c>
      <c r="D16" s="13">
        <v>0.28000000000000003</v>
      </c>
      <c r="E16" s="14">
        <v>0.28000000000000003</v>
      </c>
      <c r="F16" s="14">
        <v>0.31</v>
      </c>
      <c r="G16" s="14">
        <v>0.26</v>
      </c>
      <c r="H16" s="14">
        <v>0.26</v>
      </c>
      <c r="I16" s="15">
        <v>0.25</v>
      </c>
      <c r="J16" s="13">
        <v>0.28999999999999998</v>
      </c>
      <c r="K16" s="15">
        <v>0.27</v>
      </c>
      <c r="L16" s="13">
        <v>0.28999999999999998</v>
      </c>
      <c r="M16" s="14">
        <v>0.27</v>
      </c>
      <c r="N16" s="14">
        <v>0.23</v>
      </c>
      <c r="O16" s="14">
        <v>0.31</v>
      </c>
      <c r="P16" s="14">
        <v>0.3</v>
      </c>
      <c r="Q16" s="14">
        <v>0.37</v>
      </c>
      <c r="R16" s="15">
        <v>0.17</v>
      </c>
      <c r="S16" s="13">
        <v>0.23</v>
      </c>
      <c r="T16" s="14">
        <v>0.3</v>
      </c>
      <c r="U16" s="14">
        <v>0.28999999999999998</v>
      </c>
      <c r="V16" s="14">
        <v>0.36</v>
      </c>
      <c r="W16" s="15">
        <v>0.23</v>
      </c>
      <c r="X16" s="10"/>
    </row>
    <row r="17" spans="1:24" x14ac:dyDescent="0.35">
      <c r="A17" s="11"/>
      <c r="B17" s="8" t="s">
        <v>449</v>
      </c>
      <c r="C17" s="10" t="s">
        <v>1340</v>
      </c>
      <c r="D17" s="10" t="s">
        <v>449</v>
      </c>
      <c r="E17" s="5" t="s">
        <v>449</v>
      </c>
      <c r="F17" s="5" t="s">
        <v>449</v>
      </c>
      <c r="G17" s="5" t="s">
        <v>449</v>
      </c>
      <c r="H17" s="5" t="s">
        <v>449</v>
      </c>
      <c r="I17" s="11" t="s">
        <v>449</v>
      </c>
      <c r="J17" s="10" t="s">
        <v>449</v>
      </c>
      <c r="K17" s="11" t="s">
        <v>449</v>
      </c>
      <c r="L17" s="10" t="s">
        <v>558</v>
      </c>
      <c r="M17" s="5" t="s">
        <v>449</v>
      </c>
      <c r="N17" s="5" t="s">
        <v>449</v>
      </c>
      <c r="O17" s="5" t="s">
        <v>1257</v>
      </c>
      <c r="P17" s="5" t="s">
        <v>558</v>
      </c>
      <c r="Q17" s="5" t="s">
        <v>1341</v>
      </c>
      <c r="R17" s="11" t="s">
        <v>449</v>
      </c>
      <c r="S17" s="10" t="s">
        <v>449</v>
      </c>
      <c r="T17" s="5" t="s">
        <v>842</v>
      </c>
      <c r="U17" s="5" t="s">
        <v>842</v>
      </c>
      <c r="V17" s="5" t="s">
        <v>732</v>
      </c>
      <c r="W17" s="11" t="s">
        <v>449</v>
      </c>
      <c r="X17" s="10"/>
    </row>
    <row r="18" spans="1:24" x14ac:dyDescent="0.35">
      <c r="A18" s="11"/>
      <c r="B18" s="22" t="s">
        <v>1333</v>
      </c>
      <c r="C18" s="23">
        <v>479</v>
      </c>
      <c r="D18" s="24">
        <v>247</v>
      </c>
      <c r="E18" s="25">
        <v>24</v>
      </c>
      <c r="F18" s="25">
        <v>77</v>
      </c>
      <c r="G18" s="25">
        <v>59</v>
      </c>
      <c r="H18" s="25">
        <v>35</v>
      </c>
      <c r="I18" s="26">
        <v>30</v>
      </c>
      <c r="J18" s="24">
        <v>343</v>
      </c>
      <c r="K18" s="26">
        <v>107</v>
      </c>
      <c r="L18" s="24">
        <v>52</v>
      </c>
      <c r="M18" s="25">
        <v>115</v>
      </c>
      <c r="N18" s="25">
        <v>36</v>
      </c>
      <c r="O18" s="25">
        <v>138</v>
      </c>
      <c r="P18" s="25">
        <v>89</v>
      </c>
      <c r="Q18" s="25">
        <v>10</v>
      </c>
      <c r="R18" s="26">
        <v>15</v>
      </c>
      <c r="S18" s="24">
        <v>82</v>
      </c>
      <c r="T18" s="25">
        <v>109</v>
      </c>
      <c r="U18" s="25">
        <v>150</v>
      </c>
      <c r="V18" s="25">
        <v>56</v>
      </c>
      <c r="W18" s="26">
        <v>29</v>
      </c>
      <c r="X18" s="10"/>
    </row>
    <row r="19" spans="1:24" x14ac:dyDescent="0.35">
      <c r="A19" s="11"/>
      <c r="B19" s="22" t="s">
        <v>449</v>
      </c>
      <c r="C19" s="27">
        <v>0.16</v>
      </c>
      <c r="D19" s="28">
        <v>0.2</v>
      </c>
      <c r="E19" s="29">
        <v>0.11</v>
      </c>
      <c r="F19" s="29">
        <v>0.14000000000000001</v>
      </c>
      <c r="G19" s="29">
        <v>0.16</v>
      </c>
      <c r="H19" s="29">
        <v>0.09</v>
      </c>
      <c r="I19" s="30">
        <v>0.19</v>
      </c>
      <c r="J19" s="28">
        <v>0.15</v>
      </c>
      <c r="K19" s="30">
        <v>0.21</v>
      </c>
      <c r="L19" s="28">
        <v>0.1</v>
      </c>
      <c r="M19" s="29">
        <v>0.17</v>
      </c>
      <c r="N19" s="29">
        <v>0.16</v>
      </c>
      <c r="O19" s="29">
        <v>0.18</v>
      </c>
      <c r="P19" s="29">
        <v>0.21</v>
      </c>
      <c r="Q19" s="29">
        <v>0.09</v>
      </c>
      <c r="R19" s="30">
        <v>0.1</v>
      </c>
      <c r="S19" s="28">
        <v>0.14000000000000001</v>
      </c>
      <c r="T19" s="29">
        <v>0.13</v>
      </c>
      <c r="U19" s="29">
        <v>0.2</v>
      </c>
      <c r="V19" s="29">
        <v>0.21</v>
      </c>
      <c r="W19" s="30">
        <v>0.14000000000000001</v>
      </c>
      <c r="X19" s="10"/>
    </row>
    <row r="20" spans="1:24" x14ac:dyDescent="0.35">
      <c r="A20" s="11"/>
      <c r="B20" s="22" t="s">
        <v>449</v>
      </c>
      <c r="C20" s="24" t="s">
        <v>1342</v>
      </c>
      <c r="D20" s="24" t="s">
        <v>1343</v>
      </c>
      <c r="E20" s="25" t="s">
        <v>449</v>
      </c>
      <c r="F20" s="25" t="s">
        <v>449</v>
      </c>
      <c r="G20" s="25" t="s">
        <v>557</v>
      </c>
      <c r="H20" s="25" t="s">
        <v>449</v>
      </c>
      <c r="I20" s="26" t="s">
        <v>557</v>
      </c>
      <c r="J20" s="24" t="s">
        <v>449</v>
      </c>
      <c r="K20" s="26" t="s">
        <v>506</v>
      </c>
      <c r="L20" s="24" t="s">
        <v>449</v>
      </c>
      <c r="M20" s="25" t="s">
        <v>874</v>
      </c>
      <c r="N20" s="25" t="s">
        <v>449</v>
      </c>
      <c r="O20" s="25" t="s">
        <v>874</v>
      </c>
      <c r="P20" s="25" t="s">
        <v>1344</v>
      </c>
      <c r="Q20" s="25" t="s">
        <v>449</v>
      </c>
      <c r="R20" s="26" t="s">
        <v>449</v>
      </c>
      <c r="S20" s="24" t="s">
        <v>449</v>
      </c>
      <c r="T20" s="25" t="s">
        <v>449</v>
      </c>
      <c r="U20" s="25" t="s">
        <v>617</v>
      </c>
      <c r="V20" s="25" t="s">
        <v>617</v>
      </c>
      <c r="W20" s="26" t="s">
        <v>449</v>
      </c>
      <c r="X20" s="10"/>
    </row>
    <row r="21" spans="1:24" x14ac:dyDescent="0.35">
      <c r="A21" s="11"/>
      <c r="B21" s="8" t="s">
        <v>1334</v>
      </c>
      <c r="C21" s="9">
        <v>114</v>
      </c>
      <c r="D21" s="10">
        <v>43</v>
      </c>
      <c r="E21" s="5">
        <v>5</v>
      </c>
      <c r="F21" s="5">
        <v>33</v>
      </c>
      <c r="G21" s="5">
        <v>13</v>
      </c>
      <c r="H21" s="5">
        <v>5</v>
      </c>
      <c r="I21" s="11">
        <v>13</v>
      </c>
      <c r="J21" s="10">
        <v>88</v>
      </c>
      <c r="K21" s="11">
        <v>20</v>
      </c>
      <c r="L21" s="10">
        <v>16</v>
      </c>
      <c r="M21" s="5">
        <v>19</v>
      </c>
      <c r="N21" s="5">
        <v>8</v>
      </c>
      <c r="O21" s="5">
        <v>33</v>
      </c>
      <c r="P21" s="5">
        <v>22</v>
      </c>
      <c r="Q21" s="5">
        <v>11</v>
      </c>
      <c r="R21" s="11">
        <v>1</v>
      </c>
      <c r="S21" s="10">
        <v>14</v>
      </c>
      <c r="T21" s="5">
        <v>28</v>
      </c>
      <c r="U21" s="5">
        <v>40</v>
      </c>
      <c r="V21" s="5">
        <v>20</v>
      </c>
      <c r="W21" s="11">
        <v>3</v>
      </c>
      <c r="X21" s="10"/>
    </row>
    <row r="22" spans="1:24" x14ac:dyDescent="0.35">
      <c r="A22" s="11"/>
      <c r="B22" s="8" t="s">
        <v>449</v>
      </c>
      <c r="C22" s="12">
        <v>0.04</v>
      </c>
      <c r="D22" s="13">
        <v>0.03</v>
      </c>
      <c r="E22" s="14">
        <v>0.02</v>
      </c>
      <c r="F22" s="14">
        <v>0.06</v>
      </c>
      <c r="G22" s="14">
        <v>0.04</v>
      </c>
      <c r="H22" s="14">
        <v>0.01</v>
      </c>
      <c r="I22" s="15">
        <v>0.08</v>
      </c>
      <c r="J22" s="13">
        <v>0.04</v>
      </c>
      <c r="K22" s="15">
        <v>0.04</v>
      </c>
      <c r="L22" s="13">
        <v>0.03</v>
      </c>
      <c r="M22" s="14">
        <v>0.03</v>
      </c>
      <c r="N22" s="14">
        <v>0.03</v>
      </c>
      <c r="O22" s="14">
        <v>0.04</v>
      </c>
      <c r="P22" s="14">
        <v>0.05</v>
      </c>
      <c r="Q22" s="14">
        <v>0.09</v>
      </c>
      <c r="R22" s="15">
        <v>0.01</v>
      </c>
      <c r="S22" s="13">
        <v>0.02</v>
      </c>
      <c r="T22" s="14">
        <v>0.03</v>
      </c>
      <c r="U22" s="14">
        <v>0.05</v>
      </c>
      <c r="V22" s="14">
        <v>0.08</v>
      </c>
      <c r="W22" s="15">
        <v>0.02</v>
      </c>
      <c r="X22" s="10"/>
    </row>
    <row r="23" spans="1:24" x14ac:dyDescent="0.35">
      <c r="A23" s="11"/>
      <c r="B23" s="8" t="s">
        <v>449</v>
      </c>
      <c r="C23" s="10" t="s">
        <v>557</v>
      </c>
      <c r="D23" s="10" t="s">
        <v>449</v>
      </c>
      <c r="E23" s="5" t="s">
        <v>449</v>
      </c>
      <c r="F23" s="5" t="s">
        <v>1126</v>
      </c>
      <c r="G23" s="5" t="s">
        <v>449</v>
      </c>
      <c r="H23" s="5" t="s">
        <v>449</v>
      </c>
      <c r="I23" s="11" t="s">
        <v>739</v>
      </c>
      <c r="J23" s="10" t="s">
        <v>449</v>
      </c>
      <c r="K23" s="11" t="s">
        <v>449</v>
      </c>
      <c r="L23" s="10" t="s">
        <v>449</v>
      </c>
      <c r="M23" s="5" t="s">
        <v>449</v>
      </c>
      <c r="N23" s="5" t="s">
        <v>449</v>
      </c>
      <c r="O23" s="5" t="s">
        <v>449</v>
      </c>
      <c r="P23" s="5" t="s">
        <v>449</v>
      </c>
      <c r="Q23" s="5" t="s">
        <v>757</v>
      </c>
      <c r="R23" s="11" t="s">
        <v>449</v>
      </c>
      <c r="S23" s="10" t="s">
        <v>449</v>
      </c>
      <c r="T23" s="5" t="s">
        <v>449</v>
      </c>
      <c r="U23" s="5" t="s">
        <v>644</v>
      </c>
      <c r="V23" s="5" t="s">
        <v>737</v>
      </c>
      <c r="W23" s="11" t="s">
        <v>449</v>
      </c>
      <c r="X23" s="10"/>
    </row>
    <row r="24" spans="1:24" x14ac:dyDescent="0.35">
      <c r="A24" s="11"/>
      <c r="B24" s="22" t="s">
        <v>1335</v>
      </c>
      <c r="C24" s="23">
        <v>49</v>
      </c>
      <c r="D24" s="24">
        <v>27</v>
      </c>
      <c r="E24" s="25">
        <v>4</v>
      </c>
      <c r="F24" s="25">
        <v>9</v>
      </c>
      <c r="G24" s="25">
        <v>3</v>
      </c>
      <c r="H24" s="25">
        <v>4</v>
      </c>
      <c r="I24" s="26">
        <v>2</v>
      </c>
      <c r="J24" s="24">
        <v>39</v>
      </c>
      <c r="K24" s="26">
        <v>9</v>
      </c>
      <c r="L24" s="24">
        <v>2</v>
      </c>
      <c r="M24" s="25">
        <v>4</v>
      </c>
      <c r="N24" s="25">
        <v>4</v>
      </c>
      <c r="O24" s="25">
        <v>21</v>
      </c>
      <c r="P24" s="25">
        <v>13</v>
      </c>
      <c r="Q24" s="25">
        <v>5</v>
      </c>
      <c r="R24" s="26" t="s">
        <v>486</v>
      </c>
      <c r="S24" s="24">
        <v>9</v>
      </c>
      <c r="T24" s="25">
        <v>19</v>
      </c>
      <c r="U24" s="25">
        <v>14</v>
      </c>
      <c r="V24" s="25">
        <v>6</v>
      </c>
      <c r="W24" s="26" t="s">
        <v>511</v>
      </c>
      <c r="X24" s="10"/>
    </row>
    <row r="25" spans="1:24" x14ac:dyDescent="0.35">
      <c r="A25" s="11"/>
      <c r="B25" s="22" t="s">
        <v>449</v>
      </c>
      <c r="C25" s="27">
        <v>0.02</v>
      </c>
      <c r="D25" s="28">
        <v>0.02</v>
      </c>
      <c r="E25" s="29">
        <v>0.02</v>
      </c>
      <c r="F25" s="29">
        <v>0.02</v>
      </c>
      <c r="G25" s="29">
        <v>0.01</v>
      </c>
      <c r="H25" s="29">
        <v>0.01</v>
      </c>
      <c r="I25" s="30">
        <v>0.01</v>
      </c>
      <c r="J25" s="28">
        <v>0.02</v>
      </c>
      <c r="K25" s="30">
        <v>0.02</v>
      </c>
      <c r="L25" s="24" t="s">
        <v>511</v>
      </c>
      <c r="M25" s="29">
        <v>0.01</v>
      </c>
      <c r="N25" s="29">
        <v>0.02</v>
      </c>
      <c r="O25" s="29">
        <v>0.03</v>
      </c>
      <c r="P25" s="29">
        <v>0.03</v>
      </c>
      <c r="Q25" s="29">
        <v>0.04</v>
      </c>
      <c r="R25" s="26" t="s">
        <v>486</v>
      </c>
      <c r="S25" s="28">
        <v>0.01</v>
      </c>
      <c r="T25" s="29">
        <v>0.02</v>
      </c>
      <c r="U25" s="29">
        <v>0.02</v>
      </c>
      <c r="V25" s="29">
        <v>0.02</v>
      </c>
      <c r="W25" s="26" t="s">
        <v>511</v>
      </c>
      <c r="X25" s="10"/>
    </row>
    <row r="26" spans="1:24" x14ac:dyDescent="0.35">
      <c r="A26" s="11"/>
      <c r="B26" s="22" t="s">
        <v>449</v>
      </c>
      <c r="C26" s="24" t="s">
        <v>568</v>
      </c>
      <c r="D26" s="24" t="s">
        <v>449</v>
      </c>
      <c r="E26" s="25" t="s">
        <v>449</v>
      </c>
      <c r="F26" s="25" t="s">
        <v>449</v>
      </c>
      <c r="G26" s="25" t="s">
        <v>449</v>
      </c>
      <c r="H26" s="25" t="s">
        <v>449</v>
      </c>
      <c r="I26" s="26" t="s">
        <v>449</v>
      </c>
      <c r="J26" s="24" t="s">
        <v>449</v>
      </c>
      <c r="K26" s="26" t="s">
        <v>449</v>
      </c>
      <c r="L26" s="24" t="s">
        <v>449</v>
      </c>
      <c r="M26" s="25" t="s">
        <v>449</v>
      </c>
      <c r="N26" s="25" t="s">
        <v>449</v>
      </c>
      <c r="O26" s="25" t="s">
        <v>1050</v>
      </c>
      <c r="P26" s="25" t="s">
        <v>1050</v>
      </c>
      <c r="Q26" s="25" t="s">
        <v>1050</v>
      </c>
      <c r="R26" s="26" t="s">
        <v>449</v>
      </c>
      <c r="S26" s="24" t="s">
        <v>449</v>
      </c>
      <c r="T26" s="25" t="s">
        <v>449</v>
      </c>
      <c r="U26" s="25" t="s">
        <v>449</v>
      </c>
      <c r="V26" s="25" t="s">
        <v>449</v>
      </c>
      <c r="W26" s="26" t="s">
        <v>449</v>
      </c>
      <c r="X26" s="10"/>
    </row>
    <row r="27" spans="1:24" x14ac:dyDescent="0.35">
      <c r="A27" s="11"/>
      <c r="B27" s="8" t="s">
        <v>1169</v>
      </c>
      <c r="C27" s="9">
        <v>255</v>
      </c>
      <c r="D27" s="10">
        <v>114</v>
      </c>
      <c r="E27" s="5">
        <v>19</v>
      </c>
      <c r="F27" s="5">
        <v>52</v>
      </c>
      <c r="G27" s="5">
        <v>37</v>
      </c>
      <c r="H27" s="5">
        <v>16</v>
      </c>
      <c r="I27" s="11">
        <v>12</v>
      </c>
      <c r="J27" s="10">
        <v>216</v>
      </c>
      <c r="K27" s="11">
        <v>30</v>
      </c>
      <c r="L27" s="10">
        <v>35</v>
      </c>
      <c r="M27" s="5">
        <v>47</v>
      </c>
      <c r="N27" s="5">
        <v>16</v>
      </c>
      <c r="O27" s="5">
        <v>79</v>
      </c>
      <c r="P27" s="5">
        <v>43</v>
      </c>
      <c r="Q27" s="5">
        <v>15</v>
      </c>
      <c r="R27" s="11">
        <v>10</v>
      </c>
      <c r="S27" s="10">
        <v>34</v>
      </c>
      <c r="T27" s="5">
        <v>66</v>
      </c>
      <c r="U27" s="5">
        <v>85</v>
      </c>
      <c r="V27" s="5">
        <v>22</v>
      </c>
      <c r="W27" s="11">
        <v>13</v>
      </c>
      <c r="X27" s="10"/>
    </row>
    <row r="28" spans="1:24" x14ac:dyDescent="0.35">
      <c r="A28" s="11"/>
      <c r="B28" s="8" t="s">
        <v>449</v>
      </c>
      <c r="C28" s="12">
        <v>0.08</v>
      </c>
      <c r="D28" s="13">
        <v>0.09</v>
      </c>
      <c r="E28" s="14">
        <v>0.08</v>
      </c>
      <c r="F28" s="14">
        <v>0.09</v>
      </c>
      <c r="G28" s="14">
        <v>0.1</v>
      </c>
      <c r="H28" s="14">
        <v>0.04</v>
      </c>
      <c r="I28" s="15">
        <v>7.0000000000000007E-2</v>
      </c>
      <c r="J28" s="13">
        <v>0.09</v>
      </c>
      <c r="K28" s="15">
        <v>0.06</v>
      </c>
      <c r="L28" s="13">
        <v>7.0000000000000007E-2</v>
      </c>
      <c r="M28" s="14">
        <v>7.0000000000000007E-2</v>
      </c>
      <c r="N28" s="14">
        <v>7.0000000000000007E-2</v>
      </c>
      <c r="O28" s="14">
        <v>0.1</v>
      </c>
      <c r="P28" s="14">
        <v>0.1</v>
      </c>
      <c r="Q28" s="14">
        <v>0.13</v>
      </c>
      <c r="R28" s="15">
        <v>7.0000000000000007E-2</v>
      </c>
      <c r="S28" s="13">
        <v>0.06</v>
      </c>
      <c r="T28" s="14">
        <v>0.08</v>
      </c>
      <c r="U28" s="14">
        <v>0.11</v>
      </c>
      <c r="V28" s="14">
        <v>0.08</v>
      </c>
      <c r="W28" s="15">
        <v>0.06</v>
      </c>
      <c r="X28" s="10"/>
    </row>
    <row r="29" spans="1:24" x14ac:dyDescent="0.35">
      <c r="A29" s="11"/>
      <c r="B29" s="8" t="s">
        <v>449</v>
      </c>
      <c r="C29" s="10" t="s">
        <v>557</v>
      </c>
      <c r="D29" s="10" t="s">
        <v>557</v>
      </c>
      <c r="E29" s="5" t="s">
        <v>449</v>
      </c>
      <c r="F29" s="5" t="s">
        <v>557</v>
      </c>
      <c r="G29" s="5" t="s">
        <v>557</v>
      </c>
      <c r="H29" s="5" t="s">
        <v>449</v>
      </c>
      <c r="I29" s="11" t="s">
        <v>449</v>
      </c>
      <c r="J29" s="10" t="s">
        <v>505</v>
      </c>
      <c r="K29" s="11" t="s">
        <v>449</v>
      </c>
      <c r="L29" s="10" t="s">
        <v>449</v>
      </c>
      <c r="M29" s="5" t="s">
        <v>449</v>
      </c>
      <c r="N29" s="5" t="s">
        <v>449</v>
      </c>
      <c r="O29" s="5" t="s">
        <v>505</v>
      </c>
      <c r="P29" s="5" t="s">
        <v>449</v>
      </c>
      <c r="Q29" s="5" t="s">
        <v>611</v>
      </c>
      <c r="R29" s="11" t="s">
        <v>449</v>
      </c>
      <c r="S29" s="10" t="s">
        <v>449</v>
      </c>
      <c r="T29" s="5" t="s">
        <v>449</v>
      </c>
      <c r="U29" s="5" t="s">
        <v>644</v>
      </c>
      <c r="V29" s="5" t="s">
        <v>449</v>
      </c>
      <c r="W29" s="11" t="s">
        <v>449</v>
      </c>
      <c r="X29" s="10"/>
    </row>
    <row r="30" spans="1:24" x14ac:dyDescent="0.35">
      <c r="A30" s="11"/>
      <c r="B30" s="22" t="s">
        <v>519</v>
      </c>
      <c r="C30" s="23">
        <v>5</v>
      </c>
      <c r="D30" s="24">
        <v>4</v>
      </c>
      <c r="E30" s="25" t="s">
        <v>486</v>
      </c>
      <c r="F30" s="25" t="s">
        <v>486</v>
      </c>
      <c r="G30" s="25">
        <v>1</v>
      </c>
      <c r="H30" s="25" t="s">
        <v>486</v>
      </c>
      <c r="I30" s="26">
        <v>1</v>
      </c>
      <c r="J30" s="24">
        <v>5</v>
      </c>
      <c r="K30" s="26" t="s">
        <v>486</v>
      </c>
      <c r="L30" s="24">
        <v>1</v>
      </c>
      <c r="M30" s="25" t="s">
        <v>486</v>
      </c>
      <c r="N30" s="25" t="s">
        <v>486</v>
      </c>
      <c r="O30" s="25">
        <v>3</v>
      </c>
      <c r="P30" s="25">
        <v>1</v>
      </c>
      <c r="Q30" s="25" t="s">
        <v>486</v>
      </c>
      <c r="R30" s="26" t="s">
        <v>486</v>
      </c>
      <c r="S30" s="24" t="s">
        <v>486</v>
      </c>
      <c r="T30" s="25">
        <v>2</v>
      </c>
      <c r="U30" s="25">
        <v>1</v>
      </c>
      <c r="V30" s="25" t="s">
        <v>486</v>
      </c>
      <c r="W30" s="26" t="s">
        <v>486</v>
      </c>
      <c r="X30" s="10"/>
    </row>
    <row r="31" spans="1:24" x14ac:dyDescent="0.35">
      <c r="A31" s="11"/>
      <c r="B31" s="8" t="s">
        <v>1336</v>
      </c>
      <c r="C31" s="9">
        <v>2139</v>
      </c>
      <c r="D31" s="10">
        <v>820</v>
      </c>
      <c r="E31" s="5">
        <v>173</v>
      </c>
      <c r="F31" s="5">
        <v>388</v>
      </c>
      <c r="G31" s="5">
        <v>259</v>
      </c>
      <c r="H31" s="5">
        <v>322</v>
      </c>
      <c r="I31" s="11">
        <v>104</v>
      </c>
      <c r="J31" s="10">
        <v>1678</v>
      </c>
      <c r="K31" s="11">
        <v>343</v>
      </c>
      <c r="L31" s="10">
        <v>420</v>
      </c>
      <c r="M31" s="5">
        <v>483</v>
      </c>
      <c r="N31" s="5">
        <v>163</v>
      </c>
      <c r="O31" s="5">
        <v>484</v>
      </c>
      <c r="P31" s="5">
        <v>247</v>
      </c>
      <c r="Q31" s="5">
        <v>78</v>
      </c>
      <c r="R31" s="11">
        <v>119</v>
      </c>
      <c r="S31" s="10">
        <v>457</v>
      </c>
      <c r="T31" s="5">
        <v>622</v>
      </c>
      <c r="U31" s="5">
        <v>475</v>
      </c>
      <c r="V31" s="5">
        <v>160</v>
      </c>
      <c r="W31" s="11">
        <v>164</v>
      </c>
      <c r="X31" s="10"/>
    </row>
    <row r="32" spans="1:24" x14ac:dyDescent="0.35">
      <c r="A32" s="11"/>
      <c r="B32" s="8" t="s">
        <v>449</v>
      </c>
      <c r="C32" s="12">
        <v>0.7</v>
      </c>
      <c r="D32" s="13">
        <v>0.66</v>
      </c>
      <c r="E32" s="14">
        <v>0.77</v>
      </c>
      <c r="F32" s="14">
        <v>0.69</v>
      </c>
      <c r="G32" s="14">
        <v>0.7</v>
      </c>
      <c r="H32" s="14">
        <v>0.84</v>
      </c>
      <c r="I32" s="15">
        <v>0.65</v>
      </c>
      <c r="J32" s="13">
        <v>0.71</v>
      </c>
      <c r="K32" s="15">
        <v>0.67</v>
      </c>
      <c r="L32" s="13">
        <v>0.8</v>
      </c>
      <c r="M32" s="14">
        <v>0.72</v>
      </c>
      <c r="N32" s="14">
        <v>0.72</v>
      </c>
      <c r="O32" s="14">
        <v>0.64</v>
      </c>
      <c r="P32" s="14">
        <v>0.6</v>
      </c>
      <c r="Q32" s="14">
        <v>0.66</v>
      </c>
      <c r="R32" s="15">
        <v>0.82</v>
      </c>
      <c r="S32" s="13">
        <v>0.77</v>
      </c>
      <c r="T32" s="14">
        <v>0.74</v>
      </c>
      <c r="U32" s="14">
        <v>0.62</v>
      </c>
      <c r="V32" s="14">
        <v>0.61</v>
      </c>
      <c r="W32" s="15">
        <v>0.78</v>
      </c>
      <c r="X32" s="10"/>
    </row>
    <row r="33" spans="1:24" x14ac:dyDescent="0.35">
      <c r="A33" s="11"/>
      <c r="B33" s="8" t="s">
        <v>449</v>
      </c>
      <c r="C33" s="10" t="s">
        <v>1345</v>
      </c>
      <c r="D33" s="10" t="s">
        <v>449</v>
      </c>
      <c r="E33" s="5" t="s">
        <v>1187</v>
      </c>
      <c r="F33" s="5" t="s">
        <v>449</v>
      </c>
      <c r="G33" s="5" t="s">
        <v>449</v>
      </c>
      <c r="H33" s="5" t="s">
        <v>978</v>
      </c>
      <c r="I33" s="11" t="s">
        <v>449</v>
      </c>
      <c r="J33" s="10" t="s">
        <v>449</v>
      </c>
      <c r="K33" s="11" t="s">
        <v>449</v>
      </c>
      <c r="L33" s="10" t="s">
        <v>839</v>
      </c>
      <c r="M33" s="5" t="s">
        <v>565</v>
      </c>
      <c r="N33" s="5" t="s">
        <v>605</v>
      </c>
      <c r="O33" s="5" t="s">
        <v>449</v>
      </c>
      <c r="P33" s="5" t="s">
        <v>449</v>
      </c>
      <c r="Q33" s="5" t="s">
        <v>449</v>
      </c>
      <c r="R33" s="11" t="s">
        <v>877</v>
      </c>
      <c r="S33" s="10" t="s">
        <v>494</v>
      </c>
      <c r="T33" s="5" t="s">
        <v>567</v>
      </c>
      <c r="U33" s="5" t="s">
        <v>449</v>
      </c>
      <c r="V33" s="5" t="s">
        <v>449</v>
      </c>
      <c r="W33" s="11" t="s">
        <v>567</v>
      </c>
      <c r="X33" s="10"/>
    </row>
    <row r="34" spans="1:24" x14ac:dyDescent="0.35">
      <c r="A34" s="11"/>
      <c r="B34" s="22" t="s">
        <v>1337</v>
      </c>
      <c r="C34" s="23">
        <v>163</v>
      </c>
      <c r="D34" s="24">
        <v>71</v>
      </c>
      <c r="E34" s="25">
        <v>9</v>
      </c>
      <c r="F34" s="25">
        <v>42</v>
      </c>
      <c r="G34" s="25">
        <v>17</v>
      </c>
      <c r="H34" s="25">
        <v>9</v>
      </c>
      <c r="I34" s="26">
        <v>15</v>
      </c>
      <c r="J34" s="24">
        <v>128</v>
      </c>
      <c r="K34" s="26">
        <v>30</v>
      </c>
      <c r="L34" s="24">
        <v>18</v>
      </c>
      <c r="M34" s="25">
        <v>22</v>
      </c>
      <c r="N34" s="25">
        <v>12</v>
      </c>
      <c r="O34" s="25">
        <v>54</v>
      </c>
      <c r="P34" s="25">
        <v>35</v>
      </c>
      <c r="Q34" s="25">
        <v>16</v>
      </c>
      <c r="R34" s="26">
        <v>1</v>
      </c>
      <c r="S34" s="24">
        <v>22</v>
      </c>
      <c r="T34" s="25">
        <v>47</v>
      </c>
      <c r="U34" s="25">
        <v>55</v>
      </c>
      <c r="V34" s="25">
        <v>26</v>
      </c>
      <c r="W34" s="26">
        <v>4</v>
      </c>
      <c r="X34" s="10"/>
    </row>
    <row r="35" spans="1:24" x14ac:dyDescent="0.35">
      <c r="A35" s="11"/>
      <c r="B35" s="22" t="s">
        <v>449</v>
      </c>
      <c r="C35" s="27">
        <v>0.05</v>
      </c>
      <c r="D35" s="28">
        <v>0.06</v>
      </c>
      <c r="E35" s="29">
        <v>0.04</v>
      </c>
      <c r="F35" s="29">
        <v>0.08</v>
      </c>
      <c r="G35" s="29">
        <v>0.04</v>
      </c>
      <c r="H35" s="29">
        <v>0.02</v>
      </c>
      <c r="I35" s="30">
        <v>0.09</v>
      </c>
      <c r="J35" s="28">
        <v>0.05</v>
      </c>
      <c r="K35" s="30">
        <v>0.06</v>
      </c>
      <c r="L35" s="28">
        <v>0.04</v>
      </c>
      <c r="M35" s="29">
        <v>0.03</v>
      </c>
      <c r="N35" s="29">
        <v>0.05</v>
      </c>
      <c r="O35" s="29">
        <v>7.0000000000000007E-2</v>
      </c>
      <c r="P35" s="29">
        <v>0.08</v>
      </c>
      <c r="Q35" s="29">
        <v>0.13</v>
      </c>
      <c r="R35" s="30">
        <v>0.01</v>
      </c>
      <c r="S35" s="28">
        <v>0.04</v>
      </c>
      <c r="T35" s="29">
        <v>0.06</v>
      </c>
      <c r="U35" s="29">
        <v>7.0000000000000007E-2</v>
      </c>
      <c r="V35" s="29">
        <v>0.1</v>
      </c>
      <c r="W35" s="30">
        <v>0.02</v>
      </c>
      <c r="X35" s="10"/>
    </row>
    <row r="36" spans="1:24" x14ac:dyDescent="0.35">
      <c r="A36" s="11"/>
      <c r="B36" s="36" t="s">
        <v>449</v>
      </c>
      <c r="C36" s="38" t="s">
        <v>1263</v>
      </c>
      <c r="D36" s="38" t="s">
        <v>449</v>
      </c>
      <c r="E36" s="39" t="s">
        <v>449</v>
      </c>
      <c r="F36" s="39" t="s">
        <v>680</v>
      </c>
      <c r="G36" s="39" t="s">
        <v>449</v>
      </c>
      <c r="H36" s="39" t="s">
        <v>449</v>
      </c>
      <c r="I36" s="40" t="s">
        <v>557</v>
      </c>
      <c r="J36" s="38" t="s">
        <v>449</v>
      </c>
      <c r="K36" s="40" t="s">
        <v>449</v>
      </c>
      <c r="L36" s="38" t="s">
        <v>449</v>
      </c>
      <c r="M36" s="39" t="s">
        <v>449</v>
      </c>
      <c r="N36" s="39" t="s">
        <v>449</v>
      </c>
      <c r="O36" s="39" t="s">
        <v>764</v>
      </c>
      <c r="P36" s="39" t="s">
        <v>764</v>
      </c>
      <c r="Q36" s="39" t="s">
        <v>757</v>
      </c>
      <c r="R36" s="40" t="s">
        <v>449</v>
      </c>
      <c r="S36" s="38" t="s">
        <v>449</v>
      </c>
      <c r="T36" s="39" t="s">
        <v>449</v>
      </c>
      <c r="U36" s="39" t="s">
        <v>732</v>
      </c>
      <c r="V36" s="39" t="s">
        <v>737</v>
      </c>
      <c r="W36" s="40" t="s">
        <v>449</v>
      </c>
      <c r="X36" s="10"/>
    </row>
    <row r="37" spans="1:24" x14ac:dyDescent="0.35">
      <c r="B37" s="1" t="s">
        <v>1929</v>
      </c>
    </row>
    <row r="38" spans="1:24" x14ac:dyDescent="0.35">
      <c r="B38" s="1" t="s">
        <v>577</v>
      </c>
    </row>
    <row r="39" spans="1:24" x14ac:dyDescent="0.35">
      <c r="B39" s="1" t="s">
        <v>653</v>
      </c>
    </row>
  </sheetData>
  <mergeCells count="4">
    <mergeCell ref="D8:I8"/>
    <mergeCell ref="J8:K8"/>
    <mergeCell ref="L8:R8"/>
    <mergeCell ref="S8:W8"/>
  </mergeCells>
  <hyperlinks>
    <hyperlink ref="C1" location="Index!A99" display="Return to Index" xr:uid="{00000000-0004-0000-5F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9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000-000000000000}">
  <dimension ref="A1:AC40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258</v>
      </c>
    </row>
    <row r="6" spans="1:29" x14ac:dyDescent="0.35">
      <c r="B6" s="1" t="s">
        <v>259</v>
      </c>
    </row>
    <row r="7" spans="1:29" x14ac:dyDescent="0.35">
      <c r="B7" s="1" t="s">
        <v>104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3133</v>
      </c>
      <c r="D10" s="10">
        <v>3133</v>
      </c>
      <c r="E10" s="5" t="s">
        <v>486</v>
      </c>
      <c r="F10" s="5" t="s">
        <v>486</v>
      </c>
      <c r="G10" s="5" t="s">
        <v>486</v>
      </c>
      <c r="H10" s="11" t="s">
        <v>486</v>
      </c>
      <c r="I10" s="10">
        <v>2464</v>
      </c>
      <c r="J10" s="5" t="s">
        <v>486</v>
      </c>
      <c r="K10" s="5">
        <v>669</v>
      </c>
      <c r="L10" s="11" t="s">
        <v>486</v>
      </c>
      <c r="M10" s="10">
        <v>1054</v>
      </c>
      <c r="N10" s="5">
        <v>1965</v>
      </c>
      <c r="O10" s="11">
        <v>107</v>
      </c>
      <c r="P10" s="10">
        <v>1952</v>
      </c>
      <c r="Q10" s="5">
        <v>993</v>
      </c>
      <c r="R10" s="5">
        <v>157</v>
      </c>
      <c r="S10" s="5">
        <v>27</v>
      </c>
      <c r="T10" s="11">
        <v>4</v>
      </c>
      <c r="U10" s="10">
        <v>503</v>
      </c>
      <c r="V10" s="5">
        <v>302</v>
      </c>
      <c r="W10" s="5">
        <v>2256</v>
      </c>
      <c r="X10" s="11">
        <v>38</v>
      </c>
      <c r="Y10" s="10">
        <v>650</v>
      </c>
      <c r="Z10" s="5">
        <v>2359</v>
      </c>
      <c r="AA10" s="5">
        <v>63</v>
      </c>
      <c r="AB10" s="11">
        <v>21</v>
      </c>
    </row>
    <row r="11" spans="1:29" x14ac:dyDescent="0.35">
      <c r="B11" s="17" t="s">
        <v>1930</v>
      </c>
      <c r="C11" s="18">
        <v>3035</v>
      </c>
      <c r="D11" s="19">
        <v>3035</v>
      </c>
      <c r="E11" s="20" t="s">
        <v>624</v>
      </c>
      <c r="F11" s="20" t="s">
        <v>624</v>
      </c>
      <c r="G11" s="20" t="s">
        <v>624</v>
      </c>
      <c r="H11" s="21" t="s">
        <v>624</v>
      </c>
      <c r="I11" s="19">
        <v>2460</v>
      </c>
      <c r="J11" s="20" t="s">
        <v>624</v>
      </c>
      <c r="K11" s="20">
        <v>575</v>
      </c>
      <c r="L11" s="21" t="s">
        <v>624</v>
      </c>
      <c r="M11" s="19">
        <v>1186</v>
      </c>
      <c r="N11" s="20">
        <v>1729</v>
      </c>
      <c r="O11" s="21" t="s">
        <v>1052</v>
      </c>
      <c r="P11" s="19">
        <v>1890</v>
      </c>
      <c r="Q11" s="20">
        <v>930</v>
      </c>
      <c r="R11" s="20" t="s">
        <v>933</v>
      </c>
      <c r="S11" s="20" t="s">
        <v>916</v>
      </c>
      <c r="T11" s="21" t="s">
        <v>477</v>
      </c>
      <c r="U11" s="19">
        <v>490</v>
      </c>
      <c r="V11" s="20">
        <v>294</v>
      </c>
      <c r="W11" s="20">
        <v>2157</v>
      </c>
      <c r="X11" s="21" t="s">
        <v>482</v>
      </c>
      <c r="Y11" s="19">
        <v>716</v>
      </c>
      <c r="Z11" s="20">
        <v>2185</v>
      </c>
      <c r="AA11" s="20" t="s">
        <v>934</v>
      </c>
      <c r="AB11" s="21" t="s">
        <v>628</v>
      </c>
    </row>
    <row r="12" spans="1:29" x14ac:dyDescent="0.35">
      <c r="A12" s="11"/>
      <c r="B12" s="22" t="s">
        <v>1331</v>
      </c>
      <c r="C12" s="23">
        <v>1227</v>
      </c>
      <c r="D12" s="24">
        <v>1227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4">
        <v>1017</v>
      </c>
      <c r="J12" s="25" t="s">
        <v>486</v>
      </c>
      <c r="K12" s="25">
        <v>210</v>
      </c>
      <c r="L12" s="26" t="s">
        <v>486</v>
      </c>
      <c r="M12" s="24">
        <v>600</v>
      </c>
      <c r="N12" s="25">
        <v>583</v>
      </c>
      <c r="O12" s="26">
        <v>42</v>
      </c>
      <c r="P12" s="24">
        <v>745</v>
      </c>
      <c r="Q12" s="25">
        <v>360</v>
      </c>
      <c r="R12" s="25">
        <v>93</v>
      </c>
      <c r="S12" s="25">
        <v>28</v>
      </c>
      <c r="T12" s="26">
        <v>2</v>
      </c>
      <c r="U12" s="24">
        <v>226</v>
      </c>
      <c r="V12" s="25">
        <v>120</v>
      </c>
      <c r="W12" s="25">
        <v>835</v>
      </c>
      <c r="X12" s="26">
        <v>24</v>
      </c>
      <c r="Y12" s="24">
        <v>354</v>
      </c>
      <c r="Z12" s="25">
        <v>811</v>
      </c>
      <c r="AA12" s="25">
        <v>26</v>
      </c>
      <c r="AB12" s="26">
        <v>11</v>
      </c>
      <c r="AC12" s="10"/>
    </row>
    <row r="13" spans="1:29" x14ac:dyDescent="0.35">
      <c r="A13" s="11"/>
      <c r="B13" s="22" t="s">
        <v>449</v>
      </c>
      <c r="C13" s="27">
        <v>0.4</v>
      </c>
      <c r="D13" s="28">
        <v>0.4</v>
      </c>
      <c r="E13" s="25" t="s">
        <v>486</v>
      </c>
      <c r="F13" s="25" t="s">
        <v>486</v>
      </c>
      <c r="G13" s="25" t="s">
        <v>486</v>
      </c>
      <c r="H13" s="26" t="s">
        <v>486</v>
      </c>
      <c r="I13" s="28">
        <v>0.41</v>
      </c>
      <c r="J13" s="25" t="s">
        <v>486</v>
      </c>
      <c r="K13" s="29">
        <v>0.37</v>
      </c>
      <c r="L13" s="26" t="s">
        <v>486</v>
      </c>
      <c r="M13" s="28">
        <v>0.51</v>
      </c>
      <c r="N13" s="29">
        <v>0.34</v>
      </c>
      <c r="O13" s="30">
        <v>0.38</v>
      </c>
      <c r="P13" s="28">
        <v>0.39</v>
      </c>
      <c r="Q13" s="29">
        <v>0.39</v>
      </c>
      <c r="R13" s="29">
        <v>0.53</v>
      </c>
      <c r="S13" s="29">
        <v>0.76</v>
      </c>
      <c r="T13" s="30">
        <v>0.53</v>
      </c>
      <c r="U13" s="28">
        <v>0.46</v>
      </c>
      <c r="V13" s="29">
        <v>0.41</v>
      </c>
      <c r="W13" s="29">
        <v>0.39</v>
      </c>
      <c r="X13" s="30">
        <v>0.45</v>
      </c>
      <c r="Y13" s="28">
        <v>0.49</v>
      </c>
      <c r="Z13" s="29">
        <v>0.37</v>
      </c>
      <c r="AA13" s="29">
        <v>0.45</v>
      </c>
      <c r="AB13" s="30">
        <v>0.47</v>
      </c>
      <c r="AC13" s="10"/>
    </row>
    <row r="14" spans="1:29" x14ac:dyDescent="0.35">
      <c r="A14" s="11"/>
      <c r="B14" s="22" t="s">
        <v>449</v>
      </c>
      <c r="C14" s="24" t="s">
        <v>726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6" t="s">
        <v>449</v>
      </c>
      <c r="I14" s="24" t="s">
        <v>449</v>
      </c>
      <c r="J14" s="25" t="s">
        <v>449</v>
      </c>
      <c r="K14" s="25" t="s">
        <v>449</v>
      </c>
      <c r="L14" s="26" t="s">
        <v>449</v>
      </c>
      <c r="M14" s="24" t="s">
        <v>518</v>
      </c>
      <c r="N14" s="25" t="s">
        <v>449</v>
      </c>
      <c r="O14" s="26" t="s">
        <v>449</v>
      </c>
      <c r="P14" s="24" t="s">
        <v>449</v>
      </c>
      <c r="Q14" s="25" t="s">
        <v>449</v>
      </c>
      <c r="R14" s="25" t="s">
        <v>508</v>
      </c>
      <c r="S14" s="25" t="s">
        <v>449</v>
      </c>
      <c r="T14" s="26" t="s">
        <v>449</v>
      </c>
      <c r="U14" s="24" t="s">
        <v>501</v>
      </c>
      <c r="V14" s="25" t="s">
        <v>449</v>
      </c>
      <c r="W14" s="25" t="s">
        <v>449</v>
      </c>
      <c r="X14" s="26" t="s">
        <v>449</v>
      </c>
      <c r="Y14" s="24" t="s">
        <v>598</v>
      </c>
      <c r="Z14" s="25" t="s">
        <v>449</v>
      </c>
      <c r="AA14" s="25" t="s">
        <v>449</v>
      </c>
      <c r="AB14" s="26" t="s">
        <v>449</v>
      </c>
      <c r="AC14" s="10"/>
    </row>
    <row r="15" spans="1:29" x14ac:dyDescent="0.35">
      <c r="A15" s="11"/>
      <c r="B15" s="8" t="s">
        <v>1332</v>
      </c>
      <c r="C15" s="9">
        <v>812</v>
      </c>
      <c r="D15" s="10">
        <v>812</v>
      </c>
      <c r="E15" s="5" t="s">
        <v>486</v>
      </c>
      <c r="F15" s="5" t="s">
        <v>486</v>
      </c>
      <c r="G15" s="5" t="s">
        <v>486</v>
      </c>
      <c r="H15" s="11" t="s">
        <v>486</v>
      </c>
      <c r="I15" s="10">
        <v>649</v>
      </c>
      <c r="J15" s="5" t="s">
        <v>486</v>
      </c>
      <c r="K15" s="5">
        <v>163</v>
      </c>
      <c r="L15" s="11" t="s">
        <v>486</v>
      </c>
      <c r="M15" s="10">
        <v>278</v>
      </c>
      <c r="N15" s="5">
        <v>506</v>
      </c>
      <c r="O15" s="11">
        <v>22</v>
      </c>
      <c r="P15" s="10">
        <v>507</v>
      </c>
      <c r="Q15" s="5">
        <v>252</v>
      </c>
      <c r="R15" s="5">
        <v>47</v>
      </c>
      <c r="S15" s="5">
        <v>4</v>
      </c>
      <c r="T15" s="11">
        <v>2</v>
      </c>
      <c r="U15" s="10">
        <v>96</v>
      </c>
      <c r="V15" s="5">
        <v>83</v>
      </c>
      <c r="W15" s="5">
        <v>614</v>
      </c>
      <c r="X15" s="11">
        <v>9</v>
      </c>
      <c r="Y15" s="10">
        <v>153</v>
      </c>
      <c r="Z15" s="5">
        <v>620</v>
      </c>
      <c r="AA15" s="5">
        <v>16</v>
      </c>
      <c r="AB15" s="11">
        <v>7</v>
      </c>
      <c r="AC15" s="10"/>
    </row>
    <row r="16" spans="1:29" x14ac:dyDescent="0.35">
      <c r="A16" s="11"/>
      <c r="B16" s="8" t="s">
        <v>449</v>
      </c>
      <c r="C16" s="12">
        <v>0.27</v>
      </c>
      <c r="D16" s="13">
        <v>0.27</v>
      </c>
      <c r="E16" s="5" t="s">
        <v>486</v>
      </c>
      <c r="F16" s="5" t="s">
        <v>486</v>
      </c>
      <c r="G16" s="5" t="s">
        <v>486</v>
      </c>
      <c r="H16" s="11" t="s">
        <v>486</v>
      </c>
      <c r="I16" s="13">
        <v>0.26</v>
      </c>
      <c r="J16" s="5" t="s">
        <v>486</v>
      </c>
      <c r="K16" s="14">
        <v>0.28000000000000003</v>
      </c>
      <c r="L16" s="11" t="s">
        <v>486</v>
      </c>
      <c r="M16" s="13">
        <v>0.23</v>
      </c>
      <c r="N16" s="14">
        <v>0.28999999999999998</v>
      </c>
      <c r="O16" s="15">
        <v>0.2</v>
      </c>
      <c r="P16" s="13">
        <v>0.27</v>
      </c>
      <c r="Q16" s="14">
        <v>0.27</v>
      </c>
      <c r="R16" s="14">
        <v>0.27</v>
      </c>
      <c r="S16" s="14">
        <v>0.1</v>
      </c>
      <c r="T16" s="15">
        <v>0.47</v>
      </c>
      <c r="U16" s="13">
        <v>0.2</v>
      </c>
      <c r="V16" s="14">
        <v>0.28000000000000003</v>
      </c>
      <c r="W16" s="14">
        <v>0.28000000000000003</v>
      </c>
      <c r="X16" s="15">
        <v>0.16</v>
      </c>
      <c r="Y16" s="13">
        <v>0.21</v>
      </c>
      <c r="Z16" s="14">
        <v>0.28000000000000003</v>
      </c>
      <c r="AA16" s="14">
        <v>0.28999999999999998</v>
      </c>
      <c r="AB16" s="15">
        <v>0.3</v>
      </c>
      <c r="AC16" s="10"/>
    </row>
    <row r="17" spans="1:29" x14ac:dyDescent="0.35">
      <c r="A17" s="11"/>
      <c r="B17" s="8" t="s">
        <v>449</v>
      </c>
      <c r="C17" s="10" t="s">
        <v>1260</v>
      </c>
      <c r="D17" s="10" t="s">
        <v>449</v>
      </c>
      <c r="E17" s="5" t="s">
        <v>449</v>
      </c>
      <c r="F17" s="5" t="s">
        <v>449</v>
      </c>
      <c r="G17" s="5" t="s">
        <v>449</v>
      </c>
      <c r="H17" s="11" t="s">
        <v>449</v>
      </c>
      <c r="I17" s="10" t="s">
        <v>449</v>
      </c>
      <c r="J17" s="5" t="s">
        <v>449</v>
      </c>
      <c r="K17" s="5" t="s">
        <v>449</v>
      </c>
      <c r="L17" s="11" t="s">
        <v>449</v>
      </c>
      <c r="M17" s="10" t="s">
        <v>449</v>
      </c>
      <c r="N17" s="5" t="s">
        <v>603</v>
      </c>
      <c r="O17" s="11" t="s">
        <v>449</v>
      </c>
      <c r="P17" s="10" t="s">
        <v>449</v>
      </c>
      <c r="Q17" s="5" t="s">
        <v>449</v>
      </c>
      <c r="R17" s="5" t="s">
        <v>449</v>
      </c>
      <c r="S17" s="5" t="s">
        <v>449</v>
      </c>
      <c r="T17" s="11" t="s">
        <v>449</v>
      </c>
      <c r="U17" s="10" t="s">
        <v>449</v>
      </c>
      <c r="V17" s="5" t="s">
        <v>493</v>
      </c>
      <c r="W17" s="5" t="s">
        <v>597</v>
      </c>
      <c r="X17" s="11" t="s">
        <v>449</v>
      </c>
      <c r="Y17" s="10" t="s">
        <v>449</v>
      </c>
      <c r="Z17" s="5" t="s">
        <v>502</v>
      </c>
      <c r="AA17" s="5" t="s">
        <v>449</v>
      </c>
      <c r="AB17" s="11" t="s">
        <v>449</v>
      </c>
      <c r="AC17" s="10"/>
    </row>
    <row r="18" spans="1:29" x14ac:dyDescent="0.35">
      <c r="A18" s="11"/>
      <c r="B18" s="22" t="s">
        <v>1333</v>
      </c>
      <c r="C18" s="23">
        <v>509</v>
      </c>
      <c r="D18" s="24">
        <v>509</v>
      </c>
      <c r="E18" s="25" t="s">
        <v>486</v>
      </c>
      <c r="F18" s="25" t="s">
        <v>486</v>
      </c>
      <c r="G18" s="25" t="s">
        <v>486</v>
      </c>
      <c r="H18" s="26" t="s">
        <v>486</v>
      </c>
      <c r="I18" s="24">
        <v>404</v>
      </c>
      <c r="J18" s="25" t="s">
        <v>486</v>
      </c>
      <c r="K18" s="25">
        <v>105</v>
      </c>
      <c r="L18" s="26" t="s">
        <v>486</v>
      </c>
      <c r="M18" s="24">
        <v>155</v>
      </c>
      <c r="N18" s="25">
        <v>328</v>
      </c>
      <c r="O18" s="26">
        <v>25</v>
      </c>
      <c r="P18" s="24">
        <v>317</v>
      </c>
      <c r="Q18" s="25">
        <v>169</v>
      </c>
      <c r="R18" s="25">
        <v>22</v>
      </c>
      <c r="S18" s="25">
        <v>1</v>
      </c>
      <c r="T18" s="26" t="s">
        <v>486</v>
      </c>
      <c r="U18" s="24">
        <v>71</v>
      </c>
      <c r="V18" s="25">
        <v>42</v>
      </c>
      <c r="W18" s="25">
        <v>383</v>
      </c>
      <c r="X18" s="26">
        <v>8</v>
      </c>
      <c r="Y18" s="24">
        <v>96</v>
      </c>
      <c r="Z18" s="25">
        <v>397</v>
      </c>
      <c r="AA18" s="25">
        <v>4</v>
      </c>
      <c r="AB18" s="26">
        <v>5</v>
      </c>
      <c r="AC18" s="10"/>
    </row>
    <row r="19" spans="1:29" x14ac:dyDescent="0.35">
      <c r="A19" s="11"/>
      <c r="B19" s="22" t="s">
        <v>449</v>
      </c>
      <c r="C19" s="27">
        <v>0.17</v>
      </c>
      <c r="D19" s="28">
        <v>0.17</v>
      </c>
      <c r="E19" s="25" t="s">
        <v>486</v>
      </c>
      <c r="F19" s="25" t="s">
        <v>486</v>
      </c>
      <c r="G19" s="25" t="s">
        <v>486</v>
      </c>
      <c r="H19" s="26" t="s">
        <v>486</v>
      </c>
      <c r="I19" s="28">
        <v>0.16</v>
      </c>
      <c r="J19" s="25" t="s">
        <v>486</v>
      </c>
      <c r="K19" s="29">
        <v>0.18</v>
      </c>
      <c r="L19" s="26" t="s">
        <v>486</v>
      </c>
      <c r="M19" s="28">
        <v>0.13</v>
      </c>
      <c r="N19" s="29">
        <v>0.19</v>
      </c>
      <c r="O19" s="30">
        <v>0.23</v>
      </c>
      <c r="P19" s="28">
        <v>0.17</v>
      </c>
      <c r="Q19" s="29">
        <v>0.18</v>
      </c>
      <c r="R19" s="29">
        <v>0.13</v>
      </c>
      <c r="S19" s="29">
        <v>0.04</v>
      </c>
      <c r="T19" s="26" t="s">
        <v>486</v>
      </c>
      <c r="U19" s="28">
        <v>0.14000000000000001</v>
      </c>
      <c r="V19" s="29">
        <v>0.14000000000000001</v>
      </c>
      <c r="W19" s="29">
        <v>0.18</v>
      </c>
      <c r="X19" s="30">
        <v>0.15</v>
      </c>
      <c r="Y19" s="28">
        <v>0.13</v>
      </c>
      <c r="Z19" s="29">
        <v>0.18</v>
      </c>
      <c r="AA19" s="29">
        <v>7.0000000000000007E-2</v>
      </c>
      <c r="AB19" s="30">
        <v>0.21</v>
      </c>
      <c r="AC19" s="10"/>
    </row>
    <row r="20" spans="1:29" x14ac:dyDescent="0.35">
      <c r="A20" s="11"/>
      <c r="B20" s="22" t="s">
        <v>449</v>
      </c>
      <c r="C20" s="24" t="s">
        <v>972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6" t="s">
        <v>449</v>
      </c>
      <c r="I20" s="24" t="s">
        <v>449</v>
      </c>
      <c r="J20" s="25" t="s">
        <v>449</v>
      </c>
      <c r="K20" s="25" t="s">
        <v>449</v>
      </c>
      <c r="L20" s="26" t="s">
        <v>449</v>
      </c>
      <c r="M20" s="24" t="s">
        <v>449</v>
      </c>
      <c r="N20" s="25" t="s">
        <v>603</v>
      </c>
      <c r="O20" s="26" t="s">
        <v>568</v>
      </c>
      <c r="P20" s="24" t="s">
        <v>449</v>
      </c>
      <c r="Q20" s="25" t="s">
        <v>449</v>
      </c>
      <c r="R20" s="25" t="s">
        <v>449</v>
      </c>
      <c r="S20" s="25" t="s">
        <v>449</v>
      </c>
      <c r="T20" s="26" t="s">
        <v>449</v>
      </c>
      <c r="U20" s="24" t="s">
        <v>449</v>
      </c>
      <c r="V20" s="25" t="s">
        <v>449</v>
      </c>
      <c r="W20" s="25" t="s">
        <v>449</v>
      </c>
      <c r="X20" s="26" t="s">
        <v>449</v>
      </c>
      <c r="Y20" s="24" t="s">
        <v>449</v>
      </c>
      <c r="Z20" s="25" t="s">
        <v>502</v>
      </c>
      <c r="AA20" s="25" t="s">
        <v>449</v>
      </c>
      <c r="AB20" s="26" t="s">
        <v>449</v>
      </c>
      <c r="AC20" s="10"/>
    </row>
    <row r="21" spans="1:29" x14ac:dyDescent="0.35">
      <c r="A21" s="11"/>
      <c r="B21" s="8" t="s">
        <v>1334</v>
      </c>
      <c r="C21" s="9">
        <v>176</v>
      </c>
      <c r="D21" s="10">
        <v>176</v>
      </c>
      <c r="E21" s="5" t="s">
        <v>486</v>
      </c>
      <c r="F21" s="5" t="s">
        <v>486</v>
      </c>
      <c r="G21" s="5" t="s">
        <v>486</v>
      </c>
      <c r="H21" s="11" t="s">
        <v>486</v>
      </c>
      <c r="I21" s="10">
        <v>144</v>
      </c>
      <c r="J21" s="5" t="s">
        <v>486</v>
      </c>
      <c r="K21" s="5">
        <v>32</v>
      </c>
      <c r="L21" s="11" t="s">
        <v>486</v>
      </c>
      <c r="M21" s="10">
        <v>57</v>
      </c>
      <c r="N21" s="5">
        <v>116</v>
      </c>
      <c r="O21" s="11">
        <v>3</v>
      </c>
      <c r="P21" s="10">
        <v>107</v>
      </c>
      <c r="Q21" s="5">
        <v>58</v>
      </c>
      <c r="R21" s="5">
        <v>7</v>
      </c>
      <c r="S21" s="5">
        <v>3</v>
      </c>
      <c r="T21" s="11" t="s">
        <v>486</v>
      </c>
      <c r="U21" s="10">
        <v>32</v>
      </c>
      <c r="V21" s="5">
        <v>15</v>
      </c>
      <c r="W21" s="5">
        <v>127</v>
      </c>
      <c r="X21" s="11" t="s">
        <v>486</v>
      </c>
      <c r="Y21" s="10">
        <v>29</v>
      </c>
      <c r="Z21" s="5">
        <v>141</v>
      </c>
      <c r="AA21" s="5">
        <v>4</v>
      </c>
      <c r="AB21" s="11" t="s">
        <v>511</v>
      </c>
      <c r="AC21" s="10"/>
    </row>
    <row r="22" spans="1:29" x14ac:dyDescent="0.35">
      <c r="A22" s="11"/>
      <c r="B22" s="8" t="s">
        <v>449</v>
      </c>
      <c r="C22" s="12">
        <v>0.06</v>
      </c>
      <c r="D22" s="13">
        <v>0.06</v>
      </c>
      <c r="E22" s="5" t="s">
        <v>486</v>
      </c>
      <c r="F22" s="5" t="s">
        <v>486</v>
      </c>
      <c r="G22" s="5" t="s">
        <v>486</v>
      </c>
      <c r="H22" s="11" t="s">
        <v>486</v>
      </c>
      <c r="I22" s="13">
        <v>0.06</v>
      </c>
      <c r="J22" s="5" t="s">
        <v>486</v>
      </c>
      <c r="K22" s="14">
        <v>0.06</v>
      </c>
      <c r="L22" s="11" t="s">
        <v>486</v>
      </c>
      <c r="M22" s="13">
        <v>0.05</v>
      </c>
      <c r="N22" s="14">
        <v>7.0000000000000007E-2</v>
      </c>
      <c r="O22" s="15">
        <v>0.03</v>
      </c>
      <c r="P22" s="13">
        <v>0.06</v>
      </c>
      <c r="Q22" s="14">
        <v>0.06</v>
      </c>
      <c r="R22" s="14">
        <v>0.04</v>
      </c>
      <c r="S22" s="14">
        <v>0.1</v>
      </c>
      <c r="T22" s="11" t="s">
        <v>486</v>
      </c>
      <c r="U22" s="13">
        <v>7.0000000000000007E-2</v>
      </c>
      <c r="V22" s="14">
        <v>0.05</v>
      </c>
      <c r="W22" s="14">
        <v>0.06</v>
      </c>
      <c r="X22" s="11" t="s">
        <v>486</v>
      </c>
      <c r="Y22" s="13">
        <v>0.04</v>
      </c>
      <c r="Z22" s="14">
        <v>0.06</v>
      </c>
      <c r="AA22" s="14">
        <v>7.0000000000000007E-2</v>
      </c>
      <c r="AB22" s="15">
        <v>0.01</v>
      </c>
      <c r="AC22" s="10"/>
    </row>
    <row r="23" spans="1:29" x14ac:dyDescent="0.35">
      <c r="A23" s="11"/>
      <c r="B23" s="8" t="s">
        <v>449</v>
      </c>
      <c r="C23" s="10" t="s">
        <v>449</v>
      </c>
      <c r="D23" s="10" t="s">
        <v>449</v>
      </c>
      <c r="E23" s="5" t="s">
        <v>449</v>
      </c>
      <c r="F23" s="5" t="s">
        <v>449</v>
      </c>
      <c r="G23" s="5" t="s">
        <v>449</v>
      </c>
      <c r="H23" s="11" t="s">
        <v>449</v>
      </c>
      <c r="I23" s="10" t="s">
        <v>449</v>
      </c>
      <c r="J23" s="5" t="s">
        <v>449</v>
      </c>
      <c r="K23" s="5" t="s">
        <v>449</v>
      </c>
      <c r="L23" s="11" t="s">
        <v>449</v>
      </c>
      <c r="M23" s="10" t="s">
        <v>449</v>
      </c>
      <c r="N23" s="5" t="s">
        <v>505</v>
      </c>
      <c r="O23" s="11" t="s">
        <v>449</v>
      </c>
      <c r="P23" s="10" t="s">
        <v>449</v>
      </c>
      <c r="Q23" s="5" t="s">
        <v>449</v>
      </c>
      <c r="R23" s="5" t="s">
        <v>449</v>
      </c>
      <c r="S23" s="5" t="s">
        <v>449</v>
      </c>
      <c r="T23" s="11" t="s">
        <v>449</v>
      </c>
      <c r="U23" s="10" t="s">
        <v>449</v>
      </c>
      <c r="V23" s="5" t="s">
        <v>449</v>
      </c>
      <c r="W23" s="5" t="s">
        <v>449</v>
      </c>
      <c r="X23" s="11" t="s">
        <v>449</v>
      </c>
      <c r="Y23" s="10" t="s">
        <v>449</v>
      </c>
      <c r="Z23" s="5" t="s">
        <v>505</v>
      </c>
      <c r="AA23" s="5" t="s">
        <v>449</v>
      </c>
      <c r="AB23" s="11" t="s">
        <v>449</v>
      </c>
      <c r="AC23" s="10"/>
    </row>
    <row r="24" spans="1:29" x14ac:dyDescent="0.35">
      <c r="A24" s="11"/>
      <c r="B24" s="22" t="s">
        <v>1335</v>
      </c>
      <c r="C24" s="23">
        <v>68</v>
      </c>
      <c r="D24" s="24">
        <v>68</v>
      </c>
      <c r="E24" s="25" t="s">
        <v>486</v>
      </c>
      <c r="F24" s="25" t="s">
        <v>486</v>
      </c>
      <c r="G24" s="25" t="s">
        <v>486</v>
      </c>
      <c r="H24" s="26" t="s">
        <v>486</v>
      </c>
      <c r="I24" s="24">
        <v>52</v>
      </c>
      <c r="J24" s="25" t="s">
        <v>486</v>
      </c>
      <c r="K24" s="25">
        <v>16</v>
      </c>
      <c r="L24" s="26" t="s">
        <v>486</v>
      </c>
      <c r="M24" s="24">
        <v>18</v>
      </c>
      <c r="N24" s="25">
        <v>43</v>
      </c>
      <c r="O24" s="26">
        <v>7</v>
      </c>
      <c r="P24" s="24">
        <v>47</v>
      </c>
      <c r="Q24" s="25">
        <v>19</v>
      </c>
      <c r="R24" s="25">
        <v>2</v>
      </c>
      <c r="S24" s="25" t="s">
        <v>486</v>
      </c>
      <c r="T24" s="26" t="s">
        <v>486</v>
      </c>
      <c r="U24" s="24">
        <v>14</v>
      </c>
      <c r="V24" s="25">
        <v>9</v>
      </c>
      <c r="W24" s="25">
        <v>39</v>
      </c>
      <c r="X24" s="26">
        <v>5</v>
      </c>
      <c r="Y24" s="24">
        <v>27</v>
      </c>
      <c r="Z24" s="25">
        <v>40</v>
      </c>
      <c r="AA24" s="25">
        <v>1</v>
      </c>
      <c r="AB24" s="26" t="s">
        <v>486</v>
      </c>
      <c r="AC24" s="10"/>
    </row>
    <row r="25" spans="1:29" x14ac:dyDescent="0.35">
      <c r="A25" s="11"/>
      <c r="B25" s="22" t="s">
        <v>449</v>
      </c>
      <c r="C25" s="27">
        <v>0.02</v>
      </c>
      <c r="D25" s="28">
        <v>0.02</v>
      </c>
      <c r="E25" s="25" t="s">
        <v>486</v>
      </c>
      <c r="F25" s="25" t="s">
        <v>486</v>
      </c>
      <c r="G25" s="25" t="s">
        <v>486</v>
      </c>
      <c r="H25" s="26" t="s">
        <v>486</v>
      </c>
      <c r="I25" s="28">
        <v>0.02</v>
      </c>
      <c r="J25" s="25" t="s">
        <v>486</v>
      </c>
      <c r="K25" s="29">
        <v>0.03</v>
      </c>
      <c r="L25" s="26" t="s">
        <v>486</v>
      </c>
      <c r="M25" s="28">
        <v>0.02</v>
      </c>
      <c r="N25" s="29">
        <v>0.02</v>
      </c>
      <c r="O25" s="30">
        <v>0.06</v>
      </c>
      <c r="P25" s="28">
        <v>0.02</v>
      </c>
      <c r="Q25" s="29">
        <v>0.02</v>
      </c>
      <c r="R25" s="29">
        <v>0.01</v>
      </c>
      <c r="S25" s="25" t="s">
        <v>486</v>
      </c>
      <c r="T25" s="26" t="s">
        <v>486</v>
      </c>
      <c r="U25" s="28">
        <v>0.03</v>
      </c>
      <c r="V25" s="29">
        <v>0.03</v>
      </c>
      <c r="W25" s="29">
        <v>0.02</v>
      </c>
      <c r="X25" s="30">
        <v>0.09</v>
      </c>
      <c r="Y25" s="28">
        <v>0.04</v>
      </c>
      <c r="Z25" s="29">
        <v>0.02</v>
      </c>
      <c r="AA25" s="29">
        <v>0.01</v>
      </c>
      <c r="AB25" s="26" t="s">
        <v>486</v>
      </c>
      <c r="AC25" s="10"/>
    </row>
    <row r="26" spans="1:29" x14ac:dyDescent="0.35">
      <c r="A26" s="11"/>
      <c r="B26" s="22" t="s">
        <v>449</v>
      </c>
      <c r="C26" s="24" t="s">
        <v>608</v>
      </c>
      <c r="D26" s="24" t="s">
        <v>449</v>
      </c>
      <c r="E26" s="25" t="s">
        <v>449</v>
      </c>
      <c r="F26" s="25" t="s">
        <v>449</v>
      </c>
      <c r="G26" s="25" t="s">
        <v>449</v>
      </c>
      <c r="H26" s="26" t="s">
        <v>449</v>
      </c>
      <c r="I26" s="24" t="s">
        <v>449</v>
      </c>
      <c r="J26" s="25" t="s">
        <v>449</v>
      </c>
      <c r="K26" s="25" t="s">
        <v>449</v>
      </c>
      <c r="L26" s="26" t="s">
        <v>449</v>
      </c>
      <c r="M26" s="24" t="s">
        <v>449</v>
      </c>
      <c r="N26" s="25" t="s">
        <v>449</v>
      </c>
      <c r="O26" s="26" t="s">
        <v>603</v>
      </c>
      <c r="P26" s="24" t="s">
        <v>449</v>
      </c>
      <c r="Q26" s="25" t="s">
        <v>449</v>
      </c>
      <c r="R26" s="25" t="s">
        <v>449</v>
      </c>
      <c r="S26" s="25" t="s">
        <v>449</v>
      </c>
      <c r="T26" s="26" t="s">
        <v>449</v>
      </c>
      <c r="U26" s="24" t="s">
        <v>449</v>
      </c>
      <c r="V26" s="25" t="s">
        <v>449</v>
      </c>
      <c r="W26" s="25" t="s">
        <v>449</v>
      </c>
      <c r="X26" s="26" t="s">
        <v>449</v>
      </c>
      <c r="Y26" s="24" t="s">
        <v>598</v>
      </c>
      <c r="Z26" s="25" t="s">
        <v>449</v>
      </c>
      <c r="AA26" s="25" t="s">
        <v>449</v>
      </c>
      <c r="AB26" s="26" t="s">
        <v>449</v>
      </c>
      <c r="AC26" s="10"/>
    </row>
    <row r="27" spans="1:29" x14ac:dyDescent="0.35">
      <c r="A27" s="11"/>
      <c r="B27" s="8" t="s">
        <v>1169</v>
      </c>
      <c r="C27" s="9">
        <v>242</v>
      </c>
      <c r="D27" s="10">
        <v>242</v>
      </c>
      <c r="E27" s="5" t="s">
        <v>486</v>
      </c>
      <c r="F27" s="5" t="s">
        <v>486</v>
      </c>
      <c r="G27" s="5" t="s">
        <v>486</v>
      </c>
      <c r="H27" s="11" t="s">
        <v>486</v>
      </c>
      <c r="I27" s="10">
        <v>194</v>
      </c>
      <c r="J27" s="5" t="s">
        <v>486</v>
      </c>
      <c r="K27" s="5">
        <v>49</v>
      </c>
      <c r="L27" s="11" t="s">
        <v>486</v>
      </c>
      <c r="M27" s="10">
        <v>79</v>
      </c>
      <c r="N27" s="5">
        <v>153</v>
      </c>
      <c r="O27" s="11">
        <v>11</v>
      </c>
      <c r="P27" s="10">
        <v>166</v>
      </c>
      <c r="Q27" s="5">
        <v>72</v>
      </c>
      <c r="R27" s="5">
        <v>4</v>
      </c>
      <c r="S27" s="5" t="s">
        <v>486</v>
      </c>
      <c r="T27" s="11" t="s">
        <v>486</v>
      </c>
      <c r="U27" s="10">
        <v>51</v>
      </c>
      <c r="V27" s="5">
        <v>24</v>
      </c>
      <c r="W27" s="5">
        <v>158</v>
      </c>
      <c r="X27" s="11">
        <v>8</v>
      </c>
      <c r="Y27" s="10">
        <v>57</v>
      </c>
      <c r="Z27" s="5">
        <v>175</v>
      </c>
      <c r="AA27" s="5">
        <v>6</v>
      </c>
      <c r="AB27" s="11" t="s">
        <v>486</v>
      </c>
      <c r="AC27" s="10"/>
    </row>
    <row r="28" spans="1:29" x14ac:dyDescent="0.35">
      <c r="A28" s="11"/>
      <c r="B28" s="8" t="s">
        <v>449</v>
      </c>
      <c r="C28" s="12">
        <v>0.08</v>
      </c>
      <c r="D28" s="13">
        <v>0.08</v>
      </c>
      <c r="E28" s="5" t="s">
        <v>486</v>
      </c>
      <c r="F28" s="5" t="s">
        <v>486</v>
      </c>
      <c r="G28" s="5" t="s">
        <v>486</v>
      </c>
      <c r="H28" s="11" t="s">
        <v>486</v>
      </c>
      <c r="I28" s="13">
        <v>0.08</v>
      </c>
      <c r="J28" s="5" t="s">
        <v>486</v>
      </c>
      <c r="K28" s="14">
        <v>0.08</v>
      </c>
      <c r="L28" s="11" t="s">
        <v>486</v>
      </c>
      <c r="M28" s="13">
        <v>7.0000000000000007E-2</v>
      </c>
      <c r="N28" s="14">
        <v>0.09</v>
      </c>
      <c r="O28" s="15">
        <v>0.1</v>
      </c>
      <c r="P28" s="13">
        <v>0.09</v>
      </c>
      <c r="Q28" s="14">
        <v>0.08</v>
      </c>
      <c r="R28" s="14">
        <v>0.02</v>
      </c>
      <c r="S28" s="5" t="s">
        <v>486</v>
      </c>
      <c r="T28" s="11" t="s">
        <v>486</v>
      </c>
      <c r="U28" s="13">
        <v>0.1</v>
      </c>
      <c r="V28" s="14">
        <v>0.08</v>
      </c>
      <c r="W28" s="14">
        <v>7.0000000000000007E-2</v>
      </c>
      <c r="X28" s="15">
        <v>0.14000000000000001</v>
      </c>
      <c r="Y28" s="13">
        <v>0.08</v>
      </c>
      <c r="Z28" s="14">
        <v>0.08</v>
      </c>
      <c r="AA28" s="14">
        <v>0.1</v>
      </c>
      <c r="AB28" s="11" t="s">
        <v>486</v>
      </c>
      <c r="AC28" s="10"/>
    </row>
    <row r="29" spans="1:29" x14ac:dyDescent="0.35">
      <c r="A29" s="11"/>
      <c r="B29" s="8" t="s">
        <v>449</v>
      </c>
      <c r="C29" s="10" t="s">
        <v>558</v>
      </c>
      <c r="D29" s="10" t="s">
        <v>449</v>
      </c>
      <c r="E29" s="5" t="s">
        <v>449</v>
      </c>
      <c r="F29" s="5" t="s">
        <v>449</v>
      </c>
      <c r="G29" s="5" t="s">
        <v>449</v>
      </c>
      <c r="H29" s="11" t="s">
        <v>449</v>
      </c>
      <c r="I29" s="10" t="s">
        <v>449</v>
      </c>
      <c r="J29" s="5" t="s">
        <v>449</v>
      </c>
      <c r="K29" s="5" t="s">
        <v>449</v>
      </c>
      <c r="L29" s="11" t="s">
        <v>449</v>
      </c>
      <c r="M29" s="10" t="s">
        <v>449</v>
      </c>
      <c r="N29" s="5" t="s">
        <v>449</v>
      </c>
      <c r="O29" s="11" t="s">
        <v>449</v>
      </c>
      <c r="P29" s="10" t="s">
        <v>558</v>
      </c>
      <c r="Q29" s="5" t="s">
        <v>449</v>
      </c>
      <c r="R29" s="5" t="s">
        <v>449</v>
      </c>
      <c r="S29" s="5" t="s">
        <v>449</v>
      </c>
      <c r="T29" s="11" t="s">
        <v>449</v>
      </c>
      <c r="U29" s="10" t="s">
        <v>449</v>
      </c>
      <c r="V29" s="5" t="s">
        <v>449</v>
      </c>
      <c r="W29" s="5" t="s">
        <v>449</v>
      </c>
      <c r="X29" s="11" t="s">
        <v>449</v>
      </c>
      <c r="Y29" s="10" t="s">
        <v>449</v>
      </c>
      <c r="Z29" s="5" t="s">
        <v>449</v>
      </c>
      <c r="AA29" s="5" t="s">
        <v>449</v>
      </c>
      <c r="AB29" s="11" t="s">
        <v>449</v>
      </c>
      <c r="AC29" s="10"/>
    </row>
    <row r="30" spans="1:29" x14ac:dyDescent="0.35">
      <c r="A30" s="11"/>
      <c r="B30" s="22" t="s">
        <v>519</v>
      </c>
      <c r="C30" s="24">
        <v>7</v>
      </c>
      <c r="D30" s="24">
        <v>7</v>
      </c>
      <c r="E30" s="25" t="s">
        <v>486</v>
      </c>
      <c r="F30" s="25" t="s">
        <v>486</v>
      </c>
      <c r="G30" s="25" t="s">
        <v>486</v>
      </c>
      <c r="H30" s="26" t="s">
        <v>486</v>
      </c>
      <c r="I30" s="24">
        <v>4</v>
      </c>
      <c r="J30" s="25" t="s">
        <v>486</v>
      </c>
      <c r="K30" s="25">
        <v>2</v>
      </c>
      <c r="L30" s="26" t="s">
        <v>486</v>
      </c>
      <c r="M30" s="24">
        <v>1</v>
      </c>
      <c r="N30" s="25">
        <v>5</v>
      </c>
      <c r="O30" s="26">
        <v>1</v>
      </c>
      <c r="P30" s="24">
        <v>5</v>
      </c>
      <c r="Q30" s="25">
        <v>2</v>
      </c>
      <c r="R30" s="25" t="s">
        <v>486</v>
      </c>
      <c r="S30" s="25" t="s">
        <v>486</v>
      </c>
      <c r="T30" s="26" t="s">
        <v>486</v>
      </c>
      <c r="U30" s="24">
        <v>4</v>
      </c>
      <c r="V30" s="25">
        <v>1</v>
      </c>
      <c r="W30" s="25">
        <v>2</v>
      </c>
      <c r="X30" s="26" t="s">
        <v>486</v>
      </c>
      <c r="Y30" s="24">
        <v>1</v>
      </c>
      <c r="Z30" s="25">
        <v>5</v>
      </c>
      <c r="AA30" s="25" t="s">
        <v>486</v>
      </c>
      <c r="AB30" s="26" t="s">
        <v>486</v>
      </c>
      <c r="AC30" s="10"/>
    </row>
    <row r="31" spans="1:29" x14ac:dyDescent="0.35">
      <c r="A31" s="11"/>
      <c r="B31" s="22" t="s">
        <v>449</v>
      </c>
      <c r="C31" s="24" t="s">
        <v>559</v>
      </c>
      <c r="D31" s="24" t="s">
        <v>449</v>
      </c>
      <c r="E31" s="25" t="s">
        <v>449</v>
      </c>
      <c r="F31" s="25" t="s">
        <v>449</v>
      </c>
      <c r="G31" s="25" t="s">
        <v>449</v>
      </c>
      <c r="H31" s="26" t="s">
        <v>449</v>
      </c>
      <c r="I31" s="24" t="s">
        <v>449</v>
      </c>
      <c r="J31" s="25" t="s">
        <v>449</v>
      </c>
      <c r="K31" s="25" t="s">
        <v>449</v>
      </c>
      <c r="L31" s="26" t="s">
        <v>449</v>
      </c>
      <c r="M31" s="24" t="s">
        <v>449</v>
      </c>
      <c r="N31" s="25" t="s">
        <v>449</v>
      </c>
      <c r="O31" s="26" t="s">
        <v>449</v>
      </c>
      <c r="P31" s="24" t="s">
        <v>449</v>
      </c>
      <c r="Q31" s="25" t="s">
        <v>449</v>
      </c>
      <c r="R31" s="25" t="s">
        <v>449</v>
      </c>
      <c r="S31" s="25" t="s">
        <v>449</v>
      </c>
      <c r="T31" s="26" t="s">
        <v>449</v>
      </c>
      <c r="U31" s="24" t="s">
        <v>559</v>
      </c>
      <c r="V31" s="25" t="s">
        <v>449</v>
      </c>
      <c r="W31" s="25" t="s">
        <v>449</v>
      </c>
      <c r="X31" s="26" t="s">
        <v>449</v>
      </c>
      <c r="Y31" s="24" t="s">
        <v>449</v>
      </c>
      <c r="Z31" s="25" t="s">
        <v>449</v>
      </c>
      <c r="AA31" s="25" t="s">
        <v>449</v>
      </c>
      <c r="AB31" s="26" t="s">
        <v>449</v>
      </c>
      <c r="AC31" s="10"/>
    </row>
    <row r="32" spans="1:29" x14ac:dyDescent="0.35">
      <c r="A32" s="11"/>
      <c r="B32" s="8" t="s">
        <v>1336</v>
      </c>
      <c r="C32" s="9">
        <v>2039</v>
      </c>
      <c r="D32" s="10">
        <v>2039</v>
      </c>
      <c r="E32" s="5" t="s">
        <v>486</v>
      </c>
      <c r="F32" s="5" t="s">
        <v>486</v>
      </c>
      <c r="G32" s="5" t="s">
        <v>486</v>
      </c>
      <c r="H32" s="11" t="s">
        <v>486</v>
      </c>
      <c r="I32" s="10">
        <v>1667</v>
      </c>
      <c r="J32" s="5" t="s">
        <v>486</v>
      </c>
      <c r="K32" s="5">
        <v>373</v>
      </c>
      <c r="L32" s="11" t="s">
        <v>486</v>
      </c>
      <c r="M32" s="10">
        <v>878</v>
      </c>
      <c r="N32" s="5">
        <v>1089</v>
      </c>
      <c r="O32" s="11">
        <v>65</v>
      </c>
      <c r="P32" s="10">
        <v>1252</v>
      </c>
      <c r="Q32" s="5">
        <v>613</v>
      </c>
      <c r="R32" s="5">
        <v>139</v>
      </c>
      <c r="S32" s="5">
        <v>31</v>
      </c>
      <c r="T32" s="11">
        <v>4</v>
      </c>
      <c r="U32" s="10">
        <v>322</v>
      </c>
      <c r="V32" s="5">
        <v>203</v>
      </c>
      <c r="W32" s="5">
        <v>1450</v>
      </c>
      <c r="X32" s="11">
        <v>33</v>
      </c>
      <c r="Y32" s="10">
        <v>507</v>
      </c>
      <c r="Z32" s="5">
        <v>1431</v>
      </c>
      <c r="AA32" s="5">
        <v>43</v>
      </c>
      <c r="AB32" s="11">
        <v>18</v>
      </c>
      <c r="AC32" s="10"/>
    </row>
    <row r="33" spans="1:29" x14ac:dyDescent="0.35">
      <c r="A33" s="11"/>
      <c r="B33" s="8" t="s">
        <v>449</v>
      </c>
      <c r="C33" s="12">
        <v>0.67</v>
      </c>
      <c r="D33" s="13">
        <v>0.67</v>
      </c>
      <c r="E33" s="5" t="s">
        <v>486</v>
      </c>
      <c r="F33" s="5" t="s">
        <v>486</v>
      </c>
      <c r="G33" s="5" t="s">
        <v>486</v>
      </c>
      <c r="H33" s="11" t="s">
        <v>486</v>
      </c>
      <c r="I33" s="13">
        <v>0.68</v>
      </c>
      <c r="J33" s="5" t="s">
        <v>486</v>
      </c>
      <c r="K33" s="14">
        <v>0.65</v>
      </c>
      <c r="L33" s="11" t="s">
        <v>486</v>
      </c>
      <c r="M33" s="13">
        <v>0.74</v>
      </c>
      <c r="N33" s="14">
        <v>0.63</v>
      </c>
      <c r="O33" s="15">
        <v>0.57999999999999996</v>
      </c>
      <c r="P33" s="13">
        <v>0.66</v>
      </c>
      <c r="Q33" s="14">
        <v>0.66</v>
      </c>
      <c r="R33" s="14">
        <v>0.8</v>
      </c>
      <c r="S33" s="14">
        <v>0.87</v>
      </c>
      <c r="T33" s="15">
        <v>1</v>
      </c>
      <c r="U33" s="13">
        <v>0.66</v>
      </c>
      <c r="V33" s="14">
        <v>0.69</v>
      </c>
      <c r="W33" s="14">
        <v>0.67</v>
      </c>
      <c r="X33" s="15">
        <v>0.62</v>
      </c>
      <c r="Y33" s="13">
        <v>0.71</v>
      </c>
      <c r="Z33" s="14">
        <v>0.65</v>
      </c>
      <c r="AA33" s="14">
        <v>0.74</v>
      </c>
      <c r="AB33" s="15">
        <v>0.77</v>
      </c>
      <c r="AC33" s="10"/>
    </row>
    <row r="34" spans="1:29" x14ac:dyDescent="0.35">
      <c r="A34" s="11"/>
      <c r="B34" s="8" t="s">
        <v>449</v>
      </c>
      <c r="C34" s="10" t="s">
        <v>635</v>
      </c>
      <c r="D34" s="10" t="s">
        <v>449</v>
      </c>
      <c r="E34" s="5" t="s">
        <v>449</v>
      </c>
      <c r="F34" s="5" t="s">
        <v>449</v>
      </c>
      <c r="G34" s="5" t="s">
        <v>449</v>
      </c>
      <c r="H34" s="11" t="s">
        <v>449</v>
      </c>
      <c r="I34" s="10" t="s">
        <v>449</v>
      </c>
      <c r="J34" s="5" t="s">
        <v>449</v>
      </c>
      <c r="K34" s="5" t="s">
        <v>449</v>
      </c>
      <c r="L34" s="11" t="s">
        <v>449</v>
      </c>
      <c r="M34" s="10" t="s">
        <v>507</v>
      </c>
      <c r="N34" s="5" t="s">
        <v>449</v>
      </c>
      <c r="O34" s="11" t="s">
        <v>449</v>
      </c>
      <c r="P34" s="10" t="s">
        <v>449</v>
      </c>
      <c r="Q34" s="5" t="s">
        <v>449</v>
      </c>
      <c r="R34" s="5" t="s">
        <v>508</v>
      </c>
      <c r="S34" s="5" t="s">
        <v>449</v>
      </c>
      <c r="T34" s="11" t="s">
        <v>449</v>
      </c>
      <c r="U34" s="10" t="s">
        <v>449</v>
      </c>
      <c r="V34" s="5" t="s">
        <v>449</v>
      </c>
      <c r="W34" s="5" t="s">
        <v>449</v>
      </c>
      <c r="X34" s="11" t="s">
        <v>449</v>
      </c>
      <c r="Y34" s="10" t="s">
        <v>636</v>
      </c>
      <c r="Z34" s="5" t="s">
        <v>449</v>
      </c>
      <c r="AA34" s="5" t="s">
        <v>449</v>
      </c>
      <c r="AB34" s="11" t="s">
        <v>449</v>
      </c>
      <c r="AC34" s="10"/>
    </row>
    <row r="35" spans="1:29" x14ac:dyDescent="0.35">
      <c r="A35" s="11"/>
      <c r="B35" s="22" t="s">
        <v>1337</v>
      </c>
      <c r="C35" s="23">
        <v>244</v>
      </c>
      <c r="D35" s="24">
        <v>244</v>
      </c>
      <c r="E35" s="25" t="s">
        <v>486</v>
      </c>
      <c r="F35" s="25" t="s">
        <v>486</v>
      </c>
      <c r="G35" s="25" t="s">
        <v>486</v>
      </c>
      <c r="H35" s="26" t="s">
        <v>486</v>
      </c>
      <c r="I35" s="24">
        <v>196</v>
      </c>
      <c r="J35" s="25" t="s">
        <v>486</v>
      </c>
      <c r="K35" s="25">
        <v>48</v>
      </c>
      <c r="L35" s="26" t="s">
        <v>486</v>
      </c>
      <c r="M35" s="24">
        <v>75</v>
      </c>
      <c r="N35" s="25">
        <v>159</v>
      </c>
      <c r="O35" s="26">
        <v>10</v>
      </c>
      <c r="P35" s="24">
        <v>154</v>
      </c>
      <c r="Q35" s="25">
        <v>77</v>
      </c>
      <c r="R35" s="25">
        <v>9</v>
      </c>
      <c r="S35" s="25">
        <v>3</v>
      </c>
      <c r="T35" s="26" t="s">
        <v>486</v>
      </c>
      <c r="U35" s="24">
        <v>46</v>
      </c>
      <c r="V35" s="25">
        <v>25</v>
      </c>
      <c r="W35" s="25">
        <v>167</v>
      </c>
      <c r="X35" s="26">
        <v>5</v>
      </c>
      <c r="Y35" s="24">
        <v>56</v>
      </c>
      <c r="Z35" s="25">
        <v>181</v>
      </c>
      <c r="AA35" s="25">
        <v>5</v>
      </c>
      <c r="AB35" s="26" t="s">
        <v>511</v>
      </c>
      <c r="AC35" s="10"/>
    </row>
    <row r="36" spans="1:29" x14ac:dyDescent="0.35">
      <c r="A36" s="11"/>
      <c r="B36" s="22" t="s">
        <v>449</v>
      </c>
      <c r="C36" s="27">
        <v>0.08</v>
      </c>
      <c r="D36" s="28">
        <v>0.08</v>
      </c>
      <c r="E36" s="25" t="s">
        <v>486</v>
      </c>
      <c r="F36" s="25" t="s">
        <v>486</v>
      </c>
      <c r="G36" s="25" t="s">
        <v>486</v>
      </c>
      <c r="H36" s="26" t="s">
        <v>486</v>
      </c>
      <c r="I36" s="28">
        <v>0.08</v>
      </c>
      <c r="J36" s="25" t="s">
        <v>486</v>
      </c>
      <c r="K36" s="29">
        <v>0.08</v>
      </c>
      <c r="L36" s="26" t="s">
        <v>486</v>
      </c>
      <c r="M36" s="28">
        <v>0.06</v>
      </c>
      <c r="N36" s="29">
        <v>0.09</v>
      </c>
      <c r="O36" s="30">
        <v>0.09</v>
      </c>
      <c r="P36" s="28">
        <v>0.08</v>
      </c>
      <c r="Q36" s="29">
        <v>0.08</v>
      </c>
      <c r="R36" s="29">
        <v>0.05</v>
      </c>
      <c r="S36" s="29">
        <v>0.1</v>
      </c>
      <c r="T36" s="26" t="s">
        <v>486</v>
      </c>
      <c r="U36" s="28">
        <v>0.09</v>
      </c>
      <c r="V36" s="29">
        <v>0.08</v>
      </c>
      <c r="W36" s="29">
        <v>0.08</v>
      </c>
      <c r="X36" s="30">
        <v>0.09</v>
      </c>
      <c r="Y36" s="28">
        <v>0.08</v>
      </c>
      <c r="Z36" s="29">
        <v>0.08</v>
      </c>
      <c r="AA36" s="29">
        <v>0.09</v>
      </c>
      <c r="AB36" s="30">
        <v>0.01</v>
      </c>
      <c r="AC36" s="10"/>
    </row>
    <row r="37" spans="1:29" x14ac:dyDescent="0.35">
      <c r="A37" s="11"/>
      <c r="B37" s="36" t="s">
        <v>449</v>
      </c>
      <c r="C37" s="38" t="s">
        <v>568</v>
      </c>
      <c r="D37" s="38" t="s">
        <v>449</v>
      </c>
      <c r="E37" s="39" t="s">
        <v>449</v>
      </c>
      <c r="F37" s="39" t="s">
        <v>449</v>
      </c>
      <c r="G37" s="39" t="s">
        <v>449</v>
      </c>
      <c r="H37" s="40" t="s">
        <v>449</v>
      </c>
      <c r="I37" s="38" t="s">
        <v>449</v>
      </c>
      <c r="J37" s="39" t="s">
        <v>449</v>
      </c>
      <c r="K37" s="39" t="s">
        <v>449</v>
      </c>
      <c r="L37" s="40" t="s">
        <v>449</v>
      </c>
      <c r="M37" s="38" t="s">
        <v>449</v>
      </c>
      <c r="N37" s="39" t="s">
        <v>603</v>
      </c>
      <c r="O37" s="40" t="s">
        <v>449</v>
      </c>
      <c r="P37" s="38" t="s">
        <v>449</v>
      </c>
      <c r="Q37" s="39" t="s">
        <v>449</v>
      </c>
      <c r="R37" s="39" t="s">
        <v>449</v>
      </c>
      <c r="S37" s="39" t="s">
        <v>449</v>
      </c>
      <c r="T37" s="40" t="s">
        <v>449</v>
      </c>
      <c r="U37" s="38" t="s">
        <v>449</v>
      </c>
      <c r="V37" s="39" t="s">
        <v>449</v>
      </c>
      <c r="W37" s="39" t="s">
        <v>449</v>
      </c>
      <c r="X37" s="40" t="s">
        <v>449</v>
      </c>
      <c r="Y37" s="38" t="s">
        <v>449</v>
      </c>
      <c r="Z37" s="39" t="s">
        <v>449</v>
      </c>
      <c r="AA37" s="39" t="s">
        <v>449</v>
      </c>
      <c r="AB37" s="40" t="s">
        <v>449</v>
      </c>
      <c r="AC37" s="10"/>
    </row>
    <row r="38" spans="1:29" x14ac:dyDescent="0.35">
      <c r="B38" s="1" t="s">
        <v>1929</v>
      </c>
    </row>
    <row r="39" spans="1:29" x14ac:dyDescent="0.35">
      <c r="B39" s="1" t="s">
        <v>529</v>
      </c>
    </row>
    <row r="40" spans="1:29" x14ac:dyDescent="0.35">
      <c r="B40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100" display="Return to Index" xr:uid="{00000000-0004-0000-60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9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100-000000000000}">
  <dimension ref="A1:X39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261</v>
      </c>
    </row>
    <row r="6" spans="1:24" x14ac:dyDescent="0.35">
      <c r="B6" s="1" t="s">
        <v>259</v>
      </c>
    </row>
    <row r="7" spans="1:24" x14ac:dyDescent="0.35">
      <c r="B7" s="1" t="s">
        <v>104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3133</v>
      </c>
      <c r="D10" s="10">
        <v>1339</v>
      </c>
      <c r="E10" s="5">
        <v>214</v>
      </c>
      <c r="F10" s="5">
        <v>681</v>
      </c>
      <c r="G10" s="5">
        <v>360</v>
      </c>
      <c r="H10" s="5">
        <v>302</v>
      </c>
      <c r="I10" s="11">
        <v>173</v>
      </c>
      <c r="J10" s="10">
        <v>2611</v>
      </c>
      <c r="K10" s="11">
        <v>407</v>
      </c>
      <c r="L10" s="10">
        <v>471</v>
      </c>
      <c r="M10" s="5">
        <v>707</v>
      </c>
      <c r="N10" s="5">
        <v>238</v>
      </c>
      <c r="O10" s="5">
        <v>843</v>
      </c>
      <c r="P10" s="5">
        <v>468</v>
      </c>
      <c r="Q10" s="5">
        <v>152</v>
      </c>
      <c r="R10" s="11">
        <v>105</v>
      </c>
      <c r="S10" s="10">
        <v>516</v>
      </c>
      <c r="T10" s="5">
        <v>847</v>
      </c>
      <c r="U10" s="5">
        <v>919</v>
      </c>
      <c r="V10" s="5">
        <v>345</v>
      </c>
      <c r="W10" s="11">
        <v>160</v>
      </c>
    </row>
    <row r="11" spans="1:24" x14ac:dyDescent="0.35">
      <c r="B11" s="17" t="s">
        <v>1930</v>
      </c>
      <c r="C11" s="18">
        <v>3035</v>
      </c>
      <c r="D11" s="19">
        <v>1250</v>
      </c>
      <c r="E11" s="20">
        <v>224</v>
      </c>
      <c r="F11" s="20">
        <v>560</v>
      </c>
      <c r="G11" s="20">
        <v>372</v>
      </c>
      <c r="H11" s="20">
        <v>382</v>
      </c>
      <c r="I11" s="21">
        <v>160</v>
      </c>
      <c r="J11" s="19">
        <v>2364</v>
      </c>
      <c r="K11" s="21">
        <v>510</v>
      </c>
      <c r="L11" s="19">
        <v>525</v>
      </c>
      <c r="M11" s="20">
        <v>667</v>
      </c>
      <c r="N11" s="20">
        <v>226</v>
      </c>
      <c r="O11" s="20">
        <v>756</v>
      </c>
      <c r="P11" s="20">
        <v>414</v>
      </c>
      <c r="Q11" s="20">
        <v>118</v>
      </c>
      <c r="R11" s="21" t="s">
        <v>639</v>
      </c>
      <c r="S11" s="19">
        <v>596</v>
      </c>
      <c r="T11" s="20">
        <v>842</v>
      </c>
      <c r="U11" s="20">
        <v>765</v>
      </c>
      <c r="V11" s="20">
        <v>264</v>
      </c>
      <c r="W11" s="21">
        <v>210</v>
      </c>
    </row>
    <row r="12" spans="1:24" x14ac:dyDescent="0.35">
      <c r="A12" s="11"/>
      <c r="B12" s="22" t="s">
        <v>1331</v>
      </c>
      <c r="C12" s="23">
        <v>1227</v>
      </c>
      <c r="D12" s="24">
        <v>443</v>
      </c>
      <c r="E12" s="25">
        <v>104</v>
      </c>
      <c r="F12" s="25">
        <v>207</v>
      </c>
      <c r="G12" s="25">
        <v>152</v>
      </c>
      <c r="H12" s="25">
        <v>212</v>
      </c>
      <c r="I12" s="26">
        <v>67</v>
      </c>
      <c r="J12" s="24">
        <v>972</v>
      </c>
      <c r="K12" s="26">
        <v>181</v>
      </c>
      <c r="L12" s="24">
        <v>256</v>
      </c>
      <c r="M12" s="25">
        <v>289</v>
      </c>
      <c r="N12" s="25">
        <v>112</v>
      </c>
      <c r="O12" s="25">
        <v>225</v>
      </c>
      <c r="P12" s="25">
        <v>108</v>
      </c>
      <c r="Q12" s="25">
        <v>33</v>
      </c>
      <c r="R12" s="26">
        <v>94</v>
      </c>
      <c r="S12" s="24">
        <v>296</v>
      </c>
      <c r="T12" s="25">
        <v>349</v>
      </c>
      <c r="U12" s="25">
        <v>242</v>
      </c>
      <c r="V12" s="25">
        <v>61</v>
      </c>
      <c r="W12" s="26">
        <v>117</v>
      </c>
      <c r="X12" s="10"/>
    </row>
    <row r="13" spans="1:24" x14ac:dyDescent="0.35">
      <c r="A13" s="11"/>
      <c r="B13" s="22" t="s">
        <v>449</v>
      </c>
      <c r="C13" s="27">
        <v>0.4</v>
      </c>
      <c r="D13" s="28">
        <v>0.35</v>
      </c>
      <c r="E13" s="29">
        <v>0.46</v>
      </c>
      <c r="F13" s="29">
        <v>0.37</v>
      </c>
      <c r="G13" s="29">
        <v>0.41</v>
      </c>
      <c r="H13" s="29">
        <v>0.55000000000000004</v>
      </c>
      <c r="I13" s="30">
        <v>0.42</v>
      </c>
      <c r="J13" s="28">
        <v>0.41</v>
      </c>
      <c r="K13" s="30">
        <v>0.35</v>
      </c>
      <c r="L13" s="28">
        <v>0.49</v>
      </c>
      <c r="M13" s="29">
        <v>0.43</v>
      </c>
      <c r="N13" s="29">
        <v>0.5</v>
      </c>
      <c r="O13" s="29">
        <v>0.3</v>
      </c>
      <c r="P13" s="29">
        <v>0.26</v>
      </c>
      <c r="Q13" s="29">
        <v>0.28000000000000003</v>
      </c>
      <c r="R13" s="30">
        <v>0.65</v>
      </c>
      <c r="S13" s="28">
        <v>0.5</v>
      </c>
      <c r="T13" s="29">
        <v>0.41</v>
      </c>
      <c r="U13" s="29">
        <v>0.32</v>
      </c>
      <c r="V13" s="29">
        <v>0.23</v>
      </c>
      <c r="W13" s="30">
        <v>0.56000000000000005</v>
      </c>
      <c r="X13" s="10"/>
    </row>
    <row r="14" spans="1:24" x14ac:dyDescent="0.35">
      <c r="A14" s="11"/>
      <c r="B14" s="22" t="s">
        <v>449</v>
      </c>
      <c r="C14" s="24" t="s">
        <v>876</v>
      </c>
      <c r="D14" s="24" t="s">
        <v>449</v>
      </c>
      <c r="E14" s="25" t="s">
        <v>564</v>
      </c>
      <c r="F14" s="25" t="s">
        <v>449</v>
      </c>
      <c r="G14" s="25" t="s">
        <v>449</v>
      </c>
      <c r="H14" s="25" t="s">
        <v>978</v>
      </c>
      <c r="I14" s="26" t="s">
        <v>449</v>
      </c>
      <c r="J14" s="24" t="s">
        <v>449</v>
      </c>
      <c r="K14" s="26" t="s">
        <v>449</v>
      </c>
      <c r="L14" s="24" t="s">
        <v>877</v>
      </c>
      <c r="M14" s="25" t="s">
        <v>928</v>
      </c>
      <c r="N14" s="25" t="s">
        <v>877</v>
      </c>
      <c r="O14" s="25" t="s">
        <v>449</v>
      </c>
      <c r="P14" s="25" t="s">
        <v>449</v>
      </c>
      <c r="Q14" s="25" t="s">
        <v>449</v>
      </c>
      <c r="R14" s="26" t="s">
        <v>980</v>
      </c>
      <c r="S14" s="24" t="s">
        <v>929</v>
      </c>
      <c r="T14" s="25" t="s">
        <v>567</v>
      </c>
      <c r="U14" s="25" t="s">
        <v>647</v>
      </c>
      <c r="V14" s="25" t="s">
        <v>449</v>
      </c>
      <c r="W14" s="26" t="s">
        <v>929</v>
      </c>
      <c r="X14" s="10"/>
    </row>
    <row r="15" spans="1:24" x14ac:dyDescent="0.35">
      <c r="A15" s="11"/>
      <c r="B15" s="8" t="s">
        <v>1332</v>
      </c>
      <c r="C15" s="9">
        <v>812</v>
      </c>
      <c r="D15" s="10">
        <v>334</v>
      </c>
      <c r="E15" s="5">
        <v>56</v>
      </c>
      <c r="F15" s="5">
        <v>165</v>
      </c>
      <c r="G15" s="5">
        <v>104</v>
      </c>
      <c r="H15" s="5">
        <v>81</v>
      </c>
      <c r="I15" s="11">
        <v>40</v>
      </c>
      <c r="J15" s="10">
        <v>632</v>
      </c>
      <c r="K15" s="11">
        <v>143</v>
      </c>
      <c r="L15" s="10">
        <v>150</v>
      </c>
      <c r="M15" s="5">
        <v>175</v>
      </c>
      <c r="N15" s="5">
        <v>59</v>
      </c>
      <c r="O15" s="5">
        <v>227</v>
      </c>
      <c r="P15" s="5">
        <v>111</v>
      </c>
      <c r="Q15" s="5">
        <v>37</v>
      </c>
      <c r="R15" s="11">
        <v>26</v>
      </c>
      <c r="S15" s="10">
        <v>148</v>
      </c>
      <c r="T15" s="5">
        <v>240</v>
      </c>
      <c r="U15" s="5">
        <v>216</v>
      </c>
      <c r="V15" s="5">
        <v>79</v>
      </c>
      <c r="W15" s="11">
        <v>48</v>
      </c>
      <c r="X15" s="10"/>
    </row>
    <row r="16" spans="1:24" x14ac:dyDescent="0.35">
      <c r="A16" s="11"/>
      <c r="B16" s="8" t="s">
        <v>449</v>
      </c>
      <c r="C16" s="12">
        <v>0.27</v>
      </c>
      <c r="D16" s="13">
        <v>0.27</v>
      </c>
      <c r="E16" s="14">
        <v>0.25</v>
      </c>
      <c r="F16" s="14">
        <v>0.3</v>
      </c>
      <c r="G16" s="14">
        <v>0.28000000000000003</v>
      </c>
      <c r="H16" s="14">
        <v>0.21</v>
      </c>
      <c r="I16" s="15">
        <v>0.25</v>
      </c>
      <c r="J16" s="13">
        <v>0.27</v>
      </c>
      <c r="K16" s="15">
        <v>0.28000000000000003</v>
      </c>
      <c r="L16" s="13">
        <v>0.28000000000000003</v>
      </c>
      <c r="M16" s="14">
        <v>0.26</v>
      </c>
      <c r="N16" s="14">
        <v>0.26</v>
      </c>
      <c r="O16" s="14">
        <v>0.3</v>
      </c>
      <c r="P16" s="14">
        <v>0.27</v>
      </c>
      <c r="Q16" s="14">
        <v>0.31</v>
      </c>
      <c r="R16" s="15">
        <v>0.18</v>
      </c>
      <c r="S16" s="13">
        <v>0.25</v>
      </c>
      <c r="T16" s="14">
        <v>0.28999999999999998</v>
      </c>
      <c r="U16" s="14">
        <v>0.28000000000000003</v>
      </c>
      <c r="V16" s="14">
        <v>0.3</v>
      </c>
      <c r="W16" s="15">
        <v>0.23</v>
      </c>
      <c r="X16" s="10"/>
    </row>
    <row r="17" spans="1:24" x14ac:dyDescent="0.35">
      <c r="A17" s="11"/>
      <c r="B17" s="8" t="s">
        <v>449</v>
      </c>
      <c r="C17" s="10" t="s">
        <v>449</v>
      </c>
      <c r="D17" s="10" t="s">
        <v>449</v>
      </c>
      <c r="E17" s="5" t="s">
        <v>449</v>
      </c>
      <c r="F17" s="5" t="s">
        <v>557</v>
      </c>
      <c r="G17" s="5" t="s">
        <v>449</v>
      </c>
      <c r="H17" s="5" t="s">
        <v>449</v>
      </c>
      <c r="I17" s="11" t="s">
        <v>449</v>
      </c>
      <c r="J17" s="10" t="s">
        <v>449</v>
      </c>
      <c r="K17" s="11" t="s">
        <v>449</v>
      </c>
      <c r="L17" s="10" t="s">
        <v>449</v>
      </c>
      <c r="M17" s="5" t="s">
        <v>449</v>
      </c>
      <c r="N17" s="5" t="s">
        <v>449</v>
      </c>
      <c r="O17" s="5" t="s">
        <v>558</v>
      </c>
      <c r="P17" s="5" t="s">
        <v>449</v>
      </c>
      <c r="Q17" s="5" t="s">
        <v>558</v>
      </c>
      <c r="R17" s="11" t="s">
        <v>449</v>
      </c>
      <c r="S17" s="10" t="s">
        <v>449</v>
      </c>
      <c r="T17" s="5" t="s">
        <v>449</v>
      </c>
      <c r="U17" s="5" t="s">
        <v>449</v>
      </c>
      <c r="V17" s="5" t="s">
        <v>449</v>
      </c>
      <c r="W17" s="11" t="s">
        <v>449</v>
      </c>
      <c r="X17" s="10"/>
    </row>
    <row r="18" spans="1:24" x14ac:dyDescent="0.35">
      <c r="A18" s="11"/>
      <c r="B18" s="22" t="s">
        <v>1333</v>
      </c>
      <c r="C18" s="23">
        <v>509</v>
      </c>
      <c r="D18" s="24">
        <v>248</v>
      </c>
      <c r="E18" s="25">
        <v>35</v>
      </c>
      <c r="F18" s="25">
        <v>87</v>
      </c>
      <c r="G18" s="25">
        <v>62</v>
      </c>
      <c r="H18" s="25">
        <v>43</v>
      </c>
      <c r="I18" s="26">
        <v>28</v>
      </c>
      <c r="J18" s="24">
        <v>395</v>
      </c>
      <c r="K18" s="26">
        <v>91</v>
      </c>
      <c r="L18" s="24">
        <v>59</v>
      </c>
      <c r="M18" s="25">
        <v>113</v>
      </c>
      <c r="N18" s="25">
        <v>32</v>
      </c>
      <c r="O18" s="25">
        <v>151</v>
      </c>
      <c r="P18" s="25">
        <v>90</v>
      </c>
      <c r="Q18" s="25">
        <v>20</v>
      </c>
      <c r="R18" s="26">
        <v>11</v>
      </c>
      <c r="S18" s="24">
        <v>73</v>
      </c>
      <c r="T18" s="25">
        <v>122</v>
      </c>
      <c r="U18" s="25">
        <v>153</v>
      </c>
      <c r="V18" s="25">
        <v>66</v>
      </c>
      <c r="W18" s="26">
        <v>31</v>
      </c>
      <c r="X18" s="10"/>
    </row>
    <row r="19" spans="1:24" x14ac:dyDescent="0.35">
      <c r="A19" s="11"/>
      <c r="B19" s="22" t="s">
        <v>449</v>
      </c>
      <c r="C19" s="27">
        <v>0.17</v>
      </c>
      <c r="D19" s="28">
        <v>0.2</v>
      </c>
      <c r="E19" s="29">
        <v>0.16</v>
      </c>
      <c r="F19" s="29">
        <v>0.15</v>
      </c>
      <c r="G19" s="29">
        <v>0.17</v>
      </c>
      <c r="H19" s="29">
        <v>0.11</v>
      </c>
      <c r="I19" s="30">
        <v>0.18</v>
      </c>
      <c r="J19" s="28">
        <v>0.17</v>
      </c>
      <c r="K19" s="30">
        <v>0.18</v>
      </c>
      <c r="L19" s="28">
        <v>0.11</v>
      </c>
      <c r="M19" s="29">
        <v>0.17</v>
      </c>
      <c r="N19" s="29">
        <v>0.14000000000000001</v>
      </c>
      <c r="O19" s="29">
        <v>0.2</v>
      </c>
      <c r="P19" s="29">
        <v>0.22</v>
      </c>
      <c r="Q19" s="29">
        <v>0.17</v>
      </c>
      <c r="R19" s="30">
        <v>7.0000000000000007E-2</v>
      </c>
      <c r="S19" s="28">
        <v>0.12</v>
      </c>
      <c r="T19" s="29">
        <v>0.14000000000000001</v>
      </c>
      <c r="U19" s="29">
        <v>0.2</v>
      </c>
      <c r="V19" s="29">
        <v>0.25</v>
      </c>
      <c r="W19" s="30">
        <v>0.15</v>
      </c>
      <c r="X19" s="10"/>
    </row>
    <row r="20" spans="1:24" x14ac:dyDescent="0.35">
      <c r="A20" s="11"/>
      <c r="B20" s="22" t="s">
        <v>449</v>
      </c>
      <c r="C20" s="24" t="s">
        <v>1346</v>
      </c>
      <c r="D20" s="24" t="s">
        <v>680</v>
      </c>
      <c r="E20" s="25" t="s">
        <v>449</v>
      </c>
      <c r="F20" s="25" t="s">
        <v>449</v>
      </c>
      <c r="G20" s="25" t="s">
        <v>449</v>
      </c>
      <c r="H20" s="25" t="s">
        <v>449</v>
      </c>
      <c r="I20" s="26" t="s">
        <v>449</v>
      </c>
      <c r="J20" s="24" t="s">
        <v>449</v>
      </c>
      <c r="K20" s="26" t="s">
        <v>449</v>
      </c>
      <c r="L20" s="24" t="s">
        <v>449</v>
      </c>
      <c r="M20" s="25" t="s">
        <v>730</v>
      </c>
      <c r="N20" s="25" t="s">
        <v>449</v>
      </c>
      <c r="O20" s="25" t="s">
        <v>731</v>
      </c>
      <c r="P20" s="25" t="s">
        <v>731</v>
      </c>
      <c r="Q20" s="25" t="s">
        <v>558</v>
      </c>
      <c r="R20" s="26" t="s">
        <v>449</v>
      </c>
      <c r="S20" s="24" t="s">
        <v>449</v>
      </c>
      <c r="T20" s="25" t="s">
        <v>449</v>
      </c>
      <c r="U20" s="25" t="s">
        <v>617</v>
      </c>
      <c r="V20" s="25" t="s">
        <v>737</v>
      </c>
      <c r="W20" s="26" t="s">
        <v>449</v>
      </c>
      <c r="X20" s="10"/>
    </row>
    <row r="21" spans="1:24" x14ac:dyDescent="0.35">
      <c r="A21" s="11"/>
      <c r="B21" s="8" t="s">
        <v>1334</v>
      </c>
      <c r="C21" s="9">
        <v>176</v>
      </c>
      <c r="D21" s="10">
        <v>75</v>
      </c>
      <c r="E21" s="5">
        <v>5</v>
      </c>
      <c r="F21" s="5">
        <v>41</v>
      </c>
      <c r="G21" s="5">
        <v>21</v>
      </c>
      <c r="H21" s="5">
        <v>17</v>
      </c>
      <c r="I21" s="11">
        <v>14</v>
      </c>
      <c r="J21" s="10">
        <v>125</v>
      </c>
      <c r="K21" s="11">
        <v>36</v>
      </c>
      <c r="L21" s="10">
        <v>26</v>
      </c>
      <c r="M21" s="5">
        <v>45</v>
      </c>
      <c r="N21" s="5">
        <v>7</v>
      </c>
      <c r="O21" s="5">
        <v>47</v>
      </c>
      <c r="P21" s="5">
        <v>34</v>
      </c>
      <c r="Q21" s="5">
        <v>9</v>
      </c>
      <c r="R21" s="11">
        <v>5</v>
      </c>
      <c r="S21" s="10">
        <v>35</v>
      </c>
      <c r="T21" s="5">
        <v>44</v>
      </c>
      <c r="U21" s="5">
        <v>51</v>
      </c>
      <c r="V21" s="5">
        <v>27</v>
      </c>
      <c r="W21" s="11">
        <v>1</v>
      </c>
      <c r="X21" s="10"/>
    </row>
    <row r="22" spans="1:24" x14ac:dyDescent="0.35">
      <c r="A22" s="11"/>
      <c r="B22" s="8" t="s">
        <v>449</v>
      </c>
      <c r="C22" s="12">
        <v>0.06</v>
      </c>
      <c r="D22" s="13">
        <v>0.06</v>
      </c>
      <c r="E22" s="14">
        <v>0.02</v>
      </c>
      <c r="F22" s="14">
        <v>7.0000000000000007E-2</v>
      </c>
      <c r="G22" s="14">
        <v>0.06</v>
      </c>
      <c r="H22" s="14">
        <v>0.04</v>
      </c>
      <c r="I22" s="15">
        <v>0.09</v>
      </c>
      <c r="J22" s="13">
        <v>0.05</v>
      </c>
      <c r="K22" s="15">
        <v>7.0000000000000007E-2</v>
      </c>
      <c r="L22" s="13">
        <v>0.05</v>
      </c>
      <c r="M22" s="14">
        <v>7.0000000000000007E-2</v>
      </c>
      <c r="N22" s="14">
        <v>0.03</v>
      </c>
      <c r="O22" s="14">
        <v>0.06</v>
      </c>
      <c r="P22" s="14">
        <v>0.08</v>
      </c>
      <c r="Q22" s="14">
        <v>7.0000000000000007E-2</v>
      </c>
      <c r="R22" s="15">
        <v>0.03</v>
      </c>
      <c r="S22" s="13">
        <v>0.06</v>
      </c>
      <c r="T22" s="14">
        <v>0.05</v>
      </c>
      <c r="U22" s="14">
        <v>7.0000000000000007E-2</v>
      </c>
      <c r="V22" s="14">
        <v>0.1</v>
      </c>
      <c r="W22" s="15">
        <v>0.01</v>
      </c>
      <c r="X22" s="10"/>
    </row>
    <row r="23" spans="1:24" x14ac:dyDescent="0.35">
      <c r="A23" s="11"/>
      <c r="B23" s="8" t="s">
        <v>449</v>
      </c>
      <c r="C23" s="10" t="s">
        <v>1347</v>
      </c>
      <c r="D23" s="10" t="s">
        <v>449</v>
      </c>
      <c r="E23" s="5" t="s">
        <v>449</v>
      </c>
      <c r="F23" s="5" t="s">
        <v>607</v>
      </c>
      <c r="G23" s="5" t="s">
        <v>449</v>
      </c>
      <c r="H23" s="5" t="s">
        <v>449</v>
      </c>
      <c r="I23" s="11" t="s">
        <v>607</v>
      </c>
      <c r="J23" s="10" t="s">
        <v>449</v>
      </c>
      <c r="K23" s="11" t="s">
        <v>449</v>
      </c>
      <c r="L23" s="10" t="s">
        <v>449</v>
      </c>
      <c r="M23" s="5" t="s">
        <v>449</v>
      </c>
      <c r="N23" s="5" t="s">
        <v>449</v>
      </c>
      <c r="O23" s="5" t="s">
        <v>449</v>
      </c>
      <c r="P23" s="5" t="s">
        <v>517</v>
      </c>
      <c r="Q23" s="5" t="s">
        <v>449</v>
      </c>
      <c r="R23" s="11" t="s">
        <v>449</v>
      </c>
      <c r="S23" s="10" t="s">
        <v>559</v>
      </c>
      <c r="T23" s="5" t="s">
        <v>559</v>
      </c>
      <c r="U23" s="5" t="s">
        <v>559</v>
      </c>
      <c r="V23" s="5" t="s">
        <v>1348</v>
      </c>
      <c r="W23" s="11" t="s">
        <v>449</v>
      </c>
      <c r="X23" s="10"/>
    </row>
    <row r="24" spans="1:24" x14ac:dyDescent="0.35">
      <c r="A24" s="11"/>
      <c r="B24" s="22" t="s">
        <v>1335</v>
      </c>
      <c r="C24" s="23">
        <v>68</v>
      </c>
      <c r="D24" s="24">
        <v>31</v>
      </c>
      <c r="E24" s="25">
        <v>3</v>
      </c>
      <c r="F24" s="25">
        <v>13</v>
      </c>
      <c r="G24" s="25">
        <v>10</v>
      </c>
      <c r="H24" s="25">
        <v>8</v>
      </c>
      <c r="I24" s="26">
        <v>1</v>
      </c>
      <c r="J24" s="24">
        <v>45</v>
      </c>
      <c r="K24" s="26">
        <v>19</v>
      </c>
      <c r="L24" s="24">
        <v>8</v>
      </c>
      <c r="M24" s="25">
        <v>4</v>
      </c>
      <c r="N24" s="25">
        <v>6</v>
      </c>
      <c r="O24" s="25">
        <v>25</v>
      </c>
      <c r="P24" s="25">
        <v>15</v>
      </c>
      <c r="Q24" s="25">
        <v>6</v>
      </c>
      <c r="R24" s="26">
        <v>1</v>
      </c>
      <c r="S24" s="24">
        <v>9</v>
      </c>
      <c r="T24" s="25">
        <v>25</v>
      </c>
      <c r="U24" s="25">
        <v>18</v>
      </c>
      <c r="V24" s="25">
        <v>6</v>
      </c>
      <c r="W24" s="26">
        <v>4</v>
      </c>
      <c r="X24" s="10"/>
    </row>
    <row r="25" spans="1:24" x14ac:dyDescent="0.35">
      <c r="A25" s="11"/>
      <c r="B25" s="22" t="s">
        <v>449</v>
      </c>
      <c r="C25" s="27">
        <v>0.02</v>
      </c>
      <c r="D25" s="28">
        <v>0.03</v>
      </c>
      <c r="E25" s="29">
        <v>0.01</v>
      </c>
      <c r="F25" s="29">
        <v>0.02</v>
      </c>
      <c r="G25" s="29">
        <v>0.03</v>
      </c>
      <c r="H25" s="29">
        <v>0.02</v>
      </c>
      <c r="I25" s="30">
        <v>0.01</v>
      </c>
      <c r="J25" s="28">
        <v>0.02</v>
      </c>
      <c r="K25" s="30">
        <v>0.04</v>
      </c>
      <c r="L25" s="28">
        <v>0.02</v>
      </c>
      <c r="M25" s="29">
        <v>0.01</v>
      </c>
      <c r="N25" s="29">
        <v>0.03</v>
      </c>
      <c r="O25" s="29">
        <v>0.03</v>
      </c>
      <c r="P25" s="29">
        <v>0.04</v>
      </c>
      <c r="Q25" s="29">
        <v>0.05</v>
      </c>
      <c r="R25" s="26" t="s">
        <v>511</v>
      </c>
      <c r="S25" s="28">
        <v>0.02</v>
      </c>
      <c r="T25" s="29">
        <v>0.03</v>
      </c>
      <c r="U25" s="29">
        <v>0.02</v>
      </c>
      <c r="V25" s="29">
        <v>0.02</v>
      </c>
      <c r="W25" s="30">
        <v>0.02</v>
      </c>
      <c r="X25" s="10"/>
    </row>
    <row r="26" spans="1:24" x14ac:dyDescent="0.35">
      <c r="A26" s="11"/>
      <c r="B26" s="22" t="s">
        <v>449</v>
      </c>
      <c r="C26" s="24" t="s">
        <v>1349</v>
      </c>
      <c r="D26" s="24" t="s">
        <v>449</v>
      </c>
      <c r="E26" s="25" t="s">
        <v>449</v>
      </c>
      <c r="F26" s="25" t="s">
        <v>449</v>
      </c>
      <c r="G26" s="25" t="s">
        <v>449</v>
      </c>
      <c r="H26" s="25" t="s">
        <v>449</v>
      </c>
      <c r="I26" s="26" t="s">
        <v>449</v>
      </c>
      <c r="J26" s="24" t="s">
        <v>449</v>
      </c>
      <c r="K26" s="26" t="s">
        <v>449</v>
      </c>
      <c r="L26" s="24" t="s">
        <v>449</v>
      </c>
      <c r="M26" s="25" t="s">
        <v>449</v>
      </c>
      <c r="N26" s="25" t="s">
        <v>568</v>
      </c>
      <c r="O26" s="25" t="s">
        <v>568</v>
      </c>
      <c r="P26" s="25" t="s">
        <v>568</v>
      </c>
      <c r="Q26" s="25" t="s">
        <v>764</v>
      </c>
      <c r="R26" s="26" t="s">
        <v>449</v>
      </c>
      <c r="S26" s="24" t="s">
        <v>449</v>
      </c>
      <c r="T26" s="25" t="s">
        <v>449</v>
      </c>
      <c r="U26" s="25" t="s">
        <v>449</v>
      </c>
      <c r="V26" s="25" t="s">
        <v>449</v>
      </c>
      <c r="W26" s="26" t="s">
        <v>449</v>
      </c>
      <c r="X26" s="10"/>
    </row>
    <row r="27" spans="1:24" x14ac:dyDescent="0.35">
      <c r="A27" s="11"/>
      <c r="B27" s="8" t="s">
        <v>1169</v>
      </c>
      <c r="C27" s="9">
        <v>242</v>
      </c>
      <c r="D27" s="10">
        <v>118</v>
      </c>
      <c r="E27" s="5">
        <v>21</v>
      </c>
      <c r="F27" s="5">
        <v>47</v>
      </c>
      <c r="G27" s="5">
        <v>23</v>
      </c>
      <c r="H27" s="5">
        <v>21</v>
      </c>
      <c r="I27" s="11">
        <v>10</v>
      </c>
      <c r="J27" s="10">
        <v>194</v>
      </c>
      <c r="K27" s="11">
        <v>40</v>
      </c>
      <c r="L27" s="10">
        <v>26</v>
      </c>
      <c r="M27" s="5">
        <v>40</v>
      </c>
      <c r="N27" s="5">
        <v>9</v>
      </c>
      <c r="O27" s="5">
        <v>81</v>
      </c>
      <c r="P27" s="5">
        <v>58</v>
      </c>
      <c r="Q27" s="5">
        <v>12</v>
      </c>
      <c r="R27" s="11">
        <v>9</v>
      </c>
      <c r="S27" s="10">
        <v>35</v>
      </c>
      <c r="T27" s="5">
        <v>63</v>
      </c>
      <c r="U27" s="5">
        <v>85</v>
      </c>
      <c r="V27" s="5">
        <v>25</v>
      </c>
      <c r="W27" s="11">
        <v>9</v>
      </c>
      <c r="X27" s="10"/>
    </row>
    <row r="28" spans="1:24" x14ac:dyDescent="0.35">
      <c r="A28" s="11"/>
      <c r="B28" s="8" t="s">
        <v>449</v>
      </c>
      <c r="C28" s="12">
        <v>0.08</v>
      </c>
      <c r="D28" s="13">
        <v>0.09</v>
      </c>
      <c r="E28" s="14">
        <v>0.09</v>
      </c>
      <c r="F28" s="14">
        <v>0.08</v>
      </c>
      <c r="G28" s="14">
        <v>0.06</v>
      </c>
      <c r="H28" s="14">
        <v>0.06</v>
      </c>
      <c r="I28" s="15">
        <v>0.06</v>
      </c>
      <c r="J28" s="13">
        <v>0.08</v>
      </c>
      <c r="K28" s="15">
        <v>0.08</v>
      </c>
      <c r="L28" s="13">
        <v>0.05</v>
      </c>
      <c r="M28" s="14">
        <v>0.06</v>
      </c>
      <c r="N28" s="14">
        <v>0.04</v>
      </c>
      <c r="O28" s="14">
        <v>0.11</v>
      </c>
      <c r="P28" s="14">
        <v>0.14000000000000001</v>
      </c>
      <c r="Q28" s="14">
        <v>0.1</v>
      </c>
      <c r="R28" s="15">
        <v>0.06</v>
      </c>
      <c r="S28" s="13">
        <v>0.06</v>
      </c>
      <c r="T28" s="14">
        <v>7.0000000000000007E-2</v>
      </c>
      <c r="U28" s="14">
        <v>0.11</v>
      </c>
      <c r="V28" s="14">
        <v>0.1</v>
      </c>
      <c r="W28" s="15">
        <v>0.04</v>
      </c>
      <c r="X28" s="10"/>
    </row>
    <row r="29" spans="1:24" x14ac:dyDescent="0.35">
      <c r="A29" s="11"/>
      <c r="B29" s="8" t="s">
        <v>449</v>
      </c>
      <c r="C29" s="10" t="s">
        <v>611</v>
      </c>
      <c r="D29" s="10" t="s">
        <v>505</v>
      </c>
      <c r="E29" s="5" t="s">
        <v>449</v>
      </c>
      <c r="F29" s="5" t="s">
        <v>449</v>
      </c>
      <c r="G29" s="5" t="s">
        <v>449</v>
      </c>
      <c r="H29" s="5" t="s">
        <v>449</v>
      </c>
      <c r="I29" s="11" t="s">
        <v>449</v>
      </c>
      <c r="J29" s="10" t="s">
        <v>449</v>
      </c>
      <c r="K29" s="11" t="s">
        <v>449</v>
      </c>
      <c r="L29" s="10" t="s">
        <v>449</v>
      </c>
      <c r="M29" s="5" t="s">
        <v>449</v>
      </c>
      <c r="N29" s="5" t="s">
        <v>449</v>
      </c>
      <c r="O29" s="5" t="s">
        <v>833</v>
      </c>
      <c r="P29" s="5" t="s">
        <v>833</v>
      </c>
      <c r="Q29" s="5" t="s">
        <v>1250</v>
      </c>
      <c r="R29" s="11" t="s">
        <v>449</v>
      </c>
      <c r="S29" s="10" t="s">
        <v>449</v>
      </c>
      <c r="T29" s="5" t="s">
        <v>449</v>
      </c>
      <c r="U29" s="5" t="s">
        <v>737</v>
      </c>
      <c r="V29" s="5" t="s">
        <v>449</v>
      </c>
      <c r="W29" s="11" t="s">
        <v>449</v>
      </c>
      <c r="X29" s="10"/>
    </row>
    <row r="30" spans="1:24" x14ac:dyDescent="0.35">
      <c r="A30" s="11"/>
      <c r="B30" s="22" t="s">
        <v>519</v>
      </c>
      <c r="C30" s="23">
        <v>7</v>
      </c>
      <c r="D30" s="24">
        <v>5</v>
      </c>
      <c r="E30" s="25">
        <v>1</v>
      </c>
      <c r="F30" s="25" t="s">
        <v>486</v>
      </c>
      <c r="G30" s="25" t="s">
        <v>486</v>
      </c>
      <c r="H30" s="25" t="s">
        <v>486</v>
      </c>
      <c r="I30" s="26">
        <v>1</v>
      </c>
      <c r="J30" s="24">
        <v>7</v>
      </c>
      <c r="K30" s="26" t="s">
        <v>486</v>
      </c>
      <c r="L30" s="24">
        <v>1</v>
      </c>
      <c r="M30" s="25">
        <v>1</v>
      </c>
      <c r="N30" s="25">
        <v>1</v>
      </c>
      <c r="O30" s="25">
        <v>2</v>
      </c>
      <c r="P30" s="25">
        <v>1</v>
      </c>
      <c r="Q30" s="25" t="s">
        <v>486</v>
      </c>
      <c r="R30" s="26" t="s">
        <v>486</v>
      </c>
      <c r="S30" s="24" t="s">
        <v>486</v>
      </c>
      <c r="T30" s="25">
        <v>4</v>
      </c>
      <c r="U30" s="25">
        <v>1</v>
      </c>
      <c r="V30" s="25" t="s">
        <v>486</v>
      </c>
      <c r="W30" s="26" t="s">
        <v>486</v>
      </c>
      <c r="X30" s="10"/>
    </row>
    <row r="31" spans="1:24" x14ac:dyDescent="0.35">
      <c r="A31" s="11"/>
      <c r="B31" s="8" t="s">
        <v>1336</v>
      </c>
      <c r="C31" s="9">
        <v>2039</v>
      </c>
      <c r="D31" s="10">
        <v>777</v>
      </c>
      <c r="E31" s="5">
        <v>160</v>
      </c>
      <c r="F31" s="5">
        <v>372</v>
      </c>
      <c r="G31" s="5">
        <v>256</v>
      </c>
      <c r="H31" s="5">
        <v>293</v>
      </c>
      <c r="I31" s="11">
        <v>107</v>
      </c>
      <c r="J31" s="10">
        <v>1604</v>
      </c>
      <c r="K31" s="11">
        <v>323</v>
      </c>
      <c r="L31" s="10">
        <v>406</v>
      </c>
      <c r="M31" s="5">
        <v>464</v>
      </c>
      <c r="N31" s="5">
        <v>171</v>
      </c>
      <c r="O31" s="5">
        <v>452</v>
      </c>
      <c r="P31" s="5">
        <v>218</v>
      </c>
      <c r="Q31" s="5">
        <v>70</v>
      </c>
      <c r="R31" s="11">
        <v>120</v>
      </c>
      <c r="S31" s="10">
        <v>444</v>
      </c>
      <c r="T31" s="5">
        <v>589</v>
      </c>
      <c r="U31" s="5">
        <v>458</v>
      </c>
      <c r="V31" s="5">
        <v>140</v>
      </c>
      <c r="W31" s="11">
        <v>165</v>
      </c>
      <c r="X31" s="10"/>
    </row>
    <row r="32" spans="1:24" x14ac:dyDescent="0.35">
      <c r="A32" s="11"/>
      <c r="B32" s="8" t="s">
        <v>449</v>
      </c>
      <c r="C32" s="12">
        <v>0.67</v>
      </c>
      <c r="D32" s="13">
        <v>0.62</v>
      </c>
      <c r="E32" s="14">
        <v>0.72</v>
      </c>
      <c r="F32" s="14">
        <v>0.66</v>
      </c>
      <c r="G32" s="14">
        <v>0.69</v>
      </c>
      <c r="H32" s="14">
        <v>0.77</v>
      </c>
      <c r="I32" s="15">
        <v>0.67</v>
      </c>
      <c r="J32" s="13">
        <v>0.68</v>
      </c>
      <c r="K32" s="15">
        <v>0.63</v>
      </c>
      <c r="L32" s="13">
        <v>0.77</v>
      </c>
      <c r="M32" s="14">
        <v>0.7</v>
      </c>
      <c r="N32" s="14">
        <v>0.76</v>
      </c>
      <c r="O32" s="14">
        <v>0.6</v>
      </c>
      <c r="P32" s="14">
        <v>0.53</v>
      </c>
      <c r="Q32" s="14">
        <v>0.59</v>
      </c>
      <c r="R32" s="15">
        <v>0.83</v>
      </c>
      <c r="S32" s="13">
        <v>0.74</v>
      </c>
      <c r="T32" s="14">
        <v>0.7</v>
      </c>
      <c r="U32" s="14">
        <v>0.6</v>
      </c>
      <c r="V32" s="14">
        <v>0.53</v>
      </c>
      <c r="W32" s="15">
        <v>0.78</v>
      </c>
      <c r="X32" s="10"/>
    </row>
    <row r="33" spans="1:24" x14ac:dyDescent="0.35">
      <c r="A33" s="11"/>
      <c r="B33" s="8" t="s">
        <v>449</v>
      </c>
      <c r="C33" s="10" t="s">
        <v>1345</v>
      </c>
      <c r="D33" s="10" t="s">
        <v>449</v>
      </c>
      <c r="E33" s="5" t="s">
        <v>560</v>
      </c>
      <c r="F33" s="5" t="s">
        <v>449</v>
      </c>
      <c r="G33" s="5" t="s">
        <v>449</v>
      </c>
      <c r="H33" s="5" t="s">
        <v>592</v>
      </c>
      <c r="I33" s="11" t="s">
        <v>449</v>
      </c>
      <c r="J33" s="10" t="s">
        <v>449</v>
      </c>
      <c r="K33" s="11" t="s">
        <v>449</v>
      </c>
      <c r="L33" s="10" t="s">
        <v>839</v>
      </c>
      <c r="M33" s="5" t="s">
        <v>928</v>
      </c>
      <c r="N33" s="5" t="s">
        <v>877</v>
      </c>
      <c r="O33" s="5" t="s">
        <v>449</v>
      </c>
      <c r="P33" s="5" t="s">
        <v>449</v>
      </c>
      <c r="Q33" s="5" t="s">
        <v>449</v>
      </c>
      <c r="R33" s="11" t="s">
        <v>839</v>
      </c>
      <c r="S33" s="10" t="s">
        <v>494</v>
      </c>
      <c r="T33" s="5" t="s">
        <v>567</v>
      </c>
      <c r="U33" s="5" t="s">
        <v>449</v>
      </c>
      <c r="V33" s="5" t="s">
        <v>449</v>
      </c>
      <c r="W33" s="11" t="s">
        <v>494</v>
      </c>
      <c r="X33" s="10"/>
    </row>
    <row r="34" spans="1:24" x14ac:dyDescent="0.35">
      <c r="A34" s="11"/>
      <c r="B34" s="22" t="s">
        <v>1337</v>
      </c>
      <c r="C34" s="23">
        <v>244</v>
      </c>
      <c r="D34" s="24">
        <v>107</v>
      </c>
      <c r="E34" s="25">
        <v>8</v>
      </c>
      <c r="F34" s="25">
        <v>54</v>
      </c>
      <c r="G34" s="25">
        <v>31</v>
      </c>
      <c r="H34" s="25">
        <v>25</v>
      </c>
      <c r="I34" s="26">
        <v>15</v>
      </c>
      <c r="J34" s="24">
        <v>170</v>
      </c>
      <c r="K34" s="26">
        <v>55</v>
      </c>
      <c r="L34" s="24">
        <v>34</v>
      </c>
      <c r="M34" s="25">
        <v>50</v>
      </c>
      <c r="N34" s="25">
        <v>14</v>
      </c>
      <c r="O34" s="25">
        <v>72</v>
      </c>
      <c r="P34" s="25">
        <v>49</v>
      </c>
      <c r="Q34" s="25">
        <v>15</v>
      </c>
      <c r="R34" s="26">
        <v>5</v>
      </c>
      <c r="S34" s="24">
        <v>45</v>
      </c>
      <c r="T34" s="25">
        <v>69</v>
      </c>
      <c r="U34" s="25">
        <v>69</v>
      </c>
      <c r="V34" s="25">
        <v>33</v>
      </c>
      <c r="W34" s="26">
        <v>5</v>
      </c>
      <c r="X34" s="10"/>
    </row>
    <row r="35" spans="1:24" x14ac:dyDescent="0.35">
      <c r="A35" s="11"/>
      <c r="B35" s="22" t="s">
        <v>449</v>
      </c>
      <c r="C35" s="27">
        <v>0.08</v>
      </c>
      <c r="D35" s="28">
        <v>0.09</v>
      </c>
      <c r="E35" s="29">
        <v>0.04</v>
      </c>
      <c r="F35" s="29">
        <v>0.1</v>
      </c>
      <c r="G35" s="29">
        <v>0.08</v>
      </c>
      <c r="H35" s="29">
        <v>7.0000000000000007E-2</v>
      </c>
      <c r="I35" s="30">
        <v>0.1</v>
      </c>
      <c r="J35" s="28">
        <v>7.0000000000000007E-2</v>
      </c>
      <c r="K35" s="30">
        <v>0.11</v>
      </c>
      <c r="L35" s="28">
        <v>0.06</v>
      </c>
      <c r="M35" s="29">
        <v>7.0000000000000007E-2</v>
      </c>
      <c r="N35" s="29">
        <v>0.06</v>
      </c>
      <c r="O35" s="29">
        <v>0.1</v>
      </c>
      <c r="P35" s="29">
        <v>0.12</v>
      </c>
      <c r="Q35" s="29">
        <v>0.13</v>
      </c>
      <c r="R35" s="30">
        <v>0.04</v>
      </c>
      <c r="S35" s="28">
        <v>7.0000000000000007E-2</v>
      </c>
      <c r="T35" s="29">
        <v>0.08</v>
      </c>
      <c r="U35" s="29">
        <v>0.09</v>
      </c>
      <c r="V35" s="29">
        <v>0.12</v>
      </c>
      <c r="W35" s="30">
        <v>0.02</v>
      </c>
      <c r="X35" s="10"/>
    </row>
    <row r="36" spans="1:24" x14ac:dyDescent="0.35">
      <c r="A36" s="11"/>
      <c r="B36" s="36" t="s">
        <v>449</v>
      </c>
      <c r="C36" s="38" t="s">
        <v>1350</v>
      </c>
      <c r="D36" s="38" t="s">
        <v>607</v>
      </c>
      <c r="E36" s="39" t="s">
        <v>449</v>
      </c>
      <c r="F36" s="39" t="s">
        <v>607</v>
      </c>
      <c r="G36" s="39" t="s">
        <v>449</v>
      </c>
      <c r="H36" s="39" t="s">
        <v>449</v>
      </c>
      <c r="I36" s="40" t="s">
        <v>449</v>
      </c>
      <c r="J36" s="38" t="s">
        <v>449</v>
      </c>
      <c r="K36" s="40" t="s">
        <v>645</v>
      </c>
      <c r="L36" s="38" t="s">
        <v>449</v>
      </c>
      <c r="M36" s="39" t="s">
        <v>449</v>
      </c>
      <c r="N36" s="39" t="s">
        <v>449</v>
      </c>
      <c r="O36" s="39" t="s">
        <v>449</v>
      </c>
      <c r="P36" s="39" t="s">
        <v>764</v>
      </c>
      <c r="Q36" s="39" t="s">
        <v>758</v>
      </c>
      <c r="R36" s="40" t="s">
        <v>449</v>
      </c>
      <c r="S36" s="38" t="s">
        <v>449</v>
      </c>
      <c r="T36" s="39" t="s">
        <v>559</v>
      </c>
      <c r="U36" s="39" t="s">
        <v>559</v>
      </c>
      <c r="V36" s="39" t="s">
        <v>501</v>
      </c>
      <c r="W36" s="40" t="s">
        <v>449</v>
      </c>
      <c r="X36" s="10"/>
    </row>
    <row r="37" spans="1:24" x14ac:dyDescent="0.35">
      <c r="B37" s="1" t="s">
        <v>1929</v>
      </c>
    </row>
    <row r="38" spans="1:24" x14ac:dyDescent="0.35">
      <c r="B38" s="1" t="s">
        <v>577</v>
      </c>
    </row>
    <row r="39" spans="1:24" x14ac:dyDescent="0.35">
      <c r="B39" s="1" t="s">
        <v>653</v>
      </c>
    </row>
  </sheetData>
  <mergeCells count="4">
    <mergeCell ref="D8:I8"/>
    <mergeCell ref="J8:K8"/>
    <mergeCell ref="L8:R8"/>
    <mergeCell ref="S8:W8"/>
  </mergeCells>
  <hyperlinks>
    <hyperlink ref="C1" location="Index!A101" display="Return to Index" xr:uid="{00000000-0004-0000-61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9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200-000000000000}">
  <dimension ref="A1:AC37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263</v>
      </c>
    </row>
    <row r="6" spans="1:29" x14ac:dyDescent="0.35">
      <c r="B6" s="1" t="s">
        <v>264</v>
      </c>
    </row>
    <row r="7" spans="1:29" x14ac:dyDescent="0.35">
      <c r="B7" s="1" t="s">
        <v>104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3137</v>
      </c>
      <c r="D10" s="10">
        <v>3137</v>
      </c>
      <c r="E10" s="5" t="s">
        <v>486</v>
      </c>
      <c r="F10" s="5" t="s">
        <v>486</v>
      </c>
      <c r="G10" s="5" t="s">
        <v>486</v>
      </c>
      <c r="H10" s="11" t="s">
        <v>486</v>
      </c>
      <c r="I10" s="10">
        <v>2465</v>
      </c>
      <c r="J10" s="5" t="s">
        <v>486</v>
      </c>
      <c r="K10" s="5">
        <v>672</v>
      </c>
      <c r="L10" s="11" t="s">
        <v>486</v>
      </c>
      <c r="M10" s="10">
        <v>1056</v>
      </c>
      <c r="N10" s="5">
        <v>1966</v>
      </c>
      <c r="O10" s="11">
        <v>108</v>
      </c>
      <c r="P10" s="10">
        <v>1954</v>
      </c>
      <c r="Q10" s="5">
        <v>995</v>
      </c>
      <c r="R10" s="5">
        <v>157</v>
      </c>
      <c r="S10" s="5">
        <v>27</v>
      </c>
      <c r="T10" s="11">
        <v>4</v>
      </c>
      <c r="U10" s="10">
        <v>505</v>
      </c>
      <c r="V10" s="5">
        <v>303</v>
      </c>
      <c r="W10" s="5">
        <v>2257</v>
      </c>
      <c r="X10" s="11">
        <v>38</v>
      </c>
      <c r="Y10" s="10">
        <v>652</v>
      </c>
      <c r="Z10" s="5">
        <v>2360</v>
      </c>
      <c r="AA10" s="5">
        <v>63</v>
      </c>
      <c r="AB10" s="11">
        <v>21</v>
      </c>
    </row>
    <row r="11" spans="1:29" x14ac:dyDescent="0.35">
      <c r="B11" s="17" t="s">
        <v>1930</v>
      </c>
      <c r="C11" s="18">
        <v>3038</v>
      </c>
      <c r="D11" s="19">
        <v>3038</v>
      </c>
      <c r="E11" s="20" t="s">
        <v>624</v>
      </c>
      <c r="F11" s="20" t="s">
        <v>624</v>
      </c>
      <c r="G11" s="20" t="s">
        <v>624</v>
      </c>
      <c r="H11" s="21" t="s">
        <v>624</v>
      </c>
      <c r="I11" s="19">
        <v>2460</v>
      </c>
      <c r="J11" s="20" t="s">
        <v>624</v>
      </c>
      <c r="K11" s="20">
        <v>577</v>
      </c>
      <c r="L11" s="21" t="s">
        <v>624</v>
      </c>
      <c r="M11" s="19">
        <v>1187</v>
      </c>
      <c r="N11" s="20">
        <v>1730</v>
      </c>
      <c r="O11" s="21" t="s">
        <v>932</v>
      </c>
      <c r="P11" s="19">
        <v>1891</v>
      </c>
      <c r="Q11" s="20">
        <v>932</v>
      </c>
      <c r="R11" s="20" t="s">
        <v>933</v>
      </c>
      <c r="S11" s="20" t="s">
        <v>916</v>
      </c>
      <c r="T11" s="21" t="s">
        <v>477</v>
      </c>
      <c r="U11" s="19">
        <v>491</v>
      </c>
      <c r="V11" s="20">
        <v>295</v>
      </c>
      <c r="W11" s="20">
        <v>2158</v>
      </c>
      <c r="X11" s="21" t="s">
        <v>482</v>
      </c>
      <c r="Y11" s="19">
        <v>717</v>
      </c>
      <c r="Z11" s="20">
        <v>2186</v>
      </c>
      <c r="AA11" s="20" t="s">
        <v>934</v>
      </c>
      <c r="AB11" s="21" t="s">
        <v>628</v>
      </c>
    </row>
    <row r="12" spans="1:29" x14ac:dyDescent="0.35">
      <c r="A12" s="11"/>
      <c r="B12" s="22" t="s">
        <v>1331</v>
      </c>
      <c r="C12" s="23">
        <v>2038</v>
      </c>
      <c r="D12" s="24">
        <v>2038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4">
        <v>1651</v>
      </c>
      <c r="J12" s="25" t="s">
        <v>486</v>
      </c>
      <c r="K12" s="25">
        <v>388</v>
      </c>
      <c r="L12" s="26" t="s">
        <v>486</v>
      </c>
      <c r="M12" s="24">
        <v>854</v>
      </c>
      <c r="N12" s="25">
        <v>1104</v>
      </c>
      <c r="O12" s="26">
        <v>74</v>
      </c>
      <c r="P12" s="24">
        <v>1245</v>
      </c>
      <c r="Q12" s="25">
        <v>640</v>
      </c>
      <c r="R12" s="25">
        <v>120</v>
      </c>
      <c r="S12" s="25">
        <v>31</v>
      </c>
      <c r="T12" s="26">
        <v>3</v>
      </c>
      <c r="U12" s="24">
        <v>316</v>
      </c>
      <c r="V12" s="25">
        <v>199</v>
      </c>
      <c r="W12" s="25">
        <v>1455</v>
      </c>
      <c r="X12" s="26">
        <v>34</v>
      </c>
      <c r="Y12" s="24">
        <v>508</v>
      </c>
      <c r="Z12" s="25">
        <v>1443</v>
      </c>
      <c r="AA12" s="25">
        <v>37</v>
      </c>
      <c r="AB12" s="26">
        <v>17</v>
      </c>
      <c r="AC12" s="10"/>
    </row>
    <row r="13" spans="1:29" x14ac:dyDescent="0.35">
      <c r="A13" s="11"/>
      <c r="B13" s="22" t="s">
        <v>449</v>
      </c>
      <c r="C13" s="27">
        <v>0.67</v>
      </c>
      <c r="D13" s="28">
        <v>0.67</v>
      </c>
      <c r="E13" s="25" t="s">
        <v>486</v>
      </c>
      <c r="F13" s="25" t="s">
        <v>486</v>
      </c>
      <c r="G13" s="25" t="s">
        <v>486</v>
      </c>
      <c r="H13" s="26" t="s">
        <v>486</v>
      </c>
      <c r="I13" s="28">
        <v>0.67</v>
      </c>
      <c r="J13" s="25" t="s">
        <v>486</v>
      </c>
      <c r="K13" s="29">
        <v>0.67</v>
      </c>
      <c r="L13" s="26" t="s">
        <v>486</v>
      </c>
      <c r="M13" s="28">
        <v>0.72</v>
      </c>
      <c r="N13" s="29">
        <v>0.64</v>
      </c>
      <c r="O13" s="30">
        <v>0.66</v>
      </c>
      <c r="P13" s="28">
        <v>0.66</v>
      </c>
      <c r="Q13" s="29">
        <v>0.69</v>
      </c>
      <c r="R13" s="29">
        <v>0.69</v>
      </c>
      <c r="S13" s="29">
        <v>0.86</v>
      </c>
      <c r="T13" s="30">
        <v>0.66</v>
      </c>
      <c r="U13" s="28">
        <v>0.64</v>
      </c>
      <c r="V13" s="29">
        <v>0.68</v>
      </c>
      <c r="W13" s="29">
        <v>0.67</v>
      </c>
      <c r="X13" s="30">
        <v>0.64</v>
      </c>
      <c r="Y13" s="28">
        <v>0.71</v>
      </c>
      <c r="Z13" s="29">
        <v>0.66</v>
      </c>
      <c r="AA13" s="29">
        <v>0.63</v>
      </c>
      <c r="AB13" s="30">
        <v>0.74</v>
      </c>
      <c r="AC13" s="10"/>
    </row>
    <row r="14" spans="1:29" x14ac:dyDescent="0.35">
      <c r="A14" s="11"/>
      <c r="B14" s="22" t="s">
        <v>449</v>
      </c>
      <c r="C14" s="24" t="s">
        <v>517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6" t="s">
        <v>449</v>
      </c>
      <c r="I14" s="24" t="s">
        <v>449</v>
      </c>
      <c r="J14" s="25" t="s">
        <v>449</v>
      </c>
      <c r="K14" s="25" t="s">
        <v>449</v>
      </c>
      <c r="L14" s="26" t="s">
        <v>449</v>
      </c>
      <c r="M14" s="24" t="s">
        <v>518</v>
      </c>
      <c r="N14" s="25" t="s">
        <v>449</v>
      </c>
      <c r="O14" s="26" t="s">
        <v>449</v>
      </c>
      <c r="P14" s="24" t="s">
        <v>449</v>
      </c>
      <c r="Q14" s="25" t="s">
        <v>449</v>
      </c>
      <c r="R14" s="25" t="s">
        <v>449</v>
      </c>
      <c r="S14" s="25" t="s">
        <v>449</v>
      </c>
      <c r="T14" s="26" t="s">
        <v>449</v>
      </c>
      <c r="U14" s="24" t="s">
        <v>449</v>
      </c>
      <c r="V14" s="25" t="s">
        <v>449</v>
      </c>
      <c r="W14" s="25" t="s">
        <v>449</v>
      </c>
      <c r="X14" s="26" t="s">
        <v>449</v>
      </c>
      <c r="Y14" s="24" t="s">
        <v>449</v>
      </c>
      <c r="Z14" s="25" t="s">
        <v>449</v>
      </c>
      <c r="AA14" s="25" t="s">
        <v>449</v>
      </c>
      <c r="AB14" s="26" t="s">
        <v>449</v>
      </c>
      <c r="AC14" s="10"/>
    </row>
    <row r="15" spans="1:29" x14ac:dyDescent="0.35">
      <c r="A15" s="11"/>
      <c r="B15" s="8" t="s">
        <v>1332</v>
      </c>
      <c r="C15" s="9">
        <v>601</v>
      </c>
      <c r="D15" s="10">
        <v>601</v>
      </c>
      <c r="E15" s="5" t="s">
        <v>486</v>
      </c>
      <c r="F15" s="5" t="s">
        <v>486</v>
      </c>
      <c r="G15" s="5" t="s">
        <v>486</v>
      </c>
      <c r="H15" s="11" t="s">
        <v>486</v>
      </c>
      <c r="I15" s="10">
        <v>479</v>
      </c>
      <c r="J15" s="5" t="s">
        <v>486</v>
      </c>
      <c r="K15" s="5">
        <v>122</v>
      </c>
      <c r="L15" s="11" t="s">
        <v>486</v>
      </c>
      <c r="M15" s="10">
        <v>191</v>
      </c>
      <c r="N15" s="5">
        <v>381</v>
      </c>
      <c r="O15" s="11">
        <v>26</v>
      </c>
      <c r="P15" s="10">
        <v>380</v>
      </c>
      <c r="Q15" s="5">
        <v>180</v>
      </c>
      <c r="R15" s="5">
        <v>34</v>
      </c>
      <c r="S15" s="5">
        <v>5</v>
      </c>
      <c r="T15" s="11">
        <v>1</v>
      </c>
      <c r="U15" s="10">
        <v>115</v>
      </c>
      <c r="V15" s="5">
        <v>53</v>
      </c>
      <c r="W15" s="5">
        <v>419</v>
      </c>
      <c r="X15" s="11">
        <v>10</v>
      </c>
      <c r="Y15" s="10">
        <v>127</v>
      </c>
      <c r="Z15" s="5">
        <v>444</v>
      </c>
      <c r="AA15" s="5">
        <v>16</v>
      </c>
      <c r="AB15" s="11">
        <v>3</v>
      </c>
      <c r="AC15" s="10"/>
    </row>
    <row r="16" spans="1:29" x14ac:dyDescent="0.35">
      <c r="A16" s="11"/>
      <c r="B16" s="8" t="s">
        <v>449</v>
      </c>
      <c r="C16" s="12">
        <v>0.2</v>
      </c>
      <c r="D16" s="13">
        <v>0.2</v>
      </c>
      <c r="E16" s="5" t="s">
        <v>486</v>
      </c>
      <c r="F16" s="5" t="s">
        <v>486</v>
      </c>
      <c r="G16" s="5" t="s">
        <v>486</v>
      </c>
      <c r="H16" s="11" t="s">
        <v>486</v>
      </c>
      <c r="I16" s="13">
        <v>0.19</v>
      </c>
      <c r="J16" s="5" t="s">
        <v>486</v>
      </c>
      <c r="K16" s="14">
        <v>0.21</v>
      </c>
      <c r="L16" s="11" t="s">
        <v>486</v>
      </c>
      <c r="M16" s="13">
        <v>0.16</v>
      </c>
      <c r="N16" s="14">
        <v>0.22</v>
      </c>
      <c r="O16" s="15">
        <v>0.24</v>
      </c>
      <c r="P16" s="13">
        <v>0.2</v>
      </c>
      <c r="Q16" s="14">
        <v>0.19</v>
      </c>
      <c r="R16" s="14">
        <v>0.2</v>
      </c>
      <c r="S16" s="14">
        <v>0.14000000000000001</v>
      </c>
      <c r="T16" s="15">
        <v>0.34</v>
      </c>
      <c r="U16" s="13">
        <v>0.23</v>
      </c>
      <c r="V16" s="14">
        <v>0.18</v>
      </c>
      <c r="W16" s="14">
        <v>0.19</v>
      </c>
      <c r="X16" s="15">
        <v>0.19</v>
      </c>
      <c r="Y16" s="13">
        <v>0.18</v>
      </c>
      <c r="Z16" s="14">
        <v>0.2</v>
      </c>
      <c r="AA16" s="14">
        <v>0.28999999999999998</v>
      </c>
      <c r="AB16" s="15">
        <v>0.12</v>
      </c>
      <c r="AC16" s="10"/>
    </row>
    <row r="17" spans="1:29" x14ac:dyDescent="0.35">
      <c r="A17" s="11"/>
      <c r="B17" s="8" t="s">
        <v>449</v>
      </c>
      <c r="C17" s="10" t="s">
        <v>568</v>
      </c>
      <c r="D17" s="10" t="s">
        <v>449</v>
      </c>
      <c r="E17" s="5" t="s">
        <v>449</v>
      </c>
      <c r="F17" s="5" t="s">
        <v>449</v>
      </c>
      <c r="G17" s="5" t="s">
        <v>449</v>
      </c>
      <c r="H17" s="11" t="s">
        <v>449</v>
      </c>
      <c r="I17" s="10" t="s">
        <v>449</v>
      </c>
      <c r="J17" s="5" t="s">
        <v>449</v>
      </c>
      <c r="K17" s="5" t="s">
        <v>449</v>
      </c>
      <c r="L17" s="11" t="s">
        <v>449</v>
      </c>
      <c r="M17" s="10" t="s">
        <v>449</v>
      </c>
      <c r="N17" s="5" t="s">
        <v>603</v>
      </c>
      <c r="O17" s="11" t="s">
        <v>449</v>
      </c>
      <c r="P17" s="10" t="s">
        <v>449</v>
      </c>
      <c r="Q17" s="5" t="s">
        <v>449</v>
      </c>
      <c r="R17" s="5" t="s">
        <v>449</v>
      </c>
      <c r="S17" s="5" t="s">
        <v>449</v>
      </c>
      <c r="T17" s="11" t="s">
        <v>449</v>
      </c>
      <c r="U17" s="10" t="s">
        <v>449</v>
      </c>
      <c r="V17" s="5" t="s">
        <v>449</v>
      </c>
      <c r="W17" s="5" t="s">
        <v>449</v>
      </c>
      <c r="X17" s="11" t="s">
        <v>449</v>
      </c>
      <c r="Y17" s="10" t="s">
        <v>449</v>
      </c>
      <c r="Z17" s="5" t="s">
        <v>449</v>
      </c>
      <c r="AA17" s="5" t="s">
        <v>449</v>
      </c>
      <c r="AB17" s="11" t="s">
        <v>449</v>
      </c>
      <c r="AC17" s="10"/>
    </row>
    <row r="18" spans="1:29" x14ac:dyDescent="0.35">
      <c r="A18" s="11"/>
      <c r="B18" s="22" t="s">
        <v>1333</v>
      </c>
      <c r="C18" s="23">
        <v>184</v>
      </c>
      <c r="D18" s="24">
        <v>184</v>
      </c>
      <c r="E18" s="25" t="s">
        <v>486</v>
      </c>
      <c r="F18" s="25" t="s">
        <v>486</v>
      </c>
      <c r="G18" s="25" t="s">
        <v>486</v>
      </c>
      <c r="H18" s="26" t="s">
        <v>486</v>
      </c>
      <c r="I18" s="24">
        <v>156</v>
      </c>
      <c r="J18" s="25" t="s">
        <v>486</v>
      </c>
      <c r="K18" s="25">
        <v>28</v>
      </c>
      <c r="L18" s="26" t="s">
        <v>486</v>
      </c>
      <c r="M18" s="24">
        <v>77</v>
      </c>
      <c r="N18" s="25">
        <v>103</v>
      </c>
      <c r="O18" s="26">
        <v>4</v>
      </c>
      <c r="P18" s="24">
        <v>126</v>
      </c>
      <c r="Q18" s="25">
        <v>50</v>
      </c>
      <c r="R18" s="25">
        <v>8</v>
      </c>
      <c r="S18" s="25" t="s">
        <v>486</v>
      </c>
      <c r="T18" s="26" t="s">
        <v>486</v>
      </c>
      <c r="U18" s="24">
        <v>18</v>
      </c>
      <c r="V18" s="25">
        <v>19</v>
      </c>
      <c r="W18" s="25">
        <v>141</v>
      </c>
      <c r="X18" s="26">
        <v>4</v>
      </c>
      <c r="Y18" s="24">
        <v>42</v>
      </c>
      <c r="Z18" s="25">
        <v>136</v>
      </c>
      <c r="AA18" s="25">
        <v>2</v>
      </c>
      <c r="AB18" s="26" t="s">
        <v>486</v>
      </c>
      <c r="AC18" s="10"/>
    </row>
    <row r="19" spans="1:29" x14ac:dyDescent="0.35">
      <c r="A19" s="11"/>
      <c r="B19" s="22" t="s">
        <v>449</v>
      </c>
      <c r="C19" s="27">
        <v>0.06</v>
      </c>
      <c r="D19" s="28">
        <v>0.06</v>
      </c>
      <c r="E19" s="25" t="s">
        <v>486</v>
      </c>
      <c r="F19" s="25" t="s">
        <v>486</v>
      </c>
      <c r="G19" s="25" t="s">
        <v>486</v>
      </c>
      <c r="H19" s="26" t="s">
        <v>486</v>
      </c>
      <c r="I19" s="28">
        <v>0.06</v>
      </c>
      <c r="J19" s="25" t="s">
        <v>486</v>
      </c>
      <c r="K19" s="29">
        <v>0.05</v>
      </c>
      <c r="L19" s="26" t="s">
        <v>486</v>
      </c>
      <c r="M19" s="28">
        <v>0.06</v>
      </c>
      <c r="N19" s="29">
        <v>0.06</v>
      </c>
      <c r="O19" s="30">
        <v>0.04</v>
      </c>
      <c r="P19" s="28">
        <v>7.0000000000000007E-2</v>
      </c>
      <c r="Q19" s="29">
        <v>0.05</v>
      </c>
      <c r="R19" s="29">
        <v>0.05</v>
      </c>
      <c r="S19" s="25" t="s">
        <v>486</v>
      </c>
      <c r="T19" s="26" t="s">
        <v>486</v>
      </c>
      <c r="U19" s="28">
        <v>0.04</v>
      </c>
      <c r="V19" s="29">
        <v>0.06</v>
      </c>
      <c r="W19" s="29">
        <v>7.0000000000000007E-2</v>
      </c>
      <c r="X19" s="30">
        <v>0.08</v>
      </c>
      <c r="Y19" s="28">
        <v>0.06</v>
      </c>
      <c r="Z19" s="29">
        <v>0.06</v>
      </c>
      <c r="AA19" s="29">
        <v>0.04</v>
      </c>
      <c r="AB19" s="26" t="s">
        <v>486</v>
      </c>
      <c r="AC19" s="10"/>
    </row>
    <row r="20" spans="1:29" x14ac:dyDescent="0.35">
      <c r="A20" s="11"/>
      <c r="B20" s="8" t="s">
        <v>1334</v>
      </c>
      <c r="C20" s="9">
        <v>32</v>
      </c>
      <c r="D20" s="10">
        <v>32</v>
      </c>
      <c r="E20" s="5" t="s">
        <v>486</v>
      </c>
      <c r="F20" s="5" t="s">
        <v>486</v>
      </c>
      <c r="G20" s="5" t="s">
        <v>486</v>
      </c>
      <c r="H20" s="11" t="s">
        <v>486</v>
      </c>
      <c r="I20" s="10">
        <v>22</v>
      </c>
      <c r="J20" s="5" t="s">
        <v>486</v>
      </c>
      <c r="K20" s="5">
        <v>9</v>
      </c>
      <c r="L20" s="11" t="s">
        <v>486</v>
      </c>
      <c r="M20" s="10">
        <v>12</v>
      </c>
      <c r="N20" s="5">
        <v>19</v>
      </c>
      <c r="O20" s="11" t="s">
        <v>486</v>
      </c>
      <c r="P20" s="10">
        <v>18</v>
      </c>
      <c r="Q20" s="5">
        <v>10</v>
      </c>
      <c r="R20" s="5">
        <v>4</v>
      </c>
      <c r="S20" s="5" t="s">
        <v>486</v>
      </c>
      <c r="T20" s="11" t="s">
        <v>486</v>
      </c>
      <c r="U20" s="10">
        <v>10</v>
      </c>
      <c r="V20" s="5">
        <v>4</v>
      </c>
      <c r="W20" s="5">
        <v>16</v>
      </c>
      <c r="X20" s="11" t="s">
        <v>486</v>
      </c>
      <c r="Y20" s="10">
        <v>11</v>
      </c>
      <c r="Z20" s="5">
        <v>19</v>
      </c>
      <c r="AA20" s="5" t="s">
        <v>486</v>
      </c>
      <c r="AB20" s="11">
        <v>2</v>
      </c>
      <c r="AC20" s="10"/>
    </row>
    <row r="21" spans="1:29" x14ac:dyDescent="0.35">
      <c r="A21" s="11"/>
      <c r="B21" s="8" t="s">
        <v>449</v>
      </c>
      <c r="C21" s="12">
        <v>0.01</v>
      </c>
      <c r="D21" s="13">
        <v>0.01</v>
      </c>
      <c r="E21" s="5" t="s">
        <v>486</v>
      </c>
      <c r="F21" s="5" t="s">
        <v>486</v>
      </c>
      <c r="G21" s="5" t="s">
        <v>486</v>
      </c>
      <c r="H21" s="11" t="s">
        <v>486</v>
      </c>
      <c r="I21" s="13">
        <v>0.01</v>
      </c>
      <c r="J21" s="5" t="s">
        <v>486</v>
      </c>
      <c r="K21" s="14">
        <v>0.02</v>
      </c>
      <c r="L21" s="11" t="s">
        <v>486</v>
      </c>
      <c r="M21" s="13">
        <v>0.01</v>
      </c>
      <c r="N21" s="14">
        <v>0.01</v>
      </c>
      <c r="O21" s="11" t="s">
        <v>486</v>
      </c>
      <c r="P21" s="13">
        <v>0.01</v>
      </c>
      <c r="Q21" s="14">
        <v>0.01</v>
      </c>
      <c r="R21" s="14">
        <v>0.02</v>
      </c>
      <c r="S21" s="5" t="s">
        <v>486</v>
      </c>
      <c r="T21" s="11" t="s">
        <v>486</v>
      </c>
      <c r="U21" s="13">
        <v>0.02</v>
      </c>
      <c r="V21" s="14">
        <v>0.01</v>
      </c>
      <c r="W21" s="14">
        <v>0.01</v>
      </c>
      <c r="X21" s="11" t="s">
        <v>486</v>
      </c>
      <c r="Y21" s="13">
        <v>0.01</v>
      </c>
      <c r="Z21" s="14">
        <v>0.01</v>
      </c>
      <c r="AA21" s="5" t="s">
        <v>486</v>
      </c>
      <c r="AB21" s="15">
        <v>7.0000000000000007E-2</v>
      </c>
      <c r="AC21" s="10"/>
    </row>
    <row r="22" spans="1:29" x14ac:dyDescent="0.35">
      <c r="A22" s="11"/>
      <c r="B22" s="8" t="s">
        <v>449</v>
      </c>
      <c r="C22" s="10" t="s">
        <v>559</v>
      </c>
      <c r="D22" s="10" t="s">
        <v>449</v>
      </c>
      <c r="E22" s="5" t="s">
        <v>449</v>
      </c>
      <c r="F22" s="5" t="s">
        <v>449</v>
      </c>
      <c r="G22" s="5" t="s">
        <v>449</v>
      </c>
      <c r="H22" s="11" t="s">
        <v>449</v>
      </c>
      <c r="I22" s="10" t="s">
        <v>449</v>
      </c>
      <c r="J22" s="5" t="s">
        <v>449</v>
      </c>
      <c r="K22" s="5" t="s">
        <v>449</v>
      </c>
      <c r="L22" s="11" t="s">
        <v>449</v>
      </c>
      <c r="M22" s="10" t="s">
        <v>449</v>
      </c>
      <c r="N22" s="5" t="s">
        <v>449</v>
      </c>
      <c r="O22" s="11" t="s">
        <v>449</v>
      </c>
      <c r="P22" s="10" t="s">
        <v>449</v>
      </c>
      <c r="Q22" s="5" t="s">
        <v>449</v>
      </c>
      <c r="R22" s="5" t="s">
        <v>449</v>
      </c>
      <c r="S22" s="5" t="s">
        <v>449</v>
      </c>
      <c r="T22" s="11" t="s">
        <v>449</v>
      </c>
      <c r="U22" s="10" t="s">
        <v>559</v>
      </c>
      <c r="V22" s="5" t="s">
        <v>449</v>
      </c>
      <c r="W22" s="5" t="s">
        <v>449</v>
      </c>
      <c r="X22" s="11" t="s">
        <v>449</v>
      </c>
      <c r="Y22" s="10" t="s">
        <v>449</v>
      </c>
      <c r="Z22" s="5" t="s">
        <v>449</v>
      </c>
      <c r="AA22" s="5" t="s">
        <v>449</v>
      </c>
      <c r="AB22" s="11" t="s">
        <v>449</v>
      </c>
      <c r="AC22" s="10"/>
    </row>
    <row r="23" spans="1:29" x14ac:dyDescent="0.35">
      <c r="A23" s="11"/>
      <c r="B23" s="22" t="s">
        <v>1335</v>
      </c>
      <c r="C23" s="23">
        <v>9</v>
      </c>
      <c r="D23" s="24">
        <v>9</v>
      </c>
      <c r="E23" s="25" t="s">
        <v>486</v>
      </c>
      <c r="F23" s="25" t="s">
        <v>486</v>
      </c>
      <c r="G23" s="25" t="s">
        <v>486</v>
      </c>
      <c r="H23" s="26" t="s">
        <v>486</v>
      </c>
      <c r="I23" s="24">
        <v>7</v>
      </c>
      <c r="J23" s="25" t="s">
        <v>486</v>
      </c>
      <c r="K23" s="25">
        <v>1</v>
      </c>
      <c r="L23" s="26" t="s">
        <v>486</v>
      </c>
      <c r="M23" s="24">
        <v>1</v>
      </c>
      <c r="N23" s="25">
        <v>8</v>
      </c>
      <c r="O23" s="26" t="s">
        <v>486</v>
      </c>
      <c r="P23" s="24">
        <v>2</v>
      </c>
      <c r="Q23" s="25">
        <v>7</v>
      </c>
      <c r="R23" s="25" t="s">
        <v>486</v>
      </c>
      <c r="S23" s="25" t="s">
        <v>486</v>
      </c>
      <c r="T23" s="26" t="s">
        <v>486</v>
      </c>
      <c r="U23" s="24">
        <v>5</v>
      </c>
      <c r="V23" s="25" t="s">
        <v>511</v>
      </c>
      <c r="W23" s="25">
        <v>3</v>
      </c>
      <c r="X23" s="26" t="s">
        <v>486</v>
      </c>
      <c r="Y23" s="24">
        <v>2</v>
      </c>
      <c r="Z23" s="25">
        <v>7</v>
      </c>
      <c r="AA23" s="25" t="s">
        <v>486</v>
      </c>
      <c r="AB23" s="26" t="s">
        <v>486</v>
      </c>
      <c r="AC23" s="10"/>
    </row>
    <row r="24" spans="1:29" x14ac:dyDescent="0.35">
      <c r="A24" s="11"/>
      <c r="B24" s="22" t="s">
        <v>449</v>
      </c>
      <c r="C24" s="24" t="s">
        <v>511</v>
      </c>
      <c r="D24" s="24" t="s">
        <v>511</v>
      </c>
      <c r="E24" s="25" t="s">
        <v>486</v>
      </c>
      <c r="F24" s="25" t="s">
        <v>486</v>
      </c>
      <c r="G24" s="25" t="s">
        <v>486</v>
      </c>
      <c r="H24" s="26" t="s">
        <v>486</v>
      </c>
      <c r="I24" s="24" t="s">
        <v>511</v>
      </c>
      <c r="J24" s="25" t="s">
        <v>486</v>
      </c>
      <c r="K24" s="25" t="s">
        <v>511</v>
      </c>
      <c r="L24" s="26" t="s">
        <v>486</v>
      </c>
      <c r="M24" s="24" t="s">
        <v>511</v>
      </c>
      <c r="N24" s="25" t="s">
        <v>511</v>
      </c>
      <c r="O24" s="26" t="s">
        <v>486</v>
      </c>
      <c r="P24" s="24" t="s">
        <v>511</v>
      </c>
      <c r="Q24" s="29">
        <v>0.01</v>
      </c>
      <c r="R24" s="25" t="s">
        <v>486</v>
      </c>
      <c r="S24" s="25" t="s">
        <v>486</v>
      </c>
      <c r="T24" s="26" t="s">
        <v>486</v>
      </c>
      <c r="U24" s="28">
        <v>0.01</v>
      </c>
      <c r="V24" s="25" t="s">
        <v>511</v>
      </c>
      <c r="W24" s="25" t="s">
        <v>511</v>
      </c>
      <c r="X24" s="26" t="s">
        <v>486</v>
      </c>
      <c r="Y24" s="24" t="s">
        <v>511</v>
      </c>
      <c r="Z24" s="25" t="s">
        <v>511</v>
      </c>
      <c r="AA24" s="25" t="s">
        <v>486</v>
      </c>
      <c r="AB24" s="26" t="s">
        <v>486</v>
      </c>
      <c r="AC24" s="10"/>
    </row>
    <row r="25" spans="1:29" x14ac:dyDescent="0.35">
      <c r="A25" s="11"/>
      <c r="B25" s="22" t="s">
        <v>449</v>
      </c>
      <c r="C25" s="24" t="s">
        <v>1172</v>
      </c>
      <c r="D25" s="24" t="s">
        <v>449</v>
      </c>
      <c r="E25" s="25" t="s">
        <v>449</v>
      </c>
      <c r="F25" s="25" t="s">
        <v>449</v>
      </c>
      <c r="G25" s="25" t="s">
        <v>449</v>
      </c>
      <c r="H25" s="26" t="s">
        <v>449</v>
      </c>
      <c r="I25" s="24" t="s">
        <v>449</v>
      </c>
      <c r="J25" s="25" t="s">
        <v>449</v>
      </c>
      <c r="K25" s="25" t="s">
        <v>449</v>
      </c>
      <c r="L25" s="26" t="s">
        <v>449</v>
      </c>
      <c r="M25" s="24" t="s">
        <v>449</v>
      </c>
      <c r="N25" s="25" t="s">
        <v>449</v>
      </c>
      <c r="O25" s="26" t="s">
        <v>449</v>
      </c>
      <c r="P25" s="24" t="s">
        <v>449</v>
      </c>
      <c r="Q25" s="25" t="s">
        <v>523</v>
      </c>
      <c r="R25" s="25" t="s">
        <v>449</v>
      </c>
      <c r="S25" s="25" t="s">
        <v>449</v>
      </c>
      <c r="T25" s="26" t="s">
        <v>449</v>
      </c>
      <c r="U25" s="24" t="s">
        <v>501</v>
      </c>
      <c r="V25" s="25" t="s">
        <v>449</v>
      </c>
      <c r="W25" s="25" t="s">
        <v>449</v>
      </c>
      <c r="X25" s="26" t="s">
        <v>449</v>
      </c>
      <c r="Y25" s="24" t="s">
        <v>449</v>
      </c>
      <c r="Z25" s="25" t="s">
        <v>449</v>
      </c>
      <c r="AA25" s="25" t="s">
        <v>449</v>
      </c>
      <c r="AB25" s="26" t="s">
        <v>449</v>
      </c>
      <c r="AC25" s="10"/>
    </row>
    <row r="26" spans="1:29" x14ac:dyDescent="0.35">
      <c r="A26" s="11"/>
      <c r="B26" s="8" t="s">
        <v>1169</v>
      </c>
      <c r="C26" s="9">
        <v>174</v>
      </c>
      <c r="D26" s="10">
        <v>174</v>
      </c>
      <c r="E26" s="5" t="s">
        <v>486</v>
      </c>
      <c r="F26" s="5" t="s">
        <v>486</v>
      </c>
      <c r="G26" s="5" t="s">
        <v>486</v>
      </c>
      <c r="H26" s="11" t="s">
        <v>486</v>
      </c>
      <c r="I26" s="10">
        <v>145</v>
      </c>
      <c r="J26" s="5" t="s">
        <v>486</v>
      </c>
      <c r="K26" s="5">
        <v>29</v>
      </c>
      <c r="L26" s="11" t="s">
        <v>486</v>
      </c>
      <c r="M26" s="10">
        <v>52</v>
      </c>
      <c r="N26" s="5">
        <v>115</v>
      </c>
      <c r="O26" s="11">
        <v>7</v>
      </c>
      <c r="P26" s="10">
        <v>121</v>
      </c>
      <c r="Q26" s="5">
        <v>45</v>
      </c>
      <c r="R26" s="5">
        <v>8</v>
      </c>
      <c r="S26" s="5" t="s">
        <v>486</v>
      </c>
      <c r="T26" s="11" t="s">
        <v>486</v>
      </c>
      <c r="U26" s="10">
        <v>26</v>
      </c>
      <c r="V26" s="5">
        <v>19</v>
      </c>
      <c r="W26" s="5">
        <v>123</v>
      </c>
      <c r="X26" s="11">
        <v>5</v>
      </c>
      <c r="Y26" s="10">
        <v>27</v>
      </c>
      <c r="Z26" s="5">
        <v>136</v>
      </c>
      <c r="AA26" s="5">
        <v>2</v>
      </c>
      <c r="AB26" s="11">
        <v>1</v>
      </c>
      <c r="AC26" s="10"/>
    </row>
    <row r="27" spans="1:29" x14ac:dyDescent="0.35">
      <c r="A27" s="11"/>
      <c r="B27" s="8" t="s">
        <v>449</v>
      </c>
      <c r="C27" s="12">
        <v>0.06</v>
      </c>
      <c r="D27" s="13">
        <v>0.06</v>
      </c>
      <c r="E27" s="5" t="s">
        <v>486</v>
      </c>
      <c r="F27" s="5" t="s">
        <v>486</v>
      </c>
      <c r="G27" s="5" t="s">
        <v>486</v>
      </c>
      <c r="H27" s="11" t="s">
        <v>486</v>
      </c>
      <c r="I27" s="13">
        <v>0.06</v>
      </c>
      <c r="J27" s="5" t="s">
        <v>486</v>
      </c>
      <c r="K27" s="14">
        <v>0.05</v>
      </c>
      <c r="L27" s="11" t="s">
        <v>486</v>
      </c>
      <c r="M27" s="13">
        <v>0.04</v>
      </c>
      <c r="N27" s="14">
        <v>7.0000000000000007E-2</v>
      </c>
      <c r="O27" s="15">
        <v>0.06</v>
      </c>
      <c r="P27" s="13">
        <v>0.06</v>
      </c>
      <c r="Q27" s="14">
        <v>0.05</v>
      </c>
      <c r="R27" s="14">
        <v>0.04</v>
      </c>
      <c r="S27" s="5" t="s">
        <v>486</v>
      </c>
      <c r="T27" s="11" t="s">
        <v>486</v>
      </c>
      <c r="U27" s="13">
        <v>0.05</v>
      </c>
      <c r="V27" s="14">
        <v>0.06</v>
      </c>
      <c r="W27" s="14">
        <v>0.06</v>
      </c>
      <c r="X27" s="15">
        <v>0.1</v>
      </c>
      <c r="Y27" s="13">
        <v>0.04</v>
      </c>
      <c r="Z27" s="14">
        <v>0.06</v>
      </c>
      <c r="AA27" s="14">
        <v>0.04</v>
      </c>
      <c r="AB27" s="15">
        <v>0.06</v>
      </c>
      <c r="AC27" s="10"/>
    </row>
    <row r="28" spans="1:29" x14ac:dyDescent="0.35">
      <c r="A28" s="11"/>
      <c r="B28" s="8" t="s">
        <v>449</v>
      </c>
      <c r="C28" s="10" t="s">
        <v>449</v>
      </c>
      <c r="D28" s="10" t="s">
        <v>449</v>
      </c>
      <c r="E28" s="5" t="s">
        <v>449</v>
      </c>
      <c r="F28" s="5" t="s">
        <v>449</v>
      </c>
      <c r="G28" s="5" t="s">
        <v>449</v>
      </c>
      <c r="H28" s="11" t="s">
        <v>449</v>
      </c>
      <c r="I28" s="10" t="s">
        <v>449</v>
      </c>
      <c r="J28" s="5" t="s">
        <v>449</v>
      </c>
      <c r="K28" s="5" t="s">
        <v>449</v>
      </c>
      <c r="L28" s="11" t="s">
        <v>449</v>
      </c>
      <c r="M28" s="10" t="s">
        <v>449</v>
      </c>
      <c r="N28" s="5" t="s">
        <v>603</v>
      </c>
      <c r="O28" s="11" t="s">
        <v>449</v>
      </c>
      <c r="P28" s="10" t="s">
        <v>449</v>
      </c>
      <c r="Q28" s="5" t="s">
        <v>449</v>
      </c>
      <c r="R28" s="5" t="s">
        <v>449</v>
      </c>
      <c r="S28" s="5" t="s">
        <v>449</v>
      </c>
      <c r="T28" s="11" t="s">
        <v>449</v>
      </c>
      <c r="U28" s="10" t="s">
        <v>449</v>
      </c>
      <c r="V28" s="5" t="s">
        <v>449</v>
      </c>
      <c r="W28" s="5" t="s">
        <v>449</v>
      </c>
      <c r="X28" s="11" t="s">
        <v>449</v>
      </c>
      <c r="Y28" s="10" t="s">
        <v>449</v>
      </c>
      <c r="Z28" s="5" t="s">
        <v>449</v>
      </c>
      <c r="AA28" s="5" t="s">
        <v>449</v>
      </c>
      <c r="AB28" s="11" t="s">
        <v>449</v>
      </c>
      <c r="AC28" s="10"/>
    </row>
    <row r="29" spans="1:29" x14ac:dyDescent="0.35">
      <c r="A29" s="11"/>
      <c r="B29" s="22" t="s">
        <v>519</v>
      </c>
      <c r="C29" s="23">
        <v>4</v>
      </c>
      <c r="D29" s="24">
        <v>4</v>
      </c>
      <c r="E29" s="25" t="s">
        <v>486</v>
      </c>
      <c r="F29" s="25" t="s">
        <v>486</v>
      </c>
      <c r="G29" s="25" t="s">
        <v>486</v>
      </c>
      <c r="H29" s="26" t="s">
        <v>486</v>
      </c>
      <c r="I29" s="24">
        <v>4</v>
      </c>
      <c r="J29" s="25" t="s">
        <v>486</v>
      </c>
      <c r="K29" s="25" t="s">
        <v>486</v>
      </c>
      <c r="L29" s="26" t="s">
        <v>486</v>
      </c>
      <c r="M29" s="24" t="s">
        <v>486</v>
      </c>
      <c r="N29" s="25">
        <v>4</v>
      </c>
      <c r="O29" s="26" t="s">
        <v>486</v>
      </c>
      <c r="P29" s="24">
        <v>3</v>
      </c>
      <c r="Q29" s="25">
        <v>1</v>
      </c>
      <c r="R29" s="25" t="s">
        <v>486</v>
      </c>
      <c r="S29" s="25" t="s">
        <v>486</v>
      </c>
      <c r="T29" s="26" t="s">
        <v>486</v>
      </c>
      <c r="U29" s="24">
        <v>2</v>
      </c>
      <c r="V29" s="25" t="s">
        <v>486</v>
      </c>
      <c r="W29" s="25">
        <v>2</v>
      </c>
      <c r="X29" s="26" t="s">
        <v>486</v>
      </c>
      <c r="Y29" s="24" t="s">
        <v>486</v>
      </c>
      <c r="Z29" s="25">
        <v>4</v>
      </c>
      <c r="AA29" s="25" t="s">
        <v>486</v>
      </c>
      <c r="AB29" s="26" t="s">
        <v>486</v>
      </c>
      <c r="AC29" s="10"/>
    </row>
    <row r="30" spans="1:29" x14ac:dyDescent="0.35">
      <c r="A30" s="11"/>
      <c r="B30" s="8" t="s">
        <v>1336</v>
      </c>
      <c r="C30" s="9">
        <v>2640</v>
      </c>
      <c r="D30" s="10">
        <v>2640</v>
      </c>
      <c r="E30" s="5" t="s">
        <v>486</v>
      </c>
      <c r="F30" s="5" t="s">
        <v>486</v>
      </c>
      <c r="G30" s="5" t="s">
        <v>486</v>
      </c>
      <c r="H30" s="11" t="s">
        <v>486</v>
      </c>
      <c r="I30" s="10">
        <v>2129</v>
      </c>
      <c r="J30" s="5" t="s">
        <v>486</v>
      </c>
      <c r="K30" s="5">
        <v>510</v>
      </c>
      <c r="L30" s="11" t="s">
        <v>486</v>
      </c>
      <c r="M30" s="10">
        <v>1045</v>
      </c>
      <c r="N30" s="5">
        <v>1485</v>
      </c>
      <c r="O30" s="11">
        <v>100</v>
      </c>
      <c r="P30" s="10">
        <v>1625</v>
      </c>
      <c r="Q30" s="5">
        <v>820</v>
      </c>
      <c r="R30" s="5">
        <v>154</v>
      </c>
      <c r="S30" s="5">
        <v>36</v>
      </c>
      <c r="T30" s="11">
        <v>4</v>
      </c>
      <c r="U30" s="10">
        <v>431</v>
      </c>
      <c r="V30" s="5">
        <v>253</v>
      </c>
      <c r="W30" s="5">
        <v>1874</v>
      </c>
      <c r="X30" s="11">
        <v>45</v>
      </c>
      <c r="Y30" s="10">
        <v>636</v>
      </c>
      <c r="Z30" s="5">
        <v>1887</v>
      </c>
      <c r="AA30" s="5">
        <v>53</v>
      </c>
      <c r="AB30" s="11">
        <v>20</v>
      </c>
      <c r="AC30" s="10"/>
    </row>
    <row r="31" spans="1:29" x14ac:dyDescent="0.35">
      <c r="A31" s="11"/>
      <c r="B31" s="8" t="s">
        <v>449</v>
      </c>
      <c r="C31" s="12">
        <v>0.87</v>
      </c>
      <c r="D31" s="13">
        <v>0.87</v>
      </c>
      <c r="E31" s="5" t="s">
        <v>486</v>
      </c>
      <c r="F31" s="5" t="s">
        <v>486</v>
      </c>
      <c r="G31" s="5" t="s">
        <v>486</v>
      </c>
      <c r="H31" s="11" t="s">
        <v>486</v>
      </c>
      <c r="I31" s="13">
        <v>0.87</v>
      </c>
      <c r="J31" s="5" t="s">
        <v>486</v>
      </c>
      <c r="K31" s="14">
        <v>0.88</v>
      </c>
      <c r="L31" s="11" t="s">
        <v>486</v>
      </c>
      <c r="M31" s="13">
        <v>0.88</v>
      </c>
      <c r="N31" s="14">
        <v>0.86</v>
      </c>
      <c r="O31" s="15">
        <v>0.9</v>
      </c>
      <c r="P31" s="13">
        <v>0.86</v>
      </c>
      <c r="Q31" s="14">
        <v>0.88</v>
      </c>
      <c r="R31" s="14">
        <v>0.88</v>
      </c>
      <c r="S31" s="14">
        <v>1</v>
      </c>
      <c r="T31" s="15">
        <v>1</v>
      </c>
      <c r="U31" s="13">
        <v>0.88</v>
      </c>
      <c r="V31" s="14">
        <v>0.86</v>
      </c>
      <c r="W31" s="14">
        <v>0.87</v>
      </c>
      <c r="X31" s="15">
        <v>0.83</v>
      </c>
      <c r="Y31" s="13">
        <v>0.89</v>
      </c>
      <c r="Z31" s="14">
        <v>0.86</v>
      </c>
      <c r="AA31" s="14">
        <v>0.92</v>
      </c>
      <c r="AB31" s="15">
        <v>0.87</v>
      </c>
      <c r="AC31" s="10"/>
    </row>
    <row r="32" spans="1:29" x14ac:dyDescent="0.35">
      <c r="A32" s="11"/>
      <c r="B32" s="22" t="s">
        <v>1337</v>
      </c>
      <c r="C32" s="23">
        <v>40</v>
      </c>
      <c r="D32" s="24">
        <v>40</v>
      </c>
      <c r="E32" s="25" t="s">
        <v>486</v>
      </c>
      <c r="F32" s="25" t="s">
        <v>486</v>
      </c>
      <c r="G32" s="25" t="s">
        <v>486</v>
      </c>
      <c r="H32" s="26" t="s">
        <v>486</v>
      </c>
      <c r="I32" s="24">
        <v>30</v>
      </c>
      <c r="J32" s="25" t="s">
        <v>486</v>
      </c>
      <c r="K32" s="25">
        <v>10</v>
      </c>
      <c r="L32" s="26" t="s">
        <v>486</v>
      </c>
      <c r="M32" s="24">
        <v>14</v>
      </c>
      <c r="N32" s="25">
        <v>27</v>
      </c>
      <c r="O32" s="26" t="s">
        <v>486</v>
      </c>
      <c r="P32" s="24">
        <v>19</v>
      </c>
      <c r="Q32" s="25">
        <v>17</v>
      </c>
      <c r="R32" s="25">
        <v>4</v>
      </c>
      <c r="S32" s="25" t="s">
        <v>486</v>
      </c>
      <c r="T32" s="26" t="s">
        <v>486</v>
      </c>
      <c r="U32" s="24">
        <v>15</v>
      </c>
      <c r="V32" s="25">
        <v>4</v>
      </c>
      <c r="W32" s="25">
        <v>19</v>
      </c>
      <c r="X32" s="26" t="s">
        <v>486</v>
      </c>
      <c r="Y32" s="24">
        <v>13</v>
      </c>
      <c r="Z32" s="25">
        <v>26</v>
      </c>
      <c r="AA32" s="25" t="s">
        <v>486</v>
      </c>
      <c r="AB32" s="26">
        <v>2</v>
      </c>
      <c r="AC32" s="10"/>
    </row>
    <row r="33" spans="1:29" x14ac:dyDescent="0.35">
      <c r="A33" s="11"/>
      <c r="B33" s="22" t="s">
        <v>449</v>
      </c>
      <c r="C33" s="27">
        <v>0.01</v>
      </c>
      <c r="D33" s="28">
        <v>0.01</v>
      </c>
      <c r="E33" s="25" t="s">
        <v>486</v>
      </c>
      <c r="F33" s="25" t="s">
        <v>486</v>
      </c>
      <c r="G33" s="25" t="s">
        <v>486</v>
      </c>
      <c r="H33" s="26" t="s">
        <v>486</v>
      </c>
      <c r="I33" s="28">
        <v>0.01</v>
      </c>
      <c r="J33" s="25" t="s">
        <v>486</v>
      </c>
      <c r="K33" s="29">
        <v>0.02</v>
      </c>
      <c r="L33" s="26" t="s">
        <v>486</v>
      </c>
      <c r="M33" s="28">
        <v>0.01</v>
      </c>
      <c r="N33" s="29">
        <v>0.02</v>
      </c>
      <c r="O33" s="26" t="s">
        <v>486</v>
      </c>
      <c r="P33" s="28">
        <v>0.01</v>
      </c>
      <c r="Q33" s="29">
        <v>0.02</v>
      </c>
      <c r="R33" s="29">
        <v>0.02</v>
      </c>
      <c r="S33" s="25" t="s">
        <v>486</v>
      </c>
      <c r="T33" s="26" t="s">
        <v>486</v>
      </c>
      <c r="U33" s="28">
        <v>0.03</v>
      </c>
      <c r="V33" s="29">
        <v>0.01</v>
      </c>
      <c r="W33" s="29">
        <v>0.01</v>
      </c>
      <c r="X33" s="26" t="s">
        <v>486</v>
      </c>
      <c r="Y33" s="28">
        <v>0.02</v>
      </c>
      <c r="Z33" s="29">
        <v>0.01</v>
      </c>
      <c r="AA33" s="25" t="s">
        <v>486</v>
      </c>
      <c r="AB33" s="30">
        <v>7.0000000000000007E-2</v>
      </c>
      <c r="AC33" s="10"/>
    </row>
    <row r="34" spans="1:29" x14ac:dyDescent="0.35">
      <c r="A34" s="11"/>
      <c r="B34" s="36" t="s">
        <v>449</v>
      </c>
      <c r="C34" s="38" t="s">
        <v>559</v>
      </c>
      <c r="D34" s="38" t="s">
        <v>449</v>
      </c>
      <c r="E34" s="39" t="s">
        <v>449</v>
      </c>
      <c r="F34" s="39" t="s">
        <v>449</v>
      </c>
      <c r="G34" s="39" t="s">
        <v>449</v>
      </c>
      <c r="H34" s="40" t="s">
        <v>449</v>
      </c>
      <c r="I34" s="38" t="s">
        <v>449</v>
      </c>
      <c r="J34" s="39" t="s">
        <v>449</v>
      </c>
      <c r="K34" s="39" t="s">
        <v>449</v>
      </c>
      <c r="L34" s="40" t="s">
        <v>449</v>
      </c>
      <c r="M34" s="38" t="s">
        <v>449</v>
      </c>
      <c r="N34" s="39" t="s">
        <v>449</v>
      </c>
      <c r="O34" s="40" t="s">
        <v>449</v>
      </c>
      <c r="P34" s="38" t="s">
        <v>449</v>
      </c>
      <c r="Q34" s="39" t="s">
        <v>449</v>
      </c>
      <c r="R34" s="39" t="s">
        <v>449</v>
      </c>
      <c r="S34" s="39" t="s">
        <v>449</v>
      </c>
      <c r="T34" s="40" t="s">
        <v>449</v>
      </c>
      <c r="U34" s="38" t="s">
        <v>501</v>
      </c>
      <c r="V34" s="39" t="s">
        <v>449</v>
      </c>
      <c r="W34" s="39" t="s">
        <v>449</v>
      </c>
      <c r="X34" s="40" t="s">
        <v>449</v>
      </c>
      <c r="Y34" s="38" t="s">
        <v>449</v>
      </c>
      <c r="Z34" s="39" t="s">
        <v>449</v>
      </c>
      <c r="AA34" s="39" t="s">
        <v>449</v>
      </c>
      <c r="AB34" s="40" t="s">
        <v>449</v>
      </c>
      <c r="AC34" s="10"/>
    </row>
    <row r="35" spans="1:29" x14ac:dyDescent="0.35">
      <c r="B35" s="1" t="s">
        <v>1929</v>
      </c>
    </row>
    <row r="36" spans="1:29" x14ac:dyDescent="0.35">
      <c r="B36" s="1" t="s">
        <v>529</v>
      </c>
    </row>
    <row r="37" spans="1:29" x14ac:dyDescent="0.35">
      <c r="B37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102" display="Return to Index" xr:uid="{00000000-0004-0000-62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0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300-000000000000}">
  <dimension ref="A1:X39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266</v>
      </c>
    </row>
    <row r="6" spans="1:24" x14ac:dyDescent="0.35">
      <c r="B6" s="1" t="s">
        <v>264</v>
      </c>
    </row>
    <row r="7" spans="1:24" x14ac:dyDescent="0.35">
      <c r="B7" s="1" t="s">
        <v>104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3137</v>
      </c>
      <c r="D10" s="10">
        <v>1341</v>
      </c>
      <c r="E10" s="5">
        <v>215</v>
      </c>
      <c r="F10" s="5">
        <v>681</v>
      </c>
      <c r="G10" s="5">
        <v>360</v>
      </c>
      <c r="H10" s="5">
        <v>302</v>
      </c>
      <c r="I10" s="11">
        <v>174</v>
      </c>
      <c r="J10" s="10">
        <v>2615</v>
      </c>
      <c r="K10" s="11">
        <v>407</v>
      </c>
      <c r="L10" s="10">
        <v>473</v>
      </c>
      <c r="M10" s="5">
        <v>708</v>
      </c>
      <c r="N10" s="5">
        <v>239</v>
      </c>
      <c r="O10" s="5">
        <v>843</v>
      </c>
      <c r="P10" s="5">
        <v>467</v>
      </c>
      <c r="Q10" s="5">
        <v>152</v>
      </c>
      <c r="R10" s="11">
        <v>105</v>
      </c>
      <c r="S10" s="10">
        <v>516</v>
      </c>
      <c r="T10" s="5">
        <v>849</v>
      </c>
      <c r="U10" s="5">
        <v>920</v>
      </c>
      <c r="V10" s="5">
        <v>345</v>
      </c>
      <c r="W10" s="11">
        <v>160</v>
      </c>
    </row>
    <row r="11" spans="1:24" x14ac:dyDescent="0.35">
      <c r="B11" s="17" t="s">
        <v>1930</v>
      </c>
      <c r="C11" s="18">
        <v>3038</v>
      </c>
      <c r="D11" s="19">
        <v>1251</v>
      </c>
      <c r="E11" s="20">
        <v>225</v>
      </c>
      <c r="F11" s="20">
        <v>560</v>
      </c>
      <c r="G11" s="20">
        <v>372</v>
      </c>
      <c r="H11" s="20">
        <v>382</v>
      </c>
      <c r="I11" s="21">
        <v>161</v>
      </c>
      <c r="J11" s="19">
        <v>2366</v>
      </c>
      <c r="K11" s="21">
        <v>510</v>
      </c>
      <c r="L11" s="19">
        <v>526</v>
      </c>
      <c r="M11" s="20">
        <v>668</v>
      </c>
      <c r="N11" s="20">
        <v>227</v>
      </c>
      <c r="O11" s="20">
        <v>756</v>
      </c>
      <c r="P11" s="20">
        <v>414</v>
      </c>
      <c r="Q11" s="20">
        <v>118</v>
      </c>
      <c r="R11" s="21" t="s">
        <v>639</v>
      </c>
      <c r="S11" s="19">
        <v>596</v>
      </c>
      <c r="T11" s="20">
        <v>844</v>
      </c>
      <c r="U11" s="20">
        <v>765</v>
      </c>
      <c r="V11" s="20">
        <v>264</v>
      </c>
      <c r="W11" s="21">
        <v>210</v>
      </c>
    </row>
    <row r="12" spans="1:24" x14ac:dyDescent="0.35">
      <c r="A12" s="11"/>
      <c r="B12" s="22" t="s">
        <v>1331</v>
      </c>
      <c r="C12" s="23">
        <v>2038</v>
      </c>
      <c r="D12" s="24">
        <v>791</v>
      </c>
      <c r="E12" s="25">
        <v>155</v>
      </c>
      <c r="F12" s="25">
        <v>379</v>
      </c>
      <c r="G12" s="25">
        <v>248</v>
      </c>
      <c r="H12" s="25">
        <v>288</v>
      </c>
      <c r="I12" s="26">
        <v>112</v>
      </c>
      <c r="J12" s="24">
        <v>1620</v>
      </c>
      <c r="K12" s="26">
        <v>314</v>
      </c>
      <c r="L12" s="24">
        <v>384</v>
      </c>
      <c r="M12" s="25">
        <v>455</v>
      </c>
      <c r="N12" s="25">
        <v>158</v>
      </c>
      <c r="O12" s="25">
        <v>477</v>
      </c>
      <c r="P12" s="25">
        <v>247</v>
      </c>
      <c r="Q12" s="25">
        <v>80</v>
      </c>
      <c r="R12" s="26">
        <v>110</v>
      </c>
      <c r="S12" s="24">
        <v>428</v>
      </c>
      <c r="T12" s="25">
        <v>579</v>
      </c>
      <c r="U12" s="25">
        <v>480</v>
      </c>
      <c r="V12" s="25">
        <v>159</v>
      </c>
      <c r="W12" s="26">
        <v>155</v>
      </c>
      <c r="X12" s="10"/>
    </row>
    <row r="13" spans="1:24" x14ac:dyDescent="0.35">
      <c r="A13" s="11"/>
      <c r="B13" s="22" t="s">
        <v>449</v>
      </c>
      <c r="C13" s="27">
        <v>0.67</v>
      </c>
      <c r="D13" s="28">
        <v>0.63</v>
      </c>
      <c r="E13" s="29">
        <v>0.69</v>
      </c>
      <c r="F13" s="29">
        <v>0.68</v>
      </c>
      <c r="G13" s="29">
        <v>0.67</v>
      </c>
      <c r="H13" s="29">
        <v>0.75</v>
      </c>
      <c r="I13" s="30">
        <v>0.7</v>
      </c>
      <c r="J13" s="28">
        <v>0.68</v>
      </c>
      <c r="K13" s="30">
        <v>0.62</v>
      </c>
      <c r="L13" s="28">
        <v>0.73</v>
      </c>
      <c r="M13" s="29">
        <v>0.68</v>
      </c>
      <c r="N13" s="29">
        <v>0.7</v>
      </c>
      <c r="O13" s="29">
        <v>0.63</v>
      </c>
      <c r="P13" s="29">
        <v>0.6</v>
      </c>
      <c r="Q13" s="29">
        <v>0.67</v>
      </c>
      <c r="R13" s="30">
        <v>0.76</v>
      </c>
      <c r="S13" s="28">
        <v>0.72</v>
      </c>
      <c r="T13" s="29">
        <v>0.69</v>
      </c>
      <c r="U13" s="29">
        <v>0.63</v>
      </c>
      <c r="V13" s="29">
        <v>0.6</v>
      </c>
      <c r="W13" s="30">
        <v>0.74</v>
      </c>
      <c r="X13" s="10"/>
    </row>
    <row r="14" spans="1:24" x14ac:dyDescent="0.35">
      <c r="A14" s="11"/>
      <c r="B14" s="22" t="s">
        <v>449</v>
      </c>
      <c r="C14" s="24" t="s">
        <v>1351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5" t="s">
        <v>489</v>
      </c>
      <c r="I14" s="26" t="s">
        <v>449</v>
      </c>
      <c r="J14" s="24" t="s">
        <v>514</v>
      </c>
      <c r="K14" s="26" t="s">
        <v>449</v>
      </c>
      <c r="L14" s="24" t="s">
        <v>1296</v>
      </c>
      <c r="M14" s="25" t="s">
        <v>605</v>
      </c>
      <c r="N14" s="25" t="s">
        <v>605</v>
      </c>
      <c r="O14" s="25" t="s">
        <v>449</v>
      </c>
      <c r="P14" s="25" t="s">
        <v>449</v>
      </c>
      <c r="Q14" s="25" t="s">
        <v>449</v>
      </c>
      <c r="R14" s="26" t="s">
        <v>565</v>
      </c>
      <c r="S14" s="24" t="s">
        <v>494</v>
      </c>
      <c r="T14" s="25" t="s">
        <v>567</v>
      </c>
      <c r="U14" s="25" t="s">
        <v>449</v>
      </c>
      <c r="V14" s="25" t="s">
        <v>449</v>
      </c>
      <c r="W14" s="26" t="s">
        <v>567</v>
      </c>
      <c r="X14" s="10"/>
    </row>
    <row r="15" spans="1:24" x14ac:dyDescent="0.35">
      <c r="A15" s="11"/>
      <c r="B15" s="8" t="s">
        <v>1332</v>
      </c>
      <c r="C15" s="9">
        <v>601</v>
      </c>
      <c r="D15" s="10">
        <v>286</v>
      </c>
      <c r="E15" s="5">
        <v>46</v>
      </c>
      <c r="F15" s="5">
        <v>102</v>
      </c>
      <c r="G15" s="5">
        <v>79</v>
      </c>
      <c r="H15" s="5">
        <v>52</v>
      </c>
      <c r="I15" s="11">
        <v>25</v>
      </c>
      <c r="J15" s="10">
        <v>443</v>
      </c>
      <c r="K15" s="11">
        <v>119</v>
      </c>
      <c r="L15" s="10">
        <v>93</v>
      </c>
      <c r="M15" s="5">
        <v>136</v>
      </c>
      <c r="N15" s="5">
        <v>36</v>
      </c>
      <c r="O15" s="5">
        <v>171</v>
      </c>
      <c r="P15" s="5">
        <v>88</v>
      </c>
      <c r="Q15" s="5">
        <v>22</v>
      </c>
      <c r="R15" s="11">
        <v>23</v>
      </c>
      <c r="S15" s="10">
        <v>120</v>
      </c>
      <c r="T15" s="5">
        <v>166</v>
      </c>
      <c r="U15" s="5">
        <v>164</v>
      </c>
      <c r="V15" s="5">
        <v>68</v>
      </c>
      <c r="W15" s="11">
        <v>31</v>
      </c>
      <c r="X15" s="10"/>
    </row>
    <row r="16" spans="1:24" x14ac:dyDescent="0.35">
      <c r="A16" s="11"/>
      <c r="B16" s="8" t="s">
        <v>449</v>
      </c>
      <c r="C16" s="12">
        <v>0.2</v>
      </c>
      <c r="D16" s="13">
        <v>0.23</v>
      </c>
      <c r="E16" s="14">
        <v>0.21</v>
      </c>
      <c r="F16" s="14">
        <v>0.18</v>
      </c>
      <c r="G16" s="14">
        <v>0.21</v>
      </c>
      <c r="H16" s="14">
        <v>0.14000000000000001</v>
      </c>
      <c r="I16" s="15">
        <v>0.15</v>
      </c>
      <c r="J16" s="13">
        <v>0.19</v>
      </c>
      <c r="K16" s="15">
        <v>0.23</v>
      </c>
      <c r="L16" s="13">
        <v>0.18</v>
      </c>
      <c r="M16" s="14">
        <v>0.2</v>
      </c>
      <c r="N16" s="14">
        <v>0.16</v>
      </c>
      <c r="O16" s="14">
        <v>0.23</v>
      </c>
      <c r="P16" s="14">
        <v>0.21</v>
      </c>
      <c r="Q16" s="14">
        <v>0.18</v>
      </c>
      <c r="R16" s="15">
        <v>0.16</v>
      </c>
      <c r="S16" s="13">
        <v>0.2</v>
      </c>
      <c r="T16" s="14">
        <v>0.2</v>
      </c>
      <c r="U16" s="14">
        <v>0.21</v>
      </c>
      <c r="V16" s="14">
        <v>0.26</v>
      </c>
      <c r="W16" s="15">
        <v>0.15</v>
      </c>
      <c r="X16" s="10"/>
    </row>
    <row r="17" spans="1:24" x14ac:dyDescent="0.35">
      <c r="A17" s="11"/>
      <c r="B17" s="8" t="s">
        <v>449</v>
      </c>
      <c r="C17" s="10" t="s">
        <v>1352</v>
      </c>
      <c r="D17" s="10" t="s">
        <v>680</v>
      </c>
      <c r="E17" s="5" t="s">
        <v>449</v>
      </c>
      <c r="F17" s="5" t="s">
        <v>449</v>
      </c>
      <c r="G17" s="5" t="s">
        <v>557</v>
      </c>
      <c r="H17" s="5" t="s">
        <v>449</v>
      </c>
      <c r="I17" s="11" t="s">
        <v>449</v>
      </c>
      <c r="J17" s="10" t="s">
        <v>449</v>
      </c>
      <c r="K17" s="11" t="s">
        <v>449</v>
      </c>
      <c r="L17" s="10" t="s">
        <v>449</v>
      </c>
      <c r="M17" s="5" t="s">
        <v>449</v>
      </c>
      <c r="N17" s="5" t="s">
        <v>449</v>
      </c>
      <c r="O17" s="5" t="s">
        <v>449</v>
      </c>
      <c r="P17" s="5" t="s">
        <v>449</v>
      </c>
      <c r="Q17" s="5" t="s">
        <v>449</v>
      </c>
      <c r="R17" s="11" t="s">
        <v>449</v>
      </c>
      <c r="S17" s="10" t="s">
        <v>449</v>
      </c>
      <c r="T17" s="5" t="s">
        <v>449</v>
      </c>
      <c r="U17" s="5" t="s">
        <v>449</v>
      </c>
      <c r="V17" s="5" t="s">
        <v>501</v>
      </c>
      <c r="W17" s="11" t="s">
        <v>449</v>
      </c>
      <c r="X17" s="10"/>
    </row>
    <row r="18" spans="1:24" x14ac:dyDescent="0.35">
      <c r="A18" s="11"/>
      <c r="B18" s="22" t="s">
        <v>1333</v>
      </c>
      <c r="C18" s="23">
        <v>184</v>
      </c>
      <c r="D18" s="24">
        <v>83</v>
      </c>
      <c r="E18" s="25">
        <v>11</v>
      </c>
      <c r="F18" s="25">
        <v>28</v>
      </c>
      <c r="G18" s="25">
        <v>21</v>
      </c>
      <c r="H18" s="25">
        <v>26</v>
      </c>
      <c r="I18" s="26">
        <v>11</v>
      </c>
      <c r="J18" s="24">
        <v>136</v>
      </c>
      <c r="K18" s="26">
        <v>37</v>
      </c>
      <c r="L18" s="24">
        <v>24</v>
      </c>
      <c r="M18" s="25">
        <v>45</v>
      </c>
      <c r="N18" s="25">
        <v>21</v>
      </c>
      <c r="O18" s="25">
        <v>36</v>
      </c>
      <c r="P18" s="25">
        <v>39</v>
      </c>
      <c r="Q18" s="25">
        <v>4</v>
      </c>
      <c r="R18" s="26">
        <v>5</v>
      </c>
      <c r="S18" s="24">
        <v>18</v>
      </c>
      <c r="T18" s="25">
        <v>46</v>
      </c>
      <c r="U18" s="25">
        <v>58</v>
      </c>
      <c r="V18" s="25">
        <v>15</v>
      </c>
      <c r="W18" s="26">
        <v>11</v>
      </c>
      <c r="X18" s="10"/>
    </row>
    <row r="19" spans="1:24" x14ac:dyDescent="0.35">
      <c r="A19" s="11"/>
      <c r="B19" s="22" t="s">
        <v>449</v>
      </c>
      <c r="C19" s="27">
        <v>0.06</v>
      </c>
      <c r="D19" s="28">
        <v>7.0000000000000007E-2</v>
      </c>
      <c r="E19" s="29">
        <v>0.05</v>
      </c>
      <c r="F19" s="29">
        <v>0.05</v>
      </c>
      <c r="G19" s="29">
        <v>0.06</v>
      </c>
      <c r="H19" s="29">
        <v>7.0000000000000007E-2</v>
      </c>
      <c r="I19" s="30">
        <v>7.0000000000000007E-2</v>
      </c>
      <c r="J19" s="28">
        <v>0.06</v>
      </c>
      <c r="K19" s="30">
        <v>7.0000000000000007E-2</v>
      </c>
      <c r="L19" s="28">
        <v>0.04</v>
      </c>
      <c r="M19" s="29">
        <v>7.0000000000000007E-2</v>
      </c>
      <c r="N19" s="29">
        <v>0.09</v>
      </c>
      <c r="O19" s="29">
        <v>0.05</v>
      </c>
      <c r="P19" s="29">
        <v>0.09</v>
      </c>
      <c r="Q19" s="29">
        <v>0.03</v>
      </c>
      <c r="R19" s="30">
        <v>0.03</v>
      </c>
      <c r="S19" s="28">
        <v>0.03</v>
      </c>
      <c r="T19" s="29">
        <v>0.05</v>
      </c>
      <c r="U19" s="29">
        <v>0.08</v>
      </c>
      <c r="V19" s="29">
        <v>0.06</v>
      </c>
      <c r="W19" s="30">
        <v>0.05</v>
      </c>
      <c r="X19" s="10"/>
    </row>
    <row r="20" spans="1:24" x14ac:dyDescent="0.35">
      <c r="A20" s="11"/>
      <c r="B20" s="22" t="s">
        <v>449</v>
      </c>
      <c r="C20" s="24" t="s">
        <v>842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5" t="s">
        <v>449</v>
      </c>
      <c r="I20" s="26" t="s">
        <v>449</v>
      </c>
      <c r="J20" s="24" t="s">
        <v>449</v>
      </c>
      <c r="K20" s="26" t="s">
        <v>449</v>
      </c>
      <c r="L20" s="24" t="s">
        <v>449</v>
      </c>
      <c r="M20" s="25" t="s">
        <v>449</v>
      </c>
      <c r="N20" s="25" t="s">
        <v>1353</v>
      </c>
      <c r="O20" s="25" t="s">
        <v>449</v>
      </c>
      <c r="P20" s="25" t="s">
        <v>811</v>
      </c>
      <c r="Q20" s="25" t="s">
        <v>449</v>
      </c>
      <c r="R20" s="26" t="s">
        <v>449</v>
      </c>
      <c r="S20" s="24" t="s">
        <v>449</v>
      </c>
      <c r="T20" s="25" t="s">
        <v>449</v>
      </c>
      <c r="U20" s="25" t="s">
        <v>842</v>
      </c>
      <c r="V20" s="25" t="s">
        <v>449</v>
      </c>
      <c r="W20" s="26" t="s">
        <v>449</v>
      </c>
      <c r="X20" s="10"/>
    </row>
    <row r="21" spans="1:24" x14ac:dyDescent="0.35">
      <c r="A21" s="11"/>
      <c r="B21" s="8" t="s">
        <v>1334</v>
      </c>
      <c r="C21" s="9">
        <v>32</v>
      </c>
      <c r="D21" s="10">
        <v>16</v>
      </c>
      <c r="E21" s="5" t="s">
        <v>486</v>
      </c>
      <c r="F21" s="5">
        <v>8</v>
      </c>
      <c r="G21" s="5">
        <v>2</v>
      </c>
      <c r="H21" s="5">
        <v>3</v>
      </c>
      <c r="I21" s="11">
        <v>3</v>
      </c>
      <c r="J21" s="10">
        <v>22</v>
      </c>
      <c r="K21" s="11">
        <v>9</v>
      </c>
      <c r="L21" s="10">
        <v>3</v>
      </c>
      <c r="M21" s="5">
        <v>6</v>
      </c>
      <c r="N21" s="5">
        <v>1</v>
      </c>
      <c r="O21" s="5">
        <v>12</v>
      </c>
      <c r="P21" s="5">
        <v>1</v>
      </c>
      <c r="Q21" s="5">
        <v>3</v>
      </c>
      <c r="R21" s="11">
        <v>2</v>
      </c>
      <c r="S21" s="10">
        <v>6</v>
      </c>
      <c r="T21" s="5">
        <v>10</v>
      </c>
      <c r="U21" s="5">
        <v>7</v>
      </c>
      <c r="V21" s="5">
        <v>2</v>
      </c>
      <c r="W21" s="11">
        <v>3</v>
      </c>
      <c r="X21" s="10"/>
    </row>
    <row r="22" spans="1:24" x14ac:dyDescent="0.35">
      <c r="A22" s="11"/>
      <c r="B22" s="8" t="s">
        <v>449</v>
      </c>
      <c r="C22" s="12">
        <v>0.01</v>
      </c>
      <c r="D22" s="13">
        <v>0.01</v>
      </c>
      <c r="E22" s="5" t="s">
        <v>486</v>
      </c>
      <c r="F22" s="14">
        <v>0.01</v>
      </c>
      <c r="G22" s="14">
        <v>0.01</v>
      </c>
      <c r="H22" s="14">
        <v>0.01</v>
      </c>
      <c r="I22" s="15">
        <v>0.02</v>
      </c>
      <c r="J22" s="13">
        <v>0.01</v>
      </c>
      <c r="K22" s="15">
        <v>0.02</v>
      </c>
      <c r="L22" s="13">
        <v>0.01</v>
      </c>
      <c r="M22" s="14">
        <v>0.01</v>
      </c>
      <c r="N22" s="5" t="s">
        <v>511</v>
      </c>
      <c r="O22" s="14">
        <v>0.02</v>
      </c>
      <c r="P22" s="5" t="s">
        <v>511</v>
      </c>
      <c r="Q22" s="14">
        <v>0.03</v>
      </c>
      <c r="R22" s="15">
        <v>0.01</v>
      </c>
      <c r="S22" s="13">
        <v>0.01</v>
      </c>
      <c r="T22" s="14">
        <v>0.01</v>
      </c>
      <c r="U22" s="14">
        <v>0.01</v>
      </c>
      <c r="V22" s="14">
        <v>0.01</v>
      </c>
      <c r="W22" s="15">
        <v>0.01</v>
      </c>
      <c r="X22" s="10"/>
    </row>
    <row r="23" spans="1:24" x14ac:dyDescent="0.35">
      <c r="A23" s="11"/>
      <c r="B23" s="8" t="s">
        <v>449</v>
      </c>
      <c r="C23" s="10" t="s">
        <v>449</v>
      </c>
      <c r="D23" s="10" t="s">
        <v>449</v>
      </c>
      <c r="E23" s="5" t="s">
        <v>449</v>
      </c>
      <c r="F23" s="5" t="s">
        <v>449</v>
      </c>
      <c r="G23" s="5" t="s">
        <v>449</v>
      </c>
      <c r="H23" s="5" t="s">
        <v>449</v>
      </c>
      <c r="I23" s="11" t="s">
        <v>449</v>
      </c>
      <c r="J23" s="10" t="s">
        <v>449</v>
      </c>
      <c r="K23" s="11" t="s">
        <v>449</v>
      </c>
      <c r="L23" s="10" t="s">
        <v>449</v>
      </c>
      <c r="M23" s="5" t="s">
        <v>449</v>
      </c>
      <c r="N23" s="5" t="s">
        <v>449</v>
      </c>
      <c r="O23" s="5" t="s">
        <v>449</v>
      </c>
      <c r="P23" s="5" t="s">
        <v>449</v>
      </c>
      <c r="Q23" s="5" t="s">
        <v>605</v>
      </c>
      <c r="R23" s="11" t="s">
        <v>449</v>
      </c>
      <c r="S23" s="10" t="s">
        <v>449</v>
      </c>
      <c r="T23" s="5" t="s">
        <v>449</v>
      </c>
      <c r="U23" s="5" t="s">
        <v>449</v>
      </c>
      <c r="V23" s="5" t="s">
        <v>449</v>
      </c>
      <c r="W23" s="11" t="s">
        <v>449</v>
      </c>
      <c r="X23" s="10"/>
    </row>
    <row r="24" spans="1:24" x14ac:dyDescent="0.35">
      <c r="A24" s="11"/>
      <c r="B24" s="22" t="s">
        <v>1335</v>
      </c>
      <c r="C24" s="23">
        <v>9</v>
      </c>
      <c r="D24" s="24">
        <v>3</v>
      </c>
      <c r="E24" s="25" t="s">
        <v>486</v>
      </c>
      <c r="F24" s="25">
        <v>5</v>
      </c>
      <c r="G24" s="25" t="s">
        <v>486</v>
      </c>
      <c r="H24" s="25" t="s">
        <v>486</v>
      </c>
      <c r="I24" s="26">
        <v>1</v>
      </c>
      <c r="J24" s="24">
        <v>7</v>
      </c>
      <c r="K24" s="26">
        <v>1</v>
      </c>
      <c r="L24" s="24" t="s">
        <v>511</v>
      </c>
      <c r="M24" s="25">
        <v>1</v>
      </c>
      <c r="N24" s="25" t="s">
        <v>486</v>
      </c>
      <c r="O24" s="25">
        <v>2</v>
      </c>
      <c r="P24" s="25">
        <v>5</v>
      </c>
      <c r="Q24" s="25" t="s">
        <v>511</v>
      </c>
      <c r="R24" s="26" t="s">
        <v>486</v>
      </c>
      <c r="S24" s="24">
        <v>1</v>
      </c>
      <c r="T24" s="25">
        <v>2</v>
      </c>
      <c r="U24" s="25">
        <v>5</v>
      </c>
      <c r="V24" s="25" t="s">
        <v>511</v>
      </c>
      <c r="W24" s="26" t="s">
        <v>486</v>
      </c>
      <c r="X24" s="10"/>
    </row>
    <row r="25" spans="1:24" x14ac:dyDescent="0.35">
      <c r="A25" s="11"/>
      <c r="B25" s="22" t="s">
        <v>449</v>
      </c>
      <c r="C25" s="23" t="s">
        <v>511</v>
      </c>
      <c r="D25" s="24" t="s">
        <v>511</v>
      </c>
      <c r="E25" s="25" t="s">
        <v>486</v>
      </c>
      <c r="F25" s="29">
        <v>0.01</v>
      </c>
      <c r="G25" s="25" t="s">
        <v>486</v>
      </c>
      <c r="H25" s="25" t="s">
        <v>486</v>
      </c>
      <c r="I25" s="30">
        <v>0.01</v>
      </c>
      <c r="J25" s="24" t="s">
        <v>511</v>
      </c>
      <c r="K25" s="26" t="s">
        <v>511</v>
      </c>
      <c r="L25" s="24" t="s">
        <v>511</v>
      </c>
      <c r="M25" s="25" t="s">
        <v>511</v>
      </c>
      <c r="N25" s="25" t="s">
        <v>486</v>
      </c>
      <c r="O25" s="25" t="s">
        <v>511</v>
      </c>
      <c r="P25" s="29">
        <v>0.01</v>
      </c>
      <c r="Q25" s="25" t="s">
        <v>511</v>
      </c>
      <c r="R25" s="26" t="s">
        <v>486</v>
      </c>
      <c r="S25" s="24" t="s">
        <v>511</v>
      </c>
      <c r="T25" s="25" t="s">
        <v>511</v>
      </c>
      <c r="U25" s="29">
        <v>0.01</v>
      </c>
      <c r="V25" s="25" t="s">
        <v>511</v>
      </c>
      <c r="W25" s="26" t="s">
        <v>486</v>
      </c>
      <c r="X25" s="10"/>
    </row>
    <row r="26" spans="1:24" x14ac:dyDescent="0.35">
      <c r="A26" s="11"/>
      <c r="B26" s="22" t="s">
        <v>449</v>
      </c>
      <c r="C26" s="24" t="s">
        <v>449</v>
      </c>
      <c r="D26" s="24" t="s">
        <v>449</v>
      </c>
      <c r="E26" s="25" t="s">
        <v>449</v>
      </c>
      <c r="F26" s="25" t="s">
        <v>505</v>
      </c>
      <c r="G26" s="25" t="s">
        <v>449</v>
      </c>
      <c r="H26" s="25" t="s">
        <v>449</v>
      </c>
      <c r="I26" s="26" t="s">
        <v>449</v>
      </c>
      <c r="J26" s="24" t="s">
        <v>449</v>
      </c>
      <c r="K26" s="26" t="s">
        <v>449</v>
      </c>
      <c r="L26" s="24" t="s">
        <v>449</v>
      </c>
      <c r="M26" s="25" t="s">
        <v>449</v>
      </c>
      <c r="N26" s="25" t="s">
        <v>449</v>
      </c>
      <c r="O26" s="25" t="s">
        <v>449</v>
      </c>
      <c r="P26" s="25" t="s">
        <v>505</v>
      </c>
      <c r="Q26" s="25" t="s">
        <v>449</v>
      </c>
      <c r="R26" s="26" t="s">
        <v>449</v>
      </c>
      <c r="S26" s="24" t="s">
        <v>449</v>
      </c>
      <c r="T26" s="25" t="s">
        <v>449</v>
      </c>
      <c r="U26" s="25" t="s">
        <v>449</v>
      </c>
      <c r="V26" s="25" t="s">
        <v>449</v>
      </c>
      <c r="W26" s="26" t="s">
        <v>449</v>
      </c>
      <c r="X26" s="10"/>
    </row>
    <row r="27" spans="1:24" x14ac:dyDescent="0.35">
      <c r="A27" s="11"/>
      <c r="B27" s="8" t="s">
        <v>1169</v>
      </c>
      <c r="C27" s="9">
        <v>174</v>
      </c>
      <c r="D27" s="10">
        <v>72</v>
      </c>
      <c r="E27" s="5">
        <v>12</v>
      </c>
      <c r="F27" s="5">
        <v>38</v>
      </c>
      <c r="G27" s="5">
        <v>22</v>
      </c>
      <c r="H27" s="5">
        <v>14</v>
      </c>
      <c r="I27" s="11">
        <v>8</v>
      </c>
      <c r="J27" s="10">
        <v>139</v>
      </c>
      <c r="K27" s="11">
        <v>29</v>
      </c>
      <c r="L27" s="10">
        <v>22</v>
      </c>
      <c r="M27" s="5">
        <v>24</v>
      </c>
      <c r="N27" s="5">
        <v>11</v>
      </c>
      <c r="O27" s="5">
        <v>59</v>
      </c>
      <c r="P27" s="5">
        <v>34</v>
      </c>
      <c r="Q27" s="5">
        <v>10</v>
      </c>
      <c r="R27" s="11">
        <v>6</v>
      </c>
      <c r="S27" s="10">
        <v>22</v>
      </c>
      <c r="T27" s="5">
        <v>40</v>
      </c>
      <c r="U27" s="5">
        <v>51</v>
      </c>
      <c r="V27" s="5">
        <v>21</v>
      </c>
      <c r="W27" s="11">
        <v>10</v>
      </c>
      <c r="X27" s="10"/>
    </row>
    <row r="28" spans="1:24" x14ac:dyDescent="0.35">
      <c r="A28" s="11"/>
      <c r="B28" s="8" t="s">
        <v>449</v>
      </c>
      <c r="C28" s="12">
        <v>0.06</v>
      </c>
      <c r="D28" s="13">
        <v>0.06</v>
      </c>
      <c r="E28" s="14">
        <v>0.05</v>
      </c>
      <c r="F28" s="14">
        <v>7.0000000000000007E-2</v>
      </c>
      <c r="G28" s="14">
        <v>0.06</v>
      </c>
      <c r="H28" s="14">
        <v>0.04</v>
      </c>
      <c r="I28" s="15">
        <v>0.05</v>
      </c>
      <c r="J28" s="13">
        <v>0.06</v>
      </c>
      <c r="K28" s="15">
        <v>0.06</v>
      </c>
      <c r="L28" s="13">
        <v>0.04</v>
      </c>
      <c r="M28" s="14">
        <v>0.04</v>
      </c>
      <c r="N28" s="14">
        <v>0.05</v>
      </c>
      <c r="O28" s="14">
        <v>0.08</v>
      </c>
      <c r="P28" s="14">
        <v>0.08</v>
      </c>
      <c r="Q28" s="14">
        <v>0.08</v>
      </c>
      <c r="R28" s="15">
        <v>0.04</v>
      </c>
      <c r="S28" s="13">
        <v>0.04</v>
      </c>
      <c r="T28" s="14">
        <v>0.05</v>
      </c>
      <c r="U28" s="14">
        <v>7.0000000000000007E-2</v>
      </c>
      <c r="V28" s="14">
        <v>0.08</v>
      </c>
      <c r="W28" s="15">
        <v>0.05</v>
      </c>
      <c r="X28" s="10"/>
    </row>
    <row r="29" spans="1:24" x14ac:dyDescent="0.35">
      <c r="A29" s="11"/>
      <c r="B29" s="8" t="s">
        <v>449</v>
      </c>
      <c r="C29" s="10" t="s">
        <v>568</v>
      </c>
      <c r="D29" s="10" t="s">
        <v>449</v>
      </c>
      <c r="E29" s="5" t="s">
        <v>449</v>
      </c>
      <c r="F29" s="5" t="s">
        <v>449</v>
      </c>
      <c r="G29" s="5" t="s">
        <v>449</v>
      </c>
      <c r="H29" s="5" t="s">
        <v>449</v>
      </c>
      <c r="I29" s="11" t="s">
        <v>449</v>
      </c>
      <c r="J29" s="10" t="s">
        <v>449</v>
      </c>
      <c r="K29" s="11" t="s">
        <v>449</v>
      </c>
      <c r="L29" s="10" t="s">
        <v>449</v>
      </c>
      <c r="M29" s="5" t="s">
        <v>449</v>
      </c>
      <c r="N29" s="5" t="s">
        <v>449</v>
      </c>
      <c r="O29" s="5" t="s">
        <v>1050</v>
      </c>
      <c r="P29" s="5" t="s">
        <v>755</v>
      </c>
      <c r="Q29" s="5" t="s">
        <v>568</v>
      </c>
      <c r="R29" s="11" t="s">
        <v>449</v>
      </c>
      <c r="S29" s="10" t="s">
        <v>449</v>
      </c>
      <c r="T29" s="5" t="s">
        <v>449</v>
      </c>
      <c r="U29" s="5" t="s">
        <v>449</v>
      </c>
      <c r="V29" s="5" t="s">
        <v>842</v>
      </c>
      <c r="W29" s="11" t="s">
        <v>449</v>
      </c>
      <c r="X29" s="10"/>
    </row>
    <row r="30" spans="1:24" x14ac:dyDescent="0.35">
      <c r="A30" s="11"/>
      <c r="B30" s="22" t="s">
        <v>519</v>
      </c>
      <c r="C30" s="23">
        <v>4</v>
      </c>
      <c r="D30" s="24">
        <v>3</v>
      </c>
      <c r="E30" s="25" t="s">
        <v>486</v>
      </c>
      <c r="F30" s="25" t="s">
        <v>486</v>
      </c>
      <c r="G30" s="25" t="s">
        <v>486</v>
      </c>
      <c r="H30" s="25" t="s">
        <v>486</v>
      </c>
      <c r="I30" s="26" t="s">
        <v>486</v>
      </c>
      <c r="J30" s="24">
        <v>4</v>
      </c>
      <c r="K30" s="26" t="s">
        <v>486</v>
      </c>
      <c r="L30" s="24" t="s">
        <v>486</v>
      </c>
      <c r="M30" s="25" t="s">
        <v>486</v>
      </c>
      <c r="N30" s="25" t="s">
        <v>486</v>
      </c>
      <c r="O30" s="25">
        <v>2</v>
      </c>
      <c r="P30" s="25">
        <v>2</v>
      </c>
      <c r="Q30" s="25" t="s">
        <v>486</v>
      </c>
      <c r="R30" s="26" t="s">
        <v>486</v>
      </c>
      <c r="S30" s="24" t="s">
        <v>486</v>
      </c>
      <c r="T30" s="25">
        <v>2</v>
      </c>
      <c r="U30" s="25" t="s">
        <v>486</v>
      </c>
      <c r="V30" s="25" t="s">
        <v>486</v>
      </c>
      <c r="W30" s="26" t="s">
        <v>486</v>
      </c>
      <c r="X30" s="10"/>
    </row>
    <row r="31" spans="1:24" x14ac:dyDescent="0.35">
      <c r="A31" s="11"/>
      <c r="B31" s="8" t="s">
        <v>1336</v>
      </c>
      <c r="C31" s="9">
        <v>2640</v>
      </c>
      <c r="D31" s="10">
        <v>1077</v>
      </c>
      <c r="E31" s="5">
        <v>201</v>
      </c>
      <c r="F31" s="5">
        <v>481</v>
      </c>
      <c r="G31" s="5">
        <v>327</v>
      </c>
      <c r="H31" s="5">
        <v>339</v>
      </c>
      <c r="I31" s="11">
        <v>137</v>
      </c>
      <c r="J31" s="10">
        <v>2063</v>
      </c>
      <c r="K31" s="11">
        <v>433</v>
      </c>
      <c r="L31" s="10">
        <v>477</v>
      </c>
      <c r="M31" s="5">
        <v>590</v>
      </c>
      <c r="N31" s="5">
        <v>194</v>
      </c>
      <c r="O31" s="5">
        <v>648</v>
      </c>
      <c r="P31" s="5">
        <v>335</v>
      </c>
      <c r="Q31" s="5">
        <v>101</v>
      </c>
      <c r="R31" s="11">
        <v>133</v>
      </c>
      <c r="S31" s="10">
        <v>548</v>
      </c>
      <c r="T31" s="5">
        <v>745</v>
      </c>
      <c r="U31" s="5">
        <v>644</v>
      </c>
      <c r="V31" s="5">
        <v>226</v>
      </c>
      <c r="W31" s="11">
        <v>186</v>
      </c>
      <c r="X31" s="10"/>
    </row>
    <row r="32" spans="1:24" x14ac:dyDescent="0.35">
      <c r="A32" s="11"/>
      <c r="B32" s="8" t="s">
        <v>449</v>
      </c>
      <c r="C32" s="12">
        <v>0.87</v>
      </c>
      <c r="D32" s="13">
        <v>0.86</v>
      </c>
      <c r="E32" s="14">
        <v>0.9</v>
      </c>
      <c r="F32" s="14">
        <v>0.86</v>
      </c>
      <c r="G32" s="14">
        <v>0.88</v>
      </c>
      <c r="H32" s="14">
        <v>0.89</v>
      </c>
      <c r="I32" s="15">
        <v>0.85</v>
      </c>
      <c r="J32" s="13">
        <v>0.87</v>
      </c>
      <c r="K32" s="15">
        <v>0.85</v>
      </c>
      <c r="L32" s="13">
        <v>0.91</v>
      </c>
      <c r="M32" s="14">
        <v>0.88</v>
      </c>
      <c r="N32" s="14">
        <v>0.85</v>
      </c>
      <c r="O32" s="14">
        <v>0.86</v>
      </c>
      <c r="P32" s="14">
        <v>0.81</v>
      </c>
      <c r="Q32" s="14">
        <v>0.86</v>
      </c>
      <c r="R32" s="15">
        <v>0.92</v>
      </c>
      <c r="S32" s="13">
        <v>0.92</v>
      </c>
      <c r="T32" s="14">
        <v>0.88</v>
      </c>
      <c r="U32" s="14">
        <v>0.84</v>
      </c>
      <c r="V32" s="14">
        <v>0.86</v>
      </c>
      <c r="W32" s="15">
        <v>0.89</v>
      </c>
      <c r="X32" s="10"/>
    </row>
    <row r="33" spans="1:24" x14ac:dyDescent="0.35">
      <c r="A33" s="11"/>
      <c r="B33" s="8" t="s">
        <v>449</v>
      </c>
      <c r="C33" s="10" t="s">
        <v>1354</v>
      </c>
      <c r="D33" s="10" t="s">
        <v>449</v>
      </c>
      <c r="E33" s="5" t="s">
        <v>449</v>
      </c>
      <c r="F33" s="5" t="s">
        <v>449</v>
      </c>
      <c r="G33" s="5" t="s">
        <v>449</v>
      </c>
      <c r="H33" s="5" t="s">
        <v>449</v>
      </c>
      <c r="I33" s="11" t="s">
        <v>449</v>
      </c>
      <c r="J33" s="10" t="s">
        <v>449</v>
      </c>
      <c r="K33" s="11" t="s">
        <v>449</v>
      </c>
      <c r="L33" s="10" t="s">
        <v>1296</v>
      </c>
      <c r="M33" s="5" t="s">
        <v>605</v>
      </c>
      <c r="N33" s="5" t="s">
        <v>449</v>
      </c>
      <c r="O33" s="5" t="s">
        <v>449</v>
      </c>
      <c r="P33" s="5" t="s">
        <v>449</v>
      </c>
      <c r="Q33" s="5" t="s">
        <v>449</v>
      </c>
      <c r="R33" s="11" t="s">
        <v>605</v>
      </c>
      <c r="S33" s="10" t="s">
        <v>494</v>
      </c>
      <c r="T33" s="5" t="s">
        <v>493</v>
      </c>
      <c r="U33" s="5" t="s">
        <v>449</v>
      </c>
      <c r="V33" s="5" t="s">
        <v>449</v>
      </c>
      <c r="W33" s="11" t="s">
        <v>449</v>
      </c>
      <c r="X33" s="10"/>
    </row>
    <row r="34" spans="1:24" x14ac:dyDescent="0.35">
      <c r="A34" s="11"/>
      <c r="B34" s="22" t="s">
        <v>1337</v>
      </c>
      <c r="C34" s="23">
        <v>40</v>
      </c>
      <c r="D34" s="24">
        <v>19</v>
      </c>
      <c r="E34" s="25" t="s">
        <v>486</v>
      </c>
      <c r="F34" s="25">
        <v>12</v>
      </c>
      <c r="G34" s="25">
        <v>2</v>
      </c>
      <c r="H34" s="25">
        <v>3</v>
      </c>
      <c r="I34" s="26">
        <v>4</v>
      </c>
      <c r="J34" s="24">
        <v>28</v>
      </c>
      <c r="K34" s="26">
        <v>10</v>
      </c>
      <c r="L34" s="24">
        <v>3</v>
      </c>
      <c r="M34" s="25">
        <v>8</v>
      </c>
      <c r="N34" s="25">
        <v>1</v>
      </c>
      <c r="O34" s="25">
        <v>14</v>
      </c>
      <c r="P34" s="25">
        <v>6</v>
      </c>
      <c r="Q34" s="25">
        <v>3</v>
      </c>
      <c r="R34" s="26">
        <v>2</v>
      </c>
      <c r="S34" s="24">
        <v>7</v>
      </c>
      <c r="T34" s="25">
        <v>13</v>
      </c>
      <c r="U34" s="25">
        <v>12</v>
      </c>
      <c r="V34" s="25">
        <v>2</v>
      </c>
      <c r="W34" s="26">
        <v>3</v>
      </c>
      <c r="X34" s="10"/>
    </row>
    <row r="35" spans="1:24" x14ac:dyDescent="0.35">
      <c r="A35" s="11"/>
      <c r="B35" s="22" t="s">
        <v>449</v>
      </c>
      <c r="C35" s="27">
        <v>0.01</v>
      </c>
      <c r="D35" s="28">
        <v>0.02</v>
      </c>
      <c r="E35" s="25" t="s">
        <v>486</v>
      </c>
      <c r="F35" s="29">
        <v>0.02</v>
      </c>
      <c r="G35" s="29">
        <v>0.01</v>
      </c>
      <c r="H35" s="29">
        <v>0.01</v>
      </c>
      <c r="I35" s="30">
        <v>0.03</v>
      </c>
      <c r="J35" s="28">
        <v>0.01</v>
      </c>
      <c r="K35" s="30">
        <v>0.02</v>
      </c>
      <c r="L35" s="28">
        <v>0.01</v>
      </c>
      <c r="M35" s="29">
        <v>0.01</v>
      </c>
      <c r="N35" s="25" t="s">
        <v>511</v>
      </c>
      <c r="O35" s="29">
        <v>0.02</v>
      </c>
      <c r="P35" s="29">
        <v>0.01</v>
      </c>
      <c r="Q35" s="29">
        <v>0.03</v>
      </c>
      <c r="R35" s="30">
        <v>0.01</v>
      </c>
      <c r="S35" s="28">
        <v>0.01</v>
      </c>
      <c r="T35" s="29">
        <v>0.01</v>
      </c>
      <c r="U35" s="29">
        <v>0.02</v>
      </c>
      <c r="V35" s="29">
        <v>0.01</v>
      </c>
      <c r="W35" s="30">
        <v>0.01</v>
      </c>
      <c r="X35" s="10"/>
    </row>
    <row r="36" spans="1:24" x14ac:dyDescent="0.35">
      <c r="A36" s="11"/>
      <c r="B36" s="36" t="s">
        <v>449</v>
      </c>
      <c r="C36" s="38" t="s">
        <v>449</v>
      </c>
      <c r="D36" s="38" t="s">
        <v>449</v>
      </c>
      <c r="E36" s="39" t="s">
        <v>449</v>
      </c>
      <c r="F36" s="39" t="s">
        <v>449</v>
      </c>
      <c r="G36" s="39" t="s">
        <v>449</v>
      </c>
      <c r="H36" s="39" t="s">
        <v>449</v>
      </c>
      <c r="I36" s="40" t="s">
        <v>607</v>
      </c>
      <c r="J36" s="38" t="s">
        <v>449</v>
      </c>
      <c r="K36" s="40" t="s">
        <v>449</v>
      </c>
      <c r="L36" s="38" t="s">
        <v>449</v>
      </c>
      <c r="M36" s="39" t="s">
        <v>449</v>
      </c>
      <c r="N36" s="39" t="s">
        <v>449</v>
      </c>
      <c r="O36" s="39" t="s">
        <v>449</v>
      </c>
      <c r="P36" s="39" t="s">
        <v>449</v>
      </c>
      <c r="Q36" s="39" t="s">
        <v>449</v>
      </c>
      <c r="R36" s="40" t="s">
        <v>449</v>
      </c>
      <c r="S36" s="38" t="s">
        <v>449</v>
      </c>
      <c r="T36" s="39" t="s">
        <v>449</v>
      </c>
      <c r="U36" s="39" t="s">
        <v>449</v>
      </c>
      <c r="V36" s="39" t="s">
        <v>449</v>
      </c>
      <c r="W36" s="40" t="s">
        <v>449</v>
      </c>
      <c r="X36" s="10"/>
    </row>
    <row r="37" spans="1:24" x14ac:dyDescent="0.35">
      <c r="B37" s="1" t="s">
        <v>1929</v>
      </c>
    </row>
    <row r="38" spans="1:24" x14ac:dyDescent="0.35">
      <c r="B38" s="1" t="s">
        <v>577</v>
      </c>
    </row>
    <row r="39" spans="1:24" x14ac:dyDescent="0.35">
      <c r="B39" s="1" t="s">
        <v>653</v>
      </c>
    </row>
  </sheetData>
  <mergeCells count="4">
    <mergeCell ref="D8:I8"/>
    <mergeCell ref="J8:K8"/>
    <mergeCell ref="L8:R8"/>
    <mergeCell ref="S8:W8"/>
  </mergeCells>
  <hyperlinks>
    <hyperlink ref="C1" location="Index!A103" display="Return to Index" xr:uid="{00000000-0004-0000-63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0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400-000000000000}">
  <dimension ref="A1:AC36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268</v>
      </c>
    </row>
    <row r="6" spans="1:29" x14ac:dyDescent="0.35">
      <c r="B6" s="1" t="s">
        <v>269</v>
      </c>
    </row>
    <row r="7" spans="1:29" x14ac:dyDescent="0.35">
      <c r="B7" s="1" t="s">
        <v>104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3136</v>
      </c>
      <c r="D10" s="10">
        <v>3136</v>
      </c>
      <c r="E10" s="5" t="s">
        <v>486</v>
      </c>
      <c r="F10" s="5" t="s">
        <v>486</v>
      </c>
      <c r="G10" s="5" t="s">
        <v>486</v>
      </c>
      <c r="H10" s="11" t="s">
        <v>486</v>
      </c>
      <c r="I10" s="10">
        <v>2464</v>
      </c>
      <c r="J10" s="5" t="s">
        <v>486</v>
      </c>
      <c r="K10" s="5">
        <v>672</v>
      </c>
      <c r="L10" s="11" t="s">
        <v>486</v>
      </c>
      <c r="M10" s="10">
        <v>1054</v>
      </c>
      <c r="N10" s="5">
        <v>1967</v>
      </c>
      <c r="O10" s="11">
        <v>108</v>
      </c>
      <c r="P10" s="10">
        <v>1954</v>
      </c>
      <c r="Q10" s="5">
        <v>994</v>
      </c>
      <c r="R10" s="5">
        <v>157</v>
      </c>
      <c r="S10" s="5">
        <v>27</v>
      </c>
      <c r="T10" s="11">
        <v>4</v>
      </c>
      <c r="U10" s="10">
        <v>505</v>
      </c>
      <c r="V10" s="5">
        <v>302</v>
      </c>
      <c r="W10" s="5">
        <v>2257</v>
      </c>
      <c r="X10" s="11">
        <v>38</v>
      </c>
      <c r="Y10" s="10">
        <v>650</v>
      </c>
      <c r="Z10" s="5">
        <v>2361</v>
      </c>
      <c r="AA10" s="5">
        <v>63</v>
      </c>
      <c r="AB10" s="11">
        <v>21</v>
      </c>
    </row>
    <row r="11" spans="1:29" x14ac:dyDescent="0.35">
      <c r="B11" s="17" t="s">
        <v>1930</v>
      </c>
      <c r="C11" s="18">
        <v>3037</v>
      </c>
      <c r="D11" s="19">
        <v>3037</v>
      </c>
      <c r="E11" s="20" t="s">
        <v>624</v>
      </c>
      <c r="F11" s="20" t="s">
        <v>624</v>
      </c>
      <c r="G11" s="20" t="s">
        <v>624</v>
      </c>
      <c r="H11" s="21" t="s">
        <v>624</v>
      </c>
      <c r="I11" s="19">
        <v>2459</v>
      </c>
      <c r="J11" s="20" t="s">
        <v>624</v>
      </c>
      <c r="K11" s="20">
        <v>577</v>
      </c>
      <c r="L11" s="21" t="s">
        <v>624</v>
      </c>
      <c r="M11" s="19">
        <v>1186</v>
      </c>
      <c r="N11" s="20">
        <v>1730</v>
      </c>
      <c r="O11" s="21" t="s">
        <v>932</v>
      </c>
      <c r="P11" s="19">
        <v>1892</v>
      </c>
      <c r="Q11" s="20">
        <v>930</v>
      </c>
      <c r="R11" s="20" t="s">
        <v>933</v>
      </c>
      <c r="S11" s="20" t="s">
        <v>916</v>
      </c>
      <c r="T11" s="21" t="s">
        <v>477</v>
      </c>
      <c r="U11" s="19">
        <v>491</v>
      </c>
      <c r="V11" s="20">
        <v>294</v>
      </c>
      <c r="W11" s="20">
        <v>2158</v>
      </c>
      <c r="X11" s="21" t="s">
        <v>482</v>
      </c>
      <c r="Y11" s="19">
        <v>716</v>
      </c>
      <c r="Z11" s="20">
        <v>2187</v>
      </c>
      <c r="AA11" s="20" t="s">
        <v>934</v>
      </c>
      <c r="AB11" s="21" t="s">
        <v>628</v>
      </c>
    </row>
    <row r="12" spans="1:29" x14ac:dyDescent="0.35">
      <c r="A12" s="11"/>
      <c r="B12" s="22" t="s">
        <v>1331</v>
      </c>
      <c r="C12" s="23">
        <v>2313</v>
      </c>
      <c r="D12" s="24">
        <v>2313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4">
        <v>1895</v>
      </c>
      <c r="J12" s="25" t="s">
        <v>486</v>
      </c>
      <c r="K12" s="25">
        <v>417</v>
      </c>
      <c r="L12" s="26" t="s">
        <v>486</v>
      </c>
      <c r="M12" s="24">
        <v>953</v>
      </c>
      <c r="N12" s="25">
        <v>1267</v>
      </c>
      <c r="O12" s="26">
        <v>87</v>
      </c>
      <c r="P12" s="24">
        <v>1417</v>
      </c>
      <c r="Q12" s="25">
        <v>723</v>
      </c>
      <c r="R12" s="25">
        <v>136</v>
      </c>
      <c r="S12" s="25">
        <v>33</v>
      </c>
      <c r="T12" s="26">
        <v>4</v>
      </c>
      <c r="U12" s="24">
        <v>354</v>
      </c>
      <c r="V12" s="25">
        <v>216</v>
      </c>
      <c r="W12" s="25">
        <v>1661</v>
      </c>
      <c r="X12" s="26">
        <v>46</v>
      </c>
      <c r="Y12" s="24">
        <v>558</v>
      </c>
      <c r="Z12" s="25">
        <v>1660</v>
      </c>
      <c r="AA12" s="25">
        <v>42</v>
      </c>
      <c r="AB12" s="26">
        <v>19</v>
      </c>
      <c r="AC12" s="10"/>
    </row>
    <row r="13" spans="1:29" x14ac:dyDescent="0.35">
      <c r="A13" s="11"/>
      <c r="B13" s="22" t="s">
        <v>449</v>
      </c>
      <c r="C13" s="27">
        <v>0.76</v>
      </c>
      <c r="D13" s="28">
        <v>0.76</v>
      </c>
      <c r="E13" s="25" t="s">
        <v>486</v>
      </c>
      <c r="F13" s="25" t="s">
        <v>486</v>
      </c>
      <c r="G13" s="25" t="s">
        <v>486</v>
      </c>
      <c r="H13" s="26" t="s">
        <v>486</v>
      </c>
      <c r="I13" s="28">
        <v>0.77</v>
      </c>
      <c r="J13" s="25" t="s">
        <v>486</v>
      </c>
      <c r="K13" s="29">
        <v>0.72</v>
      </c>
      <c r="L13" s="26" t="s">
        <v>486</v>
      </c>
      <c r="M13" s="28">
        <v>0.8</v>
      </c>
      <c r="N13" s="29">
        <v>0.73</v>
      </c>
      <c r="O13" s="30">
        <v>0.78</v>
      </c>
      <c r="P13" s="28">
        <v>0.75</v>
      </c>
      <c r="Q13" s="29">
        <v>0.78</v>
      </c>
      <c r="R13" s="29">
        <v>0.78</v>
      </c>
      <c r="S13" s="29">
        <v>0.92</v>
      </c>
      <c r="T13" s="30">
        <v>1</v>
      </c>
      <c r="U13" s="28">
        <v>0.72</v>
      </c>
      <c r="V13" s="29">
        <v>0.74</v>
      </c>
      <c r="W13" s="29">
        <v>0.77</v>
      </c>
      <c r="X13" s="30">
        <v>0.85</v>
      </c>
      <c r="Y13" s="28">
        <v>0.78</v>
      </c>
      <c r="Z13" s="29">
        <v>0.76</v>
      </c>
      <c r="AA13" s="29">
        <v>0.72</v>
      </c>
      <c r="AB13" s="30">
        <v>0.83</v>
      </c>
      <c r="AC13" s="10"/>
    </row>
    <row r="14" spans="1:29" x14ac:dyDescent="0.35">
      <c r="A14" s="11"/>
      <c r="B14" s="22" t="s">
        <v>449</v>
      </c>
      <c r="C14" s="24" t="s">
        <v>1015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6" t="s">
        <v>449</v>
      </c>
      <c r="I14" s="24" t="s">
        <v>886</v>
      </c>
      <c r="J14" s="25" t="s">
        <v>449</v>
      </c>
      <c r="K14" s="25" t="s">
        <v>449</v>
      </c>
      <c r="L14" s="26" t="s">
        <v>449</v>
      </c>
      <c r="M14" s="24" t="s">
        <v>518</v>
      </c>
      <c r="N14" s="25" t="s">
        <v>449</v>
      </c>
      <c r="O14" s="26" t="s">
        <v>449</v>
      </c>
      <c r="P14" s="24" t="s">
        <v>449</v>
      </c>
      <c r="Q14" s="25" t="s">
        <v>449</v>
      </c>
      <c r="R14" s="25" t="s">
        <v>449</v>
      </c>
      <c r="S14" s="25" t="s">
        <v>449</v>
      </c>
      <c r="T14" s="26" t="s">
        <v>449</v>
      </c>
      <c r="U14" s="24" t="s">
        <v>449</v>
      </c>
      <c r="V14" s="25" t="s">
        <v>449</v>
      </c>
      <c r="W14" s="25" t="s">
        <v>449</v>
      </c>
      <c r="X14" s="26" t="s">
        <v>449</v>
      </c>
      <c r="Y14" s="24" t="s">
        <v>449</v>
      </c>
      <c r="Z14" s="25" t="s">
        <v>449</v>
      </c>
      <c r="AA14" s="25" t="s">
        <v>449</v>
      </c>
      <c r="AB14" s="26" t="s">
        <v>449</v>
      </c>
      <c r="AC14" s="10"/>
    </row>
    <row r="15" spans="1:29" x14ac:dyDescent="0.35">
      <c r="A15" s="11"/>
      <c r="B15" s="8" t="s">
        <v>1332</v>
      </c>
      <c r="C15" s="9">
        <v>545</v>
      </c>
      <c r="D15" s="10">
        <v>545</v>
      </c>
      <c r="E15" s="5" t="s">
        <v>486</v>
      </c>
      <c r="F15" s="5" t="s">
        <v>486</v>
      </c>
      <c r="G15" s="5" t="s">
        <v>486</v>
      </c>
      <c r="H15" s="11" t="s">
        <v>486</v>
      </c>
      <c r="I15" s="10">
        <v>422</v>
      </c>
      <c r="J15" s="5" t="s">
        <v>486</v>
      </c>
      <c r="K15" s="5">
        <v>123</v>
      </c>
      <c r="L15" s="11" t="s">
        <v>486</v>
      </c>
      <c r="M15" s="10">
        <v>176</v>
      </c>
      <c r="N15" s="5">
        <v>348</v>
      </c>
      <c r="O15" s="11">
        <v>19</v>
      </c>
      <c r="P15" s="10">
        <v>360</v>
      </c>
      <c r="Q15" s="5">
        <v>158</v>
      </c>
      <c r="R15" s="5">
        <v>25</v>
      </c>
      <c r="S15" s="5">
        <v>1</v>
      </c>
      <c r="T15" s="11" t="s">
        <v>486</v>
      </c>
      <c r="U15" s="10">
        <v>104</v>
      </c>
      <c r="V15" s="5">
        <v>57</v>
      </c>
      <c r="W15" s="5">
        <v>375</v>
      </c>
      <c r="X15" s="11">
        <v>7</v>
      </c>
      <c r="Y15" s="10">
        <v>111</v>
      </c>
      <c r="Z15" s="5">
        <v>407</v>
      </c>
      <c r="AA15" s="5">
        <v>10</v>
      </c>
      <c r="AB15" s="11">
        <v>2</v>
      </c>
      <c r="AC15" s="10"/>
    </row>
    <row r="16" spans="1:29" x14ac:dyDescent="0.35">
      <c r="A16" s="11"/>
      <c r="B16" s="8" t="s">
        <v>449</v>
      </c>
      <c r="C16" s="12">
        <v>0.18</v>
      </c>
      <c r="D16" s="13">
        <v>0.18</v>
      </c>
      <c r="E16" s="5" t="s">
        <v>486</v>
      </c>
      <c r="F16" s="5" t="s">
        <v>486</v>
      </c>
      <c r="G16" s="5" t="s">
        <v>486</v>
      </c>
      <c r="H16" s="11" t="s">
        <v>486</v>
      </c>
      <c r="I16" s="13">
        <v>0.17</v>
      </c>
      <c r="J16" s="5" t="s">
        <v>486</v>
      </c>
      <c r="K16" s="14">
        <v>0.21</v>
      </c>
      <c r="L16" s="11" t="s">
        <v>486</v>
      </c>
      <c r="M16" s="13">
        <v>0.15</v>
      </c>
      <c r="N16" s="14">
        <v>0.2</v>
      </c>
      <c r="O16" s="15">
        <v>0.17</v>
      </c>
      <c r="P16" s="13">
        <v>0.19</v>
      </c>
      <c r="Q16" s="14">
        <v>0.17</v>
      </c>
      <c r="R16" s="14">
        <v>0.14000000000000001</v>
      </c>
      <c r="S16" s="14">
        <v>0.04</v>
      </c>
      <c r="T16" s="11" t="s">
        <v>486</v>
      </c>
      <c r="U16" s="13">
        <v>0.21</v>
      </c>
      <c r="V16" s="14">
        <v>0.19</v>
      </c>
      <c r="W16" s="14">
        <v>0.17</v>
      </c>
      <c r="X16" s="15">
        <v>0.12</v>
      </c>
      <c r="Y16" s="13">
        <v>0.16</v>
      </c>
      <c r="Z16" s="14">
        <v>0.19</v>
      </c>
      <c r="AA16" s="14">
        <v>0.17</v>
      </c>
      <c r="AB16" s="15">
        <v>0.1</v>
      </c>
      <c r="AC16" s="10"/>
    </row>
    <row r="17" spans="1:29" x14ac:dyDescent="0.35">
      <c r="A17" s="11"/>
      <c r="B17" s="8" t="s">
        <v>449</v>
      </c>
      <c r="C17" s="10" t="s">
        <v>568</v>
      </c>
      <c r="D17" s="10" t="s">
        <v>449</v>
      </c>
      <c r="E17" s="5" t="s">
        <v>449</v>
      </c>
      <c r="F17" s="5" t="s">
        <v>449</v>
      </c>
      <c r="G17" s="5" t="s">
        <v>449</v>
      </c>
      <c r="H17" s="11" t="s">
        <v>449</v>
      </c>
      <c r="I17" s="10" t="s">
        <v>449</v>
      </c>
      <c r="J17" s="5" t="s">
        <v>449</v>
      </c>
      <c r="K17" s="5" t="s">
        <v>600</v>
      </c>
      <c r="L17" s="11" t="s">
        <v>449</v>
      </c>
      <c r="M17" s="10" t="s">
        <v>449</v>
      </c>
      <c r="N17" s="5" t="s">
        <v>603</v>
      </c>
      <c r="O17" s="11" t="s">
        <v>449</v>
      </c>
      <c r="P17" s="10" t="s">
        <v>449</v>
      </c>
      <c r="Q17" s="5" t="s">
        <v>449</v>
      </c>
      <c r="R17" s="5" t="s">
        <v>449</v>
      </c>
      <c r="S17" s="5" t="s">
        <v>449</v>
      </c>
      <c r="T17" s="11" t="s">
        <v>449</v>
      </c>
      <c r="U17" s="10" t="s">
        <v>449</v>
      </c>
      <c r="V17" s="5" t="s">
        <v>449</v>
      </c>
      <c r="W17" s="5" t="s">
        <v>449</v>
      </c>
      <c r="X17" s="11" t="s">
        <v>449</v>
      </c>
      <c r="Y17" s="10" t="s">
        <v>449</v>
      </c>
      <c r="Z17" s="5" t="s">
        <v>449</v>
      </c>
      <c r="AA17" s="5" t="s">
        <v>449</v>
      </c>
      <c r="AB17" s="11" t="s">
        <v>449</v>
      </c>
      <c r="AC17" s="10"/>
    </row>
    <row r="18" spans="1:29" x14ac:dyDescent="0.35">
      <c r="A18" s="11"/>
      <c r="B18" s="22" t="s">
        <v>1333</v>
      </c>
      <c r="C18" s="23">
        <v>110</v>
      </c>
      <c r="D18" s="24">
        <v>110</v>
      </c>
      <c r="E18" s="25" t="s">
        <v>486</v>
      </c>
      <c r="F18" s="25" t="s">
        <v>486</v>
      </c>
      <c r="G18" s="25" t="s">
        <v>486</v>
      </c>
      <c r="H18" s="26" t="s">
        <v>486</v>
      </c>
      <c r="I18" s="24">
        <v>88</v>
      </c>
      <c r="J18" s="25" t="s">
        <v>486</v>
      </c>
      <c r="K18" s="25">
        <v>22</v>
      </c>
      <c r="L18" s="26" t="s">
        <v>486</v>
      </c>
      <c r="M18" s="24">
        <v>39</v>
      </c>
      <c r="N18" s="25">
        <v>68</v>
      </c>
      <c r="O18" s="26">
        <v>3</v>
      </c>
      <c r="P18" s="24">
        <v>70</v>
      </c>
      <c r="Q18" s="25">
        <v>31</v>
      </c>
      <c r="R18" s="25">
        <v>8</v>
      </c>
      <c r="S18" s="25">
        <v>1</v>
      </c>
      <c r="T18" s="26" t="s">
        <v>486</v>
      </c>
      <c r="U18" s="24">
        <v>19</v>
      </c>
      <c r="V18" s="25">
        <v>8</v>
      </c>
      <c r="W18" s="25">
        <v>79</v>
      </c>
      <c r="X18" s="26">
        <v>1</v>
      </c>
      <c r="Y18" s="24">
        <v>27</v>
      </c>
      <c r="Z18" s="25">
        <v>75</v>
      </c>
      <c r="AA18" s="25">
        <v>5</v>
      </c>
      <c r="AB18" s="26">
        <v>2</v>
      </c>
      <c r="AC18" s="10"/>
    </row>
    <row r="19" spans="1:29" x14ac:dyDescent="0.35">
      <c r="A19" s="11"/>
      <c r="B19" s="22" t="s">
        <v>449</v>
      </c>
      <c r="C19" s="27">
        <v>0.04</v>
      </c>
      <c r="D19" s="28">
        <v>0.04</v>
      </c>
      <c r="E19" s="25" t="s">
        <v>486</v>
      </c>
      <c r="F19" s="25" t="s">
        <v>486</v>
      </c>
      <c r="G19" s="25" t="s">
        <v>486</v>
      </c>
      <c r="H19" s="26" t="s">
        <v>486</v>
      </c>
      <c r="I19" s="28">
        <v>0.04</v>
      </c>
      <c r="J19" s="25" t="s">
        <v>486</v>
      </c>
      <c r="K19" s="29">
        <v>0.04</v>
      </c>
      <c r="L19" s="26" t="s">
        <v>486</v>
      </c>
      <c r="M19" s="28">
        <v>0.03</v>
      </c>
      <c r="N19" s="29">
        <v>0.04</v>
      </c>
      <c r="O19" s="30">
        <v>0.03</v>
      </c>
      <c r="P19" s="28">
        <v>0.04</v>
      </c>
      <c r="Q19" s="29">
        <v>0.03</v>
      </c>
      <c r="R19" s="29">
        <v>0.04</v>
      </c>
      <c r="S19" s="29">
        <v>0.04</v>
      </c>
      <c r="T19" s="26" t="s">
        <v>486</v>
      </c>
      <c r="U19" s="28">
        <v>0.04</v>
      </c>
      <c r="V19" s="29">
        <v>0.03</v>
      </c>
      <c r="W19" s="29">
        <v>0.04</v>
      </c>
      <c r="X19" s="30">
        <v>0.02</v>
      </c>
      <c r="Y19" s="28">
        <v>0.04</v>
      </c>
      <c r="Z19" s="29">
        <v>0.03</v>
      </c>
      <c r="AA19" s="29">
        <v>0.08</v>
      </c>
      <c r="AB19" s="30">
        <v>7.0000000000000007E-2</v>
      </c>
      <c r="AC19" s="10"/>
    </row>
    <row r="20" spans="1:29" x14ac:dyDescent="0.35">
      <c r="A20" s="11"/>
      <c r="B20" s="8" t="s">
        <v>1334</v>
      </c>
      <c r="C20" s="9">
        <v>17</v>
      </c>
      <c r="D20" s="10">
        <v>17</v>
      </c>
      <c r="E20" s="5" t="s">
        <v>486</v>
      </c>
      <c r="F20" s="5" t="s">
        <v>486</v>
      </c>
      <c r="G20" s="5" t="s">
        <v>486</v>
      </c>
      <c r="H20" s="11" t="s">
        <v>486</v>
      </c>
      <c r="I20" s="10">
        <v>13</v>
      </c>
      <c r="J20" s="5" t="s">
        <v>486</v>
      </c>
      <c r="K20" s="5">
        <v>3</v>
      </c>
      <c r="L20" s="11" t="s">
        <v>486</v>
      </c>
      <c r="M20" s="10">
        <v>9</v>
      </c>
      <c r="N20" s="5">
        <v>7</v>
      </c>
      <c r="O20" s="11" t="s">
        <v>486</v>
      </c>
      <c r="P20" s="10">
        <v>12</v>
      </c>
      <c r="Q20" s="5">
        <v>3</v>
      </c>
      <c r="R20" s="5">
        <v>2</v>
      </c>
      <c r="S20" s="5" t="s">
        <v>486</v>
      </c>
      <c r="T20" s="11" t="s">
        <v>486</v>
      </c>
      <c r="U20" s="10">
        <v>2</v>
      </c>
      <c r="V20" s="5">
        <v>4</v>
      </c>
      <c r="W20" s="5">
        <v>10</v>
      </c>
      <c r="X20" s="11" t="s">
        <v>511</v>
      </c>
      <c r="Y20" s="10">
        <v>4</v>
      </c>
      <c r="Z20" s="5">
        <v>12</v>
      </c>
      <c r="AA20" s="5" t="s">
        <v>486</v>
      </c>
      <c r="AB20" s="11" t="s">
        <v>486</v>
      </c>
      <c r="AC20" s="10"/>
    </row>
    <row r="21" spans="1:29" x14ac:dyDescent="0.35">
      <c r="A21" s="11"/>
      <c r="B21" s="8" t="s">
        <v>449</v>
      </c>
      <c r="C21" s="12">
        <v>0.01</v>
      </c>
      <c r="D21" s="13">
        <v>0.01</v>
      </c>
      <c r="E21" s="5" t="s">
        <v>486</v>
      </c>
      <c r="F21" s="5" t="s">
        <v>486</v>
      </c>
      <c r="G21" s="5" t="s">
        <v>486</v>
      </c>
      <c r="H21" s="11" t="s">
        <v>486</v>
      </c>
      <c r="I21" s="13">
        <v>0.01</v>
      </c>
      <c r="J21" s="5" t="s">
        <v>486</v>
      </c>
      <c r="K21" s="14">
        <v>0.01</v>
      </c>
      <c r="L21" s="11" t="s">
        <v>486</v>
      </c>
      <c r="M21" s="13">
        <v>0.01</v>
      </c>
      <c r="N21" s="5" t="s">
        <v>511</v>
      </c>
      <c r="O21" s="11" t="s">
        <v>486</v>
      </c>
      <c r="P21" s="13">
        <v>0.01</v>
      </c>
      <c r="Q21" s="5" t="s">
        <v>511</v>
      </c>
      <c r="R21" s="14">
        <v>0.01</v>
      </c>
      <c r="S21" s="5" t="s">
        <v>486</v>
      </c>
      <c r="T21" s="11" t="s">
        <v>486</v>
      </c>
      <c r="U21" s="10" t="s">
        <v>511</v>
      </c>
      <c r="V21" s="14">
        <v>0.01</v>
      </c>
      <c r="W21" s="5" t="s">
        <v>511</v>
      </c>
      <c r="X21" s="15">
        <v>0.01</v>
      </c>
      <c r="Y21" s="13">
        <v>0.01</v>
      </c>
      <c r="Z21" s="14">
        <v>0.01</v>
      </c>
      <c r="AA21" s="5" t="s">
        <v>486</v>
      </c>
      <c r="AB21" s="11" t="s">
        <v>486</v>
      </c>
      <c r="AC21" s="10"/>
    </row>
    <row r="22" spans="1:29" x14ac:dyDescent="0.35">
      <c r="A22" s="11"/>
      <c r="B22" s="22" t="s">
        <v>1335</v>
      </c>
      <c r="C22" s="23">
        <v>4</v>
      </c>
      <c r="D22" s="24">
        <v>4</v>
      </c>
      <c r="E22" s="25" t="s">
        <v>486</v>
      </c>
      <c r="F22" s="25" t="s">
        <v>486</v>
      </c>
      <c r="G22" s="25" t="s">
        <v>486</v>
      </c>
      <c r="H22" s="26" t="s">
        <v>486</v>
      </c>
      <c r="I22" s="24">
        <v>2</v>
      </c>
      <c r="J22" s="25" t="s">
        <v>486</v>
      </c>
      <c r="K22" s="25">
        <v>2</v>
      </c>
      <c r="L22" s="26" t="s">
        <v>486</v>
      </c>
      <c r="M22" s="24" t="s">
        <v>486</v>
      </c>
      <c r="N22" s="25">
        <v>4</v>
      </c>
      <c r="O22" s="26" t="s">
        <v>486</v>
      </c>
      <c r="P22" s="24">
        <v>1</v>
      </c>
      <c r="Q22" s="25">
        <v>3</v>
      </c>
      <c r="R22" s="25" t="s">
        <v>486</v>
      </c>
      <c r="S22" s="25" t="s">
        <v>486</v>
      </c>
      <c r="T22" s="26" t="s">
        <v>486</v>
      </c>
      <c r="U22" s="24">
        <v>1</v>
      </c>
      <c r="V22" s="25" t="s">
        <v>486</v>
      </c>
      <c r="W22" s="25">
        <v>4</v>
      </c>
      <c r="X22" s="26" t="s">
        <v>486</v>
      </c>
      <c r="Y22" s="24">
        <v>1</v>
      </c>
      <c r="Z22" s="25">
        <v>3</v>
      </c>
      <c r="AA22" s="25" t="s">
        <v>486</v>
      </c>
      <c r="AB22" s="26" t="s">
        <v>486</v>
      </c>
      <c r="AC22" s="10"/>
    </row>
    <row r="23" spans="1:29" x14ac:dyDescent="0.35">
      <c r="A23" s="11"/>
      <c r="B23" s="22" t="s">
        <v>449</v>
      </c>
      <c r="C23" s="23" t="s">
        <v>511</v>
      </c>
      <c r="D23" s="24" t="s">
        <v>511</v>
      </c>
      <c r="E23" s="25" t="s">
        <v>486</v>
      </c>
      <c r="F23" s="25" t="s">
        <v>486</v>
      </c>
      <c r="G23" s="25" t="s">
        <v>486</v>
      </c>
      <c r="H23" s="26" t="s">
        <v>486</v>
      </c>
      <c r="I23" s="24" t="s">
        <v>511</v>
      </c>
      <c r="J23" s="25" t="s">
        <v>486</v>
      </c>
      <c r="K23" s="25" t="s">
        <v>511</v>
      </c>
      <c r="L23" s="26" t="s">
        <v>486</v>
      </c>
      <c r="M23" s="24" t="s">
        <v>486</v>
      </c>
      <c r="N23" s="25" t="s">
        <v>511</v>
      </c>
      <c r="O23" s="26" t="s">
        <v>486</v>
      </c>
      <c r="P23" s="24" t="s">
        <v>511</v>
      </c>
      <c r="Q23" s="25" t="s">
        <v>511</v>
      </c>
      <c r="R23" s="25" t="s">
        <v>486</v>
      </c>
      <c r="S23" s="25" t="s">
        <v>486</v>
      </c>
      <c r="T23" s="26" t="s">
        <v>486</v>
      </c>
      <c r="U23" s="24" t="s">
        <v>511</v>
      </c>
      <c r="V23" s="25" t="s">
        <v>486</v>
      </c>
      <c r="W23" s="25" t="s">
        <v>511</v>
      </c>
      <c r="X23" s="26" t="s">
        <v>486</v>
      </c>
      <c r="Y23" s="24" t="s">
        <v>511</v>
      </c>
      <c r="Z23" s="25" t="s">
        <v>511</v>
      </c>
      <c r="AA23" s="25" t="s">
        <v>486</v>
      </c>
      <c r="AB23" s="26" t="s">
        <v>486</v>
      </c>
      <c r="AC23" s="10"/>
    </row>
    <row r="24" spans="1:29" x14ac:dyDescent="0.35">
      <c r="A24" s="11"/>
      <c r="B24" s="8" t="s">
        <v>1169</v>
      </c>
      <c r="C24" s="9">
        <v>48</v>
      </c>
      <c r="D24" s="10">
        <v>48</v>
      </c>
      <c r="E24" s="5" t="s">
        <v>486</v>
      </c>
      <c r="F24" s="5" t="s">
        <v>486</v>
      </c>
      <c r="G24" s="5" t="s">
        <v>486</v>
      </c>
      <c r="H24" s="11" t="s">
        <v>486</v>
      </c>
      <c r="I24" s="10">
        <v>38</v>
      </c>
      <c r="J24" s="5" t="s">
        <v>486</v>
      </c>
      <c r="K24" s="5">
        <v>10</v>
      </c>
      <c r="L24" s="11" t="s">
        <v>486</v>
      </c>
      <c r="M24" s="10">
        <v>9</v>
      </c>
      <c r="N24" s="5">
        <v>36</v>
      </c>
      <c r="O24" s="11">
        <v>2</v>
      </c>
      <c r="P24" s="10">
        <v>32</v>
      </c>
      <c r="Q24" s="5">
        <v>12</v>
      </c>
      <c r="R24" s="5">
        <v>3</v>
      </c>
      <c r="S24" s="5" t="s">
        <v>486</v>
      </c>
      <c r="T24" s="11" t="s">
        <v>486</v>
      </c>
      <c r="U24" s="10">
        <v>11</v>
      </c>
      <c r="V24" s="5">
        <v>8</v>
      </c>
      <c r="W24" s="5">
        <v>29</v>
      </c>
      <c r="X24" s="11" t="s">
        <v>486</v>
      </c>
      <c r="Y24" s="10">
        <v>15</v>
      </c>
      <c r="Z24" s="5">
        <v>31</v>
      </c>
      <c r="AA24" s="5">
        <v>1</v>
      </c>
      <c r="AB24" s="11" t="s">
        <v>486</v>
      </c>
      <c r="AC24" s="10"/>
    </row>
    <row r="25" spans="1:29" x14ac:dyDescent="0.35">
      <c r="A25" s="11"/>
      <c r="B25" s="8" t="s">
        <v>449</v>
      </c>
      <c r="C25" s="12">
        <v>0.02</v>
      </c>
      <c r="D25" s="13">
        <v>0.02</v>
      </c>
      <c r="E25" s="5" t="s">
        <v>486</v>
      </c>
      <c r="F25" s="5" t="s">
        <v>486</v>
      </c>
      <c r="G25" s="5" t="s">
        <v>486</v>
      </c>
      <c r="H25" s="11" t="s">
        <v>486</v>
      </c>
      <c r="I25" s="13">
        <v>0.02</v>
      </c>
      <c r="J25" s="5" t="s">
        <v>486</v>
      </c>
      <c r="K25" s="14">
        <v>0.02</v>
      </c>
      <c r="L25" s="11" t="s">
        <v>486</v>
      </c>
      <c r="M25" s="13">
        <v>0.01</v>
      </c>
      <c r="N25" s="14">
        <v>0.02</v>
      </c>
      <c r="O25" s="15">
        <v>0.02</v>
      </c>
      <c r="P25" s="13">
        <v>0.02</v>
      </c>
      <c r="Q25" s="14">
        <v>0.01</v>
      </c>
      <c r="R25" s="14">
        <v>0.02</v>
      </c>
      <c r="S25" s="5" t="s">
        <v>486</v>
      </c>
      <c r="T25" s="11" t="s">
        <v>486</v>
      </c>
      <c r="U25" s="13">
        <v>0.02</v>
      </c>
      <c r="V25" s="14">
        <v>0.03</v>
      </c>
      <c r="W25" s="14">
        <v>0.01</v>
      </c>
      <c r="X25" s="11" t="s">
        <v>486</v>
      </c>
      <c r="Y25" s="13">
        <v>0.02</v>
      </c>
      <c r="Z25" s="14">
        <v>0.01</v>
      </c>
      <c r="AA25" s="14">
        <v>0.02</v>
      </c>
      <c r="AB25" s="11" t="s">
        <v>486</v>
      </c>
      <c r="AC25" s="10"/>
    </row>
    <row r="26" spans="1:29" x14ac:dyDescent="0.35">
      <c r="A26" s="11"/>
      <c r="B26" s="8" t="s">
        <v>449</v>
      </c>
      <c r="C26" s="10" t="s">
        <v>568</v>
      </c>
      <c r="D26" s="10" t="s">
        <v>449</v>
      </c>
      <c r="E26" s="5" t="s">
        <v>449</v>
      </c>
      <c r="F26" s="5" t="s">
        <v>449</v>
      </c>
      <c r="G26" s="5" t="s">
        <v>449</v>
      </c>
      <c r="H26" s="11" t="s">
        <v>449</v>
      </c>
      <c r="I26" s="10" t="s">
        <v>449</v>
      </c>
      <c r="J26" s="5" t="s">
        <v>449</v>
      </c>
      <c r="K26" s="5" t="s">
        <v>449</v>
      </c>
      <c r="L26" s="11" t="s">
        <v>449</v>
      </c>
      <c r="M26" s="10" t="s">
        <v>449</v>
      </c>
      <c r="N26" s="5" t="s">
        <v>603</v>
      </c>
      <c r="O26" s="11" t="s">
        <v>449</v>
      </c>
      <c r="P26" s="10" t="s">
        <v>449</v>
      </c>
      <c r="Q26" s="5" t="s">
        <v>449</v>
      </c>
      <c r="R26" s="5" t="s">
        <v>449</v>
      </c>
      <c r="S26" s="5" t="s">
        <v>449</v>
      </c>
      <c r="T26" s="11" t="s">
        <v>449</v>
      </c>
      <c r="U26" s="10" t="s">
        <v>449</v>
      </c>
      <c r="V26" s="5" t="s">
        <v>449</v>
      </c>
      <c r="W26" s="5" t="s">
        <v>449</v>
      </c>
      <c r="X26" s="11" t="s">
        <v>449</v>
      </c>
      <c r="Y26" s="10" t="s">
        <v>449</v>
      </c>
      <c r="Z26" s="5" t="s">
        <v>449</v>
      </c>
      <c r="AA26" s="5" t="s">
        <v>449</v>
      </c>
      <c r="AB26" s="11" t="s">
        <v>449</v>
      </c>
      <c r="AC26" s="10"/>
    </row>
    <row r="27" spans="1:29" x14ac:dyDescent="0.35">
      <c r="A27" s="11"/>
      <c r="B27" s="22" t="s">
        <v>519</v>
      </c>
      <c r="C27" s="24">
        <v>5</v>
      </c>
      <c r="D27" s="24">
        <v>5</v>
      </c>
      <c r="E27" s="25" t="s">
        <v>486</v>
      </c>
      <c r="F27" s="25" t="s">
        <v>486</v>
      </c>
      <c r="G27" s="25" t="s">
        <v>486</v>
      </c>
      <c r="H27" s="26" t="s">
        <v>486</v>
      </c>
      <c r="I27" s="24">
        <v>5</v>
      </c>
      <c r="J27" s="25" t="s">
        <v>486</v>
      </c>
      <c r="K27" s="25" t="s">
        <v>486</v>
      </c>
      <c r="L27" s="26" t="s">
        <v>486</v>
      </c>
      <c r="M27" s="24">
        <v>2</v>
      </c>
      <c r="N27" s="25">
        <v>3</v>
      </c>
      <c r="O27" s="26" t="s">
        <v>486</v>
      </c>
      <c r="P27" s="24">
        <v>3</v>
      </c>
      <c r="Q27" s="25">
        <v>2</v>
      </c>
      <c r="R27" s="25" t="s">
        <v>486</v>
      </c>
      <c r="S27" s="25" t="s">
        <v>486</v>
      </c>
      <c r="T27" s="26" t="s">
        <v>486</v>
      </c>
      <c r="U27" s="24">
        <v>2</v>
      </c>
      <c r="V27" s="25">
        <v>1</v>
      </c>
      <c r="W27" s="25">
        <v>1</v>
      </c>
      <c r="X27" s="26" t="s">
        <v>486</v>
      </c>
      <c r="Y27" s="24">
        <v>2</v>
      </c>
      <c r="Z27" s="25">
        <v>3</v>
      </c>
      <c r="AA27" s="25" t="s">
        <v>486</v>
      </c>
      <c r="AB27" s="26" t="s">
        <v>486</v>
      </c>
      <c r="AC27" s="10"/>
    </row>
    <row r="28" spans="1:29" x14ac:dyDescent="0.35">
      <c r="A28" s="11"/>
      <c r="B28" s="22" t="s">
        <v>449</v>
      </c>
      <c r="C28" s="24" t="s">
        <v>559</v>
      </c>
      <c r="D28" s="24" t="s">
        <v>449</v>
      </c>
      <c r="E28" s="25" t="s">
        <v>449</v>
      </c>
      <c r="F28" s="25" t="s">
        <v>449</v>
      </c>
      <c r="G28" s="25" t="s">
        <v>449</v>
      </c>
      <c r="H28" s="26" t="s">
        <v>449</v>
      </c>
      <c r="I28" s="24" t="s">
        <v>449</v>
      </c>
      <c r="J28" s="25" t="s">
        <v>449</v>
      </c>
      <c r="K28" s="25" t="s">
        <v>449</v>
      </c>
      <c r="L28" s="26" t="s">
        <v>449</v>
      </c>
      <c r="M28" s="24" t="s">
        <v>449</v>
      </c>
      <c r="N28" s="25" t="s">
        <v>449</v>
      </c>
      <c r="O28" s="26" t="s">
        <v>449</v>
      </c>
      <c r="P28" s="24" t="s">
        <v>449</v>
      </c>
      <c r="Q28" s="25" t="s">
        <v>449</v>
      </c>
      <c r="R28" s="25" t="s">
        <v>449</v>
      </c>
      <c r="S28" s="25" t="s">
        <v>449</v>
      </c>
      <c r="T28" s="26" t="s">
        <v>449</v>
      </c>
      <c r="U28" s="24" t="s">
        <v>449</v>
      </c>
      <c r="V28" s="25" t="s">
        <v>449</v>
      </c>
      <c r="W28" s="25" t="s">
        <v>449</v>
      </c>
      <c r="X28" s="26" t="s">
        <v>449</v>
      </c>
      <c r="Y28" s="24" t="s">
        <v>449</v>
      </c>
      <c r="Z28" s="25" t="s">
        <v>449</v>
      </c>
      <c r="AA28" s="25" t="s">
        <v>449</v>
      </c>
      <c r="AB28" s="26" t="s">
        <v>449</v>
      </c>
      <c r="AC28" s="10"/>
    </row>
    <row r="29" spans="1:29" x14ac:dyDescent="0.35">
      <c r="A29" s="11"/>
      <c r="B29" s="8" t="s">
        <v>1336</v>
      </c>
      <c r="C29" s="9">
        <v>2858</v>
      </c>
      <c r="D29" s="10">
        <v>2858</v>
      </c>
      <c r="E29" s="5" t="s">
        <v>486</v>
      </c>
      <c r="F29" s="5" t="s">
        <v>486</v>
      </c>
      <c r="G29" s="5" t="s">
        <v>486</v>
      </c>
      <c r="H29" s="11" t="s">
        <v>486</v>
      </c>
      <c r="I29" s="10">
        <v>2318</v>
      </c>
      <c r="J29" s="5" t="s">
        <v>486</v>
      </c>
      <c r="K29" s="5">
        <v>540</v>
      </c>
      <c r="L29" s="11" t="s">
        <v>486</v>
      </c>
      <c r="M29" s="10">
        <v>1128</v>
      </c>
      <c r="N29" s="5">
        <v>1615</v>
      </c>
      <c r="O29" s="11">
        <v>106</v>
      </c>
      <c r="P29" s="10">
        <v>1777</v>
      </c>
      <c r="Q29" s="5">
        <v>881</v>
      </c>
      <c r="R29" s="5">
        <v>161</v>
      </c>
      <c r="S29" s="5">
        <v>35</v>
      </c>
      <c r="T29" s="11">
        <v>4</v>
      </c>
      <c r="U29" s="10">
        <v>458</v>
      </c>
      <c r="V29" s="5">
        <v>273</v>
      </c>
      <c r="W29" s="5">
        <v>2036</v>
      </c>
      <c r="X29" s="11">
        <v>53</v>
      </c>
      <c r="Y29" s="10">
        <v>669</v>
      </c>
      <c r="Z29" s="5">
        <v>2066</v>
      </c>
      <c r="AA29" s="5">
        <v>51</v>
      </c>
      <c r="AB29" s="11">
        <v>21</v>
      </c>
      <c r="AC29" s="10"/>
    </row>
    <row r="30" spans="1:29" x14ac:dyDescent="0.35">
      <c r="A30" s="11"/>
      <c r="B30" s="8" t="s">
        <v>449</v>
      </c>
      <c r="C30" s="12">
        <v>0.94</v>
      </c>
      <c r="D30" s="13">
        <v>0.94</v>
      </c>
      <c r="E30" s="5" t="s">
        <v>486</v>
      </c>
      <c r="F30" s="5" t="s">
        <v>486</v>
      </c>
      <c r="G30" s="5" t="s">
        <v>486</v>
      </c>
      <c r="H30" s="11" t="s">
        <v>486</v>
      </c>
      <c r="I30" s="13">
        <v>0.94</v>
      </c>
      <c r="J30" s="5" t="s">
        <v>486</v>
      </c>
      <c r="K30" s="14">
        <v>0.94</v>
      </c>
      <c r="L30" s="11" t="s">
        <v>486</v>
      </c>
      <c r="M30" s="13">
        <v>0.95</v>
      </c>
      <c r="N30" s="14">
        <v>0.93</v>
      </c>
      <c r="O30" s="15">
        <v>0.95</v>
      </c>
      <c r="P30" s="13">
        <v>0.94</v>
      </c>
      <c r="Q30" s="14">
        <v>0.95</v>
      </c>
      <c r="R30" s="14">
        <v>0.92</v>
      </c>
      <c r="S30" s="14">
        <v>0.96</v>
      </c>
      <c r="T30" s="15">
        <v>1</v>
      </c>
      <c r="U30" s="13">
        <v>0.93</v>
      </c>
      <c r="V30" s="14">
        <v>0.93</v>
      </c>
      <c r="W30" s="14">
        <v>0.94</v>
      </c>
      <c r="X30" s="15">
        <v>0.98</v>
      </c>
      <c r="Y30" s="13">
        <v>0.93</v>
      </c>
      <c r="Z30" s="14">
        <v>0.94</v>
      </c>
      <c r="AA30" s="14">
        <v>0.89</v>
      </c>
      <c r="AB30" s="15">
        <v>0.93</v>
      </c>
      <c r="AC30" s="10"/>
    </row>
    <row r="31" spans="1:29" x14ac:dyDescent="0.35">
      <c r="A31" s="11"/>
      <c r="B31" s="8" t="s">
        <v>449</v>
      </c>
      <c r="C31" s="10" t="s">
        <v>517</v>
      </c>
      <c r="D31" s="10" t="s">
        <v>449</v>
      </c>
      <c r="E31" s="5" t="s">
        <v>449</v>
      </c>
      <c r="F31" s="5" t="s">
        <v>449</v>
      </c>
      <c r="G31" s="5" t="s">
        <v>449</v>
      </c>
      <c r="H31" s="11" t="s">
        <v>449</v>
      </c>
      <c r="I31" s="10" t="s">
        <v>449</v>
      </c>
      <c r="J31" s="5" t="s">
        <v>449</v>
      </c>
      <c r="K31" s="5" t="s">
        <v>449</v>
      </c>
      <c r="L31" s="11" t="s">
        <v>449</v>
      </c>
      <c r="M31" s="10" t="s">
        <v>449</v>
      </c>
      <c r="N31" s="5" t="s">
        <v>449</v>
      </c>
      <c r="O31" s="11" t="s">
        <v>449</v>
      </c>
      <c r="P31" s="10" t="s">
        <v>449</v>
      </c>
      <c r="Q31" s="5" t="s">
        <v>449</v>
      </c>
      <c r="R31" s="5" t="s">
        <v>449</v>
      </c>
      <c r="S31" s="5" t="s">
        <v>449</v>
      </c>
      <c r="T31" s="11" t="s">
        <v>449</v>
      </c>
      <c r="U31" s="10" t="s">
        <v>449</v>
      </c>
      <c r="V31" s="5" t="s">
        <v>449</v>
      </c>
      <c r="W31" s="5" t="s">
        <v>449</v>
      </c>
      <c r="X31" s="11" t="s">
        <v>449</v>
      </c>
      <c r="Y31" s="10" t="s">
        <v>449</v>
      </c>
      <c r="Z31" s="5" t="s">
        <v>449</v>
      </c>
      <c r="AA31" s="5" t="s">
        <v>449</v>
      </c>
      <c r="AB31" s="11" t="s">
        <v>449</v>
      </c>
      <c r="AC31" s="10"/>
    </row>
    <row r="32" spans="1:29" x14ac:dyDescent="0.35">
      <c r="A32" s="11"/>
      <c r="B32" s="22" t="s">
        <v>1337</v>
      </c>
      <c r="C32" s="23">
        <v>21</v>
      </c>
      <c r="D32" s="24">
        <v>21</v>
      </c>
      <c r="E32" s="25" t="s">
        <v>486</v>
      </c>
      <c r="F32" s="25" t="s">
        <v>486</v>
      </c>
      <c r="G32" s="25" t="s">
        <v>486</v>
      </c>
      <c r="H32" s="26" t="s">
        <v>486</v>
      </c>
      <c r="I32" s="24">
        <v>16</v>
      </c>
      <c r="J32" s="25" t="s">
        <v>486</v>
      </c>
      <c r="K32" s="25">
        <v>5</v>
      </c>
      <c r="L32" s="26" t="s">
        <v>486</v>
      </c>
      <c r="M32" s="24">
        <v>9</v>
      </c>
      <c r="N32" s="25">
        <v>12</v>
      </c>
      <c r="O32" s="26" t="s">
        <v>486</v>
      </c>
      <c r="P32" s="24">
        <v>12</v>
      </c>
      <c r="Q32" s="25">
        <v>6</v>
      </c>
      <c r="R32" s="25">
        <v>2</v>
      </c>
      <c r="S32" s="25" t="s">
        <v>486</v>
      </c>
      <c r="T32" s="26" t="s">
        <v>486</v>
      </c>
      <c r="U32" s="24">
        <v>3</v>
      </c>
      <c r="V32" s="25">
        <v>4</v>
      </c>
      <c r="W32" s="25">
        <v>13</v>
      </c>
      <c r="X32" s="26" t="s">
        <v>511</v>
      </c>
      <c r="Y32" s="24">
        <v>6</v>
      </c>
      <c r="Z32" s="25">
        <v>15</v>
      </c>
      <c r="AA32" s="25" t="s">
        <v>486</v>
      </c>
      <c r="AB32" s="26" t="s">
        <v>486</v>
      </c>
      <c r="AC32" s="10"/>
    </row>
    <row r="33" spans="1:29" x14ac:dyDescent="0.35">
      <c r="A33" s="11"/>
      <c r="B33" s="36" t="s">
        <v>449</v>
      </c>
      <c r="C33" s="43">
        <v>0.01</v>
      </c>
      <c r="D33" s="44">
        <v>0.01</v>
      </c>
      <c r="E33" s="39" t="s">
        <v>486</v>
      </c>
      <c r="F33" s="39" t="s">
        <v>486</v>
      </c>
      <c r="G33" s="39" t="s">
        <v>486</v>
      </c>
      <c r="H33" s="40" t="s">
        <v>486</v>
      </c>
      <c r="I33" s="44">
        <v>0.01</v>
      </c>
      <c r="J33" s="39" t="s">
        <v>486</v>
      </c>
      <c r="K33" s="45">
        <v>0.01</v>
      </c>
      <c r="L33" s="40" t="s">
        <v>486</v>
      </c>
      <c r="M33" s="44">
        <v>0.01</v>
      </c>
      <c r="N33" s="45">
        <v>0.01</v>
      </c>
      <c r="O33" s="40" t="s">
        <v>486</v>
      </c>
      <c r="P33" s="44">
        <v>0.01</v>
      </c>
      <c r="Q33" s="45">
        <v>0.01</v>
      </c>
      <c r="R33" s="45">
        <v>0.01</v>
      </c>
      <c r="S33" s="39" t="s">
        <v>486</v>
      </c>
      <c r="T33" s="40" t="s">
        <v>486</v>
      </c>
      <c r="U33" s="44">
        <v>0.01</v>
      </c>
      <c r="V33" s="45">
        <v>0.01</v>
      </c>
      <c r="W33" s="45">
        <v>0.01</v>
      </c>
      <c r="X33" s="46">
        <v>0.01</v>
      </c>
      <c r="Y33" s="44">
        <v>0.01</v>
      </c>
      <c r="Z33" s="45">
        <v>0.01</v>
      </c>
      <c r="AA33" s="39" t="s">
        <v>486</v>
      </c>
      <c r="AB33" s="40" t="s">
        <v>486</v>
      </c>
      <c r="AC33" s="10"/>
    </row>
    <row r="34" spans="1:29" x14ac:dyDescent="0.35">
      <c r="B34" s="1" t="s">
        <v>1929</v>
      </c>
    </row>
    <row r="35" spans="1:29" x14ac:dyDescent="0.35">
      <c r="B35" s="1" t="s">
        <v>529</v>
      </c>
    </row>
    <row r="36" spans="1:29" x14ac:dyDescent="0.35">
      <c r="B36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104" display="Return to Index" xr:uid="{00000000-0004-0000-64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0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500-000000000000}">
  <dimension ref="A1:X40"/>
  <sheetViews>
    <sheetView showGridLines="0" zoomScale="85" zoomScaleNormal="85" workbookViewId="0">
      <pane xSplit="2" ySplit="9" topLeftCell="C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271</v>
      </c>
    </row>
    <row r="6" spans="1:24" x14ac:dyDescent="0.35">
      <c r="B6" s="1" t="s">
        <v>269</v>
      </c>
    </row>
    <row r="7" spans="1:24" x14ac:dyDescent="0.35">
      <c r="B7" s="1" t="s">
        <v>104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3136</v>
      </c>
      <c r="D10" s="10">
        <v>1341</v>
      </c>
      <c r="E10" s="5">
        <v>215</v>
      </c>
      <c r="F10" s="5">
        <v>681</v>
      </c>
      <c r="G10" s="5">
        <v>360</v>
      </c>
      <c r="H10" s="5">
        <v>302</v>
      </c>
      <c r="I10" s="11">
        <v>172</v>
      </c>
      <c r="J10" s="10">
        <v>2614</v>
      </c>
      <c r="K10" s="11">
        <v>407</v>
      </c>
      <c r="L10" s="10">
        <v>472</v>
      </c>
      <c r="M10" s="5">
        <v>708</v>
      </c>
      <c r="N10" s="5">
        <v>239</v>
      </c>
      <c r="O10" s="5">
        <v>843</v>
      </c>
      <c r="P10" s="5">
        <v>468</v>
      </c>
      <c r="Q10" s="5">
        <v>152</v>
      </c>
      <c r="R10" s="11">
        <v>105</v>
      </c>
      <c r="S10" s="10">
        <v>515</v>
      </c>
      <c r="T10" s="5">
        <v>849</v>
      </c>
      <c r="U10" s="5">
        <v>920</v>
      </c>
      <c r="V10" s="5">
        <v>345</v>
      </c>
      <c r="W10" s="11">
        <v>160</v>
      </c>
    </row>
    <row r="11" spans="1:24" x14ac:dyDescent="0.35">
      <c r="B11" s="17" t="s">
        <v>1930</v>
      </c>
      <c r="C11" s="18">
        <v>3037</v>
      </c>
      <c r="D11" s="19">
        <v>1251</v>
      </c>
      <c r="E11" s="20">
        <v>225</v>
      </c>
      <c r="F11" s="20">
        <v>560</v>
      </c>
      <c r="G11" s="20">
        <v>372</v>
      </c>
      <c r="H11" s="20">
        <v>382</v>
      </c>
      <c r="I11" s="21">
        <v>159</v>
      </c>
      <c r="J11" s="19">
        <v>2365</v>
      </c>
      <c r="K11" s="21">
        <v>510</v>
      </c>
      <c r="L11" s="19">
        <v>525</v>
      </c>
      <c r="M11" s="20">
        <v>668</v>
      </c>
      <c r="N11" s="20">
        <v>227</v>
      </c>
      <c r="O11" s="20">
        <v>756</v>
      </c>
      <c r="P11" s="20">
        <v>414</v>
      </c>
      <c r="Q11" s="20">
        <v>118</v>
      </c>
      <c r="R11" s="21" t="s">
        <v>639</v>
      </c>
      <c r="S11" s="19">
        <v>594</v>
      </c>
      <c r="T11" s="20">
        <v>844</v>
      </c>
      <c r="U11" s="20">
        <v>765</v>
      </c>
      <c r="V11" s="20">
        <v>264</v>
      </c>
      <c r="W11" s="21">
        <v>210</v>
      </c>
    </row>
    <row r="12" spans="1:24" x14ac:dyDescent="0.35">
      <c r="A12" s="11"/>
      <c r="B12" s="22" t="s">
        <v>1331</v>
      </c>
      <c r="C12" s="23">
        <v>2313</v>
      </c>
      <c r="D12" s="24">
        <v>915</v>
      </c>
      <c r="E12" s="25">
        <v>181</v>
      </c>
      <c r="F12" s="25">
        <v>423</v>
      </c>
      <c r="G12" s="25">
        <v>287</v>
      </c>
      <c r="H12" s="25">
        <v>309</v>
      </c>
      <c r="I12" s="26">
        <v>127</v>
      </c>
      <c r="J12" s="24">
        <v>1819</v>
      </c>
      <c r="K12" s="26">
        <v>376</v>
      </c>
      <c r="L12" s="24">
        <v>410</v>
      </c>
      <c r="M12" s="25">
        <v>525</v>
      </c>
      <c r="N12" s="25">
        <v>177</v>
      </c>
      <c r="O12" s="25">
        <v>557</v>
      </c>
      <c r="P12" s="25">
        <v>277</v>
      </c>
      <c r="Q12" s="25">
        <v>91</v>
      </c>
      <c r="R12" s="26">
        <v>120</v>
      </c>
      <c r="S12" s="24">
        <v>492</v>
      </c>
      <c r="T12" s="25">
        <v>642</v>
      </c>
      <c r="U12" s="25">
        <v>554</v>
      </c>
      <c r="V12" s="25">
        <v>180</v>
      </c>
      <c r="W12" s="26">
        <v>169</v>
      </c>
      <c r="X12" s="10"/>
    </row>
    <row r="13" spans="1:24" x14ac:dyDescent="0.35">
      <c r="A13" s="11"/>
      <c r="B13" s="22" t="s">
        <v>449</v>
      </c>
      <c r="C13" s="27">
        <v>0.76</v>
      </c>
      <c r="D13" s="28">
        <v>0.73</v>
      </c>
      <c r="E13" s="29">
        <v>0.8</v>
      </c>
      <c r="F13" s="29">
        <v>0.76</v>
      </c>
      <c r="G13" s="29">
        <v>0.77</v>
      </c>
      <c r="H13" s="29">
        <v>0.81</v>
      </c>
      <c r="I13" s="30">
        <v>0.8</v>
      </c>
      <c r="J13" s="28">
        <v>0.77</v>
      </c>
      <c r="K13" s="30">
        <v>0.74</v>
      </c>
      <c r="L13" s="28">
        <v>0.78</v>
      </c>
      <c r="M13" s="29">
        <v>0.79</v>
      </c>
      <c r="N13" s="29">
        <v>0.78</v>
      </c>
      <c r="O13" s="29">
        <v>0.74</v>
      </c>
      <c r="P13" s="29">
        <v>0.67</v>
      </c>
      <c r="Q13" s="29">
        <v>0.77</v>
      </c>
      <c r="R13" s="30">
        <v>0.83</v>
      </c>
      <c r="S13" s="28">
        <v>0.83</v>
      </c>
      <c r="T13" s="29">
        <v>0.76</v>
      </c>
      <c r="U13" s="29">
        <v>0.72</v>
      </c>
      <c r="V13" s="29">
        <v>0.68</v>
      </c>
      <c r="W13" s="30">
        <v>0.8</v>
      </c>
      <c r="X13" s="10"/>
    </row>
    <row r="14" spans="1:24" x14ac:dyDescent="0.35">
      <c r="A14" s="11"/>
      <c r="B14" s="22" t="s">
        <v>449</v>
      </c>
      <c r="C14" s="24" t="s">
        <v>1302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5" t="s">
        <v>560</v>
      </c>
      <c r="I14" s="26" t="s">
        <v>449</v>
      </c>
      <c r="J14" s="24" t="s">
        <v>449</v>
      </c>
      <c r="K14" s="26" t="s">
        <v>449</v>
      </c>
      <c r="L14" s="24" t="s">
        <v>605</v>
      </c>
      <c r="M14" s="25" t="s">
        <v>605</v>
      </c>
      <c r="N14" s="25" t="s">
        <v>605</v>
      </c>
      <c r="O14" s="25" t="s">
        <v>605</v>
      </c>
      <c r="P14" s="25" t="s">
        <v>449</v>
      </c>
      <c r="Q14" s="25" t="s">
        <v>449</v>
      </c>
      <c r="R14" s="26" t="s">
        <v>605</v>
      </c>
      <c r="S14" s="24" t="s">
        <v>929</v>
      </c>
      <c r="T14" s="25" t="s">
        <v>647</v>
      </c>
      <c r="U14" s="25" t="s">
        <v>449</v>
      </c>
      <c r="V14" s="25" t="s">
        <v>449</v>
      </c>
      <c r="W14" s="26" t="s">
        <v>647</v>
      </c>
      <c r="X14" s="10"/>
    </row>
    <row r="15" spans="1:24" x14ac:dyDescent="0.35">
      <c r="A15" s="11"/>
      <c r="B15" s="8" t="s">
        <v>1332</v>
      </c>
      <c r="C15" s="9">
        <v>545</v>
      </c>
      <c r="D15" s="10">
        <v>252</v>
      </c>
      <c r="E15" s="5">
        <v>38</v>
      </c>
      <c r="F15" s="5">
        <v>102</v>
      </c>
      <c r="G15" s="5">
        <v>69</v>
      </c>
      <c r="H15" s="5">
        <v>54</v>
      </c>
      <c r="I15" s="11">
        <v>17</v>
      </c>
      <c r="J15" s="10">
        <v>415</v>
      </c>
      <c r="K15" s="11">
        <v>96</v>
      </c>
      <c r="L15" s="10">
        <v>89</v>
      </c>
      <c r="M15" s="5">
        <v>104</v>
      </c>
      <c r="N15" s="5">
        <v>39</v>
      </c>
      <c r="O15" s="5">
        <v>156</v>
      </c>
      <c r="P15" s="5">
        <v>95</v>
      </c>
      <c r="Q15" s="5">
        <v>20</v>
      </c>
      <c r="R15" s="11">
        <v>22</v>
      </c>
      <c r="S15" s="10">
        <v>76</v>
      </c>
      <c r="T15" s="5">
        <v>148</v>
      </c>
      <c r="U15" s="5">
        <v>158</v>
      </c>
      <c r="V15" s="5">
        <v>68</v>
      </c>
      <c r="W15" s="11">
        <v>34</v>
      </c>
      <c r="X15" s="10"/>
    </row>
    <row r="16" spans="1:24" x14ac:dyDescent="0.35">
      <c r="A16" s="11"/>
      <c r="B16" s="8" t="s">
        <v>449</v>
      </c>
      <c r="C16" s="12">
        <v>0.18</v>
      </c>
      <c r="D16" s="13">
        <v>0.2</v>
      </c>
      <c r="E16" s="14">
        <v>0.17</v>
      </c>
      <c r="F16" s="14">
        <v>0.18</v>
      </c>
      <c r="G16" s="14">
        <v>0.18</v>
      </c>
      <c r="H16" s="14">
        <v>0.14000000000000001</v>
      </c>
      <c r="I16" s="15">
        <v>0.11</v>
      </c>
      <c r="J16" s="13">
        <v>0.18</v>
      </c>
      <c r="K16" s="15">
        <v>0.19</v>
      </c>
      <c r="L16" s="13">
        <v>0.17</v>
      </c>
      <c r="M16" s="14">
        <v>0.16</v>
      </c>
      <c r="N16" s="14">
        <v>0.17</v>
      </c>
      <c r="O16" s="14">
        <v>0.21</v>
      </c>
      <c r="P16" s="14">
        <v>0.23</v>
      </c>
      <c r="Q16" s="14">
        <v>0.17</v>
      </c>
      <c r="R16" s="15">
        <v>0.15</v>
      </c>
      <c r="S16" s="13">
        <v>0.13</v>
      </c>
      <c r="T16" s="14">
        <v>0.17</v>
      </c>
      <c r="U16" s="14">
        <v>0.21</v>
      </c>
      <c r="V16" s="14">
        <v>0.26</v>
      </c>
      <c r="W16" s="15">
        <v>0.16</v>
      </c>
      <c r="X16" s="10"/>
    </row>
    <row r="17" spans="1:24" x14ac:dyDescent="0.35">
      <c r="A17" s="11"/>
      <c r="B17" s="8" t="s">
        <v>449</v>
      </c>
      <c r="C17" s="10" t="s">
        <v>1355</v>
      </c>
      <c r="D17" s="10" t="s">
        <v>600</v>
      </c>
      <c r="E17" s="5" t="s">
        <v>449</v>
      </c>
      <c r="F17" s="5" t="s">
        <v>449</v>
      </c>
      <c r="G17" s="5" t="s">
        <v>449</v>
      </c>
      <c r="H17" s="5" t="s">
        <v>449</v>
      </c>
      <c r="I17" s="11" t="s">
        <v>449</v>
      </c>
      <c r="J17" s="10" t="s">
        <v>449</v>
      </c>
      <c r="K17" s="11" t="s">
        <v>449</v>
      </c>
      <c r="L17" s="10" t="s">
        <v>449</v>
      </c>
      <c r="M17" s="5" t="s">
        <v>449</v>
      </c>
      <c r="N17" s="5" t="s">
        <v>449</v>
      </c>
      <c r="O17" s="5" t="s">
        <v>568</v>
      </c>
      <c r="P17" s="5" t="s">
        <v>603</v>
      </c>
      <c r="Q17" s="5" t="s">
        <v>449</v>
      </c>
      <c r="R17" s="11" t="s">
        <v>449</v>
      </c>
      <c r="S17" s="10" t="s">
        <v>449</v>
      </c>
      <c r="T17" s="5" t="s">
        <v>449</v>
      </c>
      <c r="U17" s="5" t="s">
        <v>644</v>
      </c>
      <c r="V17" s="5" t="s">
        <v>737</v>
      </c>
      <c r="W17" s="11" t="s">
        <v>449</v>
      </c>
      <c r="X17" s="10"/>
    </row>
    <row r="18" spans="1:24" x14ac:dyDescent="0.35">
      <c r="A18" s="11"/>
      <c r="B18" s="22" t="s">
        <v>1333</v>
      </c>
      <c r="C18" s="23">
        <v>110</v>
      </c>
      <c r="D18" s="24">
        <v>46</v>
      </c>
      <c r="E18" s="25">
        <v>4</v>
      </c>
      <c r="F18" s="25">
        <v>21</v>
      </c>
      <c r="G18" s="25">
        <v>12</v>
      </c>
      <c r="H18" s="25">
        <v>13</v>
      </c>
      <c r="I18" s="26">
        <v>11</v>
      </c>
      <c r="J18" s="24">
        <v>80</v>
      </c>
      <c r="K18" s="26">
        <v>22</v>
      </c>
      <c r="L18" s="24">
        <v>20</v>
      </c>
      <c r="M18" s="25">
        <v>26</v>
      </c>
      <c r="N18" s="25">
        <v>8</v>
      </c>
      <c r="O18" s="25">
        <v>22</v>
      </c>
      <c r="P18" s="25">
        <v>25</v>
      </c>
      <c r="Q18" s="25">
        <v>3</v>
      </c>
      <c r="R18" s="26">
        <v>2</v>
      </c>
      <c r="S18" s="24">
        <v>17</v>
      </c>
      <c r="T18" s="25">
        <v>34</v>
      </c>
      <c r="U18" s="25">
        <v>33</v>
      </c>
      <c r="V18" s="25">
        <v>10</v>
      </c>
      <c r="W18" s="26">
        <v>5</v>
      </c>
      <c r="X18" s="10"/>
    </row>
    <row r="19" spans="1:24" x14ac:dyDescent="0.35">
      <c r="A19" s="11"/>
      <c r="B19" s="22" t="s">
        <v>449</v>
      </c>
      <c r="C19" s="27">
        <v>0.04</v>
      </c>
      <c r="D19" s="28">
        <v>0.04</v>
      </c>
      <c r="E19" s="29">
        <v>0.02</v>
      </c>
      <c r="F19" s="29">
        <v>0.04</v>
      </c>
      <c r="G19" s="29">
        <v>0.03</v>
      </c>
      <c r="H19" s="29">
        <v>0.03</v>
      </c>
      <c r="I19" s="30">
        <v>7.0000000000000007E-2</v>
      </c>
      <c r="J19" s="28">
        <v>0.03</v>
      </c>
      <c r="K19" s="30">
        <v>0.04</v>
      </c>
      <c r="L19" s="28">
        <v>0.04</v>
      </c>
      <c r="M19" s="29">
        <v>0.04</v>
      </c>
      <c r="N19" s="29">
        <v>0.03</v>
      </c>
      <c r="O19" s="29">
        <v>0.03</v>
      </c>
      <c r="P19" s="29">
        <v>0.06</v>
      </c>
      <c r="Q19" s="29">
        <v>0.02</v>
      </c>
      <c r="R19" s="30">
        <v>0.02</v>
      </c>
      <c r="S19" s="28">
        <v>0.03</v>
      </c>
      <c r="T19" s="29">
        <v>0.04</v>
      </c>
      <c r="U19" s="29">
        <v>0.04</v>
      </c>
      <c r="V19" s="29">
        <v>0.04</v>
      </c>
      <c r="W19" s="30">
        <v>0.03</v>
      </c>
      <c r="X19" s="10"/>
    </row>
    <row r="20" spans="1:24" x14ac:dyDescent="0.35">
      <c r="A20" s="11"/>
      <c r="B20" s="22" t="s">
        <v>449</v>
      </c>
      <c r="C20" s="24" t="s">
        <v>449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5" t="s">
        <v>449</v>
      </c>
      <c r="I20" s="26" t="s">
        <v>513</v>
      </c>
      <c r="J20" s="24" t="s">
        <v>449</v>
      </c>
      <c r="K20" s="26" t="s">
        <v>449</v>
      </c>
      <c r="L20" s="24" t="s">
        <v>449</v>
      </c>
      <c r="M20" s="25" t="s">
        <v>449</v>
      </c>
      <c r="N20" s="25" t="s">
        <v>449</v>
      </c>
      <c r="O20" s="25" t="s">
        <v>449</v>
      </c>
      <c r="P20" s="25" t="s">
        <v>695</v>
      </c>
      <c r="Q20" s="25" t="s">
        <v>449</v>
      </c>
      <c r="R20" s="26" t="s">
        <v>449</v>
      </c>
      <c r="S20" s="24" t="s">
        <v>449</v>
      </c>
      <c r="T20" s="25" t="s">
        <v>449</v>
      </c>
      <c r="U20" s="25" t="s">
        <v>449</v>
      </c>
      <c r="V20" s="25" t="s">
        <v>449</v>
      </c>
      <c r="W20" s="26" t="s">
        <v>449</v>
      </c>
      <c r="X20" s="10"/>
    </row>
    <row r="21" spans="1:24" x14ac:dyDescent="0.35">
      <c r="A21" s="11"/>
      <c r="B21" s="8" t="s">
        <v>1334</v>
      </c>
      <c r="C21" s="9">
        <v>17</v>
      </c>
      <c r="D21" s="10">
        <v>13</v>
      </c>
      <c r="E21" s="5" t="s">
        <v>511</v>
      </c>
      <c r="F21" s="5">
        <v>1</v>
      </c>
      <c r="G21" s="5">
        <v>1</v>
      </c>
      <c r="H21" s="5">
        <v>2</v>
      </c>
      <c r="I21" s="11" t="s">
        <v>486</v>
      </c>
      <c r="J21" s="10">
        <v>7</v>
      </c>
      <c r="K21" s="11">
        <v>9</v>
      </c>
      <c r="L21" s="10" t="s">
        <v>486</v>
      </c>
      <c r="M21" s="5">
        <v>5</v>
      </c>
      <c r="N21" s="5" t="s">
        <v>486</v>
      </c>
      <c r="O21" s="5">
        <v>5</v>
      </c>
      <c r="P21" s="5">
        <v>5</v>
      </c>
      <c r="Q21" s="5">
        <v>1</v>
      </c>
      <c r="R21" s="11" t="s">
        <v>486</v>
      </c>
      <c r="S21" s="10" t="s">
        <v>486</v>
      </c>
      <c r="T21" s="5">
        <v>8</v>
      </c>
      <c r="U21" s="5">
        <v>6</v>
      </c>
      <c r="V21" s="5">
        <v>1</v>
      </c>
      <c r="W21" s="11">
        <v>1</v>
      </c>
      <c r="X21" s="10"/>
    </row>
    <row r="22" spans="1:24" x14ac:dyDescent="0.35">
      <c r="A22" s="11"/>
      <c r="B22" s="8" t="s">
        <v>449</v>
      </c>
      <c r="C22" s="12">
        <v>0.01</v>
      </c>
      <c r="D22" s="13">
        <v>0.01</v>
      </c>
      <c r="E22" s="5" t="s">
        <v>511</v>
      </c>
      <c r="F22" s="5" t="s">
        <v>511</v>
      </c>
      <c r="G22" s="5" t="s">
        <v>511</v>
      </c>
      <c r="H22" s="5" t="s">
        <v>511</v>
      </c>
      <c r="I22" s="11" t="s">
        <v>486</v>
      </c>
      <c r="J22" s="10" t="s">
        <v>511</v>
      </c>
      <c r="K22" s="15">
        <v>0.02</v>
      </c>
      <c r="L22" s="10" t="s">
        <v>486</v>
      </c>
      <c r="M22" s="14">
        <v>0.01</v>
      </c>
      <c r="N22" s="5" t="s">
        <v>486</v>
      </c>
      <c r="O22" s="14">
        <v>0.01</v>
      </c>
      <c r="P22" s="14">
        <v>0.01</v>
      </c>
      <c r="Q22" s="14">
        <v>0.01</v>
      </c>
      <c r="R22" s="11" t="s">
        <v>486</v>
      </c>
      <c r="S22" s="10" t="s">
        <v>486</v>
      </c>
      <c r="T22" s="14">
        <v>0.01</v>
      </c>
      <c r="U22" s="14">
        <v>0.01</v>
      </c>
      <c r="V22" s="5" t="s">
        <v>511</v>
      </c>
      <c r="W22" s="11" t="s">
        <v>511</v>
      </c>
      <c r="X22" s="10"/>
    </row>
    <row r="23" spans="1:24" x14ac:dyDescent="0.35">
      <c r="A23" s="11"/>
      <c r="B23" s="8" t="s">
        <v>449</v>
      </c>
      <c r="C23" s="10" t="s">
        <v>645</v>
      </c>
      <c r="D23" s="10" t="s">
        <v>505</v>
      </c>
      <c r="E23" s="5" t="s">
        <v>449</v>
      </c>
      <c r="F23" s="5" t="s">
        <v>449</v>
      </c>
      <c r="G23" s="5" t="s">
        <v>449</v>
      </c>
      <c r="H23" s="5" t="s">
        <v>449</v>
      </c>
      <c r="I23" s="11" t="s">
        <v>449</v>
      </c>
      <c r="J23" s="10" t="s">
        <v>449</v>
      </c>
      <c r="K23" s="11" t="s">
        <v>506</v>
      </c>
      <c r="L23" s="10" t="s">
        <v>449</v>
      </c>
      <c r="M23" s="5" t="s">
        <v>449</v>
      </c>
      <c r="N23" s="5" t="s">
        <v>449</v>
      </c>
      <c r="O23" s="5" t="s">
        <v>449</v>
      </c>
      <c r="P23" s="5" t="s">
        <v>449</v>
      </c>
      <c r="Q23" s="5" t="s">
        <v>611</v>
      </c>
      <c r="R23" s="11" t="s">
        <v>449</v>
      </c>
      <c r="S23" s="10" t="s">
        <v>449</v>
      </c>
      <c r="T23" s="5" t="s">
        <v>449</v>
      </c>
      <c r="U23" s="5" t="s">
        <v>449</v>
      </c>
      <c r="V23" s="5" t="s">
        <v>449</v>
      </c>
      <c r="W23" s="11" t="s">
        <v>449</v>
      </c>
      <c r="X23" s="10"/>
    </row>
    <row r="24" spans="1:24" x14ac:dyDescent="0.35">
      <c r="A24" s="11"/>
      <c r="B24" s="22" t="s">
        <v>1335</v>
      </c>
      <c r="C24" s="23">
        <v>4</v>
      </c>
      <c r="D24" s="24">
        <v>3</v>
      </c>
      <c r="E24" s="25" t="s">
        <v>486</v>
      </c>
      <c r="F24" s="25">
        <v>1</v>
      </c>
      <c r="G24" s="25" t="s">
        <v>486</v>
      </c>
      <c r="H24" s="25" t="s">
        <v>486</v>
      </c>
      <c r="I24" s="26" t="s">
        <v>486</v>
      </c>
      <c r="J24" s="24">
        <v>3</v>
      </c>
      <c r="K24" s="26" t="s">
        <v>511</v>
      </c>
      <c r="L24" s="24" t="s">
        <v>511</v>
      </c>
      <c r="M24" s="25" t="s">
        <v>486</v>
      </c>
      <c r="N24" s="25" t="s">
        <v>486</v>
      </c>
      <c r="O24" s="25">
        <v>3</v>
      </c>
      <c r="P24" s="25" t="s">
        <v>486</v>
      </c>
      <c r="Q24" s="25">
        <v>1</v>
      </c>
      <c r="R24" s="26" t="s">
        <v>486</v>
      </c>
      <c r="S24" s="24">
        <v>2</v>
      </c>
      <c r="T24" s="25">
        <v>2</v>
      </c>
      <c r="U24" s="25" t="s">
        <v>511</v>
      </c>
      <c r="V24" s="25" t="s">
        <v>511</v>
      </c>
      <c r="W24" s="26" t="s">
        <v>486</v>
      </c>
      <c r="X24" s="10"/>
    </row>
    <row r="25" spans="1:24" x14ac:dyDescent="0.35">
      <c r="A25" s="11"/>
      <c r="B25" s="22" t="s">
        <v>449</v>
      </c>
      <c r="C25" s="23" t="s">
        <v>511</v>
      </c>
      <c r="D25" s="24" t="s">
        <v>511</v>
      </c>
      <c r="E25" s="25" t="s">
        <v>486</v>
      </c>
      <c r="F25" s="25" t="s">
        <v>511</v>
      </c>
      <c r="G25" s="25" t="s">
        <v>486</v>
      </c>
      <c r="H25" s="25" t="s">
        <v>486</v>
      </c>
      <c r="I25" s="26" t="s">
        <v>486</v>
      </c>
      <c r="J25" s="24" t="s">
        <v>511</v>
      </c>
      <c r="K25" s="26" t="s">
        <v>511</v>
      </c>
      <c r="L25" s="24" t="s">
        <v>511</v>
      </c>
      <c r="M25" s="25" t="s">
        <v>486</v>
      </c>
      <c r="N25" s="25" t="s">
        <v>486</v>
      </c>
      <c r="O25" s="25" t="s">
        <v>511</v>
      </c>
      <c r="P25" s="25" t="s">
        <v>486</v>
      </c>
      <c r="Q25" s="29">
        <v>0.01</v>
      </c>
      <c r="R25" s="26" t="s">
        <v>486</v>
      </c>
      <c r="S25" s="24" t="s">
        <v>511</v>
      </c>
      <c r="T25" s="25" t="s">
        <v>511</v>
      </c>
      <c r="U25" s="25" t="s">
        <v>511</v>
      </c>
      <c r="V25" s="25" t="s">
        <v>511</v>
      </c>
      <c r="W25" s="26" t="s">
        <v>486</v>
      </c>
      <c r="X25" s="10"/>
    </row>
    <row r="26" spans="1:24" x14ac:dyDescent="0.35">
      <c r="A26" s="11"/>
      <c r="B26" s="22" t="s">
        <v>449</v>
      </c>
      <c r="C26" s="24" t="s">
        <v>449</v>
      </c>
      <c r="D26" s="24" t="s">
        <v>449</v>
      </c>
      <c r="E26" s="25" t="s">
        <v>449</v>
      </c>
      <c r="F26" s="25" t="s">
        <v>449</v>
      </c>
      <c r="G26" s="25" t="s">
        <v>449</v>
      </c>
      <c r="H26" s="25" t="s">
        <v>449</v>
      </c>
      <c r="I26" s="26" t="s">
        <v>449</v>
      </c>
      <c r="J26" s="24" t="s">
        <v>449</v>
      </c>
      <c r="K26" s="26" t="s">
        <v>449</v>
      </c>
      <c r="L26" s="24" t="s">
        <v>449</v>
      </c>
      <c r="M26" s="25" t="s">
        <v>449</v>
      </c>
      <c r="N26" s="25" t="s">
        <v>449</v>
      </c>
      <c r="O26" s="25" t="s">
        <v>449</v>
      </c>
      <c r="P26" s="25" t="s">
        <v>449</v>
      </c>
      <c r="Q26" s="25" t="s">
        <v>568</v>
      </c>
      <c r="R26" s="26" t="s">
        <v>449</v>
      </c>
      <c r="S26" s="24" t="s">
        <v>449</v>
      </c>
      <c r="T26" s="25" t="s">
        <v>449</v>
      </c>
      <c r="U26" s="25" t="s">
        <v>449</v>
      </c>
      <c r="V26" s="25" t="s">
        <v>449</v>
      </c>
      <c r="W26" s="26" t="s">
        <v>449</v>
      </c>
      <c r="X26" s="10"/>
    </row>
    <row r="27" spans="1:24" x14ac:dyDescent="0.35">
      <c r="A27" s="11"/>
      <c r="B27" s="8" t="s">
        <v>1169</v>
      </c>
      <c r="C27" s="9">
        <v>48</v>
      </c>
      <c r="D27" s="10">
        <v>22</v>
      </c>
      <c r="E27" s="5">
        <v>2</v>
      </c>
      <c r="F27" s="5">
        <v>12</v>
      </c>
      <c r="G27" s="5">
        <v>4</v>
      </c>
      <c r="H27" s="5">
        <v>4</v>
      </c>
      <c r="I27" s="11">
        <v>3</v>
      </c>
      <c r="J27" s="10">
        <v>41</v>
      </c>
      <c r="K27" s="11">
        <v>7</v>
      </c>
      <c r="L27" s="10">
        <v>6</v>
      </c>
      <c r="M27" s="5">
        <v>8</v>
      </c>
      <c r="N27" s="5">
        <v>3</v>
      </c>
      <c r="O27" s="5">
        <v>12</v>
      </c>
      <c r="P27" s="5">
        <v>13</v>
      </c>
      <c r="Q27" s="5">
        <v>3</v>
      </c>
      <c r="R27" s="11" t="s">
        <v>511</v>
      </c>
      <c r="S27" s="10">
        <v>8</v>
      </c>
      <c r="T27" s="5">
        <v>10</v>
      </c>
      <c r="U27" s="5">
        <v>14</v>
      </c>
      <c r="V27" s="5">
        <v>5</v>
      </c>
      <c r="W27" s="11">
        <v>1</v>
      </c>
      <c r="X27" s="10"/>
    </row>
    <row r="28" spans="1:24" x14ac:dyDescent="0.35">
      <c r="A28" s="11"/>
      <c r="B28" s="8" t="s">
        <v>449</v>
      </c>
      <c r="C28" s="12">
        <v>0.02</v>
      </c>
      <c r="D28" s="13">
        <v>0.02</v>
      </c>
      <c r="E28" s="14">
        <v>0.01</v>
      </c>
      <c r="F28" s="14">
        <v>0.02</v>
      </c>
      <c r="G28" s="14">
        <v>0.01</v>
      </c>
      <c r="H28" s="14">
        <v>0.01</v>
      </c>
      <c r="I28" s="15">
        <v>0.02</v>
      </c>
      <c r="J28" s="13">
        <v>0.02</v>
      </c>
      <c r="K28" s="15">
        <v>0.01</v>
      </c>
      <c r="L28" s="13">
        <v>0.01</v>
      </c>
      <c r="M28" s="14">
        <v>0.01</v>
      </c>
      <c r="N28" s="14">
        <v>0.01</v>
      </c>
      <c r="O28" s="14">
        <v>0.02</v>
      </c>
      <c r="P28" s="14">
        <v>0.03</v>
      </c>
      <c r="Q28" s="14">
        <v>0.03</v>
      </c>
      <c r="R28" s="11" t="s">
        <v>511</v>
      </c>
      <c r="S28" s="13">
        <v>0.01</v>
      </c>
      <c r="T28" s="14">
        <v>0.01</v>
      </c>
      <c r="U28" s="14">
        <v>0.02</v>
      </c>
      <c r="V28" s="14">
        <v>0.02</v>
      </c>
      <c r="W28" s="15">
        <v>0.01</v>
      </c>
      <c r="X28" s="10"/>
    </row>
    <row r="29" spans="1:24" x14ac:dyDescent="0.35">
      <c r="A29" s="11"/>
      <c r="B29" s="8" t="s">
        <v>449</v>
      </c>
      <c r="C29" s="10" t="s">
        <v>449</v>
      </c>
      <c r="D29" s="10" t="s">
        <v>449</v>
      </c>
      <c r="E29" s="5" t="s">
        <v>449</v>
      </c>
      <c r="F29" s="5" t="s">
        <v>449</v>
      </c>
      <c r="G29" s="5" t="s">
        <v>449</v>
      </c>
      <c r="H29" s="5" t="s">
        <v>449</v>
      </c>
      <c r="I29" s="11" t="s">
        <v>449</v>
      </c>
      <c r="J29" s="10" t="s">
        <v>449</v>
      </c>
      <c r="K29" s="11" t="s">
        <v>449</v>
      </c>
      <c r="L29" s="10" t="s">
        <v>449</v>
      </c>
      <c r="M29" s="5" t="s">
        <v>449</v>
      </c>
      <c r="N29" s="5" t="s">
        <v>449</v>
      </c>
      <c r="O29" s="5" t="s">
        <v>449</v>
      </c>
      <c r="P29" s="5" t="s">
        <v>505</v>
      </c>
      <c r="Q29" s="5" t="s">
        <v>449</v>
      </c>
      <c r="R29" s="11" t="s">
        <v>449</v>
      </c>
      <c r="S29" s="10" t="s">
        <v>449</v>
      </c>
      <c r="T29" s="5" t="s">
        <v>449</v>
      </c>
      <c r="U29" s="5" t="s">
        <v>449</v>
      </c>
      <c r="V29" s="5" t="s">
        <v>449</v>
      </c>
      <c r="W29" s="11" t="s">
        <v>449</v>
      </c>
      <c r="X29" s="10"/>
    </row>
    <row r="30" spans="1:24" x14ac:dyDescent="0.35">
      <c r="A30" s="11"/>
      <c r="B30" s="22" t="s">
        <v>519</v>
      </c>
      <c r="C30" s="23">
        <v>5</v>
      </c>
      <c r="D30" s="24">
        <v>3</v>
      </c>
      <c r="E30" s="25" t="s">
        <v>486</v>
      </c>
      <c r="F30" s="25" t="s">
        <v>486</v>
      </c>
      <c r="G30" s="25" t="s">
        <v>486</v>
      </c>
      <c r="H30" s="25" t="s">
        <v>486</v>
      </c>
      <c r="I30" s="26">
        <v>2</v>
      </c>
      <c r="J30" s="24">
        <v>5</v>
      </c>
      <c r="K30" s="26" t="s">
        <v>486</v>
      </c>
      <c r="L30" s="24">
        <v>1</v>
      </c>
      <c r="M30" s="25" t="s">
        <v>486</v>
      </c>
      <c r="N30" s="25" t="s">
        <v>486</v>
      </c>
      <c r="O30" s="25">
        <v>2</v>
      </c>
      <c r="P30" s="25">
        <v>1</v>
      </c>
      <c r="Q30" s="25" t="s">
        <v>486</v>
      </c>
      <c r="R30" s="26" t="s">
        <v>486</v>
      </c>
      <c r="S30" s="24">
        <v>1</v>
      </c>
      <c r="T30" s="25">
        <v>2</v>
      </c>
      <c r="U30" s="25" t="s">
        <v>486</v>
      </c>
      <c r="V30" s="25" t="s">
        <v>486</v>
      </c>
      <c r="W30" s="26" t="s">
        <v>486</v>
      </c>
      <c r="X30" s="10"/>
    </row>
    <row r="31" spans="1:24" x14ac:dyDescent="0.35">
      <c r="A31" s="11"/>
      <c r="B31" s="22" t="s">
        <v>449</v>
      </c>
      <c r="C31" s="24" t="s">
        <v>449</v>
      </c>
      <c r="D31" s="24" t="s">
        <v>449</v>
      </c>
      <c r="E31" s="25" t="s">
        <v>449</v>
      </c>
      <c r="F31" s="25" t="s">
        <v>449</v>
      </c>
      <c r="G31" s="25" t="s">
        <v>449</v>
      </c>
      <c r="H31" s="25" t="s">
        <v>449</v>
      </c>
      <c r="I31" s="26" t="s">
        <v>846</v>
      </c>
      <c r="J31" s="24" t="s">
        <v>449</v>
      </c>
      <c r="K31" s="26" t="s">
        <v>449</v>
      </c>
      <c r="L31" s="24" t="s">
        <v>449</v>
      </c>
      <c r="M31" s="25" t="s">
        <v>449</v>
      </c>
      <c r="N31" s="25" t="s">
        <v>449</v>
      </c>
      <c r="O31" s="25" t="s">
        <v>449</v>
      </c>
      <c r="P31" s="25" t="s">
        <v>449</v>
      </c>
      <c r="Q31" s="25" t="s">
        <v>449</v>
      </c>
      <c r="R31" s="26" t="s">
        <v>449</v>
      </c>
      <c r="S31" s="24" t="s">
        <v>449</v>
      </c>
      <c r="T31" s="25" t="s">
        <v>449</v>
      </c>
      <c r="U31" s="25" t="s">
        <v>449</v>
      </c>
      <c r="V31" s="25" t="s">
        <v>449</v>
      </c>
      <c r="W31" s="26" t="s">
        <v>449</v>
      </c>
      <c r="X31" s="10"/>
    </row>
    <row r="32" spans="1:24" x14ac:dyDescent="0.35">
      <c r="A32" s="11"/>
      <c r="B32" s="8" t="s">
        <v>1336</v>
      </c>
      <c r="C32" s="9">
        <v>2858</v>
      </c>
      <c r="D32" s="10">
        <v>1167</v>
      </c>
      <c r="E32" s="5">
        <v>219</v>
      </c>
      <c r="F32" s="5">
        <v>524</v>
      </c>
      <c r="G32" s="5">
        <v>355</v>
      </c>
      <c r="H32" s="5">
        <v>363</v>
      </c>
      <c r="I32" s="11">
        <v>145</v>
      </c>
      <c r="J32" s="10">
        <v>2234</v>
      </c>
      <c r="K32" s="11">
        <v>472</v>
      </c>
      <c r="L32" s="10">
        <v>499</v>
      </c>
      <c r="M32" s="5">
        <v>629</v>
      </c>
      <c r="N32" s="5">
        <v>216</v>
      </c>
      <c r="O32" s="5">
        <v>713</v>
      </c>
      <c r="P32" s="5">
        <v>372</v>
      </c>
      <c r="Q32" s="5">
        <v>110</v>
      </c>
      <c r="R32" s="11">
        <v>142</v>
      </c>
      <c r="S32" s="10">
        <v>568</v>
      </c>
      <c r="T32" s="5">
        <v>790</v>
      </c>
      <c r="U32" s="5">
        <v>712</v>
      </c>
      <c r="V32" s="5">
        <v>248</v>
      </c>
      <c r="W32" s="11">
        <v>202</v>
      </c>
      <c r="X32" s="10"/>
    </row>
    <row r="33" spans="1:24" x14ac:dyDescent="0.35">
      <c r="A33" s="11"/>
      <c r="B33" s="8" t="s">
        <v>449</v>
      </c>
      <c r="C33" s="12">
        <v>0.94</v>
      </c>
      <c r="D33" s="13">
        <v>0.93</v>
      </c>
      <c r="E33" s="14">
        <v>0.97</v>
      </c>
      <c r="F33" s="14">
        <v>0.94</v>
      </c>
      <c r="G33" s="14">
        <v>0.95</v>
      </c>
      <c r="H33" s="14">
        <v>0.95</v>
      </c>
      <c r="I33" s="15">
        <v>0.91</v>
      </c>
      <c r="J33" s="13">
        <v>0.94</v>
      </c>
      <c r="K33" s="15">
        <v>0.93</v>
      </c>
      <c r="L33" s="13">
        <v>0.95</v>
      </c>
      <c r="M33" s="14">
        <v>0.94</v>
      </c>
      <c r="N33" s="14">
        <v>0.95</v>
      </c>
      <c r="O33" s="14">
        <v>0.94</v>
      </c>
      <c r="P33" s="14">
        <v>0.9</v>
      </c>
      <c r="Q33" s="14">
        <v>0.93</v>
      </c>
      <c r="R33" s="15">
        <v>0.98</v>
      </c>
      <c r="S33" s="13">
        <v>0.95</v>
      </c>
      <c r="T33" s="14">
        <v>0.94</v>
      </c>
      <c r="U33" s="14">
        <v>0.93</v>
      </c>
      <c r="V33" s="14">
        <v>0.94</v>
      </c>
      <c r="W33" s="15">
        <v>0.96</v>
      </c>
      <c r="X33" s="10"/>
    </row>
    <row r="34" spans="1:24" x14ac:dyDescent="0.35">
      <c r="A34" s="11"/>
      <c r="B34" s="8" t="s">
        <v>449</v>
      </c>
      <c r="C34" s="10" t="s">
        <v>605</v>
      </c>
      <c r="D34" s="10" t="s">
        <v>449</v>
      </c>
      <c r="E34" s="5" t="s">
        <v>665</v>
      </c>
      <c r="F34" s="5" t="s">
        <v>449</v>
      </c>
      <c r="G34" s="5" t="s">
        <v>449</v>
      </c>
      <c r="H34" s="5" t="s">
        <v>449</v>
      </c>
      <c r="I34" s="11" t="s">
        <v>449</v>
      </c>
      <c r="J34" s="10" t="s">
        <v>449</v>
      </c>
      <c r="K34" s="11" t="s">
        <v>449</v>
      </c>
      <c r="L34" s="10" t="s">
        <v>605</v>
      </c>
      <c r="M34" s="5" t="s">
        <v>605</v>
      </c>
      <c r="N34" s="5" t="s">
        <v>605</v>
      </c>
      <c r="O34" s="5" t="s">
        <v>605</v>
      </c>
      <c r="P34" s="5" t="s">
        <v>449</v>
      </c>
      <c r="Q34" s="5" t="s">
        <v>449</v>
      </c>
      <c r="R34" s="11" t="s">
        <v>605</v>
      </c>
      <c r="S34" s="10" t="s">
        <v>449</v>
      </c>
      <c r="T34" s="5" t="s">
        <v>449</v>
      </c>
      <c r="U34" s="5" t="s">
        <v>449</v>
      </c>
      <c r="V34" s="5" t="s">
        <v>449</v>
      </c>
      <c r="W34" s="11" t="s">
        <v>449</v>
      </c>
      <c r="X34" s="10"/>
    </row>
    <row r="35" spans="1:24" x14ac:dyDescent="0.35">
      <c r="A35" s="11"/>
      <c r="B35" s="22" t="s">
        <v>1337</v>
      </c>
      <c r="C35" s="23">
        <v>21</v>
      </c>
      <c r="D35" s="24">
        <v>16</v>
      </c>
      <c r="E35" s="25" t="s">
        <v>511</v>
      </c>
      <c r="F35" s="25">
        <v>3</v>
      </c>
      <c r="G35" s="25">
        <v>1</v>
      </c>
      <c r="H35" s="25">
        <v>2</v>
      </c>
      <c r="I35" s="26" t="s">
        <v>486</v>
      </c>
      <c r="J35" s="24">
        <v>10</v>
      </c>
      <c r="K35" s="26">
        <v>10</v>
      </c>
      <c r="L35" s="24" t="s">
        <v>511</v>
      </c>
      <c r="M35" s="25">
        <v>5</v>
      </c>
      <c r="N35" s="25" t="s">
        <v>486</v>
      </c>
      <c r="O35" s="25">
        <v>8</v>
      </c>
      <c r="P35" s="25">
        <v>5</v>
      </c>
      <c r="Q35" s="25">
        <v>2</v>
      </c>
      <c r="R35" s="26" t="s">
        <v>486</v>
      </c>
      <c r="S35" s="24">
        <v>2</v>
      </c>
      <c r="T35" s="25">
        <v>10</v>
      </c>
      <c r="U35" s="25">
        <v>6</v>
      </c>
      <c r="V35" s="25">
        <v>1</v>
      </c>
      <c r="W35" s="26">
        <v>1</v>
      </c>
      <c r="X35" s="10"/>
    </row>
    <row r="36" spans="1:24" x14ac:dyDescent="0.35">
      <c r="A36" s="11"/>
      <c r="B36" s="22" t="s">
        <v>449</v>
      </c>
      <c r="C36" s="27">
        <v>0.01</v>
      </c>
      <c r="D36" s="28">
        <v>0.01</v>
      </c>
      <c r="E36" s="25" t="s">
        <v>511</v>
      </c>
      <c r="F36" s="25" t="s">
        <v>511</v>
      </c>
      <c r="G36" s="25" t="s">
        <v>511</v>
      </c>
      <c r="H36" s="25" t="s">
        <v>511</v>
      </c>
      <c r="I36" s="26" t="s">
        <v>486</v>
      </c>
      <c r="J36" s="24" t="s">
        <v>511</v>
      </c>
      <c r="K36" s="30">
        <v>0.02</v>
      </c>
      <c r="L36" s="24" t="s">
        <v>511</v>
      </c>
      <c r="M36" s="29">
        <v>0.01</v>
      </c>
      <c r="N36" s="25" t="s">
        <v>486</v>
      </c>
      <c r="O36" s="29">
        <v>0.01</v>
      </c>
      <c r="P36" s="29">
        <v>0.01</v>
      </c>
      <c r="Q36" s="29">
        <v>0.02</v>
      </c>
      <c r="R36" s="26" t="s">
        <v>486</v>
      </c>
      <c r="S36" s="24" t="s">
        <v>511</v>
      </c>
      <c r="T36" s="29">
        <v>0.01</v>
      </c>
      <c r="U36" s="29">
        <v>0.01</v>
      </c>
      <c r="V36" s="25" t="s">
        <v>511</v>
      </c>
      <c r="W36" s="26" t="s">
        <v>511</v>
      </c>
      <c r="X36" s="10"/>
    </row>
    <row r="37" spans="1:24" x14ac:dyDescent="0.35">
      <c r="A37" s="11"/>
      <c r="B37" s="36" t="s">
        <v>449</v>
      </c>
      <c r="C37" s="38" t="s">
        <v>645</v>
      </c>
      <c r="D37" s="38" t="s">
        <v>505</v>
      </c>
      <c r="E37" s="39" t="s">
        <v>449</v>
      </c>
      <c r="F37" s="39" t="s">
        <v>449</v>
      </c>
      <c r="G37" s="39" t="s">
        <v>449</v>
      </c>
      <c r="H37" s="39" t="s">
        <v>449</v>
      </c>
      <c r="I37" s="40" t="s">
        <v>449</v>
      </c>
      <c r="J37" s="38" t="s">
        <v>449</v>
      </c>
      <c r="K37" s="40" t="s">
        <v>506</v>
      </c>
      <c r="L37" s="38" t="s">
        <v>449</v>
      </c>
      <c r="M37" s="39" t="s">
        <v>449</v>
      </c>
      <c r="N37" s="39" t="s">
        <v>449</v>
      </c>
      <c r="O37" s="39" t="s">
        <v>449</v>
      </c>
      <c r="P37" s="39" t="s">
        <v>449</v>
      </c>
      <c r="Q37" s="39" t="s">
        <v>611</v>
      </c>
      <c r="R37" s="40" t="s">
        <v>449</v>
      </c>
      <c r="S37" s="38" t="s">
        <v>449</v>
      </c>
      <c r="T37" s="39" t="s">
        <v>449</v>
      </c>
      <c r="U37" s="39" t="s">
        <v>449</v>
      </c>
      <c r="V37" s="39" t="s">
        <v>449</v>
      </c>
      <c r="W37" s="40" t="s">
        <v>449</v>
      </c>
      <c r="X37" s="10"/>
    </row>
    <row r="38" spans="1:24" x14ac:dyDescent="0.35">
      <c r="B38" s="1" t="s">
        <v>1929</v>
      </c>
    </row>
    <row r="39" spans="1:24" x14ac:dyDescent="0.35">
      <c r="B39" s="1" t="s">
        <v>577</v>
      </c>
    </row>
    <row r="40" spans="1:24" x14ac:dyDescent="0.35">
      <c r="B40" s="1" t="s">
        <v>653</v>
      </c>
    </row>
  </sheetData>
  <mergeCells count="4">
    <mergeCell ref="D8:I8"/>
    <mergeCell ref="J8:K8"/>
    <mergeCell ref="L8:R8"/>
    <mergeCell ref="S8:W8"/>
  </mergeCells>
  <hyperlinks>
    <hyperlink ref="C1" location="Index!A105" display="Return to Index" xr:uid="{00000000-0004-0000-65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0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600-000000000000}">
  <dimension ref="A1:AC35"/>
  <sheetViews>
    <sheetView showGridLines="0" zoomScale="85" zoomScaleNormal="85" workbookViewId="0">
      <pane xSplit="2" ySplit="9" topLeftCell="K10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273</v>
      </c>
    </row>
    <row r="6" spans="1:29" x14ac:dyDescent="0.35">
      <c r="B6" s="1" t="s">
        <v>274</v>
      </c>
    </row>
    <row r="7" spans="1:29" x14ac:dyDescent="0.35">
      <c r="B7" s="1" t="s">
        <v>104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3137</v>
      </c>
      <c r="D10" s="10">
        <v>3137</v>
      </c>
      <c r="E10" s="5" t="s">
        <v>486</v>
      </c>
      <c r="F10" s="5" t="s">
        <v>486</v>
      </c>
      <c r="G10" s="5" t="s">
        <v>486</v>
      </c>
      <c r="H10" s="11" t="s">
        <v>486</v>
      </c>
      <c r="I10" s="10">
        <v>2465</v>
      </c>
      <c r="J10" s="5" t="s">
        <v>486</v>
      </c>
      <c r="K10" s="5">
        <v>672</v>
      </c>
      <c r="L10" s="11" t="s">
        <v>486</v>
      </c>
      <c r="M10" s="10">
        <v>1055</v>
      </c>
      <c r="N10" s="5">
        <v>1967</v>
      </c>
      <c r="O10" s="11">
        <v>108</v>
      </c>
      <c r="P10" s="10">
        <v>1954</v>
      </c>
      <c r="Q10" s="5">
        <v>995</v>
      </c>
      <c r="R10" s="5">
        <v>157</v>
      </c>
      <c r="S10" s="5">
        <v>27</v>
      </c>
      <c r="T10" s="11">
        <v>4</v>
      </c>
      <c r="U10" s="10">
        <v>505</v>
      </c>
      <c r="V10" s="5">
        <v>303</v>
      </c>
      <c r="W10" s="5">
        <v>2257</v>
      </c>
      <c r="X10" s="11">
        <v>38</v>
      </c>
      <c r="Y10" s="10">
        <v>651</v>
      </c>
      <c r="Z10" s="5">
        <v>2361</v>
      </c>
      <c r="AA10" s="5">
        <v>63</v>
      </c>
      <c r="AB10" s="11">
        <v>21</v>
      </c>
    </row>
    <row r="11" spans="1:29" x14ac:dyDescent="0.35">
      <c r="B11" s="17" t="s">
        <v>1930</v>
      </c>
      <c r="C11" s="18">
        <v>3038</v>
      </c>
      <c r="D11" s="19">
        <v>3038</v>
      </c>
      <c r="E11" s="20" t="s">
        <v>624</v>
      </c>
      <c r="F11" s="20" t="s">
        <v>624</v>
      </c>
      <c r="G11" s="20" t="s">
        <v>624</v>
      </c>
      <c r="H11" s="21" t="s">
        <v>624</v>
      </c>
      <c r="I11" s="19">
        <v>2460</v>
      </c>
      <c r="J11" s="20" t="s">
        <v>624</v>
      </c>
      <c r="K11" s="20">
        <v>577</v>
      </c>
      <c r="L11" s="21" t="s">
        <v>624</v>
      </c>
      <c r="M11" s="19">
        <v>1187</v>
      </c>
      <c r="N11" s="20">
        <v>1730</v>
      </c>
      <c r="O11" s="21" t="s">
        <v>932</v>
      </c>
      <c r="P11" s="19">
        <v>1892</v>
      </c>
      <c r="Q11" s="20">
        <v>932</v>
      </c>
      <c r="R11" s="20" t="s">
        <v>933</v>
      </c>
      <c r="S11" s="20" t="s">
        <v>916</v>
      </c>
      <c r="T11" s="21" t="s">
        <v>477</v>
      </c>
      <c r="U11" s="19">
        <v>491</v>
      </c>
      <c r="V11" s="20">
        <v>295</v>
      </c>
      <c r="W11" s="20">
        <v>2158</v>
      </c>
      <c r="X11" s="21" t="s">
        <v>482</v>
      </c>
      <c r="Y11" s="19">
        <v>717</v>
      </c>
      <c r="Z11" s="20">
        <v>2187</v>
      </c>
      <c r="AA11" s="20" t="s">
        <v>934</v>
      </c>
      <c r="AB11" s="21" t="s">
        <v>628</v>
      </c>
    </row>
    <row r="12" spans="1:29" x14ac:dyDescent="0.35">
      <c r="A12" s="11"/>
      <c r="B12" s="22" t="s">
        <v>1331</v>
      </c>
      <c r="C12" s="23">
        <v>2030</v>
      </c>
      <c r="D12" s="24">
        <v>2030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4">
        <v>1666</v>
      </c>
      <c r="J12" s="25" t="s">
        <v>486</v>
      </c>
      <c r="K12" s="25">
        <v>364</v>
      </c>
      <c r="L12" s="26" t="s">
        <v>486</v>
      </c>
      <c r="M12" s="24">
        <v>855</v>
      </c>
      <c r="N12" s="25">
        <v>1094</v>
      </c>
      <c r="O12" s="26">
        <v>75</v>
      </c>
      <c r="P12" s="24">
        <v>1232</v>
      </c>
      <c r="Q12" s="25">
        <v>646</v>
      </c>
      <c r="R12" s="25">
        <v>121</v>
      </c>
      <c r="S12" s="25">
        <v>28</v>
      </c>
      <c r="T12" s="26">
        <v>2</v>
      </c>
      <c r="U12" s="24">
        <v>316</v>
      </c>
      <c r="V12" s="25">
        <v>196</v>
      </c>
      <c r="W12" s="25">
        <v>1453</v>
      </c>
      <c r="X12" s="26">
        <v>36</v>
      </c>
      <c r="Y12" s="24">
        <v>513</v>
      </c>
      <c r="Z12" s="25">
        <v>1431</v>
      </c>
      <c r="AA12" s="25">
        <v>34</v>
      </c>
      <c r="AB12" s="26">
        <v>16</v>
      </c>
      <c r="AC12" s="10"/>
    </row>
    <row r="13" spans="1:29" x14ac:dyDescent="0.35">
      <c r="A13" s="11"/>
      <c r="B13" s="22" t="s">
        <v>449</v>
      </c>
      <c r="C13" s="27">
        <v>0.67</v>
      </c>
      <c r="D13" s="28">
        <v>0.67</v>
      </c>
      <c r="E13" s="25" t="s">
        <v>486</v>
      </c>
      <c r="F13" s="25" t="s">
        <v>486</v>
      </c>
      <c r="G13" s="25" t="s">
        <v>486</v>
      </c>
      <c r="H13" s="26" t="s">
        <v>486</v>
      </c>
      <c r="I13" s="28">
        <v>0.68</v>
      </c>
      <c r="J13" s="25" t="s">
        <v>486</v>
      </c>
      <c r="K13" s="29">
        <v>0.63</v>
      </c>
      <c r="L13" s="26" t="s">
        <v>486</v>
      </c>
      <c r="M13" s="28">
        <v>0.72</v>
      </c>
      <c r="N13" s="29">
        <v>0.63</v>
      </c>
      <c r="O13" s="30">
        <v>0.67</v>
      </c>
      <c r="P13" s="28">
        <v>0.65</v>
      </c>
      <c r="Q13" s="29">
        <v>0.69</v>
      </c>
      <c r="R13" s="29">
        <v>0.69</v>
      </c>
      <c r="S13" s="29">
        <v>0.79</v>
      </c>
      <c r="T13" s="30">
        <v>0.53</v>
      </c>
      <c r="U13" s="28">
        <v>0.64</v>
      </c>
      <c r="V13" s="29">
        <v>0.67</v>
      </c>
      <c r="W13" s="29">
        <v>0.67</v>
      </c>
      <c r="X13" s="30">
        <v>0.67</v>
      </c>
      <c r="Y13" s="28">
        <v>0.72</v>
      </c>
      <c r="Z13" s="29">
        <v>0.65</v>
      </c>
      <c r="AA13" s="29">
        <v>0.6</v>
      </c>
      <c r="AB13" s="30">
        <v>0.7</v>
      </c>
      <c r="AC13" s="10"/>
    </row>
    <row r="14" spans="1:29" x14ac:dyDescent="0.35">
      <c r="A14" s="11"/>
      <c r="B14" s="22" t="s">
        <v>449</v>
      </c>
      <c r="C14" s="24" t="s">
        <v>970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6" t="s">
        <v>449</v>
      </c>
      <c r="I14" s="24" t="s">
        <v>449</v>
      </c>
      <c r="J14" s="25" t="s">
        <v>449</v>
      </c>
      <c r="K14" s="25" t="s">
        <v>449</v>
      </c>
      <c r="L14" s="26" t="s">
        <v>449</v>
      </c>
      <c r="M14" s="24" t="s">
        <v>518</v>
      </c>
      <c r="N14" s="25" t="s">
        <v>449</v>
      </c>
      <c r="O14" s="26" t="s">
        <v>449</v>
      </c>
      <c r="P14" s="24" t="s">
        <v>449</v>
      </c>
      <c r="Q14" s="25" t="s">
        <v>449</v>
      </c>
      <c r="R14" s="25" t="s">
        <v>449</v>
      </c>
      <c r="S14" s="25" t="s">
        <v>449</v>
      </c>
      <c r="T14" s="26" t="s">
        <v>449</v>
      </c>
      <c r="U14" s="24" t="s">
        <v>449</v>
      </c>
      <c r="V14" s="25" t="s">
        <v>449</v>
      </c>
      <c r="W14" s="25" t="s">
        <v>449</v>
      </c>
      <c r="X14" s="26" t="s">
        <v>449</v>
      </c>
      <c r="Y14" s="24" t="s">
        <v>598</v>
      </c>
      <c r="Z14" s="25" t="s">
        <v>449</v>
      </c>
      <c r="AA14" s="25" t="s">
        <v>449</v>
      </c>
      <c r="AB14" s="26" t="s">
        <v>449</v>
      </c>
      <c r="AC14" s="10"/>
    </row>
    <row r="15" spans="1:29" x14ac:dyDescent="0.35">
      <c r="A15" s="11"/>
      <c r="B15" s="8" t="s">
        <v>1332</v>
      </c>
      <c r="C15" s="9">
        <v>705</v>
      </c>
      <c r="D15" s="10">
        <v>705</v>
      </c>
      <c r="E15" s="5" t="s">
        <v>486</v>
      </c>
      <c r="F15" s="5" t="s">
        <v>486</v>
      </c>
      <c r="G15" s="5" t="s">
        <v>486</v>
      </c>
      <c r="H15" s="11" t="s">
        <v>486</v>
      </c>
      <c r="I15" s="10">
        <v>556</v>
      </c>
      <c r="J15" s="5" t="s">
        <v>486</v>
      </c>
      <c r="K15" s="5">
        <v>149</v>
      </c>
      <c r="L15" s="11" t="s">
        <v>486</v>
      </c>
      <c r="M15" s="10">
        <v>230</v>
      </c>
      <c r="N15" s="5">
        <v>446</v>
      </c>
      <c r="O15" s="11">
        <v>25</v>
      </c>
      <c r="P15" s="10">
        <v>470</v>
      </c>
      <c r="Q15" s="5">
        <v>190</v>
      </c>
      <c r="R15" s="5">
        <v>39</v>
      </c>
      <c r="S15" s="5">
        <v>5</v>
      </c>
      <c r="T15" s="11">
        <v>2</v>
      </c>
      <c r="U15" s="10">
        <v>116</v>
      </c>
      <c r="V15" s="5">
        <v>66</v>
      </c>
      <c r="W15" s="5">
        <v>501</v>
      </c>
      <c r="X15" s="11">
        <v>12</v>
      </c>
      <c r="Y15" s="10">
        <v>134</v>
      </c>
      <c r="Z15" s="5">
        <v>531</v>
      </c>
      <c r="AA15" s="5">
        <v>18</v>
      </c>
      <c r="AB15" s="11">
        <v>7</v>
      </c>
      <c r="AC15" s="10"/>
    </row>
    <row r="16" spans="1:29" x14ac:dyDescent="0.35">
      <c r="A16" s="11"/>
      <c r="B16" s="8" t="s">
        <v>449</v>
      </c>
      <c r="C16" s="12">
        <v>0.23</v>
      </c>
      <c r="D16" s="13">
        <v>0.23</v>
      </c>
      <c r="E16" s="5" t="s">
        <v>486</v>
      </c>
      <c r="F16" s="5" t="s">
        <v>486</v>
      </c>
      <c r="G16" s="5" t="s">
        <v>486</v>
      </c>
      <c r="H16" s="11" t="s">
        <v>486</v>
      </c>
      <c r="I16" s="13">
        <v>0.23</v>
      </c>
      <c r="J16" s="5" t="s">
        <v>486</v>
      </c>
      <c r="K16" s="14">
        <v>0.26</v>
      </c>
      <c r="L16" s="11" t="s">
        <v>486</v>
      </c>
      <c r="M16" s="13">
        <v>0.19</v>
      </c>
      <c r="N16" s="14">
        <v>0.26</v>
      </c>
      <c r="O16" s="15">
        <v>0.23</v>
      </c>
      <c r="P16" s="13">
        <v>0.25</v>
      </c>
      <c r="Q16" s="14">
        <v>0.2</v>
      </c>
      <c r="R16" s="14">
        <v>0.22</v>
      </c>
      <c r="S16" s="14">
        <v>0.13</v>
      </c>
      <c r="T16" s="15">
        <v>0.47</v>
      </c>
      <c r="U16" s="13">
        <v>0.24</v>
      </c>
      <c r="V16" s="14">
        <v>0.22</v>
      </c>
      <c r="W16" s="14">
        <v>0.23</v>
      </c>
      <c r="X16" s="15">
        <v>0.22</v>
      </c>
      <c r="Y16" s="13">
        <v>0.19</v>
      </c>
      <c r="Z16" s="14">
        <v>0.24</v>
      </c>
      <c r="AA16" s="14">
        <v>0.31</v>
      </c>
      <c r="AB16" s="15">
        <v>0.3</v>
      </c>
      <c r="AC16" s="10"/>
    </row>
    <row r="17" spans="1:29" x14ac:dyDescent="0.35">
      <c r="A17" s="11"/>
      <c r="B17" s="8" t="s">
        <v>449</v>
      </c>
      <c r="C17" s="10" t="s">
        <v>1254</v>
      </c>
      <c r="D17" s="10" t="s">
        <v>449</v>
      </c>
      <c r="E17" s="5" t="s">
        <v>449</v>
      </c>
      <c r="F17" s="5" t="s">
        <v>449</v>
      </c>
      <c r="G17" s="5" t="s">
        <v>449</v>
      </c>
      <c r="H17" s="11" t="s">
        <v>449</v>
      </c>
      <c r="I17" s="10" t="s">
        <v>449</v>
      </c>
      <c r="J17" s="5" t="s">
        <v>449</v>
      </c>
      <c r="K17" s="5" t="s">
        <v>449</v>
      </c>
      <c r="L17" s="11" t="s">
        <v>449</v>
      </c>
      <c r="M17" s="10" t="s">
        <v>449</v>
      </c>
      <c r="N17" s="5" t="s">
        <v>603</v>
      </c>
      <c r="O17" s="11" t="s">
        <v>449</v>
      </c>
      <c r="P17" s="10" t="s">
        <v>593</v>
      </c>
      <c r="Q17" s="5" t="s">
        <v>449</v>
      </c>
      <c r="R17" s="5" t="s">
        <v>449</v>
      </c>
      <c r="S17" s="5" t="s">
        <v>449</v>
      </c>
      <c r="T17" s="11" t="s">
        <v>449</v>
      </c>
      <c r="U17" s="10" t="s">
        <v>449</v>
      </c>
      <c r="V17" s="5" t="s">
        <v>449</v>
      </c>
      <c r="W17" s="5" t="s">
        <v>449</v>
      </c>
      <c r="X17" s="11" t="s">
        <v>449</v>
      </c>
      <c r="Y17" s="10" t="s">
        <v>449</v>
      </c>
      <c r="Z17" s="5" t="s">
        <v>502</v>
      </c>
      <c r="AA17" s="5" t="s">
        <v>449</v>
      </c>
      <c r="AB17" s="11" t="s">
        <v>449</v>
      </c>
      <c r="AC17" s="10"/>
    </row>
    <row r="18" spans="1:29" x14ac:dyDescent="0.35">
      <c r="A18" s="11"/>
      <c r="B18" s="22" t="s">
        <v>1333</v>
      </c>
      <c r="C18" s="23">
        <v>191</v>
      </c>
      <c r="D18" s="24">
        <v>191</v>
      </c>
      <c r="E18" s="25" t="s">
        <v>486</v>
      </c>
      <c r="F18" s="25" t="s">
        <v>486</v>
      </c>
      <c r="G18" s="25" t="s">
        <v>486</v>
      </c>
      <c r="H18" s="26" t="s">
        <v>486</v>
      </c>
      <c r="I18" s="24">
        <v>154</v>
      </c>
      <c r="J18" s="25" t="s">
        <v>486</v>
      </c>
      <c r="K18" s="25">
        <v>37</v>
      </c>
      <c r="L18" s="26" t="s">
        <v>486</v>
      </c>
      <c r="M18" s="24">
        <v>69</v>
      </c>
      <c r="N18" s="25">
        <v>114</v>
      </c>
      <c r="O18" s="26">
        <v>8</v>
      </c>
      <c r="P18" s="24">
        <v>128</v>
      </c>
      <c r="Q18" s="25">
        <v>54</v>
      </c>
      <c r="R18" s="25">
        <v>9</v>
      </c>
      <c r="S18" s="25" t="s">
        <v>486</v>
      </c>
      <c r="T18" s="26" t="s">
        <v>486</v>
      </c>
      <c r="U18" s="24">
        <v>35</v>
      </c>
      <c r="V18" s="25">
        <v>21</v>
      </c>
      <c r="W18" s="25">
        <v>127</v>
      </c>
      <c r="X18" s="26">
        <v>6</v>
      </c>
      <c r="Y18" s="24">
        <v>53</v>
      </c>
      <c r="Z18" s="25">
        <v>133</v>
      </c>
      <c r="AA18" s="25">
        <v>4</v>
      </c>
      <c r="AB18" s="26" t="s">
        <v>486</v>
      </c>
      <c r="AC18" s="10"/>
    </row>
    <row r="19" spans="1:29" x14ac:dyDescent="0.35">
      <c r="A19" s="11"/>
      <c r="B19" s="22" t="s">
        <v>449</v>
      </c>
      <c r="C19" s="27">
        <v>0.06</v>
      </c>
      <c r="D19" s="28">
        <v>0.06</v>
      </c>
      <c r="E19" s="25" t="s">
        <v>486</v>
      </c>
      <c r="F19" s="25" t="s">
        <v>486</v>
      </c>
      <c r="G19" s="25" t="s">
        <v>486</v>
      </c>
      <c r="H19" s="26" t="s">
        <v>486</v>
      </c>
      <c r="I19" s="28">
        <v>0.06</v>
      </c>
      <c r="J19" s="25" t="s">
        <v>486</v>
      </c>
      <c r="K19" s="29">
        <v>0.06</v>
      </c>
      <c r="L19" s="26" t="s">
        <v>486</v>
      </c>
      <c r="M19" s="28">
        <v>0.06</v>
      </c>
      <c r="N19" s="29">
        <v>7.0000000000000007E-2</v>
      </c>
      <c r="O19" s="30">
        <v>7.0000000000000007E-2</v>
      </c>
      <c r="P19" s="28">
        <v>7.0000000000000007E-2</v>
      </c>
      <c r="Q19" s="29">
        <v>0.06</v>
      </c>
      <c r="R19" s="29">
        <v>0.05</v>
      </c>
      <c r="S19" s="25" t="s">
        <v>486</v>
      </c>
      <c r="T19" s="26" t="s">
        <v>486</v>
      </c>
      <c r="U19" s="28">
        <v>7.0000000000000007E-2</v>
      </c>
      <c r="V19" s="29">
        <v>7.0000000000000007E-2</v>
      </c>
      <c r="W19" s="29">
        <v>0.06</v>
      </c>
      <c r="X19" s="30">
        <v>0.11</v>
      </c>
      <c r="Y19" s="28">
        <v>7.0000000000000007E-2</v>
      </c>
      <c r="Z19" s="29">
        <v>0.06</v>
      </c>
      <c r="AA19" s="29">
        <v>7.0000000000000007E-2</v>
      </c>
      <c r="AB19" s="26" t="s">
        <v>486</v>
      </c>
      <c r="AC19" s="10"/>
    </row>
    <row r="20" spans="1:29" x14ac:dyDescent="0.35">
      <c r="A20" s="11"/>
      <c r="B20" s="8" t="s">
        <v>1334</v>
      </c>
      <c r="C20" s="9">
        <v>17</v>
      </c>
      <c r="D20" s="10">
        <v>17</v>
      </c>
      <c r="E20" s="5" t="s">
        <v>486</v>
      </c>
      <c r="F20" s="5" t="s">
        <v>486</v>
      </c>
      <c r="G20" s="5" t="s">
        <v>486</v>
      </c>
      <c r="H20" s="11" t="s">
        <v>486</v>
      </c>
      <c r="I20" s="10">
        <v>11</v>
      </c>
      <c r="J20" s="5" t="s">
        <v>486</v>
      </c>
      <c r="K20" s="5">
        <v>6</v>
      </c>
      <c r="L20" s="11" t="s">
        <v>486</v>
      </c>
      <c r="M20" s="10">
        <v>3</v>
      </c>
      <c r="N20" s="5">
        <v>14</v>
      </c>
      <c r="O20" s="11" t="s">
        <v>486</v>
      </c>
      <c r="P20" s="10">
        <v>9</v>
      </c>
      <c r="Q20" s="5">
        <v>7</v>
      </c>
      <c r="R20" s="5">
        <v>2</v>
      </c>
      <c r="S20" s="5" t="s">
        <v>486</v>
      </c>
      <c r="T20" s="11" t="s">
        <v>486</v>
      </c>
      <c r="U20" s="10">
        <v>1</v>
      </c>
      <c r="V20" s="5">
        <v>3</v>
      </c>
      <c r="W20" s="5">
        <v>13</v>
      </c>
      <c r="X20" s="11" t="s">
        <v>486</v>
      </c>
      <c r="Y20" s="10">
        <v>2</v>
      </c>
      <c r="Z20" s="5">
        <v>15</v>
      </c>
      <c r="AA20" s="5" t="s">
        <v>486</v>
      </c>
      <c r="AB20" s="11" t="s">
        <v>486</v>
      </c>
      <c r="AC20" s="10"/>
    </row>
    <row r="21" spans="1:29" x14ac:dyDescent="0.35">
      <c r="A21" s="11"/>
      <c r="B21" s="8" t="s">
        <v>449</v>
      </c>
      <c r="C21" s="12">
        <v>0.01</v>
      </c>
      <c r="D21" s="13">
        <v>0.01</v>
      </c>
      <c r="E21" s="5" t="s">
        <v>486</v>
      </c>
      <c r="F21" s="5" t="s">
        <v>486</v>
      </c>
      <c r="G21" s="5" t="s">
        <v>486</v>
      </c>
      <c r="H21" s="11" t="s">
        <v>486</v>
      </c>
      <c r="I21" s="10" t="s">
        <v>511</v>
      </c>
      <c r="J21" s="5" t="s">
        <v>486</v>
      </c>
      <c r="K21" s="14">
        <v>0.01</v>
      </c>
      <c r="L21" s="11" t="s">
        <v>486</v>
      </c>
      <c r="M21" s="10" t="s">
        <v>511</v>
      </c>
      <c r="N21" s="14">
        <v>0.01</v>
      </c>
      <c r="O21" s="11" t="s">
        <v>486</v>
      </c>
      <c r="P21" s="10" t="s">
        <v>511</v>
      </c>
      <c r="Q21" s="14">
        <v>0.01</v>
      </c>
      <c r="R21" s="14">
        <v>0.01</v>
      </c>
      <c r="S21" s="5" t="s">
        <v>486</v>
      </c>
      <c r="T21" s="11" t="s">
        <v>486</v>
      </c>
      <c r="U21" s="10" t="s">
        <v>511</v>
      </c>
      <c r="V21" s="14">
        <v>0.01</v>
      </c>
      <c r="W21" s="14">
        <v>0.01</v>
      </c>
      <c r="X21" s="11" t="s">
        <v>486</v>
      </c>
      <c r="Y21" s="10" t="s">
        <v>511</v>
      </c>
      <c r="Z21" s="14">
        <v>0.01</v>
      </c>
      <c r="AA21" s="5" t="s">
        <v>486</v>
      </c>
      <c r="AB21" s="11" t="s">
        <v>486</v>
      </c>
      <c r="AC21" s="10"/>
    </row>
    <row r="22" spans="1:29" x14ac:dyDescent="0.35">
      <c r="A22" s="11"/>
      <c r="B22" s="22" t="s">
        <v>1335</v>
      </c>
      <c r="C22" s="23">
        <v>7</v>
      </c>
      <c r="D22" s="24">
        <v>7</v>
      </c>
      <c r="E22" s="25" t="s">
        <v>486</v>
      </c>
      <c r="F22" s="25" t="s">
        <v>486</v>
      </c>
      <c r="G22" s="25" t="s">
        <v>486</v>
      </c>
      <c r="H22" s="26" t="s">
        <v>486</v>
      </c>
      <c r="I22" s="24">
        <v>6</v>
      </c>
      <c r="J22" s="25" t="s">
        <v>486</v>
      </c>
      <c r="K22" s="25">
        <v>1</v>
      </c>
      <c r="L22" s="26" t="s">
        <v>486</v>
      </c>
      <c r="M22" s="24">
        <v>1</v>
      </c>
      <c r="N22" s="25">
        <v>6</v>
      </c>
      <c r="O22" s="26" t="s">
        <v>486</v>
      </c>
      <c r="P22" s="24">
        <v>5</v>
      </c>
      <c r="Q22" s="25">
        <v>2</v>
      </c>
      <c r="R22" s="25">
        <v>1</v>
      </c>
      <c r="S22" s="25" t="s">
        <v>486</v>
      </c>
      <c r="T22" s="26" t="s">
        <v>486</v>
      </c>
      <c r="U22" s="24">
        <v>3</v>
      </c>
      <c r="V22" s="25" t="s">
        <v>486</v>
      </c>
      <c r="W22" s="25">
        <v>4</v>
      </c>
      <c r="X22" s="26" t="s">
        <v>486</v>
      </c>
      <c r="Y22" s="24">
        <v>2</v>
      </c>
      <c r="Z22" s="25">
        <v>5</v>
      </c>
      <c r="AA22" s="25" t="s">
        <v>486</v>
      </c>
      <c r="AB22" s="26" t="s">
        <v>486</v>
      </c>
      <c r="AC22" s="10"/>
    </row>
    <row r="23" spans="1:29" x14ac:dyDescent="0.35">
      <c r="A23" s="11"/>
      <c r="B23" s="22" t="s">
        <v>449</v>
      </c>
      <c r="C23" s="23" t="s">
        <v>511</v>
      </c>
      <c r="D23" s="24" t="s">
        <v>511</v>
      </c>
      <c r="E23" s="25" t="s">
        <v>486</v>
      </c>
      <c r="F23" s="25" t="s">
        <v>486</v>
      </c>
      <c r="G23" s="25" t="s">
        <v>486</v>
      </c>
      <c r="H23" s="26" t="s">
        <v>486</v>
      </c>
      <c r="I23" s="24" t="s">
        <v>511</v>
      </c>
      <c r="J23" s="25" t="s">
        <v>486</v>
      </c>
      <c r="K23" s="25" t="s">
        <v>511</v>
      </c>
      <c r="L23" s="26" t="s">
        <v>486</v>
      </c>
      <c r="M23" s="24" t="s">
        <v>511</v>
      </c>
      <c r="N23" s="25" t="s">
        <v>511</v>
      </c>
      <c r="O23" s="26" t="s">
        <v>486</v>
      </c>
      <c r="P23" s="24" t="s">
        <v>511</v>
      </c>
      <c r="Q23" s="25" t="s">
        <v>511</v>
      </c>
      <c r="R23" s="25" t="s">
        <v>511</v>
      </c>
      <c r="S23" s="25" t="s">
        <v>486</v>
      </c>
      <c r="T23" s="26" t="s">
        <v>486</v>
      </c>
      <c r="U23" s="28">
        <v>0.01</v>
      </c>
      <c r="V23" s="25" t="s">
        <v>486</v>
      </c>
      <c r="W23" s="25" t="s">
        <v>511</v>
      </c>
      <c r="X23" s="26" t="s">
        <v>486</v>
      </c>
      <c r="Y23" s="24" t="s">
        <v>511</v>
      </c>
      <c r="Z23" s="25" t="s">
        <v>511</v>
      </c>
      <c r="AA23" s="25" t="s">
        <v>486</v>
      </c>
      <c r="AB23" s="26" t="s">
        <v>486</v>
      </c>
      <c r="AC23" s="10"/>
    </row>
    <row r="24" spans="1:29" x14ac:dyDescent="0.35">
      <c r="A24" s="11"/>
      <c r="B24" s="8" t="s">
        <v>1169</v>
      </c>
      <c r="C24" s="9">
        <v>88</v>
      </c>
      <c r="D24" s="10">
        <v>88</v>
      </c>
      <c r="E24" s="5" t="s">
        <v>486</v>
      </c>
      <c r="F24" s="5" t="s">
        <v>486</v>
      </c>
      <c r="G24" s="5" t="s">
        <v>486</v>
      </c>
      <c r="H24" s="11" t="s">
        <v>486</v>
      </c>
      <c r="I24" s="10">
        <v>67</v>
      </c>
      <c r="J24" s="5" t="s">
        <v>486</v>
      </c>
      <c r="K24" s="5">
        <v>21</v>
      </c>
      <c r="L24" s="11" t="s">
        <v>486</v>
      </c>
      <c r="M24" s="10">
        <v>29</v>
      </c>
      <c r="N24" s="5">
        <v>56</v>
      </c>
      <c r="O24" s="11">
        <v>3</v>
      </c>
      <c r="P24" s="10">
        <v>48</v>
      </c>
      <c r="Q24" s="5">
        <v>34</v>
      </c>
      <c r="R24" s="5">
        <v>3</v>
      </c>
      <c r="S24" s="5">
        <v>3</v>
      </c>
      <c r="T24" s="11" t="s">
        <v>486</v>
      </c>
      <c r="U24" s="10">
        <v>20</v>
      </c>
      <c r="V24" s="5">
        <v>9</v>
      </c>
      <c r="W24" s="5">
        <v>59</v>
      </c>
      <c r="X24" s="11" t="s">
        <v>486</v>
      </c>
      <c r="Y24" s="10">
        <v>14</v>
      </c>
      <c r="Z24" s="5">
        <v>71</v>
      </c>
      <c r="AA24" s="5">
        <v>2</v>
      </c>
      <c r="AB24" s="11" t="s">
        <v>486</v>
      </c>
      <c r="AC24" s="10"/>
    </row>
    <row r="25" spans="1:29" x14ac:dyDescent="0.35">
      <c r="A25" s="11"/>
      <c r="B25" s="8" t="s">
        <v>449</v>
      </c>
      <c r="C25" s="12">
        <v>0.03</v>
      </c>
      <c r="D25" s="13">
        <v>0.03</v>
      </c>
      <c r="E25" s="5" t="s">
        <v>486</v>
      </c>
      <c r="F25" s="5" t="s">
        <v>486</v>
      </c>
      <c r="G25" s="5" t="s">
        <v>486</v>
      </c>
      <c r="H25" s="11" t="s">
        <v>486</v>
      </c>
      <c r="I25" s="13">
        <v>0.03</v>
      </c>
      <c r="J25" s="5" t="s">
        <v>486</v>
      </c>
      <c r="K25" s="14">
        <v>0.04</v>
      </c>
      <c r="L25" s="11" t="s">
        <v>486</v>
      </c>
      <c r="M25" s="13">
        <v>0.02</v>
      </c>
      <c r="N25" s="14">
        <v>0.03</v>
      </c>
      <c r="O25" s="15">
        <v>0.03</v>
      </c>
      <c r="P25" s="13">
        <v>0.03</v>
      </c>
      <c r="Q25" s="14">
        <v>0.04</v>
      </c>
      <c r="R25" s="14">
        <v>0.02</v>
      </c>
      <c r="S25" s="14">
        <v>0.09</v>
      </c>
      <c r="T25" s="11" t="s">
        <v>486</v>
      </c>
      <c r="U25" s="13">
        <v>0.04</v>
      </c>
      <c r="V25" s="14">
        <v>0.03</v>
      </c>
      <c r="W25" s="14">
        <v>0.03</v>
      </c>
      <c r="X25" s="11" t="s">
        <v>486</v>
      </c>
      <c r="Y25" s="13">
        <v>0.02</v>
      </c>
      <c r="Z25" s="14">
        <v>0.03</v>
      </c>
      <c r="AA25" s="14">
        <v>0.03</v>
      </c>
      <c r="AB25" s="11" t="s">
        <v>486</v>
      </c>
      <c r="AC25" s="10"/>
    </row>
    <row r="26" spans="1:29" x14ac:dyDescent="0.35">
      <c r="A26" s="11"/>
      <c r="B26" s="22" t="s">
        <v>519</v>
      </c>
      <c r="C26" s="23">
        <v>4</v>
      </c>
      <c r="D26" s="24">
        <v>4</v>
      </c>
      <c r="E26" s="25" t="s">
        <v>486</v>
      </c>
      <c r="F26" s="25" t="s">
        <v>486</v>
      </c>
      <c r="G26" s="25" t="s">
        <v>486</v>
      </c>
      <c r="H26" s="26" t="s">
        <v>486</v>
      </c>
      <c r="I26" s="24">
        <v>4</v>
      </c>
      <c r="J26" s="25" t="s">
        <v>486</v>
      </c>
      <c r="K26" s="25" t="s">
        <v>486</v>
      </c>
      <c r="L26" s="26" t="s">
        <v>486</v>
      </c>
      <c r="M26" s="24">
        <v>1</v>
      </c>
      <c r="N26" s="25">
        <v>3</v>
      </c>
      <c r="O26" s="26" t="s">
        <v>486</v>
      </c>
      <c r="P26" s="24">
        <v>3</v>
      </c>
      <c r="Q26" s="25">
        <v>1</v>
      </c>
      <c r="R26" s="25" t="s">
        <v>486</v>
      </c>
      <c r="S26" s="25" t="s">
        <v>486</v>
      </c>
      <c r="T26" s="26" t="s">
        <v>486</v>
      </c>
      <c r="U26" s="24">
        <v>2</v>
      </c>
      <c r="V26" s="25" t="s">
        <v>486</v>
      </c>
      <c r="W26" s="25">
        <v>1</v>
      </c>
      <c r="X26" s="26" t="s">
        <v>486</v>
      </c>
      <c r="Y26" s="24">
        <v>1</v>
      </c>
      <c r="Z26" s="25">
        <v>3</v>
      </c>
      <c r="AA26" s="25" t="s">
        <v>486</v>
      </c>
      <c r="AB26" s="26" t="s">
        <v>486</v>
      </c>
      <c r="AC26" s="10"/>
    </row>
    <row r="27" spans="1:29" x14ac:dyDescent="0.35">
      <c r="A27" s="11"/>
      <c r="B27" s="8" t="s">
        <v>1336</v>
      </c>
      <c r="C27" s="9">
        <v>2735</v>
      </c>
      <c r="D27" s="10">
        <v>2735</v>
      </c>
      <c r="E27" s="5" t="s">
        <v>486</v>
      </c>
      <c r="F27" s="5" t="s">
        <v>486</v>
      </c>
      <c r="G27" s="5" t="s">
        <v>486</v>
      </c>
      <c r="H27" s="11" t="s">
        <v>486</v>
      </c>
      <c r="I27" s="10">
        <v>2222</v>
      </c>
      <c r="J27" s="5" t="s">
        <v>486</v>
      </c>
      <c r="K27" s="5">
        <v>513</v>
      </c>
      <c r="L27" s="11" t="s">
        <v>486</v>
      </c>
      <c r="M27" s="10">
        <v>1085</v>
      </c>
      <c r="N27" s="5">
        <v>1540</v>
      </c>
      <c r="O27" s="11">
        <v>101</v>
      </c>
      <c r="P27" s="10">
        <v>1702</v>
      </c>
      <c r="Q27" s="5">
        <v>836</v>
      </c>
      <c r="R27" s="5">
        <v>160</v>
      </c>
      <c r="S27" s="5">
        <v>33</v>
      </c>
      <c r="T27" s="11">
        <v>4</v>
      </c>
      <c r="U27" s="10">
        <v>432</v>
      </c>
      <c r="V27" s="5">
        <v>263</v>
      </c>
      <c r="W27" s="5">
        <v>1954</v>
      </c>
      <c r="X27" s="11">
        <v>48</v>
      </c>
      <c r="Y27" s="10">
        <v>647</v>
      </c>
      <c r="Z27" s="5">
        <v>1962</v>
      </c>
      <c r="AA27" s="5">
        <v>52</v>
      </c>
      <c r="AB27" s="11">
        <v>23</v>
      </c>
      <c r="AC27" s="10"/>
    </row>
    <row r="28" spans="1:29" x14ac:dyDescent="0.35">
      <c r="A28" s="11"/>
      <c r="B28" s="8" t="s">
        <v>449</v>
      </c>
      <c r="C28" s="12">
        <v>0.9</v>
      </c>
      <c r="D28" s="13">
        <v>0.9</v>
      </c>
      <c r="E28" s="5" t="s">
        <v>486</v>
      </c>
      <c r="F28" s="5" t="s">
        <v>486</v>
      </c>
      <c r="G28" s="5" t="s">
        <v>486</v>
      </c>
      <c r="H28" s="11" t="s">
        <v>486</v>
      </c>
      <c r="I28" s="13">
        <v>0.9</v>
      </c>
      <c r="J28" s="5" t="s">
        <v>486</v>
      </c>
      <c r="K28" s="14">
        <v>0.89</v>
      </c>
      <c r="L28" s="11" t="s">
        <v>486</v>
      </c>
      <c r="M28" s="13">
        <v>0.91</v>
      </c>
      <c r="N28" s="14">
        <v>0.89</v>
      </c>
      <c r="O28" s="15">
        <v>0.9</v>
      </c>
      <c r="P28" s="13">
        <v>0.9</v>
      </c>
      <c r="Q28" s="14">
        <v>0.9</v>
      </c>
      <c r="R28" s="14">
        <v>0.92</v>
      </c>
      <c r="S28" s="14">
        <v>0.91</v>
      </c>
      <c r="T28" s="15">
        <v>1</v>
      </c>
      <c r="U28" s="13">
        <v>0.88</v>
      </c>
      <c r="V28" s="14">
        <v>0.89</v>
      </c>
      <c r="W28" s="14">
        <v>0.91</v>
      </c>
      <c r="X28" s="15">
        <v>0.89</v>
      </c>
      <c r="Y28" s="13">
        <v>0.9</v>
      </c>
      <c r="Z28" s="14">
        <v>0.9</v>
      </c>
      <c r="AA28" s="14">
        <v>0.9</v>
      </c>
      <c r="AB28" s="15">
        <v>1</v>
      </c>
      <c r="AC28" s="10"/>
    </row>
    <row r="29" spans="1:29" x14ac:dyDescent="0.35">
      <c r="A29" s="11"/>
      <c r="B29" s="8" t="s">
        <v>449</v>
      </c>
      <c r="C29" s="10" t="s">
        <v>517</v>
      </c>
      <c r="D29" s="10" t="s">
        <v>449</v>
      </c>
      <c r="E29" s="5" t="s">
        <v>449</v>
      </c>
      <c r="F29" s="5" t="s">
        <v>449</v>
      </c>
      <c r="G29" s="5" t="s">
        <v>449</v>
      </c>
      <c r="H29" s="11" t="s">
        <v>449</v>
      </c>
      <c r="I29" s="10" t="s">
        <v>449</v>
      </c>
      <c r="J29" s="5" t="s">
        <v>449</v>
      </c>
      <c r="K29" s="5" t="s">
        <v>449</v>
      </c>
      <c r="L29" s="11" t="s">
        <v>449</v>
      </c>
      <c r="M29" s="10" t="s">
        <v>449</v>
      </c>
      <c r="N29" s="5" t="s">
        <v>449</v>
      </c>
      <c r="O29" s="11" t="s">
        <v>449</v>
      </c>
      <c r="P29" s="10" t="s">
        <v>449</v>
      </c>
      <c r="Q29" s="5" t="s">
        <v>449</v>
      </c>
      <c r="R29" s="5" t="s">
        <v>449</v>
      </c>
      <c r="S29" s="5" t="s">
        <v>449</v>
      </c>
      <c r="T29" s="11" t="s">
        <v>449</v>
      </c>
      <c r="U29" s="10" t="s">
        <v>449</v>
      </c>
      <c r="V29" s="5" t="s">
        <v>449</v>
      </c>
      <c r="W29" s="5" t="s">
        <v>449</v>
      </c>
      <c r="X29" s="11" t="s">
        <v>449</v>
      </c>
      <c r="Y29" s="10" t="s">
        <v>449</v>
      </c>
      <c r="Z29" s="5" t="s">
        <v>449</v>
      </c>
      <c r="AA29" s="5" t="s">
        <v>449</v>
      </c>
      <c r="AB29" s="11" t="s">
        <v>449</v>
      </c>
      <c r="AC29" s="10"/>
    </row>
    <row r="30" spans="1:29" x14ac:dyDescent="0.35">
      <c r="A30" s="11"/>
      <c r="B30" s="22" t="s">
        <v>1337</v>
      </c>
      <c r="C30" s="23">
        <v>24</v>
      </c>
      <c r="D30" s="24">
        <v>24</v>
      </c>
      <c r="E30" s="25" t="s">
        <v>486</v>
      </c>
      <c r="F30" s="25" t="s">
        <v>486</v>
      </c>
      <c r="G30" s="25" t="s">
        <v>486</v>
      </c>
      <c r="H30" s="26" t="s">
        <v>486</v>
      </c>
      <c r="I30" s="24">
        <v>18</v>
      </c>
      <c r="J30" s="25" t="s">
        <v>486</v>
      </c>
      <c r="K30" s="25">
        <v>7</v>
      </c>
      <c r="L30" s="26" t="s">
        <v>486</v>
      </c>
      <c r="M30" s="24">
        <v>4</v>
      </c>
      <c r="N30" s="25">
        <v>20</v>
      </c>
      <c r="O30" s="26" t="s">
        <v>486</v>
      </c>
      <c r="P30" s="24">
        <v>13</v>
      </c>
      <c r="Q30" s="25">
        <v>8</v>
      </c>
      <c r="R30" s="25">
        <v>3</v>
      </c>
      <c r="S30" s="25" t="s">
        <v>486</v>
      </c>
      <c r="T30" s="26" t="s">
        <v>486</v>
      </c>
      <c r="U30" s="24">
        <v>4</v>
      </c>
      <c r="V30" s="25">
        <v>3</v>
      </c>
      <c r="W30" s="25">
        <v>18</v>
      </c>
      <c r="X30" s="26" t="s">
        <v>486</v>
      </c>
      <c r="Y30" s="24">
        <v>3</v>
      </c>
      <c r="Z30" s="25">
        <v>21</v>
      </c>
      <c r="AA30" s="25" t="s">
        <v>486</v>
      </c>
      <c r="AB30" s="26" t="s">
        <v>486</v>
      </c>
      <c r="AC30" s="10"/>
    </row>
    <row r="31" spans="1:29" x14ac:dyDescent="0.35">
      <c r="A31" s="11"/>
      <c r="B31" s="22" t="s">
        <v>449</v>
      </c>
      <c r="C31" s="27">
        <v>0.01</v>
      </c>
      <c r="D31" s="28">
        <v>0.01</v>
      </c>
      <c r="E31" s="25" t="s">
        <v>486</v>
      </c>
      <c r="F31" s="25" t="s">
        <v>486</v>
      </c>
      <c r="G31" s="25" t="s">
        <v>486</v>
      </c>
      <c r="H31" s="26" t="s">
        <v>486</v>
      </c>
      <c r="I31" s="28">
        <v>0.01</v>
      </c>
      <c r="J31" s="25" t="s">
        <v>486</v>
      </c>
      <c r="K31" s="29">
        <v>0.01</v>
      </c>
      <c r="L31" s="26" t="s">
        <v>486</v>
      </c>
      <c r="M31" s="24" t="s">
        <v>511</v>
      </c>
      <c r="N31" s="29">
        <v>0.01</v>
      </c>
      <c r="O31" s="26" t="s">
        <v>486</v>
      </c>
      <c r="P31" s="28">
        <v>0.01</v>
      </c>
      <c r="Q31" s="29">
        <v>0.01</v>
      </c>
      <c r="R31" s="29">
        <v>0.02</v>
      </c>
      <c r="S31" s="25" t="s">
        <v>486</v>
      </c>
      <c r="T31" s="26" t="s">
        <v>486</v>
      </c>
      <c r="U31" s="28">
        <v>0.01</v>
      </c>
      <c r="V31" s="29">
        <v>0.01</v>
      </c>
      <c r="W31" s="29">
        <v>0.01</v>
      </c>
      <c r="X31" s="26" t="s">
        <v>486</v>
      </c>
      <c r="Y31" s="24" t="s">
        <v>511</v>
      </c>
      <c r="Z31" s="29">
        <v>0.01</v>
      </c>
      <c r="AA31" s="25" t="s">
        <v>486</v>
      </c>
      <c r="AB31" s="26" t="s">
        <v>486</v>
      </c>
      <c r="AC31" s="10"/>
    </row>
    <row r="32" spans="1:29" x14ac:dyDescent="0.35">
      <c r="A32" s="11"/>
      <c r="B32" s="36" t="s">
        <v>449</v>
      </c>
      <c r="C32" s="38" t="s">
        <v>449</v>
      </c>
      <c r="D32" s="38" t="s">
        <v>449</v>
      </c>
      <c r="E32" s="39" t="s">
        <v>449</v>
      </c>
      <c r="F32" s="39" t="s">
        <v>449</v>
      </c>
      <c r="G32" s="39" t="s">
        <v>449</v>
      </c>
      <c r="H32" s="40" t="s">
        <v>449</v>
      </c>
      <c r="I32" s="38" t="s">
        <v>449</v>
      </c>
      <c r="J32" s="39" t="s">
        <v>449</v>
      </c>
      <c r="K32" s="39" t="s">
        <v>449</v>
      </c>
      <c r="L32" s="40" t="s">
        <v>449</v>
      </c>
      <c r="M32" s="38" t="s">
        <v>449</v>
      </c>
      <c r="N32" s="39" t="s">
        <v>505</v>
      </c>
      <c r="O32" s="40" t="s">
        <v>449</v>
      </c>
      <c r="P32" s="38" t="s">
        <v>449</v>
      </c>
      <c r="Q32" s="39" t="s">
        <v>449</v>
      </c>
      <c r="R32" s="39" t="s">
        <v>449</v>
      </c>
      <c r="S32" s="39" t="s">
        <v>449</v>
      </c>
      <c r="T32" s="40" t="s">
        <v>449</v>
      </c>
      <c r="U32" s="38" t="s">
        <v>449</v>
      </c>
      <c r="V32" s="39" t="s">
        <v>449</v>
      </c>
      <c r="W32" s="39" t="s">
        <v>449</v>
      </c>
      <c r="X32" s="40" t="s">
        <v>449</v>
      </c>
      <c r="Y32" s="38" t="s">
        <v>449</v>
      </c>
      <c r="Z32" s="39" t="s">
        <v>449</v>
      </c>
      <c r="AA32" s="39" t="s">
        <v>449</v>
      </c>
      <c r="AB32" s="40" t="s">
        <v>449</v>
      </c>
      <c r="AC32" s="10"/>
    </row>
    <row r="33" spans="2:2" x14ac:dyDescent="0.35">
      <c r="B33" s="1" t="s">
        <v>1929</v>
      </c>
    </row>
    <row r="34" spans="2:2" x14ac:dyDescent="0.35">
      <c r="B34" s="1" t="s">
        <v>529</v>
      </c>
    </row>
    <row r="35" spans="2:2" x14ac:dyDescent="0.35">
      <c r="B35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106" display="Return to Index" xr:uid="{00000000-0004-0000-66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0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700-000000000000}">
  <dimension ref="A1:X37"/>
  <sheetViews>
    <sheetView showGridLines="0" zoomScale="85" zoomScaleNormal="85" workbookViewId="0">
      <pane xSplit="2" ySplit="9" topLeftCell="F11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276</v>
      </c>
    </row>
    <row r="6" spans="1:24" x14ac:dyDescent="0.35">
      <c r="B6" s="1" t="s">
        <v>274</v>
      </c>
    </row>
    <row r="7" spans="1:24" x14ac:dyDescent="0.35">
      <c r="B7" s="1" t="s">
        <v>104</v>
      </c>
    </row>
    <row r="8" spans="1:24" x14ac:dyDescent="0.35">
      <c r="D8" s="57" t="s">
        <v>531</v>
      </c>
      <c r="E8" s="57"/>
      <c r="F8" s="57"/>
      <c r="G8" s="57"/>
      <c r="H8" s="57"/>
      <c r="I8" s="57"/>
      <c r="J8" s="57" t="s">
        <v>532</v>
      </c>
      <c r="K8" s="57"/>
      <c r="L8" s="57" t="s">
        <v>533</v>
      </c>
      <c r="M8" s="57"/>
      <c r="N8" s="57"/>
      <c r="O8" s="57"/>
      <c r="P8" s="57"/>
      <c r="Q8" s="57"/>
      <c r="R8" s="57"/>
      <c r="S8" s="57" t="s">
        <v>534</v>
      </c>
      <c r="T8" s="57"/>
      <c r="U8" s="57"/>
      <c r="V8" s="57"/>
      <c r="W8" s="57"/>
    </row>
    <row r="9" spans="1:24" ht="130.5" x14ac:dyDescent="0.35">
      <c r="B9" s="5" t="s">
        <v>449</v>
      </c>
      <c r="C9" s="6" t="s">
        <v>450</v>
      </c>
      <c r="D9" s="6" t="s">
        <v>535</v>
      </c>
      <c r="E9" s="7" t="s">
        <v>536</v>
      </c>
      <c r="F9" s="7" t="s">
        <v>537</v>
      </c>
      <c r="G9" s="7" t="s">
        <v>538</v>
      </c>
      <c r="H9" s="7" t="s">
        <v>539</v>
      </c>
      <c r="I9" s="7" t="s">
        <v>540</v>
      </c>
      <c r="J9" s="6" t="s">
        <v>541</v>
      </c>
      <c r="K9" s="7" t="s">
        <v>542</v>
      </c>
      <c r="L9" s="6" t="s">
        <v>543</v>
      </c>
      <c r="M9" s="7" t="s">
        <v>544</v>
      </c>
      <c r="N9" s="7" t="s">
        <v>545</v>
      </c>
      <c r="O9" s="7" t="s">
        <v>546</v>
      </c>
      <c r="P9" s="7" t="s">
        <v>547</v>
      </c>
      <c r="Q9" s="7" t="s">
        <v>548</v>
      </c>
      <c r="R9" s="7" t="s">
        <v>549</v>
      </c>
      <c r="S9" s="6" t="s">
        <v>550</v>
      </c>
      <c r="T9" s="7" t="s">
        <v>551</v>
      </c>
      <c r="U9" s="7" t="s">
        <v>552</v>
      </c>
      <c r="V9" s="7" t="s">
        <v>553</v>
      </c>
      <c r="W9" s="7" t="s">
        <v>554</v>
      </c>
    </row>
    <row r="10" spans="1:24" x14ac:dyDescent="0.35">
      <c r="B10" s="8" t="s">
        <v>476</v>
      </c>
      <c r="C10" s="9">
        <v>3137</v>
      </c>
      <c r="D10" s="10">
        <v>1341</v>
      </c>
      <c r="E10" s="5">
        <v>215</v>
      </c>
      <c r="F10" s="5">
        <v>681</v>
      </c>
      <c r="G10" s="5">
        <v>360</v>
      </c>
      <c r="H10" s="5">
        <v>302</v>
      </c>
      <c r="I10" s="11">
        <v>173</v>
      </c>
      <c r="J10" s="10">
        <v>2615</v>
      </c>
      <c r="K10" s="11">
        <v>407</v>
      </c>
      <c r="L10" s="10">
        <v>473</v>
      </c>
      <c r="M10" s="5">
        <v>708</v>
      </c>
      <c r="N10" s="5">
        <v>239</v>
      </c>
      <c r="O10" s="5">
        <v>843</v>
      </c>
      <c r="P10" s="5">
        <v>468</v>
      </c>
      <c r="Q10" s="5">
        <v>152</v>
      </c>
      <c r="R10" s="11">
        <v>105</v>
      </c>
      <c r="S10" s="10">
        <v>516</v>
      </c>
      <c r="T10" s="5">
        <v>849</v>
      </c>
      <c r="U10" s="5">
        <v>920</v>
      </c>
      <c r="V10" s="5">
        <v>345</v>
      </c>
      <c r="W10" s="11">
        <v>160</v>
      </c>
    </row>
    <row r="11" spans="1:24" x14ac:dyDescent="0.35">
      <c r="B11" s="17" t="s">
        <v>1930</v>
      </c>
      <c r="C11" s="18">
        <v>3038</v>
      </c>
      <c r="D11" s="19">
        <v>1251</v>
      </c>
      <c r="E11" s="20">
        <v>225</v>
      </c>
      <c r="F11" s="20">
        <v>560</v>
      </c>
      <c r="G11" s="20">
        <v>372</v>
      </c>
      <c r="H11" s="20">
        <v>382</v>
      </c>
      <c r="I11" s="21">
        <v>160</v>
      </c>
      <c r="J11" s="19">
        <v>2366</v>
      </c>
      <c r="K11" s="21">
        <v>510</v>
      </c>
      <c r="L11" s="19">
        <v>526</v>
      </c>
      <c r="M11" s="20">
        <v>668</v>
      </c>
      <c r="N11" s="20">
        <v>227</v>
      </c>
      <c r="O11" s="20">
        <v>756</v>
      </c>
      <c r="P11" s="20">
        <v>414</v>
      </c>
      <c r="Q11" s="20">
        <v>118</v>
      </c>
      <c r="R11" s="21" t="s">
        <v>639</v>
      </c>
      <c r="S11" s="19">
        <v>596</v>
      </c>
      <c r="T11" s="20">
        <v>844</v>
      </c>
      <c r="U11" s="20">
        <v>765</v>
      </c>
      <c r="V11" s="20">
        <v>264</v>
      </c>
      <c r="W11" s="21">
        <v>210</v>
      </c>
    </row>
    <row r="12" spans="1:24" x14ac:dyDescent="0.35">
      <c r="A12" s="11"/>
      <c r="B12" s="22" t="s">
        <v>1331</v>
      </c>
      <c r="C12" s="23">
        <v>2030</v>
      </c>
      <c r="D12" s="24">
        <v>786</v>
      </c>
      <c r="E12" s="25">
        <v>156</v>
      </c>
      <c r="F12" s="25">
        <v>378</v>
      </c>
      <c r="G12" s="25">
        <v>255</v>
      </c>
      <c r="H12" s="25">
        <v>282</v>
      </c>
      <c r="I12" s="26">
        <v>110</v>
      </c>
      <c r="J12" s="24">
        <v>1631</v>
      </c>
      <c r="K12" s="26">
        <v>294</v>
      </c>
      <c r="L12" s="24">
        <v>371</v>
      </c>
      <c r="M12" s="25">
        <v>476</v>
      </c>
      <c r="N12" s="25">
        <v>163</v>
      </c>
      <c r="O12" s="25">
        <v>492</v>
      </c>
      <c r="P12" s="25">
        <v>220</v>
      </c>
      <c r="Q12" s="25">
        <v>68</v>
      </c>
      <c r="R12" s="26">
        <v>106</v>
      </c>
      <c r="S12" s="24">
        <v>445</v>
      </c>
      <c r="T12" s="25">
        <v>579</v>
      </c>
      <c r="U12" s="25">
        <v>465</v>
      </c>
      <c r="V12" s="25">
        <v>145</v>
      </c>
      <c r="W12" s="26">
        <v>156</v>
      </c>
      <c r="X12" s="10"/>
    </row>
    <row r="13" spans="1:24" x14ac:dyDescent="0.35">
      <c r="A13" s="11"/>
      <c r="B13" s="22" t="s">
        <v>449</v>
      </c>
      <c r="C13" s="27">
        <v>0.67</v>
      </c>
      <c r="D13" s="28">
        <v>0.63</v>
      </c>
      <c r="E13" s="29">
        <v>0.69</v>
      </c>
      <c r="F13" s="29">
        <v>0.68</v>
      </c>
      <c r="G13" s="29">
        <v>0.68</v>
      </c>
      <c r="H13" s="29">
        <v>0.74</v>
      </c>
      <c r="I13" s="30">
        <v>0.69</v>
      </c>
      <c r="J13" s="28">
        <v>0.69</v>
      </c>
      <c r="K13" s="30">
        <v>0.57999999999999996</v>
      </c>
      <c r="L13" s="28">
        <v>0.71</v>
      </c>
      <c r="M13" s="29">
        <v>0.71</v>
      </c>
      <c r="N13" s="29">
        <v>0.72</v>
      </c>
      <c r="O13" s="29">
        <v>0.65</v>
      </c>
      <c r="P13" s="29">
        <v>0.53</v>
      </c>
      <c r="Q13" s="29">
        <v>0.57999999999999996</v>
      </c>
      <c r="R13" s="30">
        <v>0.73</v>
      </c>
      <c r="S13" s="28">
        <v>0.75</v>
      </c>
      <c r="T13" s="29">
        <v>0.69</v>
      </c>
      <c r="U13" s="29">
        <v>0.61</v>
      </c>
      <c r="V13" s="29">
        <v>0.55000000000000004</v>
      </c>
      <c r="W13" s="30">
        <v>0.74</v>
      </c>
      <c r="X13" s="10"/>
    </row>
    <row r="14" spans="1:24" x14ac:dyDescent="0.35">
      <c r="A14" s="11"/>
      <c r="B14" s="22" t="s">
        <v>449</v>
      </c>
      <c r="C14" s="24" t="s">
        <v>1356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5" t="s">
        <v>489</v>
      </c>
      <c r="I14" s="26" t="s">
        <v>449</v>
      </c>
      <c r="J14" s="24" t="s">
        <v>514</v>
      </c>
      <c r="K14" s="26" t="s">
        <v>449</v>
      </c>
      <c r="L14" s="24" t="s">
        <v>927</v>
      </c>
      <c r="M14" s="25" t="s">
        <v>877</v>
      </c>
      <c r="N14" s="25" t="s">
        <v>927</v>
      </c>
      <c r="O14" s="25" t="s">
        <v>605</v>
      </c>
      <c r="P14" s="25" t="s">
        <v>449</v>
      </c>
      <c r="Q14" s="25" t="s">
        <v>449</v>
      </c>
      <c r="R14" s="26" t="s">
        <v>927</v>
      </c>
      <c r="S14" s="24" t="s">
        <v>494</v>
      </c>
      <c r="T14" s="25" t="s">
        <v>567</v>
      </c>
      <c r="U14" s="25" t="s">
        <v>449</v>
      </c>
      <c r="V14" s="25" t="s">
        <v>449</v>
      </c>
      <c r="W14" s="26" t="s">
        <v>567</v>
      </c>
      <c r="X14" s="10"/>
    </row>
    <row r="15" spans="1:24" x14ac:dyDescent="0.35">
      <c r="A15" s="11"/>
      <c r="B15" s="8" t="s">
        <v>1332</v>
      </c>
      <c r="C15" s="9">
        <v>705</v>
      </c>
      <c r="D15" s="10">
        <v>333</v>
      </c>
      <c r="E15" s="5">
        <v>53</v>
      </c>
      <c r="F15" s="5">
        <v>122</v>
      </c>
      <c r="G15" s="5">
        <v>88</v>
      </c>
      <c r="H15" s="5">
        <v>64</v>
      </c>
      <c r="I15" s="11">
        <v>27</v>
      </c>
      <c r="J15" s="10">
        <v>522</v>
      </c>
      <c r="K15" s="11">
        <v>152</v>
      </c>
      <c r="L15" s="10">
        <v>117</v>
      </c>
      <c r="M15" s="5">
        <v>128</v>
      </c>
      <c r="N15" s="5">
        <v>46</v>
      </c>
      <c r="O15" s="5">
        <v>188</v>
      </c>
      <c r="P15" s="5">
        <v>126</v>
      </c>
      <c r="Q15" s="5">
        <v>34</v>
      </c>
      <c r="R15" s="11">
        <v>32</v>
      </c>
      <c r="S15" s="10">
        <v>111</v>
      </c>
      <c r="T15" s="5">
        <v>180</v>
      </c>
      <c r="U15" s="5">
        <v>221</v>
      </c>
      <c r="V15" s="5">
        <v>83</v>
      </c>
      <c r="W15" s="11">
        <v>32</v>
      </c>
      <c r="X15" s="10"/>
    </row>
    <row r="16" spans="1:24" x14ac:dyDescent="0.35">
      <c r="A16" s="11"/>
      <c r="B16" s="8" t="s">
        <v>449</v>
      </c>
      <c r="C16" s="12">
        <v>0.23</v>
      </c>
      <c r="D16" s="13">
        <v>0.27</v>
      </c>
      <c r="E16" s="14">
        <v>0.24</v>
      </c>
      <c r="F16" s="14">
        <v>0.22</v>
      </c>
      <c r="G16" s="14">
        <v>0.24</v>
      </c>
      <c r="H16" s="14">
        <v>0.17</v>
      </c>
      <c r="I16" s="15">
        <v>0.17</v>
      </c>
      <c r="J16" s="13">
        <v>0.22</v>
      </c>
      <c r="K16" s="15">
        <v>0.3</v>
      </c>
      <c r="L16" s="13">
        <v>0.22</v>
      </c>
      <c r="M16" s="14">
        <v>0.19</v>
      </c>
      <c r="N16" s="14">
        <v>0.2</v>
      </c>
      <c r="O16" s="14">
        <v>0.25</v>
      </c>
      <c r="P16" s="14">
        <v>0.3</v>
      </c>
      <c r="Q16" s="14">
        <v>0.28999999999999998</v>
      </c>
      <c r="R16" s="15">
        <v>0.22</v>
      </c>
      <c r="S16" s="13">
        <v>0.19</v>
      </c>
      <c r="T16" s="14">
        <v>0.21</v>
      </c>
      <c r="U16" s="14">
        <v>0.28999999999999998</v>
      </c>
      <c r="V16" s="14">
        <v>0.31</v>
      </c>
      <c r="W16" s="15">
        <v>0.15</v>
      </c>
      <c r="X16" s="10"/>
    </row>
    <row r="17" spans="1:24" x14ac:dyDescent="0.35">
      <c r="A17" s="11"/>
      <c r="B17" s="8" t="s">
        <v>449</v>
      </c>
      <c r="C17" s="10" t="s">
        <v>1357</v>
      </c>
      <c r="D17" s="10" t="s">
        <v>961</v>
      </c>
      <c r="E17" s="5" t="s">
        <v>449</v>
      </c>
      <c r="F17" s="5" t="s">
        <v>449</v>
      </c>
      <c r="G17" s="5" t="s">
        <v>449</v>
      </c>
      <c r="H17" s="5" t="s">
        <v>449</v>
      </c>
      <c r="I17" s="11" t="s">
        <v>449</v>
      </c>
      <c r="J17" s="10" t="s">
        <v>449</v>
      </c>
      <c r="K17" s="11" t="s">
        <v>506</v>
      </c>
      <c r="L17" s="10" t="s">
        <v>449</v>
      </c>
      <c r="M17" s="5" t="s">
        <v>449</v>
      </c>
      <c r="N17" s="5" t="s">
        <v>449</v>
      </c>
      <c r="O17" s="5" t="s">
        <v>568</v>
      </c>
      <c r="P17" s="5" t="s">
        <v>833</v>
      </c>
      <c r="Q17" s="5" t="s">
        <v>568</v>
      </c>
      <c r="R17" s="11" t="s">
        <v>449</v>
      </c>
      <c r="S17" s="10" t="s">
        <v>449</v>
      </c>
      <c r="T17" s="5" t="s">
        <v>449</v>
      </c>
      <c r="U17" s="5" t="s">
        <v>737</v>
      </c>
      <c r="V17" s="5" t="s">
        <v>737</v>
      </c>
      <c r="W17" s="11" t="s">
        <v>449</v>
      </c>
      <c r="X17" s="10"/>
    </row>
    <row r="18" spans="1:24" x14ac:dyDescent="0.35">
      <c r="A18" s="11"/>
      <c r="B18" s="22" t="s">
        <v>1333</v>
      </c>
      <c r="C18" s="23">
        <v>191</v>
      </c>
      <c r="D18" s="24">
        <v>81</v>
      </c>
      <c r="E18" s="25">
        <v>10</v>
      </c>
      <c r="F18" s="25">
        <v>34</v>
      </c>
      <c r="G18" s="25">
        <v>22</v>
      </c>
      <c r="H18" s="25">
        <v>26</v>
      </c>
      <c r="I18" s="26">
        <v>13</v>
      </c>
      <c r="J18" s="24">
        <v>133</v>
      </c>
      <c r="K18" s="26">
        <v>37</v>
      </c>
      <c r="L18" s="24">
        <v>26</v>
      </c>
      <c r="M18" s="25">
        <v>40</v>
      </c>
      <c r="N18" s="25">
        <v>12</v>
      </c>
      <c r="O18" s="25">
        <v>41</v>
      </c>
      <c r="P18" s="25">
        <v>43</v>
      </c>
      <c r="Q18" s="25">
        <v>10</v>
      </c>
      <c r="R18" s="26">
        <v>6</v>
      </c>
      <c r="S18" s="24">
        <v>27</v>
      </c>
      <c r="T18" s="25">
        <v>54</v>
      </c>
      <c r="U18" s="25">
        <v>50</v>
      </c>
      <c r="V18" s="25">
        <v>18</v>
      </c>
      <c r="W18" s="26">
        <v>17</v>
      </c>
      <c r="X18" s="10"/>
    </row>
    <row r="19" spans="1:24" x14ac:dyDescent="0.35">
      <c r="A19" s="11"/>
      <c r="B19" s="22" t="s">
        <v>449</v>
      </c>
      <c r="C19" s="27">
        <v>0.06</v>
      </c>
      <c r="D19" s="28">
        <v>0.06</v>
      </c>
      <c r="E19" s="29">
        <v>0.04</v>
      </c>
      <c r="F19" s="29">
        <v>0.06</v>
      </c>
      <c r="G19" s="29">
        <v>0.06</v>
      </c>
      <c r="H19" s="29">
        <v>7.0000000000000007E-2</v>
      </c>
      <c r="I19" s="30">
        <v>0.08</v>
      </c>
      <c r="J19" s="28">
        <v>0.06</v>
      </c>
      <c r="K19" s="30">
        <v>7.0000000000000007E-2</v>
      </c>
      <c r="L19" s="28">
        <v>0.05</v>
      </c>
      <c r="M19" s="29">
        <v>0.06</v>
      </c>
      <c r="N19" s="29">
        <v>0.05</v>
      </c>
      <c r="O19" s="29">
        <v>0.05</v>
      </c>
      <c r="P19" s="29">
        <v>0.1</v>
      </c>
      <c r="Q19" s="29">
        <v>0.09</v>
      </c>
      <c r="R19" s="30">
        <v>0.04</v>
      </c>
      <c r="S19" s="28">
        <v>0.04</v>
      </c>
      <c r="T19" s="29">
        <v>0.06</v>
      </c>
      <c r="U19" s="29">
        <v>7.0000000000000007E-2</v>
      </c>
      <c r="V19" s="29">
        <v>7.0000000000000007E-2</v>
      </c>
      <c r="W19" s="30">
        <v>0.08</v>
      </c>
      <c r="X19" s="10"/>
    </row>
    <row r="20" spans="1:24" x14ac:dyDescent="0.35">
      <c r="A20" s="11"/>
      <c r="B20" s="22" t="s">
        <v>449</v>
      </c>
      <c r="C20" s="24" t="s">
        <v>645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5" t="s">
        <v>449</v>
      </c>
      <c r="I20" s="26" t="s">
        <v>449</v>
      </c>
      <c r="J20" s="24" t="s">
        <v>449</v>
      </c>
      <c r="K20" s="26" t="s">
        <v>449</v>
      </c>
      <c r="L20" s="24" t="s">
        <v>449</v>
      </c>
      <c r="M20" s="25" t="s">
        <v>449</v>
      </c>
      <c r="N20" s="25" t="s">
        <v>449</v>
      </c>
      <c r="O20" s="25" t="s">
        <v>449</v>
      </c>
      <c r="P20" s="25" t="s">
        <v>1242</v>
      </c>
      <c r="Q20" s="25" t="s">
        <v>449</v>
      </c>
      <c r="R20" s="26" t="s">
        <v>449</v>
      </c>
      <c r="S20" s="24" t="s">
        <v>449</v>
      </c>
      <c r="T20" s="25" t="s">
        <v>449</v>
      </c>
      <c r="U20" s="25" t="s">
        <v>449</v>
      </c>
      <c r="V20" s="25" t="s">
        <v>449</v>
      </c>
      <c r="W20" s="26" t="s">
        <v>449</v>
      </c>
      <c r="X20" s="10"/>
    </row>
    <row r="21" spans="1:24" x14ac:dyDescent="0.35">
      <c r="A21" s="11"/>
      <c r="B21" s="8" t="s">
        <v>1334</v>
      </c>
      <c r="C21" s="9">
        <v>17</v>
      </c>
      <c r="D21" s="10">
        <v>11</v>
      </c>
      <c r="E21" s="5" t="s">
        <v>486</v>
      </c>
      <c r="F21" s="5">
        <v>2</v>
      </c>
      <c r="G21" s="5">
        <v>1</v>
      </c>
      <c r="H21" s="5" t="s">
        <v>511</v>
      </c>
      <c r="I21" s="11">
        <v>3</v>
      </c>
      <c r="J21" s="10">
        <v>13</v>
      </c>
      <c r="K21" s="11">
        <v>4</v>
      </c>
      <c r="L21" s="10">
        <v>1</v>
      </c>
      <c r="M21" s="5">
        <v>2</v>
      </c>
      <c r="N21" s="5" t="s">
        <v>486</v>
      </c>
      <c r="O21" s="5">
        <v>9</v>
      </c>
      <c r="P21" s="5">
        <v>4</v>
      </c>
      <c r="Q21" s="5">
        <v>1</v>
      </c>
      <c r="R21" s="11" t="s">
        <v>486</v>
      </c>
      <c r="S21" s="10">
        <v>2</v>
      </c>
      <c r="T21" s="5">
        <v>5</v>
      </c>
      <c r="U21" s="5">
        <v>6</v>
      </c>
      <c r="V21" s="5">
        <v>1</v>
      </c>
      <c r="W21" s="11">
        <v>1</v>
      </c>
      <c r="X21" s="10"/>
    </row>
    <row r="22" spans="1:24" x14ac:dyDescent="0.35">
      <c r="A22" s="11"/>
      <c r="B22" s="8" t="s">
        <v>449</v>
      </c>
      <c r="C22" s="12">
        <v>0.01</v>
      </c>
      <c r="D22" s="13">
        <v>0.01</v>
      </c>
      <c r="E22" s="5" t="s">
        <v>486</v>
      </c>
      <c r="F22" s="5" t="s">
        <v>511</v>
      </c>
      <c r="G22" s="5" t="s">
        <v>511</v>
      </c>
      <c r="H22" s="5" t="s">
        <v>511</v>
      </c>
      <c r="I22" s="15">
        <v>0.02</v>
      </c>
      <c r="J22" s="13">
        <v>0.01</v>
      </c>
      <c r="K22" s="15">
        <v>0.01</v>
      </c>
      <c r="L22" s="10" t="s">
        <v>511</v>
      </c>
      <c r="M22" s="5" t="s">
        <v>511</v>
      </c>
      <c r="N22" s="5" t="s">
        <v>486</v>
      </c>
      <c r="O22" s="14">
        <v>0.01</v>
      </c>
      <c r="P22" s="14">
        <v>0.01</v>
      </c>
      <c r="Q22" s="14">
        <v>0.01</v>
      </c>
      <c r="R22" s="11" t="s">
        <v>486</v>
      </c>
      <c r="S22" s="10" t="s">
        <v>511</v>
      </c>
      <c r="T22" s="14">
        <v>0.01</v>
      </c>
      <c r="U22" s="14">
        <v>0.01</v>
      </c>
      <c r="V22" s="5" t="s">
        <v>511</v>
      </c>
      <c r="W22" s="11" t="s">
        <v>511</v>
      </c>
      <c r="X22" s="10"/>
    </row>
    <row r="23" spans="1:24" x14ac:dyDescent="0.35">
      <c r="A23" s="11"/>
      <c r="B23" s="22" t="s">
        <v>1335</v>
      </c>
      <c r="C23" s="23">
        <v>7</v>
      </c>
      <c r="D23" s="24">
        <v>3</v>
      </c>
      <c r="E23" s="25">
        <v>2</v>
      </c>
      <c r="F23" s="25">
        <v>1</v>
      </c>
      <c r="G23" s="25" t="s">
        <v>486</v>
      </c>
      <c r="H23" s="25">
        <v>2</v>
      </c>
      <c r="I23" s="26" t="s">
        <v>486</v>
      </c>
      <c r="J23" s="24">
        <v>4</v>
      </c>
      <c r="K23" s="26">
        <v>3</v>
      </c>
      <c r="L23" s="24" t="s">
        <v>511</v>
      </c>
      <c r="M23" s="25" t="s">
        <v>486</v>
      </c>
      <c r="N23" s="25" t="s">
        <v>486</v>
      </c>
      <c r="O23" s="25">
        <v>2</v>
      </c>
      <c r="P23" s="25">
        <v>3</v>
      </c>
      <c r="Q23" s="25" t="s">
        <v>511</v>
      </c>
      <c r="R23" s="26" t="s">
        <v>486</v>
      </c>
      <c r="S23" s="24" t="s">
        <v>486</v>
      </c>
      <c r="T23" s="25">
        <v>1</v>
      </c>
      <c r="U23" s="25">
        <v>3</v>
      </c>
      <c r="V23" s="25">
        <v>2</v>
      </c>
      <c r="W23" s="26" t="s">
        <v>486</v>
      </c>
      <c r="X23" s="10"/>
    </row>
    <row r="24" spans="1:24" x14ac:dyDescent="0.35">
      <c r="A24" s="11"/>
      <c r="B24" s="22" t="s">
        <v>449</v>
      </c>
      <c r="C24" s="23" t="s">
        <v>511</v>
      </c>
      <c r="D24" s="24" t="s">
        <v>511</v>
      </c>
      <c r="E24" s="29">
        <v>0.01</v>
      </c>
      <c r="F24" s="25" t="s">
        <v>511</v>
      </c>
      <c r="G24" s="25" t="s">
        <v>486</v>
      </c>
      <c r="H24" s="25" t="s">
        <v>511</v>
      </c>
      <c r="I24" s="26" t="s">
        <v>486</v>
      </c>
      <c r="J24" s="24" t="s">
        <v>511</v>
      </c>
      <c r="K24" s="30">
        <v>0.01</v>
      </c>
      <c r="L24" s="24" t="s">
        <v>511</v>
      </c>
      <c r="M24" s="25" t="s">
        <v>486</v>
      </c>
      <c r="N24" s="25" t="s">
        <v>486</v>
      </c>
      <c r="O24" s="25" t="s">
        <v>511</v>
      </c>
      <c r="P24" s="29">
        <v>0.01</v>
      </c>
      <c r="Q24" s="25" t="s">
        <v>511</v>
      </c>
      <c r="R24" s="26" t="s">
        <v>486</v>
      </c>
      <c r="S24" s="24" t="s">
        <v>486</v>
      </c>
      <c r="T24" s="25" t="s">
        <v>511</v>
      </c>
      <c r="U24" s="25" t="s">
        <v>511</v>
      </c>
      <c r="V24" s="29">
        <v>0.01</v>
      </c>
      <c r="W24" s="26" t="s">
        <v>486</v>
      </c>
      <c r="X24" s="10"/>
    </row>
    <row r="25" spans="1:24" x14ac:dyDescent="0.35">
      <c r="A25" s="11"/>
      <c r="B25" s="8" t="s">
        <v>1169</v>
      </c>
      <c r="C25" s="9">
        <v>88</v>
      </c>
      <c r="D25" s="10">
        <v>38</v>
      </c>
      <c r="E25" s="5">
        <v>4</v>
      </c>
      <c r="F25" s="5">
        <v>22</v>
      </c>
      <c r="G25" s="5">
        <v>6</v>
      </c>
      <c r="H25" s="5">
        <v>8</v>
      </c>
      <c r="I25" s="11">
        <v>7</v>
      </c>
      <c r="J25" s="10">
        <v>63</v>
      </c>
      <c r="K25" s="11">
        <v>20</v>
      </c>
      <c r="L25" s="10">
        <v>10</v>
      </c>
      <c r="M25" s="5">
        <v>22</v>
      </c>
      <c r="N25" s="5">
        <v>5</v>
      </c>
      <c r="O25" s="5">
        <v>23</v>
      </c>
      <c r="P25" s="5">
        <v>18</v>
      </c>
      <c r="Q25" s="5">
        <v>5</v>
      </c>
      <c r="R25" s="11">
        <v>1</v>
      </c>
      <c r="S25" s="10">
        <v>11</v>
      </c>
      <c r="T25" s="5">
        <v>24</v>
      </c>
      <c r="U25" s="5">
        <v>19</v>
      </c>
      <c r="V25" s="5">
        <v>15</v>
      </c>
      <c r="W25" s="11">
        <v>4</v>
      </c>
      <c r="X25" s="10"/>
    </row>
    <row r="26" spans="1:24" x14ac:dyDescent="0.35">
      <c r="A26" s="11"/>
      <c r="B26" s="8" t="s">
        <v>449</v>
      </c>
      <c r="C26" s="12">
        <v>0.03</v>
      </c>
      <c r="D26" s="13">
        <v>0.03</v>
      </c>
      <c r="E26" s="14">
        <v>0.02</v>
      </c>
      <c r="F26" s="14">
        <v>0.04</v>
      </c>
      <c r="G26" s="14">
        <v>0.02</v>
      </c>
      <c r="H26" s="14">
        <v>0.02</v>
      </c>
      <c r="I26" s="15">
        <v>0.05</v>
      </c>
      <c r="J26" s="13">
        <v>0.03</v>
      </c>
      <c r="K26" s="15">
        <v>0.04</v>
      </c>
      <c r="L26" s="13">
        <v>0.02</v>
      </c>
      <c r="M26" s="14">
        <v>0.03</v>
      </c>
      <c r="N26" s="14">
        <v>0.02</v>
      </c>
      <c r="O26" s="14">
        <v>0.03</v>
      </c>
      <c r="P26" s="14">
        <v>0.04</v>
      </c>
      <c r="Q26" s="14">
        <v>0.04</v>
      </c>
      <c r="R26" s="15">
        <v>0.01</v>
      </c>
      <c r="S26" s="13">
        <v>0.02</v>
      </c>
      <c r="T26" s="14">
        <v>0.03</v>
      </c>
      <c r="U26" s="14">
        <v>0.03</v>
      </c>
      <c r="V26" s="14">
        <v>0.06</v>
      </c>
      <c r="W26" s="15">
        <v>0.02</v>
      </c>
      <c r="X26" s="10"/>
    </row>
    <row r="27" spans="1:24" x14ac:dyDescent="0.35">
      <c r="A27" s="11"/>
      <c r="B27" s="8" t="s">
        <v>449</v>
      </c>
      <c r="C27" s="10" t="s">
        <v>449</v>
      </c>
      <c r="D27" s="10" t="s">
        <v>449</v>
      </c>
      <c r="E27" s="5" t="s">
        <v>449</v>
      </c>
      <c r="F27" s="5" t="s">
        <v>449</v>
      </c>
      <c r="G27" s="5" t="s">
        <v>449</v>
      </c>
      <c r="H27" s="5" t="s">
        <v>449</v>
      </c>
      <c r="I27" s="11" t="s">
        <v>449</v>
      </c>
      <c r="J27" s="10" t="s">
        <v>449</v>
      </c>
      <c r="K27" s="11" t="s">
        <v>449</v>
      </c>
      <c r="L27" s="10" t="s">
        <v>449</v>
      </c>
      <c r="M27" s="5" t="s">
        <v>449</v>
      </c>
      <c r="N27" s="5" t="s">
        <v>449</v>
      </c>
      <c r="O27" s="5" t="s">
        <v>449</v>
      </c>
      <c r="P27" s="5" t="s">
        <v>449</v>
      </c>
      <c r="Q27" s="5" t="s">
        <v>449</v>
      </c>
      <c r="R27" s="11" t="s">
        <v>449</v>
      </c>
      <c r="S27" s="10" t="s">
        <v>449</v>
      </c>
      <c r="T27" s="5" t="s">
        <v>449</v>
      </c>
      <c r="U27" s="5" t="s">
        <v>449</v>
      </c>
      <c r="V27" s="5" t="s">
        <v>650</v>
      </c>
      <c r="W27" s="11" t="s">
        <v>449</v>
      </c>
      <c r="X27" s="10"/>
    </row>
    <row r="28" spans="1:24" x14ac:dyDescent="0.35">
      <c r="A28" s="11"/>
      <c r="B28" s="22" t="s">
        <v>519</v>
      </c>
      <c r="C28" s="23">
        <v>4</v>
      </c>
      <c r="D28" s="24">
        <v>3</v>
      </c>
      <c r="E28" s="25" t="s">
        <v>486</v>
      </c>
      <c r="F28" s="25" t="s">
        <v>486</v>
      </c>
      <c r="G28" s="25" t="s">
        <v>486</v>
      </c>
      <c r="H28" s="25" t="s">
        <v>486</v>
      </c>
      <c r="I28" s="26">
        <v>1</v>
      </c>
      <c r="J28" s="24">
        <v>4</v>
      </c>
      <c r="K28" s="26" t="s">
        <v>486</v>
      </c>
      <c r="L28" s="24" t="s">
        <v>486</v>
      </c>
      <c r="M28" s="25" t="s">
        <v>486</v>
      </c>
      <c r="N28" s="25" t="s">
        <v>486</v>
      </c>
      <c r="O28" s="25">
        <v>2</v>
      </c>
      <c r="P28" s="25">
        <v>1</v>
      </c>
      <c r="Q28" s="25" t="s">
        <v>486</v>
      </c>
      <c r="R28" s="26" t="s">
        <v>486</v>
      </c>
      <c r="S28" s="24" t="s">
        <v>486</v>
      </c>
      <c r="T28" s="25">
        <v>2</v>
      </c>
      <c r="U28" s="25" t="s">
        <v>486</v>
      </c>
      <c r="V28" s="25" t="s">
        <v>486</v>
      </c>
      <c r="W28" s="26" t="s">
        <v>486</v>
      </c>
      <c r="X28" s="10"/>
    </row>
    <row r="29" spans="1:24" x14ac:dyDescent="0.35">
      <c r="A29" s="11"/>
      <c r="B29" s="8" t="s">
        <v>1336</v>
      </c>
      <c r="C29" s="9">
        <v>2735</v>
      </c>
      <c r="D29" s="10">
        <v>1119</v>
      </c>
      <c r="E29" s="5">
        <v>209</v>
      </c>
      <c r="F29" s="5">
        <v>501</v>
      </c>
      <c r="G29" s="5">
        <v>343</v>
      </c>
      <c r="H29" s="5">
        <v>345</v>
      </c>
      <c r="I29" s="11">
        <v>137</v>
      </c>
      <c r="J29" s="10">
        <v>2153</v>
      </c>
      <c r="K29" s="11">
        <v>446</v>
      </c>
      <c r="L29" s="10">
        <v>488</v>
      </c>
      <c r="M29" s="5">
        <v>605</v>
      </c>
      <c r="N29" s="5">
        <v>209</v>
      </c>
      <c r="O29" s="5">
        <v>680</v>
      </c>
      <c r="P29" s="5">
        <v>346</v>
      </c>
      <c r="Q29" s="5">
        <v>102</v>
      </c>
      <c r="R29" s="11">
        <v>138</v>
      </c>
      <c r="S29" s="10">
        <v>556</v>
      </c>
      <c r="T29" s="5">
        <v>759</v>
      </c>
      <c r="U29" s="5">
        <v>686</v>
      </c>
      <c r="V29" s="5">
        <v>228</v>
      </c>
      <c r="W29" s="11">
        <v>187</v>
      </c>
      <c r="X29" s="10"/>
    </row>
    <row r="30" spans="1:24" x14ac:dyDescent="0.35">
      <c r="A30" s="11"/>
      <c r="B30" s="8" t="s">
        <v>449</v>
      </c>
      <c r="C30" s="12">
        <v>0.9</v>
      </c>
      <c r="D30" s="13">
        <v>0.89</v>
      </c>
      <c r="E30" s="14">
        <v>0.93</v>
      </c>
      <c r="F30" s="14">
        <v>0.89</v>
      </c>
      <c r="G30" s="14">
        <v>0.92</v>
      </c>
      <c r="H30" s="14">
        <v>0.9</v>
      </c>
      <c r="I30" s="15">
        <v>0.86</v>
      </c>
      <c r="J30" s="13">
        <v>0.91</v>
      </c>
      <c r="K30" s="15">
        <v>0.87</v>
      </c>
      <c r="L30" s="13">
        <v>0.93</v>
      </c>
      <c r="M30" s="14">
        <v>0.91</v>
      </c>
      <c r="N30" s="14">
        <v>0.92</v>
      </c>
      <c r="O30" s="14">
        <v>0.9</v>
      </c>
      <c r="P30" s="14">
        <v>0.83</v>
      </c>
      <c r="Q30" s="14">
        <v>0.86</v>
      </c>
      <c r="R30" s="15">
        <v>0.95</v>
      </c>
      <c r="S30" s="13">
        <v>0.93</v>
      </c>
      <c r="T30" s="14">
        <v>0.9</v>
      </c>
      <c r="U30" s="14">
        <v>0.9</v>
      </c>
      <c r="V30" s="14">
        <v>0.86</v>
      </c>
      <c r="W30" s="15">
        <v>0.89</v>
      </c>
      <c r="X30" s="10"/>
    </row>
    <row r="31" spans="1:24" x14ac:dyDescent="0.35">
      <c r="A31" s="11"/>
      <c r="B31" s="8" t="s">
        <v>449</v>
      </c>
      <c r="C31" s="10" t="s">
        <v>605</v>
      </c>
      <c r="D31" s="10" t="s">
        <v>449</v>
      </c>
      <c r="E31" s="5" t="s">
        <v>665</v>
      </c>
      <c r="F31" s="5" t="s">
        <v>449</v>
      </c>
      <c r="G31" s="5" t="s">
        <v>449</v>
      </c>
      <c r="H31" s="5" t="s">
        <v>449</v>
      </c>
      <c r="I31" s="11" t="s">
        <v>449</v>
      </c>
      <c r="J31" s="10" t="s">
        <v>505</v>
      </c>
      <c r="K31" s="11" t="s">
        <v>449</v>
      </c>
      <c r="L31" s="10" t="s">
        <v>927</v>
      </c>
      <c r="M31" s="5" t="s">
        <v>605</v>
      </c>
      <c r="N31" s="5" t="s">
        <v>605</v>
      </c>
      <c r="O31" s="5" t="s">
        <v>605</v>
      </c>
      <c r="P31" s="5" t="s">
        <v>449</v>
      </c>
      <c r="Q31" s="5" t="s">
        <v>449</v>
      </c>
      <c r="R31" s="11" t="s">
        <v>927</v>
      </c>
      <c r="S31" s="10" t="s">
        <v>703</v>
      </c>
      <c r="T31" s="5" t="s">
        <v>449</v>
      </c>
      <c r="U31" s="5" t="s">
        <v>449</v>
      </c>
      <c r="V31" s="5" t="s">
        <v>449</v>
      </c>
      <c r="W31" s="11" t="s">
        <v>449</v>
      </c>
      <c r="X31" s="10"/>
    </row>
    <row r="32" spans="1:24" x14ac:dyDescent="0.35">
      <c r="A32" s="11"/>
      <c r="B32" s="22" t="s">
        <v>1337</v>
      </c>
      <c r="C32" s="23">
        <v>24</v>
      </c>
      <c r="D32" s="24">
        <v>14</v>
      </c>
      <c r="E32" s="25">
        <v>2</v>
      </c>
      <c r="F32" s="25">
        <v>3</v>
      </c>
      <c r="G32" s="25">
        <v>1</v>
      </c>
      <c r="H32" s="25">
        <v>2</v>
      </c>
      <c r="I32" s="26">
        <v>3</v>
      </c>
      <c r="J32" s="24">
        <v>17</v>
      </c>
      <c r="K32" s="26">
        <v>7</v>
      </c>
      <c r="L32" s="24">
        <v>2</v>
      </c>
      <c r="M32" s="25">
        <v>2</v>
      </c>
      <c r="N32" s="25" t="s">
        <v>486</v>
      </c>
      <c r="O32" s="25">
        <v>11</v>
      </c>
      <c r="P32" s="25">
        <v>7</v>
      </c>
      <c r="Q32" s="25">
        <v>2</v>
      </c>
      <c r="R32" s="26" t="s">
        <v>486</v>
      </c>
      <c r="S32" s="24">
        <v>2</v>
      </c>
      <c r="T32" s="25">
        <v>6</v>
      </c>
      <c r="U32" s="25">
        <v>9</v>
      </c>
      <c r="V32" s="25">
        <v>3</v>
      </c>
      <c r="W32" s="26">
        <v>1</v>
      </c>
      <c r="X32" s="10"/>
    </row>
    <row r="33" spans="1:24" x14ac:dyDescent="0.35">
      <c r="A33" s="11"/>
      <c r="B33" s="22" t="s">
        <v>449</v>
      </c>
      <c r="C33" s="27">
        <v>0.01</v>
      </c>
      <c r="D33" s="28">
        <v>0.01</v>
      </c>
      <c r="E33" s="29">
        <v>0.01</v>
      </c>
      <c r="F33" s="29">
        <v>0.01</v>
      </c>
      <c r="G33" s="25" t="s">
        <v>511</v>
      </c>
      <c r="H33" s="29">
        <v>0.01</v>
      </c>
      <c r="I33" s="30">
        <v>0.02</v>
      </c>
      <c r="J33" s="28">
        <v>0.01</v>
      </c>
      <c r="K33" s="30">
        <v>0.01</v>
      </c>
      <c r="L33" s="24" t="s">
        <v>511</v>
      </c>
      <c r="M33" s="25" t="s">
        <v>511</v>
      </c>
      <c r="N33" s="25" t="s">
        <v>486</v>
      </c>
      <c r="O33" s="29">
        <v>0.01</v>
      </c>
      <c r="P33" s="29">
        <v>0.02</v>
      </c>
      <c r="Q33" s="29">
        <v>0.01</v>
      </c>
      <c r="R33" s="26" t="s">
        <v>486</v>
      </c>
      <c r="S33" s="24" t="s">
        <v>511</v>
      </c>
      <c r="T33" s="29">
        <v>0.01</v>
      </c>
      <c r="U33" s="29">
        <v>0.01</v>
      </c>
      <c r="V33" s="29">
        <v>0.01</v>
      </c>
      <c r="W33" s="26" t="s">
        <v>511</v>
      </c>
      <c r="X33" s="10"/>
    </row>
    <row r="34" spans="1:24" x14ac:dyDescent="0.35">
      <c r="A34" s="11"/>
      <c r="B34" s="36" t="s">
        <v>449</v>
      </c>
      <c r="C34" s="38" t="s">
        <v>449</v>
      </c>
      <c r="D34" s="38" t="s">
        <v>449</v>
      </c>
      <c r="E34" s="39" t="s">
        <v>449</v>
      </c>
      <c r="F34" s="39" t="s">
        <v>449</v>
      </c>
      <c r="G34" s="39" t="s">
        <v>449</v>
      </c>
      <c r="H34" s="39" t="s">
        <v>449</v>
      </c>
      <c r="I34" s="40" t="s">
        <v>449</v>
      </c>
      <c r="J34" s="38" t="s">
        <v>449</v>
      </c>
      <c r="K34" s="40" t="s">
        <v>449</v>
      </c>
      <c r="L34" s="38" t="s">
        <v>449</v>
      </c>
      <c r="M34" s="39" t="s">
        <v>449</v>
      </c>
      <c r="N34" s="39" t="s">
        <v>449</v>
      </c>
      <c r="O34" s="39" t="s">
        <v>568</v>
      </c>
      <c r="P34" s="39" t="s">
        <v>568</v>
      </c>
      <c r="Q34" s="39" t="s">
        <v>449</v>
      </c>
      <c r="R34" s="40" t="s">
        <v>449</v>
      </c>
      <c r="S34" s="38" t="s">
        <v>449</v>
      </c>
      <c r="T34" s="39" t="s">
        <v>449</v>
      </c>
      <c r="U34" s="39" t="s">
        <v>449</v>
      </c>
      <c r="V34" s="39" t="s">
        <v>449</v>
      </c>
      <c r="W34" s="40" t="s">
        <v>449</v>
      </c>
      <c r="X34" s="10"/>
    </row>
    <row r="35" spans="1:24" x14ac:dyDescent="0.35">
      <c r="B35" s="1" t="s">
        <v>1929</v>
      </c>
    </row>
    <row r="36" spans="1:24" x14ac:dyDescent="0.35">
      <c r="B36" s="1" t="s">
        <v>577</v>
      </c>
    </row>
    <row r="37" spans="1:24" x14ac:dyDescent="0.35">
      <c r="B37" s="1" t="s">
        <v>653</v>
      </c>
    </row>
  </sheetData>
  <mergeCells count="4">
    <mergeCell ref="D8:I8"/>
    <mergeCell ref="J8:K8"/>
    <mergeCell ref="L8:R8"/>
    <mergeCell ref="S8:W8"/>
  </mergeCells>
  <hyperlinks>
    <hyperlink ref="C1" location="Index!A107" display="Return to Index" xr:uid="{00000000-0004-0000-67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0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800-000000000000}">
  <dimension ref="A1:AC39"/>
  <sheetViews>
    <sheetView showGridLines="0" zoomScale="85" zoomScaleNormal="85" workbookViewId="0">
      <pane xSplit="2" ySplit="9" topLeftCell="C13" activePane="bottomRight" state="frozen"/>
      <selection activeCell="H46" sqref="H46"/>
      <selection pane="topRight" activeCell="H46" sqref="H46"/>
      <selection pane="bottomLeft" activeCell="H46" sqref="H46"/>
      <selection pane="bottomRigh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278</v>
      </c>
    </row>
    <row r="6" spans="1:29" x14ac:dyDescent="0.35">
      <c r="B6" s="1" t="s">
        <v>279</v>
      </c>
    </row>
    <row r="7" spans="1:29" x14ac:dyDescent="0.35">
      <c r="B7" s="1" t="s">
        <v>104</v>
      </c>
    </row>
    <row r="8" spans="1:29" x14ac:dyDescent="0.35">
      <c r="D8" s="57" t="s">
        <v>443</v>
      </c>
      <c r="E8" s="57"/>
      <c r="F8" s="57"/>
      <c r="G8" s="57"/>
      <c r="H8" s="57"/>
      <c r="I8" s="57" t="s">
        <v>444</v>
      </c>
      <c r="J8" s="57"/>
      <c r="K8" s="57"/>
      <c r="L8" s="57"/>
      <c r="M8" s="57" t="s">
        <v>445</v>
      </c>
      <c r="N8" s="57"/>
      <c r="O8" s="57"/>
      <c r="P8" s="57" t="s">
        <v>446</v>
      </c>
      <c r="Q8" s="57"/>
      <c r="R8" s="57"/>
      <c r="S8" s="57"/>
      <c r="T8" s="57"/>
      <c r="U8" s="57" t="s">
        <v>447</v>
      </c>
      <c r="V8" s="57"/>
      <c r="W8" s="57"/>
      <c r="X8" s="57"/>
      <c r="Y8" s="57" t="s">
        <v>448</v>
      </c>
      <c r="Z8" s="57"/>
      <c r="AA8" s="57"/>
      <c r="AB8" s="57"/>
    </row>
    <row r="9" spans="1:29" ht="58" x14ac:dyDescent="0.35">
      <c r="B9" s="5" t="s">
        <v>449</v>
      </c>
      <c r="C9" s="6" t="s">
        <v>450</v>
      </c>
      <c r="D9" s="6" t="s">
        <v>451</v>
      </c>
      <c r="E9" s="7" t="s">
        <v>452</v>
      </c>
      <c r="F9" s="7" t="s">
        <v>453</v>
      </c>
      <c r="G9" s="7" t="s">
        <v>454</v>
      </c>
      <c r="H9" s="7" t="s">
        <v>455</v>
      </c>
      <c r="I9" s="6" t="s">
        <v>456</v>
      </c>
      <c r="J9" s="7" t="s">
        <v>457</v>
      </c>
      <c r="K9" s="7" t="s">
        <v>458</v>
      </c>
      <c r="L9" s="7" t="s">
        <v>459</v>
      </c>
      <c r="M9" s="6" t="s">
        <v>460</v>
      </c>
      <c r="N9" s="7" t="s">
        <v>461</v>
      </c>
      <c r="O9" s="7" t="s">
        <v>462</v>
      </c>
      <c r="P9" s="6" t="s">
        <v>463</v>
      </c>
      <c r="Q9" s="7" t="s">
        <v>464</v>
      </c>
      <c r="R9" s="7" t="s">
        <v>465</v>
      </c>
      <c r="S9" s="7" t="s">
        <v>466</v>
      </c>
      <c r="T9" s="7" t="s">
        <v>467</v>
      </c>
      <c r="U9" s="6" t="s">
        <v>468</v>
      </c>
      <c r="V9" s="7" t="s">
        <v>469</v>
      </c>
      <c r="W9" s="7" t="s">
        <v>470</v>
      </c>
      <c r="X9" s="7" t="s">
        <v>471</v>
      </c>
      <c r="Y9" s="6" t="s">
        <v>472</v>
      </c>
      <c r="Z9" s="7" t="s">
        <v>473</v>
      </c>
      <c r="AA9" s="7" t="s">
        <v>474</v>
      </c>
      <c r="AB9" s="7" t="s">
        <v>475</v>
      </c>
    </row>
    <row r="10" spans="1:29" x14ac:dyDescent="0.35">
      <c r="B10" s="8" t="s">
        <v>476</v>
      </c>
      <c r="C10" s="9">
        <v>3138</v>
      </c>
      <c r="D10" s="10">
        <v>3138</v>
      </c>
      <c r="E10" s="5" t="s">
        <v>486</v>
      </c>
      <c r="F10" s="5" t="s">
        <v>486</v>
      </c>
      <c r="G10" s="5" t="s">
        <v>486</v>
      </c>
      <c r="H10" s="11" t="s">
        <v>486</v>
      </c>
      <c r="I10" s="10">
        <v>2466</v>
      </c>
      <c r="J10" s="5" t="s">
        <v>486</v>
      </c>
      <c r="K10" s="5">
        <v>672</v>
      </c>
      <c r="L10" s="11" t="s">
        <v>486</v>
      </c>
      <c r="M10" s="10">
        <v>1056</v>
      </c>
      <c r="N10" s="5">
        <v>1967</v>
      </c>
      <c r="O10" s="11">
        <v>108</v>
      </c>
      <c r="P10" s="10">
        <v>1955</v>
      </c>
      <c r="Q10" s="5">
        <v>995</v>
      </c>
      <c r="R10" s="5">
        <v>157</v>
      </c>
      <c r="S10" s="5">
        <v>27</v>
      </c>
      <c r="T10" s="11">
        <v>4</v>
      </c>
      <c r="U10" s="10">
        <v>505</v>
      </c>
      <c r="V10" s="5">
        <v>303</v>
      </c>
      <c r="W10" s="5">
        <v>2258</v>
      </c>
      <c r="X10" s="11">
        <v>38</v>
      </c>
      <c r="Y10" s="10">
        <v>652</v>
      </c>
      <c r="Z10" s="5">
        <v>2361</v>
      </c>
      <c r="AA10" s="5">
        <v>63</v>
      </c>
      <c r="AB10" s="11">
        <v>21</v>
      </c>
    </row>
    <row r="11" spans="1:29" x14ac:dyDescent="0.35">
      <c r="B11" s="17" t="s">
        <v>1930</v>
      </c>
      <c r="C11" s="18">
        <v>3039</v>
      </c>
      <c r="D11" s="19">
        <v>3039</v>
      </c>
      <c r="E11" s="20" t="s">
        <v>624</v>
      </c>
      <c r="F11" s="20" t="s">
        <v>624</v>
      </c>
      <c r="G11" s="20" t="s">
        <v>624</v>
      </c>
      <c r="H11" s="21" t="s">
        <v>624</v>
      </c>
      <c r="I11" s="19">
        <v>2461</v>
      </c>
      <c r="J11" s="20" t="s">
        <v>624</v>
      </c>
      <c r="K11" s="20">
        <v>577</v>
      </c>
      <c r="L11" s="21" t="s">
        <v>624</v>
      </c>
      <c r="M11" s="19">
        <v>1187</v>
      </c>
      <c r="N11" s="20">
        <v>1730</v>
      </c>
      <c r="O11" s="21" t="s">
        <v>932</v>
      </c>
      <c r="P11" s="19">
        <v>1892</v>
      </c>
      <c r="Q11" s="20">
        <v>932</v>
      </c>
      <c r="R11" s="20" t="s">
        <v>933</v>
      </c>
      <c r="S11" s="20" t="s">
        <v>916</v>
      </c>
      <c r="T11" s="21" t="s">
        <v>477</v>
      </c>
      <c r="U11" s="19">
        <v>491</v>
      </c>
      <c r="V11" s="20">
        <v>295</v>
      </c>
      <c r="W11" s="20">
        <v>2158</v>
      </c>
      <c r="X11" s="21" t="s">
        <v>482</v>
      </c>
      <c r="Y11" s="19">
        <v>717</v>
      </c>
      <c r="Z11" s="20">
        <v>2187</v>
      </c>
      <c r="AA11" s="20" t="s">
        <v>934</v>
      </c>
      <c r="AB11" s="21" t="s">
        <v>628</v>
      </c>
    </row>
    <row r="12" spans="1:29" x14ac:dyDescent="0.35">
      <c r="A12" s="11"/>
      <c r="B12" s="22" t="s">
        <v>1331</v>
      </c>
      <c r="C12" s="23">
        <v>1692</v>
      </c>
      <c r="D12" s="24">
        <v>1692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4">
        <v>1454</v>
      </c>
      <c r="J12" s="25" t="s">
        <v>486</v>
      </c>
      <c r="K12" s="25">
        <v>238</v>
      </c>
      <c r="L12" s="26" t="s">
        <v>486</v>
      </c>
      <c r="M12" s="24">
        <v>771</v>
      </c>
      <c r="N12" s="25">
        <v>852</v>
      </c>
      <c r="O12" s="26">
        <v>64</v>
      </c>
      <c r="P12" s="24">
        <v>1016</v>
      </c>
      <c r="Q12" s="25">
        <v>527</v>
      </c>
      <c r="R12" s="25">
        <v>118</v>
      </c>
      <c r="S12" s="25">
        <v>28</v>
      </c>
      <c r="T12" s="26">
        <v>4</v>
      </c>
      <c r="U12" s="24">
        <v>282</v>
      </c>
      <c r="V12" s="25">
        <v>156</v>
      </c>
      <c r="W12" s="25">
        <v>1201</v>
      </c>
      <c r="X12" s="26">
        <v>32</v>
      </c>
      <c r="Y12" s="24">
        <v>426</v>
      </c>
      <c r="Z12" s="25">
        <v>1190</v>
      </c>
      <c r="AA12" s="25">
        <v>33</v>
      </c>
      <c r="AB12" s="26">
        <v>13</v>
      </c>
      <c r="AC12" s="10"/>
    </row>
    <row r="13" spans="1:29" x14ac:dyDescent="0.35">
      <c r="A13" s="11"/>
      <c r="B13" s="22" t="s">
        <v>449</v>
      </c>
      <c r="C13" s="27">
        <v>0.56000000000000005</v>
      </c>
      <c r="D13" s="28">
        <v>0.56000000000000005</v>
      </c>
      <c r="E13" s="25" t="s">
        <v>486</v>
      </c>
      <c r="F13" s="25" t="s">
        <v>486</v>
      </c>
      <c r="G13" s="25" t="s">
        <v>486</v>
      </c>
      <c r="H13" s="26" t="s">
        <v>486</v>
      </c>
      <c r="I13" s="28">
        <v>0.59</v>
      </c>
      <c r="J13" s="25" t="s">
        <v>486</v>
      </c>
      <c r="K13" s="29">
        <v>0.41</v>
      </c>
      <c r="L13" s="26" t="s">
        <v>486</v>
      </c>
      <c r="M13" s="28">
        <v>0.65</v>
      </c>
      <c r="N13" s="29">
        <v>0.49</v>
      </c>
      <c r="O13" s="30">
        <v>0.57999999999999996</v>
      </c>
      <c r="P13" s="28">
        <v>0.54</v>
      </c>
      <c r="Q13" s="29">
        <v>0.56999999999999995</v>
      </c>
      <c r="R13" s="29">
        <v>0.67</v>
      </c>
      <c r="S13" s="29">
        <v>0.77</v>
      </c>
      <c r="T13" s="30">
        <v>0.88</v>
      </c>
      <c r="U13" s="28">
        <v>0.56999999999999995</v>
      </c>
      <c r="V13" s="29">
        <v>0.53</v>
      </c>
      <c r="W13" s="29">
        <v>0.56000000000000005</v>
      </c>
      <c r="X13" s="30">
        <v>0.59</v>
      </c>
      <c r="Y13" s="28">
        <v>0.59</v>
      </c>
      <c r="Z13" s="29">
        <v>0.54</v>
      </c>
      <c r="AA13" s="29">
        <v>0.56999999999999995</v>
      </c>
      <c r="AB13" s="30">
        <v>0.57999999999999996</v>
      </c>
      <c r="AC13" s="10"/>
    </row>
    <row r="14" spans="1:29" x14ac:dyDescent="0.35">
      <c r="A14" s="11"/>
      <c r="B14" s="22" t="s">
        <v>449</v>
      </c>
      <c r="C14" s="24" t="s">
        <v>1142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6" t="s">
        <v>449</v>
      </c>
      <c r="I14" s="24" t="s">
        <v>514</v>
      </c>
      <c r="J14" s="25" t="s">
        <v>449</v>
      </c>
      <c r="K14" s="25" t="s">
        <v>449</v>
      </c>
      <c r="L14" s="26" t="s">
        <v>449</v>
      </c>
      <c r="M14" s="24" t="s">
        <v>518</v>
      </c>
      <c r="N14" s="25" t="s">
        <v>449</v>
      </c>
      <c r="O14" s="26" t="s">
        <v>449</v>
      </c>
      <c r="P14" s="24" t="s">
        <v>449</v>
      </c>
      <c r="Q14" s="25" t="s">
        <v>449</v>
      </c>
      <c r="R14" s="25" t="s">
        <v>523</v>
      </c>
      <c r="S14" s="25" t="s">
        <v>449</v>
      </c>
      <c r="T14" s="26" t="s">
        <v>449</v>
      </c>
      <c r="U14" s="24" t="s">
        <v>449</v>
      </c>
      <c r="V14" s="25" t="s">
        <v>449</v>
      </c>
      <c r="W14" s="25" t="s">
        <v>449</v>
      </c>
      <c r="X14" s="26" t="s">
        <v>449</v>
      </c>
      <c r="Y14" s="24" t="s">
        <v>449</v>
      </c>
      <c r="Z14" s="25" t="s">
        <v>449</v>
      </c>
      <c r="AA14" s="25" t="s">
        <v>449</v>
      </c>
      <c r="AB14" s="26" t="s">
        <v>449</v>
      </c>
      <c r="AC14" s="10"/>
    </row>
    <row r="15" spans="1:29" x14ac:dyDescent="0.35">
      <c r="A15" s="11"/>
      <c r="B15" s="8" t="s">
        <v>1332</v>
      </c>
      <c r="C15" s="9">
        <v>898</v>
      </c>
      <c r="D15" s="10">
        <v>898</v>
      </c>
      <c r="E15" s="5" t="s">
        <v>486</v>
      </c>
      <c r="F15" s="5" t="s">
        <v>486</v>
      </c>
      <c r="G15" s="5" t="s">
        <v>486</v>
      </c>
      <c r="H15" s="11" t="s">
        <v>486</v>
      </c>
      <c r="I15" s="10">
        <v>711</v>
      </c>
      <c r="J15" s="5" t="s">
        <v>486</v>
      </c>
      <c r="K15" s="5">
        <v>186</v>
      </c>
      <c r="L15" s="11" t="s">
        <v>486</v>
      </c>
      <c r="M15" s="10">
        <v>276</v>
      </c>
      <c r="N15" s="5">
        <v>584</v>
      </c>
      <c r="O15" s="11">
        <v>33</v>
      </c>
      <c r="P15" s="10">
        <v>607</v>
      </c>
      <c r="Q15" s="5">
        <v>246</v>
      </c>
      <c r="R15" s="5">
        <v>37</v>
      </c>
      <c r="S15" s="5">
        <v>6</v>
      </c>
      <c r="T15" s="11" t="s">
        <v>486</v>
      </c>
      <c r="U15" s="10">
        <v>131</v>
      </c>
      <c r="V15" s="5">
        <v>82</v>
      </c>
      <c r="W15" s="5">
        <v>654</v>
      </c>
      <c r="X15" s="11">
        <v>18</v>
      </c>
      <c r="Y15" s="10">
        <v>174</v>
      </c>
      <c r="Z15" s="5">
        <v>682</v>
      </c>
      <c r="AA15" s="5">
        <v>17</v>
      </c>
      <c r="AB15" s="11">
        <v>6</v>
      </c>
      <c r="AC15" s="10"/>
    </row>
    <row r="16" spans="1:29" x14ac:dyDescent="0.35">
      <c r="A16" s="11"/>
      <c r="B16" s="8" t="s">
        <v>449</v>
      </c>
      <c r="C16" s="12">
        <v>0.3</v>
      </c>
      <c r="D16" s="13">
        <v>0.3</v>
      </c>
      <c r="E16" s="5" t="s">
        <v>486</v>
      </c>
      <c r="F16" s="5" t="s">
        <v>486</v>
      </c>
      <c r="G16" s="5" t="s">
        <v>486</v>
      </c>
      <c r="H16" s="11" t="s">
        <v>486</v>
      </c>
      <c r="I16" s="13">
        <v>0.28999999999999998</v>
      </c>
      <c r="J16" s="5" t="s">
        <v>486</v>
      </c>
      <c r="K16" s="14">
        <v>0.32</v>
      </c>
      <c r="L16" s="11" t="s">
        <v>486</v>
      </c>
      <c r="M16" s="13">
        <v>0.23</v>
      </c>
      <c r="N16" s="14">
        <v>0.34</v>
      </c>
      <c r="O16" s="15">
        <v>0.28999999999999998</v>
      </c>
      <c r="P16" s="13">
        <v>0.32</v>
      </c>
      <c r="Q16" s="14">
        <v>0.26</v>
      </c>
      <c r="R16" s="14">
        <v>0.21</v>
      </c>
      <c r="S16" s="14">
        <v>0.18</v>
      </c>
      <c r="T16" s="11" t="s">
        <v>486</v>
      </c>
      <c r="U16" s="13">
        <v>0.27</v>
      </c>
      <c r="V16" s="14">
        <v>0.28000000000000003</v>
      </c>
      <c r="W16" s="14">
        <v>0.3</v>
      </c>
      <c r="X16" s="15">
        <v>0.34</v>
      </c>
      <c r="Y16" s="13">
        <v>0.24</v>
      </c>
      <c r="Z16" s="14">
        <v>0.31</v>
      </c>
      <c r="AA16" s="14">
        <v>0.28999999999999998</v>
      </c>
      <c r="AB16" s="15">
        <v>0.24</v>
      </c>
      <c r="AC16" s="10"/>
    </row>
    <row r="17" spans="1:29" x14ac:dyDescent="0.35">
      <c r="A17" s="11"/>
      <c r="B17" s="8" t="s">
        <v>449</v>
      </c>
      <c r="C17" s="10" t="s">
        <v>1254</v>
      </c>
      <c r="D17" s="10" t="s">
        <v>449</v>
      </c>
      <c r="E17" s="5" t="s">
        <v>449</v>
      </c>
      <c r="F17" s="5" t="s">
        <v>449</v>
      </c>
      <c r="G17" s="5" t="s">
        <v>449</v>
      </c>
      <c r="H17" s="11" t="s">
        <v>449</v>
      </c>
      <c r="I17" s="10" t="s">
        <v>449</v>
      </c>
      <c r="J17" s="5" t="s">
        <v>449</v>
      </c>
      <c r="K17" s="5" t="s">
        <v>449</v>
      </c>
      <c r="L17" s="11" t="s">
        <v>449</v>
      </c>
      <c r="M17" s="10" t="s">
        <v>449</v>
      </c>
      <c r="N17" s="5" t="s">
        <v>603</v>
      </c>
      <c r="O17" s="11" t="s">
        <v>449</v>
      </c>
      <c r="P17" s="10" t="s">
        <v>492</v>
      </c>
      <c r="Q17" s="5" t="s">
        <v>449</v>
      </c>
      <c r="R17" s="5" t="s">
        <v>449</v>
      </c>
      <c r="S17" s="5" t="s">
        <v>449</v>
      </c>
      <c r="T17" s="11" t="s">
        <v>449</v>
      </c>
      <c r="U17" s="10" t="s">
        <v>449</v>
      </c>
      <c r="V17" s="5" t="s">
        <v>449</v>
      </c>
      <c r="W17" s="5" t="s">
        <v>449</v>
      </c>
      <c r="X17" s="11" t="s">
        <v>449</v>
      </c>
      <c r="Y17" s="10" t="s">
        <v>449</v>
      </c>
      <c r="Z17" s="5" t="s">
        <v>502</v>
      </c>
      <c r="AA17" s="5" t="s">
        <v>449</v>
      </c>
      <c r="AB17" s="11" t="s">
        <v>449</v>
      </c>
      <c r="AC17" s="10"/>
    </row>
    <row r="18" spans="1:29" x14ac:dyDescent="0.35">
      <c r="A18" s="11"/>
      <c r="B18" s="22" t="s">
        <v>1333</v>
      </c>
      <c r="C18" s="23">
        <v>190</v>
      </c>
      <c r="D18" s="24">
        <v>190</v>
      </c>
      <c r="E18" s="25" t="s">
        <v>486</v>
      </c>
      <c r="F18" s="25" t="s">
        <v>486</v>
      </c>
      <c r="G18" s="25" t="s">
        <v>486</v>
      </c>
      <c r="H18" s="26" t="s">
        <v>486</v>
      </c>
      <c r="I18" s="24">
        <v>143</v>
      </c>
      <c r="J18" s="25" t="s">
        <v>486</v>
      </c>
      <c r="K18" s="25">
        <v>46</v>
      </c>
      <c r="L18" s="26" t="s">
        <v>486</v>
      </c>
      <c r="M18" s="24">
        <v>73</v>
      </c>
      <c r="N18" s="25">
        <v>111</v>
      </c>
      <c r="O18" s="26">
        <v>6</v>
      </c>
      <c r="P18" s="24">
        <v>107</v>
      </c>
      <c r="Q18" s="25">
        <v>69</v>
      </c>
      <c r="R18" s="25">
        <v>13</v>
      </c>
      <c r="S18" s="25" t="s">
        <v>486</v>
      </c>
      <c r="T18" s="26">
        <v>1</v>
      </c>
      <c r="U18" s="24">
        <v>44</v>
      </c>
      <c r="V18" s="25">
        <v>32</v>
      </c>
      <c r="W18" s="25">
        <v>110</v>
      </c>
      <c r="X18" s="26">
        <v>2</v>
      </c>
      <c r="Y18" s="24">
        <v>44</v>
      </c>
      <c r="Z18" s="25">
        <v>139</v>
      </c>
      <c r="AA18" s="25">
        <v>5</v>
      </c>
      <c r="AB18" s="26">
        <v>1</v>
      </c>
      <c r="AC18" s="10"/>
    </row>
    <row r="19" spans="1:29" x14ac:dyDescent="0.35">
      <c r="A19" s="11"/>
      <c r="B19" s="22" t="s">
        <v>449</v>
      </c>
      <c r="C19" s="27">
        <v>0.06</v>
      </c>
      <c r="D19" s="28">
        <v>0.06</v>
      </c>
      <c r="E19" s="25" t="s">
        <v>486</v>
      </c>
      <c r="F19" s="25" t="s">
        <v>486</v>
      </c>
      <c r="G19" s="25" t="s">
        <v>486</v>
      </c>
      <c r="H19" s="26" t="s">
        <v>486</v>
      </c>
      <c r="I19" s="28">
        <v>0.06</v>
      </c>
      <c r="J19" s="25" t="s">
        <v>486</v>
      </c>
      <c r="K19" s="29">
        <v>0.08</v>
      </c>
      <c r="L19" s="26" t="s">
        <v>486</v>
      </c>
      <c r="M19" s="28">
        <v>0.06</v>
      </c>
      <c r="N19" s="29">
        <v>0.06</v>
      </c>
      <c r="O19" s="30">
        <v>0.05</v>
      </c>
      <c r="P19" s="28">
        <v>0.06</v>
      </c>
      <c r="Q19" s="29">
        <v>7.0000000000000007E-2</v>
      </c>
      <c r="R19" s="29">
        <v>0.08</v>
      </c>
      <c r="S19" s="25" t="s">
        <v>486</v>
      </c>
      <c r="T19" s="30">
        <v>0.12</v>
      </c>
      <c r="U19" s="28">
        <v>0.09</v>
      </c>
      <c r="V19" s="29">
        <v>0.11</v>
      </c>
      <c r="W19" s="29">
        <v>0.05</v>
      </c>
      <c r="X19" s="30">
        <v>0.03</v>
      </c>
      <c r="Y19" s="28">
        <v>0.06</v>
      </c>
      <c r="Z19" s="29">
        <v>0.06</v>
      </c>
      <c r="AA19" s="29">
        <v>0.08</v>
      </c>
      <c r="AB19" s="30">
        <v>0.05</v>
      </c>
      <c r="AC19" s="10"/>
    </row>
    <row r="20" spans="1:29" x14ac:dyDescent="0.35">
      <c r="A20" s="11"/>
      <c r="B20" s="22" t="s">
        <v>449</v>
      </c>
      <c r="C20" s="24" t="s">
        <v>559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6" t="s">
        <v>449</v>
      </c>
      <c r="I20" s="24" t="s">
        <v>449</v>
      </c>
      <c r="J20" s="25" t="s">
        <v>449</v>
      </c>
      <c r="K20" s="25" t="s">
        <v>449</v>
      </c>
      <c r="L20" s="26" t="s">
        <v>449</v>
      </c>
      <c r="M20" s="24" t="s">
        <v>449</v>
      </c>
      <c r="N20" s="25" t="s">
        <v>449</v>
      </c>
      <c r="O20" s="26" t="s">
        <v>449</v>
      </c>
      <c r="P20" s="24" t="s">
        <v>449</v>
      </c>
      <c r="Q20" s="25" t="s">
        <v>449</v>
      </c>
      <c r="R20" s="25" t="s">
        <v>449</v>
      </c>
      <c r="S20" s="25" t="s">
        <v>449</v>
      </c>
      <c r="T20" s="26" t="s">
        <v>449</v>
      </c>
      <c r="U20" s="24" t="s">
        <v>501</v>
      </c>
      <c r="V20" s="25" t="s">
        <v>501</v>
      </c>
      <c r="W20" s="25" t="s">
        <v>449</v>
      </c>
      <c r="X20" s="26" t="s">
        <v>449</v>
      </c>
      <c r="Y20" s="24" t="s">
        <v>449</v>
      </c>
      <c r="Z20" s="25" t="s">
        <v>449</v>
      </c>
      <c r="AA20" s="25" t="s">
        <v>449</v>
      </c>
      <c r="AB20" s="26" t="s">
        <v>449</v>
      </c>
      <c r="AC20" s="10"/>
    </row>
    <row r="21" spans="1:29" x14ac:dyDescent="0.35">
      <c r="A21" s="11"/>
      <c r="B21" s="8" t="s">
        <v>1334</v>
      </c>
      <c r="C21" s="9">
        <v>178</v>
      </c>
      <c r="D21" s="10">
        <v>178</v>
      </c>
      <c r="E21" s="5" t="s">
        <v>486</v>
      </c>
      <c r="F21" s="5" t="s">
        <v>486</v>
      </c>
      <c r="G21" s="5" t="s">
        <v>486</v>
      </c>
      <c r="H21" s="11" t="s">
        <v>486</v>
      </c>
      <c r="I21" s="10">
        <v>114</v>
      </c>
      <c r="J21" s="5" t="s">
        <v>486</v>
      </c>
      <c r="K21" s="5">
        <v>64</v>
      </c>
      <c r="L21" s="11" t="s">
        <v>486</v>
      </c>
      <c r="M21" s="10">
        <v>51</v>
      </c>
      <c r="N21" s="5">
        <v>126</v>
      </c>
      <c r="O21" s="11">
        <v>1</v>
      </c>
      <c r="P21" s="10">
        <v>113</v>
      </c>
      <c r="Q21" s="5">
        <v>59</v>
      </c>
      <c r="R21" s="5">
        <v>5</v>
      </c>
      <c r="S21" s="5" t="s">
        <v>511</v>
      </c>
      <c r="T21" s="11" t="s">
        <v>486</v>
      </c>
      <c r="U21" s="10">
        <v>25</v>
      </c>
      <c r="V21" s="5">
        <v>16</v>
      </c>
      <c r="W21" s="5">
        <v>135</v>
      </c>
      <c r="X21" s="11">
        <v>2</v>
      </c>
      <c r="Y21" s="10">
        <v>52</v>
      </c>
      <c r="Z21" s="5">
        <v>121</v>
      </c>
      <c r="AA21" s="5">
        <v>2</v>
      </c>
      <c r="AB21" s="11">
        <v>3</v>
      </c>
      <c r="AC21" s="10"/>
    </row>
    <row r="22" spans="1:29" x14ac:dyDescent="0.35">
      <c r="A22" s="11"/>
      <c r="B22" s="8" t="s">
        <v>449</v>
      </c>
      <c r="C22" s="12">
        <v>0.06</v>
      </c>
      <c r="D22" s="13">
        <v>0.06</v>
      </c>
      <c r="E22" s="5" t="s">
        <v>486</v>
      </c>
      <c r="F22" s="5" t="s">
        <v>486</v>
      </c>
      <c r="G22" s="5" t="s">
        <v>486</v>
      </c>
      <c r="H22" s="11" t="s">
        <v>486</v>
      </c>
      <c r="I22" s="13">
        <v>0.05</v>
      </c>
      <c r="J22" s="5" t="s">
        <v>486</v>
      </c>
      <c r="K22" s="14">
        <v>0.11</v>
      </c>
      <c r="L22" s="11" t="s">
        <v>486</v>
      </c>
      <c r="M22" s="13">
        <v>0.04</v>
      </c>
      <c r="N22" s="14">
        <v>7.0000000000000007E-2</v>
      </c>
      <c r="O22" s="15">
        <v>0.01</v>
      </c>
      <c r="P22" s="13">
        <v>0.06</v>
      </c>
      <c r="Q22" s="14">
        <v>0.06</v>
      </c>
      <c r="R22" s="14">
        <v>0.03</v>
      </c>
      <c r="S22" s="14">
        <v>0.01</v>
      </c>
      <c r="T22" s="11" t="s">
        <v>486</v>
      </c>
      <c r="U22" s="13">
        <v>0.05</v>
      </c>
      <c r="V22" s="14">
        <v>0.05</v>
      </c>
      <c r="W22" s="14">
        <v>0.06</v>
      </c>
      <c r="X22" s="15">
        <v>0.04</v>
      </c>
      <c r="Y22" s="13">
        <v>7.0000000000000007E-2</v>
      </c>
      <c r="Z22" s="14">
        <v>0.06</v>
      </c>
      <c r="AA22" s="14">
        <v>0.03</v>
      </c>
      <c r="AB22" s="15">
        <v>0.13</v>
      </c>
      <c r="AC22" s="10"/>
    </row>
    <row r="23" spans="1:29" x14ac:dyDescent="0.35">
      <c r="A23" s="11"/>
      <c r="B23" s="8" t="s">
        <v>449</v>
      </c>
      <c r="C23" s="10" t="s">
        <v>937</v>
      </c>
      <c r="D23" s="10" t="s">
        <v>449</v>
      </c>
      <c r="E23" s="5" t="s">
        <v>449</v>
      </c>
      <c r="F23" s="5" t="s">
        <v>449</v>
      </c>
      <c r="G23" s="5" t="s">
        <v>449</v>
      </c>
      <c r="H23" s="11" t="s">
        <v>449</v>
      </c>
      <c r="I23" s="10" t="s">
        <v>449</v>
      </c>
      <c r="J23" s="5" t="s">
        <v>449</v>
      </c>
      <c r="K23" s="5" t="s">
        <v>600</v>
      </c>
      <c r="L23" s="11" t="s">
        <v>449</v>
      </c>
      <c r="M23" s="10" t="s">
        <v>449</v>
      </c>
      <c r="N23" s="5" t="s">
        <v>499</v>
      </c>
      <c r="O23" s="11" t="s">
        <v>449</v>
      </c>
      <c r="P23" s="10" t="s">
        <v>449</v>
      </c>
      <c r="Q23" s="5" t="s">
        <v>449</v>
      </c>
      <c r="R23" s="5" t="s">
        <v>449</v>
      </c>
      <c r="S23" s="5" t="s">
        <v>449</v>
      </c>
      <c r="T23" s="11" t="s">
        <v>449</v>
      </c>
      <c r="U23" s="10" t="s">
        <v>449</v>
      </c>
      <c r="V23" s="5" t="s">
        <v>449</v>
      </c>
      <c r="W23" s="5" t="s">
        <v>449</v>
      </c>
      <c r="X23" s="11" t="s">
        <v>449</v>
      </c>
      <c r="Y23" s="10" t="s">
        <v>449</v>
      </c>
      <c r="Z23" s="5" t="s">
        <v>449</v>
      </c>
      <c r="AA23" s="5" t="s">
        <v>449</v>
      </c>
      <c r="AB23" s="11" t="s">
        <v>449</v>
      </c>
      <c r="AC23" s="10"/>
    </row>
    <row r="24" spans="1:29" x14ac:dyDescent="0.35">
      <c r="A24" s="11"/>
      <c r="B24" s="22" t="s">
        <v>1335</v>
      </c>
      <c r="C24" s="23">
        <v>76</v>
      </c>
      <c r="D24" s="24">
        <v>76</v>
      </c>
      <c r="E24" s="25" t="s">
        <v>486</v>
      </c>
      <c r="F24" s="25" t="s">
        <v>486</v>
      </c>
      <c r="G24" s="25" t="s">
        <v>486</v>
      </c>
      <c r="H24" s="26" t="s">
        <v>486</v>
      </c>
      <c r="I24" s="24">
        <v>37</v>
      </c>
      <c r="J24" s="25" t="s">
        <v>486</v>
      </c>
      <c r="K24" s="25">
        <v>39</v>
      </c>
      <c r="L24" s="26" t="s">
        <v>486</v>
      </c>
      <c r="M24" s="24">
        <v>14</v>
      </c>
      <c r="N24" s="25">
        <v>54</v>
      </c>
      <c r="O24" s="26">
        <v>8</v>
      </c>
      <c r="P24" s="24">
        <v>45</v>
      </c>
      <c r="Q24" s="25">
        <v>29</v>
      </c>
      <c r="R24" s="25">
        <v>1</v>
      </c>
      <c r="S24" s="25">
        <v>1</v>
      </c>
      <c r="T24" s="26" t="s">
        <v>486</v>
      </c>
      <c r="U24" s="24">
        <v>9</v>
      </c>
      <c r="V24" s="25">
        <v>8</v>
      </c>
      <c r="W24" s="25">
        <v>56</v>
      </c>
      <c r="X24" s="26" t="s">
        <v>486</v>
      </c>
      <c r="Y24" s="24">
        <v>19</v>
      </c>
      <c r="Z24" s="25">
        <v>51</v>
      </c>
      <c r="AA24" s="25">
        <v>1</v>
      </c>
      <c r="AB24" s="26" t="s">
        <v>486</v>
      </c>
      <c r="AC24" s="10"/>
    </row>
    <row r="25" spans="1:29" x14ac:dyDescent="0.35">
      <c r="A25" s="11"/>
      <c r="B25" s="22" t="s">
        <v>449</v>
      </c>
      <c r="C25" s="27">
        <v>0.03</v>
      </c>
      <c r="D25" s="28">
        <v>0.03</v>
      </c>
      <c r="E25" s="25" t="s">
        <v>486</v>
      </c>
      <c r="F25" s="25" t="s">
        <v>486</v>
      </c>
      <c r="G25" s="25" t="s">
        <v>486</v>
      </c>
      <c r="H25" s="26" t="s">
        <v>486</v>
      </c>
      <c r="I25" s="28">
        <v>0.01</v>
      </c>
      <c r="J25" s="25" t="s">
        <v>486</v>
      </c>
      <c r="K25" s="29">
        <v>7.0000000000000007E-2</v>
      </c>
      <c r="L25" s="26" t="s">
        <v>486</v>
      </c>
      <c r="M25" s="28">
        <v>0.01</v>
      </c>
      <c r="N25" s="29">
        <v>0.03</v>
      </c>
      <c r="O25" s="30">
        <v>7.0000000000000007E-2</v>
      </c>
      <c r="P25" s="28">
        <v>0.02</v>
      </c>
      <c r="Q25" s="29">
        <v>0.03</v>
      </c>
      <c r="R25" s="25" t="s">
        <v>511</v>
      </c>
      <c r="S25" s="29">
        <v>0.04</v>
      </c>
      <c r="T25" s="26" t="s">
        <v>486</v>
      </c>
      <c r="U25" s="28">
        <v>0.02</v>
      </c>
      <c r="V25" s="29">
        <v>0.03</v>
      </c>
      <c r="W25" s="29">
        <v>0.03</v>
      </c>
      <c r="X25" s="26" t="s">
        <v>486</v>
      </c>
      <c r="Y25" s="28">
        <v>0.03</v>
      </c>
      <c r="Z25" s="29">
        <v>0.02</v>
      </c>
      <c r="AA25" s="29">
        <v>0.02</v>
      </c>
      <c r="AB25" s="26" t="s">
        <v>486</v>
      </c>
      <c r="AC25" s="10"/>
    </row>
    <row r="26" spans="1:29" x14ac:dyDescent="0.35">
      <c r="A26" s="11"/>
      <c r="B26" s="22" t="s">
        <v>449</v>
      </c>
      <c r="C26" s="24" t="s">
        <v>937</v>
      </c>
      <c r="D26" s="24" t="s">
        <v>449</v>
      </c>
      <c r="E26" s="25" t="s">
        <v>449</v>
      </c>
      <c r="F26" s="25" t="s">
        <v>449</v>
      </c>
      <c r="G26" s="25" t="s">
        <v>449</v>
      </c>
      <c r="H26" s="26" t="s">
        <v>449</v>
      </c>
      <c r="I26" s="24" t="s">
        <v>449</v>
      </c>
      <c r="J26" s="25" t="s">
        <v>449</v>
      </c>
      <c r="K26" s="25" t="s">
        <v>600</v>
      </c>
      <c r="L26" s="26" t="s">
        <v>449</v>
      </c>
      <c r="M26" s="24" t="s">
        <v>449</v>
      </c>
      <c r="N26" s="25" t="s">
        <v>603</v>
      </c>
      <c r="O26" s="26" t="s">
        <v>603</v>
      </c>
      <c r="P26" s="24" t="s">
        <v>449</v>
      </c>
      <c r="Q26" s="25" t="s">
        <v>449</v>
      </c>
      <c r="R26" s="25" t="s">
        <v>449</v>
      </c>
      <c r="S26" s="25" t="s">
        <v>449</v>
      </c>
      <c r="T26" s="26" t="s">
        <v>449</v>
      </c>
      <c r="U26" s="24" t="s">
        <v>449</v>
      </c>
      <c r="V26" s="25" t="s">
        <v>449</v>
      </c>
      <c r="W26" s="25" t="s">
        <v>449</v>
      </c>
      <c r="X26" s="26" t="s">
        <v>449</v>
      </c>
      <c r="Y26" s="24" t="s">
        <v>449</v>
      </c>
      <c r="Z26" s="25" t="s">
        <v>449</v>
      </c>
      <c r="AA26" s="25" t="s">
        <v>449</v>
      </c>
      <c r="AB26" s="26" t="s">
        <v>449</v>
      </c>
      <c r="AC26" s="10"/>
    </row>
    <row r="27" spans="1:29" x14ac:dyDescent="0.35">
      <c r="A27" s="11"/>
      <c r="B27" s="8" t="s">
        <v>1169</v>
      </c>
      <c r="C27" s="9">
        <v>5</v>
      </c>
      <c r="D27" s="10">
        <v>5</v>
      </c>
      <c r="E27" s="5" t="s">
        <v>486</v>
      </c>
      <c r="F27" s="5" t="s">
        <v>486</v>
      </c>
      <c r="G27" s="5" t="s">
        <v>486</v>
      </c>
      <c r="H27" s="11" t="s">
        <v>486</v>
      </c>
      <c r="I27" s="10">
        <v>2</v>
      </c>
      <c r="J27" s="5" t="s">
        <v>486</v>
      </c>
      <c r="K27" s="5">
        <v>3</v>
      </c>
      <c r="L27" s="11" t="s">
        <v>486</v>
      </c>
      <c r="M27" s="10">
        <v>1</v>
      </c>
      <c r="N27" s="5">
        <v>3</v>
      </c>
      <c r="O27" s="11" t="s">
        <v>486</v>
      </c>
      <c r="P27" s="10">
        <v>4</v>
      </c>
      <c r="Q27" s="5">
        <v>1</v>
      </c>
      <c r="R27" s="5" t="s">
        <v>486</v>
      </c>
      <c r="S27" s="5" t="s">
        <v>486</v>
      </c>
      <c r="T27" s="11" t="s">
        <v>486</v>
      </c>
      <c r="U27" s="10">
        <v>1</v>
      </c>
      <c r="V27" s="5">
        <v>1</v>
      </c>
      <c r="W27" s="5">
        <v>3</v>
      </c>
      <c r="X27" s="11" t="s">
        <v>486</v>
      </c>
      <c r="Y27" s="10">
        <v>2</v>
      </c>
      <c r="Z27" s="5">
        <v>3</v>
      </c>
      <c r="AA27" s="5" t="s">
        <v>486</v>
      </c>
      <c r="AB27" s="11" t="s">
        <v>486</v>
      </c>
      <c r="AC27" s="10"/>
    </row>
    <row r="28" spans="1:29" x14ac:dyDescent="0.35">
      <c r="A28" s="11"/>
      <c r="B28" s="8" t="s">
        <v>449</v>
      </c>
      <c r="C28" s="9" t="s">
        <v>511</v>
      </c>
      <c r="D28" s="10" t="s">
        <v>511</v>
      </c>
      <c r="E28" s="5" t="s">
        <v>486</v>
      </c>
      <c r="F28" s="5" t="s">
        <v>486</v>
      </c>
      <c r="G28" s="5" t="s">
        <v>486</v>
      </c>
      <c r="H28" s="11" t="s">
        <v>486</v>
      </c>
      <c r="I28" s="10" t="s">
        <v>511</v>
      </c>
      <c r="J28" s="5" t="s">
        <v>486</v>
      </c>
      <c r="K28" s="5" t="s">
        <v>511</v>
      </c>
      <c r="L28" s="11" t="s">
        <v>486</v>
      </c>
      <c r="M28" s="10" t="s">
        <v>511</v>
      </c>
      <c r="N28" s="5" t="s">
        <v>511</v>
      </c>
      <c r="O28" s="11" t="s">
        <v>486</v>
      </c>
      <c r="P28" s="10" t="s">
        <v>511</v>
      </c>
      <c r="Q28" s="5" t="s">
        <v>511</v>
      </c>
      <c r="R28" s="5" t="s">
        <v>486</v>
      </c>
      <c r="S28" s="5" t="s">
        <v>486</v>
      </c>
      <c r="T28" s="11" t="s">
        <v>486</v>
      </c>
      <c r="U28" s="10" t="s">
        <v>511</v>
      </c>
      <c r="V28" s="5" t="s">
        <v>511</v>
      </c>
      <c r="W28" s="5" t="s">
        <v>511</v>
      </c>
      <c r="X28" s="11" t="s">
        <v>486</v>
      </c>
      <c r="Y28" s="10" t="s">
        <v>511</v>
      </c>
      <c r="Z28" s="5" t="s">
        <v>511</v>
      </c>
      <c r="AA28" s="5" t="s">
        <v>486</v>
      </c>
      <c r="AB28" s="11" t="s">
        <v>486</v>
      </c>
      <c r="AC28" s="10"/>
    </row>
    <row r="29" spans="1:29" x14ac:dyDescent="0.35">
      <c r="A29" s="11"/>
      <c r="B29" s="22" t="s">
        <v>519</v>
      </c>
      <c r="C29" s="23">
        <v>3</v>
      </c>
      <c r="D29" s="24">
        <v>3</v>
      </c>
      <c r="E29" s="25" t="s">
        <v>486</v>
      </c>
      <c r="F29" s="25" t="s">
        <v>486</v>
      </c>
      <c r="G29" s="25" t="s">
        <v>486</v>
      </c>
      <c r="H29" s="26" t="s">
        <v>486</v>
      </c>
      <c r="I29" s="24">
        <v>3</v>
      </c>
      <c r="J29" s="25" t="s">
        <v>486</v>
      </c>
      <c r="K29" s="25" t="s">
        <v>486</v>
      </c>
      <c r="L29" s="26" t="s">
        <v>486</v>
      </c>
      <c r="M29" s="24" t="s">
        <v>486</v>
      </c>
      <c r="N29" s="25">
        <v>3</v>
      </c>
      <c r="O29" s="26" t="s">
        <v>486</v>
      </c>
      <c r="P29" s="24">
        <v>2</v>
      </c>
      <c r="Q29" s="25">
        <v>1</v>
      </c>
      <c r="R29" s="25" t="s">
        <v>486</v>
      </c>
      <c r="S29" s="25" t="s">
        <v>486</v>
      </c>
      <c r="T29" s="26" t="s">
        <v>486</v>
      </c>
      <c r="U29" s="24">
        <v>2</v>
      </c>
      <c r="V29" s="25" t="s">
        <v>486</v>
      </c>
      <c r="W29" s="25">
        <v>1</v>
      </c>
      <c r="X29" s="26" t="s">
        <v>486</v>
      </c>
      <c r="Y29" s="24" t="s">
        <v>486</v>
      </c>
      <c r="Z29" s="25">
        <v>3</v>
      </c>
      <c r="AA29" s="25" t="s">
        <v>486</v>
      </c>
      <c r="AB29" s="26" t="s">
        <v>486</v>
      </c>
      <c r="AC29" s="10"/>
    </row>
    <row r="30" spans="1:29" x14ac:dyDescent="0.35">
      <c r="A30" s="11"/>
      <c r="B30" s="22" t="s">
        <v>449</v>
      </c>
      <c r="C30" s="24" t="s">
        <v>449</v>
      </c>
      <c r="D30" s="24" t="s">
        <v>449</v>
      </c>
      <c r="E30" s="25" t="s">
        <v>449</v>
      </c>
      <c r="F30" s="25" t="s">
        <v>449</v>
      </c>
      <c r="G30" s="25" t="s">
        <v>449</v>
      </c>
      <c r="H30" s="26" t="s">
        <v>449</v>
      </c>
      <c r="I30" s="24" t="s">
        <v>449</v>
      </c>
      <c r="J30" s="25" t="s">
        <v>449</v>
      </c>
      <c r="K30" s="25" t="s">
        <v>449</v>
      </c>
      <c r="L30" s="26" t="s">
        <v>449</v>
      </c>
      <c r="M30" s="24" t="s">
        <v>449</v>
      </c>
      <c r="N30" s="25" t="s">
        <v>449</v>
      </c>
      <c r="O30" s="26" t="s">
        <v>449</v>
      </c>
      <c r="P30" s="24" t="s">
        <v>449</v>
      </c>
      <c r="Q30" s="25" t="s">
        <v>449</v>
      </c>
      <c r="R30" s="25" t="s">
        <v>449</v>
      </c>
      <c r="S30" s="25" t="s">
        <v>449</v>
      </c>
      <c r="T30" s="26" t="s">
        <v>449</v>
      </c>
      <c r="U30" s="24" t="s">
        <v>559</v>
      </c>
      <c r="V30" s="25" t="s">
        <v>449</v>
      </c>
      <c r="W30" s="25" t="s">
        <v>449</v>
      </c>
      <c r="X30" s="26" t="s">
        <v>449</v>
      </c>
      <c r="Y30" s="24" t="s">
        <v>449</v>
      </c>
      <c r="Z30" s="25" t="s">
        <v>449</v>
      </c>
      <c r="AA30" s="25" t="s">
        <v>449</v>
      </c>
      <c r="AB30" s="26" t="s">
        <v>449</v>
      </c>
      <c r="AC30" s="10"/>
    </row>
    <row r="31" spans="1:29" x14ac:dyDescent="0.35">
      <c r="A31" s="11"/>
      <c r="B31" s="8" t="s">
        <v>1336</v>
      </c>
      <c r="C31" s="9">
        <v>2590</v>
      </c>
      <c r="D31" s="10">
        <v>2590</v>
      </c>
      <c r="E31" s="5" t="s">
        <v>486</v>
      </c>
      <c r="F31" s="5" t="s">
        <v>486</v>
      </c>
      <c r="G31" s="5" t="s">
        <v>486</v>
      </c>
      <c r="H31" s="11" t="s">
        <v>486</v>
      </c>
      <c r="I31" s="10">
        <v>2166</v>
      </c>
      <c r="J31" s="5" t="s">
        <v>486</v>
      </c>
      <c r="K31" s="5">
        <v>424</v>
      </c>
      <c r="L31" s="11" t="s">
        <v>486</v>
      </c>
      <c r="M31" s="10">
        <v>1047</v>
      </c>
      <c r="N31" s="5">
        <v>1436</v>
      </c>
      <c r="O31" s="11">
        <v>97</v>
      </c>
      <c r="P31" s="10">
        <v>1624</v>
      </c>
      <c r="Q31" s="5">
        <v>773</v>
      </c>
      <c r="R31" s="5">
        <v>155</v>
      </c>
      <c r="S31" s="5">
        <v>34</v>
      </c>
      <c r="T31" s="11">
        <v>4</v>
      </c>
      <c r="U31" s="10">
        <v>412</v>
      </c>
      <c r="V31" s="5">
        <v>238</v>
      </c>
      <c r="W31" s="5">
        <v>1855</v>
      </c>
      <c r="X31" s="11">
        <v>50</v>
      </c>
      <c r="Y31" s="10">
        <v>601</v>
      </c>
      <c r="Z31" s="5">
        <v>1872</v>
      </c>
      <c r="AA31" s="5">
        <v>50</v>
      </c>
      <c r="AB31" s="11">
        <v>19</v>
      </c>
      <c r="AC31" s="10"/>
    </row>
    <row r="32" spans="1:29" x14ac:dyDescent="0.35">
      <c r="A32" s="11"/>
      <c r="B32" s="8" t="s">
        <v>449</v>
      </c>
      <c r="C32" s="12">
        <v>0.85</v>
      </c>
      <c r="D32" s="13">
        <v>0.85</v>
      </c>
      <c r="E32" s="5" t="s">
        <v>486</v>
      </c>
      <c r="F32" s="5" t="s">
        <v>486</v>
      </c>
      <c r="G32" s="5" t="s">
        <v>486</v>
      </c>
      <c r="H32" s="11" t="s">
        <v>486</v>
      </c>
      <c r="I32" s="13">
        <v>0.88</v>
      </c>
      <c r="J32" s="5" t="s">
        <v>486</v>
      </c>
      <c r="K32" s="14">
        <v>0.74</v>
      </c>
      <c r="L32" s="11" t="s">
        <v>486</v>
      </c>
      <c r="M32" s="13">
        <v>0.88</v>
      </c>
      <c r="N32" s="14">
        <v>0.83</v>
      </c>
      <c r="O32" s="15">
        <v>0.87</v>
      </c>
      <c r="P32" s="13">
        <v>0.86</v>
      </c>
      <c r="Q32" s="14">
        <v>0.83</v>
      </c>
      <c r="R32" s="14">
        <v>0.89</v>
      </c>
      <c r="S32" s="14">
        <v>0.95</v>
      </c>
      <c r="T32" s="15">
        <v>0.88</v>
      </c>
      <c r="U32" s="13">
        <v>0.84</v>
      </c>
      <c r="V32" s="14">
        <v>0.81</v>
      </c>
      <c r="W32" s="14">
        <v>0.86</v>
      </c>
      <c r="X32" s="15">
        <v>0.92</v>
      </c>
      <c r="Y32" s="13">
        <v>0.84</v>
      </c>
      <c r="Z32" s="14">
        <v>0.86</v>
      </c>
      <c r="AA32" s="14">
        <v>0.86</v>
      </c>
      <c r="AB32" s="15">
        <v>0.82</v>
      </c>
      <c r="AC32" s="10"/>
    </row>
    <row r="33" spans="1:29" x14ac:dyDescent="0.35">
      <c r="A33" s="11"/>
      <c r="B33" s="8" t="s">
        <v>449</v>
      </c>
      <c r="C33" s="10" t="s">
        <v>1015</v>
      </c>
      <c r="D33" s="10" t="s">
        <v>449</v>
      </c>
      <c r="E33" s="5" t="s">
        <v>449</v>
      </c>
      <c r="F33" s="5" t="s">
        <v>449</v>
      </c>
      <c r="G33" s="5" t="s">
        <v>449</v>
      </c>
      <c r="H33" s="11" t="s">
        <v>449</v>
      </c>
      <c r="I33" s="10" t="s">
        <v>514</v>
      </c>
      <c r="J33" s="5" t="s">
        <v>449</v>
      </c>
      <c r="K33" s="5" t="s">
        <v>449</v>
      </c>
      <c r="L33" s="11" t="s">
        <v>449</v>
      </c>
      <c r="M33" s="10" t="s">
        <v>518</v>
      </c>
      <c r="N33" s="5" t="s">
        <v>449</v>
      </c>
      <c r="O33" s="11" t="s">
        <v>449</v>
      </c>
      <c r="P33" s="10" t="s">
        <v>449</v>
      </c>
      <c r="Q33" s="5" t="s">
        <v>449</v>
      </c>
      <c r="R33" s="5" t="s">
        <v>449</v>
      </c>
      <c r="S33" s="5" t="s">
        <v>449</v>
      </c>
      <c r="T33" s="11" t="s">
        <v>449</v>
      </c>
      <c r="U33" s="10" t="s">
        <v>449</v>
      </c>
      <c r="V33" s="5" t="s">
        <v>449</v>
      </c>
      <c r="W33" s="5" t="s">
        <v>449</v>
      </c>
      <c r="X33" s="11" t="s">
        <v>449</v>
      </c>
      <c r="Y33" s="10" t="s">
        <v>449</v>
      </c>
      <c r="Z33" s="5" t="s">
        <v>449</v>
      </c>
      <c r="AA33" s="5" t="s">
        <v>449</v>
      </c>
      <c r="AB33" s="11" t="s">
        <v>449</v>
      </c>
      <c r="AC33" s="10"/>
    </row>
    <row r="34" spans="1:29" x14ac:dyDescent="0.35">
      <c r="A34" s="11"/>
      <c r="B34" s="22" t="s">
        <v>1337</v>
      </c>
      <c r="C34" s="23">
        <v>254</v>
      </c>
      <c r="D34" s="24">
        <v>254</v>
      </c>
      <c r="E34" s="25" t="s">
        <v>486</v>
      </c>
      <c r="F34" s="25" t="s">
        <v>486</v>
      </c>
      <c r="G34" s="25" t="s">
        <v>486</v>
      </c>
      <c r="H34" s="26" t="s">
        <v>486</v>
      </c>
      <c r="I34" s="24">
        <v>150</v>
      </c>
      <c r="J34" s="25" t="s">
        <v>486</v>
      </c>
      <c r="K34" s="25">
        <v>104</v>
      </c>
      <c r="L34" s="26" t="s">
        <v>486</v>
      </c>
      <c r="M34" s="24">
        <v>65</v>
      </c>
      <c r="N34" s="25">
        <v>180</v>
      </c>
      <c r="O34" s="26">
        <v>9</v>
      </c>
      <c r="P34" s="24">
        <v>158</v>
      </c>
      <c r="Q34" s="25">
        <v>89</v>
      </c>
      <c r="R34" s="25">
        <v>6</v>
      </c>
      <c r="S34" s="25">
        <v>2</v>
      </c>
      <c r="T34" s="26" t="s">
        <v>486</v>
      </c>
      <c r="U34" s="24">
        <v>34</v>
      </c>
      <c r="V34" s="25">
        <v>24</v>
      </c>
      <c r="W34" s="25">
        <v>190</v>
      </c>
      <c r="X34" s="26">
        <v>2</v>
      </c>
      <c r="Y34" s="24">
        <v>71</v>
      </c>
      <c r="Z34" s="25">
        <v>173</v>
      </c>
      <c r="AA34" s="25">
        <v>3</v>
      </c>
      <c r="AB34" s="26">
        <v>3</v>
      </c>
      <c r="AC34" s="10"/>
    </row>
    <row r="35" spans="1:29" x14ac:dyDescent="0.35">
      <c r="A35" s="11"/>
      <c r="B35" s="22" t="s">
        <v>449</v>
      </c>
      <c r="C35" s="27">
        <v>0.08</v>
      </c>
      <c r="D35" s="28">
        <v>0.08</v>
      </c>
      <c r="E35" s="25" t="s">
        <v>486</v>
      </c>
      <c r="F35" s="25" t="s">
        <v>486</v>
      </c>
      <c r="G35" s="25" t="s">
        <v>486</v>
      </c>
      <c r="H35" s="26" t="s">
        <v>486</v>
      </c>
      <c r="I35" s="28">
        <v>0.06</v>
      </c>
      <c r="J35" s="25" t="s">
        <v>486</v>
      </c>
      <c r="K35" s="29">
        <v>0.18</v>
      </c>
      <c r="L35" s="26" t="s">
        <v>486</v>
      </c>
      <c r="M35" s="28">
        <v>0.06</v>
      </c>
      <c r="N35" s="29">
        <v>0.1</v>
      </c>
      <c r="O35" s="30">
        <v>0.08</v>
      </c>
      <c r="P35" s="28">
        <v>0.08</v>
      </c>
      <c r="Q35" s="29">
        <v>0.1</v>
      </c>
      <c r="R35" s="29">
        <v>0.03</v>
      </c>
      <c r="S35" s="29">
        <v>0.05</v>
      </c>
      <c r="T35" s="26" t="s">
        <v>486</v>
      </c>
      <c r="U35" s="28">
        <v>7.0000000000000007E-2</v>
      </c>
      <c r="V35" s="29">
        <v>0.08</v>
      </c>
      <c r="W35" s="29">
        <v>0.09</v>
      </c>
      <c r="X35" s="30">
        <v>0.04</v>
      </c>
      <c r="Y35" s="28">
        <v>0.1</v>
      </c>
      <c r="Z35" s="29">
        <v>0.08</v>
      </c>
      <c r="AA35" s="29">
        <v>0.05</v>
      </c>
      <c r="AB35" s="30">
        <v>0.13</v>
      </c>
      <c r="AC35" s="10"/>
    </row>
    <row r="36" spans="1:29" x14ac:dyDescent="0.35">
      <c r="A36" s="11"/>
      <c r="B36" s="36" t="s">
        <v>449</v>
      </c>
      <c r="C36" s="38" t="s">
        <v>937</v>
      </c>
      <c r="D36" s="38" t="s">
        <v>449</v>
      </c>
      <c r="E36" s="39" t="s">
        <v>449</v>
      </c>
      <c r="F36" s="39" t="s">
        <v>449</v>
      </c>
      <c r="G36" s="39" t="s">
        <v>449</v>
      </c>
      <c r="H36" s="40" t="s">
        <v>449</v>
      </c>
      <c r="I36" s="38" t="s">
        <v>449</v>
      </c>
      <c r="J36" s="39" t="s">
        <v>449</v>
      </c>
      <c r="K36" s="39" t="s">
        <v>600</v>
      </c>
      <c r="L36" s="40" t="s">
        <v>449</v>
      </c>
      <c r="M36" s="38" t="s">
        <v>449</v>
      </c>
      <c r="N36" s="39" t="s">
        <v>603</v>
      </c>
      <c r="O36" s="40" t="s">
        <v>449</v>
      </c>
      <c r="P36" s="38" t="s">
        <v>449</v>
      </c>
      <c r="Q36" s="39" t="s">
        <v>449</v>
      </c>
      <c r="R36" s="39" t="s">
        <v>449</v>
      </c>
      <c r="S36" s="39" t="s">
        <v>449</v>
      </c>
      <c r="T36" s="40" t="s">
        <v>449</v>
      </c>
      <c r="U36" s="38" t="s">
        <v>449</v>
      </c>
      <c r="V36" s="39" t="s">
        <v>449</v>
      </c>
      <c r="W36" s="39" t="s">
        <v>449</v>
      </c>
      <c r="X36" s="40" t="s">
        <v>449</v>
      </c>
      <c r="Y36" s="38" t="s">
        <v>449</v>
      </c>
      <c r="Z36" s="39" t="s">
        <v>449</v>
      </c>
      <c r="AA36" s="39" t="s">
        <v>449</v>
      </c>
      <c r="AB36" s="40" t="s">
        <v>449</v>
      </c>
      <c r="AC36" s="10"/>
    </row>
    <row r="37" spans="1:29" x14ac:dyDescent="0.35">
      <c r="B37" s="1" t="s">
        <v>1929</v>
      </c>
    </row>
    <row r="38" spans="1:29" x14ac:dyDescent="0.35">
      <c r="B38" s="1" t="s">
        <v>529</v>
      </c>
    </row>
    <row r="39" spans="1:29" x14ac:dyDescent="0.35">
      <c r="B39" s="1" t="s">
        <v>530</v>
      </c>
    </row>
  </sheetData>
  <mergeCells count="6">
    <mergeCell ref="Y8:AB8"/>
    <mergeCell ref="D8:H8"/>
    <mergeCell ref="I8:L8"/>
    <mergeCell ref="M8:O8"/>
    <mergeCell ref="P8:T8"/>
    <mergeCell ref="U8:X8"/>
  </mergeCells>
  <hyperlinks>
    <hyperlink ref="C1" location="Index!A108" display="Return to Index" xr:uid="{00000000-0004-0000-68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0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900-000000000000}">
  <dimension ref="A1:X36"/>
  <sheetViews>
    <sheetView showGridLines="0" zoomScale="85" zoomScaleNormal="85" workbookViewId="0">
      <pane ySplit="8" topLeftCell="A18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281</v>
      </c>
    </row>
    <row r="6" spans="1:24" x14ac:dyDescent="0.35">
      <c r="B6" s="1" t="s">
        <v>279</v>
      </c>
    </row>
    <row r="7" spans="1:24" x14ac:dyDescent="0.35">
      <c r="B7" s="1" t="s">
        <v>104</v>
      </c>
    </row>
    <row r="8" spans="1:24" ht="130.5" x14ac:dyDescent="0.35">
      <c r="B8" s="5" t="s">
        <v>449</v>
      </c>
      <c r="C8" s="6" t="s">
        <v>450</v>
      </c>
      <c r="D8" s="6" t="s">
        <v>535</v>
      </c>
      <c r="E8" s="7" t="s">
        <v>536</v>
      </c>
      <c r="F8" s="7" t="s">
        <v>537</v>
      </c>
      <c r="G8" s="7" t="s">
        <v>538</v>
      </c>
      <c r="H8" s="7" t="s">
        <v>539</v>
      </c>
      <c r="I8" s="7" t="s">
        <v>540</v>
      </c>
      <c r="J8" s="6" t="s">
        <v>541</v>
      </c>
      <c r="K8" s="7" t="s">
        <v>542</v>
      </c>
      <c r="L8" s="6" t="s">
        <v>543</v>
      </c>
      <c r="M8" s="7" t="s">
        <v>544</v>
      </c>
      <c r="N8" s="7" t="s">
        <v>545</v>
      </c>
      <c r="O8" s="7" t="s">
        <v>546</v>
      </c>
      <c r="P8" s="7" t="s">
        <v>547</v>
      </c>
      <c r="Q8" s="7" t="s">
        <v>548</v>
      </c>
      <c r="R8" s="7" t="s">
        <v>549</v>
      </c>
      <c r="S8" s="6" t="s">
        <v>550</v>
      </c>
      <c r="T8" s="7" t="s">
        <v>551</v>
      </c>
      <c r="U8" s="7" t="s">
        <v>552</v>
      </c>
      <c r="V8" s="7" t="s">
        <v>553</v>
      </c>
      <c r="W8" s="7" t="s">
        <v>554</v>
      </c>
    </row>
    <row r="9" spans="1:24" x14ac:dyDescent="0.35">
      <c r="B9" s="8" t="s">
        <v>476</v>
      </c>
      <c r="C9" s="9">
        <v>3138</v>
      </c>
      <c r="D9" s="10">
        <v>1341</v>
      </c>
      <c r="E9" s="5">
        <v>215</v>
      </c>
      <c r="F9" s="5">
        <v>681</v>
      </c>
      <c r="G9" s="5">
        <v>360</v>
      </c>
      <c r="H9" s="5">
        <v>302</v>
      </c>
      <c r="I9" s="11">
        <v>174</v>
      </c>
      <c r="J9" s="10">
        <v>2616</v>
      </c>
      <c r="K9" s="11">
        <v>407</v>
      </c>
      <c r="L9" s="10">
        <v>473</v>
      </c>
      <c r="M9" s="5">
        <v>708</v>
      </c>
      <c r="N9" s="5">
        <v>239</v>
      </c>
      <c r="O9" s="5">
        <v>843</v>
      </c>
      <c r="P9" s="5">
        <v>468</v>
      </c>
      <c r="Q9" s="5">
        <v>152</v>
      </c>
      <c r="R9" s="11">
        <v>105</v>
      </c>
      <c r="S9" s="10">
        <v>516</v>
      </c>
      <c r="T9" s="5">
        <v>849</v>
      </c>
      <c r="U9" s="5">
        <v>920</v>
      </c>
      <c r="V9" s="5">
        <v>345</v>
      </c>
      <c r="W9" s="11">
        <v>160</v>
      </c>
    </row>
    <row r="10" spans="1:24" x14ac:dyDescent="0.35">
      <c r="B10" s="17" t="s">
        <v>1930</v>
      </c>
      <c r="C10" s="18">
        <v>3039</v>
      </c>
      <c r="D10" s="19">
        <v>1251</v>
      </c>
      <c r="E10" s="20">
        <v>225</v>
      </c>
      <c r="F10" s="20">
        <v>560</v>
      </c>
      <c r="G10" s="20">
        <v>372</v>
      </c>
      <c r="H10" s="20">
        <v>382</v>
      </c>
      <c r="I10" s="21">
        <v>161</v>
      </c>
      <c r="J10" s="19">
        <v>2367</v>
      </c>
      <c r="K10" s="21">
        <v>510</v>
      </c>
      <c r="L10" s="19">
        <v>526</v>
      </c>
      <c r="M10" s="20">
        <v>668</v>
      </c>
      <c r="N10" s="20">
        <v>227</v>
      </c>
      <c r="O10" s="20">
        <v>756</v>
      </c>
      <c r="P10" s="20">
        <v>414</v>
      </c>
      <c r="Q10" s="20">
        <v>118</v>
      </c>
      <c r="R10" s="21" t="s">
        <v>639</v>
      </c>
      <c r="S10" s="19">
        <v>596</v>
      </c>
      <c r="T10" s="20">
        <v>844</v>
      </c>
      <c r="U10" s="20">
        <v>765</v>
      </c>
      <c r="V10" s="20">
        <v>264</v>
      </c>
      <c r="W10" s="21">
        <v>210</v>
      </c>
    </row>
    <row r="11" spans="1:24" x14ac:dyDescent="0.35">
      <c r="A11" s="11"/>
      <c r="B11" s="22" t="s">
        <v>1331</v>
      </c>
      <c r="C11" s="23">
        <v>1692</v>
      </c>
      <c r="D11" s="24">
        <v>586</v>
      </c>
      <c r="E11" s="25">
        <v>130</v>
      </c>
      <c r="F11" s="25">
        <v>318</v>
      </c>
      <c r="G11" s="25">
        <v>230</v>
      </c>
      <c r="H11" s="25">
        <v>277</v>
      </c>
      <c r="I11" s="26">
        <v>91</v>
      </c>
      <c r="J11" s="24">
        <v>1304</v>
      </c>
      <c r="K11" s="26">
        <v>286</v>
      </c>
      <c r="L11" s="24">
        <v>334</v>
      </c>
      <c r="M11" s="25">
        <v>373</v>
      </c>
      <c r="N11" s="25">
        <v>129</v>
      </c>
      <c r="O11" s="25">
        <v>378</v>
      </c>
      <c r="P11" s="25">
        <v>185</v>
      </c>
      <c r="Q11" s="25">
        <v>61</v>
      </c>
      <c r="R11" s="26">
        <v>115</v>
      </c>
      <c r="S11" s="24">
        <v>405</v>
      </c>
      <c r="T11" s="25">
        <v>477</v>
      </c>
      <c r="U11" s="25">
        <v>351</v>
      </c>
      <c r="V11" s="25">
        <v>96</v>
      </c>
      <c r="W11" s="26">
        <v>138</v>
      </c>
      <c r="X11" s="10"/>
    </row>
    <row r="12" spans="1:24" x14ac:dyDescent="0.35">
      <c r="A12" s="11"/>
      <c r="B12" s="22" t="s">
        <v>449</v>
      </c>
      <c r="C12" s="27">
        <v>0.56000000000000005</v>
      </c>
      <c r="D12" s="28">
        <v>0.47</v>
      </c>
      <c r="E12" s="29">
        <v>0.57999999999999996</v>
      </c>
      <c r="F12" s="29">
        <v>0.56999999999999995</v>
      </c>
      <c r="G12" s="29">
        <v>0.62</v>
      </c>
      <c r="H12" s="29">
        <v>0.73</v>
      </c>
      <c r="I12" s="30">
        <v>0.56999999999999995</v>
      </c>
      <c r="J12" s="28">
        <v>0.55000000000000004</v>
      </c>
      <c r="K12" s="30">
        <v>0.56000000000000005</v>
      </c>
      <c r="L12" s="28">
        <v>0.64</v>
      </c>
      <c r="M12" s="29">
        <v>0.56000000000000005</v>
      </c>
      <c r="N12" s="29">
        <v>0.56999999999999995</v>
      </c>
      <c r="O12" s="29">
        <v>0.5</v>
      </c>
      <c r="P12" s="29">
        <v>0.45</v>
      </c>
      <c r="Q12" s="29">
        <v>0.52</v>
      </c>
      <c r="R12" s="30">
        <v>0.79</v>
      </c>
      <c r="S12" s="28">
        <v>0.68</v>
      </c>
      <c r="T12" s="29">
        <v>0.56999999999999995</v>
      </c>
      <c r="U12" s="29">
        <v>0.46</v>
      </c>
      <c r="V12" s="29">
        <v>0.36</v>
      </c>
      <c r="W12" s="30">
        <v>0.66</v>
      </c>
      <c r="X12" s="10"/>
    </row>
    <row r="13" spans="1:24" x14ac:dyDescent="0.35">
      <c r="A13" s="11"/>
      <c r="B13" s="22" t="s">
        <v>449</v>
      </c>
      <c r="C13" s="24" t="s">
        <v>1345</v>
      </c>
      <c r="D13" s="24" t="s">
        <v>449</v>
      </c>
      <c r="E13" s="25" t="s">
        <v>560</v>
      </c>
      <c r="F13" s="25" t="s">
        <v>560</v>
      </c>
      <c r="G13" s="25" t="s">
        <v>560</v>
      </c>
      <c r="H13" s="25" t="s">
        <v>795</v>
      </c>
      <c r="I13" s="26" t="s">
        <v>560</v>
      </c>
      <c r="J13" s="24" t="s">
        <v>449</v>
      </c>
      <c r="K13" s="26" t="s">
        <v>449</v>
      </c>
      <c r="L13" s="24" t="s">
        <v>839</v>
      </c>
      <c r="M13" s="25" t="s">
        <v>605</v>
      </c>
      <c r="N13" s="25" t="s">
        <v>605</v>
      </c>
      <c r="O13" s="25" t="s">
        <v>449</v>
      </c>
      <c r="P13" s="25" t="s">
        <v>449</v>
      </c>
      <c r="Q13" s="25" t="s">
        <v>449</v>
      </c>
      <c r="R13" s="26" t="s">
        <v>980</v>
      </c>
      <c r="S13" s="24" t="s">
        <v>929</v>
      </c>
      <c r="T13" s="25" t="s">
        <v>567</v>
      </c>
      <c r="U13" s="25" t="s">
        <v>647</v>
      </c>
      <c r="V13" s="25" t="s">
        <v>449</v>
      </c>
      <c r="W13" s="26" t="s">
        <v>494</v>
      </c>
      <c r="X13" s="10"/>
    </row>
    <row r="14" spans="1:24" x14ac:dyDescent="0.35">
      <c r="A14" s="11"/>
      <c r="B14" s="8" t="s">
        <v>1332</v>
      </c>
      <c r="C14" s="9">
        <v>898</v>
      </c>
      <c r="D14" s="10">
        <v>438</v>
      </c>
      <c r="E14" s="5">
        <v>69</v>
      </c>
      <c r="F14" s="5">
        <v>161</v>
      </c>
      <c r="G14" s="5">
        <v>98</v>
      </c>
      <c r="H14" s="5">
        <v>66</v>
      </c>
      <c r="I14" s="11">
        <v>45</v>
      </c>
      <c r="J14" s="10">
        <v>705</v>
      </c>
      <c r="K14" s="11">
        <v>166</v>
      </c>
      <c r="L14" s="10">
        <v>135</v>
      </c>
      <c r="M14" s="5">
        <v>192</v>
      </c>
      <c r="N14" s="5">
        <v>64</v>
      </c>
      <c r="O14" s="5">
        <v>260</v>
      </c>
      <c r="P14" s="5">
        <v>145</v>
      </c>
      <c r="Q14" s="5">
        <v>34</v>
      </c>
      <c r="R14" s="11">
        <v>18</v>
      </c>
      <c r="S14" s="10">
        <v>124</v>
      </c>
      <c r="T14" s="5">
        <v>238</v>
      </c>
      <c r="U14" s="5">
        <v>283</v>
      </c>
      <c r="V14" s="5">
        <v>111</v>
      </c>
      <c r="W14" s="11">
        <v>46</v>
      </c>
      <c r="X14" s="10"/>
    </row>
    <row r="15" spans="1:24" x14ac:dyDescent="0.35">
      <c r="A15" s="11"/>
      <c r="B15" s="8" t="s">
        <v>449</v>
      </c>
      <c r="C15" s="12">
        <v>0.3</v>
      </c>
      <c r="D15" s="13">
        <v>0.35</v>
      </c>
      <c r="E15" s="14">
        <v>0.31</v>
      </c>
      <c r="F15" s="14">
        <v>0.28999999999999998</v>
      </c>
      <c r="G15" s="14">
        <v>0.26</v>
      </c>
      <c r="H15" s="14">
        <v>0.17</v>
      </c>
      <c r="I15" s="15">
        <v>0.28000000000000003</v>
      </c>
      <c r="J15" s="13">
        <v>0.3</v>
      </c>
      <c r="K15" s="15">
        <v>0.33</v>
      </c>
      <c r="L15" s="13">
        <v>0.26</v>
      </c>
      <c r="M15" s="14">
        <v>0.28999999999999998</v>
      </c>
      <c r="N15" s="14">
        <v>0.28000000000000003</v>
      </c>
      <c r="O15" s="14">
        <v>0.34</v>
      </c>
      <c r="P15" s="14">
        <v>0.35</v>
      </c>
      <c r="Q15" s="14">
        <v>0.28000000000000003</v>
      </c>
      <c r="R15" s="15">
        <v>0.12</v>
      </c>
      <c r="S15" s="13">
        <v>0.21</v>
      </c>
      <c r="T15" s="14">
        <v>0.28000000000000003</v>
      </c>
      <c r="U15" s="14">
        <v>0.37</v>
      </c>
      <c r="V15" s="14">
        <v>0.42</v>
      </c>
      <c r="W15" s="15">
        <v>0.22</v>
      </c>
      <c r="X15" s="10"/>
    </row>
    <row r="16" spans="1:24" x14ac:dyDescent="0.35">
      <c r="A16" s="11"/>
      <c r="B16" s="8" t="s">
        <v>449</v>
      </c>
      <c r="C16" s="10" t="s">
        <v>841</v>
      </c>
      <c r="D16" s="10" t="s">
        <v>651</v>
      </c>
      <c r="E16" s="5" t="s">
        <v>557</v>
      </c>
      <c r="F16" s="5" t="s">
        <v>557</v>
      </c>
      <c r="G16" s="5" t="s">
        <v>557</v>
      </c>
      <c r="H16" s="5" t="s">
        <v>449</v>
      </c>
      <c r="I16" s="11" t="s">
        <v>557</v>
      </c>
      <c r="J16" s="10" t="s">
        <v>449</v>
      </c>
      <c r="K16" s="11" t="s">
        <v>449</v>
      </c>
      <c r="L16" s="10" t="s">
        <v>558</v>
      </c>
      <c r="M16" s="5" t="s">
        <v>558</v>
      </c>
      <c r="N16" s="5" t="s">
        <v>558</v>
      </c>
      <c r="O16" s="5" t="s">
        <v>731</v>
      </c>
      <c r="P16" s="5" t="s">
        <v>731</v>
      </c>
      <c r="Q16" s="5" t="s">
        <v>558</v>
      </c>
      <c r="R16" s="11" t="s">
        <v>449</v>
      </c>
      <c r="S16" s="10" t="s">
        <v>449</v>
      </c>
      <c r="T16" s="5" t="s">
        <v>842</v>
      </c>
      <c r="U16" s="5" t="s">
        <v>737</v>
      </c>
      <c r="V16" s="5" t="s">
        <v>737</v>
      </c>
      <c r="W16" s="11" t="s">
        <v>449</v>
      </c>
      <c r="X16" s="10"/>
    </row>
    <row r="17" spans="1:24" x14ac:dyDescent="0.35">
      <c r="A17" s="11"/>
      <c r="B17" s="22" t="s">
        <v>1333</v>
      </c>
      <c r="C17" s="23">
        <v>190</v>
      </c>
      <c r="D17" s="24">
        <v>81</v>
      </c>
      <c r="E17" s="25">
        <v>9</v>
      </c>
      <c r="F17" s="25">
        <v>27</v>
      </c>
      <c r="G17" s="25">
        <v>29</v>
      </c>
      <c r="H17" s="25">
        <v>28</v>
      </c>
      <c r="I17" s="26">
        <v>15</v>
      </c>
      <c r="J17" s="24">
        <v>153</v>
      </c>
      <c r="K17" s="26">
        <v>25</v>
      </c>
      <c r="L17" s="24">
        <v>28</v>
      </c>
      <c r="M17" s="25">
        <v>40</v>
      </c>
      <c r="N17" s="25">
        <v>16</v>
      </c>
      <c r="O17" s="25">
        <v>54</v>
      </c>
      <c r="P17" s="25">
        <v>28</v>
      </c>
      <c r="Q17" s="25">
        <v>6</v>
      </c>
      <c r="R17" s="26">
        <v>9</v>
      </c>
      <c r="S17" s="24">
        <v>21</v>
      </c>
      <c r="T17" s="25">
        <v>56</v>
      </c>
      <c r="U17" s="25">
        <v>48</v>
      </c>
      <c r="V17" s="25">
        <v>27</v>
      </c>
      <c r="W17" s="26">
        <v>20</v>
      </c>
      <c r="X17" s="10"/>
    </row>
    <row r="18" spans="1:24" x14ac:dyDescent="0.35">
      <c r="A18" s="11"/>
      <c r="B18" s="22" t="s">
        <v>449</v>
      </c>
      <c r="C18" s="27">
        <v>0.06</v>
      </c>
      <c r="D18" s="28">
        <v>0.06</v>
      </c>
      <c r="E18" s="29">
        <v>0.04</v>
      </c>
      <c r="F18" s="29">
        <v>0.05</v>
      </c>
      <c r="G18" s="29">
        <v>0.08</v>
      </c>
      <c r="H18" s="29">
        <v>7.0000000000000007E-2</v>
      </c>
      <c r="I18" s="30">
        <v>0.09</v>
      </c>
      <c r="J18" s="28">
        <v>0.06</v>
      </c>
      <c r="K18" s="30">
        <v>0.05</v>
      </c>
      <c r="L18" s="28">
        <v>0.05</v>
      </c>
      <c r="M18" s="29">
        <v>0.06</v>
      </c>
      <c r="N18" s="29">
        <v>7.0000000000000007E-2</v>
      </c>
      <c r="O18" s="29">
        <v>7.0000000000000007E-2</v>
      </c>
      <c r="P18" s="29">
        <v>7.0000000000000007E-2</v>
      </c>
      <c r="Q18" s="29">
        <v>0.05</v>
      </c>
      <c r="R18" s="30">
        <v>0.06</v>
      </c>
      <c r="S18" s="28">
        <v>0.04</v>
      </c>
      <c r="T18" s="29">
        <v>7.0000000000000007E-2</v>
      </c>
      <c r="U18" s="29">
        <v>0.06</v>
      </c>
      <c r="V18" s="29">
        <v>0.1</v>
      </c>
      <c r="W18" s="30">
        <v>0.1</v>
      </c>
      <c r="X18" s="10"/>
    </row>
    <row r="19" spans="1:24" x14ac:dyDescent="0.35">
      <c r="A19" s="11"/>
      <c r="B19" s="22" t="s">
        <v>449</v>
      </c>
      <c r="C19" s="24" t="s">
        <v>842</v>
      </c>
      <c r="D19" s="24" t="s">
        <v>449</v>
      </c>
      <c r="E19" s="25" t="s">
        <v>449</v>
      </c>
      <c r="F19" s="25" t="s">
        <v>449</v>
      </c>
      <c r="G19" s="25" t="s">
        <v>449</v>
      </c>
      <c r="H19" s="25" t="s">
        <v>449</v>
      </c>
      <c r="I19" s="26" t="s">
        <v>449</v>
      </c>
      <c r="J19" s="24" t="s">
        <v>449</v>
      </c>
      <c r="K19" s="26" t="s">
        <v>449</v>
      </c>
      <c r="L19" s="24" t="s">
        <v>449</v>
      </c>
      <c r="M19" s="25" t="s">
        <v>449</v>
      </c>
      <c r="N19" s="25" t="s">
        <v>449</v>
      </c>
      <c r="O19" s="25" t="s">
        <v>449</v>
      </c>
      <c r="P19" s="25" t="s">
        <v>449</v>
      </c>
      <c r="Q19" s="25" t="s">
        <v>449</v>
      </c>
      <c r="R19" s="26" t="s">
        <v>449</v>
      </c>
      <c r="S19" s="24" t="s">
        <v>449</v>
      </c>
      <c r="T19" s="25" t="s">
        <v>449</v>
      </c>
      <c r="U19" s="25" t="s">
        <v>449</v>
      </c>
      <c r="V19" s="25" t="s">
        <v>644</v>
      </c>
      <c r="W19" s="26" t="s">
        <v>842</v>
      </c>
      <c r="X19" s="10"/>
    </row>
    <row r="20" spans="1:24" x14ac:dyDescent="0.35">
      <c r="A20" s="11"/>
      <c r="B20" s="8" t="s">
        <v>1334</v>
      </c>
      <c r="C20" s="9">
        <v>178</v>
      </c>
      <c r="D20" s="10">
        <v>101</v>
      </c>
      <c r="E20" s="5">
        <v>10</v>
      </c>
      <c r="F20" s="5">
        <v>38</v>
      </c>
      <c r="G20" s="5">
        <v>9</v>
      </c>
      <c r="H20" s="5">
        <v>10</v>
      </c>
      <c r="I20" s="11">
        <v>7</v>
      </c>
      <c r="J20" s="10">
        <v>144</v>
      </c>
      <c r="K20" s="11">
        <v>21</v>
      </c>
      <c r="L20" s="10">
        <v>24</v>
      </c>
      <c r="M20" s="5">
        <v>45</v>
      </c>
      <c r="N20" s="5">
        <v>12</v>
      </c>
      <c r="O20" s="5">
        <v>38</v>
      </c>
      <c r="P20" s="5">
        <v>44</v>
      </c>
      <c r="Q20" s="5">
        <v>10</v>
      </c>
      <c r="R20" s="11">
        <v>1</v>
      </c>
      <c r="S20" s="10">
        <v>33</v>
      </c>
      <c r="T20" s="5">
        <v>57</v>
      </c>
      <c r="U20" s="5">
        <v>57</v>
      </c>
      <c r="V20" s="5">
        <v>18</v>
      </c>
      <c r="W20" s="11">
        <v>4</v>
      </c>
      <c r="X20" s="10"/>
    </row>
    <row r="21" spans="1:24" x14ac:dyDescent="0.35">
      <c r="A21" s="11"/>
      <c r="B21" s="8" t="s">
        <v>449</v>
      </c>
      <c r="C21" s="12">
        <v>0.06</v>
      </c>
      <c r="D21" s="13">
        <v>0.08</v>
      </c>
      <c r="E21" s="14">
        <v>0.05</v>
      </c>
      <c r="F21" s="14">
        <v>7.0000000000000007E-2</v>
      </c>
      <c r="G21" s="14">
        <v>0.02</v>
      </c>
      <c r="H21" s="14">
        <v>0.03</v>
      </c>
      <c r="I21" s="15">
        <v>0.04</v>
      </c>
      <c r="J21" s="13">
        <v>0.06</v>
      </c>
      <c r="K21" s="15">
        <v>0.04</v>
      </c>
      <c r="L21" s="13">
        <v>0.05</v>
      </c>
      <c r="M21" s="14">
        <v>7.0000000000000007E-2</v>
      </c>
      <c r="N21" s="14">
        <v>0.05</v>
      </c>
      <c r="O21" s="14">
        <v>0.05</v>
      </c>
      <c r="P21" s="14">
        <v>0.11</v>
      </c>
      <c r="Q21" s="14">
        <v>0.08</v>
      </c>
      <c r="R21" s="15">
        <v>0.01</v>
      </c>
      <c r="S21" s="13">
        <v>0.06</v>
      </c>
      <c r="T21" s="14">
        <v>7.0000000000000007E-2</v>
      </c>
      <c r="U21" s="14">
        <v>7.0000000000000007E-2</v>
      </c>
      <c r="V21" s="14">
        <v>7.0000000000000007E-2</v>
      </c>
      <c r="W21" s="15">
        <v>0.02</v>
      </c>
      <c r="X21" s="10"/>
    </row>
    <row r="22" spans="1:24" x14ac:dyDescent="0.35">
      <c r="A22" s="11"/>
      <c r="B22" s="8" t="s">
        <v>449</v>
      </c>
      <c r="C22" s="10" t="s">
        <v>1021</v>
      </c>
      <c r="D22" s="10" t="s">
        <v>643</v>
      </c>
      <c r="E22" s="5" t="s">
        <v>449</v>
      </c>
      <c r="F22" s="5" t="s">
        <v>1021</v>
      </c>
      <c r="G22" s="5" t="s">
        <v>449</v>
      </c>
      <c r="H22" s="5" t="s">
        <v>449</v>
      </c>
      <c r="I22" s="11" t="s">
        <v>449</v>
      </c>
      <c r="J22" s="10" t="s">
        <v>449</v>
      </c>
      <c r="K22" s="11" t="s">
        <v>449</v>
      </c>
      <c r="L22" s="10" t="s">
        <v>449</v>
      </c>
      <c r="M22" s="5" t="s">
        <v>449</v>
      </c>
      <c r="N22" s="5" t="s">
        <v>449</v>
      </c>
      <c r="O22" s="5" t="s">
        <v>449</v>
      </c>
      <c r="P22" s="5" t="s">
        <v>1358</v>
      </c>
      <c r="Q22" s="5" t="s">
        <v>558</v>
      </c>
      <c r="R22" s="11" t="s">
        <v>449</v>
      </c>
      <c r="S22" s="10" t="s">
        <v>449</v>
      </c>
      <c r="T22" s="5" t="s">
        <v>449</v>
      </c>
      <c r="U22" s="5" t="s">
        <v>559</v>
      </c>
      <c r="V22" s="5" t="s">
        <v>559</v>
      </c>
      <c r="W22" s="11" t="s">
        <v>449</v>
      </c>
      <c r="X22" s="10"/>
    </row>
    <row r="23" spans="1:24" x14ac:dyDescent="0.35">
      <c r="A23" s="11"/>
      <c r="B23" s="22" t="s">
        <v>1335</v>
      </c>
      <c r="C23" s="23">
        <v>76</v>
      </c>
      <c r="D23" s="24">
        <v>43</v>
      </c>
      <c r="E23" s="25">
        <v>6</v>
      </c>
      <c r="F23" s="25">
        <v>15</v>
      </c>
      <c r="G23" s="25">
        <v>6</v>
      </c>
      <c r="H23" s="25" t="s">
        <v>486</v>
      </c>
      <c r="I23" s="26">
        <v>2</v>
      </c>
      <c r="J23" s="24">
        <v>56</v>
      </c>
      <c r="K23" s="26">
        <v>11</v>
      </c>
      <c r="L23" s="24">
        <v>3</v>
      </c>
      <c r="M23" s="25">
        <v>18</v>
      </c>
      <c r="N23" s="25">
        <v>7</v>
      </c>
      <c r="O23" s="25">
        <v>24</v>
      </c>
      <c r="P23" s="25">
        <v>13</v>
      </c>
      <c r="Q23" s="25">
        <v>8</v>
      </c>
      <c r="R23" s="26">
        <v>2</v>
      </c>
      <c r="S23" s="24">
        <v>12</v>
      </c>
      <c r="T23" s="25">
        <v>16</v>
      </c>
      <c r="U23" s="25">
        <v>25</v>
      </c>
      <c r="V23" s="25">
        <v>11</v>
      </c>
      <c r="W23" s="26" t="s">
        <v>511</v>
      </c>
      <c r="X23" s="10"/>
    </row>
    <row r="24" spans="1:24" x14ac:dyDescent="0.35">
      <c r="A24" s="11"/>
      <c r="B24" s="22" t="s">
        <v>449</v>
      </c>
      <c r="C24" s="27">
        <v>0.03</v>
      </c>
      <c r="D24" s="28">
        <v>0.03</v>
      </c>
      <c r="E24" s="29">
        <v>0.03</v>
      </c>
      <c r="F24" s="29">
        <v>0.03</v>
      </c>
      <c r="G24" s="29">
        <v>0.02</v>
      </c>
      <c r="H24" s="25" t="s">
        <v>486</v>
      </c>
      <c r="I24" s="30">
        <v>0.01</v>
      </c>
      <c r="J24" s="28">
        <v>0.02</v>
      </c>
      <c r="K24" s="30">
        <v>0.02</v>
      </c>
      <c r="L24" s="24" t="s">
        <v>511</v>
      </c>
      <c r="M24" s="29">
        <v>0.03</v>
      </c>
      <c r="N24" s="29">
        <v>0.03</v>
      </c>
      <c r="O24" s="29">
        <v>0.03</v>
      </c>
      <c r="P24" s="29">
        <v>0.03</v>
      </c>
      <c r="Q24" s="29">
        <v>7.0000000000000007E-2</v>
      </c>
      <c r="R24" s="30">
        <v>0.01</v>
      </c>
      <c r="S24" s="28">
        <v>0.02</v>
      </c>
      <c r="T24" s="29">
        <v>0.02</v>
      </c>
      <c r="U24" s="29">
        <v>0.03</v>
      </c>
      <c r="V24" s="29">
        <v>0.04</v>
      </c>
      <c r="W24" s="26" t="s">
        <v>511</v>
      </c>
      <c r="X24" s="10"/>
    </row>
    <row r="25" spans="1:24" x14ac:dyDescent="0.35">
      <c r="A25" s="11"/>
      <c r="B25" s="22" t="s">
        <v>449</v>
      </c>
      <c r="C25" s="24" t="s">
        <v>808</v>
      </c>
      <c r="D25" s="24" t="s">
        <v>680</v>
      </c>
      <c r="E25" s="25" t="s">
        <v>557</v>
      </c>
      <c r="F25" s="25" t="s">
        <v>557</v>
      </c>
      <c r="G25" s="25" t="s">
        <v>449</v>
      </c>
      <c r="H25" s="25" t="s">
        <v>449</v>
      </c>
      <c r="I25" s="26" t="s">
        <v>449</v>
      </c>
      <c r="J25" s="24" t="s">
        <v>449</v>
      </c>
      <c r="K25" s="26" t="s">
        <v>449</v>
      </c>
      <c r="L25" s="24" t="s">
        <v>449</v>
      </c>
      <c r="M25" s="25" t="s">
        <v>611</v>
      </c>
      <c r="N25" s="25" t="s">
        <v>611</v>
      </c>
      <c r="O25" s="25" t="s">
        <v>611</v>
      </c>
      <c r="P25" s="25" t="s">
        <v>611</v>
      </c>
      <c r="Q25" s="25" t="s">
        <v>764</v>
      </c>
      <c r="R25" s="26" t="s">
        <v>449</v>
      </c>
      <c r="S25" s="24" t="s">
        <v>449</v>
      </c>
      <c r="T25" s="25" t="s">
        <v>449</v>
      </c>
      <c r="U25" s="25" t="s">
        <v>449</v>
      </c>
      <c r="V25" s="25" t="s">
        <v>559</v>
      </c>
      <c r="W25" s="26" t="s">
        <v>449</v>
      </c>
      <c r="X25" s="10"/>
    </row>
    <row r="26" spans="1:24" x14ac:dyDescent="0.35">
      <c r="A26" s="11"/>
      <c r="B26" s="8" t="s">
        <v>1169</v>
      </c>
      <c r="C26" s="9">
        <v>5</v>
      </c>
      <c r="D26" s="10">
        <v>3</v>
      </c>
      <c r="E26" s="5" t="s">
        <v>486</v>
      </c>
      <c r="F26" s="5" t="s">
        <v>486</v>
      </c>
      <c r="G26" s="5" t="s">
        <v>486</v>
      </c>
      <c r="H26" s="5">
        <v>1</v>
      </c>
      <c r="I26" s="11" t="s">
        <v>511</v>
      </c>
      <c r="J26" s="10">
        <v>4</v>
      </c>
      <c r="K26" s="11">
        <v>1</v>
      </c>
      <c r="L26" s="10">
        <v>2</v>
      </c>
      <c r="M26" s="5">
        <v>1</v>
      </c>
      <c r="N26" s="5" t="s">
        <v>486</v>
      </c>
      <c r="O26" s="5">
        <v>2</v>
      </c>
      <c r="P26" s="5" t="s">
        <v>486</v>
      </c>
      <c r="Q26" s="5" t="s">
        <v>486</v>
      </c>
      <c r="R26" s="11" t="s">
        <v>486</v>
      </c>
      <c r="S26" s="10" t="s">
        <v>486</v>
      </c>
      <c r="T26" s="5" t="s">
        <v>486</v>
      </c>
      <c r="U26" s="5">
        <v>2</v>
      </c>
      <c r="V26" s="5">
        <v>1</v>
      </c>
      <c r="W26" s="11">
        <v>2</v>
      </c>
      <c r="X26" s="10"/>
    </row>
    <row r="27" spans="1:24" x14ac:dyDescent="0.35">
      <c r="A27" s="11"/>
      <c r="B27" s="8" t="s">
        <v>449</v>
      </c>
      <c r="C27" s="9" t="s">
        <v>511</v>
      </c>
      <c r="D27" s="10" t="s">
        <v>511</v>
      </c>
      <c r="E27" s="5" t="s">
        <v>486</v>
      </c>
      <c r="F27" s="5" t="s">
        <v>486</v>
      </c>
      <c r="G27" s="5" t="s">
        <v>486</v>
      </c>
      <c r="H27" s="5" t="s">
        <v>511</v>
      </c>
      <c r="I27" s="11" t="s">
        <v>511</v>
      </c>
      <c r="J27" s="10" t="s">
        <v>511</v>
      </c>
      <c r="K27" s="11" t="s">
        <v>511</v>
      </c>
      <c r="L27" s="10" t="s">
        <v>511</v>
      </c>
      <c r="M27" s="5" t="s">
        <v>511</v>
      </c>
      <c r="N27" s="5" t="s">
        <v>486</v>
      </c>
      <c r="O27" s="5" t="s">
        <v>511</v>
      </c>
      <c r="P27" s="5" t="s">
        <v>486</v>
      </c>
      <c r="Q27" s="5" t="s">
        <v>486</v>
      </c>
      <c r="R27" s="11" t="s">
        <v>486</v>
      </c>
      <c r="S27" s="10" t="s">
        <v>486</v>
      </c>
      <c r="T27" s="5" t="s">
        <v>486</v>
      </c>
      <c r="U27" s="5" t="s">
        <v>511</v>
      </c>
      <c r="V27" s="5" t="s">
        <v>511</v>
      </c>
      <c r="W27" s="15">
        <v>0.01</v>
      </c>
      <c r="X27" s="10"/>
    </row>
    <row r="28" spans="1:24" x14ac:dyDescent="0.35">
      <c r="A28" s="11"/>
      <c r="B28" s="22" t="s">
        <v>519</v>
      </c>
      <c r="C28" s="23">
        <v>3</v>
      </c>
      <c r="D28" s="24">
        <v>3</v>
      </c>
      <c r="E28" s="25" t="s">
        <v>486</v>
      </c>
      <c r="F28" s="25" t="s">
        <v>486</v>
      </c>
      <c r="G28" s="25" t="s">
        <v>486</v>
      </c>
      <c r="H28" s="25" t="s">
        <v>486</v>
      </c>
      <c r="I28" s="26" t="s">
        <v>486</v>
      </c>
      <c r="J28" s="24">
        <v>3</v>
      </c>
      <c r="K28" s="26" t="s">
        <v>486</v>
      </c>
      <c r="L28" s="24" t="s">
        <v>486</v>
      </c>
      <c r="M28" s="25" t="s">
        <v>486</v>
      </c>
      <c r="N28" s="25" t="s">
        <v>486</v>
      </c>
      <c r="O28" s="25">
        <v>2</v>
      </c>
      <c r="P28" s="25">
        <v>1</v>
      </c>
      <c r="Q28" s="25" t="s">
        <v>486</v>
      </c>
      <c r="R28" s="26" t="s">
        <v>486</v>
      </c>
      <c r="S28" s="24" t="s">
        <v>486</v>
      </c>
      <c r="T28" s="25">
        <v>2</v>
      </c>
      <c r="U28" s="25" t="s">
        <v>486</v>
      </c>
      <c r="V28" s="25" t="s">
        <v>486</v>
      </c>
      <c r="W28" s="26" t="s">
        <v>486</v>
      </c>
      <c r="X28" s="10"/>
    </row>
    <row r="29" spans="1:24" x14ac:dyDescent="0.35">
      <c r="A29" s="11"/>
      <c r="B29" s="8" t="s">
        <v>1336</v>
      </c>
      <c r="C29" s="9">
        <v>2590</v>
      </c>
      <c r="D29" s="10">
        <v>1024</v>
      </c>
      <c r="E29" s="5">
        <v>199</v>
      </c>
      <c r="F29" s="5">
        <v>479</v>
      </c>
      <c r="G29" s="5">
        <v>328</v>
      </c>
      <c r="H29" s="5">
        <v>343</v>
      </c>
      <c r="I29" s="11">
        <v>137</v>
      </c>
      <c r="J29" s="10">
        <v>2009</v>
      </c>
      <c r="K29" s="11">
        <v>452</v>
      </c>
      <c r="L29" s="10">
        <v>470</v>
      </c>
      <c r="M29" s="5">
        <v>565</v>
      </c>
      <c r="N29" s="5">
        <v>192</v>
      </c>
      <c r="O29" s="5">
        <v>638</v>
      </c>
      <c r="P29" s="5">
        <v>329</v>
      </c>
      <c r="Q29" s="5">
        <v>95</v>
      </c>
      <c r="R29" s="11">
        <v>133</v>
      </c>
      <c r="S29" s="10">
        <v>529</v>
      </c>
      <c r="T29" s="5">
        <v>715</v>
      </c>
      <c r="U29" s="5">
        <v>634</v>
      </c>
      <c r="V29" s="5">
        <v>207</v>
      </c>
      <c r="W29" s="11">
        <v>184</v>
      </c>
      <c r="X29" s="10"/>
    </row>
    <row r="30" spans="1:24" x14ac:dyDescent="0.35">
      <c r="A30" s="11"/>
      <c r="B30" s="8" t="s">
        <v>449</v>
      </c>
      <c r="C30" s="12">
        <v>0.85</v>
      </c>
      <c r="D30" s="13">
        <v>0.82</v>
      </c>
      <c r="E30" s="14">
        <v>0.89</v>
      </c>
      <c r="F30" s="14">
        <v>0.86</v>
      </c>
      <c r="G30" s="14">
        <v>0.88</v>
      </c>
      <c r="H30" s="14">
        <v>0.9</v>
      </c>
      <c r="I30" s="15">
        <v>0.85</v>
      </c>
      <c r="J30" s="13">
        <v>0.85</v>
      </c>
      <c r="K30" s="15">
        <v>0.89</v>
      </c>
      <c r="L30" s="13">
        <v>0.89</v>
      </c>
      <c r="M30" s="14">
        <v>0.85</v>
      </c>
      <c r="N30" s="14">
        <v>0.85</v>
      </c>
      <c r="O30" s="14">
        <v>0.84</v>
      </c>
      <c r="P30" s="14">
        <v>0.79</v>
      </c>
      <c r="Q30" s="14">
        <v>0.8</v>
      </c>
      <c r="R30" s="15">
        <v>0.92</v>
      </c>
      <c r="S30" s="13">
        <v>0.89</v>
      </c>
      <c r="T30" s="14">
        <v>0.85</v>
      </c>
      <c r="U30" s="14">
        <v>0.83</v>
      </c>
      <c r="V30" s="14">
        <v>0.78</v>
      </c>
      <c r="W30" s="15">
        <v>0.88</v>
      </c>
      <c r="X30" s="10"/>
    </row>
    <row r="31" spans="1:24" x14ac:dyDescent="0.35">
      <c r="A31" s="11"/>
      <c r="B31" s="8" t="s">
        <v>449</v>
      </c>
      <c r="C31" s="10" t="s">
        <v>1359</v>
      </c>
      <c r="D31" s="10" t="s">
        <v>449</v>
      </c>
      <c r="E31" s="5" t="s">
        <v>449</v>
      </c>
      <c r="F31" s="5" t="s">
        <v>449</v>
      </c>
      <c r="G31" s="5" t="s">
        <v>560</v>
      </c>
      <c r="H31" s="5" t="s">
        <v>560</v>
      </c>
      <c r="I31" s="11" t="s">
        <v>449</v>
      </c>
      <c r="J31" s="10" t="s">
        <v>449</v>
      </c>
      <c r="K31" s="11" t="s">
        <v>449</v>
      </c>
      <c r="L31" s="10" t="s">
        <v>508</v>
      </c>
      <c r="M31" s="5" t="s">
        <v>449</v>
      </c>
      <c r="N31" s="5" t="s">
        <v>449</v>
      </c>
      <c r="O31" s="5" t="s">
        <v>449</v>
      </c>
      <c r="P31" s="5" t="s">
        <v>449</v>
      </c>
      <c r="Q31" s="5" t="s">
        <v>449</v>
      </c>
      <c r="R31" s="11" t="s">
        <v>927</v>
      </c>
      <c r="S31" s="10" t="s">
        <v>494</v>
      </c>
      <c r="T31" s="5" t="s">
        <v>647</v>
      </c>
      <c r="U31" s="5" t="s">
        <v>449</v>
      </c>
      <c r="V31" s="5" t="s">
        <v>449</v>
      </c>
      <c r="W31" s="11" t="s">
        <v>647</v>
      </c>
      <c r="X31" s="10"/>
    </row>
    <row r="32" spans="1:24" x14ac:dyDescent="0.35">
      <c r="A32" s="11"/>
      <c r="B32" s="22" t="s">
        <v>1337</v>
      </c>
      <c r="C32" s="23">
        <v>254</v>
      </c>
      <c r="D32" s="24">
        <v>143</v>
      </c>
      <c r="E32" s="25">
        <v>17</v>
      </c>
      <c r="F32" s="25">
        <v>54</v>
      </c>
      <c r="G32" s="25">
        <v>15</v>
      </c>
      <c r="H32" s="25">
        <v>10</v>
      </c>
      <c r="I32" s="26">
        <v>9</v>
      </c>
      <c r="J32" s="24">
        <v>201</v>
      </c>
      <c r="K32" s="26">
        <v>32</v>
      </c>
      <c r="L32" s="24">
        <v>26</v>
      </c>
      <c r="M32" s="25">
        <v>63</v>
      </c>
      <c r="N32" s="25">
        <v>19</v>
      </c>
      <c r="O32" s="25">
        <v>63</v>
      </c>
      <c r="P32" s="25">
        <v>57</v>
      </c>
      <c r="Q32" s="25">
        <v>18</v>
      </c>
      <c r="R32" s="26">
        <v>3</v>
      </c>
      <c r="S32" s="24">
        <v>45</v>
      </c>
      <c r="T32" s="25">
        <v>73</v>
      </c>
      <c r="U32" s="25">
        <v>82</v>
      </c>
      <c r="V32" s="25">
        <v>29</v>
      </c>
      <c r="W32" s="26">
        <v>4</v>
      </c>
      <c r="X32" s="10"/>
    </row>
    <row r="33" spans="1:24" x14ac:dyDescent="0.35">
      <c r="A33" s="5"/>
      <c r="B33" s="36" t="s">
        <v>449</v>
      </c>
      <c r="C33" s="43">
        <v>0.08</v>
      </c>
      <c r="D33" s="44">
        <v>0.11</v>
      </c>
      <c r="E33" s="45">
        <v>7.0000000000000007E-2</v>
      </c>
      <c r="F33" s="45">
        <v>0.1</v>
      </c>
      <c r="G33" s="45">
        <v>0.04</v>
      </c>
      <c r="H33" s="45">
        <v>0.03</v>
      </c>
      <c r="I33" s="46">
        <v>0.05</v>
      </c>
      <c r="J33" s="44">
        <v>0.08</v>
      </c>
      <c r="K33" s="46">
        <v>0.06</v>
      </c>
      <c r="L33" s="44">
        <v>0.05</v>
      </c>
      <c r="M33" s="45">
        <v>0.09</v>
      </c>
      <c r="N33" s="45">
        <v>0.08</v>
      </c>
      <c r="O33" s="45">
        <v>0.08</v>
      </c>
      <c r="P33" s="45">
        <v>0.14000000000000001</v>
      </c>
      <c r="Q33" s="45">
        <v>0.15</v>
      </c>
      <c r="R33" s="46">
        <v>0.02</v>
      </c>
      <c r="S33" s="44">
        <v>0.08</v>
      </c>
      <c r="T33" s="45">
        <v>0.09</v>
      </c>
      <c r="U33" s="45">
        <v>0.11</v>
      </c>
      <c r="V33" s="45">
        <v>0.11</v>
      </c>
      <c r="W33" s="45">
        <v>0.02</v>
      </c>
      <c r="X33" s="10"/>
    </row>
    <row r="34" spans="1:24" x14ac:dyDescent="0.35">
      <c r="B34" s="1" t="s">
        <v>1929</v>
      </c>
    </row>
    <row r="35" spans="1:24" x14ac:dyDescent="0.35">
      <c r="B35" s="1" t="s">
        <v>577</v>
      </c>
    </row>
    <row r="36" spans="1:24" x14ac:dyDescent="0.35">
      <c r="B36" s="1" t="s">
        <v>653</v>
      </c>
    </row>
  </sheetData>
  <hyperlinks>
    <hyperlink ref="C1" location="Index!A109" display="Return to Index" xr:uid="{00000000-0004-0000-69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0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A00-000000000000}">
  <dimension ref="A1:AC37"/>
  <sheetViews>
    <sheetView showGridLines="0" zoomScale="85" zoomScaleNormal="85" workbookViewId="0">
      <pane ySplit="8" topLeftCell="A9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283</v>
      </c>
    </row>
    <row r="6" spans="1:29" x14ac:dyDescent="0.35">
      <c r="B6" s="1" t="s">
        <v>284</v>
      </c>
    </row>
    <row r="7" spans="1:29" x14ac:dyDescent="0.35">
      <c r="B7" s="1" t="s">
        <v>104</v>
      </c>
    </row>
    <row r="8" spans="1:29" ht="58" x14ac:dyDescent="0.35">
      <c r="B8" s="5" t="s">
        <v>449</v>
      </c>
      <c r="C8" s="6" t="s">
        <v>450</v>
      </c>
      <c r="D8" s="6" t="s">
        <v>451</v>
      </c>
      <c r="E8" s="7" t="s">
        <v>452</v>
      </c>
      <c r="F8" s="7" t="s">
        <v>453</v>
      </c>
      <c r="G8" s="7" t="s">
        <v>454</v>
      </c>
      <c r="H8" s="7" t="s">
        <v>455</v>
      </c>
      <c r="I8" s="6" t="s">
        <v>456</v>
      </c>
      <c r="J8" s="7" t="s">
        <v>457</v>
      </c>
      <c r="K8" s="7" t="s">
        <v>458</v>
      </c>
      <c r="L8" s="7" t="s">
        <v>459</v>
      </c>
      <c r="M8" s="6" t="s">
        <v>460</v>
      </c>
      <c r="N8" s="7" t="s">
        <v>461</v>
      </c>
      <c r="O8" s="7" t="s">
        <v>462</v>
      </c>
      <c r="P8" s="6" t="s">
        <v>463</v>
      </c>
      <c r="Q8" s="7" t="s">
        <v>464</v>
      </c>
      <c r="R8" s="7" t="s">
        <v>465</v>
      </c>
      <c r="S8" s="7" t="s">
        <v>466</v>
      </c>
      <c r="T8" s="7" t="s">
        <v>467</v>
      </c>
      <c r="U8" s="6" t="s">
        <v>468</v>
      </c>
      <c r="V8" s="7" t="s">
        <v>469</v>
      </c>
      <c r="W8" s="7" t="s">
        <v>470</v>
      </c>
      <c r="X8" s="7" t="s">
        <v>471</v>
      </c>
      <c r="Y8" s="6" t="s">
        <v>472</v>
      </c>
      <c r="Z8" s="7" t="s">
        <v>473</v>
      </c>
      <c r="AA8" s="7" t="s">
        <v>474</v>
      </c>
      <c r="AB8" s="7" t="s">
        <v>475</v>
      </c>
    </row>
    <row r="9" spans="1:29" x14ac:dyDescent="0.35">
      <c r="B9" s="8" t="s">
        <v>476</v>
      </c>
      <c r="C9" s="9">
        <v>3137</v>
      </c>
      <c r="D9" s="10">
        <v>3137</v>
      </c>
      <c r="E9" s="5" t="s">
        <v>486</v>
      </c>
      <c r="F9" s="5" t="s">
        <v>486</v>
      </c>
      <c r="G9" s="5" t="s">
        <v>486</v>
      </c>
      <c r="H9" s="11" t="s">
        <v>486</v>
      </c>
      <c r="I9" s="10">
        <v>2465</v>
      </c>
      <c r="J9" s="5" t="s">
        <v>486</v>
      </c>
      <c r="K9" s="5">
        <v>672</v>
      </c>
      <c r="L9" s="11" t="s">
        <v>486</v>
      </c>
      <c r="M9" s="10">
        <v>1056</v>
      </c>
      <c r="N9" s="5">
        <v>1966</v>
      </c>
      <c r="O9" s="11">
        <v>108</v>
      </c>
      <c r="P9" s="10">
        <v>1955</v>
      </c>
      <c r="Q9" s="5">
        <v>995</v>
      </c>
      <c r="R9" s="5">
        <v>156</v>
      </c>
      <c r="S9" s="5">
        <v>27</v>
      </c>
      <c r="T9" s="11">
        <v>4</v>
      </c>
      <c r="U9" s="10">
        <v>504</v>
      </c>
      <c r="V9" s="5">
        <v>303</v>
      </c>
      <c r="W9" s="5">
        <v>2258</v>
      </c>
      <c r="X9" s="11">
        <v>38</v>
      </c>
      <c r="Y9" s="10">
        <v>652</v>
      </c>
      <c r="Z9" s="5">
        <v>2360</v>
      </c>
      <c r="AA9" s="5">
        <v>63</v>
      </c>
      <c r="AB9" s="11">
        <v>21</v>
      </c>
    </row>
    <row r="10" spans="1:29" x14ac:dyDescent="0.35">
      <c r="B10" s="17" t="s">
        <v>1930</v>
      </c>
      <c r="C10" s="18">
        <v>3038</v>
      </c>
      <c r="D10" s="19">
        <v>3038</v>
      </c>
      <c r="E10" s="20" t="s">
        <v>624</v>
      </c>
      <c r="F10" s="20" t="s">
        <v>624</v>
      </c>
      <c r="G10" s="20" t="s">
        <v>624</v>
      </c>
      <c r="H10" s="21" t="s">
        <v>624</v>
      </c>
      <c r="I10" s="19">
        <v>2461</v>
      </c>
      <c r="J10" s="20" t="s">
        <v>624</v>
      </c>
      <c r="K10" s="20">
        <v>577</v>
      </c>
      <c r="L10" s="21" t="s">
        <v>624</v>
      </c>
      <c r="M10" s="19">
        <v>1187</v>
      </c>
      <c r="N10" s="20">
        <v>1730</v>
      </c>
      <c r="O10" s="21" t="s">
        <v>932</v>
      </c>
      <c r="P10" s="19">
        <v>1892</v>
      </c>
      <c r="Q10" s="20">
        <v>932</v>
      </c>
      <c r="R10" s="20" t="s">
        <v>1360</v>
      </c>
      <c r="S10" s="20" t="s">
        <v>916</v>
      </c>
      <c r="T10" s="21" t="s">
        <v>477</v>
      </c>
      <c r="U10" s="19">
        <v>490</v>
      </c>
      <c r="V10" s="20">
        <v>295</v>
      </c>
      <c r="W10" s="20">
        <v>2158</v>
      </c>
      <c r="X10" s="21" t="s">
        <v>482</v>
      </c>
      <c r="Y10" s="19">
        <v>717</v>
      </c>
      <c r="Z10" s="20">
        <v>2186</v>
      </c>
      <c r="AA10" s="20" t="s">
        <v>934</v>
      </c>
      <c r="AB10" s="21" t="s">
        <v>628</v>
      </c>
    </row>
    <row r="11" spans="1:29" x14ac:dyDescent="0.35">
      <c r="A11" s="11"/>
      <c r="B11" s="22" t="s">
        <v>1331</v>
      </c>
      <c r="C11" s="23">
        <v>1703</v>
      </c>
      <c r="D11" s="24">
        <v>1703</v>
      </c>
      <c r="E11" s="25" t="s">
        <v>486</v>
      </c>
      <c r="F11" s="25" t="s">
        <v>486</v>
      </c>
      <c r="G11" s="25" t="s">
        <v>486</v>
      </c>
      <c r="H11" s="26" t="s">
        <v>486</v>
      </c>
      <c r="I11" s="24">
        <v>1424</v>
      </c>
      <c r="J11" s="25" t="s">
        <v>486</v>
      </c>
      <c r="K11" s="25">
        <v>279</v>
      </c>
      <c r="L11" s="26" t="s">
        <v>486</v>
      </c>
      <c r="M11" s="24">
        <v>750</v>
      </c>
      <c r="N11" s="25">
        <v>892</v>
      </c>
      <c r="O11" s="26">
        <v>58</v>
      </c>
      <c r="P11" s="24">
        <v>1019</v>
      </c>
      <c r="Q11" s="25">
        <v>539</v>
      </c>
      <c r="R11" s="25">
        <v>117</v>
      </c>
      <c r="S11" s="25">
        <v>24</v>
      </c>
      <c r="T11" s="26">
        <v>4</v>
      </c>
      <c r="U11" s="24">
        <v>275</v>
      </c>
      <c r="V11" s="25">
        <v>172</v>
      </c>
      <c r="W11" s="25">
        <v>1199</v>
      </c>
      <c r="X11" s="26">
        <v>28</v>
      </c>
      <c r="Y11" s="24">
        <v>425</v>
      </c>
      <c r="Z11" s="25">
        <v>1204</v>
      </c>
      <c r="AA11" s="25">
        <v>30</v>
      </c>
      <c r="AB11" s="26">
        <v>14</v>
      </c>
      <c r="AC11" s="10"/>
    </row>
    <row r="12" spans="1:29" x14ac:dyDescent="0.35">
      <c r="A12" s="11"/>
      <c r="B12" s="22" t="s">
        <v>449</v>
      </c>
      <c r="C12" s="27">
        <v>0.56000000000000005</v>
      </c>
      <c r="D12" s="28">
        <v>0.56000000000000005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8">
        <v>0.57999999999999996</v>
      </c>
      <c r="J12" s="25" t="s">
        <v>486</v>
      </c>
      <c r="K12" s="29">
        <v>0.48</v>
      </c>
      <c r="L12" s="26" t="s">
        <v>486</v>
      </c>
      <c r="M12" s="28">
        <v>0.63</v>
      </c>
      <c r="N12" s="29">
        <v>0.52</v>
      </c>
      <c r="O12" s="30">
        <v>0.52</v>
      </c>
      <c r="P12" s="28">
        <v>0.54</v>
      </c>
      <c r="Q12" s="29">
        <v>0.57999999999999996</v>
      </c>
      <c r="R12" s="29">
        <v>0.67</v>
      </c>
      <c r="S12" s="29">
        <v>0.67</v>
      </c>
      <c r="T12" s="30">
        <v>0.88</v>
      </c>
      <c r="U12" s="28">
        <v>0.56000000000000005</v>
      </c>
      <c r="V12" s="29">
        <v>0.57999999999999996</v>
      </c>
      <c r="W12" s="29">
        <v>0.56000000000000005</v>
      </c>
      <c r="X12" s="30">
        <v>0.53</v>
      </c>
      <c r="Y12" s="28">
        <v>0.59</v>
      </c>
      <c r="Z12" s="29">
        <v>0.55000000000000004</v>
      </c>
      <c r="AA12" s="29">
        <v>0.52</v>
      </c>
      <c r="AB12" s="30">
        <v>0.62</v>
      </c>
      <c r="AC12" s="10"/>
    </row>
    <row r="13" spans="1:29" x14ac:dyDescent="0.35">
      <c r="A13" s="11"/>
      <c r="B13" s="22" t="s">
        <v>449</v>
      </c>
      <c r="C13" s="24" t="s">
        <v>1361</v>
      </c>
      <c r="D13" s="24" t="s">
        <v>449</v>
      </c>
      <c r="E13" s="25" t="s">
        <v>449</v>
      </c>
      <c r="F13" s="25" t="s">
        <v>449</v>
      </c>
      <c r="G13" s="25" t="s">
        <v>449</v>
      </c>
      <c r="H13" s="26" t="s">
        <v>449</v>
      </c>
      <c r="I13" s="24" t="s">
        <v>514</v>
      </c>
      <c r="J13" s="25" t="s">
        <v>449</v>
      </c>
      <c r="K13" s="25" t="s">
        <v>449</v>
      </c>
      <c r="L13" s="26" t="s">
        <v>449</v>
      </c>
      <c r="M13" s="24" t="s">
        <v>518</v>
      </c>
      <c r="N13" s="25" t="s">
        <v>449</v>
      </c>
      <c r="O13" s="26" t="s">
        <v>449</v>
      </c>
      <c r="P13" s="24" t="s">
        <v>449</v>
      </c>
      <c r="Q13" s="25" t="s">
        <v>449</v>
      </c>
      <c r="R13" s="25" t="s">
        <v>523</v>
      </c>
      <c r="S13" s="25" t="s">
        <v>449</v>
      </c>
      <c r="T13" s="26" t="s">
        <v>449</v>
      </c>
      <c r="U13" s="24" t="s">
        <v>449</v>
      </c>
      <c r="V13" s="25" t="s">
        <v>449</v>
      </c>
      <c r="W13" s="25" t="s">
        <v>449</v>
      </c>
      <c r="X13" s="26" t="s">
        <v>449</v>
      </c>
      <c r="Y13" s="24" t="s">
        <v>449</v>
      </c>
      <c r="Z13" s="25" t="s">
        <v>449</v>
      </c>
      <c r="AA13" s="25" t="s">
        <v>449</v>
      </c>
      <c r="AB13" s="26" t="s">
        <v>449</v>
      </c>
      <c r="AC13" s="10"/>
    </row>
    <row r="14" spans="1:29" x14ac:dyDescent="0.35">
      <c r="A14" s="11"/>
      <c r="B14" s="8" t="s">
        <v>1332</v>
      </c>
      <c r="C14" s="9">
        <v>766</v>
      </c>
      <c r="D14" s="10">
        <v>766</v>
      </c>
      <c r="E14" s="5" t="s">
        <v>486</v>
      </c>
      <c r="F14" s="5" t="s">
        <v>486</v>
      </c>
      <c r="G14" s="5" t="s">
        <v>486</v>
      </c>
      <c r="H14" s="11" t="s">
        <v>486</v>
      </c>
      <c r="I14" s="10">
        <v>592</v>
      </c>
      <c r="J14" s="5" t="s">
        <v>486</v>
      </c>
      <c r="K14" s="5">
        <v>174</v>
      </c>
      <c r="L14" s="11" t="s">
        <v>486</v>
      </c>
      <c r="M14" s="10">
        <v>260</v>
      </c>
      <c r="N14" s="5">
        <v>476</v>
      </c>
      <c r="O14" s="11">
        <v>29</v>
      </c>
      <c r="P14" s="10">
        <v>507</v>
      </c>
      <c r="Q14" s="5">
        <v>219</v>
      </c>
      <c r="R14" s="5">
        <v>34</v>
      </c>
      <c r="S14" s="5">
        <v>6</v>
      </c>
      <c r="T14" s="11" t="s">
        <v>486</v>
      </c>
      <c r="U14" s="10">
        <v>120</v>
      </c>
      <c r="V14" s="5">
        <v>69</v>
      </c>
      <c r="W14" s="5">
        <v>556</v>
      </c>
      <c r="X14" s="11">
        <v>13</v>
      </c>
      <c r="Y14" s="10">
        <v>154</v>
      </c>
      <c r="Z14" s="5">
        <v>575</v>
      </c>
      <c r="AA14" s="5">
        <v>16</v>
      </c>
      <c r="AB14" s="11">
        <v>5</v>
      </c>
      <c r="AC14" s="10"/>
    </row>
    <row r="15" spans="1:29" x14ac:dyDescent="0.35">
      <c r="A15" s="11"/>
      <c r="B15" s="8" t="s">
        <v>449</v>
      </c>
      <c r="C15" s="12">
        <v>0.25</v>
      </c>
      <c r="D15" s="13">
        <v>0.25</v>
      </c>
      <c r="E15" s="5" t="s">
        <v>486</v>
      </c>
      <c r="F15" s="5" t="s">
        <v>486</v>
      </c>
      <c r="G15" s="5" t="s">
        <v>486</v>
      </c>
      <c r="H15" s="11" t="s">
        <v>486</v>
      </c>
      <c r="I15" s="13">
        <v>0.24</v>
      </c>
      <c r="J15" s="5" t="s">
        <v>486</v>
      </c>
      <c r="K15" s="14">
        <v>0.3</v>
      </c>
      <c r="L15" s="11" t="s">
        <v>486</v>
      </c>
      <c r="M15" s="13">
        <v>0.22</v>
      </c>
      <c r="N15" s="14">
        <v>0.28000000000000003</v>
      </c>
      <c r="O15" s="15">
        <v>0.26</v>
      </c>
      <c r="P15" s="13">
        <v>0.27</v>
      </c>
      <c r="Q15" s="14">
        <v>0.24</v>
      </c>
      <c r="R15" s="14">
        <v>0.19</v>
      </c>
      <c r="S15" s="14">
        <v>0.16</v>
      </c>
      <c r="T15" s="11" t="s">
        <v>486</v>
      </c>
      <c r="U15" s="13">
        <v>0.25</v>
      </c>
      <c r="V15" s="14">
        <v>0.24</v>
      </c>
      <c r="W15" s="14">
        <v>0.26</v>
      </c>
      <c r="X15" s="15">
        <v>0.24</v>
      </c>
      <c r="Y15" s="13">
        <v>0.22</v>
      </c>
      <c r="Z15" s="14">
        <v>0.26</v>
      </c>
      <c r="AA15" s="14">
        <v>0.28000000000000003</v>
      </c>
      <c r="AB15" s="15">
        <v>0.21</v>
      </c>
      <c r="AC15" s="10"/>
    </row>
    <row r="16" spans="1:29" x14ac:dyDescent="0.35">
      <c r="A16" s="11"/>
      <c r="B16" s="8" t="s">
        <v>449</v>
      </c>
      <c r="C16" s="10" t="s">
        <v>937</v>
      </c>
      <c r="D16" s="10" t="s">
        <v>449</v>
      </c>
      <c r="E16" s="5" t="s">
        <v>449</v>
      </c>
      <c r="F16" s="5" t="s">
        <v>449</v>
      </c>
      <c r="G16" s="5" t="s">
        <v>449</v>
      </c>
      <c r="H16" s="11" t="s">
        <v>449</v>
      </c>
      <c r="I16" s="10" t="s">
        <v>449</v>
      </c>
      <c r="J16" s="5" t="s">
        <v>449</v>
      </c>
      <c r="K16" s="5" t="s">
        <v>600</v>
      </c>
      <c r="L16" s="11" t="s">
        <v>449</v>
      </c>
      <c r="M16" s="10" t="s">
        <v>449</v>
      </c>
      <c r="N16" s="5" t="s">
        <v>603</v>
      </c>
      <c r="O16" s="11" t="s">
        <v>449</v>
      </c>
      <c r="P16" s="10" t="s">
        <v>505</v>
      </c>
      <c r="Q16" s="5" t="s">
        <v>449</v>
      </c>
      <c r="R16" s="5" t="s">
        <v>449</v>
      </c>
      <c r="S16" s="5" t="s">
        <v>449</v>
      </c>
      <c r="T16" s="11" t="s">
        <v>449</v>
      </c>
      <c r="U16" s="10" t="s">
        <v>449</v>
      </c>
      <c r="V16" s="5" t="s">
        <v>449</v>
      </c>
      <c r="W16" s="5" t="s">
        <v>449</v>
      </c>
      <c r="X16" s="11" t="s">
        <v>449</v>
      </c>
      <c r="Y16" s="10" t="s">
        <v>449</v>
      </c>
      <c r="Z16" s="5" t="s">
        <v>449</v>
      </c>
      <c r="AA16" s="5" t="s">
        <v>449</v>
      </c>
      <c r="AB16" s="11" t="s">
        <v>449</v>
      </c>
      <c r="AC16" s="10"/>
    </row>
    <row r="17" spans="1:29" x14ac:dyDescent="0.35">
      <c r="A17" s="11"/>
      <c r="B17" s="22" t="s">
        <v>1333</v>
      </c>
      <c r="C17" s="23">
        <v>330</v>
      </c>
      <c r="D17" s="24">
        <v>330</v>
      </c>
      <c r="E17" s="25" t="s">
        <v>486</v>
      </c>
      <c r="F17" s="25" t="s">
        <v>486</v>
      </c>
      <c r="G17" s="25" t="s">
        <v>486</v>
      </c>
      <c r="H17" s="26" t="s">
        <v>486</v>
      </c>
      <c r="I17" s="24">
        <v>270</v>
      </c>
      <c r="J17" s="25" t="s">
        <v>486</v>
      </c>
      <c r="K17" s="25">
        <v>60</v>
      </c>
      <c r="L17" s="26" t="s">
        <v>486</v>
      </c>
      <c r="M17" s="24">
        <v>108</v>
      </c>
      <c r="N17" s="25">
        <v>203</v>
      </c>
      <c r="O17" s="26">
        <v>16</v>
      </c>
      <c r="P17" s="24">
        <v>210</v>
      </c>
      <c r="Q17" s="25">
        <v>98</v>
      </c>
      <c r="R17" s="25">
        <v>17</v>
      </c>
      <c r="S17" s="25">
        <v>4</v>
      </c>
      <c r="T17" s="26" t="s">
        <v>486</v>
      </c>
      <c r="U17" s="24">
        <v>50</v>
      </c>
      <c r="V17" s="25">
        <v>31</v>
      </c>
      <c r="W17" s="25">
        <v>239</v>
      </c>
      <c r="X17" s="26">
        <v>8</v>
      </c>
      <c r="Y17" s="24">
        <v>72</v>
      </c>
      <c r="Z17" s="25">
        <v>250</v>
      </c>
      <c r="AA17" s="25">
        <v>3</v>
      </c>
      <c r="AB17" s="26">
        <v>1</v>
      </c>
      <c r="AC17" s="10"/>
    </row>
    <row r="18" spans="1:29" x14ac:dyDescent="0.35">
      <c r="A18" s="11"/>
      <c r="B18" s="22" t="s">
        <v>449</v>
      </c>
      <c r="C18" s="27">
        <v>0.11</v>
      </c>
      <c r="D18" s="28">
        <v>0.11</v>
      </c>
      <c r="E18" s="25" t="s">
        <v>486</v>
      </c>
      <c r="F18" s="25" t="s">
        <v>486</v>
      </c>
      <c r="G18" s="25" t="s">
        <v>486</v>
      </c>
      <c r="H18" s="26" t="s">
        <v>486</v>
      </c>
      <c r="I18" s="28">
        <v>0.11</v>
      </c>
      <c r="J18" s="25" t="s">
        <v>486</v>
      </c>
      <c r="K18" s="29">
        <v>0.1</v>
      </c>
      <c r="L18" s="26" t="s">
        <v>486</v>
      </c>
      <c r="M18" s="28">
        <v>0.09</v>
      </c>
      <c r="N18" s="29">
        <v>0.12</v>
      </c>
      <c r="O18" s="30">
        <v>0.15</v>
      </c>
      <c r="P18" s="28">
        <v>0.11</v>
      </c>
      <c r="Q18" s="29">
        <v>0.11</v>
      </c>
      <c r="R18" s="29">
        <v>0.1</v>
      </c>
      <c r="S18" s="29">
        <v>0.12</v>
      </c>
      <c r="T18" s="26" t="s">
        <v>486</v>
      </c>
      <c r="U18" s="28">
        <v>0.1</v>
      </c>
      <c r="V18" s="29">
        <v>0.1</v>
      </c>
      <c r="W18" s="29">
        <v>0.11</v>
      </c>
      <c r="X18" s="30">
        <v>0.15</v>
      </c>
      <c r="Y18" s="28">
        <v>0.1</v>
      </c>
      <c r="Z18" s="29">
        <v>0.11</v>
      </c>
      <c r="AA18" s="29">
        <v>0.06</v>
      </c>
      <c r="AB18" s="30">
        <v>0.04</v>
      </c>
      <c r="AC18" s="10"/>
    </row>
    <row r="19" spans="1:29" x14ac:dyDescent="0.35">
      <c r="A19" s="11"/>
      <c r="B19" s="8" t="s">
        <v>1334</v>
      </c>
      <c r="C19" s="9">
        <v>151</v>
      </c>
      <c r="D19" s="10">
        <v>151</v>
      </c>
      <c r="E19" s="5" t="s">
        <v>486</v>
      </c>
      <c r="F19" s="5" t="s">
        <v>486</v>
      </c>
      <c r="G19" s="5" t="s">
        <v>486</v>
      </c>
      <c r="H19" s="11" t="s">
        <v>486</v>
      </c>
      <c r="I19" s="10">
        <v>113</v>
      </c>
      <c r="J19" s="5" t="s">
        <v>486</v>
      </c>
      <c r="K19" s="5">
        <v>39</v>
      </c>
      <c r="L19" s="11" t="s">
        <v>486</v>
      </c>
      <c r="M19" s="10">
        <v>39</v>
      </c>
      <c r="N19" s="5">
        <v>103</v>
      </c>
      <c r="O19" s="11">
        <v>7</v>
      </c>
      <c r="P19" s="10">
        <v>93</v>
      </c>
      <c r="Q19" s="5">
        <v>51</v>
      </c>
      <c r="R19" s="5">
        <v>6</v>
      </c>
      <c r="S19" s="5">
        <v>2</v>
      </c>
      <c r="T19" s="11" t="s">
        <v>486</v>
      </c>
      <c r="U19" s="10">
        <v>28</v>
      </c>
      <c r="V19" s="5">
        <v>18</v>
      </c>
      <c r="W19" s="5">
        <v>102</v>
      </c>
      <c r="X19" s="11">
        <v>3</v>
      </c>
      <c r="Y19" s="10">
        <v>43</v>
      </c>
      <c r="Z19" s="5">
        <v>96</v>
      </c>
      <c r="AA19" s="5">
        <v>7</v>
      </c>
      <c r="AB19" s="11">
        <v>3</v>
      </c>
      <c r="AC19" s="10"/>
    </row>
    <row r="20" spans="1:29" x14ac:dyDescent="0.35">
      <c r="A20" s="11"/>
      <c r="B20" s="8" t="s">
        <v>449</v>
      </c>
      <c r="C20" s="12">
        <v>0.05</v>
      </c>
      <c r="D20" s="13">
        <v>0.05</v>
      </c>
      <c r="E20" s="5" t="s">
        <v>486</v>
      </c>
      <c r="F20" s="5" t="s">
        <v>486</v>
      </c>
      <c r="G20" s="5" t="s">
        <v>486</v>
      </c>
      <c r="H20" s="11" t="s">
        <v>486</v>
      </c>
      <c r="I20" s="13">
        <v>0.05</v>
      </c>
      <c r="J20" s="5" t="s">
        <v>486</v>
      </c>
      <c r="K20" s="14">
        <v>7.0000000000000007E-2</v>
      </c>
      <c r="L20" s="11" t="s">
        <v>486</v>
      </c>
      <c r="M20" s="13">
        <v>0.03</v>
      </c>
      <c r="N20" s="14">
        <v>0.06</v>
      </c>
      <c r="O20" s="15">
        <v>0.06</v>
      </c>
      <c r="P20" s="13">
        <v>0.05</v>
      </c>
      <c r="Q20" s="14">
        <v>0.05</v>
      </c>
      <c r="R20" s="14">
        <v>0.03</v>
      </c>
      <c r="S20" s="14">
        <v>0.05</v>
      </c>
      <c r="T20" s="11" t="s">
        <v>486</v>
      </c>
      <c r="U20" s="13">
        <v>0.06</v>
      </c>
      <c r="V20" s="14">
        <v>0.06</v>
      </c>
      <c r="W20" s="14">
        <v>0.05</v>
      </c>
      <c r="X20" s="15">
        <v>0.05</v>
      </c>
      <c r="Y20" s="13">
        <v>0.06</v>
      </c>
      <c r="Z20" s="14">
        <v>0.04</v>
      </c>
      <c r="AA20" s="14">
        <v>0.11</v>
      </c>
      <c r="AB20" s="15">
        <v>0.13</v>
      </c>
      <c r="AC20" s="10"/>
    </row>
    <row r="21" spans="1:29" x14ac:dyDescent="0.35">
      <c r="A21" s="11"/>
      <c r="B21" s="8" t="s">
        <v>449</v>
      </c>
      <c r="C21" s="10" t="s">
        <v>1362</v>
      </c>
      <c r="D21" s="10" t="s">
        <v>449</v>
      </c>
      <c r="E21" s="5" t="s">
        <v>449</v>
      </c>
      <c r="F21" s="5" t="s">
        <v>449</v>
      </c>
      <c r="G21" s="5" t="s">
        <v>449</v>
      </c>
      <c r="H21" s="11" t="s">
        <v>449</v>
      </c>
      <c r="I21" s="10" t="s">
        <v>449</v>
      </c>
      <c r="J21" s="5" t="s">
        <v>449</v>
      </c>
      <c r="K21" s="5" t="s">
        <v>449</v>
      </c>
      <c r="L21" s="11" t="s">
        <v>449</v>
      </c>
      <c r="M21" s="10" t="s">
        <v>449</v>
      </c>
      <c r="N21" s="5" t="s">
        <v>603</v>
      </c>
      <c r="O21" s="11" t="s">
        <v>449</v>
      </c>
      <c r="P21" s="10" t="s">
        <v>449</v>
      </c>
      <c r="Q21" s="5" t="s">
        <v>449</v>
      </c>
      <c r="R21" s="5" t="s">
        <v>449</v>
      </c>
      <c r="S21" s="5" t="s">
        <v>449</v>
      </c>
      <c r="T21" s="11" t="s">
        <v>449</v>
      </c>
      <c r="U21" s="10" t="s">
        <v>449</v>
      </c>
      <c r="V21" s="5" t="s">
        <v>449</v>
      </c>
      <c r="W21" s="5" t="s">
        <v>449</v>
      </c>
      <c r="X21" s="11" t="s">
        <v>449</v>
      </c>
      <c r="Y21" s="10" t="s">
        <v>449</v>
      </c>
      <c r="Z21" s="5" t="s">
        <v>449</v>
      </c>
      <c r="AA21" s="5" t="s">
        <v>636</v>
      </c>
      <c r="AB21" s="11" t="s">
        <v>449</v>
      </c>
      <c r="AC21" s="10"/>
    </row>
    <row r="22" spans="1:29" x14ac:dyDescent="0.35">
      <c r="A22" s="11"/>
      <c r="B22" s="22" t="s">
        <v>1335</v>
      </c>
      <c r="C22" s="23">
        <v>56</v>
      </c>
      <c r="D22" s="24">
        <v>56</v>
      </c>
      <c r="E22" s="25" t="s">
        <v>486</v>
      </c>
      <c r="F22" s="25" t="s">
        <v>486</v>
      </c>
      <c r="G22" s="25" t="s">
        <v>486</v>
      </c>
      <c r="H22" s="26" t="s">
        <v>486</v>
      </c>
      <c r="I22" s="24">
        <v>34</v>
      </c>
      <c r="J22" s="25" t="s">
        <v>486</v>
      </c>
      <c r="K22" s="25">
        <v>22</v>
      </c>
      <c r="L22" s="26" t="s">
        <v>486</v>
      </c>
      <c r="M22" s="24">
        <v>18</v>
      </c>
      <c r="N22" s="25">
        <v>38</v>
      </c>
      <c r="O22" s="26">
        <v>1</v>
      </c>
      <c r="P22" s="24">
        <v>42</v>
      </c>
      <c r="Q22" s="25">
        <v>13</v>
      </c>
      <c r="R22" s="25" t="s">
        <v>486</v>
      </c>
      <c r="S22" s="25" t="s">
        <v>486</v>
      </c>
      <c r="T22" s="26">
        <v>1</v>
      </c>
      <c r="U22" s="24">
        <v>9</v>
      </c>
      <c r="V22" s="25">
        <v>3</v>
      </c>
      <c r="W22" s="25">
        <v>43</v>
      </c>
      <c r="X22" s="26" t="s">
        <v>486</v>
      </c>
      <c r="Y22" s="24">
        <v>14</v>
      </c>
      <c r="Z22" s="25">
        <v>41</v>
      </c>
      <c r="AA22" s="25" t="s">
        <v>486</v>
      </c>
      <c r="AB22" s="26" t="s">
        <v>486</v>
      </c>
      <c r="AC22" s="10"/>
    </row>
    <row r="23" spans="1:29" x14ac:dyDescent="0.35">
      <c r="A23" s="11"/>
      <c r="B23" s="22" t="s">
        <v>449</v>
      </c>
      <c r="C23" s="27">
        <v>0.02</v>
      </c>
      <c r="D23" s="28">
        <v>0.02</v>
      </c>
      <c r="E23" s="25" t="s">
        <v>486</v>
      </c>
      <c r="F23" s="25" t="s">
        <v>486</v>
      </c>
      <c r="G23" s="25" t="s">
        <v>486</v>
      </c>
      <c r="H23" s="26" t="s">
        <v>486</v>
      </c>
      <c r="I23" s="28">
        <v>0.01</v>
      </c>
      <c r="J23" s="25" t="s">
        <v>486</v>
      </c>
      <c r="K23" s="29">
        <v>0.04</v>
      </c>
      <c r="L23" s="26" t="s">
        <v>486</v>
      </c>
      <c r="M23" s="28">
        <v>0.01</v>
      </c>
      <c r="N23" s="29">
        <v>0.02</v>
      </c>
      <c r="O23" s="30">
        <v>0.01</v>
      </c>
      <c r="P23" s="28">
        <v>0.02</v>
      </c>
      <c r="Q23" s="29">
        <v>0.01</v>
      </c>
      <c r="R23" s="25" t="s">
        <v>486</v>
      </c>
      <c r="S23" s="25" t="s">
        <v>486</v>
      </c>
      <c r="T23" s="30">
        <v>0.12</v>
      </c>
      <c r="U23" s="28">
        <v>0.02</v>
      </c>
      <c r="V23" s="29">
        <v>0.01</v>
      </c>
      <c r="W23" s="29">
        <v>0.02</v>
      </c>
      <c r="X23" s="26" t="s">
        <v>486</v>
      </c>
      <c r="Y23" s="28">
        <v>0.02</v>
      </c>
      <c r="Z23" s="29">
        <v>0.02</v>
      </c>
      <c r="AA23" s="25" t="s">
        <v>486</v>
      </c>
      <c r="AB23" s="26" t="s">
        <v>486</v>
      </c>
      <c r="AC23" s="10"/>
    </row>
    <row r="24" spans="1:29" x14ac:dyDescent="0.35">
      <c r="A24" s="11"/>
      <c r="B24" s="22" t="s">
        <v>449</v>
      </c>
      <c r="C24" s="24" t="s">
        <v>665</v>
      </c>
      <c r="D24" s="24" t="s">
        <v>449</v>
      </c>
      <c r="E24" s="25" t="s">
        <v>449</v>
      </c>
      <c r="F24" s="25" t="s">
        <v>449</v>
      </c>
      <c r="G24" s="25" t="s">
        <v>449</v>
      </c>
      <c r="H24" s="26" t="s">
        <v>449</v>
      </c>
      <c r="I24" s="24" t="s">
        <v>449</v>
      </c>
      <c r="J24" s="25" t="s">
        <v>449</v>
      </c>
      <c r="K24" s="25" t="s">
        <v>600</v>
      </c>
      <c r="L24" s="26" t="s">
        <v>449</v>
      </c>
      <c r="M24" s="24" t="s">
        <v>449</v>
      </c>
      <c r="N24" s="25" t="s">
        <v>449</v>
      </c>
      <c r="O24" s="26" t="s">
        <v>449</v>
      </c>
      <c r="P24" s="24" t="s">
        <v>449</v>
      </c>
      <c r="Q24" s="25" t="s">
        <v>449</v>
      </c>
      <c r="R24" s="25" t="s">
        <v>449</v>
      </c>
      <c r="S24" s="25" t="s">
        <v>449</v>
      </c>
      <c r="T24" s="26" t="s">
        <v>449</v>
      </c>
      <c r="U24" s="24" t="s">
        <v>449</v>
      </c>
      <c r="V24" s="25" t="s">
        <v>449</v>
      </c>
      <c r="W24" s="25" t="s">
        <v>449</v>
      </c>
      <c r="X24" s="26" t="s">
        <v>449</v>
      </c>
      <c r="Y24" s="24" t="s">
        <v>449</v>
      </c>
      <c r="Z24" s="25" t="s">
        <v>449</v>
      </c>
      <c r="AA24" s="25" t="s">
        <v>449</v>
      </c>
      <c r="AB24" s="26" t="s">
        <v>449</v>
      </c>
      <c r="AC24" s="10"/>
    </row>
    <row r="25" spans="1:29" x14ac:dyDescent="0.35">
      <c r="A25" s="11"/>
      <c r="B25" s="8" t="s">
        <v>1169</v>
      </c>
      <c r="C25" s="9">
        <v>32</v>
      </c>
      <c r="D25" s="10">
        <v>32</v>
      </c>
      <c r="E25" s="5" t="s">
        <v>486</v>
      </c>
      <c r="F25" s="5" t="s">
        <v>486</v>
      </c>
      <c r="G25" s="5" t="s">
        <v>486</v>
      </c>
      <c r="H25" s="11" t="s">
        <v>486</v>
      </c>
      <c r="I25" s="10">
        <v>28</v>
      </c>
      <c r="J25" s="5" t="s">
        <v>486</v>
      </c>
      <c r="K25" s="5">
        <v>4</v>
      </c>
      <c r="L25" s="11" t="s">
        <v>486</v>
      </c>
      <c r="M25" s="10">
        <v>12</v>
      </c>
      <c r="N25" s="5">
        <v>18</v>
      </c>
      <c r="O25" s="11">
        <v>1</v>
      </c>
      <c r="P25" s="10">
        <v>21</v>
      </c>
      <c r="Q25" s="5">
        <v>10</v>
      </c>
      <c r="R25" s="5" t="s">
        <v>486</v>
      </c>
      <c r="S25" s="5" t="s">
        <v>486</v>
      </c>
      <c r="T25" s="11" t="s">
        <v>486</v>
      </c>
      <c r="U25" s="10">
        <v>8</v>
      </c>
      <c r="V25" s="5">
        <v>3</v>
      </c>
      <c r="W25" s="5">
        <v>19</v>
      </c>
      <c r="X25" s="11">
        <v>2</v>
      </c>
      <c r="Y25" s="10">
        <v>9</v>
      </c>
      <c r="Z25" s="5">
        <v>21</v>
      </c>
      <c r="AA25" s="5">
        <v>1</v>
      </c>
      <c r="AB25" s="11" t="s">
        <v>486</v>
      </c>
      <c r="AC25" s="10"/>
    </row>
    <row r="26" spans="1:29" x14ac:dyDescent="0.35">
      <c r="A26" s="11"/>
      <c r="B26" s="8" t="s">
        <v>449</v>
      </c>
      <c r="C26" s="12">
        <v>0.01</v>
      </c>
      <c r="D26" s="13">
        <v>0.01</v>
      </c>
      <c r="E26" s="5" t="s">
        <v>486</v>
      </c>
      <c r="F26" s="5" t="s">
        <v>486</v>
      </c>
      <c r="G26" s="5" t="s">
        <v>486</v>
      </c>
      <c r="H26" s="11" t="s">
        <v>486</v>
      </c>
      <c r="I26" s="13">
        <v>0.01</v>
      </c>
      <c r="J26" s="5" t="s">
        <v>486</v>
      </c>
      <c r="K26" s="14">
        <v>0.01</v>
      </c>
      <c r="L26" s="11" t="s">
        <v>486</v>
      </c>
      <c r="M26" s="13">
        <v>0.01</v>
      </c>
      <c r="N26" s="14">
        <v>0.01</v>
      </c>
      <c r="O26" s="15">
        <v>0.01</v>
      </c>
      <c r="P26" s="13">
        <v>0.01</v>
      </c>
      <c r="Q26" s="14">
        <v>0.01</v>
      </c>
      <c r="R26" s="5" t="s">
        <v>486</v>
      </c>
      <c r="S26" s="5" t="s">
        <v>486</v>
      </c>
      <c r="T26" s="11" t="s">
        <v>486</v>
      </c>
      <c r="U26" s="13">
        <v>0.02</v>
      </c>
      <c r="V26" s="14">
        <v>0.01</v>
      </c>
      <c r="W26" s="14">
        <v>0.01</v>
      </c>
      <c r="X26" s="15">
        <v>0.03</v>
      </c>
      <c r="Y26" s="13">
        <v>0.01</v>
      </c>
      <c r="Z26" s="14">
        <v>0.01</v>
      </c>
      <c r="AA26" s="14">
        <v>0.03</v>
      </c>
      <c r="AB26" s="11" t="s">
        <v>486</v>
      </c>
      <c r="AC26" s="10"/>
    </row>
    <row r="27" spans="1:29" x14ac:dyDescent="0.35">
      <c r="A27" s="11"/>
      <c r="B27" s="22" t="s">
        <v>519</v>
      </c>
      <c r="C27" s="24">
        <v>4</v>
      </c>
      <c r="D27" s="24">
        <v>4</v>
      </c>
      <c r="E27" s="25" t="s">
        <v>486</v>
      </c>
      <c r="F27" s="25" t="s">
        <v>486</v>
      </c>
      <c r="G27" s="25" t="s">
        <v>486</v>
      </c>
      <c r="H27" s="26" t="s">
        <v>486</v>
      </c>
      <c r="I27" s="24">
        <v>4</v>
      </c>
      <c r="J27" s="25" t="s">
        <v>486</v>
      </c>
      <c r="K27" s="25" t="s">
        <v>486</v>
      </c>
      <c r="L27" s="26" t="s">
        <v>486</v>
      </c>
      <c r="M27" s="24" t="s">
        <v>486</v>
      </c>
      <c r="N27" s="25">
        <v>4</v>
      </c>
      <c r="O27" s="26" t="s">
        <v>486</v>
      </c>
      <c r="P27" s="24">
        <v>2</v>
      </c>
      <c r="Q27" s="25">
        <v>1</v>
      </c>
      <c r="R27" s="25" t="s">
        <v>511</v>
      </c>
      <c r="S27" s="25" t="s">
        <v>486</v>
      </c>
      <c r="T27" s="26" t="s">
        <v>486</v>
      </c>
      <c r="U27" s="24">
        <v>3</v>
      </c>
      <c r="V27" s="25" t="s">
        <v>486</v>
      </c>
      <c r="W27" s="25">
        <v>1</v>
      </c>
      <c r="X27" s="26" t="s">
        <v>486</v>
      </c>
      <c r="Y27" s="24" t="s">
        <v>486</v>
      </c>
      <c r="Z27" s="25">
        <v>4</v>
      </c>
      <c r="AA27" s="25" t="s">
        <v>486</v>
      </c>
      <c r="AB27" s="26" t="s">
        <v>486</v>
      </c>
      <c r="AC27" s="10"/>
    </row>
    <row r="28" spans="1:29" x14ac:dyDescent="0.35">
      <c r="A28" s="11"/>
      <c r="B28" s="22" t="s">
        <v>449</v>
      </c>
      <c r="C28" s="24" t="s">
        <v>559</v>
      </c>
      <c r="D28" s="24" t="s">
        <v>449</v>
      </c>
      <c r="E28" s="25" t="s">
        <v>449</v>
      </c>
      <c r="F28" s="25" t="s">
        <v>449</v>
      </c>
      <c r="G28" s="25" t="s">
        <v>449</v>
      </c>
      <c r="H28" s="26" t="s">
        <v>449</v>
      </c>
      <c r="I28" s="24" t="s">
        <v>449</v>
      </c>
      <c r="J28" s="25" t="s">
        <v>449</v>
      </c>
      <c r="K28" s="25" t="s">
        <v>449</v>
      </c>
      <c r="L28" s="26" t="s">
        <v>449</v>
      </c>
      <c r="M28" s="24" t="s">
        <v>449</v>
      </c>
      <c r="N28" s="25" t="s">
        <v>449</v>
      </c>
      <c r="O28" s="26" t="s">
        <v>449</v>
      </c>
      <c r="P28" s="24" t="s">
        <v>449</v>
      </c>
      <c r="Q28" s="25" t="s">
        <v>449</v>
      </c>
      <c r="R28" s="25" t="s">
        <v>449</v>
      </c>
      <c r="S28" s="25" t="s">
        <v>449</v>
      </c>
      <c r="T28" s="26" t="s">
        <v>449</v>
      </c>
      <c r="U28" s="24" t="s">
        <v>501</v>
      </c>
      <c r="V28" s="25" t="s">
        <v>449</v>
      </c>
      <c r="W28" s="25" t="s">
        <v>449</v>
      </c>
      <c r="X28" s="26" t="s">
        <v>449</v>
      </c>
      <c r="Y28" s="24" t="s">
        <v>449</v>
      </c>
      <c r="Z28" s="25" t="s">
        <v>449</v>
      </c>
      <c r="AA28" s="25" t="s">
        <v>449</v>
      </c>
      <c r="AB28" s="26" t="s">
        <v>449</v>
      </c>
      <c r="AC28" s="10"/>
    </row>
    <row r="29" spans="1:29" x14ac:dyDescent="0.35">
      <c r="A29" s="11"/>
      <c r="B29" s="8" t="s">
        <v>1336</v>
      </c>
      <c r="C29" s="9">
        <v>2469</v>
      </c>
      <c r="D29" s="10">
        <v>2469</v>
      </c>
      <c r="E29" s="5" t="s">
        <v>486</v>
      </c>
      <c r="F29" s="5" t="s">
        <v>486</v>
      </c>
      <c r="G29" s="5" t="s">
        <v>486</v>
      </c>
      <c r="H29" s="11" t="s">
        <v>486</v>
      </c>
      <c r="I29" s="10">
        <v>2016</v>
      </c>
      <c r="J29" s="5" t="s">
        <v>486</v>
      </c>
      <c r="K29" s="5">
        <v>453</v>
      </c>
      <c r="L29" s="11" t="s">
        <v>486</v>
      </c>
      <c r="M29" s="10">
        <v>1010</v>
      </c>
      <c r="N29" s="5">
        <v>1368</v>
      </c>
      <c r="O29" s="11">
        <v>87</v>
      </c>
      <c r="P29" s="10">
        <v>1527</v>
      </c>
      <c r="Q29" s="5">
        <v>758</v>
      </c>
      <c r="R29" s="5">
        <v>151</v>
      </c>
      <c r="S29" s="5">
        <v>30</v>
      </c>
      <c r="T29" s="11">
        <v>4</v>
      </c>
      <c r="U29" s="10">
        <v>395</v>
      </c>
      <c r="V29" s="5">
        <v>241</v>
      </c>
      <c r="W29" s="5">
        <v>1755</v>
      </c>
      <c r="X29" s="11">
        <v>42</v>
      </c>
      <c r="Y29" s="10">
        <v>579</v>
      </c>
      <c r="Z29" s="5">
        <v>1779</v>
      </c>
      <c r="AA29" s="5">
        <v>46</v>
      </c>
      <c r="AB29" s="11">
        <v>19</v>
      </c>
      <c r="AC29" s="10"/>
    </row>
    <row r="30" spans="1:29" x14ac:dyDescent="0.35">
      <c r="A30" s="11"/>
      <c r="B30" s="8" t="s">
        <v>449</v>
      </c>
      <c r="C30" s="12">
        <v>0.81</v>
      </c>
      <c r="D30" s="13">
        <v>0.81</v>
      </c>
      <c r="E30" s="5" t="s">
        <v>486</v>
      </c>
      <c r="F30" s="5" t="s">
        <v>486</v>
      </c>
      <c r="G30" s="5" t="s">
        <v>486</v>
      </c>
      <c r="H30" s="11" t="s">
        <v>486</v>
      </c>
      <c r="I30" s="13">
        <v>0.82</v>
      </c>
      <c r="J30" s="5" t="s">
        <v>486</v>
      </c>
      <c r="K30" s="14">
        <v>0.78</v>
      </c>
      <c r="L30" s="11" t="s">
        <v>486</v>
      </c>
      <c r="M30" s="13">
        <v>0.85</v>
      </c>
      <c r="N30" s="14">
        <v>0.79</v>
      </c>
      <c r="O30" s="15">
        <v>0.78</v>
      </c>
      <c r="P30" s="13">
        <v>0.81</v>
      </c>
      <c r="Q30" s="14">
        <v>0.81</v>
      </c>
      <c r="R30" s="14">
        <v>0.87</v>
      </c>
      <c r="S30" s="14">
        <v>0.83</v>
      </c>
      <c r="T30" s="15">
        <v>0.88</v>
      </c>
      <c r="U30" s="13">
        <v>0.81</v>
      </c>
      <c r="V30" s="14">
        <v>0.82</v>
      </c>
      <c r="W30" s="14">
        <v>0.81</v>
      </c>
      <c r="X30" s="15">
        <v>0.77</v>
      </c>
      <c r="Y30" s="13">
        <v>0.81</v>
      </c>
      <c r="Z30" s="14">
        <v>0.81</v>
      </c>
      <c r="AA30" s="14">
        <v>0.8</v>
      </c>
      <c r="AB30" s="15">
        <v>0.83</v>
      </c>
      <c r="AC30" s="10"/>
    </row>
    <row r="31" spans="1:29" x14ac:dyDescent="0.35">
      <c r="A31" s="11"/>
      <c r="B31" s="8" t="s">
        <v>449</v>
      </c>
      <c r="C31" s="10" t="s">
        <v>517</v>
      </c>
      <c r="D31" s="10" t="s">
        <v>449</v>
      </c>
      <c r="E31" s="5" t="s">
        <v>449</v>
      </c>
      <c r="F31" s="5" t="s">
        <v>449</v>
      </c>
      <c r="G31" s="5" t="s">
        <v>449</v>
      </c>
      <c r="H31" s="11" t="s">
        <v>449</v>
      </c>
      <c r="I31" s="10" t="s">
        <v>449</v>
      </c>
      <c r="J31" s="5" t="s">
        <v>449</v>
      </c>
      <c r="K31" s="5" t="s">
        <v>449</v>
      </c>
      <c r="L31" s="11" t="s">
        <v>449</v>
      </c>
      <c r="M31" s="10" t="s">
        <v>518</v>
      </c>
      <c r="N31" s="5" t="s">
        <v>449</v>
      </c>
      <c r="O31" s="11" t="s">
        <v>449</v>
      </c>
      <c r="P31" s="10" t="s">
        <v>449</v>
      </c>
      <c r="Q31" s="5" t="s">
        <v>449</v>
      </c>
      <c r="R31" s="5" t="s">
        <v>449</v>
      </c>
      <c r="S31" s="5" t="s">
        <v>449</v>
      </c>
      <c r="T31" s="11" t="s">
        <v>449</v>
      </c>
      <c r="U31" s="10" t="s">
        <v>449</v>
      </c>
      <c r="V31" s="5" t="s">
        <v>449</v>
      </c>
      <c r="W31" s="5" t="s">
        <v>449</v>
      </c>
      <c r="X31" s="11" t="s">
        <v>449</v>
      </c>
      <c r="Y31" s="10" t="s">
        <v>449</v>
      </c>
      <c r="Z31" s="5" t="s">
        <v>449</v>
      </c>
      <c r="AA31" s="5" t="s">
        <v>449</v>
      </c>
      <c r="AB31" s="11" t="s">
        <v>449</v>
      </c>
      <c r="AC31" s="10"/>
    </row>
    <row r="32" spans="1:29" x14ac:dyDescent="0.35">
      <c r="A32" s="11"/>
      <c r="B32" s="22" t="s">
        <v>1337</v>
      </c>
      <c r="C32" s="23">
        <v>207</v>
      </c>
      <c r="D32" s="24">
        <v>207</v>
      </c>
      <c r="E32" s="25" t="s">
        <v>486</v>
      </c>
      <c r="F32" s="25" t="s">
        <v>486</v>
      </c>
      <c r="G32" s="25" t="s">
        <v>486</v>
      </c>
      <c r="H32" s="26" t="s">
        <v>486</v>
      </c>
      <c r="I32" s="24">
        <v>147</v>
      </c>
      <c r="J32" s="25" t="s">
        <v>486</v>
      </c>
      <c r="K32" s="25">
        <v>61</v>
      </c>
      <c r="L32" s="26" t="s">
        <v>486</v>
      </c>
      <c r="M32" s="24">
        <v>57</v>
      </c>
      <c r="N32" s="25">
        <v>141</v>
      </c>
      <c r="O32" s="26">
        <v>8</v>
      </c>
      <c r="P32" s="24">
        <v>135</v>
      </c>
      <c r="Q32" s="25">
        <v>65</v>
      </c>
      <c r="R32" s="25">
        <v>6</v>
      </c>
      <c r="S32" s="25">
        <v>2</v>
      </c>
      <c r="T32" s="26">
        <v>1</v>
      </c>
      <c r="U32" s="24">
        <v>37</v>
      </c>
      <c r="V32" s="25">
        <v>21</v>
      </c>
      <c r="W32" s="25">
        <v>145</v>
      </c>
      <c r="X32" s="26">
        <v>3</v>
      </c>
      <c r="Y32" s="24">
        <v>57</v>
      </c>
      <c r="Z32" s="25">
        <v>137</v>
      </c>
      <c r="AA32" s="25">
        <v>7</v>
      </c>
      <c r="AB32" s="26">
        <v>3</v>
      </c>
      <c r="AC32" s="10"/>
    </row>
    <row r="33" spans="1:29" x14ac:dyDescent="0.35">
      <c r="A33" s="11"/>
      <c r="B33" s="22" t="s">
        <v>449</v>
      </c>
      <c r="C33" s="27">
        <v>7.0000000000000007E-2</v>
      </c>
      <c r="D33" s="28">
        <v>7.0000000000000007E-2</v>
      </c>
      <c r="E33" s="25" t="s">
        <v>486</v>
      </c>
      <c r="F33" s="25" t="s">
        <v>486</v>
      </c>
      <c r="G33" s="25" t="s">
        <v>486</v>
      </c>
      <c r="H33" s="26" t="s">
        <v>486</v>
      </c>
      <c r="I33" s="28">
        <v>0.06</v>
      </c>
      <c r="J33" s="25" t="s">
        <v>486</v>
      </c>
      <c r="K33" s="29">
        <v>0.1</v>
      </c>
      <c r="L33" s="26" t="s">
        <v>486</v>
      </c>
      <c r="M33" s="28">
        <v>0.05</v>
      </c>
      <c r="N33" s="29">
        <v>0.08</v>
      </c>
      <c r="O33" s="30">
        <v>7.0000000000000007E-2</v>
      </c>
      <c r="P33" s="28">
        <v>7.0000000000000007E-2</v>
      </c>
      <c r="Q33" s="29">
        <v>7.0000000000000007E-2</v>
      </c>
      <c r="R33" s="29">
        <v>0.03</v>
      </c>
      <c r="S33" s="29">
        <v>0.05</v>
      </c>
      <c r="T33" s="30">
        <v>0.12</v>
      </c>
      <c r="U33" s="28">
        <v>0.08</v>
      </c>
      <c r="V33" s="29">
        <v>7.0000000000000007E-2</v>
      </c>
      <c r="W33" s="29">
        <v>7.0000000000000007E-2</v>
      </c>
      <c r="X33" s="30">
        <v>0.05</v>
      </c>
      <c r="Y33" s="28">
        <v>0.08</v>
      </c>
      <c r="Z33" s="29">
        <v>0.06</v>
      </c>
      <c r="AA33" s="29">
        <v>0.11</v>
      </c>
      <c r="AB33" s="30">
        <v>0.13</v>
      </c>
      <c r="AC33" s="10"/>
    </row>
    <row r="34" spans="1:29" x14ac:dyDescent="0.35">
      <c r="A34" s="5"/>
      <c r="B34" s="36" t="s">
        <v>449</v>
      </c>
      <c r="C34" s="38" t="s">
        <v>937</v>
      </c>
      <c r="D34" s="38" t="s">
        <v>449</v>
      </c>
      <c r="E34" s="39" t="s">
        <v>449</v>
      </c>
      <c r="F34" s="39" t="s">
        <v>449</v>
      </c>
      <c r="G34" s="39" t="s">
        <v>449</v>
      </c>
      <c r="H34" s="40" t="s">
        <v>449</v>
      </c>
      <c r="I34" s="38" t="s">
        <v>449</v>
      </c>
      <c r="J34" s="39" t="s">
        <v>449</v>
      </c>
      <c r="K34" s="39" t="s">
        <v>600</v>
      </c>
      <c r="L34" s="40" t="s">
        <v>449</v>
      </c>
      <c r="M34" s="38" t="s">
        <v>449</v>
      </c>
      <c r="N34" s="39" t="s">
        <v>603</v>
      </c>
      <c r="O34" s="40" t="s">
        <v>449</v>
      </c>
      <c r="P34" s="38" t="s">
        <v>449</v>
      </c>
      <c r="Q34" s="39" t="s">
        <v>449</v>
      </c>
      <c r="R34" s="39" t="s">
        <v>449</v>
      </c>
      <c r="S34" s="39" t="s">
        <v>449</v>
      </c>
      <c r="T34" s="40" t="s">
        <v>449</v>
      </c>
      <c r="U34" s="38" t="s">
        <v>449</v>
      </c>
      <c r="V34" s="39" t="s">
        <v>449</v>
      </c>
      <c r="W34" s="39" t="s">
        <v>449</v>
      </c>
      <c r="X34" s="40" t="s">
        <v>449</v>
      </c>
      <c r="Y34" s="38" t="s">
        <v>449</v>
      </c>
      <c r="Z34" s="39" t="s">
        <v>449</v>
      </c>
      <c r="AA34" s="39" t="s">
        <v>449</v>
      </c>
      <c r="AB34" s="39" t="s">
        <v>449</v>
      </c>
      <c r="AC34" s="10"/>
    </row>
    <row r="35" spans="1:29" x14ac:dyDescent="0.35">
      <c r="B35" s="1" t="s">
        <v>1929</v>
      </c>
    </row>
    <row r="36" spans="1:29" x14ac:dyDescent="0.35">
      <c r="B36" s="1" t="s">
        <v>529</v>
      </c>
    </row>
    <row r="37" spans="1:29" x14ac:dyDescent="0.35">
      <c r="B37" s="1" t="s">
        <v>530</v>
      </c>
    </row>
  </sheetData>
  <hyperlinks>
    <hyperlink ref="C1" location="Index!A110" display="Return to Index" xr:uid="{00000000-0004-0000-6A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0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B00-000000000000}">
  <dimension ref="A1:X37"/>
  <sheetViews>
    <sheetView showGridLines="0" zoomScale="85" zoomScaleNormal="85" workbookViewId="0">
      <pane ySplit="8" topLeftCell="A9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286</v>
      </c>
    </row>
    <row r="6" spans="1:24" x14ac:dyDescent="0.35">
      <c r="B6" s="1" t="s">
        <v>284</v>
      </c>
    </row>
    <row r="7" spans="1:24" x14ac:dyDescent="0.35">
      <c r="B7" s="1" t="s">
        <v>104</v>
      </c>
    </row>
    <row r="8" spans="1:24" ht="130.5" x14ac:dyDescent="0.35">
      <c r="B8" s="5" t="s">
        <v>449</v>
      </c>
      <c r="C8" s="6" t="s">
        <v>450</v>
      </c>
      <c r="D8" s="6" t="s">
        <v>535</v>
      </c>
      <c r="E8" s="7" t="s">
        <v>536</v>
      </c>
      <c r="F8" s="7" t="s">
        <v>537</v>
      </c>
      <c r="G8" s="7" t="s">
        <v>538</v>
      </c>
      <c r="H8" s="7" t="s">
        <v>539</v>
      </c>
      <c r="I8" s="7" t="s">
        <v>540</v>
      </c>
      <c r="J8" s="6" t="s">
        <v>541</v>
      </c>
      <c r="K8" s="7" t="s">
        <v>542</v>
      </c>
      <c r="L8" s="6" t="s">
        <v>543</v>
      </c>
      <c r="M8" s="7" t="s">
        <v>544</v>
      </c>
      <c r="N8" s="7" t="s">
        <v>545</v>
      </c>
      <c r="O8" s="7" t="s">
        <v>546</v>
      </c>
      <c r="P8" s="7" t="s">
        <v>547</v>
      </c>
      <c r="Q8" s="7" t="s">
        <v>548</v>
      </c>
      <c r="R8" s="7" t="s">
        <v>549</v>
      </c>
      <c r="S8" s="6" t="s">
        <v>550</v>
      </c>
      <c r="T8" s="7" t="s">
        <v>551</v>
      </c>
      <c r="U8" s="7" t="s">
        <v>552</v>
      </c>
      <c r="V8" s="7" t="s">
        <v>553</v>
      </c>
      <c r="W8" s="7" t="s">
        <v>554</v>
      </c>
    </row>
    <row r="9" spans="1:24" x14ac:dyDescent="0.35">
      <c r="B9" s="8" t="s">
        <v>476</v>
      </c>
      <c r="C9" s="9">
        <v>3137</v>
      </c>
      <c r="D9" s="10">
        <v>1341</v>
      </c>
      <c r="E9" s="5">
        <v>214</v>
      </c>
      <c r="F9" s="5">
        <v>681</v>
      </c>
      <c r="G9" s="5">
        <v>360</v>
      </c>
      <c r="H9" s="5">
        <v>302</v>
      </c>
      <c r="I9" s="11">
        <v>174</v>
      </c>
      <c r="J9" s="10">
        <v>2615</v>
      </c>
      <c r="K9" s="11">
        <v>407</v>
      </c>
      <c r="L9" s="10">
        <v>473</v>
      </c>
      <c r="M9" s="5">
        <v>708</v>
      </c>
      <c r="N9" s="5">
        <v>239</v>
      </c>
      <c r="O9" s="5">
        <v>842</v>
      </c>
      <c r="P9" s="5">
        <v>468</v>
      </c>
      <c r="Q9" s="5">
        <v>152</v>
      </c>
      <c r="R9" s="11">
        <v>105</v>
      </c>
      <c r="S9" s="10">
        <v>516</v>
      </c>
      <c r="T9" s="5">
        <v>849</v>
      </c>
      <c r="U9" s="5">
        <v>919</v>
      </c>
      <c r="V9" s="5">
        <v>345</v>
      </c>
      <c r="W9" s="11">
        <v>160</v>
      </c>
    </row>
    <row r="10" spans="1:24" x14ac:dyDescent="0.35">
      <c r="B10" s="17" t="s">
        <v>1930</v>
      </c>
      <c r="C10" s="18">
        <v>3038</v>
      </c>
      <c r="D10" s="19">
        <v>1251</v>
      </c>
      <c r="E10" s="20">
        <v>224</v>
      </c>
      <c r="F10" s="20">
        <v>560</v>
      </c>
      <c r="G10" s="20">
        <v>372</v>
      </c>
      <c r="H10" s="20">
        <v>382</v>
      </c>
      <c r="I10" s="21">
        <v>161</v>
      </c>
      <c r="J10" s="19">
        <v>2367</v>
      </c>
      <c r="K10" s="21">
        <v>510</v>
      </c>
      <c r="L10" s="19">
        <v>526</v>
      </c>
      <c r="M10" s="20">
        <v>668</v>
      </c>
      <c r="N10" s="20">
        <v>227</v>
      </c>
      <c r="O10" s="20">
        <v>756</v>
      </c>
      <c r="P10" s="20">
        <v>414</v>
      </c>
      <c r="Q10" s="20">
        <v>118</v>
      </c>
      <c r="R10" s="21" t="s">
        <v>639</v>
      </c>
      <c r="S10" s="19">
        <v>596</v>
      </c>
      <c r="T10" s="20">
        <v>844</v>
      </c>
      <c r="U10" s="20">
        <v>765</v>
      </c>
      <c r="V10" s="20">
        <v>264</v>
      </c>
      <c r="W10" s="21">
        <v>210</v>
      </c>
    </row>
    <row r="11" spans="1:24" x14ac:dyDescent="0.35">
      <c r="A11" s="11"/>
      <c r="B11" s="22" t="s">
        <v>1331</v>
      </c>
      <c r="C11" s="23">
        <v>1703</v>
      </c>
      <c r="D11" s="24">
        <v>623</v>
      </c>
      <c r="E11" s="25">
        <v>132</v>
      </c>
      <c r="F11" s="25">
        <v>314</v>
      </c>
      <c r="G11" s="25">
        <v>224</v>
      </c>
      <c r="H11" s="25">
        <v>269</v>
      </c>
      <c r="I11" s="26">
        <v>88</v>
      </c>
      <c r="J11" s="24">
        <v>1328</v>
      </c>
      <c r="K11" s="26">
        <v>274</v>
      </c>
      <c r="L11" s="24">
        <v>311</v>
      </c>
      <c r="M11" s="25">
        <v>386</v>
      </c>
      <c r="N11" s="25">
        <v>139</v>
      </c>
      <c r="O11" s="25">
        <v>379</v>
      </c>
      <c r="P11" s="25">
        <v>190</v>
      </c>
      <c r="Q11" s="25">
        <v>56</v>
      </c>
      <c r="R11" s="26">
        <v>117</v>
      </c>
      <c r="S11" s="24">
        <v>392</v>
      </c>
      <c r="T11" s="25">
        <v>453</v>
      </c>
      <c r="U11" s="25">
        <v>398</v>
      </c>
      <c r="V11" s="25">
        <v>118</v>
      </c>
      <c r="W11" s="26">
        <v>129</v>
      </c>
      <c r="X11" s="10"/>
    </row>
    <row r="12" spans="1:24" x14ac:dyDescent="0.35">
      <c r="A12" s="11"/>
      <c r="B12" s="22" t="s">
        <v>449</v>
      </c>
      <c r="C12" s="27">
        <v>0.56000000000000005</v>
      </c>
      <c r="D12" s="28">
        <v>0.5</v>
      </c>
      <c r="E12" s="29">
        <v>0.59</v>
      </c>
      <c r="F12" s="29">
        <v>0.56000000000000005</v>
      </c>
      <c r="G12" s="29">
        <v>0.6</v>
      </c>
      <c r="H12" s="29">
        <v>0.7</v>
      </c>
      <c r="I12" s="30">
        <v>0.55000000000000004</v>
      </c>
      <c r="J12" s="28">
        <v>0.56000000000000005</v>
      </c>
      <c r="K12" s="30">
        <v>0.54</v>
      </c>
      <c r="L12" s="28">
        <v>0.59</v>
      </c>
      <c r="M12" s="29">
        <v>0.57999999999999996</v>
      </c>
      <c r="N12" s="29">
        <v>0.61</v>
      </c>
      <c r="O12" s="29">
        <v>0.5</v>
      </c>
      <c r="P12" s="29">
        <v>0.46</v>
      </c>
      <c r="Q12" s="29">
        <v>0.47</v>
      </c>
      <c r="R12" s="30">
        <v>0.8</v>
      </c>
      <c r="S12" s="28">
        <v>0.66</v>
      </c>
      <c r="T12" s="29">
        <v>0.54</v>
      </c>
      <c r="U12" s="29">
        <v>0.52</v>
      </c>
      <c r="V12" s="29">
        <v>0.45</v>
      </c>
      <c r="W12" s="30">
        <v>0.61</v>
      </c>
      <c r="X12" s="10"/>
    </row>
    <row r="13" spans="1:24" x14ac:dyDescent="0.35">
      <c r="A13" s="11"/>
      <c r="B13" s="22" t="s">
        <v>449</v>
      </c>
      <c r="C13" s="24" t="s">
        <v>1345</v>
      </c>
      <c r="D13" s="24" t="s">
        <v>449</v>
      </c>
      <c r="E13" s="25" t="s">
        <v>560</v>
      </c>
      <c r="F13" s="25" t="s">
        <v>560</v>
      </c>
      <c r="G13" s="25" t="s">
        <v>560</v>
      </c>
      <c r="H13" s="25" t="s">
        <v>795</v>
      </c>
      <c r="I13" s="26" t="s">
        <v>449</v>
      </c>
      <c r="J13" s="24" t="s">
        <v>449</v>
      </c>
      <c r="K13" s="26" t="s">
        <v>449</v>
      </c>
      <c r="L13" s="24" t="s">
        <v>928</v>
      </c>
      <c r="M13" s="25" t="s">
        <v>565</v>
      </c>
      <c r="N13" s="25" t="s">
        <v>928</v>
      </c>
      <c r="O13" s="25" t="s">
        <v>449</v>
      </c>
      <c r="P13" s="25" t="s">
        <v>449</v>
      </c>
      <c r="Q13" s="25" t="s">
        <v>449</v>
      </c>
      <c r="R13" s="26" t="s">
        <v>980</v>
      </c>
      <c r="S13" s="24" t="s">
        <v>929</v>
      </c>
      <c r="T13" s="25" t="s">
        <v>647</v>
      </c>
      <c r="U13" s="25" t="s">
        <v>449</v>
      </c>
      <c r="V13" s="25" t="s">
        <v>449</v>
      </c>
      <c r="W13" s="26" t="s">
        <v>647</v>
      </c>
      <c r="X13" s="10"/>
    </row>
    <row r="14" spans="1:24" x14ac:dyDescent="0.35">
      <c r="A14" s="11"/>
      <c r="B14" s="8" t="s">
        <v>1332</v>
      </c>
      <c r="C14" s="9">
        <v>766</v>
      </c>
      <c r="D14" s="10">
        <v>345</v>
      </c>
      <c r="E14" s="5">
        <v>59</v>
      </c>
      <c r="F14" s="5">
        <v>141</v>
      </c>
      <c r="G14" s="5">
        <v>87</v>
      </c>
      <c r="H14" s="5">
        <v>72</v>
      </c>
      <c r="I14" s="11">
        <v>41</v>
      </c>
      <c r="J14" s="10">
        <v>599</v>
      </c>
      <c r="K14" s="11">
        <v>146</v>
      </c>
      <c r="L14" s="10">
        <v>126</v>
      </c>
      <c r="M14" s="5">
        <v>162</v>
      </c>
      <c r="N14" s="5">
        <v>51</v>
      </c>
      <c r="O14" s="5">
        <v>212</v>
      </c>
      <c r="P14" s="5">
        <v>131</v>
      </c>
      <c r="Q14" s="5">
        <v>35</v>
      </c>
      <c r="R14" s="11">
        <v>13</v>
      </c>
      <c r="S14" s="10">
        <v>126</v>
      </c>
      <c r="T14" s="5">
        <v>237</v>
      </c>
      <c r="U14" s="5">
        <v>203</v>
      </c>
      <c r="V14" s="5">
        <v>77</v>
      </c>
      <c r="W14" s="11">
        <v>41</v>
      </c>
      <c r="X14" s="10"/>
    </row>
    <row r="15" spans="1:24" x14ac:dyDescent="0.35">
      <c r="A15" s="11"/>
      <c r="B15" s="8" t="s">
        <v>449</v>
      </c>
      <c r="C15" s="12">
        <v>0.25</v>
      </c>
      <c r="D15" s="13">
        <v>0.28000000000000003</v>
      </c>
      <c r="E15" s="14">
        <v>0.26</v>
      </c>
      <c r="F15" s="14">
        <v>0.25</v>
      </c>
      <c r="G15" s="14">
        <v>0.23</v>
      </c>
      <c r="H15" s="14">
        <v>0.19</v>
      </c>
      <c r="I15" s="15">
        <v>0.26</v>
      </c>
      <c r="J15" s="13">
        <v>0.25</v>
      </c>
      <c r="K15" s="15">
        <v>0.28999999999999998</v>
      </c>
      <c r="L15" s="13">
        <v>0.24</v>
      </c>
      <c r="M15" s="14">
        <v>0.24</v>
      </c>
      <c r="N15" s="14">
        <v>0.23</v>
      </c>
      <c r="O15" s="14">
        <v>0.28000000000000003</v>
      </c>
      <c r="P15" s="14">
        <v>0.32</v>
      </c>
      <c r="Q15" s="14">
        <v>0.28999999999999998</v>
      </c>
      <c r="R15" s="15">
        <v>0.09</v>
      </c>
      <c r="S15" s="13">
        <v>0.21</v>
      </c>
      <c r="T15" s="14">
        <v>0.28000000000000003</v>
      </c>
      <c r="U15" s="14">
        <v>0.27</v>
      </c>
      <c r="V15" s="14">
        <v>0.28999999999999998</v>
      </c>
      <c r="W15" s="15">
        <v>0.19</v>
      </c>
      <c r="X15" s="10"/>
    </row>
    <row r="16" spans="1:24" x14ac:dyDescent="0.35">
      <c r="A16" s="11"/>
      <c r="B16" s="8" t="s">
        <v>449</v>
      </c>
      <c r="C16" s="10" t="s">
        <v>763</v>
      </c>
      <c r="D16" s="10" t="s">
        <v>680</v>
      </c>
      <c r="E16" s="5" t="s">
        <v>449</v>
      </c>
      <c r="F16" s="5" t="s">
        <v>449</v>
      </c>
      <c r="G16" s="5" t="s">
        <v>449</v>
      </c>
      <c r="H16" s="5" t="s">
        <v>449</v>
      </c>
      <c r="I16" s="11" t="s">
        <v>449</v>
      </c>
      <c r="J16" s="10" t="s">
        <v>449</v>
      </c>
      <c r="K16" s="11" t="s">
        <v>449</v>
      </c>
      <c r="L16" s="10" t="s">
        <v>558</v>
      </c>
      <c r="M16" s="5" t="s">
        <v>558</v>
      </c>
      <c r="N16" s="5" t="s">
        <v>558</v>
      </c>
      <c r="O16" s="5" t="s">
        <v>558</v>
      </c>
      <c r="P16" s="5" t="s">
        <v>803</v>
      </c>
      <c r="Q16" s="5" t="s">
        <v>558</v>
      </c>
      <c r="R16" s="11" t="s">
        <v>449</v>
      </c>
      <c r="S16" s="10" t="s">
        <v>449</v>
      </c>
      <c r="T16" s="5" t="s">
        <v>842</v>
      </c>
      <c r="U16" s="5" t="s">
        <v>449</v>
      </c>
      <c r="V16" s="5" t="s">
        <v>842</v>
      </c>
      <c r="W16" s="11" t="s">
        <v>449</v>
      </c>
      <c r="X16" s="10"/>
    </row>
    <row r="17" spans="1:24" x14ac:dyDescent="0.35">
      <c r="A17" s="11"/>
      <c r="B17" s="22" t="s">
        <v>1333</v>
      </c>
      <c r="C17" s="23">
        <v>330</v>
      </c>
      <c r="D17" s="24">
        <v>152</v>
      </c>
      <c r="E17" s="25">
        <v>18</v>
      </c>
      <c r="F17" s="25">
        <v>67</v>
      </c>
      <c r="G17" s="25">
        <v>39</v>
      </c>
      <c r="H17" s="25">
        <v>31</v>
      </c>
      <c r="I17" s="26">
        <v>19</v>
      </c>
      <c r="J17" s="24">
        <v>265</v>
      </c>
      <c r="K17" s="26">
        <v>48</v>
      </c>
      <c r="L17" s="24">
        <v>59</v>
      </c>
      <c r="M17" s="25">
        <v>80</v>
      </c>
      <c r="N17" s="25">
        <v>23</v>
      </c>
      <c r="O17" s="25">
        <v>87</v>
      </c>
      <c r="P17" s="25">
        <v>47</v>
      </c>
      <c r="Q17" s="25">
        <v>12</v>
      </c>
      <c r="R17" s="26">
        <v>9</v>
      </c>
      <c r="S17" s="24">
        <v>43</v>
      </c>
      <c r="T17" s="25">
        <v>92</v>
      </c>
      <c r="U17" s="25">
        <v>94</v>
      </c>
      <c r="V17" s="25">
        <v>36</v>
      </c>
      <c r="W17" s="26">
        <v>27</v>
      </c>
      <c r="X17" s="10"/>
    </row>
    <row r="18" spans="1:24" x14ac:dyDescent="0.35">
      <c r="A18" s="11"/>
      <c r="B18" s="22" t="s">
        <v>449</v>
      </c>
      <c r="C18" s="27">
        <v>0.11</v>
      </c>
      <c r="D18" s="28">
        <v>0.12</v>
      </c>
      <c r="E18" s="29">
        <v>0.08</v>
      </c>
      <c r="F18" s="29">
        <v>0.12</v>
      </c>
      <c r="G18" s="29">
        <v>0.1</v>
      </c>
      <c r="H18" s="29">
        <v>0.08</v>
      </c>
      <c r="I18" s="30">
        <v>0.12</v>
      </c>
      <c r="J18" s="28">
        <v>0.11</v>
      </c>
      <c r="K18" s="30">
        <v>0.09</v>
      </c>
      <c r="L18" s="28">
        <v>0.11</v>
      </c>
      <c r="M18" s="29">
        <v>0.12</v>
      </c>
      <c r="N18" s="29">
        <v>0.1</v>
      </c>
      <c r="O18" s="29">
        <v>0.12</v>
      </c>
      <c r="P18" s="29">
        <v>0.11</v>
      </c>
      <c r="Q18" s="29">
        <v>0.1</v>
      </c>
      <c r="R18" s="30">
        <v>0.06</v>
      </c>
      <c r="S18" s="28">
        <v>7.0000000000000007E-2</v>
      </c>
      <c r="T18" s="29">
        <v>0.11</v>
      </c>
      <c r="U18" s="29">
        <v>0.12</v>
      </c>
      <c r="V18" s="29">
        <v>0.14000000000000001</v>
      </c>
      <c r="W18" s="30">
        <v>0.13</v>
      </c>
      <c r="X18" s="10"/>
    </row>
    <row r="19" spans="1:24" x14ac:dyDescent="0.35">
      <c r="A19" s="11"/>
      <c r="B19" s="22" t="s">
        <v>449</v>
      </c>
      <c r="C19" s="24" t="s">
        <v>842</v>
      </c>
      <c r="D19" s="24" t="s">
        <v>449</v>
      </c>
      <c r="E19" s="25" t="s">
        <v>449</v>
      </c>
      <c r="F19" s="25" t="s">
        <v>449</v>
      </c>
      <c r="G19" s="25" t="s">
        <v>449</v>
      </c>
      <c r="H19" s="25" t="s">
        <v>449</v>
      </c>
      <c r="I19" s="26" t="s">
        <v>449</v>
      </c>
      <c r="J19" s="24" t="s">
        <v>449</v>
      </c>
      <c r="K19" s="26" t="s">
        <v>449</v>
      </c>
      <c r="L19" s="24" t="s">
        <v>449</v>
      </c>
      <c r="M19" s="25" t="s">
        <v>449</v>
      </c>
      <c r="N19" s="25" t="s">
        <v>449</v>
      </c>
      <c r="O19" s="25" t="s">
        <v>449</v>
      </c>
      <c r="P19" s="25" t="s">
        <v>449</v>
      </c>
      <c r="Q19" s="25" t="s">
        <v>449</v>
      </c>
      <c r="R19" s="26" t="s">
        <v>449</v>
      </c>
      <c r="S19" s="24" t="s">
        <v>449</v>
      </c>
      <c r="T19" s="25" t="s">
        <v>449</v>
      </c>
      <c r="U19" s="25" t="s">
        <v>842</v>
      </c>
      <c r="V19" s="25" t="s">
        <v>842</v>
      </c>
      <c r="W19" s="26" t="s">
        <v>449</v>
      </c>
      <c r="X19" s="10"/>
    </row>
    <row r="20" spans="1:24" x14ac:dyDescent="0.35">
      <c r="A20" s="11"/>
      <c r="B20" s="8" t="s">
        <v>1334</v>
      </c>
      <c r="C20" s="9">
        <v>151</v>
      </c>
      <c r="D20" s="10">
        <v>89</v>
      </c>
      <c r="E20" s="5">
        <v>9</v>
      </c>
      <c r="F20" s="5">
        <v>25</v>
      </c>
      <c r="G20" s="5">
        <v>12</v>
      </c>
      <c r="H20" s="5">
        <v>5</v>
      </c>
      <c r="I20" s="11">
        <v>7</v>
      </c>
      <c r="J20" s="10">
        <v>107</v>
      </c>
      <c r="K20" s="11">
        <v>31</v>
      </c>
      <c r="L20" s="10">
        <v>17</v>
      </c>
      <c r="M20" s="5">
        <v>27</v>
      </c>
      <c r="N20" s="5">
        <v>8</v>
      </c>
      <c r="O20" s="5">
        <v>46</v>
      </c>
      <c r="P20" s="5">
        <v>30</v>
      </c>
      <c r="Q20" s="5">
        <v>11</v>
      </c>
      <c r="R20" s="11">
        <v>4</v>
      </c>
      <c r="S20" s="10">
        <v>26</v>
      </c>
      <c r="T20" s="5">
        <v>39</v>
      </c>
      <c r="U20" s="5">
        <v>50</v>
      </c>
      <c r="V20" s="5">
        <v>19</v>
      </c>
      <c r="W20" s="11">
        <v>4</v>
      </c>
      <c r="X20" s="10"/>
    </row>
    <row r="21" spans="1:24" x14ac:dyDescent="0.35">
      <c r="A21" s="11"/>
      <c r="B21" s="8" t="s">
        <v>449</v>
      </c>
      <c r="C21" s="12">
        <v>0.05</v>
      </c>
      <c r="D21" s="13">
        <v>7.0000000000000007E-2</v>
      </c>
      <c r="E21" s="14">
        <v>0.04</v>
      </c>
      <c r="F21" s="14">
        <v>0.04</v>
      </c>
      <c r="G21" s="14">
        <v>0.03</v>
      </c>
      <c r="H21" s="14">
        <v>0.01</v>
      </c>
      <c r="I21" s="15">
        <v>0.04</v>
      </c>
      <c r="J21" s="13">
        <v>0.05</v>
      </c>
      <c r="K21" s="15">
        <v>0.06</v>
      </c>
      <c r="L21" s="13">
        <v>0.03</v>
      </c>
      <c r="M21" s="14">
        <v>0.04</v>
      </c>
      <c r="N21" s="14">
        <v>0.04</v>
      </c>
      <c r="O21" s="14">
        <v>0.06</v>
      </c>
      <c r="P21" s="14">
        <v>7.0000000000000007E-2</v>
      </c>
      <c r="Q21" s="14">
        <v>0.09</v>
      </c>
      <c r="R21" s="15">
        <v>0.03</v>
      </c>
      <c r="S21" s="13">
        <v>0.04</v>
      </c>
      <c r="T21" s="14">
        <v>0.05</v>
      </c>
      <c r="U21" s="14">
        <v>0.06</v>
      </c>
      <c r="V21" s="14">
        <v>7.0000000000000007E-2</v>
      </c>
      <c r="W21" s="15">
        <v>0.02</v>
      </c>
      <c r="X21" s="10"/>
    </row>
    <row r="22" spans="1:24" x14ac:dyDescent="0.35">
      <c r="A22" s="11"/>
      <c r="B22" s="8" t="s">
        <v>449</v>
      </c>
      <c r="C22" s="10" t="s">
        <v>1352</v>
      </c>
      <c r="D22" s="10" t="s">
        <v>643</v>
      </c>
      <c r="E22" s="5" t="s">
        <v>449</v>
      </c>
      <c r="F22" s="5" t="s">
        <v>557</v>
      </c>
      <c r="G22" s="5" t="s">
        <v>449</v>
      </c>
      <c r="H22" s="5" t="s">
        <v>449</v>
      </c>
      <c r="I22" s="11" t="s">
        <v>449</v>
      </c>
      <c r="J22" s="10" t="s">
        <v>449</v>
      </c>
      <c r="K22" s="11" t="s">
        <v>449</v>
      </c>
      <c r="L22" s="10" t="s">
        <v>449</v>
      </c>
      <c r="M22" s="5" t="s">
        <v>449</v>
      </c>
      <c r="N22" s="5" t="s">
        <v>449</v>
      </c>
      <c r="O22" s="5" t="s">
        <v>449</v>
      </c>
      <c r="P22" s="5" t="s">
        <v>611</v>
      </c>
      <c r="Q22" s="5" t="s">
        <v>833</v>
      </c>
      <c r="R22" s="11" t="s">
        <v>449</v>
      </c>
      <c r="S22" s="10" t="s">
        <v>449</v>
      </c>
      <c r="T22" s="5" t="s">
        <v>449</v>
      </c>
      <c r="U22" s="5" t="s">
        <v>449</v>
      </c>
      <c r="V22" s="5" t="s">
        <v>449</v>
      </c>
      <c r="W22" s="11" t="s">
        <v>449</v>
      </c>
      <c r="X22" s="10"/>
    </row>
    <row r="23" spans="1:24" x14ac:dyDescent="0.35">
      <c r="A23" s="11"/>
      <c r="B23" s="22" t="s">
        <v>1335</v>
      </c>
      <c r="C23" s="23">
        <v>56</v>
      </c>
      <c r="D23" s="24">
        <v>33</v>
      </c>
      <c r="E23" s="25">
        <v>2</v>
      </c>
      <c r="F23" s="25">
        <v>10</v>
      </c>
      <c r="G23" s="25">
        <v>4</v>
      </c>
      <c r="H23" s="25">
        <v>1</v>
      </c>
      <c r="I23" s="26">
        <v>2</v>
      </c>
      <c r="J23" s="24">
        <v>42</v>
      </c>
      <c r="K23" s="26">
        <v>9</v>
      </c>
      <c r="L23" s="24">
        <v>7</v>
      </c>
      <c r="M23" s="25">
        <v>8</v>
      </c>
      <c r="N23" s="25">
        <v>2</v>
      </c>
      <c r="O23" s="25">
        <v>18</v>
      </c>
      <c r="P23" s="25">
        <v>15</v>
      </c>
      <c r="Q23" s="25">
        <v>5</v>
      </c>
      <c r="R23" s="26" t="s">
        <v>511</v>
      </c>
      <c r="S23" s="24">
        <v>2</v>
      </c>
      <c r="T23" s="25">
        <v>17</v>
      </c>
      <c r="U23" s="25">
        <v>14</v>
      </c>
      <c r="V23" s="25">
        <v>10</v>
      </c>
      <c r="W23" s="26">
        <v>6</v>
      </c>
      <c r="X23" s="10"/>
    </row>
    <row r="24" spans="1:24" x14ac:dyDescent="0.35">
      <c r="A24" s="11"/>
      <c r="B24" s="22" t="s">
        <v>449</v>
      </c>
      <c r="C24" s="27">
        <v>0.02</v>
      </c>
      <c r="D24" s="28">
        <v>0.03</v>
      </c>
      <c r="E24" s="29">
        <v>0.01</v>
      </c>
      <c r="F24" s="29">
        <v>0.02</v>
      </c>
      <c r="G24" s="29">
        <v>0.01</v>
      </c>
      <c r="H24" s="25" t="s">
        <v>511</v>
      </c>
      <c r="I24" s="30">
        <v>0.01</v>
      </c>
      <c r="J24" s="28">
        <v>0.02</v>
      </c>
      <c r="K24" s="30">
        <v>0.02</v>
      </c>
      <c r="L24" s="28">
        <v>0.01</v>
      </c>
      <c r="M24" s="29">
        <v>0.01</v>
      </c>
      <c r="N24" s="29">
        <v>0.01</v>
      </c>
      <c r="O24" s="29">
        <v>0.02</v>
      </c>
      <c r="P24" s="29">
        <v>0.04</v>
      </c>
      <c r="Q24" s="29">
        <v>0.04</v>
      </c>
      <c r="R24" s="26" t="s">
        <v>511</v>
      </c>
      <c r="S24" s="24" t="s">
        <v>511</v>
      </c>
      <c r="T24" s="29">
        <v>0.02</v>
      </c>
      <c r="U24" s="29">
        <v>0.02</v>
      </c>
      <c r="V24" s="29">
        <v>0.04</v>
      </c>
      <c r="W24" s="30">
        <v>0.03</v>
      </c>
      <c r="X24" s="10"/>
    </row>
    <row r="25" spans="1:24" x14ac:dyDescent="0.35">
      <c r="A25" s="11"/>
      <c r="B25" s="22" t="s">
        <v>449</v>
      </c>
      <c r="C25" s="24" t="s">
        <v>842</v>
      </c>
      <c r="D25" s="24" t="s">
        <v>680</v>
      </c>
      <c r="E25" s="25" t="s">
        <v>449</v>
      </c>
      <c r="F25" s="25" t="s">
        <v>449</v>
      </c>
      <c r="G25" s="25" t="s">
        <v>449</v>
      </c>
      <c r="H25" s="25" t="s">
        <v>449</v>
      </c>
      <c r="I25" s="26" t="s">
        <v>449</v>
      </c>
      <c r="J25" s="24" t="s">
        <v>449</v>
      </c>
      <c r="K25" s="26" t="s">
        <v>449</v>
      </c>
      <c r="L25" s="24" t="s">
        <v>449</v>
      </c>
      <c r="M25" s="25" t="s">
        <v>449</v>
      </c>
      <c r="N25" s="25" t="s">
        <v>449</v>
      </c>
      <c r="O25" s="25" t="s">
        <v>449</v>
      </c>
      <c r="P25" s="25" t="s">
        <v>603</v>
      </c>
      <c r="Q25" s="25" t="s">
        <v>568</v>
      </c>
      <c r="R25" s="26" t="s">
        <v>449</v>
      </c>
      <c r="S25" s="24" t="s">
        <v>449</v>
      </c>
      <c r="T25" s="25" t="s">
        <v>842</v>
      </c>
      <c r="U25" s="25" t="s">
        <v>842</v>
      </c>
      <c r="V25" s="25" t="s">
        <v>644</v>
      </c>
      <c r="W25" s="26" t="s">
        <v>842</v>
      </c>
      <c r="X25" s="10"/>
    </row>
    <row r="26" spans="1:24" x14ac:dyDescent="0.35">
      <c r="A26" s="11"/>
      <c r="B26" s="8" t="s">
        <v>1169</v>
      </c>
      <c r="C26" s="9">
        <v>32</v>
      </c>
      <c r="D26" s="10">
        <v>10</v>
      </c>
      <c r="E26" s="5">
        <v>3</v>
      </c>
      <c r="F26" s="5">
        <v>4</v>
      </c>
      <c r="G26" s="5">
        <v>6</v>
      </c>
      <c r="H26" s="5">
        <v>4</v>
      </c>
      <c r="I26" s="11">
        <v>3</v>
      </c>
      <c r="J26" s="10">
        <v>25</v>
      </c>
      <c r="K26" s="11">
        <v>2</v>
      </c>
      <c r="L26" s="10">
        <v>5</v>
      </c>
      <c r="M26" s="5">
        <v>5</v>
      </c>
      <c r="N26" s="5">
        <v>3</v>
      </c>
      <c r="O26" s="5">
        <v>13</v>
      </c>
      <c r="P26" s="5">
        <v>2</v>
      </c>
      <c r="Q26" s="5" t="s">
        <v>486</v>
      </c>
      <c r="R26" s="11">
        <v>2</v>
      </c>
      <c r="S26" s="10">
        <v>6</v>
      </c>
      <c r="T26" s="5">
        <v>6</v>
      </c>
      <c r="U26" s="5">
        <v>6</v>
      </c>
      <c r="V26" s="5">
        <v>4</v>
      </c>
      <c r="W26" s="11">
        <v>3</v>
      </c>
      <c r="X26" s="10"/>
    </row>
    <row r="27" spans="1:24" x14ac:dyDescent="0.35">
      <c r="A27" s="11"/>
      <c r="B27" s="8" t="s">
        <v>449</v>
      </c>
      <c r="C27" s="12">
        <v>0.01</v>
      </c>
      <c r="D27" s="13">
        <v>0.01</v>
      </c>
      <c r="E27" s="14">
        <v>0.01</v>
      </c>
      <c r="F27" s="14">
        <v>0.01</v>
      </c>
      <c r="G27" s="14">
        <v>0.02</v>
      </c>
      <c r="H27" s="14">
        <v>0.01</v>
      </c>
      <c r="I27" s="15">
        <v>0.02</v>
      </c>
      <c r="J27" s="13">
        <v>0.01</v>
      </c>
      <c r="K27" s="11" t="s">
        <v>511</v>
      </c>
      <c r="L27" s="13">
        <v>0.01</v>
      </c>
      <c r="M27" s="14">
        <v>0.01</v>
      </c>
      <c r="N27" s="14">
        <v>0.01</v>
      </c>
      <c r="O27" s="14">
        <v>0.02</v>
      </c>
      <c r="P27" s="14">
        <v>0.01</v>
      </c>
      <c r="Q27" s="5" t="s">
        <v>486</v>
      </c>
      <c r="R27" s="15">
        <v>0.02</v>
      </c>
      <c r="S27" s="13">
        <v>0.01</v>
      </c>
      <c r="T27" s="14">
        <v>0.01</v>
      </c>
      <c r="U27" s="14">
        <v>0.01</v>
      </c>
      <c r="V27" s="14">
        <v>0.02</v>
      </c>
      <c r="W27" s="15">
        <v>0.02</v>
      </c>
      <c r="X27" s="10"/>
    </row>
    <row r="28" spans="1:24" x14ac:dyDescent="0.35">
      <c r="A28" s="11"/>
      <c r="B28" s="22" t="s">
        <v>519</v>
      </c>
      <c r="C28" s="23">
        <v>4</v>
      </c>
      <c r="D28" s="24">
        <v>3</v>
      </c>
      <c r="E28" s="25" t="s">
        <v>511</v>
      </c>
      <c r="F28" s="25" t="s">
        <v>486</v>
      </c>
      <c r="G28" s="25" t="s">
        <v>486</v>
      </c>
      <c r="H28" s="25" t="s">
        <v>486</v>
      </c>
      <c r="I28" s="26" t="s">
        <v>486</v>
      </c>
      <c r="J28" s="24">
        <v>4</v>
      </c>
      <c r="K28" s="26" t="s">
        <v>486</v>
      </c>
      <c r="L28" s="24" t="s">
        <v>486</v>
      </c>
      <c r="M28" s="25" t="s">
        <v>486</v>
      </c>
      <c r="N28" s="25" t="s">
        <v>486</v>
      </c>
      <c r="O28" s="25">
        <v>3</v>
      </c>
      <c r="P28" s="25">
        <v>1</v>
      </c>
      <c r="Q28" s="25" t="s">
        <v>486</v>
      </c>
      <c r="R28" s="26" t="s">
        <v>486</v>
      </c>
      <c r="S28" s="24" t="s">
        <v>486</v>
      </c>
      <c r="T28" s="25">
        <v>2</v>
      </c>
      <c r="U28" s="25" t="s">
        <v>511</v>
      </c>
      <c r="V28" s="25" t="s">
        <v>486</v>
      </c>
      <c r="W28" s="26" t="s">
        <v>486</v>
      </c>
      <c r="X28" s="10"/>
    </row>
    <row r="29" spans="1:24" x14ac:dyDescent="0.35">
      <c r="A29" s="11"/>
      <c r="B29" s="8" t="s">
        <v>1336</v>
      </c>
      <c r="C29" s="9">
        <v>2469</v>
      </c>
      <c r="D29" s="10">
        <v>968</v>
      </c>
      <c r="E29" s="5">
        <v>192</v>
      </c>
      <c r="F29" s="5">
        <v>455</v>
      </c>
      <c r="G29" s="5">
        <v>311</v>
      </c>
      <c r="H29" s="5">
        <v>341</v>
      </c>
      <c r="I29" s="11">
        <v>130</v>
      </c>
      <c r="J29" s="10">
        <v>1927</v>
      </c>
      <c r="K29" s="11">
        <v>420</v>
      </c>
      <c r="L29" s="10">
        <v>438</v>
      </c>
      <c r="M29" s="5">
        <v>548</v>
      </c>
      <c r="N29" s="5">
        <v>190</v>
      </c>
      <c r="O29" s="5">
        <v>591</v>
      </c>
      <c r="P29" s="5">
        <v>321</v>
      </c>
      <c r="Q29" s="5">
        <v>91</v>
      </c>
      <c r="R29" s="11">
        <v>129</v>
      </c>
      <c r="S29" s="10">
        <v>518</v>
      </c>
      <c r="T29" s="5">
        <v>690</v>
      </c>
      <c r="U29" s="5">
        <v>601</v>
      </c>
      <c r="V29" s="5">
        <v>195</v>
      </c>
      <c r="W29" s="11">
        <v>169</v>
      </c>
      <c r="X29" s="10"/>
    </row>
    <row r="30" spans="1:24" x14ac:dyDescent="0.35">
      <c r="A30" s="11"/>
      <c r="B30" s="8" t="s">
        <v>449</v>
      </c>
      <c r="C30" s="12">
        <v>0.81</v>
      </c>
      <c r="D30" s="13">
        <v>0.77</v>
      </c>
      <c r="E30" s="14">
        <v>0.85</v>
      </c>
      <c r="F30" s="14">
        <v>0.81</v>
      </c>
      <c r="G30" s="14">
        <v>0.84</v>
      </c>
      <c r="H30" s="14">
        <v>0.89</v>
      </c>
      <c r="I30" s="15">
        <v>0.81</v>
      </c>
      <c r="J30" s="13">
        <v>0.81</v>
      </c>
      <c r="K30" s="15">
        <v>0.82</v>
      </c>
      <c r="L30" s="13">
        <v>0.83</v>
      </c>
      <c r="M30" s="14">
        <v>0.82</v>
      </c>
      <c r="N30" s="14">
        <v>0.84</v>
      </c>
      <c r="O30" s="14">
        <v>0.78</v>
      </c>
      <c r="P30" s="14">
        <v>0.77</v>
      </c>
      <c r="Q30" s="14">
        <v>0.76</v>
      </c>
      <c r="R30" s="15">
        <v>0.89</v>
      </c>
      <c r="S30" s="13">
        <v>0.87</v>
      </c>
      <c r="T30" s="14">
        <v>0.82</v>
      </c>
      <c r="U30" s="14">
        <v>0.79</v>
      </c>
      <c r="V30" s="14">
        <v>0.74</v>
      </c>
      <c r="W30" s="15">
        <v>0.81</v>
      </c>
      <c r="X30" s="10"/>
    </row>
    <row r="31" spans="1:24" x14ac:dyDescent="0.35">
      <c r="A31" s="11"/>
      <c r="B31" s="8" t="s">
        <v>449</v>
      </c>
      <c r="C31" s="10" t="s">
        <v>1363</v>
      </c>
      <c r="D31" s="10" t="s">
        <v>449</v>
      </c>
      <c r="E31" s="5" t="s">
        <v>560</v>
      </c>
      <c r="F31" s="5" t="s">
        <v>449</v>
      </c>
      <c r="G31" s="5" t="s">
        <v>560</v>
      </c>
      <c r="H31" s="5" t="s">
        <v>1177</v>
      </c>
      <c r="I31" s="11" t="s">
        <v>449</v>
      </c>
      <c r="J31" s="10" t="s">
        <v>449</v>
      </c>
      <c r="K31" s="11" t="s">
        <v>449</v>
      </c>
      <c r="L31" s="10" t="s">
        <v>449</v>
      </c>
      <c r="M31" s="5" t="s">
        <v>449</v>
      </c>
      <c r="N31" s="5" t="s">
        <v>449</v>
      </c>
      <c r="O31" s="5" t="s">
        <v>449</v>
      </c>
      <c r="P31" s="5" t="s">
        <v>449</v>
      </c>
      <c r="Q31" s="5" t="s">
        <v>449</v>
      </c>
      <c r="R31" s="11" t="s">
        <v>928</v>
      </c>
      <c r="S31" s="10" t="s">
        <v>929</v>
      </c>
      <c r="T31" s="5" t="s">
        <v>647</v>
      </c>
      <c r="U31" s="5" t="s">
        <v>449</v>
      </c>
      <c r="V31" s="5" t="s">
        <v>449</v>
      </c>
      <c r="W31" s="11" t="s">
        <v>449</v>
      </c>
      <c r="X31" s="10"/>
    </row>
    <row r="32" spans="1:24" x14ac:dyDescent="0.35">
      <c r="A32" s="11"/>
      <c r="B32" s="22" t="s">
        <v>1337</v>
      </c>
      <c r="C32" s="23">
        <v>207</v>
      </c>
      <c r="D32" s="24">
        <v>121</v>
      </c>
      <c r="E32" s="25">
        <v>11</v>
      </c>
      <c r="F32" s="25">
        <v>34</v>
      </c>
      <c r="G32" s="25">
        <v>16</v>
      </c>
      <c r="H32" s="25">
        <v>6</v>
      </c>
      <c r="I32" s="26">
        <v>9</v>
      </c>
      <c r="J32" s="24">
        <v>150</v>
      </c>
      <c r="K32" s="26">
        <v>41</v>
      </c>
      <c r="L32" s="24">
        <v>25</v>
      </c>
      <c r="M32" s="25">
        <v>35</v>
      </c>
      <c r="N32" s="25">
        <v>10</v>
      </c>
      <c r="O32" s="25">
        <v>65</v>
      </c>
      <c r="P32" s="25">
        <v>45</v>
      </c>
      <c r="Q32" s="25">
        <v>16</v>
      </c>
      <c r="R32" s="26">
        <v>5</v>
      </c>
      <c r="S32" s="24">
        <v>28</v>
      </c>
      <c r="T32" s="25">
        <v>56</v>
      </c>
      <c r="U32" s="25">
        <v>64</v>
      </c>
      <c r="V32" s="25">
        <v>29</v>
      </c>
      <c r="W32" s="26">
        <v>10</v>
      </c>
      <c r="X32" s="10"/>
    </row>
    <row r="33" spans="1:24" x14ac:dyDescent="0.35">
      <c r="A33" s="11"/>
      <c r="B33" s="22" t="s">
        <v>449</v>
      </c>
      <c r="C33" s="27">
        <v>7.0000000000000007E-2</v>
      </c>
      <c r="D33" s="28">
        <v>0.1</v>
      </c>
      <c r="E33" s="29">
        <v>0.05</v>
      </c>
      <c r="F33" s="29">
        <v>0.06</v>
      </c>
      <c r="G33" s="29">
        <v>0.04</v>
      </c>
      <c r="H33" s="29">
        <v>0.02</v>
      </c>
      <c r="I33" s="30">
        <v>0.06</v>
      </c>
      <c r="J33" s="28">
        <v>0.06</v>
      </c>
      <c r="K33" s="30">
        <v>0.08</v>
      </c>
      <c r="L33" s="28">
        <v>0.05</v>
      </c>
      <c r="M33" s="29">
        <v>0.05</v>
      </c>
      <c r="N33" s="29">
        <v>0.05</v>
      </c>
      <c r="O33" s="29">
        <v>0.09</v>
      </c>
      <c r="P33" s="29">
        <v>0.11</v>
      </c>
      <c r="Q33" s="29">
        <v>0.14000000000000001</v>
      </c>
      <c r="R33" s="30">
        <v>0.03</v>
      </c>
      <c r="S33" s="28">
        <v>0.05</v>
      </c>
      <c r="T33" s="29">
        <v>7.0000000000000007E-2</v>
      </c>
      <c r="U33" s="29">
        <v>0.08</v>
      </c>
      <c r="V33" s="29">
        <v>0.11</v>
      </c>
      <c r="W33" s="30">
        <v>0.05</v>
      </c>
      <c r="X33" s="10"/>
    </row>
    <row r="34" spans="1:24" x14ac:dyDescent="0.35">
      <c r="A34" s="5"/>
      <c r="B34" s="36" t="s">
        <v>449</v>
      </c>
      <c r="C34" s="38" t="s">
        <v>1352</v>
      </c>
      <c r="D34" s="38" t="s">
        <v>651</v>
      </c>
      <c r="E34" s="39" t="s">
        <v>449</v>
      </c>
      <c r="F34" s="39" t="s">
        <v>557</v>
      </c>
      <c r="G34" s="39" t="s">
        <v>449</v>
      </c>
      <c r="H34" s="39" t="s">
        <v>449</v>
      </c>
      <c r="I34" s="40" t="s">
        <v>557</v>
      </c>
      <c r="J34" s="38" t="s">
        <v>449</v>
      </c>
      <c r="K34" s="40" t="s">
        <v>449</v>
      </c>
      <c r="L34" s="38" t="s">
        <v>449</v>
      </c>
      <c r="M34" s="39" t="s">
        <v>449</v>
      </c>
      <c r="N34" s="39" t="s">
        <v>449</v>
      </c>
      <c r="O34" s="39" t="s">
        <v>755</v>
      </c>
      <c r="P34" s="39" t="s">
        <v>803</v>
      </c>
      <c r="Q34" s="39" t="s">
        <v>803</v>
      </c>
      <c r="R34" s="40" t="s">
        <v>449</v>
      </c>
      <c r="S34" s="38" t="s">
        <v>449</v>
      </c>
      <c r="T34" s="39" t="s">
        <v>449</v>
      </c>
      <c r="U34" s="39" t="s">
        <v>842</v>
      </c>
      <c r="V34" s="39" t="s">
        <v>617</v>
      </c>
      <c r="W34" s="39" t="s">
        <v>449</v>
      </c>
      <c r="X34" s="10"/>
    </row>
    <row r="35" spans="1:24" x14ac:dyDescent="0.35">
      <c r="B35" s="1" t="s">
        <v>1929</v>
      </c>
    </row>
    <row r="36" spans="1:24" x14ac:dyDescent="0.35">
      <c r="B36" s="1" t="s">
        <v>577</v>
      </c>
    </row>
    <row r="37" spans="1:24" x14ac:dyDescent="0.35">
      <c r="B37" s="1" t="s">
        <v>653</v>
      </c>
    </row>
  </sheetData>
  <hyperlinks>
    <hyperlink ref="C1" location="Index!A111" display="Return to Index" xr:uid="{00000000-0004-0000-6B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0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C00-000000000000}">
  <dimension ref="A1:AC34"/>
  <sheetViews>
    <sheetView showGridLines="0" zoomScale="85" zoomScaleNormal="85" workbookViewId="0">
      <pane ySplit="8" topLeftCell="A9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288</v>
      </c>
    </row>
    <row r="6" spans="1:29" x14ac:dyDescent="0.35">
      <c r="B6" s="1" t="s">
        <v>289</v>
      </c>
    </row>
    <row r="7" spans="1:29" x14ac:dyDescent="0.35">
      <c r="B7" s="1" t="s">
        <v>104</v>
      </c>
    </row>
    <row r="8" spans="1:29" ht="58" x14ac:dyDescent="0.35">
      <c r="B8" s="5" t="s">
        <v>449</v>
      </c>
      <c r="C8" s="6" t="s">
        <v>450</v>
      </c>
      <c r="D8" s="6" t="s">
        <v>451</v>
      </c>
      <c r="E8" s="7" t="s">
        <v>452</v>
      </c>
      <c r="F8" s="7" t="s">
        <v>453</v>
      </c>
      <c r="G8" s="7" t="s">
        <v>454</v>
      </c>
      <c r="H8" s="7" t="s">
        <v>455</v>
      </c>
      <c r="I8" s="6" t="s">
        <v>456</v>
      </c>
      <c r="J8" s="7" t="s">
        <v>457</v>
      </c>
      <c r="K8" s="7" t="s">
        <v>458</v>
      </c>
      <c r="L8" s="7" t="s">
        <v>459</v>
      </c>
      <c r="M8" s="6" t="s">
        <v>460</v>
      </c>
      <c r="N8" s="7" t="s">
        <v>461</v>
      </c>
      <c r="O8" s="7" t="s">
        <v>462</v>
      </c>
      <c r="P8" s="6" t="s">
        <v>463</v>
      </c>
      <c r="Q8" s="7" t="s">
        <v>464</v>
      </c>
      <c r="R8" s="7" t="s">
        <v>465</v>
      </c>
      <c r="S8" s="7" t="s">
        <v>466</v>
      </c>
      <c r="T8" s="7" t="s">
        <v>467</v>
      </c>
      <c r="U8" s="6" t="s">
        <v>468</v>
      </c>
      <c r="V8" s="7" t="s">
        <v>469</v>
      </c>
      <c r="W8" s="7" t="s">
        <v>470</v>
      </c>
      <c r="X8" s="7" t="s">
        <v>471</v>
      </c>
      <c r="Y8" s="6" t="s">
        <v>472</v>
      </c>
      <c r="Z8" s="7" t="s">
        <v>473</v>
      </c>
      <c r="AA8" s="7" t="s">
        <v>474</v>
      </c>
      <c r="AB8" s="7" t="s">
        <v>475</v>
      </c>
    </row>
    <row r="9" spans="1:29" x14ac:dyDescent="0.35">
      <c r="B9" s="8" t="s">
        <v>476</v>
      </c>
      <c r="C9" s="9">
        <v>3138</v>
      </c>
      <c r="D9" s="10">
        <v>3138</v>
      </c>
      <c r="E9" s="5" t="s">
        <v>486</v>
      </c>
      <c r="F9" s="5" t="s">
        <v>486</v>
      </c>
      <c r="G9" s="5" t="s">
        <v>486</v>
      </c>
      <c r="H9" s="11" t="s">
        <v>486</v>
      </c>
      <c r="I9" s="10">
        <v>2466</v>
      </c>
      <c r="J9" s="5" t="s">
        <v>486</v>
      </c>
      <c r="K9" s="5">
        <v>672</v>
      </c>
      <c r="L9" s="11" t="s">
        <v>486</v>
      </c>
      <c r="M9" s="10">
        <v>1056</v>
      </c>
      <c r="N9" s="5">
        <v>1967</v>
      </c>
      <c r="O9" s="11">
        <v>108</v>
      </c>
      <c r="P9" s="10">
        <v>1955</v>
      </c>
      <c r="Q9" s="5">
        <v>995</v>
      </c>
      <c r="R9" s="5">
        <v>157</v>
      </c>
      <c r="S9" s="5">
        <v>27</v>
      </c>
      <c r="T9" s="11">
        <v>4</v>
      </c>
      <c r="U9" s="10">
        <v>505</v>
      </c>
      <c r="V9" s="5">
        <v>303</v>
      </c>
      <c r="W9" s="5">
        <v>2258</v>
      </c>
      <c r="X9" s="11">
        <v>38</v>
      </c>
      <c r="Y9" s="10">
        <v>652</v>
      </c>
      <c r="Z9" s="5">
        <v>2361</v>
      </c>
      <c r="AA9" s="5">
        <v>63</v>
      </c>
      <c r="AB9" s="11">
        <v>21</v>
      </c>
    </row>
    <row r="10" spans="1:29" x14ac:dyDescent="0.35">
      <c r="B10" s="17" t="s">
        <v>1930</v>
      </c>
      <c r="C10" s="18">
        <v>3039</v>
      </c>
      <c r="D10" s="19">
        <v>3039</v>
      </c>
      <c r="E10" s="20" t="s">
        <v>624</v>
      </c>
      <c r="F10" s="20" t="s">
        <v>624</v>
      </c>
      <c r="G10" s="20" t="s">
        <v>624</v>
      </c>
      <c r="H10" s="21" t="s">
        <v>624</v>
      </c>
      <c r="I10" s="19">
        <v>2461</v>
      </c>
      <c r="J10" s="20" t="s">
        <v>624</v>
      </c>
      <c r="K10" s="20">
        <v>577</v>
      </c>
      <c r="L10" s="21" t="s">
        <v>624</v>
      </c>
      <c r="M10" s="19">
        <v>1187</v>
      </c>
      <c r="N10" s="20">
        <v>1730</v>
      </c>
      <c r="O10" s="21" t="s">
        <v>932</v>
      </c>
      <c r="P10" s="19">
        <v>1892</v>
      </c>
      <c r="Q10" s="20">
        <v>932</v>
      </c>
      <c r="R10" s="20" t="s">
        <v>933</v>
      </c>
      <c r="S10" s="20" t="s">
        <v>916</v>
      </c>
      <c r="T10" s="21" t="s">
        <v>477</v>
      </c>
      <c r="U10" s="19">
        <v>491</v>
      </c>
      <c r="V10" s="20">
        <v>295</v>
      </c>
      <c r="W10" s="20">
        <v>2158</v>
      </c>
      <c r="X10" s="21" t="s">
        <v>482</v>
      </c>
      <c r="Y10" s="19">
        <v>717</v>
      </c>
      <c r="Z10" s="20">
        <v>2187</v>
      </c>
      <c r="AA10" s="20" t="s">
        <v>934</v>
      </c>
      <c r="AB10" s="21" t="s">
        <v>628</v>
      </c>
    </row>
    <row r="11" spans="1:29" x14ac:dyDescent="0.35">
      <c r="A11" s="11"/>
      <c r="B11" s="22" t="s">
        <v>1331</v>
      </c>
      <c r="C11" s="23">
        <v>2183</v>
      </c>
      <c r="D11" s="24">
        <v>2183</v>
      </c>
      <c r="E11" s="25" t="s">
        <v>486</v>
      </c>
      <c r="F11" s="25" t="s">
        <v>486</v>
      </c>
      <c r="G11" s="25" t="s">
        <v>486</v>
      </c>
      <c r="H11" s="26" t="s">
        <v>486</v>
      </c>
      <c r="I11" s="24">
        <v>1803</v>
      </c>
      <c r="J11" s="25" t="s">
        <v>486</v>
      </c>
      <c r="K11" s="25">
        <v>380</v>
      </c>
      <c r="L11" s="26" t="s">
        <v>486</v>
      </c>
      <c r="M11" s="24">
        <v>872</v>
      </c>
      <c r="N11" s="25">
        <v>1230</v>
      </c>
      <c r="O11" s="26">
        <v>75</v>
      </c>
      <c r="P11" s="24">
        <v>1335</v>
      </c>
      <c r="Q11" s="25">
        <v>688</v>
      </c>
      <c r="R11" s="25">
        <v>125</v>
      </c>
      <c r="S11" s="25">
        <v>32</v>
      </c>
      <c r="T11" s="26">
        <v>4</v>
      </c>
      <c r="U11" s="24">
        <v>350</v>
      </c>
      <c r="V11" s="25">
        <v>213</v>
      </c>
      <c r="W11" s="25">
        <v>1548</v>
      </c>
      <c r="X11" s="26">
        <v>39</v>
      </c>
      <c r="Y11" s="24">
        <v>533</v>
      </c>
      <c r="Z11" s="25">
        <v>1558</v>
      </c>
      <c r="AA11" s="25">
        <v>41</v>
      </c>
      <c r="AB11" s="26">
        <v>16</v>
      </c>
      <c r="AC11" s="10"/>
    </row>
    <row r="12" spans="1:29" x14ac:dyDescent="0.35">
      <c r="A12" s="11"/>
      <c r="B12" s="22" t="s">
        <v>449</v>
      </c>
      <c r="C12" s="27">
        <v>0.72</v>
      </c>
      <c r="D12" s="28">
        <v>0.72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8">
        <v>0.73</v>
      </c>
      <c r="J12" s="25" t="s">
        <v>486</v>
      </c>
      <c r="K12" s="29">
        <v>0.66</v>
      </c>
      <c r="L12" s="26" t="s">
        <v>486</v>
      </c>
      <c r="M12" s="28">
        <v>0.73</v>
      </c>
      <c r="N12" s="29">
        <v>0.71</v>
      </c>
      <c r="O12" s="30">
        <v>0.68</v>
      </c>
      <c r="P12" s="28">
        <v>0.71</v>
      </c>
      <c r="Q12" s="29">
        <v>0.74</v>
      </c>
      <c r="R12" s="29">
        <v>0.72</v>
      </c>
      <c r="S12" s="29">
        <v>0.89</v>
      </c>
      <c r="T12" s="30">
        <v>0.88</v>
      </c>
      <c r="U12" s="28">
        <v>0.71</v>
      </c>
      <c r="V12" s="29">
        <v>0.72</v>
      </c>
      <c r="W12" s="29">
        <v>0.72</v>
      </c>
      <c r="X12" s="30">
        <v>0.73</v>
      </c>
      <c r="Y12" s="28">
        <v>0.74</v>
      </c>
      <c r="Z12" s="29">
        <v>0.71</v>
      </c>
      <c r="AA12" s="29">
        <v>0.71</v>
      </c>
      <c r="AB12" s="30">
        <v>0.7</v>
      </c>
      <c r="AC12" s="10"/>
    </row>
    <row r="13" spans="1:29" x14ac:dyDescent="0.35">
      <c r="A13" s="11"/>
      <c r="B13" s="22" t="s">
        <v>449</v>
      </c>
      <c r="C13" s="24" t="s">
        <v>886</v>
      </c>
      <c r="D13" s="24" t="s">
        <v>449</v>
      </c>
      <c r="E13" s="25" t="s">
        <v>449</v>
      </c>
      <c r="F13" s="25" t="s">
        <v>449</v>
      </c>
      <c r="G13" s="25" t="s">
        <v>449</v>
      </c>
      <c r="H13" s="26" t="s">
        <v>449</v>
      </c>
      <c r="I13" s="24" t="s">
        <v>514</v>
      </c>
      <c r="J13" s="25" t="s">
        <v>449</v>
      </c>
      <c r="K13" s="25" t="s">
        <v>449</v>
      </c>
      <c r="L13" s="26" t="s">
        <v>449</v>
      </c>
      <c r="M13" s="24" t="s">
        <v>449</v>
      </c>
      <c r="N13" s="25" t="s">
        <v>449</v>
      </c>
      <c r="O13" s="26" t="s">
        <v>449</v>
      </c>
      <c r="P13" s="24" t="s">
        <v>449</v>
      </c>
      <c r="Q13" s="25" t="s">
        <v>449</v>
      </c>
      <c r="R13" s="25" t="s">
        <v>449</v>
      </c>
      <c r="S13" s="25" t="s">
        <v>449</v>
      </c>
      <c r="T13" s="26" t="s">
        <v>449</v>
      </c>
      <c r="U13" s="24" t="s">
        <v>449</v>
      </c>
      <c r="V13" s="25" t="s">
        <v>449</v>
      </c>
      <c r="W13" s="25" t="s">
        <v>449</v>
      </c>
      <c r="X13" s="26" t="s">
        <v>449</v>
      </c>
      <c r="Y13" s="24" t="s">
        <v>449</v>
      </c>
      <c r="Z13" s="25" t="s">
        <v>449</v>
      </c>
      <c r="AA13" s="25" t="s">
        <v>449</v>
      </c>
      <c r="AB13" s="26" t="s">
        <v>449</v>
      </c>
      <c r="AC13" s="10"/>
    </row>
    <row r="14" spans="1:29" x14ac:dyDescent="0.35">
      <c r="A14" s="11"/>
      <c r="B14" s="8" t="s">
        <v>1332</v>
      </c>
      <c r="C14" s="9">
        <v>602</v>
      </c>
      <c r="D14" s="10">
        <v>602</v>
      </c>
      <c r="E14" s="5" t="s">
        <v>486</v>
      </c>
      <c r="F14" s="5" t="s">
        <v>486</v>
      </c>
      <c r="G14" s="5" t="s">
        <v>486</v>
      </c>
      <c r="H14" s="11" t="s">
        <v>486</v>
      </c>
      <c r="I14" s="10">
        <v>460</v>
      </c>
      <c r="J14" s="5" t="s">
        <v>486</v>
      </c>
      <c r="K14" s="5">
        <v>142</v>
      </c>
      <c r="L14" s="11" t="s">
        <v>486</v>
      </c>
      <c r="M14" s="10">
        <v>218</v>
      </c>
      <c r="N14" s="5">
        <v>358</v>
      </c>
      <c r="O14" s="11">
        <v>25</v>
      </c>
      <c r="P14" s="10">
        <v>403</v>
      </c>
      <c r="Q14" s="5">
        <v>160</v>
      </c>
      <c r="R14" s="5">
        <v>35</v>
      </c>
      <c r="S14" s="5">
        <v>4</v>
      </c>
      <c r="T14" s="11">
        <v>1</v>
      </c>
      <c r="U14" s="10">
        <v>92</v>
      </c>
      <c r="V14" s="5">
        <v>62</v>
      </c>
      <c r="W14" s="5">
        <v>431</v>
      </c>
      <c r="X14" s="11">
        <v>12</v>
      </c>
      <c r="Y14" s="10">
        <v>133</v>
      </c>
      <c r="Z14" s="5">
        <v>438</v>
      </c>
      <c r="AA14" s="5">
        <v>12</v>
      </c>
      <c r="AB14" s="11">
        <v>4</v>
      </c>
      <c r="AC14" s="10"/>
    </row>
    <row r="15" spans="1:29" x14ac:dyDescent="0.35">
      <c r="A15" s="11"/>
      <c r="B15" s="8" t="s">
        <v>449</v>
      </c>
      <c r="C15" s="12">
        <v>0.2</v>
      </c>
      <c r="D15" s="13">
        <v>0.2</v>
      </c>
      <c r="E15" s="5" t="s">
        <v>486</v>
      </c>
      <c r="F15" s="5" t="s">
        <v>486</v>
      </c>
      <c r="G15" s="5" t="s">
        <v>486</v>
      </c>
      <c r="H15" s="11" t="s">
        <v>486</v>
      </c>
      <c r="I15" s="13">
        <v>0.19</v>
      </c>
      <c r="J15" s="5" t="s">
        <v>486</v>
      </c>
      <c r="K15" s="14">
        <v>0.25</v>
      </c>
      <c r="L15" s="11" t="s">
        <v>486</v>
      </c>
      <c r="M15" s="13">
        <v>0.18</v>
      </c>
      <c r="N15" s="14">
        <v>0.21</v>
      </c>
      <c r="O15" s="15">
        <v>0.23</v>
      </c>
      <c r="P15" s="13">
        <v>0.21</v>
      </c>
      <c r="Q15" s="14">
        <v>0.17</v>
      </c>
      <c r="R15" s="14">
        <v>0.2</v>
      </c>
      <c r="S15" s="14">
        <v>0.1</v>
      </c>
      <c r="T15" s="15">
        <v>0.12</v>
      </c>
      <c r="U15" s="13">
        <v>0.19</v>
      </c>
      <c r="V15" s="14">
        <v>0.21</v>
      </c>
      <c r="W15" s="14">
        <v>0.2</v>
      </c>
      <c r="X15" s="15">
        <v>0.22</v>
      </c>
      <c r="Y15" s="13">
        <v>0.19</v>
      </c>
      <c r="Z15" s="14">
        <v>0.2</v>
      </c>
      <c r="AA15" s="14">
        <v>0.21</v>
      </c>
      <c r="AB15" s="15">
        <v>0.17</v>
      </c>
      <c r="AC15" s="10"/>
    </row>
    <row r="16" spans="1:29" x14ac:dyDescent="0.35">
      <c r="A16" s="11"/>
      <c r="B16" s="8" t="s">
        <v>449</v>
      </c>
      <c r="C16" s="10" t="s">
        <v>1364</v>
      </c>
      <c r="D16" s="10" t="s">
        <v>449</v>
      </c>
      <c r="E16" s="5" t="s">
        <v>449</v>
      </c>
      <c r="F16" s="5" t="s">
        <v>449</v>
      </c>
      <c r="G16" s="5" t="s">
        <v>449</v>
      </c>
      <c r="H16" s="11" t="s">
        <v>449</v>
      </c>
      <c r="I16" s="10" t="s">
        <v>449</v>
      </c>
      <c r="J16" s="5" t="s">
        <v>449</v>
      </c>
      <c r="K16" s="5" t="s">
        <v>600</v>
      </c>
      <c r="L16" s="11" t="s">
        <v>449</v>
      </c>
      <c r="M16" s="10" t="s">
        <v>449</v>
      </c>
      <c r="N16" s="5" t="s">
        <v>449</v>
      </c>
      <c r="O16" s="11" t="s">
        <v>449</v>
      </c>
      <c r="P16" s="10" t="s">
        <v>593</v>
      </c>
      <c r="Q16" s="5" t="s">
        <v>449</v>
      </c>
      <c r="R16" s="5" t="s">
        <v>449</v>
      </c>
      <c r="S16" s="5" t="s">
        <v>449</v>
      </c>
      <c r="T16" s="11" t="s">
        <v>449</v>
      </c>
      <c r="U16" s="10" t="s">
        <v>449</v>
      </c>
      <c r="V16" s="5" t="s">
        <v>449</v>
      </c>
      <c r="W16" s="5" t="s">
        <v>449</v>
      </c>
      <c r="X16" s="11" t="s">
        <v>449</v>
      </c>
      <c r="Y16" s="10" t="s">
        <v>449</v>
      </c>
      <c r="Z16" s="5" t="s">
        <v>449</v>
      </c>
      <c r="AA16" s="5" t="s">
        <v>449</v>
      </c>
      <c r="AB16" s="11" t="s">
        <v>449</v>
      </c>
      <c r="AC16" s="10"/>
    </row>
    <row r="17" spans="1:29" x14ac:dyDescent="0.35">
      <c r="A17" s="11"/>
      <c r="B17" s="22" t="s">
        <v>1333</v>
      </c>
      <c r="C17" s="23">
        <v>168</v>
      </c>
      <c r="D17" s="24">
        <v>168</v>
      </c>
      <c r="E17" s="25" t="s">
        <v>486</v>
      </c>
      <c r="F17" s="25" t="s">
        <v>486</v>
      </c>
      <c r="G17" s="25" t="s">
        <v>486</v>
      </c>
      <c r="H17" s="26" t="s">
        <v>486</v>
      </c>
      <c r="I17" s="24">
        <v>128</v>
      </c>
      <c r="J17" s="25" t="s">
        <v>486</v>
      </c>
      <c r="K17" s="25">
        <v>40</v>
      </c>
      <c r="L17" s="26" t="s">
        <v>486</v>
      </c>
      <c r="M17" s="24">
        <v>63</v>
      </c>
      <c r="N17" s="25">
        <v>94</v>
      </c>
      <c r="O17" s="26">
        <v>8</v>
      </c>
      <c r="P17" s="24">
        <v>98</v>
      </c>
      <c r="Q17" s="25">
        <v>61</v>
      </c>
      <c r="R17" s="25">
        <v>9</v>
      </c>
      <c r="S17" s="25" t="s">
        <v>486</v>
      </c>
      <c r="T17" s="26" t="s">
        <v>486</v>
      </c>
      <c r="U17" s="24">
        <v>32</v>
      </c>
      <c r="V17" s="25">
        <v>12</v>
      </c>
      <c r="W17" s="25">
        <v>122</v>
      </c>
      <c r="X17" s="26">
        <v>1</v>
      </c>
      <c r="Y17" s="24">
        <v>35</v>
      </c>
      <c r="Z17" s="25">
        <v>126</v>
      </c>
      <c r="AA17" s="25">
        <v>4</v>
      </c>
      <c r="AB17" s="26" t="s">
        <v>486</v>
      </c>
      <c r="AC17" s="10"/>
    </row>
    <row r="18" spans="1:29" x14ac:dyDescent="0.35">
      <c r="A18" s="11"/>
      <c r="B18" s="22" t="s">
        <v>449</v>
      </c>
      <c r="C18" s="27">
        <v>0.06</v>
      </c>
      <c r="D18" s="28">
        <v>0.06</v>
      </c>
      <c r="E18" s="25" t="s">
        <v>486</v>
      </c>
      <c r="F18" s="25" t="s">
        <v>486</v>
      </c>
      <c r="G18" s="25" t="s">
        <v>486</v>
      </c>
      <c r="H18" s="26" t="s">
        <v>486</v>
      </c>
      <c r="I18" s="28">
        <v>0.05</v>
      </c>
      <c r="J18" s="25" t="s">
        <v>486</v>
      </c>
      <c r="K18" s="29">
        <v>7.0000000000000007E-2</v>
      </c>
      <c r="L18" s="26" t="s">
        <v>486</v>
      </c>
      <c r="M18" s="28">
        <v>0.05</v>
      </c>
      <c r="N18" s="29">
        <v>0.05</v>
      </c>
      <c r="O18" s="30">
        <v>7.0000000000000007E-2</v>
      </c>
      <c r="P18" s="28">
        <v>0.05</v>
      </c>
      <c r="Q18" s="29">
        <v>7.0000000000000007E-2</v>
      </c>
      <c r="R18" s="29">
        <v>0.05</v>
      </c>
      <c r="S18" s="25" t="s">
        <v>486</v>
      </c>
      <c r="T18" s="26" t="s">
        <v>486</v>
      </c>
      <c r="U18" s="28">
        <v>7.0000000000000007E-2</v>
      </c>
      <c r="V18" s="29">
        <v>0.04</v>
      </c>
      <c r="W18" s="29">
        <v>0.06</v>
      </c>
      <c r="X18" s="30">
        <v>0.01</v>
      </c>
      <c r="Y18" s="28">
        <v>0.05</v>
      </c>
      <c r="Z18" s="29">
        <v>0.06</v>
      </c>
      <c r="AA18" s="29">
        <v>0.08</v>
      </c>
      <c r="AB18" s="26" t="s">
        <v>486</v>
      </c>
      <c r="AC18" s="10"/>
    </row>
    <row r="19" spans="1:29" x14ac:dyDescent="0.35">
      <c r="A19" s="11"/>
      <c r="B19" s="8" t="s">
        <v>1334</v>
      </c>
      <c r="C19" s="9">
        <v>50</v>
      </c>
      <c r="D19" s="10">
        <v>50</v>
      </c>
      <c r="E19" s="5" t="s">
        <v>486</v>
      </c>
      <c r="F19" s="5" t="s">
        <v>486</v>
      </c>
      <c r="G19" s="5" t="s">
        <v>486</v>
      </c>
      <c r="H19" s="11" t="s">
        <v>486</v>
      </c>
      <c r="I19" s="10">
        <v>43</v>
      </c>
      <c r="J19" s="5" t="s">
        <v>486</v>
      </c>
      <c r="K19" s="5">
        <v>7</v>
      </c>
      <c r="L19" s="11" t="s">
        <v>486</v>
      </c>
      <c r="M19" s="10">
        <v>14</v>
      </c>
      <c r="N19" s="5">
        <v>35</v>
      </c>
      <c r="O19" s="11">
        <v>2</v>
      </c>
      <c r="P19" s="10">
        <v>30</v>
      </c>
      <c r="Q19" s="5">
        <v>18</v>
      </c>
      <c r="R19" s="5">
        <v>2</v>
      </c>
      <c r="S19" s="5" t="s">
        <v>486</v>
      </c>
      <c r="T19" s="11" t="s">
        <v>486</v>
      </c>
      <c r="U19" s="10">
        <v>12</v>
      </c>
      <c r="V19" s="5">
        <v>7</v>
      </c>
      <c r="W19" s="5">
        <v>31</v>
      </c>
      <c r="X19" s="11" t="s">
        <v>486</v>
      </c>
      <c r="Y19" s="10">
        <v>7</v>
      </c>
      <c r="Z19" s="5">
        <v>38</v>
      </c>
      <c r="AA19" s="5" t="s">
        <v>486</v>
      </c>
      <c r="AB19" s="11">
        <v>3</v>
      </c>
      <c r="AC19" s="10"/>
    </row>
    <row r="20" spans="1:29" x14ac:dyDescent="0.35">
      <c r="A20" s="11"/>
      <c r="B20" s="8" t="s">
        <v>449</v>
      </c>
      <c r="C20" s="12">
        <v>0.02</v>
      </c>
      <c r="D20" s="13">
        <v>0.02</v>
      </c>
      <c r="E20" s="5" t="s">
        <v>486</v>
      </c>
      <c r="F20" s="5" t="s">
        <v>486</v>
      </c>
      <c r="G20" s="5" t="s">
        <v>486</v>
      </c>
      <c r="H20" s="11" t="s">
        <v>486</v>
      </c>
      <c r="I20" s="13">
        <v>0.02</v>
      </c>
      <c r="J20" s="5" t="s">
        <v>486</v>
      </c>
      <c r="K20" s="14">
        <v>0.01</v>
      </c>
      <c r="L20" s="11" t="s">
        <v>486</v>
      </c>
      <c r="M20" s="13">
        <v>0.01</v>
      </c>
      <c r="N20" s="14">
        <v>0.02</v>
      </c>
      <c r="O20" s="15">
        <v>0.02</v>
      </c>
      <c r="P20" s="13">
        <v>0.02</v>
      </c>
      <c r="Q20" s="14">
        <v>0.02</v>
      </c>
      <c r="R20" s="14">
        <v>0.01</v>
      </c>
      <c r="S20" s="5" t="s">
        <v>486</v>
      </c>
      <c r="T20" s="11" t="s">
        <v>486</v>
      </c>
      <c r="U20" s="13">
        <v>0.02</v>
      </c>
      <c r="V20" s="14">
        <v>0.03</v>
      </c>
      <c r="W20" s="14">
        <v>0.01</v>
      </c>
      <c r="X20" s="11" t="s">
        <v>486</v>
      </c>
      <c r="Y20" s="13">
        <v>0.01</v>
      </c>
      <c r="Z20" s="14">
        <v>0.02</v>
      </c>
      <c r="AA20" s="5" t="s">
        <v>486</v>
      </c>
      <c r="AB20" s="15">
        <v>0.13</v>
      </c>
      <c r="AC20" s="10"/>
    </row>
    <row r="21" spans="1:29" x14ac:dyDescent="0.35">
      <c r="A21" s="11"/>
      <c r="B21" s="22" t="s">
        <v>1335</v>
      </c>
      <c r="C21" s="23">
        <v>13</v>
      </c>
      <c r="D21" s="24">
        <v>13</v>
      </c>
      <c r="E21" s="25" t="s">
        <v>486</v>
      </c>
      <c r="F21" s="25" t="s">
        <v>486</v>
      </c>
      <c r="G21" s="25" t="s">
        <v>486</v>
      </c>
      <c r="H21" s="26" t="s">
        <v>486</v>
      </c>
      <c r="I21" s="24">
        <v>10</v>
      </c>
      <c r="J21" s="25" t="s">
        <v>486</v>
      </c>
      <c r="K21" s="25">
        <v>4</v>
      </c>
      <c r="L21" s="26" t="s">
        <v>486</v>
      </c>
      <c r="M21" s="24">
        <v>7</v>
      </c>
      <c r="N21" s="25">
        <v>6</v>
      </c>
      <c r="O21" s="26" t="s">
        <v>486</v>
      </c>
      <c r="P21" s="24">
        <v>9</v>
      </c>
      <c r="Q21" s="25">
        <v>4</v>
      </c>
      <c r="R21" s="25">
        <v>1</v>
      </c>
      <c r="S21" s="25" t="s">
        <v>486</v>
      </c>
      <c r="T21" s="26" t="s">
        <v>486</v>
      </c>
      <c r="U21" s="24">
        <v>3</v>
      </c>
      <c r="V21" s="25" t="s">
        <v>486</v>
      </c>
      <c r="W21" s="25">
        <v>10</v>
      </c>
      <c r="X21" s="26" t="s">
        <v>486</v>
      </c>
      <c r="Y21" s="24">
        <v>2</v>
      </c>
      <c r="Z21" s="25">
        <v>11</v>
      </c>
      <c r="AA21" s="25" t="s">
        <v>486</v>
      </c>
      <c r="AB21" s="26" t="s">
        <v>486</v>
      </c>
      <c r="AC21" s="10"/>
    </row>
    <row r="22" spans="1:29" x14ac:dyDescent="0.35">
      <c r="A22" s="11"/>
      <c r="B22" s="22" t="s">
        <v>449</v>
      </c>
      <c r="C22" s="23" t="s">
        <v>511</v>
      </c>
      <c r="D22" s="24" t="s">
        <v>511</v>
      </c>
      <c r="E22" s="25" t="s">
        <v>486</v>
      </c>
      <c r="F22" s="25" t="s">
        <v>486</v>
      </c>
      <c r="G22" s="25" t="s">
        <v>486</v>
      </c>
      <c r="H22" s="26" t="s">
        <v>486</v>
      </c>
      <c r="I22" s="24" t="s">
        <v>511</v>
      </c>
      <c r="J22" s="25" t="s">
        <v>486</v>
      </c>
      <c r="K22" s="29">
        <v>0.01</v>
      </c>
      <c r="L22" s="26" t="s">
        <v>486</v>
      </c>
      <c r="M22" s="28">
        <v>0.01</v>
      </c>
      <c r="N22" s="25" t="s">
        <v>511</v>
      </c>
      <c r="O22" s="26" t="s">
        <v>486</v>
      </c>
      <c r="P22" s="24" t="s">
        <v>511</v>
      </c>
      <c r="Q22" s="25" t="s">
        <v>511</v>
      </c>
      <c r="R22" s="29">
        <v>0.01</v>
      </c>
      <c r="S22" s="25" t="s">
        <v>486</v>
      </c>
      <c r="T22" s="26" t="s">
        <v>486</v>
      </c>
      <c r="U22" s="28">
        <v>0.01</v>
      </c>
      <c r="V22" s="25" t="s">
        <v>486</v>
      </c>
      <c r="W22" s="25" t="s">
        <v>511</v>
      </c>
      <c r="X22" s="26" t="s">
        <v>486</v>
      </c>
      <c r="Y22" s="24" t="s">
        <v>511</v>
      </c>
      <c r="Z22" s="29">
        <v>0.01</v>
      </c>
      <c r="AA22" s="25" t="s">
        <v>486</v>
      </c>
      <c r="AB22" s="26" t="s">
        <v>486</v>
      </c>
      <c r="AC22" s="10"/>
    </row>
    <row r="23" spans="1:29" x14ac:dyDescent="0.35">
      <c r="A23" s="11"/>
      <c r="B23" s="8" t="s">
        <v>1169</v>
      </c>
      <c r="C23" s="9">
        <v>21</v>
      </c>
      <c r="D23" s="10">
        <v>21</v>
      </c>
      <c r="E23" s="5" t="s">
        <v>486</v>
      </c>
      <c r="F23" s="5" t="s">
        <v>486</v>
      </c>
      <c r="G23" s="5" t="s">
        <v>486</v>
      </c>
      <c r="H23" s="11" t="s">
        <v>486</v>
      </c>
      <c r="I23" s="10">
        <v>18</v>
      </c>
      <c r="J23" s="5" t="s">
        <v>486</v>
      </c>
      <c r="K23" s="5">
        <v>4</v>
      </c>
      <c r="L23" s="11" t="s">
        <v>486</v>
      </c>
      <c r="M23" s="10">
        <v>13</v>
      </c>
      <c r="N23" s="5">
        <v>8</v>
      </c>
      <c r="O23" s="11">
        <v>1</v>
      </c>
      <c r="P23" s="10">
        <v>18</v>
      </c>
      <c r="Q23" s="5">
        <v>1</v>
      </c>
      <c r="R23" s="5">
        <v>2</v>
      </c>
      <c r="S23" s="5" t="s">
        <v>511</v>
      </c>
      <c r="T23" s="11" t="s">
        <v>486</v>
      </c>
      <c r="U23" s="10">
        <v>2</v>
      </c>
      <c r="V23" s="5">
        <v>1</v>
      </c>
      <c r="W23" s="5">
        <v>16</v>
      </c>
      <c r="X23" s="11">
        <v>2</v>
      </c>
      <c r="Y23" s="10">
        <v>6</v>
      </c>
      <c r="Z23" s="5">
        <v>15</v>
      </c>
      <c r="AA23" s="5" t="s">
        <v>486</v>
      </c>
      <c r="AB23" s="11" t="s">
        <v>486</v>
      </c>
      <c r="AC23" s="10"/>
    </row>
    <row r="24" spans="1:29" x14ac:dyDescent="0.35">
      <c r="A24" s="11"/>
      <c r="B24" s="8" t="s">
        <v>449</v>
      </c>
      <c r="C24" s="12">
        <v>0.01</v>
      </c>
      <c r="D24" s="13">
        <v>0.01</v>
      </c>
      <c r="E24" s="5" t="s">
        <v>486</v>
      </c>
      <c r="F24" s="5" t="s">
        <v>486</v>
      </c>
      <c r="G24" s="5" t="s">
        <v>486</v>
      </c>
      <c r="H24" s="11" t="s">
        <v>486</v>
      </c>
      <c r="I24" s="13">
        <v>0.01</v>
      </c>
      <c r="J24" s="5" t="s">
        <v>486</v>
      </c>
      <c r="K24" s="14">
        <v>0.01</v>
      </c>
      <c r="L24" s="11" t="s">
        <v>486</v>
      </c>
      <c r="M24" s="13">
        <v>0.01</v>
      </c>
      <c r="N24" s="5" t="s">
        <v>511</v>
      </c>
      <c r="O24" s="15">
        <v>0.01</v>
      </c>
      <c r="P24" s="13">
        <v>0.01</v>
      </c>
      <c r="Q24" s="5" t="s">
        <v>511</v>
      </c>
      <c r="R24" s="14">
        <v>0.01</v>
      </c>
      <c r="S24" s="14">
        <v>0.01</v>
      </c>
      <c r="T24" s="11" t="s">
        <v>486</v>
      </c>
      <c r="U24" s="10" t="s">
        <v>511</v>
      </c>
      <c r="V24" s="5" t="s">
        <v>511</v>
      </c>
      <c r="W24" s="14">
        <v>0.01</v>
      </c>
      <c r="X24" s="15">
        <v>0.04</v>
      </c>
      <c r="Y24" s="13">
        <v>0.01</v>
      </c>
      <c r="Z24" s="14">
        <v>0.01</v>
      </c>
      <c r="AA24" s="5" t="s">
        <v>486</v>
      </c>
      <c r="AB24" s="11" t="s">
        <v>486</v>
      </c>
      <c r="AC24" s="10"/>
    </row>
    <row r="25" spans="1:29" x14ac:dyDescent="0.35">
      <c r="A25" s="11"/>
      <c r="B25" s="8" t="s">
        <v>449</v>
      </c>
      <c r="C25" s="10" t="s">
        <v>1289</v>
      </c>
      <c r="D25" s="10" t="s">
        <v>449</v>
      </c>
      <c r="E25" s="5" t="s">
        <v>449</v>
      </c>
      <c r="F25" s="5" t="s">
        <v>449</v>
      </c>
      <c r="G25" s="5" t="s">
        <v>449</v>
      </c>
      <c r="H25" s="11" t="s">
        <v>449</v>
      </c>
      <c r="I25" s="10" t="s">
        <v>449</v>
      </c>
      <c r="J25" s="5" t="s">
        <v>449</v>
      </c>
      <c r="K25" s="5" t="s">
        <v>449</v>
      </c>
      <c r="L25" s="11" t="s">
        <v>449</v>
      </c>
      <c r="M25" s="10" t="s">
        <v>449</v>
      </c>
      <c r="N25" s="5" t="s">
        <v>449</v>
      </c>
      <c r="O25" s="11" t="s">
        <v>449</v>
      </c>
      <c r="P25" s="10" t="s">
        <v>594</v>
      </c>
      <c r="Q25" s="5" t="s">
        <v>449</v>
      </c>
      <c r="R25" s="5" t="s">
        <v>449</v>
      </c>
      <c r="S25" s="5" t="s">
        <v>449</v>
      </c>
      <c r="T25" s="11" t="s">
        <v>449</v>
      </c>
      <c r="U25" s="10" t="s">
        <v>449</v>
      </c>
      <c r="V25" s="5" t="s">
        <v>449</v>
      </c>
      <c r="W25" s="5" t="s">
        <v>449</v>
      </c>
      <c r="X25" s="11" t="s">
        <v>449</v>
      </c>
      <c r="Y25" s="10" t="s">
        <v>449</v>
      </c>
      <c r="Z25" s="5" t="s">
        <v>449</v>
      </c>
      <c r="AA25" s="5" t="s">
        <v>449</v>
      </c>
      <c r="AB25" s="11" t="s">
        <v>449</v>
      </c>
      <c r="AC25" s="10"/>
    </row>
    <row r="26" spans="1:29" x14ac:dyDescent="0.35">
      <c r="A26" s="11"/>
      <c r="B26" s="22" t="s">
        <v>519</v>
      </c>
      <c r="C26" s="23">
        <v>3</v>
      </c>
      <c r="D26" s="24">
        <v>3</v>
      </c>
      <c r="E26" s="25" t="s">
        <v>486</v>
      </c>
      <c r="F26" s="25" t="s">
        <v>486</v>
      </c>
      <c r="G26" s="25" t="s">
        <v>486</v>
      </c>
      <c r="H26" s="26" t="s">
        <v>486</v>
      </c>
      <c r="I26" s="24">
        <v>3</v>
      </c>
      <c r="J26" s="25" t="s">
        <v>486</v>
      </c>
      <c r="K26" s="25" t="s">
        <v>486</v>
      </c>
      <c r="L26" s="26" t="s">
        <v>486</v>
      </c>
      <c r="M26" s="24" t="s">
        <v>486</v>
      </c>
      <c r="N26" s="25">
        <v>3</v>
      </c>
      <c r="O26" s="26" t="s">
        <v>486</v>
      </c>
      <c r="P26" s="24">
        <v>2</v>
      </c>
      <c r="Q26" s="25">
        <v>1</v>
      </c>
      <c r="R26" s="25" t="s">
        <v>486</v>
      </c>
      <c r="S26" s="25" t="s">
        <v>486</v>
      </c>
      <c r="T26" s="26" t="s">
        <v>486</v>
      </c>
      <c r="U26" s="24">
        <v>2</v>
      </c>
      <c r="V26" s="25" t="s">
        <v>486</v>
      </c>
      <c r="W26" s="25">
        <v>1</v>
      </c>
      <c r="X26" s="26" t="s">
        <v>486</v>
      </c>
      <c r="Y26" s="24" t="s">
        <v>486</v>
      </c>
      <c r="Z26" s="25">
        <v>3</v>
      </c>
      <c r="AA26" s="25" t="s">
        <v>486</v>
      </c>
      <c r="AB26" s="26" t="s">
        <v>486</v>
      </c>
      <c r="AC26" s="10"/>
    </row>
    <row r="27" spans="1:29" x14ac:dyDescent="0.35">
      <c r="A27" s="11"/>
      <c r="B27" s="22" t="s">
        <v>449</v>
      </c>
      <c r="C27" s="24" t="s">
        <v>449</v>
      </c>
      <c r="D27" s="24" t="s">
        <v>449</v>
      </c>
      <c r="E27" s="25" t="s">
        <v>449</v>
      </c>
      <c r="F27" s="25" t="s">
        <v>449</v>
      </c>
      <c r="G27" s="25" t="s">
        <v>449</v>
      </c>
      <c r="H27" s="26" t="s">
        <v>449</v>
      </c>
      <c r="I27" s="24" t="s">
        <v>449</v>
      </c>
      <c r="J27" s="25" t="s">
        <v>449</v>
      </c>
      <c r="K27" s="25" t="s">
        <v>449</v>
      </c>
      <c r="L27" s="26" t="s">
        <v>449</v>
      </c>
      <c r="M27" s="24" t="s">
        <v>449</v>
      </c>
      <c r="N27" s="25" t="s">
        <v>449</v>
      </c>
      <c r="O27" s="26" t="s">
        <v>449</v>
      </c>
      <c r="P27" s="24" t="s">
        <v>449</v>
      </c>
      <c r="Q27" s="25" t="s">
        <v>449</v>
      </c>
      <c r="R27" s="25" t="s">
        <v>449</v>
      </c>
      <c r="S27" s="25" t="s">
        <v>449</v>
      </c>
      <c r="T27" s="26" t="s">
        <v>449</v>
      </c>
      <c r="U27" s="24" t="s">
        <v>559</v>
      </c>
      <c r="V27" s="25" t="s">
        <v>449</v>
      </c>
      <c r="W27" s="25" t="s">
        <v>449</v>
      </c>
      <c r="X27" s="26" t="s">
        <v>449</v>
      </c>
      <c r="Y27" s="24" t="s">
        <v>449</v>
      </c>
      <c r="Z27" s="25" t="s">
        <v>449</v>
      </c>
      <c r="AA27" s="25" t="s">
        <v>449</v>
      </c>
      <c r="AB27" s="26" t="s">
        <v>449</v>
      </c>
      <c r="AC27" s="10"/>
    </row>
    <row r="28" spans="1:29" x14ac:dyDescent="0.35">
      <c r="A28" s="11"/>
      <c r="B28" s="8" t="s">
        <v>1336</v>
      </c>
      <c r="C28" s="9">
        <v>2785</v>
      </c>
      <c r="D28" s="10">
        <v>2785</v>
      </c>
      <c r="E28" s="5" t="s">
        <v>486</v>
      </c>
      <c r="F28" s="5" t="s">
        <v>486</v>
      </c>
      <c r="G28" s="5" t="s">
        <v>486</v>
      </c>
      <c r="H28" s="11" t="s">
        <v>486</v>
      </c>
      <c r="I28" s="10">
        <v>2263</v>
      </c>
      <c r="J28" s="5" t="s">
        <v>486</v>
      </c>
      <c r="K28" s="5">
        <v>523</v>
      </c>
      <c r="L28" s="11" t="s">
        <v>486</v>
      </c>
      <c r="M28" s="10">
        <v>1090</v>
      </c>
      <c r="N28" s="5">
        <v>1587</v>
      </c>
      <c r="O28" s="11">
        <v>101</v>
      </c>
      <c r="P28" s="10">
        <v>1738</v>
      </c>
      <c r="Q28" s="5">
        <v>848</v>
      </c>
      <c r="R28" s="5">
        <v>160</v>
      </c>
      <c r="S28" s="5">
        <v>36</v>
      </c>
      <c r="T28" s="11">
        <v>4</v>
      </c>
      <c r="U28" s="10">
        <v>441</v>
      </c>
      <c r="V28" s="5">
        <v>275</v>
      </c>
      <c r="W28" s="5">
        <v>1979</v>
      </c>
      <c r="X28" s="11">
        <v>51</v>
      </c>
      <c r="Y28" s="10">
        <v>667</v>
      </c>
      <c r="Z28" s="5">
        <v>1996</v>
      </c>
      <c r="AA28" s="5">
        <v>53</v>
      </c>
      <c r="AB28" s="11">
        <v>20</v>
      </c>
      <c r="AC28" s="10"/>
    </row>
    <row r="29" spans="1:29" x14ac:dyDescent="0.35">
      <c r="A29" s="11"/>
      <c r="B29" s="8" t="s">
        <v>449</v>
      </c>
      <c r="C29" s="12">
        <v>0.92</v>
      </c>
      <c r="D29" s="13">
        <v>0.92</v>
      </c>
      <c r="E29" s="5" t="s">
        <v>486</v>
      </c>
      <c r="F29" s="5" t="s">
        <v>486</v>
      </c>
      <c r="G29" s="5" t="s">
        <v>486</v>
      </c>
      <c r="H29" s="11" t="s">
        <v>486</v>
      </c>
      <c r="I29" s="13">
        <v>0.92</v>
      </c>
      <c r="J29" s="5" t="s">
        <v>486</v>
      </c>
      <c r="K29" s="14">
        <v>0.91</v>
      </c>
      <c r="L29" s="11" t="s">
        <v>486</v>
      </c>
      <c r="M29" s="13">
        <v>0.92</v>
      </c>
      <c r="N29" s="14">
        <v>0.92</v>
      </c>
      <c r="O29" s="15">
        <v>0.9</v>
      </c>
      <c r="P29" s="13">
        <v>0.92</v>
      </c>
      <c r="Q29" s="14">
        <v>0.91</v>
      </c>
      <c r="R29" s="14">
        <v>0.92</v>
      </c>
      <c r="S29" s="14">
        <v>0.99</v>
      </c>
      <c r="T29" s="15">
        <v>1</v>
      </c>
      <c r="U29" s="13">
        <v>0.9</v>
      </c>
      <c r="V29" s="14">
        <v>0.93</v>
      </c>
      <c r="W29" s="14">
        <v>0.92</v>
      </c>
      <c r="X29" s="15">
        <v>0.94</v>
      </c>
      <c r="Y29" s="13">
        <v>0.93</v>
      </c>
      <c r="Z29" s="14">
        <v>0.91</v>
      </c>
      <c r="AA29" s="14">
        <v>0.92</v>
      </c>
      <c r="AB29" s="15">
        <v>0.87</v>
      </c>
      <c r="AC29" s="10"/>
    </row>
    <row r="30" spans="1:29" x14ac:dyDescent="0.35">
      <c r="A30" s="11"/>
      <c r="B30" s="22" t="s">
        <v>1337</v>
      </c>
      <c r="C30" s="23">
        <v>64</v>
      </c>
      <c r="D30" s="24">
        <v>64</v>
      </c>
      <c r="E30" s="25" t="s">
        <v>486</v>
      </c>
      <c r="F30" s="25" t="s">
        <v>486</v>
      </c>
      <c r="G30" s="25" t="s">
        <v>486</v>
      </c>
      <c r="H30" s="26" t="s">
        <v>486</v>
      </c>
      <c r="I30" s="24">
        <v>53</v>
      </c>
      <c r="J30" s="25" t="s">
        <v>486</v>
      </c>
      <c r="K30" s="25">
        <v>11</v>
      </c>
      <c r="L30" s="26" t="s">
        <v>486</v>
      </c>
      <c r="M30" s="24">
        <v>21</v>
      </c>
      <c r="N30" s="25">
        <v>41</v>
      </c>
      <c r="O30" s="26">
        <v>2</v>
      </c>
      <c r="P30" s="24">
        <v>39</v>
      </c>
      <c r="Q30" s="25">
        <v>22</v>
      </c>
      <c r="R30" s="25">
        <v>3</v>
      </c>
      <c r="S30" s="25" t="s">
        <v>486</v>
      </c>
      <c r="T30" s="26" t="s">
        <v>486</v>
      </c>
      <c r="U30" s="24">
        <v>15</v>
      </c>
      <c r="V30" s="25">
        <v>7</v>
      </c>
      <c r="W30" s="25">
        <v>41</v>
      </c>
      <c r="X30" s="26" t="s">
        <v>486</v>
      </c>
      <c r="Y30" s="24">
        <v>9</v>
      </c>
      <c r="Z30" s="25">
        <v>50</v>
      </c>
      <c r="AA30" s="25" t="s">
        <v>486</v>
      </c>
      <c r="AB30" s="26">
        <v>3</v>
      </c>
      <c r="AC30" s="10"/>
    </row>
    <row r="31" spans="1:29" x14ac:dyDescent="0.35">
      <c r="A31" s="5"/>
      <c r="B31" s="36" t="s">
        <v>449</v>
      </c>
      <c r="C31" s="43">
        <v>0.02</v>
      </c>
      <c r="D31" s="44">
        <v>0.02</v>
      </c>
      <c r="E31" s="39" t="s">
        <v>486</v>
      </c>
      <c r="F31" s="39" t="s">
        <v>486</v>
      </c>
      <c r="G31" s="39" t="s">
        <v>486</v>
      </c>
      <c r="H31" s="40" t="s">
        <v>486</v>
      </c>
      <c r="I31" s="44">
        <v>0.02</v>
      </c>
      <c r="J31" s="39" t="s">
        <v>486</v>
      </c>
      <c r="K31" s="45">
        <v>0.02</v>
      </c>
      <c r="L31" s="40" t="s">
        <v>486</v>
      </c>
      <c r="M31" s="44">
        <v>0.02</v>
      </c>
      <c r="N31" s="45">
        <v>0.02</v>
      </c>
      <c r="O31" s="46">
        <v>0.02</v>
      </c>
      <c r="P31" s="44">
        <v>0.02</v>
      </c>
      <c r="Q31" s="45">
        <v>0.02</v>
      </c>
      <c r="R31" s="45">
        <v>0.02</v>
      </c>
      <c r="S31" s="39" t="s">
        <v>486</v>
      </c>
      <c r="T31" s="40" t="s">
        <v>486</v>
      </c>
      <c r="U31" s="44">
        <v>0.03</v>
      </c>
      <c r="V31" s="45">
        <v>0.03</v>
      </c>
      <c r="W31" s="45">
        <v>0.02</v>
      </c>
      <c r="X31" s="40" t="s">
        <v>486</v>
      </c>
      <c r="Y31" s="44">
        <v>0.01</v>
      </c>
      <c r="Z31" s="45">
        <v>0.02</v>
      </c>
      <c r="AA31" s="39" t="s">
        <v>486</v>
      </c>
      <c r="AB31" s="45">
        <v>0.13</v>
      </c>
      <c r="AC31" s="10"/>
    </row>
    <row r="32" spans="1:29" x14ac:dyDescent="0.35">
      <c r="B32" s="1" t="s">
        <v>1929</v>
      </c>
    </row>
    <row r="33" spans="2:2" x14ac:dyDescent="0.35">
      <c r="B33" s="1" t="s">
        <v>529</v>
      </c>
    </row>
    <row r="34" spans="2:2" x14ac:dyDescent="0.35">
      <c r="B34" s="1" t="s">
        <v>530</v>
      </c>
    </row>
  </sheetData>
  <hyperlinks>
    <hyperlink ref="C1" location="Index!A112" display="Return to Index" xr:uid="{00000000-0004-0000-6C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D00-000000000000}">
  <dimension ref="A1:X37"/>
  <sheetViews>
    <sheetView showGridLines="0" zoomScale="85" zoomScaleNormal="85" workbookViewId="0">
      <pane ySplit="8" topLeftCell="A9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291</v>
      </c>
    </row>
    <row r="6" spans="1:24" x14ac:dyDescent="0.35">
      <c r="B6" s="1" t="s">
        <v>289</v>
      </c>
    </row>
    <row r="7" spans="1:24" x14ac:dyDescent="0.35">
      <c r="B7" s="1" t="s">
        <v>104</v>
      </c>
    </row>
    <row r="8" spans="1:24" ht="130.5" x14ac:dyDescent="0.35">
      <c r="B8" s="5" t="s">
        <v>449</v>
      </c>
      <c r="C8" s="6" t="s">
        <v>450</v>
      </c>
      <c r="D8" s="6" t="s">
        <v>535</v>
      </c>
      <c r="E8" s="7" t="s">
        <v>536</v>
      </c>
      <c r="F8" s="7" t="s">
        <v>537</v>
      </c>
      <c r="G8" s="7" t="s">
        <v>538</v>
      </c>
      <c r="H8" s="7" t="s">
        <v>539</v>
      </c>
      <c r="I8" s="7" t="s">
        <v>540</v>
      </c>
      <c r="J8" s="6" t="s">
        <v>541</v>
      </c>
      <c r="K8" s="7" t="s">
        <v>542</v>
      </c>
      <c r="L8" s="6" t="s">
        <v>543</v>
      </c>
      <c r="M8" s="7" t="s">
        <v>544</v>
      </c>
      <c r="N8" s="7" t="s">
        <v>545</v>
      </c>
      <c r="O8" s="7" t="s">
        <v>546</v>
      </c>
      <c r="P8" s="7" t="s">
        <v>547</v>
      </c>
      <c r="Q8" s="7" t="s">
        <v>548</v>
      </c>
      <c r="R8" s="7" t="s">
        <v>549</v>
      </c>
      <c r="S8" s="6" t="s">
        <v>550</v>
      </c>
      <c r="T8" s="7" t="s">
        <v>551</v>
      </c>
      <c r="U8" s="7" t="s">
        <v>552</v>
      </c>
      <c r="V8" s="7" t="s">
        <v>553</v>
      </c>
      <c r="W8" s="7" t="s">
        <v>554</v>
      </c>
    </row>
    <row r="9" spans="1:24" x14ac:dyDescent="0.35">
      <c r="B9" s="8" t="s">
        <v>476</v>
      </c>
      <c r="C9" s="9">
        <v>3138</v>
      </c>
      <c r="D9" s="10">
        <v>1341</v>
      </c>
      <c r="E9" s="5">
        <v>215</v>
      </c>
      <c r="F9" s="5">
        <v>681</v>
      </c>
      <c r="G9" s="5">
        <v>360</v>
      </c>
      <c r="H9" s="5">
        <v>302</v>
      </c>
      <c r="I9" s="11">
        <v>174</v>
      </c>
      <c r="J9" s="10">
        <v>2616</v>
      </c>
      <c r="K9" s="11">
        <v>407</v>
      </c>
      <c r="L9" s="10">
        <v>473</v>
      </c>
      <c r="M9" s="5">
        <v>708</v>
      </c>
      <c r="N9" s="5">
        <v>239</v>
      </c>
      <c r="O9" s="5">
        <v>843</v>
      </c>
      <c r="P9" s="5">
        <v>468</v>
      </c>
      <c r="Q9" s="5">
        <v>152</v>
      </c>
      <c r="R9" s="11">
        <v>105</v>
      </c>
      <c r="S9" s="10">
        <v>516</v>
      </c>
      <c r="T9" s="5">
        <v>849</v>
      </c>
      <c r="U9" s="5">
        <v>920</v>
      </c>
      <c r="V9" s="5">
        <v>345</v>
      </c>
      <c r="W9" s="11">
        <v>160</v>
      </c>
    </row>
    <row r="10" spans="1:24" x14ac:dyDescent="0.35">
      <c r="B10" s="17" t="s">
        <v>1930</v>
      </c>
      <c r="C10" s="18">
        <v>3039</v>
      </c>
      <c r="D10" s="19">
        <v>1251</v>
      </c>
      <c r="E10" s="20">
        <v>225</v>
      </c>
      <c r="F10" s="20">
        <v>560</v>
      </c>
      <c r="G10" s="20">
        <v>372</v>
      </c>
      <c r="H10" s="20">
        <v>382</v>
      </c>
      <c r="I10" s="21">
        <v>161</v>
      </c>
      <c r="J10" s="19">
        <v>2367</v>
      </c>
      <c r="K10" s="21">
        <v>510</v>
      </c>
      <c r="L10" s="19">
        <v>526</v>
      </c>
      <c r="M10" s="20">
        <v>668</v>
      </c>
      <c r="N10" s="20">
        <v>227</v>
      </c>
      <c r="O10" s="20">
        <v>756</v>
      </c>
      <c r="P10" s="20">
        <v>414</v>
      </c>
      <c r="Q10" s="20">
        <v>118</v>
      </c>
      <c r="R10" s="21" t="s">
        <v>639</v>
      </c>
      <c r="S10" s="19">
        <v>596</v>
      </c>
      <c r="T10" s="20">
        <v>844</v>
      </c>
      <c r="U10" s="20">
        <v>765</v>
      </c>
      <c r="V10" s="20">
        <v>264</v>
      </c>
      <c r="W10" s="21">
        <v>210</v>
      </c>
    </row>
    <row r="11" spans="1:24" x14ac:dyDescent="0.35">
      <c r="A11" s="11"/>
      <c r="B11" s="22" t="s">
        <v>1331</v>
      </c>
      <c r="C11" s="23">
        <v>2183</v>
      </c>
      <c r="D11" s="24">
        <v>869</v>
      </c>
      <c r="E11" s="25">
        <v>160</v>
      </c>
      <c r="F11" s="25">
        <v>402</v>
      </c>
      <c r="G11" s="25">
        <v>268</v>
      </c>
      <c r="H11" s="25">
        <v>296</v>
      </c>
      <c r="I11" s="26">
        <v>119</v>
      </c>
      <c r="J11" s="24">
        <v>1719</v>
      </c>
      <c r="K11" s="26">
        <v>337</v>
      </c>
      <c r="L11" s="24">
        <v>386</v>
      </c>
      <c r="M11" s="25">
        <v>501</v>
      </c>
      <c r="N11" s="25">
        <v>168</v>
      </c>
      <c r="O11" s="25">
        <v>512</v>
      </c>
      <c r="P11" s="25">
        <v>280</v>
      </c>
      <c r="Q11" s="25">
        <v>86</v>
      </c>
      <c r="R11" s="26">
        <v>114</v>
      </c>
      <c r="S11" s="24">
        <v>462</v>
      </c>
      <c r="T11" s="25">
        <v>604</v>
      </c>
      <c r="U11" s="25">
        <v>531</v>
      </c>
      <c r="V11" s="25">
        <v>180</v>
      </c>
      <c r="W11" s="26">
        <v>157</v>
      </c>
      <c r="X11" s="10"/>
    </row>
    <row r="12" spans="1:24" x14ac:dyDescent="0.35">
      <c r="A12" s="11"/>
      <c r="B12" s="22" t="s">
        <v>449</v>
      </c>
      <c r="C12" s="27">
        <v>0.72</v>
      </c>
      <c r="D12" s="28">
        <v>0.69</v>
      </c>
      <c r="E12" s="29">
        <v>0.71</v>
      </c>
      <c r="F12" s="29">
        <v>0.72</v>
      </c>
      <c r="G12" s="29">
        <v>0.72</v>
      </c>
      <c r="H12" s="29">
        <v>0.78</v>
      </c>
      <c r="I12" s="30">
        <v>0.74</v>
      </c>
      <c r="J12" s="28">
        <v>0.73</v>
      </c>
      <c r="K12" s="30">
        <v>0.66</v>
      </c>
      <c r="L12" s="28">
        <v>0.73</v>
      </c>
      <c r="M12" s="29">
        <v>0.75</v>
      </c>
      <c r="N12" s="29">
        <v>0.74</v>
      </c>
      <c r="O12" s="29">
        <v>0.68</v>
      </c>
      <c r="P12" s="29">
        <v>0.68</v>
      </c>
      <c r="Q12" s="29">
        <v>0.73</v>
      </c>
      <c r="R12" s="30">
        <v>0.79</v>
      </c>
      <c r="S12" s="28">
        <v>0.77</v>
      </c>
      <c r="T12" s="29">
        <v>0.72</v>
      </c>
      <c r="U12" s="29">
        <v>0.69</v>
      </c>
      <c r="V12" s="29">
        <v>0.68</v>
      </c>
      <c r="W12" s="30">
        <v>0.75</v>
      </c>
      <c r="X12" s="10"/>
    </row>
    <row r="13" spans="1:24" x14ac:dyDescent="0.35">
      <c r="A13" s="11"/>
      <c r="B13" s="22" t="s">
        <v>449</v>
      </c>
      <c r="C13" s="24" t="s">
        <v>1365</v>
      </c>
      <c r="D13" s="24" t="s">
        <v>449</v>
      </c>
      <c r="E13" s="25" t="s">
        <v>449</v>
      </c>
      <c r="F13" s="25" t="s">
        <v>449</v>
      </c>
      <c r="G13" s="25" t="s">
        <v>449</v>
      </c>
      <c r="H13" s="25" t="s">
        <v>560</v>
      </c>
      <c r="I13" s="26" t="s">
        <v>449</v>
      </c>
      <c r="J13" s="24" t="s">
        <v>886</v>
      </c>
      <c r="K13" s="26" t="s">
        <v>449</v>
      </c>
      <c r="L13" s="24" t="s">
        <v>449</v>
      </c>
      <c r="M13" s="25" t="s">
        <v>565</v>
      </c>
      <c r="N13" s="25" t="s">
        <v>449</v>
      </c>
      <c r="O13" s="25" t="s">
        <v>449</v>
      </c>
      <c r="P13" s="25" t="s">
        <v>449</v>
      </c>
      <c r="Q13" s="25" t="s">
        <v>449</v>
      </c>
      <c r="R13" s="26" t="s">
        <v>449</v>
      </c>
      <c r="S13" s="24" t="s">
        <v>494</v>
      </c>
      <c r="T13" s="25" t="s">
        <v>449</v>
      </c>
      <c r="U13" s="25" t="s">
        <v>449</v>
      </c>
      <c r="V13" s="25" t="s">
        <v>449</v>
      </c>
      <c r="W13" s="26" t="s">
        <v>449</v>
      </c>
      <c r="X13" s="10"/>
    </row>
    <row r="14" spans="1:24" x14ac:dyDescent="0.35">
      <c r="A14" s="11"/>
      <c r="B14" s="8" t="s">
        <v>1332</v>
      </c>
      <c r="C14" s="9">
        <v>602</v>
      </c>
      <c r="D14" s="10">
        <v>267</v>
      </c>
      <c r="E14" s="5">
        <v>52</v>
      </c>
      <c r="F14" s="5">
        <v>115</v>
      </c>
      <c r="G14" s="5">
        <v>77</v>
      </c>
      <c r="H14" s="5">
        <v>51</v>
      </c>
      <c r="I14" s="11">
        <v>25</v>
      </c>
      <c r="J14" s="10">
        <v>457</v>
      </c>
      <c r="K14" s="11">
        <v>123</v>
      </c>
      <c r="L14" s="10">
        <v>112</v>
      </c>
      <c r="M14" s="5">
        <v>120</v>
      </c>
      <c r="N14" s="5">
        <v>46</v>
      </c>
      <c r="O14" s="5">
        <v>178</v>
      </c>
      <c r="P14" s="5">
        <v>75</v>
      </c>
      <c r="Q14" s="5">
        <v>17</v>
      </c>
      <c r="R14" s="11">
        <v>19</v>
      </c>
      <c r="S14" s="10">
        <v>97</v>
      </c>
      <c r="T14" s="5">
        <v>182</v>
      </c>
      <c r="U14" s="5">
        <v>171</v>
      </c>
      <c r="V14" s="5">
        <v>49</v>
      </c>
      <c r="W14" s="11">
        <v>32</v>
      </c>
      <c r="X14" s="10"/>
    </row>
    <row r="15" spans="1:24" x14ac:dyDescent="0.35">
      <c r="A15" s="11"/>
      <c r="B15" s="8" t="s">
        <v>449</v>
      </c>
      <c r="C15" s="12">
        <v>0.2</v>
      </c>
      <c r="D15" s="13">
        <v>0.21</v>
      </c>
      <c r="E15" s="14">
        <v>0.23</v>
      </c>
      <c r="F15" s="14">
        <v>0.21</v>
      </c>
      <c r="G15" s="14">
        <v>0.21</v>
      </c>
      <c r="H15" s="14">
        <v>0.13</v>
      </c>
      <c r="I15" s="15">
        <v>0.16</v>
      </c>
      <c r="J15" s="13">
        <v>0.19</v>
      </c>
      <c r="K15" s="15">
        <v>0.24</v>
      </c>
      <c r="L15" s="13">
        <v>0.21</v>
      </c>
      <c r="M15" s="14">
        <v>0.18</v>
      </c>
      <c r="N15" s="14">
        <v>0.2</v>
      </c>
      <c r="O15" s="14">
        <v>0.23</v>
      </c>
      <c r="P15" s="14">
        <v>0.18</v>
      </c>
      <c r="Q15" s="14">
        <v>0.15</v>
      </c>
      <c r="R15" s="15">
        <v>0.13</v>
      </c>
      <c r="S15" s="13">
        <v>0.16</v>
      </c>
      <c r="T15" s="14">
        <v>0.22</v>
      </c>
      <c r="U15" s="14">
        <v>0.22</v>
      </c>
      <c r="V15" s="14">
        <v>0.19</v>
      </c>
      <c r="W15" s="15">
        <v>0.15</v>
      </c>
      <c r="X15" s="10"/>
    </row>
    <row r="16" spans="1:24" x14ac:dyDescent="0.35">
      <c r="A16" s="11"/>
      <c r="B16" s="8" t="s">
        <v>449</v>
      </c>
      <c r="C16" s="10" t="s">
        <v>557</v>
      </c>
      <c r="D16" s="10" t="s">
        <v>557</v>
      </c>
      <c r="E16" s="5" t="s">
        <v>557</v>
      </c>
      <c r="F16" s="5" t="s">
        <v>557</v>
      </c>
      <c r="G16" s="5" t="s">
        <v>449</v>
      </c>
      <c r="H16" s="5" t="s">
        <v>449</v>
      </c>
      <c r="I16" s="11" t="s">
        <v>449</v>
      </c>
      <c r="J16" s="10" t="s">
        <v>449</v>
      </c>
      <c r="K16" s="11" t="s">
        <v>449</v>
      </c>
      <c r="L16" s="10" t="s">
        <v>449</v>
      </c>
      <c r="M16" s="5" t="s">
        <v>449</v>
      </c>
      <c r="N16" s="5" t="s">
        <v>449</v>
      </c>
      <c r="O16" s="5" t="s">
        <v>1366</v>
      </c>
      <c r="P16" s="5" t="s">
        <v>449</v>
      </c>
      <c r="Q16" s="5" t="s">
        <v>449</v>
      </c>
      <c r="R16" s="11" t="s">
        <v>449</v>
      </c>
      <c r="S16" s="10" t="s">
        <v>449</v>
      </c>
      <c r="T16" s="5" t="s">
        <v>449</v>
      </c>
      <c r="U16" s="5" t="s">
        <v>842</v>
      </c>
      <c r="V16" s="5" t="s">
        <v>449</v>
      </c>
      <c r="W16" s="11" t="s">
        <v>449</v>
      </c>
      <c r="X16" s="10"/>
    </row>
    <row r="17" spans="1:24" x14ac:dyDescent="0.35">
      <c r="A17" s="11"/>
      <c r="B17" s="22" t="s">
        <v>1333</v>
      </c>
      <c r="C17" s="23">
        <v>168</v>
      </c>
      <c r="D17" s="24">
        <v>77</v>
      </c>
      <c r="E17" s="25">
        <v>8</v>
      </c>
      <c r="F17" s="25">
        <v>26</v>
      </c>
      <c r="G17" s="25">
        <v>20</v>
      </c>
      <c r="H17" s="25">
        <v>26</v>
      </c>
      <c r="I17" s="26">
        <v>9</v>
      </c>
      <c r="J17" s="24">
        <v>125</v>
      </c>
      <c r="K17" s="26">
        <v>38</v>
      </c>
      <c r="L17" s="24">
        <v>19</v>
      </c>
      <c r="M17" s="25">
        <v>37</v>
      </c>
      <c r="N17" s="25">
        <v>9</v>
      </c>
      <c r="O17" s="25">
        <v>39</v>
      </c>
      <c r="P17" s="25">
        <v>39</v>
      </c>
      <c r="Q17" s="25">
        <v>8</v>
      </c>
      <c r="R17" s="26">
        <v>9</v>
      </c>
      <c r="S17" s="24">
        <v>26</v>
      </c>
      <c r="T17" s="25">
        <v>38</v>
      </c>
      <c r="U17" s="25">
        <v>38</v>
      </c>
      <c r="V17" s="25">
        <v>23</v>
      </c>
      <c r="W17" s="26">
        <v>17</v>
      </c>
      <c r="X17" s="10"/>
    </row>
    <row r="18" spans="1:24" x14ac:dyDescent="0.35">
      <c r="A18" s="11"/>
      <c r="B18" s="22" t="s">
        <v>449</v>
      </c>
      <c r="C18" s="27">
        <v>0.06</v>
      </c>
      <c r="D18" s="28">
        <v>0.06</v>
      </c>
      <c r="E18" s="29">
        <v>0.04</v>
      </c>
      <c r="F18" s="29">
        <v>0.05</v>
      </c>
      <c r="G18" s="29">
        <v>0.05</v>
      </c>
      <c r="H18" s="29">
        <v>7.0000000000000007E-2</v>
      </c>
      <c r="I18" s="30">
        <v>0.05</v>
      </c>
      <c r="J18" s="28">
        <v>0.05</v>
      </c>
      <c r="K18" s="30">
        <v>7.0000000000000007E-2</v>
      </c>
      <c r="L18" s="28">
        <v>0.04</v>
      </c>
      <c r="M18" s="29">
        <v>0.06</v>
      </c>
      <c r="N18" s="29">
        <v>0.04</v>
      </c>
      <c r="O18" s="29">
        <v>0.05</v>
      </c>
      <c r="P18" s="29">
        <v>0.09</v>
      </c>
      <c r="Q18" s="29">
        <v>0.06</v>
      </c>
      <c r="R18" s="30">
        <v>0.06</v>
      </c>
      <c r="S18" s="28">
        <v>0.04</v>
      </c>
      <c r="T18" s="29">
        <v>0.05</v>
      </c>
      <c r="U18" s="29">
        <v>0.05</v>
      </c>
      <c r="V18" s="29">
        <v>0.09</v>
      </c>
      <c r="W18" s="30">
        <v>0.08</v>
      </c>
      <c r="X18" s="10"/>
    </row>
    <row r="19" spans="1:24" x14ac:dyDescent="0.35">
      <c r="A19" s="11"/>
      <c r="B19" s="22" t="s">
        <v>449</v>
      </c>
      <c r="C19" s="24" t="s">
        <v>449</v>
      </c>
      <c r="D19" s="24" t="s">
        <v>449</v>
      </c>
      <c r="E19" s="25" t="s">
        <v>449</v>
      </c>
      <c r="F19" s="25" t="s">
        <v>449</v>
      </c>
      <c r="G19" s="25" t="s">
        <v>449</v>
      </c>
      <c r="H19" s="25" t="s">
        <v>449</v>
      </c>
      <c r="I19" s="26" t="s">
        <v>449</v>
      </c>
      <c r="J19" s="24" t="s">
        <v>449</v>
      </c>
      <c r="K19" s="26" t="s">
        <v>449</v>
      </c>
      <c r="L19" s="24" t="s">
        <v>449</v>
      </c>
      <c r="M19" s="25" t="s">
        <v>449</v>
      </c>
      <c r="N19" s="25" t="s">
        <v>449</v>
      </c>
      <c r="O19" s="25" t="s">
        <v>449</v>
      </c>
      <c r="P19" s="25" t="s">
        <v>1196</v>
      </c>
      <c r="Q19" s="25" t="s">
        <v>449</v>
      </c>
      <c r="R19" s="26" t="s">
        <v>449</v>
      </c>
      <c r="S19" s="24" t="s">
        <v>449</v>
      </c>
      <c r="T19" s="25" t="s">
        <v>449</v>
      </c>
      <c r="U19" s="25" t="s">
        <v>449</v>
      </c>
      <c r="V19" s="25" t="s">
        <v>617</v>
      </c>
      <c r="W19" s="26" t="s">
        <v>449</v>
      </c>
      <c r="X19" s="10"/>
    </row>
    <row r="20" spans="1:24" x14ac:dyDescent="0.35">
      <c r="A20" s="11"/>
      <c r="B20" s="8" t="s">
        <v>1334</v>
      </c>
      <c r="C20" s="9">
        <v>50</v>
      </c>
      <c r="D20" s="10">
        <v>23</v>
      </c>
      <c r="E20" s="5">
        <v>1</v>
      </c>
      <c r="F20" s="5">
        <v>12</v>
      </c>
      <c r="G20" s="5">
        <v>2</v>
      </c>
      <c r="H20" s="5">
        <v>4</v>
      </c>
      <c r="I20" s="11">
        <v>6</v>
      </c>
      <c r="J20" s="10">
        <v>40</v>
      </c>
      <c r="K20" s="11">
        <v>6</v>
      </c>
      <c r="L20" s="10">
        <v>5</v>
      </c>
      <c r="M20" s="5">
        <v>5</v>
      </c>
      <c r="N20" s="5">
        <v>1</v>
      </c>
      <c r="O20" s="5">
        <v>19</v>
      </c>
      <c r="P20" s="5">
        <v>12</v>
      </c>
      <c r="Q20" s="5">
        <v>5</v>
      </c>
      <c r="R20" s="11">
        <v>3</v>
      </c>
      <c r="S20" s="10">
        <v>6</v>
      </c>
      <c r="T20" s="5">
        <v>11</v>
      </c>
      <c r="U20" s="5">
        <v>17</v>
      </c>
      <c r="V20" s="5">
        <v>8</v>
      </c>
      <c r="W20" s="11">
        <v>4</v>
      </c>
      <c r="X20" s="10"/>
    </row>
    <row r="21" spans="1:24" x14ac:dyDescent="0.35">
      <c r="A21" s="11"/>
      <c r="B21" s="8" t="s">
        <v>449</v>
      </c>
      <c r="C21" s="12">
        <v>0.02</v>
      </c>
      <c r="D21" s="13">
        <v>0.02</v>
      </c>
      <c r="E21" s="5" t="s">
        <v>511</v>
      </c>
      <c r="F21" s="14">
        <v>0.02</v>
      </c>
      <c r="G21" s="14">
        <v>0.01</v>
      </c>
      <c r="H21" s="14">
        <v>0.01</v>
      </c>
      <c r="I21" s="15">
        <v>0.04</v>
      </c>
      <c r="J21" s="13">
        <v>0.02</v>
      </c>
      <c r="K21" s="15">
        <v>0.01</v>
      </c>
      <c r="L21" s="13">
        <v>0.01</v>
      </c>
      <c r="M21" s="14">
        <v>0.01</v>
      </c>
      <c r="N21" s="5" t="s">
        <v>511</v>
      </c>
      <c r="O21" s="14">
        <v>0.03</v>
      </c>
      <c r="P21" s="14">
        <v>0.03</v>
      </c>
      <c r="Q21" s="14">
        <v>0.05</v>
      </c>
      <c r="R21" s="15">
        <v>0.02</v>
      </c>
      <c r="S21" s="13">
        <v>0.01</v>
      </c>
      <c r="T21" s="14">
        <v>0.01</v>
      </c>
      <c r="U21" s="14">
        <v>0.02</v>
      </c>
      <c r="V21" s="14">
        <v>0.03</v>
      </c>
      <c r="W21" s="15">
        <v>0.02</v>
      </c>
      <c r="X21" s="10"/>
    </row>
    <row r="22" spans="1:24" x14ac:dyDescent="0.35">
      <c r="A22" s="11"/>
      <c r="B22" s="8" t="s">
        <v>449</v>
      </c>
      <c r="C22" s="10" t="s">
        <v>449</v>
      </c>
      <c r="D22" s="10" t="s">
        <v>449</v>
      </c>
      <c r="E22" s="5" t="s">
        <v>449</v>
      </c>
      <c r="F22" s="5" t="s">
        <v>449</v>
      </c>
      <c r="G22" s="5" t="s">
        <v>449</v>
      </c>
      <c r="H22" s="5" t="s">
        <v>449</v>
      </c>
      <c r="I22" s="11" t="s">
        <v>1367</v>
      </c>
      <c r="J22" s="10" t="s">
        <v>449</v>
      </c>
      <c r="K22" s="11" t="s">
        <v>449</v>
      </c>
      <c r="L22" s="10" t="s">
        <v>449</v>
      </c>
      <c r="M22" s="5" t="s">
        <v>449</v>
      </c>
      <c r="N22" s="5" t="s">
        <v>449</v>
      </c>
      <c r="O22" s="5" t="s">
        <v>568</v>
      </c>
      <c r="P22" s="5" t="s">
        <v>568</v>
      </c>
      <c r="Q22" s="5" t="s">
        <v>833</v>
      </c>
      <c r="R22" s="11" t="s">
        <v>449</v>
      </c>
      <c r="S22" s="10" t="s">
        <v>449</v>
      </c>
      <c r="T22" s="5" t="s">
        <v>449</v>
      </c>
      <c r="U22" s="5" t="s">
        <v>449</v>
      </c>
      <c r="V22" s="5" t="s">
        <v>449</v>
      </c>
      <c r="W22" s="11" t="s">
        <v>449</v>
      </c>
      <c r="X22" s="10"/>
    </row>
    <row r="23" spans="1:24" x14ac:dyDescent="0.35">
      <c r="A23" s="11"/>
      <c r="B23" s="22" t="s">
        <v>1335</v>
      </c>
      <c r="C23" s="23">
        <v>13</v>
      </c>
      <c r="D23" s="24">
        <v>7</v>
      </c>
      <c r="E23" s="25">
        <v>3</v>
      </c>
      <c r="F23" s="25">
        <v>1</v>
      </c>
      <c r="G23" s="25">
        <v>1</v>
      </c>
      <c r="H23" s="25" t="s">
        <v>486</v>
      </c>
      <c r="I23" s="26">
        <v>1</v>
      </c>
      <c r="J23" s="24">
        <v>10</v>
      </c>
      <c r="K23" s="26">
        <v>3</v>
      </c>
      <c r="L23" s="24" t="s">
        <v>486</v>
      </c>
      <c r="M23" s="25">
        <v>3</v>
      </c>
      <c r="N23" s="25" t="s">
        <v>511</v>
      </c>
      <c r="O23" s="25">
        <v>4</v>
      </c>
      <c r="P23" s="25">
        <v>4</v>
      </c>
      <c r="Q23" s="25">
        <v>2</v>
      </c>
      <c r="R23" s="26" t="s">
        <v>486</v>
      </c>
      <c r="S23" s="24">
        <v>1</v>
      </c>
      <c r="T23" s="25">
        <v>6</v>
      </c>
      <c r="U23" s="25">
        <v>5</v>
      </c>
      <c r="V23" s="25">
        <v>2</v>
      </c>
      <c r="W23" s="26" t="s">
        <v>486</v>
      </c>
      <c r="X23" s="10"/>
    </row>
    <row r="24" spans="1:24" x14ac:dyDescent="0.35">
      <c r="A24" s="11"/>
      <c r="B24" s="22" t="s">
        <v>449</v>
      </c>
      <c r="C24" s="23" t="s">
        <v>511</v>
      </c>
      <c r="D24" s="28">
        <v>0.01</v>
      </c>
      <c r="E24" s="29">
        <v>0.02</v>
      </c>
      <c r="F24" s="25" t="s">
        <v>511</v>
      </c>
      <c r="G24" s="25" t="s">
        <v>511</v>
      </c>
      <c r="H24" s="25" t="s">
        <v>486</v>
      </c>
      <c r="I24" s="30">
        <v>0.01</v>
      </c>
      <c r="J24" s="24" t="s">
        <v>511</v>
      </c>
      <c r="K24" s="30">
        <v>0.01</v>
      </c>
      <c r="L24" s="24" t="s">
        <v>486</v>
      </c>
      <c r="M24" s="25" t="s">
        <v>511</v>
      </c>
      <c r="N24" s="25" t="s">
        <v>511</v>
      </c>
      <c r="O24" s="29">
        <v>0.01</v>
      </c>
      <c r="P24" s="29">
        <v>0.01</v>
      </c>
      <c r="Q24" s="29">
        <v>0.02</v>
      </c>
      <c r="R24" s="26" t="s">
        <v>486</v>
      </c>
      <c r="S24" s="24" t="s">
        <v>511</v>
      </c>
      <c r="T24" s="29">
        <v>0.01</v>
      </c>
      <c r="U24" s="29">
        <v>0.01</v>
      </c>
      <c r="V24" s="29">
        <v>0.01</v>
      </c>
      <c r="W24" s="26" t="s">
        <v>486</v>
      </c>
      <c r="X24" s="10"/>
    </row>
    <row r="25" spans="1:24" x14ac:dyDescent="0.35">
      <c r="A25" s="11"/>
      <c r="B25" s="22" t="s">
        <v>449</v>
      </c>
      <c r="C25" s="24" t="s">
        <v>449</v>
      </c>
      <c r="D25" s="24" t="s">
        <v>449</v>
      </c>
      <c r="E25" s="25" t="s">
        <v>449</v>
      </c>
      <c r="F25" s="25" t="s">
        <v>449</v>
      </c>
      <c r="G25" s="25" t="s">
        <v>449</v>
      </c>
      <c r="H25" s="25" t="s">
        <v>449</v>
      </c>
      <c r="I25" s="26" t="s">
        <v>449</v>
      </c>
      <c r="J25" s="24" t="s">
        <v>449</v>
      </c>
      <c r="K25" s="26" t="s">
        <v>449</v>
      </c>
      <c r="L25" s="24" t="s">
        <v>449</v>
      </c>
      <c r="M25" s="25" t="s">
        <v>449</v>
      </c>
      <c r="N25" s="25" t="s">
        <v>449</v>
      </c>
      <c r="O25" s="25" t="s">
        <v>449</v>
      </c>
      <c r="P25" s="25" t="s">
        <v>449</v>
      </c>
      <c r="Q25" s="25" t="s">
        <v>611</v>
      </c>
      <c r="R25" s="26" t="s">
        <v>449</v>
      </c>
      <c r="S25" s="24" t="s">
        <v>449</v>
      </c>
      <c r="T25" s="25" t="s">
        <v>449</v>
      </c>
      <c r="U25" s="25" t="s">
        <v>449</v>
      </c>
      <c r="V25" s="25" t="s">
        <v>449</v>
      </c>
      <c r="W25" s="26" t="s">
        <v>449</v>
      </c>
      <c r="X25" s="10"/>
    </row>
    <row r="26" spans="1:24" x14ac:dyDescent="0.35">
      <c r="A26" s="11"/>
      <c r="B26" s="8" t="s">
        <v>1169</v>
      </c>
      <c r="C26" s="9">
        <v>21</v>
      </c>
      <c r="D26" s="10">
        <v>9</v>
      </c>
      <c r="E26" s="5" t="s">
        <v>511</v>
      </c>
      <c r="F26" s="5">
        <v>3</v>
      </c>
      <c r="G26" s="5">
        <v>4</v>
      </c>
      <c r="H26" s="5">
        <v>4</v>
      </c>
      <c r="I26" s="11">
        <v>1</v>
      </c>
      <c r="J26" s="10">
        <v>17</v>
      </c>
      <c r="K26" s="11">
        <v>4</v>
      </c>
      <c r="L26" s="10">
        <v>4</v>
      </c>
      <c r="M26" s="5">
        <v>1</v>
      </c>
      <c r="N26" s="5">
        <v>2</v>
      </c>
      <c r="O26" s="5">
        <v>5</v>
      </c>
      <c r="P26" s="5">
        <v>5</v>
      </c>
      <c r="Q26" s="5" t="s">
        <v>486</v>
      </c>
      <c r="R26" s="11" t="s">
        <v>511</v>
      </c>
      <c r="S26" s="10">
        <v>3</v>
      </c>
      <c r="T26" s="5">
        <v>3</v>
      </c>
      <c r="U26" s="5">
        <v>4</v>
      </c>
      <c r="V26" s="5">
        <v>1</v>
      </c>
      <c r="W26" s="11" t="s">
        <v>486</v>
      </c>
      <c r="X26" s="10"/>
    </row>
    <row r="27" spans="1:24" x14ac:dyDescent="0.35">
      <c r="A27" s="11"/>
      <c r="B27" s="8" t="s">
        <v>449</v>
      </c>
      <c r="C27" s="12">
        <v>0.01</v>
      </c>
      <c r="D27" s="13">
        <v>0.01</v>
      </c>
      <c r="E27" s="5" t="s">
        <v>511</v>
      </c>
      <c r="F27" s="14">
        <v>0.01</v>
      </c>
      <c r="G27" s="14">
        <v>0.01</v>
      </c>
      <c r="H27" s="14">
        <v>0.01</v>
      </c>
      <c r="I27" s="15">
        <v>0.01</v>
      </c>
      <c r="J27" s="13">
        <v>0.01</v>
      </c>
      <c r="K27" s="15">
        <v>0.01</v>
      </c>
      <c r="L27" s="13">
        <v>0.01</v>
      </c>
      <c r="M27" s="5" t="s">
        <v>511</v>
      </c>
      <c r="N27" s="14">
        <v>0.01</v>
      </c>
      <c r="O27" s="14">
        <v>0.01</v>
      </c>
      <c r="P27" s="14">
        <v>0.01</v>
      </c>
      <c r="Q27" s="5" t="s">
        <v>486</v>
      </c>
      <c r="R27" s="11" t="s">
        <v>511</v>
      </c>
      <c r="S27" s="13">
        <v>0.01</v>
      </c>
      <c r="T27" s="5" t="s">
        <v>511</v>
      </c>
      <c r="U27" s="5" t="s">
        <v>511</v>
      </c>
      <c r="V27" s="14">
        <v>0.01</v>
      </c>
      <c r="W27" s="11" t="s">
        <v>486</v>
      </c>
      <c r="X27" s="10"/>
    </row>
    <row r="28" spans="1:24" x14ac:dyDescent="0.35">
      <c r="A28" s="11"/>
      <c r="B28" s="22" t="s">
        <v>519</v>
      </c>
      <c r="C28" s="23">
        <v>3</v>
      </c>
      <c r="D28" s="24">
        <v>3</v>
      </c>
      <c r="E28" s="25" t="s">
        <v>486</v>
      </c>
      <c r="F28" s="25" t="s">
        <v>486</v>
      </c>
      <c r="G28" s="25" t="s">
        <v>486</v>
      </c>
      <c r="H28" s="25" t="s">
        <v>486</v>
      </c>
      <c r="I28" s="26" t="s">
        <v>486</v>
      </c>
      <c r="J28" s="24">
        <v>3</v>
      </c>
      <c r="K28" s="26" t="s">
        <v>486</v>
      </c>
      <c r="L28" s="24" t="s">
        <v>486</v>
      </c>
      <c r="M28" s="25" t="s">
        <v>486</v>
      </c>
      <c r="N28" s="25" t="s">
        <v>486</v>
      </c>
      <c r="O28" s="25">
        <v>2</v>
      </c>
      <c r="P28" s="25">
        <v>1</v>
      </c>
      <c r="Q28" s="25" t="s">
        <v>486</v>
      </c>
      <c r="R28" s="26" t="s">
        <v>486</v>
      </c>
      <c r="S28" s="24" t="s">
        <v>486</v>
      </c>
      <c r="T28" s="25">
        <v>2</v>
      </c>
      <c r="U28" s="25" t="s">
        <v>486</v>
      </c>
      <c r="V28" s="25" t="s">
        <v>486</v>
      </c>
      <c r="W28" s="26" t="s">
        <v>486</v>
      </c>
      <c r="X28" s="10"/>
    </row>
    <row r="29" spans="1:24" x14ac:dyDescent="0.35">
      <c r="A29" s="11"/>
      <c r="B29" s="8" t="s">
        <v>1336</v>
      </c>
      <c r="C29" s="9">
        <v>2785</v>
      </c>
      <c r="D29" s="10">
        <v>1136</v>
      </c>
      <c r="E29" s="5">
        <v>212</v>
      </c>
      <c r="F29" s="5">
        <v>517</v>
      </c>
      <c r="G29" s="5">
        <v>345</v>
      </c>
      <c r="H29" s="5">
        <v>348</v>
      </c>
      <c r="I29" s="11">
        <v>144</v>
      </c>
      <c r="J29" s="10">
        <v>2175</v>
      </c>
      <c r="K29" s="11">
        <v>460</v>
      </c>
      <c r="L29" s="10">
        <v>498</v>
      </c>
      <c r="M29" s="5">
        <v>622</v>
      </c>
      <c r="N29" s="5">
        <v>214</v>
      </c>
      <c r="O29" s="5">
        <v>689</v>
      </c>
      <c r="P29" s="5">
        <v>355</v>
      </c>
      <c r="Q29" s="5">
        <v>104</v>
      </c>
      <c r="R29" s="11">
        <v>133</v>
      </c>
      <c r="S29" s="10">
        <v>559</v>
      </c>
      <c r="T29" s="5">
        <v>786</v>
      </c>
      <c r="U29" s="5">
        <v>702</v>
      </c>
      <c r="V29" s="5">
        <v>230</v>
      </c>
      <c r="W29" s="11">
        <v>189</v>
      </c>
      <c r="X29" s="10"/>
    </row>
    <row r="30" spans="1:24" x14ac:dyDescent="0.35">
      <c r="A30" s="11"/>
      <c r="B30" s="8" t="s">
        <v>449</v>
      </c>
      <c r="C30" s="12">
        <v>0.92</v>
      </c>
      <c r="D30" s="13">
        <v>0.91</v>
      </c>
      <c r="E30" s="14">
        <v>0.94</v>
      </c>
      <c r="F30" s="14">
        <v>0.92</v>
      </c>
      <c r="G30" s="14">
        <v>0.93</v>
      </c>
      <c r="H30" s="14">
        <v>0.91</v>
      </c>
      <c r="I30" s="15">
        <v>0.9</v>
      </c>
      <c r="J30" s="13">
        <v>0.92</v>
      </c>
      <c r="K30" s="15">
        <v>0.9</v>
      </c>
      <c r="L30" s="13">
        <v>0.95</v>
      </c>
      <c r="M30" s="14">
        <v>0.93</v>
      </c>
      <c r="N30" s="14">
        <v>0.95</v>
      </c>
      <c r="O30" s="14">
        <v>0.91</v>
      </c>
      <c r="P30" s="14">
        <v>0.86</v>
      </c>
      <c r="Q30" s="14">
        <v>0.87</v>
      </c>
      <c r="R30" s="15">
        <v>0.92</v>
      </c>
      <c r="S30" s="13">
        <v>0.94</v>
      </c>
      <c r="T30" s="14">
        <v>0.93</v>
      </c>
      <c r="U30" s="14">
        <v>0.92</v>
      </c>
      <c r="V30" s="14">
        <v>0.87</v>
      </c>
      <c r="W30" s="15">
        <v>0.9</v>
      </c>
      <c r="X30" s="10"/>
    </row>
    <row r="31" spans="1:24" x14ac:dyDescent="0.35">
      <c r="A31" s="11"/>
      <c r="B31" s="8" t="s">
        <v>449</v>
      </c>
      <c r="C31" s="10" t="s">
        <v>618</v>
      </c>
      <c r="D31" s="10" t="s">
        <v>449</v>
      </c>
      <c r="E31" s="5" t="s">
        <v>449</v>
      </c>
      <c r="F31" s="5" t="s">
        <v>449</v>
      </c>
      <c r="G31" s="5" t="s">
        <v>449</v>
      </c>
      <c r="H31" s="5" t="s">
        <v>449</v>
      </c>
      <c r="I31" s="11" t="s">
        <v>449</v>
      </c>
      <c r="J31" s="10" t="s">
        <v>449</v>
      </c>
      <c r="K31" s="11" t="s">
        <v>449</v>
      </c>
      <c r="L31" s="10" t="s">
        <v>508</v>
      </c>
      <c r="M31" s="5" t="s">
        <v>605</v>
      </c>
      <c r="N31" s="5" t="s">
        <v>927</v>
      </c>
      <c r="O31" s="5" t="s">
        <v>605</v>
      </c>
      <c r="P31" s="5" t="s">
        <v>449</v>
      </c>
      <c r="Q31" s="5" t="s">
        <v>449</v>
      </c>
      <c r="R31" s="11" t="s">
        <v>449</v>
      </c>
      <c r="S31" s="10" t="s">
        <v>647</v>
      </c>
      <c r="T31" s="5" t="s">
        <v>647</v>
      </c>
      <c r="U31" s="5" t="s">
        <v>647</v>
      </c>
      <c r="V31" s="5" t="s">
        <v>449</v>
      </c>
      <c r="W31" s="11" t="s">
        <v>449</v>
      </c>
      <c r="X31" s="10"/>
    </row>
    <row r="32" spans="1:24" x14ac:dyDescent="0.35">
      <c r="A32" s="11"/>
      <c r="B32" s="22" t="s">
        <v>1337</v>
      </c>
      <c r="C32" s="23">
        <v>64</v>
      </c>
      <c r="D32" s="24">
        <v>30</v>
      </c>
      <c r="E32" s="25">
        <v>4</v>
      </c>
      <c r="F32" s="25">
        <v>13</v>
      </c>
      <c r="G32" s="25">
        <v>3</v>
      </c>
      <c r="H32" s="25">
        <v>4</v>
      </c>
      <c r="I32" s="26">
        <v>7</v>
      </c>
      <c r="J32" s="24">
        <v>49</v>
      </c>
      <c r="K32" s="26">
        <v>8</v>
      </c>
      <c r="L32" s="24">
        <v>5</v>
      </c>
      <c r="M32" s="25">
        <v>8</v>
      </c>
      <c r="N32" s="25">
        <v>1</v>
      </c>
      <c r="O32" s="25">
        <v>23</v>
      </c>
      <c r="P32" s="25">
        <v>16</v>
      </c>
      <c r="Q32" s="25">
        <v>7</v>
      </c>
      <c r="R32" s="26">
        <v>3</v>
      </c>
      <c r="S32" s="24">
        <v>7</v>
      </c>
      <c r="T32" s="25">
        <v>17</v>
      </c>
      <c r="U32" s="25">
        <v>22</v>
      </c>
      <c r="V32" s="25">
        <v>10</v>
      </c>
      <c r="W32" s="26">
        <v>4</v>
      </c>
      <c r="X32" s="10"/>
    </row>
    <row r="33" spans="1:24" x14ac:dyDescent="0.35">
      <c r="A33" s="11"/>
      <c r="B33" s="22" t="s">
        <v>449</v>
      </c>
      <c r="C33" s="27">
        <v>0.02</v>
      </c>
      <c r="D33" s="28">
        <v>0.02</v>
      </c>
      <c r="E33" s="29">
        <v>0.02</v>
      </c>
      <c r="F33" s="29">
        <v>0.02</v>
      </c>
      <c r="G33" s="29">
        <v>0.01</v>
      </c>
      <c r="H33" s="29">
        <v>0.01</v>
      </c>
      <c r="I33" s="30">
        <v>0.04</v>
      </c>
      <c r="J33" s="28">
        <v>0.02</v>
      </c>
      <c r="K33" s="30">
        <v>0.02</v>
      </c>
      <c r="L33" s="28">
        <v>0.01</v>
      </c>
      <c r="M33" s="29">
        <v>0.01</v>
      </c>
      <c r="N33" s="25" t="s">
        <v>511</v>
      </c>
      <c r="O33" s="29">
        <v>0.03</v>
      </c>
      <c r="P33" s="29">
        <v>0.04</v>
      </c>
      <c r="Q33" s="29">
        <v>0.06</v>
      </c>
      <c r="R33" s="30">
        <v>0.02</v>
      </c>
      <c r="S33" s="28">
        <v>0.01</v>
      </c>
      <c r="T33" s="29">
        <v>0.02</v>
      </c>
      <c r="U33" s="29">
        <v>0.03</v>
      </c>
      <c r="V33" s="29">
        <v>0.04</v>
      </c>
      <c r="W33" s="30">
        <v>0.02</v>
      </c>
      <c r="X33" s="10"/>
    </row>
    <row r="34" spans="1:24" x14ac:dyDescent="0.35">
      <c r="A34" s="5"/>
      <c r="B34" s="36" t="s">
        <v>449</v>
      </c>
      <c r="C34" s="38" t="s">
        <v>449</v>
      </c>
      <c r="D34" s="38" t="s">
        <v>449</v>
      </c>
      <c r="E34" s="39" t="s">
        <v>449</v>
      </c>
      <c r="F34" s="39" t="s">
        <v>449</v>
      </c>
      <c r="G34" s="39" t="s">
        <v>449</v>
      </c>
      <c r="H34" s="39" t="s">
        <v>449</v>
      </c>
      <c r="I34" s="40" t="s">
        <v>756</v>
      </c>
      <c r="J34" s="38" t="s">
        <v>449</v>
      </c>
      <c r="K34" s="40" t="s">
        <v>449</v>
      </c>
      <c r="L34" s="38" t="s">
        <v>449</v>
      </c>
      <c r="M34" s="39" t="s">
        <v>449</v>
      </c>
      <c r="N34" s="39" t="s">
        <v>449</v>
      </c>
      <c r="O34" s="39" t="s">
        <v>568</v>
      </c>
      <c r="P34" s="39" t="s">
        <v>833</v>
      </c>
      <c r="Q34" s="39" t="s">
        <v>833</v>
      </c>
      <c r="R34" s="40" t="s">
        <v>449</v>
      </c>
      <c r="S34" s="38" t="s">
        <v>449</v>
      </c>
      <c r="T34" s="39" t="s">
        <v>449</v>
      </c>
      <c r="U34" s="39" t="s">
        <v>449</v>
      </c>
      <c r="V34" s="39" t="s">
        <v>842</v>
      </c>
      <c r="W34" s="39" t="s">
        <v>449</v>
      </c>
      <c r="X34" s="10"/>
    </row>
    <row r="35" spans="1:24" x14ac:dyDescent="0.35">
      <c r="B35" s="1" t="s">
        <v>1929</v>
      </c>
    </row>
    <row r="36" spans="1:24" x14ac:dyDescent="0.35">
      <c r="B36" s="1" t="s">
        <v>577</v>
      </c>
    </row>
    <row r="37" spans="1:24" x14ac:dyDescent="0.35">
      <c r="B37" s="1" t="s">
        <v>653</v>
      </c>
    </row>
  </sheetData>
  <hyperlinks>
    <hyperlink ref="C1" location="Index!A113" display="Return to Index" xr:uid="{00000000-0004-0000-6D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E00-000000000000}">
  <dimension ref="A1:AC37"/>
  <sheetViews>
    <sheetView showGridLines="0" zoomScale="85" zoomScaleNormal="85" workbookViewId="0">
      <pane ySplit="8" topLeftCell="A9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293</v>
      </c>
    </row>
    <row r="6" spans="1:29" x14ac:dyDescent="0.35">
      <c r="B6" s="1" t="s">
        <v>294</v>
      </c>
    </row>
    <row r="7" spans="1:29" x14ac:dyDescent="0.35">
      <c r="B7" s="1" t="s">
        <v>104</v>
      </c>
    </row>
    <row r="8" spans="1:29" ht="58" x14ac:dyDescent="0.35">
      <c r="B8" s="5" t="s">
        <v>449</v>
      </c>
      <c r="C8" s="6" t="s">
        <v>450</v>
      </c>
      <c r="D8" s="6" t="s">
        <v>451</v>
      </c>
      <c r="E8" s="7" t="s">
        <v>452</v>
      </c>
      <c r="F8" s="7" t="s">
        <v>453</v>
      </c>
      <c r="G8" s="7" t="s">
        <v>454</v>
      </c>
      <c r="H8" s="7" t="s">
        <v>455</v>
      </c>
      <c r="I8" s="6" t="s">
        <v>456</v>
      </c>
      <c r="J8" s="7" t="s">
        <v>457</v>
      </c>
      <c r="K8" s="7" t="s">
        <v>458</v>
      </c>
      <c r="L8" s="7" t="s">
        <v>459</v>
      </c>
      <c r="M8" s="6" t="s">
        <v>460</v>
      </c>
      <c r="N8" s="7" t="s">
        <v>461</v>
      </c>
      <c r="O8" s="7" t="s">
        <v>462</v>
      </c>
      <c r="P8" s="6" t="s">
        <v>463</v>
      </c>
      <c r="Q8" s="7" t="s">
        <v>464</v>
      </c>
      <c r="R8" s="7" t="s">
        <v>465</v>
      </c>
      <c r="S8" s="7" t="s">
        <v>466</v>
      </c>
      <c r="T8" s="7" t="s">
        <v>467</v>
      </c>
      <c r="U8" s="6" t="s">
        <v>468</v>
      </c>
      <c r="V8" s="7" t="s">
        <v>469</v>
      </c>
      <c r="W8" s="7" t="s">
        <v>470</v>
      </c>
      <c r="X8" s="7" t="s">
        <v>471</v>
      </c>
      <c r="Y8" s="6" t="s">
        <v>472</v>
      </c>
      <c r="Z8" s="7" t="s">
        <v>473</v>
      </c>
      <c r="AA8" s="7" t="s">
        <v>474</v>
      </c>
      <c r="AB8" s="7" t="s">
        <v>475</v>
      </c>
    </row>
    <row r="9" spans="1:29" x14ac:dyDescent="0.35">
      <c r="B9" s="8" t="s">
        <v>476</v>
      </c>
      <c r="C9" s="9">
        <v>3137</v>
      </c>
      <c r="D9" s="10">
        <v>3137</v>
      </c>
      <c r="E9" s="5" t="s">
        <v>486</v>
      </c>
      <c r="F9" s="5" t="s">
        <v>486</v>
      </c>
      <c r="G9" s="5" t="s">
        <v>486</v>
      </c>
      <c r="H9" s="11" t="s">
        <v>486</v>
      </c>
      <c r="I9" s="10">
        <v>2465</v>
      </c>
      <c r="J9" s="5" t="s">
        <v>486</v>
      </c>
      <c r="K9" s="5">
        <v>672</v>
      </c>
      <c r="L9" s="11" t="s">
        <v>486</v>
      </c>
      <c r="M9" s="10">
        <v>1055</v>
      </c>
      <c r="N9" s="5">
        <v>1967</v>
      </c>
      <c r="O9" s="11">
        <v>108</v>
      </c>
      <c r="P9" s="10">
        <v>1955</v>
      </c>
      <c r="Q9" s="5">
        <v>994</v>
      </c>
      <c r="R9" s="5">
        <v>157</v>
      </c>
      <c r="S9" s="5">
        <v>27</v>
      </c>
      <c r="T9" s="11">
        <v>4</v>
      </c>
      <c r="U9" s="10">
        <v>505</v>
      </c>
      <c r="V9" s="5">
        <v>302</v>
      </c>
      <c r="W9" s="5">
        <v>2258</v>
      </c>
      <c r="X9" s="11">
        <v>38</v>
      </c>
      <c r="Y9" s="10">
        <v>651</v>
      </c>
      <c r="Z9" s="5">
        <v>2361</v>
      </c>
      <c r="AA9" s="5">
        <v>63</v>
      </c>
      <c r="AB9" s="11">
        <v>21</v>
      </c>
    </row>
    <row r="10" spans="1:29" x14ac:dyDescent="0.35">
      <c r="B10" s="17" t="s">
        <v>1930</v>
      </c>
      <c r="C10" s="18">
        <v>3037</v>
      </c>
      <c r="D10" s="19">
        <v>3037</v>
      </c>
      <c r="E10" s="20" t="s">
        <v>624</v>
      </c>
      <c r="F10" s="20" t="s">
        <v>624</v>
      </c>
      <c r="G10" s="20" t="s">
        <v>624</v>
      </c>
      <c r="H10" s="21" t="s">
        <v>624</v>
      </c>
      <c r="I10" s="19">
        <v>2460</v>
      </c>
      <c r="J10" s="20" t="s">
        <v>624</v>
      </c>
      <c r="K10" s="20">
        <v>577</v>
      </c>
      <c r="L10" s="21" t="s">
        <v>624</v>
      </c>
      <c r="M10" s="19">
        <v>1186</v>
      </c>
      <c r="N10" s="20">
        <v>1730</v>
      </c>
      <c r="O10" s="21" t="s">
        <v>932</v>
      </c>
      <c r="P10" s="19">
        <v>1892</v>
      </c>
      <c r="Q10" s="20">
        <v>930</v>
      </c>
      <c r="R10" s="20" t="s">
        <v>933</v>
      </c>
      <c r="S10" s="20" t="s">
        <v>916</v>
      </c>
      <c r="T10" s="21" t="s">
        <v>477</v>
      </c>
      <c r="U10" s="19">
        <v>491</v>
      </c>
      <c r="V10" s="20">
        <v>294</v>
      </c>
      <c r="W10" s="20">
        <v>2158</v>
      </c>
      <c r="X10" s="21" t="s">
        <v>482</v>
      </c>
      <c r="Y10" s="19">
        <v>716</v>
      </c>
      <c r="Z10" s="20">
        <v>2187</v>
      </c>
      <c r="AA10" s="20" t="s">
        <v>934</v>
      </c>
      <c r="AB10" s="21" t="s">
        <v>628</v>
      </c>
    </row>
    <row r="11" spans="1:29" x14ac:dyDescent="0.35">
      <c r="A11" s="11"/>
      <c r="B11" s="22" t="s">
        <v>1331</v>
      </c>
      <c r="C11" s="23">
        <v>1477</v>
      </c>
      <c r="D11" s="24">
        <v>1477</v>
      </c>
      <c r="E11" s="25" t="s">
        <v>486</v>
      </c>
      <c r="F11" s="25" t="s">
        <v>486</v>
      </c>
      <c r="G11" s="25" t="s">
        <v>486</v>
      </c>
      <c r="H11" s="26" t="s">
        <v>486</v>
      </c>
      <c r="I11" s="24">
        <v>1217</v>
      </c>
      <c r="J11" s="25" t="s">
        <v>486</v>
      </c>
      <c r="K11" s="25">
        <v>260</v>
      </c>
      <c r="L11" s="26" t="s">
        <v>486</v>
      </c>
      <c r="M11" s="24">
        <v>684</v>
      </c>
      <c r="N11" s="25">
        <v>742</v>
      </c>
      <c r="O11" s="26">
        <v>48</v>
      </c>
      <c r="P11" s="24">
        <v>895</v>
      </c>
      <c r="Q11" s="25">
        <v>454</v>
      </c>
      <c r="R11" s="25">
        <v>100</v>
      </c>
      <c r="S11" s="25">
        <v>25</v>
      </c>
      <c r="T11" s="26">
        <v>3</v>
      </c>
      <c r="U11" s="24">
        <v>250</v>
      </c>
      <c r="V11" s="25">
        <v>148</v>
      </c>
      <c r="W11" s="25">
        <v>1031</v>
      </c>
      <c r="X11" s="26">
        <v>24</v>
      </c>
      <c r="Y11" s="24">
        <v>382</v>
      </c>
      <c r="Z11" s="25">
        <v>1017</v>
      </c>
      <c r="AA11" s="25">
        <v>29</v>
      </c>
      <c r="AB11" s="26">
        <v>17</v>
      </c>
      <c r="AC11" s="10"/>
    </row>
    <row r="12" spans="1:29" x14ac:dyDescent="0.35">
      <c r="A12" s="11"/>
      <c r="B12" s="22" t="s">
        <v>449</v>
      </c>
      <c r="C12" s="27">
        <v>0.49</v>
      </c>
      <c r="D12" s="28">
        <v>0.49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8">
        <v>0.49</v>
      </c>
      <c r="J12" s="25" t="s">
        <v>486</v>
      </c>
      <c r="K12" s="29">
        <v>0.45</v>
      </c>
      <c r="L12" s="26" t="s">
        <v>486</v>
      </c>
      <c r="M12" s="28">
        <v>0.57999999999999996</v>
      </c>
      <c r="N12" s="29">
        <v>0.43</v>
      </c>
      <c r="O12" s="30">
        <v>0.43</v>
      </c>
      <c r="P12" s="28">
        <v>0.47</v>
      </c>
      <c r="Q12" s="29">
        <v>0.49</v>
      </c>
      <c r="R12" s="29">
        <v>0.56999999999999995</v>
      </c>
      <c r="S12" s="29">
        <v>0.68</v>
      </c>
      <c r="T12" s="30">
        <v>0.75</v>
      </c>
      <c r="U12" s="28">
        <v>0.51</v>
      </c>
      <c r="V12" s="29">
        <v>0.5</v>
      </c>
      <c r="W12" s="29">
        <v>0.48</v>
      </c>
      <c r="X12" s="30">
        <v>0.45</v>
      </c>
      <c r="Y12" s="28">
        <v>0.53</v>
      </c>
      <c r="Z12" s="29">
        <v>0.47</v>
      </c>
      <c r="AA12" s="29">
        <v>0.5</v>
      </c>
      <c r="AB12" s="30">
        <v>0.76</v>
      </c>
      <c r="AC12" s="10"/>
    </row>
    <row r="13" spans="1:29" x14ac:dyDescent="0.35">
      <c r="A13" s="11"/>
      <c r="B13" s="22" t="s">
        <v>449</v>
      </c>
      <c r="C13" s="24" t="s">
        <v>635</v>
      </c>
      <c r="D13" s="24" t="s">
        <v>449</v>
      </c>
      <c r="E13" s="25" t="s">
        <v>449</v>
      </c>
      <c r="F13" s="25" t="s">
        <v>449</v>
      </c>
      <c r="G13" s="25" t="s">
        <v>449</v>
      </c>
      <c r="H13" s="26" t="s">
        <v>449</v>
      </c>
      <c r="I13" s="24" t="s">
        <v>449</v>
      </c>
      <c r="J13" s="25" t="s">
        <v>449</v>
      </c>
      <c r="K13" s="25" t="s">
        <v>449</v>
      </c>
      <c r="L13" s="26" t="s">
        <v>449</v>
      </c>
      <c r="M13" s="24" t="s">
        <v>507</v>
      </c>
      <c r="N13" s="25" t="s">
        <v>449</v>
      </c>
      <c r="O13" s="26" t="s">
        <v>449</v>
      </c>
      <c r="P13" s="24" t="s">
        <v>449</v>
      </c>
      <c r="Q13" s="25" t="s">
        <v>449</v>
      </c>
      <c r="R13" s="25" t="s">
        <v>449</v>
      </c>
      <c r="S13" s="25" t="s">
        <v>449</v>
      </c>
      <c r="T13" s="26" t="s">
        <v>449</v>
      </c>
      <c r="U13" s="24" t="s">
        <v>449</v>
      </c>
      <c r="V13" s="25" t="s">
        <v>449</v>
      </c>
      <c r="W13" s="25" t="s">
        <v>449</v>
      </c>
      <c r="X13" s="26" t="s">
        <v>449</v>
      </c>
      <c r="Y13" s="24" t="s">
        <v>598</v>
      </c>
      <c r="Z13" s="25" t="s">
        <v>449</v>
      </c>
      <c r="AA13" s="25" t="s">
        <v>449</v>
      </c>
      <c r="AB13" s="26" t="s">
        <v>449</v>
      </c>
      <c r="AC13" s="10"/>
    </row>
    <row r="14" spans="1:29" x14ac:dyDescent="0.35">
      <c r="A14" s="11"/>
      <c r="B14" s="8" t="s">
        <v>1332</v>
      </c>
      <c r="C14" s="9">
        <v>822</v>
      </c>
      <c r="D14" s="10">
        <v>822</v>
      </c>
      <c r="E14" s="5" t="s">
        <v>486</v>
      </c>
      <c r="F14" s="5" t="s">
        <v>486</v>
      </c>
      <c r="G14" s="5" t="s">
        <v>486</v>
      </c>
      <c r="H14" s="11" t="s">
        <v>486</v>
      </c>
      <c r="I14" s="10">
        <v>654</v>
      </c>
      <c r="J14" s="5" t="s">
        <v>486</v>
      </c>
      <c r="K14" s="5">
        <v>168</v>
      </c>
      <c r="L14" s="11" t="s">
        <v>486</v>
      </c>
      <c r="M14" s="10">
        <v>257</v>
      </c>
      <c r="N14" s="5">
        <v>523</v>
      </c>
      <c r="O14" s="11">
        <v>37</v>
      </c>
      <c r="P14" s="10">
        <v>522</v>
      </c>
      <c r="Q14" s="5">
        <v>243</v>
      </c>
      <c r="R14" s="5">
        <v>47</v>
      </c>
      <c r="S14" s="5">
        <v>9</v>
      </c>
      <c r="T14" s="11">
        <v>1</v>
      </c>
      <c r="U14" s="10">
        <v>113</v>
      </c>
      <c r="V14" s="5">
        <v>68</v>
      </c>
      <c r="W14" s="5">
        <v>613</v>
      </c>
      <c r="X14" s="11">
        <v>22</v>
      </c>
      <c r="Y14" s="10">
        <v>175</v>
      </c>
      <c r="Z14" s="5">
        <v>620</v>
      </c>
      <c r="AA14" s="5">
        <v>15</v>
      </c>
      <c r="AB14" s="11">
        <v>2</v>
      </c>
      <c r="AC14" s="10"/>
    </row>
    <row r="15" spans="1:29" x14ac:dyDescent="0.35">
      <c r="A15" s="11"/>
      <c r="B15" s="8" t="s">
        <v>449</v>
      </c>
      <c r="C15" s="12">
        <v>0.27</v>
      </c>
      <c r="D15" s="13">
        <v>0.27</v>
      </c>
      <c r="E15" s="5" t="s">
        <v>486</v>
      </c>
      <c r="F15" s="5" t="s">
        <v>486</v>
      </c>
      <c r="G15" s="5" t="s">
        <v>486</v>
      </c>
      <c r="H15" s="11" t="s">
        <v>486</v>
      </c>
      <c r="I15" s="13">
        <v>0.27</v>
      </c>
      <c r="J15" s="5" t="s">
        <v>486</v>
      </c>
      <c r="K15" s="14">
        <v>0.28999999999999998</v>
      </c>
      <c r="L15" s="11" t="s">
        <v>486</v>
      </c>
      <c r="M15" s="13">
        <v>0.22</v>
      </c>
      <c r="N15" s="14">
        <v>0.3</v>
      </c>
      <c r="O15" s="15">
        <v>0.34</v>
      </c>
      <c r="P15" s="13">
        <v>0.28000000000000003</v>
      </c>
      <c r="Q15" s="14">
        <v>0.26</v>
      </c>
      <c r="R15" s="14">
        <v>0.27</v>
      </c>
      <c r="S15" s="14">
        <v>0.25</v>
      </c>
      <c r="T15" s="15">
        <v>0.25</v>
      </c>
      <c r="U15" s="13">
        <v>0.23</v>
      </c>
      <c r="V15" s="14">
        <v>0.23</v>
      </c>
      <c r="W15" s="14">
        <v>0.28000000000000003</v>
      </c>
      <c r="X15" s="15">
        <v>0.41</v>
      </c>
      <c r="Y15" s="13">
        <v>0.24</v>
      </c>
      <c r="Z15" s="14">
        <v>0.28000000000000003</v>
      </c>
      <c r="AA15" s="14">
        <v>0.25</v>
      </c>
      <c r="AB15" s="15">
        <v>0.1</v>
      </c>
      <c r="AC15" s="10"/>
    </row>
    <row r="16" spans="1:29" x14ac:dyDescent="0.35">
      <c r="A16" s="11"/>
      <c r="B16" s="8" t="s">
        <v>449</v>
      </c>
      <c r="C16" s="10" t="s">
        <v>568</v>
      </c>
      <c r="D16" s="10" t="s">
        <v>449</v>
      </c>
      <c r="E16" s="5" t="s">
        <v>449</v>
      </c>
      <c r="F16" s="5" t="s">
        <v>449</v>
      </c>
      <c r="G16" s="5" t="s">
        <v>449</v>
      </c>
      <c r="H16" s="11" t="s">
        <v>449</v>
      </c>
      <c r="I16" s="10" t="s">
        <v>449</v>
      </c>
      <c r="J16" s="5" t="s">
        <v>449</v>
      </c>
      <c r="K16" s="5" t="s">
        <v>449</v>
      </c>
      <c r="L16" s="11" t="s">
        <v>449</v>
      </c>
      <c r="M16" s="10" t="s">
        <v>449</v>
      </c>
      <c r="N16" s="5" t="s">
        <v>603</v>
      </c>
      <c r="O16" s="11" t="s">
        <v>568</v>
      </c>
      <c r="P16" s="10" t="s">
        <v>449</v>
      </c>
      <c r="Q16" s="5" t="s">
        <v>449</v>
      </c>
      <c r="R16" s="5" t="s">
        <v>449</v>
      </c>
      <c r="S16" s="5" t="s">
        <v>449</v>
      </c>
      <c r="T16" s="11" t="s">
        <v>449</v>
      </c>
      <c r="U16" s="10" t="s">
        <v>449</v>
      </c>
      <c r="V16" s="5" t="s">
        <v>449</v>
      </c>
      <c r="W16" s="5" t="s">
        <v>505</v>
      </c>
      <c r="X16" s="11" t="s">
        <v>449</v>
      </c>
      <c r="Y16" s="10" t="s">
        <v>449</v>
      </c>
      <c r="Z16" s="5" t="s">
        <v>505</v>
      </c>
      <c r="AA16" s="5" t="s">
        <v>449</v>
      </c>
      <c r="AB16" s="11" t="s">
        <v>449</v>
      </c>
      <c r="AC16" s="10"/>
    </row>
    <row r="17" spans="1:29" x14ac:dyDescent="0.35">
      <c r="A17" s="11"/>
      <c r="B17" s="22" t="s">
        <v>1333</v>
      </c>
      <c r="C17" s="23">
        <v>386</v>
      </c>
      <c r="D17" s="24">
        <v>386</v>
      </c>
      <c r="E17" s="25" t="s">
        <v>486</v>
      </c>
      <c r="F17" s="25" t="s">
        <v>486</v>
      </c>
      <c r="G17" s="25" t="s">
        <v>486</v>
      </c>
      <c r="H17" s="26" t="s">
        <v>486</v>
      </c>
      <c r="I17" s="24">
        <v>321</v>
      </c>
      <c r="J17" s="25" t="s">
        <v>486</v>
      </c>
      <c r="K17" s="25">
        <v>65</v>
      </c>
      <c r="L17" s="26" t="s">
        <v>486</v>
      </c>
      <c r="M17" s="24">
        <v>128</v>
      </c>
      <c r="N17" s="25">
        <v>242</v>
      </c>
      <c r="O17" s="26">
        <v>14</v>
      </c>
      <c r="P17" s="24">
        <v>255</v>
      </c>
      <c r="Q17" s="25">
        <v>116</v>
      </c>
      <c r="R17" s="25">
        <v>15</v>
      </c>
      <c r="S17" s="25">
        <v>1</v>
      </c>
      <c r="T17" s="26" t="s">
        <v>486</v>
      </c>
      <c r="U17" s="24">
        <v>55</v>
      </c>
      <c r="V17" s="25">
        <v>36</v>
      </c>
      <c r="W17" s="25">
        <v>285</v>
      </c>
      <c r="X17" s="26">
        <v>4</v>
      </c>
      <c r="Y17" s="24">
        <v>76</v>
      </c>
      <c r="Z17" s="25">
        <v>300</v>
      </c>
      <c r="AA17" s="25">
        <v>7</v>
      </c>
      <c r="AB17" s="26" t="s">
        <v>486</v>
      </c>
      <c r="AC17" s="10"/>
    </row>
    <row r="18" spans="1:29" x14ac:dyDescent="0.35">
      <c r="A18" s="11"/>
      <c r="B18" s="22" t="s">
        <v>449</v>
      </c>
      <c r="C18" s="27">
        <v>0.13</v>
      </c>
      <c r="D18" s="28">
        <v>0.13</v>
      </c>
      <c r="E18" s="25" t="s">
        <v>486</v>
      </c>
      <c r="F18" s="25" t="s">
        <v>486</v>
      </c>
      <c r="G18" s="25" t="s">
        <v>486</v>
      </c>
      <c r="H18" s="26" t="s">
        <v>486</v>
      </c>
      <c r="I18" s="28">
        <v>0.13</v>
      </c>
      <c r="J18" s="25" t="s">
        <v>486</v>
      </c>
      <c r="K18" s="29">
        <v>0.11</v>
      </c>
      <c r="L18" s="26" t="s">
        <v>486</v>
      </c>
      <c r="M18" s="28">
        <v>0.11</v>
      </c>
      <c r="N18" s="29">
        <v>0.14000000000000001</v>
      </c>
      <c r="O18" s="30">
        <v>0.12</v>
      </c>
      <c r="P18" s="28">
        <v>0.13</v>
      </c>
      <c r="Q18" s="29">
        <v>0.12</v>
      </c>
      <c r="R18" s="29">
        <v>0.09</v>
      </c>
      <c r="S18" s="29">
        <v>0.02</v>
      </c>
      <c r="T18" s="26" t="s">
        <v>486</v>
      </c>
      <c r="U18" s="28">
        <v>0.11</v>
      </c>
      <c r="V18" s="29">
        <v>0.12</v>
      </c>
      <c r="W18" s="29">
        <v>0.13</v>
      </c>
      <c r="X18" s="30">
        <v>0.08</v>
      </c>
      <c r="Y18" s="28">
        <v>0.11</v>
      </c>
      <c r="Z18" s="29">
        <v>0.14000000000000001</v>
      </c>
      <c r="AA18" s="29">
        <v>0.12</v>
      </c>
      <c r="AB18" s="26" t="s">
        <v>486</v>
      </c>
      <c r="AC18" s="10"/>
    </row>
    <row r="19" spans="1:29" x14ac:dyDescent="0.35">
      <c r="A19" s="11"/>
      <c r="B19" s="22" t="s">
        <v>449</v>
      </c>
      <c r="C19" s="24" t="s">
        <v>449</v>
      </c>
      <c r="D19" s="24" t="s">
        <v>449</v>
      </c>
      <c r="E19" s="25" t="s">
        <v>449</v>
      </c>
      <c r="F19" s="25" t="s">
        <v>449</v>
      </c>
      <c r="G19" s="25" t="s">
        <v>449</v>
      </c>
      <c r="H19" s="26" t="s">
        <v>449</v>
      </c>
      <c r="I19" s="24" t="s">
        <v>449</v>
      </c>
      <c r="J19" s="25" t="s">
        <v>449</v>
      </c>
      <c r="K19" s="25" t="s">
        <v>449</v>
      </c>
      <c r="L19" s="26" t="s">
        <v>449</v>
      </c>
      <c r="M19" s="24" t="s">
        <v>449</v>
      </c>
      <c r="N19" s="25" t="s">
        <v>603</v>
      </c>
      <c r="O19" s="26" t="s">
        <v>449</v>
      </c>
      <c r="P19" s="24" t="s">
        <v>449</v>
      </c>
      <c r="Q19" s="25" t="s">
        <v>449</v>
      </c>
      <c r="R19" s="25" t="s">
        <v>449</v>
      </c>
      <c r="S19" s="25" t="s">
        <v>449</v>
      </c>
      <c r="T19" s="26" t="s">
        <v>449</v>
      </c>
      <c r="U19" s="24" t="s">
        <v>449</v>
      </c>
      <c r="V19" s="25" t="s">
        <v>449</v>
      </c>
      <c r="W19" s="25" t="s">
        <v>449</v>
      </c>
      <c r="X19" s="26" t="s">
        <v>449</v>
      </c>
      <c r="Y19" s="24" t="s">
        <v>449</v>
      </c>
      <c r="Z19" s="25" t="s">
        <v>505</v>
      </c>
      <c r="AA19" s="25" t="s">
        <v>449</v>
      </c>
      <c r="AB19" s="26" t="s">
        <v>449</v>
      </c>
      <c r="AC19" s="10"/>
    </row>
    <row r="20" spans="1:29" x14ac:dyDescent="0.35">
      <c r="A20" s="11"/>
      <c r="B20" s="8" t="s">
        <v>1334</v>
      </c>
      <c r="C20" s="9">
        <v>63</v>
      </c>
      <c r="D20" s="10">
        <v>63</v>
      </c>
      <c r="E20" s="5" t="s">
        <v>486</v>
      </c>
      <c r="F20" s="5" t="s">
        <v>486</v>
      </c>
      <c r="G20" s="5" t="s">
        <v>486</v>
      </c>
      <c r="H20" s="11" t="s">
        <v>486</v>
      </c>
      <c r="I20" s="10">
        <v>40</v>
      </c>
      <c r="J20" s="5" t="s">
        <v>486</v>
      </c>
      <c r="K20" s="5">
        <v>24</v>
      </c>
      <c r="L20" s="11" t="s">
        <v>486</v>
      </c>
      <c r="M20" s="10">
        <v>14</v>
      </c>
      <c r="N20" s="5">
        <v>47</v>
      </c>
      <c r="O20" s="11">
        <v>2</v>
      </c>
      <c r="P20" s="10">
        <v>35</v>
      </c>
      <c r="Q20" s="5">
        <v>24</v>
      </c>
      <c r="R20" s="5">
        <v>4</v>
      </c>
      <c r="S20" s="5" t="s">
        <v>486</v>
      </c>
      <c r="T20" s="11" t="s">
        <v>486</v>
      </c>
      <c r="U20" s="10">
        <v>21</v>
      </c>
      <c r="V20" s="5">
        <v>4</v>
      </c>
      <c r="W20" s="5">
        <v>39</v>
      </c>
      <c r="X20" s="11" t="s">
        <v>486</v>
      </c>
      <c r="Y20" s="10">
        <v>23</v>
      </c>
      <c r="Z20" s="5">
        <v>40</v>
      </c>
      <c r="AA20" s="5" t="s">
        <v>486</v>
      </c>
      <c r="AB20" s="11" t="s">
        <v>486</v>
      </c>
      <c r="AC20" s="10"/>
    </row>
    <row r="21" spans="1:29" x14ac:dyDescent="0.35">
      <c r="A21" s="11"/>
      <c r="B21" s="8" t="s">
        <v>449</v>
      </c>
      <c r="C21" s="12">
        <v>0.02</v>
      </c>
      <c r="D21" s="13">
        <v>0.02</v>
      </c>
      <c r="E21" s="5" t="s">
        <v>486</v>
      </c>
      <c r="F21" s="5" t="s">
        <v>486</v>
      </c>
      <c r="G21" s="5" t="s">
        <v>486</v>
      </c>
      <c r="H21" s="11" t="s">
        <v>486</v>
      </c>
      <c r="I21" s="13">
        <v>0.02</v>
      </c>
      <c r="J21" s="5" t="s">
        <v>486</v>
      </c>
      <c r="K21" s="14">
        <v>0.04</v>
      </c>
      <c r="L21" s="11" t="s">
        <v>486</v>
      </c>
      <c r="M21" s="13">
        <v>0.01</v>
      </c>
      <c r="N21" s="14">
        <v>0.03</v>
      </c>
      <c r="O21" s="15">
        <v>0.01</v>
      </c>
      <c r="P21" s="13">
        <v>0.02</v>
      </c>
      <c r="Q21" s="14">
        <v>0.03</v>
      </c>
      <c r="R21" s="14">
        <v>0.03</v>
      </c>
      <c r="S21" s="5" t="s">
        <v>486</v>
      </c>
      <c r="T21" s="11" t="s">
        <v>486</v>
      </c>
      <c r="U21" s="13">
        <v>0.04</v>
      </c>
      <c r="V21" s="14">
        <v>0.01</v>
      </c>
      <c r="W21" s="14">
        <v>0.02</v>
      </c>
      <c r="X21" s="11" t="s">
        <v>486</v>
      </c>
      <c r="Y21" s="13">
        <v>0.03</v>
      </c>
      <c r="Z21" s="14">
        <v>0.02</v>
      </c>
      <c r="AA21" s="5" t="s">
        <v>486</v>
      </c>
      <c r="AB21" s="11" t="s">
        <v>486</v>
      </c>
      <c r="AC21" s="10"/>
    </row>
    <row r="22" spans="1:29" x14ac:dyDescent="0.35">
      <c r="A22" s="11"/>
      <c r="B22" s="8" t="s">
        <v>449</v>
      </c>
      <c r="C22" s="10" t="s">
        <v>937</v>
      </c>
      <c r="D22" s="10" t="s">
        <v>449</v>
      </c>
      <c r="E22" s="5" t="s">
        <v>449</v>
      </c>
      <c r="F22" s="5" t="s">
        <v>449</v>
      </c>
      <c r="G22" s="5" t="s">
        <v>449</v>
      </c>
      <c r="H22" s="11" t="s">
        <v>449</v>
      </c>
      <c r="I22" s="10" t="s">
        <v>449</v>
      </c>
      <c r="J22" s="5" t="s">
        <v>449</v>
      </c>
      <c r="K22" s="5" t="s">
        <v>600</v>
      </c>
      <c r="L22" s="11" t="s">
        <v>449</v>
      </c>
      <c r="M22" s="10" t="s">
        <v>449</v>
      </c>
      <c r="N22" s="5" t="s">
        <v>603</v>
      </c>
      <c r="O22" s="11" t="s">
        <v>449</v>
      </c>
      <c r="P22" s="10" t="s">
        <v>449</v>
      </c>
      <c r="Q22" s="5" t="s">
        <v>449</v>
      </c>
      <c r="R22" s="5" t="s">
        <v>449</v>
      </c>
      <c r="S22" s="5" t="s">
        <v>449</v>
      </c>
      <c r="T22" s="11" t="s">
        <v>449</v>
      </c>
      <c r="U22" s="10" t="s">
        <v>501</v>
      </c>
      <c r="V22" s="5" t="s">
        <v>449</v>
      </c>
      <c r="W22" s="5" t="s">
        <v>449</v>
      </c>
      <c r="X22" s="11" t="s">
        <v>449</v>
      </c>
      <c r="Y22" s="10" t="s">
        <v>449</v>
      </c>
      <c r="Z22" s="5" t="s">
        <v>449</v>
      </c>
      <c r="AA22" s="5" t="s">
        <v>449</v>
      </c>
      <c r="AB22" s="11" t="s">
        <v>449</v>
      </c>
      <c r="AC22" s="10"/>
    </row>
    <row r="23" spans="1:29" x14ac:dyDescent="0.35">
      <c r="A23" s="11"/>
      <c r="B23" s="22" t="s">
        <v>1335</v>
      </c>
      <c r="C23" s="23">
        <v>34</v>
      </c>
      <c r="D23" s="24">
        <v>34</v>
      </c>
      <c r="E23" s="25" t="s">
        <v>486</v>
      </c>
      <c r="F23" s="25" t="s">
        <v>486</v>
      </c>
      <c r="G23" s="25" t="s">
        <v>486</v>
      </c>
      <c r="H23" s="26" t="s">
        <v>486</v>
      </c>
      <c r="I23" s="24">
        <v>27</v>
      </c>
      <c r="J23" s="25" t="s">
        <v>486</v>
      </c>
      <c r="K23" s="25">
        <v>7</v>
      </c>
      <c r="L23" s="26" t="s">
        <v>486</v>
      </c>
      <c r="M23" s="24">
        <v>10</v>
      </c>
      <c r="N23" s="25">
        <v>23</v>
      </c>
      <c r="O23" s="26" t="s">
        <v>486</v>
      </c>
      <c r="P23" s="24">
        <v>21</v>
      </c>
      <c r="Q23" s="25">
        <v>11</v>
      </c>
      <c r="R23" s="25">
        <v>1</v>
      </c>
      <c r="S23" s="25" t="s">
        <v>486</v>
      </c>
      <c r="T23" s="26" t="s">
        <v>486</v>
      </c>
      <c r="U23" s="24">
        <v>5</v>
      </c>
      <c r="V23" s="25">
        <v>6</v>
      </c>
      <c r="W23" s="25">
        <v>20</v>
      </c>
      <c r="X23" s="26" t="s">
        <v>486</v>
      </c>
      <c r="Y23" s="24">
        <v>9</v>
      </c>
      <c r="Z23" s="25">
        <v>23</v>
      </c>
      <c r="AA23" s="25" t="s">
        <v>486</v>
      </c>
      <c r="AB23" s="26">
        <v>2</v>
      </c>
      <c r="AC23" s="10"/>
    </row>
    <row r="24" spans="1:29" x14ac:dyDescent="0.35">
      <c r="A24" s="11"/>
      <c r="B24" s="22" t="s">
        <v>449</v>
      </c>
      <c r="C24" s="27">
        <v>0.01</v>
      </c>
      <c r="D24" s="28">
        <v>0.01</v>
      </c>
      <c r="E24" s="25" t="s">
        <v>486</v>
      </c>
      <c r="F24" s="25" t="s">
        <v>486</v>
      </c>
      <c r="G24" s="25" t="s">
        <v>486</v>
      </c>
      <c r="H24" s="26" t="s">
        <v>486</v>
      </c>
      <c r="I24" s="28">
        <v>0.01</v>
      </c>
      <c r="J24" s="25" t="s">
        <v>486</v>
      </c>
      <c r="K24" s="29">
        <v>0.01</v>
      </c>
      <c r="L24" s="26" t="s">
        <v>486</v>
      </c>
      <c r="M24" s="28">
        <v>0.01</v>
      </c>
      <c r="N24" s="29">
        <v>0.01</v>
      </c>
      <c r="O24" s="26" t="s">
        <v>486</v>
      </c>
      <c r="P24" s="28">
        <v>0.01</v>
      </c>
      <c r="Q24" s="29">
        <v>0.01</v>
      </c>
      <c r="R24" s="29">
        <v>0.01</v>
      </c>
      <c r="S24" s="25" t="s">
        <v>486</v>
      </c>
      <c r="T24" s="26" t="s">
        <v>486</v>
      </c>
      <c r="U24" s="28">
        <v>0.01</v>
      </c>
      <c r="V24" s="29">
        <v>0.02</v>
      </c>
      <c r="W24" s="29">
        <v>0.01</v>
      </c>
      <c r="X24" s="26" t="s">
        <v>486</v>
      </c>
      <c r="Y24" s="28">
        <v>0.01</v>
      </c>
      <c r="Z24" s="29">
        <v>0.01</v>
      </c>
      <c r="AA24" s="25" t="s">
        <v>486</v>
      </c>
      <c r="AB24" s="30">
        <v>7.0000000000000007E-2</v>
      </c>
      <c r="AC24" s="10"/>
    </row>
    <row r="25" spans="1:29" x14ac:dyDescent="0.35">
      <c r="A25" s="11"/>
      <c r="B25" s="8" t="s">
        <v>1169</v>
      </c>
      <c r="C25" s="9">
        <v>255</v>
      </c>
      <c r="D25" s="10">
        <v>255</v>
      </c>
      <c r="E25" s="5" t="s">
        <v>486</v>
      </c>
      <c r="F25" s="5" t="s">
        <v>486</v>
      </c>
      <c r="G25" s="5" t="s">
        <v>486</v>
      </c>
      <c r="H25" s="11" t="s">
        <v>486</v>
      </c>
      <c r="I25" s="10">
        <v>202</v>
      </c>
      <c r="J25" s="5" t="s">
        <v>486</v>
      </c>
      <c r="K25" s="5">
        <v>53</v>
      </c>
      <c r="L25" s="11" t="s">
        <v>486</v>
      </c>
      <c r="M25" s="10">
        <v>93</v>
      </c>
      <c r="N25" s="5">
        <v>152</v>
      </c>
      <c r="O25" s="11">
        <v>10</v>
      </c>
      <c r="P25" s="10">
        <v>165</v>
      </c>
      <c r="Q25" s="5">
        <v>82</v>
      </c>
      <c r="R25" s="5">
        <v>6</v>
      </c>
      <c r="S25" s="5">
        <v>2</v>
      </c>
      <c r="T25" s="11" t="s">
        <v>486</v>
      </c>
      <c r="U25" s="10">
        <v>47</v>
      </c>
      <c r="V25" s="5">
        <v>33</v>
      </c>
      <c r="W25" s="5">
        <v>171</v>
      </c>
      <c r="X25" s="11">
        <v>4</v>
      </c>
      <c r="Y25" s="10">
        <v>50</v>
      </c>
      <c r="Z25" s="5">
        <v>187</v>
      </c>
      <c r="AA25" s="5">
        <v>8</v>
      </c>
      <c r="AB25" s="11">
        <v>2</v>
      </c>
      <c r="AC25" s="10"/>
    </row>
    <row r="26" spans="1:29" x14ac:dyDescent="0.35">
      <c r="A26" s="11"/>
      <c r="B26" s="8" t="s">
        <v>449</v>
      </c>
      <c r="C26" s="12">
        <v>0.08</v>
      </c>
      <c r="D26" s="13">
        <v>0.08</v>
      </c>
      <c r="E26" s="5" t="s">
        <v>486</v>
      </c>
      <c r="F26" s="5" t="s">
        <v>486</v>
      </c>
      <c r="G26" s="5" t="s">
        <v>486</v>
      </c>
      <c r="H26" s="11" t="s">
        <v>486</v>
      </c>
      <c r="I26" s="13">
        <v>0.08</v>
      </c>
      <c r="J26" s="5" t="s">
        <v>486</v>
      </c>
      <c r="K26" s="14">
        <v>0.09</v>
      </c>
      <c r="L26" s="11" t="s">
        <v>486</v>
      </c>
      <c r="M26" s="13">
        <v>0.08</v>
      </c>
      <c r="N26" s="14">
        <v>0.09</v>
      </c>
      <c r="O26" s="15">
        <v>0.09</v>
      </c>
      <c r="P26" s="13">
        <v>0.09</v>
      </c>
      <c r="Q26" s="14">
        <v>0.09</v>
      </c>
      <c r="R26" s="14">
        <v>0.04</v>
      </c>
      <c r="S26" s="14">
        <v>0.06</v>
      </c>
      <c r="T26" s="11" t="s">
        <v>486</v>
      </c>
      <c r="U26" s="13">
        <v>0.1</v>
      </c>
      <c r="V26" s="14">
        <v>0.11</v>
      </c>
      <c r="W26" s="14">
        <v>0.08</v>
      </c>
      <c r="X26" s="15">
        <v>7.0000000000000007E-2</v>
      </c>
      <c r="Y26" s="13">
        <v>7.0000000000000007E-2</v>
      </c>
      <c r="Z26" s="14">
        <v>0.09</v>
      </c>
      <c r="AA26" s="14">
        <v>0.13</v>
      </c>
      <c r="AB26" s="15">
        <v>7.0000000000000007E-2</v>
      </c>
      <c r="AC26" s="10"/>
    </row>
    <row r="27" spans="1:29" x14ac:dyDescent="0.35">
      <c r="A27" s="11"/>
      <c r="B27" s="22" t="s">
        <v>519</v>
      </c>
      <c r="C27" s="24">
        <v>4</v>
      </c>
      <c r="D27" s="24">
        <v>4</v>
      </c>
      <c r="E27" s="25" t="s">
        <v>486</v>
      </c>
      <c r="F27" s="25" t="s">
        <v>486</v>
      </c>
      <c r="G27" s="25" t="s">
        <v>486</v>
      </c>
      <c r="H27" s="26" t="s">
        <v>486</v>
      </c>
      <c r="I27" s="24">
        <v>4</v>
      </c>
      <c r="J27" s="25" t="s">
        <v>486</v>
      </c>
      <c r="K27" s="25" t="s">
        <v>486</v>
      </c>
      <c r="L27" s="26" t="s">
        <v>486</v>
      </c>
      <c r="M27" s="24">
        <v>1</v>
      </c>
      <c r="N27" s="25">
        <v>3</v>
      </c>
      <c r="O27" s="26" t="s">
        <v>486</v>
      </c>
      <c r="P27" s="24">
        <v>2</v>
      </c>
      <c r="Q27" s="25">
        <v>2</v>
      </c>
      <c r="R27" s="25" t="s">
        <v>486</v>
      </c>
      <c r="S27" s="25" t="s">
        <v>486</v>
      </c>
      <c r="T27" s="26" t="s">
        <v>486</v>
      </c>
      <c r="U27" s="24">
        <v>2</v>
      </c>
      <c r="V27" s="25">
        <v>1</v>
      </c>
      <c r="W27" s="25">
        <v>1</v>
      </c>
      <c r="X27" s="26" t="s">
        <v>486</v>
      </c>
      <c r="Y27" s="24">
        <v>1</v>
      </c>
      <c r="Z27" s="25">
        <v>3</v>
      </c>
      <c r="AA27" s="25" t="s">
        <v>486</v>
      </c>
      <c r="AB27" s="26" t="s">
        <v>486</v>
      </c>
      <c r="AC27" s="10"/>
    </row>
    <row r="28" spans="1:29" x14ac:dyDescent="0.35">
      <c r="A28" s="11"/>
      <c r="B28" s="22" t="s">
        <v>449</v>
      </c>
      <c r="C28" s="24" t="s">
        <v>559</v>
      </c>
      <c r="D28" s="24" t="s">
        <v>449</v>
      </c>
      <c r="E28" s="25" t="s">
        <v>449</v>
      </c>
      <c r="F28" s="25" t="s">
        <v>449</v>
      </c>
      <c r="G28" s="25" t="s">
        <v>449</v>
      </c>
      <c r="H28" s="26" t="s">
        <v>449</v>
      </c>
      <c r="I28" s="24" t="s">
        <v>449</v>
      </c>
      <c r="J28" s="25" t="s">
        <v>449</v>
      </c>
      <c r="K28" s="25" t="s">
        <v>449</v>
      </c>
      <c r="L28" s="26" t="s">
        <v>449</v>
      </c>
      <c r="M28" s="24" t="s">
        <v>449</v>
      </c>
      <c r="N28" s="25" t="s">
        <v>449</v>
      </c>
      <c r="O28" s="26" t="s">
        <v>449</v>
      </c>
      <c r="P28" s="24" t="s">
        <v>449</v>
      </c>
      <c r="Q28" s="25" t="s">
        <v>449</v>
      </c>
      <c r="R28" s="25" t="s">
        <v>449</v>
      </c>
      <c r="S28" s="25" t="s">
        <v>449</v>
      </c>
      <c r="T28" s="26" t="s">
        <v>449</v>
      </c>
      <c r="U28" s="24" t="s">
        <v>559</v>
      </c>
      <c r="V28" s="25" t="s">
        <v>449</v>
      </c>
      <c r="W28" s="25" t="s">
        <v>449</v>
      </c>
      <c r="X28" s="26" t="s">
        <v>449</v>
      </c>
      <c r="Y28" s="24" t="s">
        <v>449</v>
      </c>
      <c r="Z28" s="25" t="s">
        <v>449</v>
      </c>
      <c r="AA28" s="25" t="s">
        <v>449</v>
      </c>
      <c r="AB28" s="26" t="s">
        <v>449</v>
      </c>
      <c r="AC28" s="10"/>
    </row>
    <row r="29" spans="1:29" x14ac:dyDescent="0.35">
      <c r="A29" s="11"/>
      <c r="B29" s="8" t="s">
        <v>1336</v>
      </c>
      <c r="C29" s="9">
        <v>2299</v>
      </c>
      <c r="D29" s="10">
        <v>2299</v>
      </c>
      <c r="E29" s="5" t="s">
        <v>486</v>
      </c>
      <c r="F29" s="5" t="s">
        <v>486</v>
      </c>
      <c r="G29" s="5" t="s">
        <v>486</v>
      </c>
      <c r="H29" s="11" t="s">
        <v>486</v>
      </c>
      <c r="I29" s="10">
        <v>1870</v>
      </c>
      <c r="J29" s="5" t="s">
        <v>486</v>
      </c>
      <c r="K29" s="5">
        <v>429</v>
      </c>
      <c r="L29" s="11" t="s">
        <v>486</v>
      </c>
      <c r="M29" s="10">
        <v>941</v>
      </c>
      <c r="N29" s="5">
        <v>1265</v>
      </c>
      <c r="O29" s="11">
        <v>86</v>
      </c>
      <c r="P29" s="10">
        <v>1416</v>
      </c>
      <c r="Q29" s="5">
        <v>698</v>
      </c>
      <c r="R29" s="5">
        <v>148</v>
      </c>
      <c r="S29" s="5">
        <v>33</v>
      </c>
      <c r="T29" s="11">
        <v>4</v>
      </c>
      <c r="U29" s="10">
        <v>363</v>
      </c>
      <c r="V29" s="5">
        <v>215</v>
      </c>
      <c r="W29" s="5">
        <v>1643</v>
      </c>
      <c r="X29" s="11">
        <v>46</v>
      </c>
      <c r="Y29" s="10">
        <v>558</v>
      </c>
      <c r="Z29" s="5">
        <v>1637</v>
      </c>
      <c r="AA29" s="5">
        <v>43</v>
      </c>
      <c r="AB29" s="11">
        <v>20</v>
      </c>
      <c r="AC29" s="10"/>
    </row>
    <row r="30" spans="1:29" x14ac:dyDescent="0.35">
      <c r="A30" s="11"/>
      <c r="B30" s="8" t="s">
        <v>449</v>
      </c>
      <c r="C30" s="12">
        <v>0.76</v>
      </c>
      <c r="D30" s="13">
        <v>0.76</v>
      </c>
      <c r="E30" s="5" t="s">
        <v>486</v>
      </c>
      <c r="F30" s="5" t="s">
        <v>486</v>
      </c>
      <c r="G30" s="5" t="s">
        <v>486</v>
      </c>
      <c r="H30" s="11" t="s">
        <v>486</v>
      </c>
      <c r="I30" s="13">
        <v>0.76</v>
      </c>
      <c r="J30" s="5" t="s">
        <v>486</v>
      </c>
      <c r="K30" s="14">
        <v>0.74</v>
      </c>
      <c r="L30" s="11" t="s">
        <v>486</v>
      </c>
      <c r="M30" s="13">
        <v>0.79</v>
      </c>
      <c r="N30" s="14">
        <v>0.73</v>
      </c>
      <c r="O30" s="15">
        <v>0.77</v>
      </c>
      <c r="P30" s="13">
        <v>0.75</v>
      </c>
      <c r="Q30" s="14">
        <v>0.75</v>
      </c>
      <c r="R30" s="14">
        <v>0.84</v>
      </c>
      <c r="S30" s="14">
        <v>0.93</v>
      </c>
      <c r="T30" s="15">
        <v>1</v>
      </c>
      <c r="U30" s="13">
        <v>0.74</v>
      </c>
      <c r="V30" s="14">
        <v>0.73</v>
      </c>
      <c r="W30" s="14">
        <v>0.76</v>
      </c>
      <c r="X30" s="15">
        <v>0.85</v>
      </c>
      <c r="Y30" s="13">
        <v>0.78</v>
      </c>
      <c r="Z30" s="14">
        <v>0.75</v>
      </c>
      <c r="AA30" s="14">
        <v>0.75</v>
      </c>
      <c r="AB30" s="15">
        <v>0.86</v>
      </c>
      <c r="AC30" s="10"/>
    </row>
    <row r="31" spans="1:29" x14ac:dyDescent="0.35">
      <c r="A31" s="11"/>
      <c r="B31" s="8" t="s">
        <v>449</v>
      </c>
      <c r="C31" s="10" t="s">
        <v>517</v>
      </c>
      <c r="D31" s="10" t="s">
        <v>449</v>
      </c>
      <c r="E31" s="5" t="s">
        <v>449</v>
      </c>
      <c r="F31" s="5" t="s">
        <v>449</v>
      </c>
      <c r="G31" s="5" t="s">
        <v>449</v>
      </c>
      <c r="H31" s="11" t="s">
        <v>449</v>
      </c>
      <c r="I31" s="10" t="s">
        <v>449</v>
      </c>
      <c r="J31" s="5" t="s">
        <v>449</v>
      </c>
      <c r="K31" s="5" t="s">
        <v>449</v>
      </c>
      <c r="L31" s="11" t="s">
        <v>449</v>
      </c>
      <c r="M31" s="10" t="s">
        <v>518</v>
      </c>
      <c r="N31" s="5" t="s">
        <v>449</v>
      </c>
      <c r="O31" s="11" t="s">
        <v>449</v>
      </c>
      <c r="P31" s="10" t="s">
        <v>449</v>
      </c>
      <c r="Q31" s="5" t="s">
        <v>449</v>
      </c>
      <c r="R31" s="5" t="s">
        <v>508</v>
      </c>
      <c r="S31" s="5" t="s">
        <v>449</v>
      </c>
      <c r="T31" s="11" t="s">
        <v>449</v>
      </c>
      <c r="U31" s="10" t="s">
        <v>449</v>
      </c>
      <c r="V31" s="5" t="s">
        <v>449</v>
      </c>
      <c r="W31" s="5" t="s">
        <v>449</v>
      </c>
      <c r="X31" s="11" t="s">
        <v>449</v>
      </c>
      <c r="Y31" s="10" t="s">
        <v>449</v>
      </c>
      <c r="Z31" s="5" t="s">
        <v>449</v>
      </c>
      <c r="AA31" s="5" t="s">
        <v>449</v>
      </c>
      <c r="AB31" s="11" t="s">
        <v>449</v>
      </c>
      <c r="AC31" s="10"/>
    </row>
    <row r="32" spans="1:29" x14ac:dyDescent="0.35">
      <c r="A32" s="11"/>
      <c r="B32" s="22" t="s">
        <v>1337</v>
      </c>
      <c r="C32" s="23">
        <v>97</v>
      </c>
      <c r="D32" s="24">
        <v>97</v>
      </c>
      <c r="E32" s="25" t="s">
        <v>486</v>
      </c>
      <c r="F32" s="25" t="s">
        <v>486</v>
      </c>
      <c r="G32" s="25" t="s">
        <v>486</v>
      </c>
      <c r="H32" s="26" t="s">
        <v>486</v>
      </c>
      <c r="I32" s="24">
        <v>67</v>
      </c>
      <c r="J32" s="25" t="s">
        <v>486</v>
      </c>
      <c r="K32" s="25">
        <v>30</v>
      </c>
      <c r="L32" s="26" t="s">
        <v>486</v>
      </c>
      <c r="M32" s="24">
        <v>25</v>
      </c>
      <c r="N32" s="25">
        <v>71</v>
      </c>
      <c r="O32" s="26">
        <v>2</v>
      </c>
      <c r="P32" s="24">
        <v>56</v>
      </c>
      <c r="Q32" s="25">
        <v>35</v>
      </c>
      <c r="R32" s="25">
        <v>6</v>
      </c>
      <c r="S32" s="25" t="s">
        <v>486</v>
      </c>
      <c r="T32" s="26" t="s">
        <v>486</v>
      </c>
      <c r="U32" s="24">
        <v>26</v>
      </c>
      <c r="V32" s="25">
        <v>10</v>
      </c>
      <c r="W32" s="25">
        <v>59</v>
      </c>
      <c r="X32" s="26" t="s">
        <v>486</v>
      </c>
      <c r="Y32" s="24">
        <v>32</v>
      </c>
      <c r="Z32" s="25">
        <v>63</v>
      </c>
      <c r="AA32" s="25" t="s">
        <v>486</v>
      </c>
      <c r="AB32" s="26">
        <v>2</v>
      </c>
      <c r="AC32" s="10"/>
    </row>
    <row r="33" spans="1:29" x14ac:dyDescent="0.35">
      <c r="A33" s="11"/>
      <c r="B33" s="22" t="s">
        <v>449</v>
      </c>
      <c r="C33" s="27">
        <v>0.03</v>
      </c>
      <c r="D33" s="28">
        <v>0.03</v>
      </c>
      <c r="E33" s="25" t="s">
        <v>486</v>
      </c>
      <c r="F33" s="25" t="s">
        <v>486</v>
      </c>
      <c r="G33" s="25" t="s">
        <v>486</v>
      </c>
      <c r="H33" s="26" t="s">
        <v>486</v>
      </c>
      <c r="I33" s="28">
        <v>0.03</v>
      </c>
      <c r="J33" s="25" t="s">
        <v>486</v>
      </c>
      <c r="K33" s="29">
        <v>0.05</v>
      </c>
      <c r="L33" s="26" t="s">
        <v>486</v>
      </c>
      <c r="M33" s="28">
        <v>0.02</v>
      </c>
      <c r="N33" s="29">
        <v>0.04</v>
      </c>
      <c r="O33" s="30">
        <v>0.01</v>
      </c>
      <c r="P33" s="28">
        <v>0.03</v>
      </c>
      <c r="Q33" s="29">
        <v>0.04</v>
      </c>
      <c r="R33" s="29">
        <v>0.03</v>
      </c>
      <c r="S33" s="25" t="s">
        <v>486</v>
      </c>
      <c r="T33" s="26" t="s">
        <v>486</v>
      </c>
      <c r="U33" s="28">
        <v>0.05</v>
      </c>
      <c r="V33" s="29">
        <v>0.03</v>
      </c>
      <c r="W33" s="29">
        <v>0.03</v>
      </c>
      <c r="X33" s="26" t="s">
        <v>486</v>
      </c>
      <c r="Y33" s="28">
        <v>0.04</v>
      </c>
      <c r="Z33" s="29">
        <v>0.03</v>
      </c>
      <c r="AA33" s="25" t="s">
        <v>486</v>
      </c>
      <c r="AB33" s="30">
        <v>7.0000000000000007E-2</v>
      </c>
      <c r="AC33" s="10"/>
    </row>
    <row r="34" spans="1:29" x14ac:dyDescent="0.35">
      <c r="A34" s="5"/>
      <c r="B34" s="36" t="s">
        <v>449</v>
      </c>
      <c r="C34" s="38" t="s">
        <v>937</v>
      </c>
      <c r="D34" s="38" t="s">
        <v>449</v>
      </c>
      <c r="E34" s="39" t="s">
        <v>449</v>
      </c>
      <c r="F34" s="39" t="s">
        <v>449</v>
      </c>
      <c r="G34" s="39" t="s">
        <v>449</v>
      </c>
      <c r="H34" s="40" t="s">
        <v>449</v>
      </c>
      <c r="I34" s="38" t="s">
        <v>449</v>
      </c>
      <c r="J34" s="39" t="s">
        <v>449</v>
      </c>
      <c r="K34" s="39" t="s">
        <v>600</v>
      </c>
      <c r="L34" s="40" t="s">
        <v>449</v>
      </c>
      <c r="M34" s="38" t="s">
        <v>449</v>
      </c>
      <c r="N34" s="39" t="s">
        <v>603</v>
      </c>
      <c r="O34" s="40" t="s">
        <v>449</v>
      </c>
      <c r="P34" s="38" t="s">
        <v>449</v>
      </c>
      <c r="Q34" s="39" t="s">
        <v>449</v>
      </c>
      <c r="R34" s="39" t="s">
        <v>449</v>
      </c>
      <c r="S34" s="39" t="s">
        <v>449</v>
      </c>
      <c r="T34" s="40" t="s">
        <v>449</v>
      </c>
      <c r="U34" s="38" t="s">
        <v>501</v>
      </c>
      <c r="V34" s="39" t="s">
        <v>449</v>
      </c>
      <c r="W34" s="39" t="s">
        <v>449</v>
      </c>
      <c r="X34" s="40" t="s">
        <v>449</v>
      </c>
      <c r="Y34" s="38" t="s">
        <v>449</v>
      </c>
      <c r="Z34" s="39" t="s">
        <v>449</v>
      </c>
      <c r="AA34" s="39" t="s">
        <v>449</v>
      </c>
      <c r="AB34" s="39" t="s">
        <v>449</v>
      </c>
      <c r="AC34" s="10"/>
    </row>
    <row r="35" spans="1:29" x14ac:dyDescent="0.35">
      <c r="B35" s="1" t="s">
        <v>1929</v>
      </c>
    </row>
    <row r="36" spans="1:29" x14ac:dyDescent="0.35">
      <c r="B36" s="1" t="s">
        <v>529</v>
      </c>
    </row>
    <row r="37" spans="1:29" x14ac:dyDescent="0.35">
      <c r="B37" s="1" t="s">
        <v>530</v>
      </c>
    </row>
  </sheetData>
  <hyperlinks>
    <hyperlink ref="C1" location="Index!A114" display="Return to Index" xr:uid="{00000000-0004-0000-6E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6F00-000000000000}">
  <dimension ref="A1:X37"/>
  <sheetViews>
    <sheetView showGridLines="0" zoomScale="85" zoomScaleNormal="85" workbookViewId="0">
      <pane ySplit="8" topLeftCell="A9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296</v>
      </c>
    </row>
    <row r="6" spans="1:24" x14ac:dyDescent="0.35">
      <c r="B6" s="1" t="s">
        <v>294</v>
      </c>
    </row>
    <row r="7" spans="1:24" x14ac:dyDescent="0.35">
      <c r="B7" s="1" t="s">
        <v>104</v>
      </c>
    </row>
    <row r="8" spans="1:24" ht="130.5" x14ac:dyDescent="0.35">
      <c r="B8" s="5" t="s">
        <v>449</v>
      </c>
      <c r="C8" s="6" t="s">
        <v>450</v>
      </c>
      <c r="D8" s="6" t="s">
        <v>535</v>
      </c>
      <c r="E8" s="7" t="s">
        <v>536</v>
      </c>
      <c r="F8" s="7" t="s">
        <v>537</v>
      </c>
      <c r="G8" s="7" t="s">
        <v>538</v>
      </c>
      <c r="H8" s="7" t="s">
        <v>539</v>
      </c>
      <c r="I8" s="7" t="s">
        <v>540</v>
      </c>
      <c r="J8" s="6" t="s">
        <v>541</v>
      </c>
      <c r="K8" s="7" t="s">
        <v>542</v>
      </c>
      <c r="L8" s="6" t="s">
        <v>543</v>
      </c>
      <c r="M8" s="7" t="s">
        <v>544</v>
      </c>
      <c r="N8" s="7" t="s">
        <v>545</v>
      </c>
      <c r="O8" s="7" t="s">
        <v>546</v>
      </c>
      <c r="P8" s="7" t="s">
        <v>547</v>
      </c>
      <c r="Q8" s="7" t="s">
        <v>548</v>
      </c>
      <c r="R8" s="7" t="s">
        <v>549</v>
      </c>
      <c r="S8" s="6" t="s">
        <v>550</v>
      </c>
      <c r="T8" s="7" t="s">
        <v>551</v>
      </c>
      <c r="U8" s="7" t="s">
        <v>552</v>
      </c>
      <c r="V8" s="7" t="s">
        <v>553</v>
      </c>
      <c r="W8" s="7" t="s">
        <v>554</v>
      </c>
    </row>
    <row r="9" spans="1:24" x14ac:dyDescent="0.35">
      <c r="B9" s="8" t="s">
        <v>476</v>
      </c>
      <c r="C9" s="9">
        <v>3137</v>
      </c>
      <c r="D9" s="10">
        <v>1341</v>
      </c>
      <c r="E9" s="5">
        <v>215</v>
      </c>
      <c r="F9" s="5">
        <v>681</v>
      </c>
      <c r="G9" s="5">
        <v>360</v>
      </c>
      <c r="H9" s="5">
        <v>302</v>
      </c>
      <c r="I9" s="11">
        <v>173</v>
      </c>
      <c r="J9" s="10">
        <v>2615</v>
      </c>
      <c r="K9" s="11">
        <v>407</v>
      </c>
      <c r="L9" s="10">
        <v>472</v>
      </c>
      <c r="M9" s="5">
        <v>708</v>
      </c>
      <c r="N9" s="5">
        <v>239</v>
      </c>
      <c r="O9" s="5">
        <v>843</v>
      </c>
      <c r="P9" s="5">
        <v>468</v>
      </c>
      <c r="Q9" s="5">
        <v>152</v>
      </c>
      <c r="R9" s="11">
        <v>105</v>
      </c>
      <c r="S9" s="10">
        <v>515</v>
      </c>
      <c r="T9" s="5">
        <v>849</v>
      </c>
      <c r="U9" s="5">
        <v>920</v>
      </c>
      <c r="V9" s="5">
        <v>345</v>
      </c>
      <c r="W9" s="11">
        <v>160</v>
      </c>
    </row>
    <row r="10" spans="1:24" x14ac:dyDescent="0.35">
      <c r="B10" s="17" t="s">
        <v>1930</v>
      </c>
      <c r="C10" s="18">
        <v>3037</v>
      </c>
      <c r="D10" s="19">
        <v>1251</v>
      </c>
      <c r="E10" s="20">
        <v>225</v>
      </c>
      <c r="F10" s="20">
        <v>560</v>
      </c>
      <c r="G10" s="20">
        <v>372</v>
      </c>
      <c r="H10" s="20">
        <v>382</v>
      </c>
      <c r="I10" s="21">
        <v>160</v>
      </c>
      <c r="J10" s="19">
        <v>2366</v>
      </c>
      <c r="K10" s="21">
        <v>510</v>
      </c>
      <c r="L10" s="19">
        <v>525</v>
      </c>
      <c r="M10" s="20">
        <v>668</v>
      </c>
      <c r="N10" s="20">
        <v>227</v>
      </c>
      <c r="O10" s="20">
        <v>756</v>
      </c>
      <c r="P10" s="20">
        <v>414</v>
      </c>
      <c r="Q10" s="20">
        <v>118</v>
      </c>
      <c r="R10" s="21" t="s">
        <v>639</v>
      </c>
      <c r="S10" s="19">
        <v>594</v>
      </c>
      <c r="T10" s="20">
        <v>844</v>
      </c>
      <c r="U10" s="20">
        <v>765</v>
      </c>
      <c r="V10" s="20">
        <v>264</v>
      </c>
      <c r="W10" s="21">
        <v>210</v>
      </c>
    </row>
    <row r="11" spans="1:24" x14ac:dyDescent="0.35">
      <c r="A11" s="11"/>
      <c r="B11" s="22" t="s">
        <v>1331</v>
      </c>
      <c r="C11" s="23">
        <v>1477</v>
      </c>
      <c r="D11" s="24">
        <v>543</v>
      </c>
      <c r="E11" s="25">
        <v>128</v>
      </c>
      <c r="F11" s="25">
        <v>261</v>
      </c>
      <c r="G11" s="25">
        <v>184</v>
      </c>
      <c r="H11" s="25">
        <v>236</v>
      </c>
      <c r="I11" s="26">
        <v>74</v>
      </c>
      <c r="J11" s="24">
        <v>1152</v>
      </c>
      <c r="K11" s="26">
        <v>238</v>
      </c>
      <c r="L11" s="24">
        <v>298</v>
      </c>
      <c r="M11" s="25">
        <v>337</v>
      </c>
      <c r="N11" s="25">
        <v>116</v>
      </c>
      <c r="O11" s="25">
        <v>298</v>
      </c>
      <c r="P11" s="25">
        <v>157</v>
      </c>
      <c r="Q11" s="25">
        <v>48</v>
      </c>
      <c r="R11" s="26">
        <v>99</v>
      </c>
      <c r="S11" s="24">
        <v>358</v>
      </c>
      <c r="T11" s="25">
        <v>422</v>
      </c>
      <c r="U11" s="25">
        <v>298</v>
      </c>
      <c r="V11" s="25">
        <v>85</v>
      </c>
      <c r="W11" s="26">
        <v>121</v>
      </c>
      <c r="X11" s="10"/>
    </row>
    <row r="12" spans="1:24" x14ac:dyDescent="0.35">
      <c r="A12" s="11"/>
      <c r="B12" s="22" t="s">
        <v>449</v>
      </c>
      <c r="C12" s="27">
        <v>0.49</v>
      </c>
      <c r="D12" s="28">
        <v>0.43</v>
      </c>
      <c r="E12" s="29">
        <v>0.56999999999999995</v>
      </c>
      <c r="F12" s="29">
        <v>0.47</v>
      </c>
      <c r="G12" s="29">
        <v>0.49</v>
      </c>
      <c r="H12" s="29">
        <v>0.62</v>
      </c>
      <c r="I12" s="30">
        <v>0.47</v>
      </c>
      <c r="J12" s="28">
        <v>0.49</v>
      </c>
      <c r="K12" s="30">
        <v>0.47</v>
      </c>
      <c r="L12" s="28">
        <v>0.56999999999999995</v>
      </c>
      <c r="M12" s="29">
        <v>0.5</v>
      </c>
      <c r="N12" s="29">
        <v>0.51</v>
      </c>
      <c r="O12" s="29">
        <v>0.39</v>
      </c>
      <c r="P12" s="29">
        <v>0.38</v>
      </c>
      <c r="Q12" s="29">
        <v>0.41</v>
      </c>
      <c r="R12" s="30">
        <v>0.68</v>
      </c>
      <c r="S12" s="28">
        <v>0.6</v>
      </c>
      <c r="T12" s="29">
        <v>0.5</v>
      </c>
      <c r="U12" s="29">
        <v>0.39</v>
      </c>
      <c r="V12" s="29">
        <v>0.32</v>
      </c>
      <c r="W12" s="30">
        <v>0.57999999999999996</v>
      </c>
      <c r="X12" s="10"/>
    </row>
    <row r="13" spans="1:24" x14ac:dyDescent="0.35">
      <c r="A13" s="11"/>
      <c r="B13" s="22" t="s">
        <v>449</v>
      </c>
      <c r="C13" s="24" t="s">
        <v>1345</v>
      </c>
      <c r="D13" s="24" t="s">
        <v>449</v>
      </c>
      <c r="E13" s="25" t="s">
        <v>592</v>
      </c>
      <c r="F13" s="25" t="s">
        <v>449</v>
      </c>
      <c r="G13" s="25" t="s">
        <v>449</v>
      </c>
      <c r="H13" s="25" t="s">
        <v>978</v>
      </c>
      <c r="I13" s="26" t="s">
        <v>449</v>
      </c>
      <c r="J13" s="24" t="s">
        <v>449</v>
      </c>
      <c r="K13" s="26" t="s">
        <v>449</v>
      </c>
      <c r="L13" s="24" t="s">
        <v>877</v>
      </c>
      <c r="M13" s="25" t="s">
        <v>565</v>
      </c>
      <c r="N13" s="25" t="s">
        <v>565</v>
      </c>
      <c r="O13" s="25" t="s">
        <v>449</v>
      </c>
      <c r="P13" s="25" t="s">
        <v>449</v>
      </c>
      <c r="Q13" s="25" t="s">
        <v>449</v>
      </c>
      <c r="R13" s="26" t="s">
        <v>797</v>
      </c>
      <c r="S13" s="24" t="s">
        <v>929</v>
      </c>
      <c r="T13" s="25" t="s">
        <v>567</v>
      </c>
      <c r="U13" s="25" t="s">
        <v>449</v>
      </c>
      <c r="V13" s="25" t="s">
        <v>449</v>
      </c>
      <c r="W13" s="26" t="s">
        <v>567</v>
      </c>
      <c r="X13" s="10"/>
    </row>
    <row r="14" spans="1:24" x14ac:dyDescent="0.35">
      <c r="A14" s="11"/>
      <c r="B14" s="8" t="s">
        <v>1332</v>
      </c>
      <c r="C14" s="9">
        <v>822</v>
      </c>
      <c r="D14" s="10">
        <v>366</v>
      </c>
      <c r="E14" s="5">
        <v>55</v>
      </c>
      <c r="F14" s="5">
        <v>165</v>
      </c>
      <c r="G14" s="5">
        <v>100</v>
      </c>
      <c r="H14" s="5">
        <v>77</v>
      </c>
      <c r="I14" s="11">
        <v>35</v>
      </c>
      <c r="J14" s="10">
        <v>634</v>
      </c>
      <c r="K14" s="11">
        <v>152</v>
      </c>
      <c r="L14" s="10">
        <v>140</v>
      </c>
      <c r="M14" s="5">
        <v>171</v>
      </c>
      <c r="N14" s="5">
        <v>54</v>
      </c>
      <c r="O14" s="5">
        <v>240</v>
      </c>
      <c r="P14" s="5">
        <v>125</v>
      </c>
      <c r="Q14" s="5">
        <v>39</v>
      </c>
      <c r="R14" s="11">
        <v>25</v>
      </c>
      <c r="S14" s="10">
        <v>129</v>
      </c>
      <c r="T14" s="5">
        <v>234</v>
      </c>
      <c r="U14" s="5">
        <v>229</v>
      </c>
      <c r="V14" s="5">
        <v>94</v>
      </c>
      <c r="W14" s="11">
        <v>50</v>
      </c>
      <c r="X14" s="10"/>
    </row>
    <row r="15" spans="1:24" x14ac:dyDescent="0.35">
      <c r="A15" s="11"/>
      <c r="B15" s="8" t="s">
        <v>449</v>
      </c>
      <c r="C15" s="12">
        <v>0.27</v>
      </c>
      <c r="D15" s="13">
        <v>0.28999999999999998</v>
      </c>
      <c r="E15" s="14">
        <v>0.24</v>
      </c>
      <c r="F15" s="14">
        <v>0.3</v>
      </c>
      <c r="G15" s="14">
        <v>0.27</v>
      </c>
      <c r="H15" s="14">
        <v>0.2</v>
      </c>
      <c r="I15" s="15">
        <v>0.22</v>
      </c>
      <c r="J15" s="13">
        <v>0.27</v>
      </c>
      <c r="K15" s="15">
        <v>0.3</v>
      </c>
      <c r="L15" s="13">
        <v>0.27</v>
      </c>
      <c r="M15" s="14">
        <v>0.26</v>
      </c>
      <c r="N15" s="14">
        <v>0.24</v>
      </c>
      <c r="O15" s="14">
        <v>0.32</v>
      </c>
      <c r="P15" s="14">
        <v>0.3</v>
      </c>
      <c r="Q15" s="14">
        <v>0.33</v>
      </c>
      <c r="R15" s="15">
        <v>0.17</v>
      </c>
      <c r="S15" s="13">
        <v>0.22</v>
      </c>
      <c r="T15" s="14">
        <v>0.28000000000000003</v>
      </c>
      <c r="U15" s="14">
        <v>0.3</v>
      </c>
      <c r="V15" s="14">
        <v>0.36</v>
      </c>
      <c r="W15" s="15">
        <v>0.24</v>
      </c>
      <c r="X15" s="10"/>
    </row>
    <row r="16" spans="1:24" x14ac:dyDescent="0.35">
      <c r="A16" s="11"/>
      <c r="B16" s="8" t="s">
        <v>449</v>
      </c>
      <c r="C16" s="10" t="s">
        <v>1269</v>
      </c>
      <c r="D16" s="10" t="s">
        <v>557</v>
      </c>
      <c r="E16" s="5" t="s">
        <v>449</v>
      </c>
      <c r="F16" s="5" t="s">
        <v>557</v>
      </c>
      <c r="G16" s="5" t="s">
        <v>449</v>
      </c>
      <c r="H16" s="5" t="s">
        <v>449</v>
      </c>
      <c r="I16" s="11" t="s">
        <v>449</v>
      </c>
      <c r="J16" s="10" t="s">
        <v>449</v>
      </c>
      <c r="K16" s="11" t="s">
        <v>449</v>
      </c>
      <c r="L16" s="10" t="s">
        <v>449</v>
      </c>
      <c r="M16" s="5" t="s">
        <v>449</v>
      </c>
      <c r="N16" s="5" t="s">
        <v>449</v>
      </c>
      <c r="O16" s="5" t="s">
        <v>885</v>
      </c>
      <c r="P16" s="5" t="s">
        <v>558</v>
      </c>
      <c r="Q16" s="5" t="s">
        <v>558</v>
      </c>
      <c r="R16" s="11" t="s">
        <v>449</v>
      </c>
      <c r="S16" s="10" t="s">
        <v>449</v>
      </c>
      <c r="T16" s="5" t="s">
        <v>449</v>
      </c>
      <c r="U16" s="5" t="s">
        <v>842</v>
      </c>
      <c r="V16" s="5" t="s">
        <v>737</v>
      </c>
      <c r="W16" s="11" t="s">
        <v>449</v>
      </c>
      <c r="X16" s="10"/>
    </row>
    <row r="17" spans="1:24" x14ac:dyDescent="0.35">
      <c r="A17" s="11"/>
      <c r="B17" s="22" t="s">
        <v>1333</v>
      </c>
      <c r="C17" s="23">
        <v>386</v>
      </c>
      <c r="D17" s="24">
        <v>170</v>
      </c>
      <c r="E17" s="25">
        <v>17</v>
      </c>
      <c r="F17" s="25">
        <v>74</v>
      </c>
      <c r="G17" s="25">
        <v>57</v>
      </c>
      <c r="H17" s="25">
        <v>34</v>
      </c>
      <c r="I17" s="26">
        <v>26</v>
      </c>
      <c r="J17" s="24">
        <v>295</v>
      </c>
      <c r="K17" s="26">
        <v>67</v>
      </c>
      <c r="L17" s="24">
        <v>55</v>
      </c>
      <c r="M17" s="25">
        <v>87</v>
      </c>
      <c r="N17" s="25">
        <v>33</v>
      </c>
      <c r="O17" s="25">
        <v>109</v>
      </c>
      <c r="P17" s="25">
        <v>61</v>
      </c>
      <c r="Q17" s="25">
        <v>12</v>
      </c>
      <c r="R17" s="26">
        <v>9</v>
      </c>
      <c r="S17" s="24">
        <v>60</v>
      </c>
      <c r="T17" s="25">
        <v>94</v>
      </c>
      <c r="U17" s="25">
        <v>130</v>
      </c>
      <c r="V17" s="25">
        <v>42</v>
      </c>
      <c r="W17" s="26">
        <v>23</v>
      </c>
      <c r="X17" s="10"/>
    </row>
    <row r="18" spans="1:24" x14ac:dyDescent="0.35">
      <c r="A18" s="11"/>
      <c r="B18" s="22" t="s">
        <v>449</v>
      </c>
      <c r="C18" s="27">
        <v>0.13</v>
      </c>
      <c r="D18" s="28">
        <v>0.14000000000000001</v>
      </c>
      <c r="E18" s="29">
        <v>7.0000000000000007E-2</v>
      </c>
      <c r="F18" s="29">
        <v>0.13</v>
      </c>
      <c r="G18" s="29">
        <v>0.15</v>
      </c>
      <c r="H18" s="29">
        <v>0.09</v>
      </c>
      <c r="I18" s="30">
        <v>0.16</v>
      </c>
      <c r="J18" s="28">
        <v>0.12</v>
      </c>
      <c r="K18" s="30">
        <v>0.13</v>
      </c>
      <c r="L18" s="28">
        <v>0.11</v>
      </c>
      <c r="M18" s="29">
        <v>0.13</v>
      </c>
      <c r="N18" s="29">
        <v>0.14000000000000001</v>
      </c>
      <c r="O18" s="29">
        <v>0.14000000000000001</v>
      </c>
      <c r="P18" s="29">
        <v>0.15</v>
      </c>
      <c r="Q18" s="29">
        <v>0.1</v>
      </c>
      <c r="R18" s="30">
        <v>0.06</v>
      </c>
      <c r="S18" s="28">
        <v>0.1</v>
      </c>
      <c r="T18" s="29">
        <v>0.11</v>
      </c>
      <c r="U18" s="29">
        <v>0.17</v>
      </c>
      <c r="V18" s="29">
        <v>0.16</v>
      </c>
      <c r="W18" s="30">
        <v>0.11</v>
      </c>
      <c r="X18" s="10"/>
    </row>
    <row r="19" spans="1:24" x14ac:dyDescent="0.35">
      <c r="A19" s="11"/>
      <c r="B19" s="22" t="s">
        <v>449</v>
      </c>
      <c r="C19" s="24" t="s">
        <v>607</v>
      </c>
      <c r="D19" s="24" t="s">
        <v>607</v>
      </c>
      <c r="E19" s="25" t="s">
        <v>449</v>
      </c>
      <c r="F19" s="25" t="s">
        <v>449</v>
      </c>
      <c r="G19" s="25" t="s">
        <v>744</v>
      </c>
      <c r="H19" s="25" t="s">
        <v>449</v>
      </c>
      <c r="I19" s="26" t="s">
        <v>744</v>
      </c>
      <c r="J19" s="24" t="s">
        <v>449</v>
      </c>
      <c r="K19" s="26" t="s">
        <v>449</v>
      </c>
      <c r="L19" s="24" t="s">
        <v>449</v>
      </c>
      <c r="M19" s="25" t="s">
        <v>449</v>
      </c>
      <c r="N19" s="25" t="s">
        <v>449</v>
      </c>
      <c r="O19" s="25" t="s">
        <v>449</v>
      </c>
      <c r="P19" s="25" t="s">
        <v>558</v>
      </c>
      <c r="Q19" s="25" t="s">
        <v>449</v>
      </c>
      <c r="R19" s="26" t="s">
        <v>449</v>
      </c>
      <c r="S19" s="24" t="s">
        <v>449</v>
      </c>
      <c r="T19" s="25" t="s">
        <v>449</v>
      </c>
      <c r="U19" s="25" t="s">
        <v>617</v>
      </c>
      <c r="V19" s="25" t="s">
        <v>842</v>
      </c>
      <c r="W19" s="26" t="s">
        <v>449</v>
      </c>
      <c r="X19" s="10"/>
    </row>
    <row r="20" spans="1:24" x14ac:dyDescent="0.35">
      <c r="A20" s="11"/>
      <c r="B20" s="8" t="s">
        <v>1334</v>
      </c>
      <c r="C20" s="9">
        <v>63</v>
      </c>
      <c r="D20" s="10">
        <v>35</v>
      </c>
      <c r="E20" s="5">
        <v>1</v>
      </c>
      <c r="F20" s="5">
        <v>13</v>
      </c>
      <c r="G20" s="5">
        <v>6</v>
      </c>
      <c r="H20" s="5">
        <v>7</v>
      </c>
      <c r="I20" s="11">
        <v>2</v>
      </c>
      <c r="J20" s="10">
        <v>57</v>
      </c>
      <c r="K20" s="11">
        <v>5</v>
      </c>
      <c r="L20" s="10">
        <v>4</v>
      </c>
      <c r="M20" s="5">
        <v>12</v>
      </c>
      <c r="N20" s="5">
        <v>6</v>
      </c>
      <c r="O20" s="5">
        <v>17</v>
      </c>
      <c r="P20" s="5">
        <v>16</v>
      </c>
      <c r="Q20" s="5">
        <v>3</v>
      </c>
      <c r="R20" s="11">
        <v>4</v>
      </c>
      <c r="S20" s="10">
        <v>8</v>
      </c>
      <c r="T20" s="5">
        <v>18</v>
      </c>
      <c r="U20" s="5">
        <v>26</v>
      </c>
      <c r="V20" s="5">
        <v>12</v>
      </c>
      <c r="W20" s="11" t="s">
        <v>486</v>
      </c>
      <c r="X20" s="10"/>
    </row>
    <row r="21" spans="1:24" x14ac:dyDescent="0.35">
      <c r="A21" s="11"/>
      <c r="B21" s="8" t="s">
        <v>449</v>
      </c>
      <c r="C21" s="12">
        <v>0.02</v>
      </c>
      <c r="D21" s="13">
        <v>0.03</v>
      </c>
      <c r="E21" s="5" t="s">
        <v>511</v>
      </c>
      <c r="F21" s="14">
        <v>0.02</v>
      </c>
      <c r="G21" s="14">
        <v>0.02</v>
      </c>
      <c r="H21" s="14">
        <v>0.02</v>
      </c>
      <c r="I21" s="15">
        <v>0.01</v>
      </c>
      <c r="J21" s="13">
        <v>0.02</v>
      </c>
      <c r="K21" s="15">
        <v>0.01</v>
      </c>
      <c r="L21" s="13">
        <v>0.01</v>
      </c>
      <c r="M21" s="14">
        <v>0.02</v>
      </c>
      <c r="N21" s="14">
        <v>0.03</v>
      </c>
      <c r="O21" s="14">
        <v>0.02</v>
      </c>
      <c r="P21" s="14">
        <v>0.04</v>
      </c>
      <c r="Q21" s="14">
        <v>0.03</v>
      </c>
      <c r="R21" s="15">
        <v>0.03</v>
      </c>
      <c r="S21" s="13">
        <v>0.01</v>
      </c>
      <c r="T21" s="14">
        <v>0.02</v>
      </c>
      <c r="U21" s="14">
        <v>0.03</v>
      </c>
      <c r="V21" s="14">
        <v>0.05</v>
      </c>
      <c r="W21" s="11" t="s">
        <v>486</v>
      </c>
      <c r="X21" s="10"/>
    </row>
    <row r="22" spans="1:24" x14ac:dyDescent="0.35">
      <c r="A22" s="11"/>
      <c r="B22" s="8" t="s">
        <v>449</v>
      </c>
      <c r="C22" s="10" t="s">
        <v>449</v>
      </c>
      <c r="D22" s="10" t="s">
        <v>449</v>
      </c>
      <c r="E22" s="5" t="s">
        <v>449</v>
      </c>
      <c r="F22" s="5" t="s">
        <v>449</v>
      </c>
      <c r="G22" s="5" t="s">
        <v>449</v>
      </c>
      <c r="H22" s="5" t="s">
        <v>449</v>
      </c>
      <c r="I22" s="11" t="s">
        <v>449</v>
      </c>
      <c r="J22" s="10" t="s">
        <v>505</v>
      </c>
      <c r="K22" s="11" t="s">
        <v>449</v>
      </c>
      <c r="L22" s="10" t="s">
        <v>449</v>
      </c>
      <c r="M22" s="5" t="s">
        <v>449</v>
      </c>
      <c r="N22" s="5" t="s">
        <v>449</v>
      </c>
      <c r="O22" s="5" t="s">
        <v>449</v>
      </c>
      <c r="P22" s="5" t="s">
        <v>759</v>
      </c>
      <c r="Q22" s="5" t="s">
        <v>449</v>
      </c>
      <c r="R22" s="11" t="s">
        <v>449</v>
      </c>
      <c r="S22" s="10" t="s">
        <v>449</v>
      </c>
      <c r="T22" s="5" t="s">
        <v>449</v>
      </c>
      <c r="U22" s="5" t="s">
        <v>501</v>
      </c>
      <c r="V22" s="5" t="s">
        <v>732</v>
      </c>
      <c r="W22" s="11" t="s">
        <v>449</v>
      </c>
      <c r="X22" s="10"/>
    </row>
    <row r="23" spans="1:24" x14ac:dyDescent="0.35">
      <c r="A23" s="11"/>
      <c r="B23" s="22" t="s">
        <v>1335</v>
      </c>
      <c r="C23" s="23">
        <v>34</v>
      </c>
      <c r="D23" s="24">
        <v>19</v>
      </c>
      <c r="E23" s="25">
        <v>3</v>
      </c>
      <c r="F23" s="25">
        <v>4</v>
      </c>
      <c r="G23" s="25">
        <v>1</v>
      </c>
      <c r="H23" s="25">
        <v>5</v>
      </c>
      <c r="I23" s="26">
        <v>2</v>
      </c>
      <c r="J23" s="24">
        <v>26</v>
      </c>
      <c r="K23" s="26">
        <v>7</v>
      </c>
      <c r="L23" s="24">
        <v>4</v>
      </c>
      <c r="M23" s="25">
        <v>6</v>
      </c>
      <c r="N23" s="25">
        <v>2</v>
      </c>
      <c r="O23" s="25">
        <v>13</v>
      </c>
      <c r="P23" s="25">
        <v>3</v>
      </c>
      <c r="Q23" s="25">
        <v>3</v>
      </c>
      <c r="R23" s="26" t="s">
        <v>486</v>
      </c>
      <c r="S23" s="24">
        <v>5</v>
      </c>
      <c r="T23" s="25">
        <v>15</v>
      </c>
      <c r="U23" s="25">
        <v>5</v>
      </c>
      <c r="V23" s="25">
        <v>4</v>
      </c>
      <c r="W23" s="26">
        <v>1</v>
      </c>
      <c r="X23" s="10"/>
    </row>
    <row r="24" spans="1:24" x14ac:dyDescent="0.35">
      <c r="A24" s="11"/>
      <c r="B24" s="22" t="s">
        <v>449</v>
      </c>
      <c r="C24" s="27">
        <v>0.01</v>
      </c>
      <c r="D24" s="28">
        <v>0.01</v>
      </c>
      <c r="E24" s="29">
        <v>0.01</v>
      </c>
      <c r="F24" s="29">
        <v>0.01</v>
      </c>
      <c r="G24" s="25" t="s">
        <v>511</v>
      </c>
      <c r="H24" s="29">
        <v>0.01</v>
      </c>
      <c r="I24" s="30">
        <v>0.01</v>
      </c>
      <c r="J24" s="28">
        <v>0.01</v>
      </c>
      <c r="K24" s="30">
        <v>0.01</v>
      </c>
      <c r="L24" s="28">
        <v>0.01</v>
      </c>
      <c r="M24" s="29">
        <v>0.01</v>
      </c>
      <c r="N24" s="29">
        <v>0.01</v>
      </c>
      <c r="O24" s="29">
        <v>0.02</v>
      </c>
      <c r="P24" s="29">
        <v>0.01</v>
      </c>
      <c r="Q24" s="29">
        <v>0.03</v>
      </c>
      <c r="R24" s="26" t="s">
        <v>486</v>
      </c>
      <c r="S24" s="28">
        <v>0.01</v>
      </c>
      <c r="T24" s="29">
        <v>0.02</v>
      </c>
      <c r="U24" s="29">
        <v>0.01</v>
      </c>
      <c r="V24" s="29">
        <v>0.02</v>
      </c>
      <c r="W24" s="26" t="s">
        <v>511</v>
      </c>
      <c r="X24" s="10"/>
    </row>
    <row r="25" spans="1:24" x14ac:dyDescent="0.35">
      <c r="A25" s="11"/>
      <c r="B25" s="8" t="s">
        <v>1169</v>
      </c>
      <c r="C25" s="9">
        <v>255</v>
      </c>
      <c r="D25" s="10">
        <v>118</v>
      </c>
      <c r="E25" s="5">
        <v>22</v>
      </c>
      <c r="F25" s="5">
        <v>43</v>
      </c>
      <c r="G25" s="5">
        <v>23</v>
      </c>
      <c r="H25" s="5">
        <v>23</v>
      </c>
      <c r="I25" s="11">
        <v>21</v>
      </c>
      <c r="J25" s="10">
        <v>202</v>
      </c>
      <c r="K25" s="11">
        <v>40</v>
      </c>
      <c r="L25" s="10">
        <v>24</v>
      </c>
      <c r="M25" s="5">
        <v>54</v>
      </c>
      <c r="N25" s="5">
        <v>16</v>
      </c>
      <c r="O25" s="5">
        <v>78</v>
      </c>
      <c r="P25" s="5">
        <v>52</v>
      </c>
      <c r="Q25" s="5">
        <v>13</v>
      </c>
      <c r="R25" s="11">
        <v>8</v>
      </c>
      <c r="S25" s="10">
        <v>34</v>
      </c>
      <c r="T25" s="5">
        <v>62</v>
      </c>
      <c r="U25" s="5">
        <v>77</v>
      </c>
      <c r="V25" s="5">
        <v>27</v>
      </c>
      <c r="W25" s="11">
        <v>15</v>
      </c>
      <c r="X25" s="10"/>
    </row>
    <row r="26" spans="1:24" x14ac:dyDescent="0.35">
      <c r="A26" s="11"/>
      <c r="B26" s="8" t="s">
        <v>449</v>
      </c>
      <c r="C26" s="12">
        <v>0.08</v>
      </c>
      <c r="D26" s="13">
        <v>0.09</v>
      </c>
      <c r="E26" s="14">
        <v>0.1</v>
      </c>
      <c r="F26" s="14">
        <v>0.08</v>
      </c>
      <c r="G26" s="14">
        <v>0.06</v>
      </c>
      <c r="H26" s="14">
        <v>0.06</v>
      </c>
      <c r="I26" s="15">
        <v>0.13</v>
      </c>
      <c r="J26" s="13">
        <v>0.09</v>
      </c>
      <c r="K26" s="15">
        <v>0.08</v>
      </c>
      <c r="L26" s="13">
        <v>0.05</v>
      </c>
      <c r="M26" s="14">
        <v>0.08</v>
      </c>
      <c r="N26" s="14">
        <v>7.0000000000000007E-2</v>
      </c>
      <c r="O26" s="14">
        <v>0.1</v>
      </c>
      <c r="P26" s="14">
        <v>0.12</v>
      </c>
      <c r="Q26" s="14">
        <v>0.11</v>
      </c>
      <c r="R26" s="15">
        <v>0.05</v>
      </c>
      <c r="S26" s="13">
        <v>0.06</v>
      </c>
      <c r="T26" s="14">
        <v>7.0000000000000007E-2</v>
      </c>
      <c r="U26" s="14">
        <v>0.1</v>
      </c>
      <c r="V26" s="14">
        <v>0.1</v>
      </c>
      <c r="W26" s="15">
        <v>7.0000000000000007E-2</v>
      </c>
      <c r="X26" s="10"/>
    </row>
    <row r="27" spans="1:24" x14ac:dyDescent="0.35">
      <c r="A27" s="11"/>
      <c r="B27" s="8" t="s">
        <v>449</v>
      </c>
      <c r="C27" s="10" t="s">
        <v>611</v>
      </c>
      <c r="D27" s="10" t="s">
        <v>449</v>
      </c>
      <c r="E27" s="5" t="s">
        <v>449</v>
      </c>
      <c r="F27" s="5" t="s">
        <v>449</v>
      </c>
      <c r="G27" s="5" t="s">
        <v>449</v>
      </c>
      <c r="H27" s="5" t="s">
        <v>449</v>
      </c>
      <c r="I27" s="11" t="s">
        <v>1021</v>
      </c>
      <c r="J27" s="10" t="s">
        <v>449</v>
      </c>
      <c r="K27" s="11" t="s">
        <v>449</v>
      </c>
      <c r="L27" s="10" t="s">
        <v>449</v>
      </c>
      <c r="M27" s="5" t="s">
        <v>449</v>
      </c>
      <c r="N27" s="5" t="s">
        <v>449</v>
      </c>
      <c r="O27" s="5" t="s">
        <v>611</v>
      </c>
      <c r="P27" s="5" t="s">
        <v>759</v>
      </c>
      <c r="Q27" s="5" t="s">
        <v>611</v>
      </c>
      <c r="R27" s="11" t="s">
        <v>449</v>
      </c>
      <c r="S27" s="10" t="s">
        <v>449</v>
      </c>
      <c r="T27" s="5" t="s">
        <v>449</v>
      </c>
      <c r="U27" s="5" t="s">
        <v>842</v>
      </c>
      <c r="V27" s="5" t="s">
        <v>842</v>
      </c>
      <c r="W27" s="11" t="s">
        <v>449</v>
      </c>
      <c r="X27" s="10"/>
    </row>
    <row r="28" spans="1:24" x14ac:dyDescent="0.35">
      <c r="A28" s="11"/>
      <c r="B28" s="22" t="s">
        <v>519</v>
      </c>
      <c r="C28" s="23">
        <v>4</v>
      </c>
      <c r="D28" s="24">
        <v>3</v>
      </c>
      <c r="E28" s="25" t="s">
        <v>486</v>
      </c>
      <c r="F28" s="25" t="s">
        <v>486</v>
      </c>
      <c r="G28" s="25" t="s">
        <v>486</v>
      </c>
      <c r="H28" s="25" t="s">
        <v>486</v>
      </c>
      <c r="I28" s="26">
        <v>1</v>
      </c>
      <c r="J28" s="24">
        <v>4</v>
      </c>
      <c r="K28" s="26" t="s">
        <v>486</v>
      </c>
      <c r="L28" s="24">
        <v>1</v>
      </c>
      <c r="M28" s="25" t="s">
        <v>486</v>
      </c>
      <c r="N28" s="25" t="s">
        <v>486</v>
      </c>
      <c r="O28" s="25">
        <v>2</v>
      </c>
      <c r="P28" s="25">
        <v>1</v>
      </c>
      <c r="Q28" s="25" t="s">
        <v>486</v>
      </c>
      <c r="R28" s="26" t="s">
        <v>486</v>
      </c>
      <c r="S28" s="24">
        <v>1</v>
      </c>
      <c r="T28" s="25">
        <v>2</v>
      </c>
      <c r="U28" s="25" t="s">
        <v>486</v>
      </c>
      <c r="V28" s="25" t="s">
        <v>486</v>
      </c>
      <c r="W28" s="26" t="s">
        <v>486</v>
      </c>
      <c r="X28" s="10"/>
    </row>
    <row r="29" spans="1:24" x14ac:dyDescent="0.35">
      <c r="A29" s="11"/>
      <c r="B29" s="8" t="s">
        <v>1336</v>
      </c>
      <c r="C29" s="9">
        <v>2299</v>
      </c>
      <c r="D29" s="10">
        <v>909</v>
      </c>
      <c r="E29" s="5">
        <v>182</v>
      </c>
      <c r="F29" s="5">
        <v>427</v>
      </c>
      <c r="G29" s="5">
        <v>284</v>
      </c>
      <c r="H29" s="5">
        <v>313</v>
      </c>
      <c r="I29" s="11">
        <v>109</v>
      </c>
      <c r="J29" s="10">
        <v>1787</v>
      </c>
      <c r="K29" s="11">
        <v>390</v>
      </c>
      <c r="L29" s="10">
        <v>438</v>
      </c>
      <c r="M29" s="5">
        <v>508</v>
      </c>
      <c r="N29" s="5">
        <v>170</v>
      </c>
      <c r="O29" s="5">
        <v>539</v>
      </c>
      <c r="P29" s="5">
        <v>282</v>
      </c>
      <c r="Q29" s="5">
        <v>88</v>
      </c>
      <c r="R29" s="11">
        <v>124</v>
      </c>
      <c r="S29" s="10">
        <v>487</v>
      </c>
      <c r="T29" s="5">
        <v>655</v>
      </c>
      <c r="U29" s="5">
        <v>527</v>
      </c>
      <c r="V29" s="5">
        <v>179</v>
      </c>
      <c r="W29" s="11">
        <v>171</v>
      </c>
      <c r="X29" s="10"/>
    </row>
    <row r="30" spans="1:24" x14ac:dyDescent="0.35">
      <c r="A30" s="11"/>
      <c r="B30" s="8" t="s">
        <v>449</v>
      </c>
      <c r="C30" s="12">
        <v>0.76</v>
      </c>
      <c r="D30" s="13">
        <v>0.73</v>
      </c>
      <c r="E30" s="14">
        <v>0.81</v>
      </c>
      <c r="F30" s="14">
        <v>0.76</v>
      </c>
      <c r="G30" s="14">
        <v>0.76</v>
      </c>
      <c r="H30" s="14">
        <v>0.82</v>
      </c>
      <c r="I30" s="15">
        <v>0.68</v>
      </c>
      <c r="J30" s="13">
        <v>0.76</v>
      </c>
      <c r="K30" s="15">
        <v>0.77</v>
      </c>
      <c r="L30" s="13">
        <v>0.83</v>
      </c>
      <c r="M30" s="14">
        <v>0.76</v>
      </c>
      <c r="N30" s="14">
        <v>0.75</v>
      </c>
      <c r="O30" s="14">
        <v>0.71</v>
      </c>
      <c r="P30" s="14">
        <v>0.68</v>
      </c>
      <c r="Q30" s="14">
        <v>0.74</v>
      </c>
      <c r="R30" s="15">
        <v>0.86</v>
      </c>
      <c r="S30" s="13">
        <v>0.82</v>
      </c>
      <c r="T30" s="14">
        <v>0.78</v>
      </c>
      <c r="U30" s="14">
        <v>0.69</v>
      </c>
      <c r="V30" s="14">
        <v>0.68</v>
      </c>
      <c r="W30" s="15">
        <v>0.82</v>
      </c>
      <c r="X30" s="10"/>
    </row>
    <row r="31" spans="1:24" x14ac:dyDescent="0.35">
      <c r="A31" s="11"/>
      <c r="B31" s="8" t="s">
        <v>449</v>
      </c>
      <c r="C31" s="10" t="s">
        <v>1345</v>
      </c>
      <c r="D31" s="10" t="s">
        <v>449</v>
      </c>
      <c r="E31" s="5" t="s">
        <v>1187</v>
      </c>
      <c r="F31" s="5" t="s">
        <v>449</v>
      </c>
      <c r="G31" s="5" t="s">
        <v>449</v>
      </c>
      <c r="H31" s="5" t="s">
        <v>1368</v>
      </c>
      <c r="I31" s="11" t="s">
        <v>449</v>
      </c>
      <c r="J31" s="10" t="s">
        <v>449</v>
      </c>
      <c r="K31" s="11" t="s">
        <v>449</v>
      </c>
      <c r="L31" s="10" t="s">
        <v>797</v>
      </c>
      <c r="M31" s="5" t="s">
        <v>605</v>
      </c>
      <c r="N31" s="5" t="s">
        <v>449</v>
      </c>
      <c r="O31" s="5" t="s">
        <v>449</v>
      </c>
      <c r="P31" s="5" t="s">
        <v>449</v>
      </c>
      <c r="Q31" s="5" t="s">
        <v>449</v>
      </c>
      <c r="R31" s="11" t="s">
        <v>1296</v>
      </c>
      <c r="S31" s="10" t="s">
        <v>494</v>
      </c>
      <c r="T31" s="5" t="s">
        <v>567</v>
      </c>
      <c r="U31" s="5" t="s">
        <v>449</v>
      </c>
      <c r="V31" s="5" t="s">
        <v>449</v>
      </c>
      <c r="W31" s="11" t="s">
        <v>567</v>
      </c>
      <c r="X31" s="10"/>
    </row>
    <row r="32" spans="1:24" x14ac:dyDescent="0.35">
      <c r="A32" s="11"/>
      <c r="B32" s="22" t="s">
        <v>1337</v>
      </c>
      <c r="C32" s="23">
        <v>97</v>
      </c>
      <c r="D32" s="24">
        <v>54</v>
      </c>
      <c r="E32" s="25">
        <v>3</v>
      </c>
      <c r="F32" s="25">
        <v>17</v>
      </c>
      <c r="G32" s="25">
        <v>8</v>
      </c>
      <c r="H32" s="25">
        <v>12</v>
      </c>
      <c r="I32" s="26">
        <v>4</v>
      </c>
      <c r="J32" s="24">
        <v>83</v>
      </c>
      <c r="K32" s="26">
        <v>13</v>
      </c>
      <c r="L32" s="24">
        <v>8</v>
      </c>
      <c r="M32" s="25">
        <v>18</v>
      </c>
      <c r="N32" s="25">
        <v>8</v>
      </c>
      <c r="O32" s="25">
        <v>31</v>
      </c>
      <c r="P32" s="25">
        <v>19</v>
      </c>
      <c r="Q32" s="25">
        <v>6</v>
      </c>
      <c r="R32" s="26">
        <v>4</v>
      </c>
      <c r="S32" s="24">
        <v>13</v>
      </c>
      <c r="T32" s="25">
        <v>33</v>
      </c>
      <c r="U32" s="25">
        <v>31</v>
      </c>
      <c r="V32" s="25">
        <v>16</v>
      </c>
      <c r="W32" s="26">
        <v>1</v>
      </c>
      <c r="X32" s="10"/>
    </row>
    <row r="33" spans="1:24" x14ac:dyDescent="0.35">
      <c r="A33" s="11"/>
      <c r="B33" s="22" t="s">
        <v>449</v>
      </c>
      <c r="C33" s="27">
        <v>0.03</v>
      </c>
      <c r="D33" s="28">
        <v>0.04</v>
      </c>
      <c r="E33" s="29">
        <v>0.01</v>
      </c>
      <c r="F33" s="29">
        <v>0.03</v>
      </c>
      <c r="G33" s="29">
        <v>0.02</v>
      </c>
      <c r="H33" s="29">
        <v>0.03</v>
      </c>
      <c r="I33" s="30">
        <v>0.02</v>
      </c>
      <c r="J33" s="28">
        <v>0.04</v>
      </c>
      <c r="K33" s="30">
        <v>0.02</v>
      </c>
      <c r="L33" s="28">
        <v>0.02</v>
      </c>
      <c r="M33" s="29">
        <v>0.03</v>
      </c>
      <c r="N33" s="29">
        <v>0.04</v>
      </c>
      <c r="O33" s="29">
        <v>0.04</v>
      </c>
      <c r="P33" s="29">
        <v>0.05</v>
      </c>
      <c r="Q33" s="29">
        <v>0.05</v>
      </c>
      <c r="R33" s="30">
        <v>0.03</v>
      </c>
      <c r="S33" s="28">
        <v>0.02</v>
      </c>
      <c r="T33" s="29">
        <v>0.04</v>
      </c>
      <c r="U33" s="29">
        <v>0.04</v>
      </c>
      <c r="V33" s="29">
        <v>0.06</v>
      </c>
      <c r="W33" s="26" t="s">
        <v>511</v>
      </c>
      <c r="X33" s="10"/>
    </row>
    <row r="34" spans="1:24" x14ac:dyDescent="0.35">
      <c r="A34" s="5"/>
      <c r="B34" s="36" t="s">
        <v>449</v>
      </c>
      <c r="C34" s="38" t="s">
        <v>449</v>
      </c>
      <c r="D34" s="38" t="s">
        <v>505</v>
      </c>
      <c r="E34" s="39" t="s">
        <v>449</v>
      </c>
      <c r="F34" s="39" t="s">
        <v>449</v>
      </c>
      <c r="G34" s="39" t="s">
        <v>449</v>
      </c>
      <c r="H34" s="39" t="s">
        <v>449</v>
      </c>
      <c r="I34" s="40" t="s">
        <v>449</v>
      </c>
      <c r="J34" s="38" t="s">
        <v>449</v>
      </c>
      <c r="K34" s="40" t="s">
        <v>449</v>
      </c>
      <c r="L34" s="38" t="s">
        <v>449</v>
      </c>
      <c r="M34" s="39" t="s">
        <v>449</v>
      </c>
      <c r="N34" s="39" t="s">
        <v>449</v>
      </c>
      <c r="O34" s="39" t="s">
        <v>611</v>
      </c>
      <c r="P34" s="39" t="s">
        <v>611</v>
      </c>
      <c r="Q34" s="39" t="s">
        <v>611</v>
      </c>
      <c r="R34" s="40" t="s">
        <v>449</v>
      </c>
      <c r="S34" s="38" t="s">
        <v>449</v>
      </c>
      <c r="T34" s="39" t="s">
        <v>449</v>
      </c>
      <c r="U34" s="39" t="s">
        <v>559</v>
      </c>
      <c r="V34" s="39" t="s">
        <v>732</v>
      </c>
      <c r="W34" s="39" t="s">
        <v>449</v>
      </c>
      <c r="X34" s="10"/>
    </row>
    <row r="35" spans="1:24" x14ac:dyDescent="0.35">
      <c r="B35" s="1" t="s">
        <v>1929</v>
      </c>
    </row>
    <row r="36" spans="1:24" x14ac:dyDescent="0.35">
      <c r="B36" s="1" t="s">
        <v>577</v>
      </c>
    </row>
    <row r="37" spans="1:24" x14ac:dyDescent="0.35">
      <c r="B37" s="1" t="s">
        <v>653</v>
      </c>
    </row>
  </sheetData>
  <hyperlinks>
    <hyperlink ref="C1" location="Index!A115" display="Return to Index" xr:uid="{00000000-0004-0000-6F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000-000000000000}">
  <dimension ref="A1:AC38"/>
  <sheetViews>
    <sheetView showGridLines="0" zoomScale="85" zoomScaleNormal="85" workbookViewId="0">
      <pane ySplit="8" topLeftCell="A9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298</v>
      </c>
    </row>
    <row r="6" spans="1:29" x14ac:dyDescent="0.35">
      <c r="B6" s="1" t="s">
        <v>299</v>
      </c>
    </row>
    <row r="7" spans="1:29" x14ac:dyDescent="0.35">
      <c r="B7" s="1" t="s">
        <v>104</v>
      </c>
    </row>
    <row r="8" spans="1:29" ht="58" x14ac:dyDescent="0.35">
      <c r="B8" s="5" t="s">
        <v>449</v>
      </c>
      <c r="C8" s="6" t="s">
        <v>450</v>
      </c>
      <c r="D8" s="6" t="s">
        <v>451</v>
      </c>
      <c r="E8" s="7" t="s">
        <v>452</v>
      </c>
      <c r="F8" s="7" t="s">
        <v>453</v>
      </c>
      <c r="G8" s="7" t="s">
        <v>454</v>
      </c>
      <c r="H8" s="7" t="s">
        <v>455</v>
      </c>
      <c r="I8" s="6" t="s">
        <v>456</v>
      </c>
      <c r="J8" s="7" t="s">
        <v>457</v>
      </c>
      <c r="K8" s="7" t="s">
        <v>458</v>
      </c>
      <c r="L8" s="7" t="s">
        <v>459</v>
      </c>
      <c r="M8" s="6" t="s">
        <v>460</v>
      </c>
      <c r="N8" s="7" t="s">
        <v>461</v>
      </c>
      <c r="O8" s="7" t="s">
        <v>462</v>
      </c>
      <c r="P8" s="6" t="s">
        <v>463</v>
      </c>
      <c r="Q8" s="7" t="s">
        <v>464</v>
      </c>
      <c r="R8" s="7" t="s">
        <v>465</v>
      </c>
      <c r="S8" s="7" t="s">
        <v>466</v>
      </c>
      <c r="T8" s="7" t="s">
        <v>467</v>
      </c>
      <c r="U8" s="6" t="s">
        <v>468</v>
      </c>
      <c r="V8" s="7" t="s">
        <v>469</v>
      </c>
      <c r="W8" s="7" t="s">
        <v>470</v>
      </c>
      <c r="X8" s="7" t="s">
        <v>471</v>
      </c>
      <c r="Y8" s="6" t="s">
        <v>472</v>
      </c>
      <c r="Z8" s="7" t="s">
        <v>473</v>
      </c>
      <c r="AA8" s="7" t="s">
        <v>474</v>
      </c>
      <c r="AB8" s="7" t="s">
        <v>475</v>
      </c>
    </row>
    <row r="9" spans="1:29" x14ac:dyDescent="0.35">
      <c r="B9" s="8" t="s">
        <v>476</v>
      </c>
      <c r="C9" s="9">
        <v>3138</v>
      </c>
      <c r="D9" s="10">
        <v>3138</v>
      </c>
      <c r="E9" s="5" t="s">
        <v>486</v>
      </c>
      <c r="F9" s="5" t="s">
        <v>486</v>
      </c>
      <c r="G9" s="5" t="s">
        <v>486</v>
      </c>
      <c r="H9" s="11" t="s">
        <v>486</v>
      </c>
      <c r="I9" s="10">
        <v>2466</v>
      </c>
      <c r="J9" s="5" t="s">
        <v>486</v>
      </c>
      <c r="K9" s="5">
        <v>672</v>
      </c>
      <c r="L9" s="11" t="s">
        <v>486</v>
      </c>
      <c r="M9" s="10">
        <v>1056</v>
      </c>
      <c r="N9" s="5">
        <v>1967</v>
      </c>
      <c r="O9" s="11">
        <v>108</v>
      </c>
      <c r="P9" s="10">
        <v>1955</v>
      </c>
      <c r="Q9" s="5">
        <v>995</v>
      </c>
      <c r="R9" s="5">
        <v>157</v>
      </c>
      <c r="S9" s="5">
        <v>27</v>
      </c>
      <c r="T9" s="11">
        <v>4</v>
      </c>
      <c r="U9" s="10">
        <v>505</v>
      </c>
      <c r="V9" s="5">
        <v>303</v>
      </c>
      <c r="W9" s="5">
        <v>2258</v>
      </c>
      <c r="X9" s="11">
        <v>38</v>
      </c>
      <c r="Y9" s="10">
        <v>652</v>
      </c>
      <c r="Z9" s="5">
        <v>2361</v>
      </c>
      <c r="AA9" s="5">
        <v>63</v>
      </c>
      <c r="AB9" s="11">
        <v>21</v>
      </c>
    </row>
    <row r="10" spans="1:29" x14ac:dyDescent="0.35">
      <c r="B10" s="17" t="s">
        <v>1930</v>
      </c>
      <c r="C10" s="18">
        <v>3039</v>
      </c>
      <c r="D10" s="19">
        <v>3039</v>
      </c>
      <c r="E10" s="20" t="s">
        <v>624</v>
      </c>
      <c r="F10" s="20" t="s">
        <v>624</v>
      </c>
      <c r="G10" s="20" t="s">
        <v>624</v>
      </c>
      <c r="H10" s="21" t="s">
        <v>624</v>
      </c>
      <c r="I10" s="19">
        <v>2461</v>
      </c>
      <c r="J10" s="20" t="s">
        <v>624</v>
      </c>
      <c r="K10" s="20">
        <v>577</v>
      </c>
      <c r="L10" s="21" t="s">
        <v>624</v>
      </c>
      <c r="M10" s="19">
        <v>1187</v>
      </c>
      <c r="N10" s="20">
        <v>1730</v>
      </c>
      <c r="O10" s="21" t="s">
        <v>932</v>
      </c>
      <c r="P10" s="19">
        <v>1892</v>
      </c>
      <c r="Q10" s="20">
        <v>932</v>
      </c>
      <c r="R10" s="20" t="s">
        <v>933</v>
      </c>
      <c r="S10" s="20" t="s">
        <v>916</v>
      </c>
      <c r="T10" s="21" t="s">
        <v>477</v>
      </c>
      <c r="U10" s="19">
        <v>491</v>
      </c>
      <c r="V10" s="20">
        <v>295</v>
      </c>
      <c r="W10" s="20">
        <v>2158</v>
      </c>
      <c r="X10" s="21" t="s">
        <v>482</v>
      </c>
      <c r="Y10" s="19">
        <v>717</v>
      </c>
      <c r="Z10" s="20">
        <v>2187</v>
      </c>
      <c r="AA10" s="20" t="s">
        <v>934</v>
      </c>
      <c r="AB10" s="21" t="s">
        <v>628</v>
      </c>
    </row>
    <row r="11" spans="1:29" x14ac:dyDescent="0.35">
      <c r="A11" s="11"/>
      <c r="B11" s="22" t="s">
        <v>1331</v>
      </c>
      <c r="C11" s="23">
        <v>1617</v>
      </c>
      <c r="D11" s="24">
        <v>1617</v>
      </c>
      <c r="E11" s="25" t="s">
        <v>486</v>
      </c>
      <c r="F11" s="25" t="s">
        <v>486</v>
      </c>
      <c r="G11" s="25" t="s">
        <v>486</v>
      </c>
      <c r="H11" s="26" t="s">
        <v>486</v>
      </c>
      <c r="I11" s="24">
        <v>1323</v>
      </c>
      <c r="J11" s="25" t="s">
        <v>486</v>
      </c>
      <c r="K11" s="25">
        <v>294</v>
      </c>
      <c r="L11" s="26" t="s">
        <v>486</v>
      </c>
      <c r="M11" s="24">
        <v>694</v>
      </c>
      <c r="N11" s="25">
        <v>866</v>
      </c>
      <c r="O11" s="26">
        <v>55</v>
      </c>
      <c r="P11" s="24">
        <v>983</v>
      </c>
      <c r="Q11" s="25">
        <v>504</v>
      </c>
      <c r="R11" s="25">
        <v>103</v>
      </c>
      <c r="S11" s="25">
        <v>25</v>
      </c>
      <c r="T11" s="26">
        <v>2</v>
      </c>
      <c r="U11" s="24">
        <v>263</v>
      </c>
      <c r="V11" s="25">
        <v>147</v>
      </c>
      <c r="W11" s="25">
        <v>1160</v>
      </c>
      <c r="X11" s="26">
        <v>27</v>
      </c>
      <c r="Y11" s="24">
        <v>416</v>
      </c>
      <c r="Z11" s="25">
        <v>1131</v>
      </c>
      <c r="AA11" s="25">
        <v>28</v>
      </c>
      <c r="AB11" s="26">
        <v>10</v>
      </c>
      <c r="AC11" s="10"/>
    </row>
    <row r="12" spans="1:29" x14ac:dyDescent="0.35">
      <c r="A12" s="11"/>
      <c r="B12" s="22" t="s">
        <v>449</v>
      </c>
      <c r="C12" s="27">
        <v>0.53</v>
      </c>
      <c r="D12" s="28">
        <v>0.53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8">
        <v>0.54</v>
      </c>
      <c r="J12" s="25" t="s">
        <v>486</v>
      </c>
      <c r="K12" s="29">
        <v>0.51</v>
      </c>
      <c r="L12" s="26" t="s">
        <v>486</v>
      </c>
      <c r="M12" s="28">
        <v>0.57999999999999996</v>
      </c>
      <c r="N12" s="29">
        <v>0.5</v>
      </c>
      <c r="O12" s="30">
        <v>0.49</v>
      </c>
      <c r="P12" s="28">
        <v>0.52</v>
      </c>
      <c r="Q12" s="29">
        <v>0.54</v>
      </c>
      <c r="R12" s="29">
        <v>0.59</v>
      </c>
      <c r="S12" s="29">
        <v>0.68</v>
      </c>
      <c r="T12" s="30">
        <v>0.53</v>
      </c>
      <c r="U12" s="28">
        <v>0.54</v>
      </c>
      <c r="V12" s="29">
        <v>0.5</v>
      </c>
      <c r="W12" s="29">
        <v>0.54</v>
      </c>
      <c r="X12" s="30">
        <v>0.51</v>
      </c>
      <c r="Y12" s="28">
        <v>0.57999999999999996</v>
      </c>
      <c r="Z12" s="29">
        <v>0.52</v>
      </c>
      <c r="AA12" s="29">
        <v>0.49</v>
      </c>
      <c r="AB12" s="30">
        <v>0.45</v>
      </c>
      <c r="AC12" s="10"/>
    </row>
    <row r="13" spans="1:29" x14ac:dyDescent="0.35">
      <c r="A13" s="11"/>
      <c r="B13" s="22" t="s">
        <v>449</v>
      </c>
      <c r="C13" s="24" t="s">
        <v>635</v>
      </c>
      <c r="D13" s="24" t="s">
        <v>449</v>
      </c>
      <c r="E13" s="25" t="s">
        <v>449</v>
      </c>
      <c r="F13" s="25" t="s">
        <v>449</v>
      </c>
      <c r="G13" s="25" t="s">
        <v>449</v>
      </c>
      <c r="H13" s="26" t="s">
        <v>449</v>
      </c>
      <c r="I13" s="24" t="s">
        <v>449</v>
      </c>
      <c r="J13" s="25" t="s">
        <v>449</v>
      </c>
      <c r="K13" s="25" t="s">
        <v>449</v>
      </c>
      <c r="L13" s="26" t="s">
        <v>449</v>
      </c>
      <c r="M13" s="24" t="s">
        <v>518</v>
      </c>
      <c r="N13" s="25" t="s">
        <v>449</v>
      </c>
      <c r="O13" s="26" t="s">
        <v>449</v>
      </c>
      <c r="P13" s="24" t="s">
        <v>449</v>
      </c>
      <c r="Q13" s="25" t="s">
        <v>449</v>
      </c>
      <c r="R13" s="25" t="s">
        <v>449</v>
      </c>
      <c r="S13" s="25" t="s">
        <v>449</v>
      </c>
      <c r="T13" s="26" t="s">
        <v>449</v>
      </c>
      <c r="U13" s="24" t="s">
        <v>449</v>
      </c>
      <c r="V13" s="25" t="s">
        <v>449</v>
      </c>
      <c r="W13" s="25" t="s">
        <v>449</v>
      </c>
      <c r="X13" s="26" t="s">
        <v>449</v>
      </c>
      <c r="Y13" s="24" t="s">
        <v>598</v>
      </c>
      <c r="Z13" s="25" t="s">
        <v>449</v>
      </c>
      <c r="AA13" s="25" t="s">
        <v>449</v>
      </c>
      <c r="AB13" s="26" t="s">
        <v>449</v>
      </c>
      <c r="AC13" s="10"/>
    </row>
    <row r="14" spans="1:29" x14ac:dyDescent="0.35">
      <c r="A14" s="11"/>
      <c r="B14" s="8" t="s">
        <v>1332</v>
      </c>
      <c r="C14" s="9">
        <v>772</v>
      </c>
      <c r="D14" s="10">
        <v>772</v>
      </c>
      <c r="E14" s="5" t="s">
        <v>486</v>
      </c>
      <c r="F14" s="5" t="s">
        <v>486</v>
      </c>
      <c r="G14" s="5" t="s">
        <v>486</v>
      </c>
      <c r="H14" s="11" t="s">
        <v>486</v>
      </c>
      <c r="I14" s="10">
        <v>616</v>
      </c>
      <c r="J14" s="5" t="s">
        <v>486</v>
      </c>
      <c r="K14" s="5">
        <v>156</v>
      </c>
      <c r="L14" s="11" t="s">
        <v>486</v>
      </c>
      <c r="M14" s="10">
        <v>245</v>
      </c>
      <c r="N14" s="5">
        <v>494</v>
      </c>
      <c r="O14" s="11">
        <v>27</v>
      </c>
      <c r="P14" s="10">
        <v>498</v>
      </c>
      <c r="Q14" s="5">
        <v>233</v>
      </c>
      <c r="R14" s="5">
        <v>32</v>
      </c>
      <c r="S14" s="5">
        <v>7</v>
      </c>
      <c r="T14" s="11">
        <v>2</v>
      </c>
      <c r="U14" s="10">
        <v>106</v>
      </c>
      <c r="V14" s="5">
        <v>76</v>
      </c>
      <c r="W14" s="5">
        <v>572</v>
      </c>
      <c r="X14" s="11">
        <v>8</v>
      </c>
      <c r="Y14" s="10">
        <v>137</v>
      </c>
      <c r="Z14" s="5">
        <v>600</v>
      </c>
      <c r="AA14" s="5">
        <v>12</v>
      </c>
      <c r="AB14" s="11">
        <v>9</v>
      </c>
      <c r="AC14" s="10"/>
    </row>
    <row r="15" spans="1:29" x14ac:dyDescent="0.35">
      <c r="A15" s="11"/>
      <c r="B15" s="8" t="s">
        <v>449</v>
      </c>
      <c r="C15" s="12">
        <v>0.25</v>
      </c>
      <c r="D15" s="13">
        <v>0.25</v>
      </c>
      <c r="E15" s="5" t="s">
        <v>486</v>
      </c>
      <c r="F15" s="5" t="s">
        <v>486</v>
      </c>
      <c r="G15" s="5" t="s">
        <v>486</v>
      </c>
      <c r="H15" s="11" t="s">
        <v>486</v>
      </c>
      <c r="I15" s="13">
        <v>0.25</v>
      </c>
      <c r="J15" s="5" t="s">
        <v>486</v>
      </c>
      <c r="K15" s="14">
        <v>0.27</v>
      </c>
      <c r="L15" s="11" t="s">
        <v>486</v>
      </c>
      <c r="M15" s="13">
        <v>0.21</v>
      </c>
      <c r="N15" s="14">
        <v>0.28999999999999998</v>
      </c>
      <c r="O15" s="15">
        <v>0.24</v>
      </c>
      <c r="P15" s="13">
        <v>0.26</v>
      </c>
      <c r="Q15" s="14">
        <v>0.25</v>
      </c>
      <c r="R15" s="14">
        <v>0.19</v>
      </c>
      <c r="S15" s="14">
        <v>0.19</v>
      </c>
      <c r="T15" s="15">
        <v>0.47</v>
      </c>
      <c r="U15" s="13">
        <v>0.21</v>
      </c>
      <c r="V15" s="14">
        <v>0.26</v>
      </c>
      <c r="W15" s="14">
        <v>0.26</v>
      </c>
      <c r="X15" s="15">
        <v>0.16</v>
      </c>
      <c r="Y15" s="13">
        <v>0.19</v>
      </c>
      <c r="Z15" s="14">
        <v>0.27</v>
      </c>
      <c r="AA15" s="14">
        <v>0.22</v>
      </c>
      <c r="AB15" s="15">
        <v>0.41</v>
      </c>
      <c r="AC15" s="10"/>
    </row>
    <row r="16" spans="1:29" x14ac:dyDescent="0.35">
      <c r="A16" s="11"/>
      <c r="B16" s="8" t="s">
        <v>449</v>
      </c>
      <c r="C16" s="10" t="s">
        <v>972</v>
      </c>
      <c r="D16" s="10" t="s">
        <v>449</v>
      </c>
      <c r="E16" s="5" t="s">
        <v>449</v>
      </c>
      <c r="F16" s="5" t="s">
        <v>449</v>
      </c>
      <c r="G16" s="5" t="s">
        <v>449</v>
      </c>
      <c r="H16" s="11" t="s">
        <v>449</v>
      </c>
      <c r="I16" s="10" t="s">
        <v>449</v>
      </c>
      <c r="J16" s="5" t="s">
        <v>449</v>
      </c>
      <c r="K16" s="5" t="s">
        <v>449</v>
      </c>
      <c r="L16" s="11" t="s">
        <v>449</v>
      </c>
      <c r="M16" s="10" t="s">
        <v>449</v>
      </c>
      <c r="N16" s="5" t="s">
        <v>603</v>
      </c>
      <c r="O16" s="11" t="s">
        <v>449</v>
      </c>
      <c r="P16" s="10" t="s">
        <v>449</v>
      </c>
      <c r="Q16" s="5" t="s">
        <v>449</v>
      </c>
      <c r="R16" s="5" t="s">
        <v>449</v>
      </c>
      <c r="S16" s="5" t="s">
        <v>449</v>
      </c>
      <c r="T16" s="11" t="s">
        <v>449</v>
      </c>
      <c r="U16" s="10" t="s">
        <v>449</v>
      </c>
      <c r="V16" s="5" t="s">
        <v>449</v>
      </c>
      <c r="W16" s="5" t="s">
        <v>449</v>
      </c>
      <c r="X16" s="11" t="s">
        <v>449</v>
      </c>
      <c r="Y16" s="10" t="s">
        <v>449</v>
      </c>
      <c r="Z16" s="5" t="s">
        <v>502</v>
      </c>
      <c r="AA16" s="5" t="s">
        <v>449</v>
      </c>
      <c r="AB16" s="11" t="s">
        <v>449</v>
      </c>
      <c r="AC16" s="10"/>
    </row>
    <row r="17" spans="1:29" x14ac:dyDescent="0.35">
      <c r="A17" s="11"/>
      <c r="B17" s="22" t="s">
        <v>1333</v>
      </c>
      <c r="C17" s="23">
        <v>457</v>
      </c>
      <c r="D17" s="24">
        <v>457</v>
      </c>
      <c r="E17" s="25" t="s">
        <v>486</v>
      </c>
      <c r="F17" s="25" t="s">
        <v>486</v>
      </c>
      <c r="G17" s="25" t="s">
        <v>486</v>
      </c>
      <c r="H17" s="26" t="s">
        <v>486</v>
      </c>
      <c r="I17" s="24">
        <v>372</v>
      </c>
      <c r="J17" s="25" t="s">
        <v>486</v>
      </c>
      <c r="K17" s="25">
        <v>85</v>
      </c>
      <c r="L17" s="26" t="s">
        <v>486</v>
      </c>
      <c r="M17" s="24">
        <v>163</v>
      </c>
      <c r="N17" s="25">
        <v>268</v>
      </c>
      <c r="O17" s="26">
        <v>26</v>
      </c>
      <c r="P17" s="24">
        <v>293</v>
      </c>
      <c r="Q17" s="25">
        <v>133</v>
      </c>
      <c r="R17" s="25">
        <v>28</v>
      </c>
      <c r="S17" s="25">
        <v>3</v>
      </c>
      <c r="T17" s="26" t="s">
        <v>486</v>
      </c>
      <c r="U17" s="24">
        <v>73</v>
      </c>
      <c r="V17" s="25">
        <v>50</v>
      </c>
      <c r="W17" s="25">
        <v>308</v>
      </c>
      <c r="X17" s="26">
        <v>18</v>
      </c>
      <c r="Y17" s="24">
        <v>111</v>
      </c>
      <c r="Z17" s="25">
        <v>326</v>
      </c>
      <c r="AA17" s="25">
        <v>11</v>
      </c>
      <c r="AB17" s="26">
        <v>3</v>
      </c>
      <c r="AC17" s="10"/>
    </row>
    <row r="18" spans="1:29" x14ac:dyDescent="0.35">
      <c r="A18" s="11"/>
      <c r="B18" s="22" t="s">
        <v>449</v>
      </c>
      <c r="C18" s="27">
        <v>0.15</v>
      </c>
      <c r="D18" s="28">
        <v>0.15</v>
      </c>
      <c r="E18" s="25" t="s">
        <v>486</v>
      </c>
      <c r="F18" s="25" t="s">
        <v>486</v>
      </c>
      <c r="G18" s="25" t="s">
        <v>486</v>
      </c>
      <c r="H18" s="26" t="s">
        <v>486</v>
      </c>
      <c r="I18" s="28">
        <v>0.15</v>
      </c>
      <c r="J18" s="25" t="s">
        <v>486</v>
      </c>
      <c r="K18" s="29">
        <v>0.15</v>
      </c>
      <c r="L18" s="26" t="s">
        <v>486</v>
      </c>
      <c r="M18" s="28">
        <v>0.14000000000000001</v>
      </c>
      <c r="N18" s="29">
        <v>0.15</v>
      </c>
      <c r="O18" s="30">
        <v>0.24</v>
      </c>
      <c r="P18" s="28">
        <v>0.15</v>
      </c>
      <c r="Q18" s="29">
        <v>0.14000000000000001</v>
      </c>
      <c r="R18" s="29">
        <v>0.16</v>
      </c>
      <c r="S18" s="29">
        <v>7.0000000000000007E-2</v>
      </c>
      <c r="T18" s="26" t="s">
        <v>486</v>
      </c>
      <c r="U18" s="28">
        <v>0.15</v>
      </c>
      <c r="V18" s="29">
        <v>0.17</v>
      </c>
      <c r="W18" s="29">
        <v>0.14000000000000001</v>
      </c>
      <c r="X18" s="30">
        <v>0.33</v>
      </c>
      <c r="Y18" s="28">
        <v>0.16</v>
      </c>
      <c r="Z18" s="29">
        <v>0.15</v>
      </c>
      <c r="AA18" s="29">
        <v>0.18</v>
      </c>
      <c r="AB18" s="30">
        <v>0.13</v>
      </c>
      <c r="AC18" s="10"/>
    </row>
    <row r="19" spans="1:29" x14ac:dyDescent="0.35">
      <c r="A19" s="11"/>
      <c r="B19" s="22" t="s">
        <v>449</v>
      </c>
      <c r="C19" s="24" t="s">
        <v>449</v>
      </c>
      <c r="D19" s="24" t="s">
        <v>449</v>
      </c>
      <c r="E19" s="25" t="s">
        <v>449</v>
      </c>
      <c r="F19" s="25" t="s">
        <v>449</v>
      </c>
      <c r="G19" s="25" t="s">
        <v>449</v>
      </c>
      <c r="H19" s="26" t="s">
        <v>449</v>
      </c>
      <c r="I19" s="24" t="s">
        <v>449</v>
      </c>
      <c r="J19" s="25" t="s">
        <v>449</v>
      </c>
      <c r="K19" s="25" t="s">
        <v>449</v>
      </c>
      <c r="L19" s="26" t="s">
        <v>449</v>
      </c>
      <c r="M19" s="24" t="s">
        <v>449</v>
      </c>
      <c r="N19" s="25" t="s">
        <v>449</v>
      </c>
      <c r="O19" s="26" t="s">
        <v>603</v>
      </c>
      <c r="P19" s="24" t="s">
        <v>449</v>
      </c>
      <c r="Q19" s="25" t="s">
        <v>449</v>
      </c>
      <c r="R19" s="25" t="s">
        <v>449</v>
      </c>
      <c r="S19" s="25" t="s">
        <v>449</v>
      </c>
      <c r="T19" s="26" t="s">
        <v>449</v>
      </c>
      <c r="U19" s="24" t="s">
        <v>449</v>
      </c>
      <c r="V19" s="25" t="s">
        <v>449</v>
      </c>
      <c r="W19" s="25" t="s">
        <v>449</v>
      </c>
      <c r="X19" s="26" t="s">
        <v>449</v>
      </c>
      <c r="Y19" s="24" t="s">
        <v>449</v>
      </c>
      <c r="Z19" s="25" t="s">
        <v>449</v>
      </c>
      <c r="AA19" s="25" t="s">
        <v>449</v>
      </c>
      <c r="AB19" s="26" t="s">
        <v>449</v>
      </c>
      <c r="AC19" s="10"/>
    </row>
    <row r="20" spans="1:29" x14ac:dyDescent="0.35">
      <c r="A20" s="11"/>
      <c r="B20" s="8" t="s">
        <v>1334</v>
      </c>
      <c r="C20" s="9">
        <v>91</v>
      </c>
      <c r="D20" s="10">
        <v>91</v>
      </c>
      <c r="E20" s="5" t="s">
        <v>486</v>
      </c>
      <c r="F20" s="5" t="s">
        <v>486</v>
      </c>
      <c r="G20" s="5" t="s">
        <v>486</v>
      </c>
      <c r="H20" s="11" t="s">
        <v>486</v>
      </c>
      <c r="I20" s="10">
        <v>75</v>
      </c>
      <c r="J20" s="5" t="s">
        <v>486</v>
      </c>
      <c r="K20" s="5">
        <v>16</v>
      </c>
      <c r="L20" s="11" t="s">
        <v>486</v>
      </c>
      <c r="M20" s="10">
        <v>37</v>
      </c>
      <c r="N20" s="5">
        <v>52</v>
      </c>
      <c r="O20" s="11">
        <v>2</v>
      </c>
      <c r="P20" s="10">
        <v>63</v>
      </c>
      <c r="Q20" s="5">
        <v>28</v>
      </c>
      <c r="R20" s="5">
        <v>1</v>
      </c>
      <c r="S20" s="5" t="s">
        <v>486</v>
      </c>
      <c r="T20" s="11" t="s">
        <v>486</v>
      </c>
      <c r="U20" s="10">
        <v>25</v>
      </c>
      <c r="V20" s="5">
        <v>5</v>
      </c>
      <c r="W20" s="5">
        <v>61</v>
      </c>
      <c r="X20" s="11" t="s">
        <v>511</v>
      </c>
      <c r="Y20" s="10">
        <v>23</v>
      </c>
      <c r="Z20" s="5">
        <v>64</v>
      </c>
      <c r="AA20" s="5">
        <v>2</v>
      </c>
      <c r="AB20" s="11" t="s">
        <v>486</v>
      </c>
      <c r="AC20" s="10"/>
    </row>
    <row r="21" spans="1:29" x14ac:dyDescent="0.35">
      <c r="A21" s="11"/>
      <c r="B21" s="8" t="s">
        <v>449</v>
      </c>
      <c r="C21" s="12">
        <v>0.03</v>
      </c>
      <c r="D21" s="13">
        <v>0.03</v>
      </c>
      <c r="E21" s="5" t="s">
        <v>486</v>
      </c>
      <c r="F21" s="5" t="s">
        <v>486</v>
      </c>
      <c r="G21" s="5" t="s">
        <v>486</v>
      </c>
      <c r="H21" s="11" t="s">
        <v>486</v>
      </c>
      <c r="I21" s="13">
        <v>0.03</v>
      </c>
      <c r="J21" s="5" t="s">
        <v>486</v>
      </c>
      <c r="K21" s="14">
        <v>0.03</v>
      </c>
      <c r="L21" s="11" t="s">
        <v>486</v>
      </c>
      <c r="M21" s="13">
        <v>0.03</v>
      </c>
      <c r="N21" s="14">
        <v>0.03</v>
      </c>
      <c r="O21" s="15">
        <v>0.02</v>
      </c>
      <c r="P21" s="13">
        <v>0.03</v>
      </c>
      <c r="Q21" s="14">
        <v>0.03</v>
      </c>
      <c r="R21" s="5" t="s">
        <v>511</v>
      </c>
      <c r="S21" s="5" t="s">
        <v>486</v>
      </c>
      <c r="T21" s="11" t="s">
        <v>486</v>
      </c>
      <c r="U21" s="13">
        <v>0.05</v>
      </c>
      <c r="V21" s="14">
        <v>0.02</v>
      </c>
      <c r="W21" s="14">
        <v>0.03</v>
      </c>
      <c r="X21" s="15">
        <v>0.01</v>
      </c>
      <c r="Y21" s="13">
        <v>0.03</v>
      </c>
      <c r="Z21" s="14">
        <v>0.03</v>
      </c>
      <c r="AA21" s="14">
        <v>0.04</v>
      </c>
      <c r="AB21" s="11" t="s">
        <v>486</v>
      </c>
      <c r="AC21" s="10"/>
    </row>
    <row r="22" spans="1:29" x14ac:dyDescent="0.35">
      <c r="A22" s="11"/>
      <c r="B22" s="8" t="s">
        <v>449</v>
      </c>
      <c r="C22" s="10" t="s">
        <v>449</v>
      </c>
      <c r="D22" s="10" t="s">
        <v>449</v>
      </c>
      <c r="E22" s="5" t="s">
        <v>449</v>
      </c>
      <c r="F22" s="5" t="s">
        <v>449</v>
      </c>
      <c r="G22" s="5" t="s">
        <v>449</v>
      </c>
      <c r="H22" s="11" t="s">
        <v>449</v>
      </c>
      <c r="I22" s="10" t="s">
        <v>449</v>
      </c>
      <c r="J22" s="5" t="s">
        <v>449</v>
      </c>
      <c r="K22" s="5" t="s">
        <v>449</v>
      </c>
      <c r="L22" s="11" t="s">
        <v>449</v>
      </c>
      <c r="M22" s="10" t="s">
        <v>449</v>
      </c>
      <c r="N22" s="5" t="s">
        <v>449</v>
      </c>
      <c r="O22" s="11" t="s">
        <v>449</v>
      </c>
      <c r="P22" s="10" t="s">
        <v>449</v>
      </c>
      <c r="Q22" s="5" t="s">
        <v>449</v>
      </c>
      <c r="R22" s="5" t="s">
        <v>449</v>
      </c>
      <c r="S22" s="5" t="s">
        <v>449</v>
      </c>
      <c r="T22" s="11" t="s">
        <v>449</v>
      </c>
      <c r="U22" s="10" t="s">
        <v>509</v>
      </c>
      <c r="V22" s="5" t="s">
        <v>449</v>
      </c>
      <c r="W22" s="5" t="s">
        <v>449</v>
      </c>
      <c r="X22" s="11" t="s">
        <v>449</v>
      </c>
      <c r="Y22" s="10" t="s">
        <v>449</v>
      </c>
      <c r="Z22" s="5" t="s">
        <v>449</v>
      </c>
      <c r="AA22" s="5" t="s">
        <v>449</v>
      </c>
      <c r="AB22" s="11" t="s">
        <v>449</v>
      </c>
      <c r="AC22" s="10"/>
    </row>
    <row r="23" spans="1:29" x14ac:dyDescent="0.35">
      <c r="A23" s="11"/>
      <c r="B23" s="22" t="s">
        <v>1335</v>
      </c>
      <c r="C23" s="23">
        <v>22</v>
      </c>
      <c r="D23" s="24">
        <v>22</v>
      </c>
      <c r="E23" s="25" t="s">
        <v>486</v>
      </c>
      <c r="F23" s="25" t="s">
        <v>486</v>
      </c>
      <c r="G23" s="25" t="s">
        <v>486</v>
      </c>
      <c r="H23" s="26" t="s">
        <v>486</v>
      </c>
      <c r="I23" s="24">
        <v>16</v>
      </c>
      <c r="J23" s="25" t="s">
        <v>486</v>
      </c>
      <c r="K23" s="25">
        <v>7</v>
      </c>
      <c r="L23" s="26" t="s">
        <v>486</v>
      </c>
      <c r="M23" s="24">
        <v>14</v>
      </c>
      <c r="N23" s="25">
        <v>7</v>
      </c>
      <c r="O23" s="26">
        <v>1</v>
      </c>
      <c r="P23" s="24">
        <v>14</v>
      </c>
      <c r="Q23" s="25">
        <v>5</v>
      </c>
      <c r="R23" s="25">
        <v>1</v>
      </c>
      <c r="S23" s="25">
        <v>2</v>
      </c>
      <c r="T23" s="26" t="s">
        <v>486</v>
      </c>
      <c r="U23" s="24">
        <v>5</v>
      </c>
      <c r="V23" s="25">
        <v>9</v>
      </c>
      <c r="W23" s="25">
        <v>8</v>
      </c>
      <c r="X23" s="26" t="s">
        <v>486</v>
      </c>
      <c r="Y23" s="24">
        <v>9</v>
      </c>
      <c r="Z23" s="25">
        <v>12</v>
      </c>
      <c r="AA23" s="25" t="s">
        <v>486</v>
      </c>
      <c r="AB23" s="26" t="s">
        <v>486</v>
      </c>
      <c r="AC23" s="10"/>
    </row>
    <row r="24" spans="1:29" x14ac:dyDescent="0.35">
      <c r="A24" s="11"/>
      <c r="B24" s="22" t="s">
        <v>449</v>
      </c>
      <c r="C24" s="27">
        <v>0.01</v>
      </c>
      <c r="D24" s="28">
        <v>0.01</v>
      </c>
      <c r="E24" s="25" t="s">
        <v>486</v>
      </c>
      <c r="F24" s="25" t="s">
        <v>486</v>
      </c>
      <c r="G24" s="25" t="s">
        <v>486</v>
      </c>
      <c r="H24" s="26" t="s">
        <v>486</v>
      </c>
      <c r="I24" s="28">
        <v>0.01</v>
      </c>
      <c r="J24" s="25" t="s">
        <v>486</v>
      </c>
      <c r="K24" s="29">
        <v>0.01</v>
      </c>
      <c r="L24" s="26" t="s">
        <v>486</v>
      </c>
      <c r="M24" s="28">
        <v>0.01</v>
      </c>
      <c r="N24" s="25" t="s">
        <v>511</v>
      </c>
      <c r="O24" s="30">
        <v>0.01</v>
      </c>
      <c r="P24" s="28">
        <v>0.01</v>
      </c>
      <c r="Q24" s="29">
        <v>0.01</v>
      </c>
      <c r="R24" s="25" t="s">
        <v>511</v>
      </c>
      <c r="S24" s="29">
        <v>0.06</v>
      </c>
      <c r="T24" s="26" t="s">
        <v>486</v>
      </c>
      <c r="U24" s="28">
        <v>0.01</v>
      </c>
      <c r="V24" s="29">
        <v>0.03</v>
      </c>
      <c r="W24" s="25" t="s">
        <v>511</v>
      </c>
      <c r="X24" s="26" t="s">
        <v>486</v>
      </c>
      <c r="Y24" s="28">
        <v>0.01</v>
      </c>
      <c r="Z24" s="29">
        <v>0.01</v>
      </c>
      <c r="AA24" s="25" t="s">
        <v>486</v>
      </c>
      <c r="AB24" s="26" t="s">
        <v>486</v>
      </c>
      <c r="AC24" s="10"/>
    </row>
    <row r="25" spans="1:29" x14ac:dyDescent="0.35">
      <c r="A25" s="11"/>
      <c r="B25" s="22" t="s">
        <v>449</v>
      </c>
      <c r="C25" s="24" t="s">
        <v>1138</v>
      </c>
      <c r="D25" s="24" t="s">
        <v>449</v>
      </c>
      <c r="E25" s="25" t="s">
        <v>449</v>
      </c>
      <c r="F25" s="25" t="s">
        <v>449</v>
      </c>
      <c r="G25" s="25" t="s">
        <v>449</v>
      </c>
      <c r="H25" s="26" t="s">
        <v>449</v>
      </c>
      <c r="I25" s="24" t="s">
        <v>449</v>
      </c>
      <c r="J25" s="25" t="s">
        <v>449</v>
      </c>
      <c r="K25" s="25" t="s">
        <v>449</v>
      </c>
      <c r="L25" s="26" t="s">
        <v>449</v>
      </c>
      <c r="M25" s="24" t="s">
        <v>449</v>
      </c>
      <c r="N25" s="25" t="s">
        <v>449</v>
      </c>
      <c r="O25" s="26" t="s">
        <v>449</v>
      </c>
      <c r="P25" s="24" t="s">
        <v>449</v>
      </c>
      <c r="Q25" s="25" t="s">
        <v>449</v>
      </c>
      <c r="R25" s="25" t="s">
        <v>449</v>
      </c>
      <c r="S25" s="25" t="s">
        <v>449</v>
      </c>
      <c r="T25" s="26" t="s">
        <v>449</v>
      </c>
      <c r="U25" s="24" t="s">
        <v>449</v>
      </c>
      <c r="V25" s="25" t="s">
        <v>501</v>
      </c>
      <c r="W25" s="25" t="s">
        <v>449</v>
      </c>
      <c r="X25" s="26" t="s">
        <v>449</v>
      </c>
      <c r="Y25" s="24" t="s">
        <v>449</v>
      </c>
      <c r="Z25" s="25" t="s">
        <v>449</v>
      </c>
      <c r="AA25" s="25" t="s">
        <v>449</v>
      </c>
      <c r="AB25" s="26" t="s">
        <v>449</v>
      </c>
      <c r="AC25" s="10"/>
    </row>
    <row r="26" spans="1:29" x14ac:dyDescent="0.35">
      <c r="A26" s="11"/>
      <c r="B26" s="8" t="s">
        <v>1169</v>
      </c>
      <c r="C26" s="9">
        <v>79</v>
      </c>
      <c r="D26" s="10">
        <v>79</v>
      </c>
      <c r="E26" s="5" t="s">
        <v>486</v>
      </c>
      <c r="F26" s="5" t="s">
        <v>486</v>
      </c>
      <c r="G26" s="5" t="s">
        <v>486</v>
      </c>
      <c r="H26" s="11" t="s">
        <v>486</v>
      </c>
      <c r="I26" s="10">
        <v>59</v>
      </c>
      <c r="J26" s="5" t="s">
        <v>486</v>
      </c>
      <c r="K26" s="5">
        <v>20</v>
      </c>
      <c r="L26" s="11" t="s">
        <v>486</v>
      </c>
      <c r="M26" s="10">
        <v>35</v>
      </c>
      <c r="N26" s="5">
        <v>43</v>
      </c>
      <c r="O26" s="11">
        <v>1</v>
      </c>
      <c r="P26" s="10">
        <v>41</v>
      </c>
      <c r="Q26" s="5">
        <v>28</v>
      </c>
      <c r="R26" s="5">
        <v>9</v>
      </c>
      <c r="S26" s="5" t="s">
        <v>486</v>
      </c>
      <c r="T26" s="11" t="s">
        <v>486</v>
      </c>
      <c r="U26" s="10">
        <v>19</v>
      </c>
      <c r="V26" s="5">
        <v>8</v>
      </c>
      <c r="W26" s="5">
        <v>50</v>
      </c>
      <c r="X26" s="11" t="s">
        <v>486</v>
      </c>
      <c r="Y26" s="10">
        <v>21</v>
      </c>
      <c r="Z26" s="5">
        <v>54</v>
      </c>
      <c r="AA26" s="5">
        <v>4</v>
      </c>
      <c r="AB26" s="11" t="s">
        <v>486</v>
      </c>
      <c r="AC26" s="10"/>
    </row>
    <row r="27" spans="1:29" x14ac:dyDescent="0.35">
      <c r="A27" s="11"/>
      <c r="B27" s="8" t="s">
        <v>449</v>
      </c>
      <c r="C27" s="12">
        <v>0.03</v>
      </c>
      <c r="D27" s="13">
        <v>0.03</v>
      </c>
      <c r="E27" s="5" t="s">
        <v>486</v>
      </c>
      <c r="F27" s="5" t="s">
        <v>486</v>
      </c>
      <c r="G27" s="5" t="s">
        <v>486</v>
      </c>
      <c r="H27" s="11" t="s">
        <v>486</v>
      </c>
      <c r="I27" s="13">
        <v>0.02</v>
      </c>
      <c r="J27" s="5" t="s">
        <v>486</v>
      </c>
      <c r="K27" s="14">
        <v>0.03</v>
      </c>
      <c r="L27" s="11" t="s">
        <v>486</v>
      </c>
      <c r="M27" s="13">
        <v>0.03</v>
      </c>
      <c r="N27" s="14">
        <v>0.02</v>
      </c>
      <c r="O27" s="15">
        <v>0.01</v>
      </c>
      <c r="P27" s="13">
        <v>0.02</v>
      </c>
      <c r="Q27" s="14">
        <v>0.03</v>
      </c>
      <c r="R27" s="14">
        <v>0.05</v>
      </c>
      <c r="S27" s="5" t="s">
        <v>486</v>
      </c>
      <c r="T27" s="11" t="s">
        <v>486</v>
      </c>
      <c r="U27" s="13">
        <v>0.04</v>
      </c>
      <c r="V27" s="14">
        <v>0.03</v>
      </c>
      <c r="W27" s="14">
        <v>0.02</v>
      </c>
      <c r="X27" s="11" t="s">
        <v>486</v>
      </c>
      <c r="Y27" s="13">
        <v>0.03</v>
      </c>
      <c r="Z27" s="14">
        <v>0.02</v>
      </c>
      <c r="AA27" s="14">
        <v>7.0000000000000007E-2</v>
      </c>
      <c r="AB27" s="11" t="s">
        <v>486</v>
      </c>
      <c r="AC27" s="10"/>
    </row>
    <row r="28" spans="1:29" x14ac:dyDescent="0.35">
      <c r="A28" s="11"/>
      <c r="B28" s="22" t="s">
        <v>519</v>
      </c>
      <c r="C28" s="23">
        <v>3</v>
      </c>
      <c r="D28" s="24">
        <v>3</v>
      </c>
      <c r="E28" s="25" t="s">
        <v>486</v>
      </c>
      <c r="F28" s="25" t="s">
        <v>486</v>
      </c>
      <c r="G28" s="25" t="s">
        <v>486</v>
      </c>
      <c r="H28" s="26" t="s">
        <v>486</v>
      </c>
      <c r="I28" s="24">
        <v>3</v>
      </c>
      <c r="J28" s="25" t="s">
        <v>486</v>
      </c>
      <c r="K28" s="25" t="s">
        <v>486</v>
      </c>
      <c r="L28" s="26" t="s">
        <v>486</v>
      </c>
      <c r="M28" s="24" t="s">
        <v>486</v>
      </c>
      <c r="N28" s="25">
        <v>3</v>
      </c>
      <c r="O28" s="26" t="s">
        <v>486</v>
      </c>
      <c r="P28" s="24">
        <v>2</v>
      </c>
      <c r="Q28" s="25">
        <v>1</v>
      </c>
      <c r="R28" s="25" t="s">
        <v>486</v>
      </c>
      <c r="S28" s="25" t="s">
        <v>486</v>
      </c>
      <c r="T28" s="26" t="s">
        <v>486</v>
      </c>
      <c r="U28" s="24">
        <v>2</v>
      </c>
      <c r="V28" s="25" t="s">
        <v>486</v>
      </c>
      <c r="W28" s="25">
        <v>1</v>
      </c>
      <c r="X28" s="26" t="s">
        <v>486</v>
      </c>
      <c r="Y28" s="24" t="s">
        <v>486</v>
      </c>
      <c r="Z28" s="25">
        <v>3</v>
      </c>
      <c r="AA28" s="25" t="s">
        <v>486</v>
      </c>
      <c r="AB28" s="26" t="s">
        <v>486</v>
      </c>
      <c r="AC28" s="10"/>
    </row>
    <row r="29" spans="1:29" x14ac:dyDescent="0.35">
      <c r="A29" s="11"/>
      <c r="B29" s="22" t="s">
        <v>449</v>
      </c>
      <c r="C29" s="24" t="s">
        <v>449</v>
      </c>
      <c r="D29" s="24" t="s">
        <v>449</v>
      </c>
      <c r="E29" s="25" t="s">
        <v>449</v>
      </c>
      <c r="F29" s="25" t="s">
        <v>449</v>
      </c>
      <c r="G29" s="25" t="s">
        <v>449</v>
      </c>
      <c r="H29" s="26" t="s">
        <v>449</v>
      </c>
      <c r="I29" s="24" t="s">
        <v>449</v>
      </c>
      <c r="J29" s="25" t="s">
        <v>449</v>
      </c>
      <c r="K29" s="25" t="s">
        <v>449</v>
      </c>
      <c r="L29" s="26" t="s">
        <v>449</v>
      </c>
      <c r="M29" s="24" t="s">
        <v>449</v>
      </c>
      <c r="N29" s="25" t="s">
        <v>449</v>
      </c>
      <c r="O29" s="26" t="s">
        <v>449</v>
      </c>
      <c r="P29" s="24" t="s">
        <v>449</v>
      </c>
      <c r="Q29" s="25" t="s">
        <v>449</v>
      </c>
      <c r="R29" s="25" t="s">
        <v>449</v>
      </c>
      <c r="S29" s="25" t="s">
        <v>449</v>
      </c>
      <c r="T29" s="26" t="s">
        <v>449</v>
      </c>
      <c r="U29" s="24" t="s">
        <v>559</v>
      </c>
      <c r="V29" s="25" t="s">
        <v>449</v>
      </c>
      <c r="W29" s="25" t="s">
        <v>449</v>
      </c>
      <c r="X29" s="26" t="s">
        <v>449</v>
      </c>
      <c r="Y29" s="24" t="s">
        <v>449</v>
      </c>
      <c r="Z29" s="25" t="s">
        <v>449</v>
      </c>
      <c r="AA29" s="25" t="s">
        <v>449</v>
      </c>
      <c r="AB29" s="26" t="s">
        <v>449</v>
      </c>
      <c r="AC29" s="10"/>
    </row>
    <row r="30" spans="1:29" x14ac:dyDescent="0.35">
      <c r="A30" s="11"/>
      <c r="B30" s="8" t="s">
        <v>1336</v>
      </c>
      <c r="C30" s="9">
        <v>2389</v>
      </c>
      <c r="D30" s="10">
        <v>2389</v>
      </c>
      <c r="E30" s="5" t="s">
        <v>486</v>
      </c>
      <c r="F30" s="5" t="s">
        <v>486</v>
      </c>
      <c r="G30" s="5" t="s">
        <v>486</v>
      </c>
      <c r="H30" s="11" t="s">
        <v>486</v>
      </c>
      <c r="I30" s="10">
        <v>1939</v>
      </c>
      <c r="J30" s="5" t="s">
        <v>486</v>
      </c>
      <c r="K30" s="5">
        <v>450</v>
      </c>
      <c r="L30" s="11" t="s">
        <v>486</v>
      </c>
      <c r="M30" s="10">
        <v>939</v>
      </c>
      <c r="N30" s="5">
        <v>1360</v>
      </c>
      <c r="O30" s="11">
        <v>82</v>
      </c>
      <c r="P30" s="10">
        <v>1481</v>
      </c>
      <c r="Q30" s="5">
        <v>737</v>
      </c>
      <c r="R30" s="5">
        <v>136</v>
      </c>
      <c r="S30" s="5">
        <v>31</v>
      </c>
      <c r="T30" s="11">
        <v>4</v>
      </c>
      <c r="U30" s="10">
        <v>368</v>
      </c>
      <c r="V30" s="5">
        <v>223</v>
      </c>
      <c r="W30" s="5">
        <v>1731</v>
      </c>
      <c r="X30" s="11">
        <v>36</v>
      </c>
      <c r="Y30" s="10">
        <v>553</v>
      </c>
      <c r="Z30" s="5">
        <v>1730</v>
      </c>
      <c r="AA30" s="5">
        <v>41</v>
      </c>
      <c r="AB30" s="11">
        <v>20</v>
      </c>
      <c r="AC30" s="10"/>
    </row>
    <row r="31" spans="1:29" x14ac:dyDescent="0.35">
      <c r="A31" s="11"/>
      <c r="B31" s="8" t="s">
        <v>449</v>
      </c>
      <c r="C31" s="12">
        <v>0.79</v>
      </c>
      <c r="D31" s="13">
        <v>0.79</v>
      </c>
      <c r="E31" s="5" t="s">
        <v>486</v>
      </c>
      <c r="F31" s="5" t="s">
        <v>486</v>
      </c>
      <c r="G31" s="5" t="s">
        <v>486</v>
      </c>
      <c r="H31" s="11" t="s">
        <v>486</v>
      </c>
      <c r="I31" s="13">
        <v>0.79</v>
      </c>
      <c r="J31" s="5" t="s">
        <v>486</v>
      </c>
      <c r="K31" s="14">
        <v>0.78</v>
      </c>
      <c r="L31" s="11" t="s">
        <v>486</v>
      </c>
      <c r="M31" s="13">
        <v>0.79</v>
      </c>
      <c r="N31" s="14">
        <v>0.79</v>
      </c>
      <c r="O31" s="15">
        <v>0.73</v>
      </c>
      <c r="P31" s="13">
        <v>0.78</v>
      </c>
      <c r="Q31" s="14">
        <v>0.79</v>
      </c>
      <c r="R31" s="14">
        <v>0.78</v>
      </c>
      <c r="S31" s="14">
        <v>0.87</v>
      </c>
      <c r="T31" s="15">
        <v>1</v>
      </c>
      <c r="U31" s="13">
        <v>0.75</v>
      </c>
      <c r="V31" s="14">
        <v>0.76</v>
      </c>
      <c r="W31" s="14">
        <v>0.8</v>
      </c>
      <c r="X31" s="15">
        <v>0.66</v>
      </c>
      <c r="Y31" s="13">
        <v>0.77</v>
      </c>
      <c r="Z31" s="14">
        <v>0.79</v>
      </c>
      <c r="AA31" s="14">
        <v>0.71</v>
      </c>
      <c r="AB31" s="15">
        <v>0.87</v>
      </c>
      <c r="AC31" s="10"/>
    </row>
    <row r="32" spans="1:29" x14ac:dyDescent="0.35">
      <c r="A32" s="11"/>
      <c r="B32" s="8" t="s">
        <v>449</v>
      </c>
      <c r="C32" s="10" t="s">
        <v>449</v>
      </c>
      <c r="D32" s="10" t="s">
        <v>449</v>
      </c>
      <c r="E32" s="5" t="s">
        <v>449</v>
      </c>
      <c r="F32" s="5" t="s">
        <v>449</v>
      </c>
      <c r="G32" s="5" t="s">
        <v>449</v>
      </c>
      <c r="H32" s="11" t="s">
        <v>449</v>
      </c>
      <c r="I32" s="10" t="s">
        <v>449</v>
      </c>
      <c r="J32" s="5" t="s">
        <v>449</v>
      </c>
      <c r="K32" s="5" t="s">
        <v>449</v>
      </c>
      <c r="L32" s="11" t="s">
        <v>449</v>
      </c>
      <c r="M32" s="10" t="s">
        <v>449</v>
      </c>
      <c r="N32" s="5" t="s">
        <v>449</v>
      </c>
      <c r="O32" s="11" t="s">
        <v>449</v>
      </c>
      <c r="P32" s="10" t="s">
        <v>449</v>
      </c>
      <c r="Q32" s="5" t="s">
        <v>449</v>
      </c>
      <c r="R32" s="5" t="s">
        <v>449</v>
      </c>
      <c r="S32" s="5" t="s">
        <v>449</v>
      </c>
      <c r="T32" s="11" t="s">
        <v>449</v>
      </c>
      <c r="U32" s="10" t="s">
        <v>449</v>
      </c>
      <c r="V32" s="5" t="s">
        <v>449</v>
      </c>
      <c r="W32" s="5" t="s">
        <v>597</v>
      </c>
      <c r="X32" s="11" t="s">
        <v>449</v>
      </c>
      <c r="Y32" s="10" t="s">
        <v>449</v>
      </c>
      <c r="Z32" s="5" t="s">
        <v>449</v>
      </c>
      <c r="AA32" s="5" t="s">
        <v>449</v>
      </c>
      <c r="AB32" s="11" t="s">
        <v>449</v>
      </c>
      <c r="AC32" s="10"/>
    </row>
    <row r="33" spans="1:29" x14ac:dyDescent="0.35">
      <c r="A33" s="11"/>
      <c r="B33" s="22" t="s">
        <v>1337</v>
      </c>
      <c r="C33" s="23">
        <v>113</v>
      </c>
      <c r="D33" s="24">
        <v>113</v>
      </c>
      <c r="E33" s="25" t="s">
        <v>486</v>
      </c>
      <c r="F33" s="25" t="s">
        <v>486</v>
      </c>
      <c r="G33" s="25" t="s">
        <v>486</v>
      </c>
      <c r="H33" s="26" t="s">
        <v>486</v>
      </c>
      <c r="I33" s="24">
        <v>91</v>
      </c>
      <c r="J33" s="25" t="s">
        <v>486</v>
      </c>
      <c r="K33" s="25">
        <v>23</v>
      </c>
      <c r="L33" s="26" t="s">
        <v>486</v>
      </c>
      <c r="M33" s="24">
        <v>50</v>
      </c>
      <c r="N33" s="25">
        <v>60</v>
      </c>
      <c r="O33" s="26">
        <v>3</v>
      </c>
      <c r="P33" s="24">
        <v>77</v>
      </c>
      <c r="Q33" s="25">
        <v>33</v>
      </c>
      <c r="R33" s="25">
        <v>2</v>
      </c>
      <c r="S33" s="25">
        <v>2</v>
      </c>
      <c r="T33" s="26" t="s">
        <v>486</v>
      </c>
      <c r="U33" s="24">
        <v>31</v>
      </c>
      <c r="V33" s="25">
        <v>13</v>
      </c>
      <c r="W33" s="25">
        <v>69</v>
      </c>
      <c r="X33" s="26" t="s">
        <v>511</v>
      </c>
      <c r="Y33" s="24">
        <v>32</v>
      </c>
      <c r="Z33" s="25">
        <v>77</v>
      </c>
      <c r="AA33" s="25">
        <v>2</v>
      </c>
      <c r="AB33" s="26" t="s">
        <v>486</v>
      </c>
      <c r="AC33" s="10"/>
    </row>
    <row r="34" spans="1:29" x14ac:dyDescent="0.35">
      <c r="A34" s="11"/>
      <c r="B34" s="22" t="s">
        <v>449</v>
      </c>
      <c r="C34" s="27">
        <v>0.04</v>
      </c>
      <c r="D34" s="28">
        <v>0.04</v>
      </c>
      <c r="E34" s="25" t="s">
        <v>486</v>
      </c>
      <c r="F34" s="25" t="s">
        <v>486</v>
      </c>
      <c r="G34" s="25" t="s">
        <v>486</v>
      </c>
      <c r="H34" s="26" t="s">
        <v>486</v>
      </c>
      <c r="I34" s="28">
        <v>0.04</v>
      </c>
      <c r="J34" s="25" t="s">
        <v>486</v>
      </c>
      <c r="K34" s="29">
        <v>0.04</v>
      </c>
      <c r="L34" s="26" t="s">
        <v>486</v>
      </c>
      <c r="M34" s="28">
        <v>0.04</v>
      </c>
      <c r="N34" s="29">
        <v>0.03</v>
      </c>
      <c r="O34" s="30">
        <v>0.02</v>
      </c>
      <c r="P34" s="28">
        <v>0.04</v>
      </c>
      <c r="Q34" s="29">
        <v>0.04</v>
      </c>
      <c r="R34" s="29">
        <v>0.01</v>
      </c>
      <c r="S34" s="29">
        <v>0.06</v>
      </c>
      <c r="T34" s="26" t="s">
        <v>486</v>
      </c>
      <c r="U34" s="28">
        <v>0.06</v>
      </c>
      <c r="V34" s="29">
        <v>0.05</v>
      </c>
      <c r="W34" s="29">
        <v>0.03</v>
      </c>
      <c r="X34" s="30">
        <v>0.01</v>
      </c>
      <c r="Y34" s="28">
        <v>0.04</v>
      </c>
      <c r="Z34" s="29">
        <v>0.04</v>
      </c>
      <c r="AA34" s="29">
        <v>0.04</v>
      </c>
      <c r="AB34" s="26" t="s">
        <v>486</v>
      </c>
      <c r="AC34" s="10"/>
    </row>
    <row r="35" spans="1:29" x14ac:dyDescent="0.35">
      <c r="A35" s="5"/>
      <c r="B35" s="36" t="s">
        <v>449</v>
      </c>
      <c r="C35" s="38" t="s">
        <v>559</v>
      </c>
      <c r="D35" s="38" t="s">
        <v>449</v>
      </c>
      <c r="E35" s="39" t="s">
        <v>449</v>
      </c>
      <c r="F35" s="39" t="s">
        <v>449</v>
      </c>
      <c r="G35" s="39" t="s">
        <v>449</v>
      </c>
      <c r="H35" s="40" t="s">
        <v>449</v>
      </c>
      <c r="I35" s="38" t="s">
        <v>449</v>
      </c>
      <c r="J35" s="39" t="s">
        <v>449</v>
      </c>
      <c r="K35" s="39" t="s">
        <v>449</v>
      </c>
      <c r="L35" s="40" t="s">
        <v>449</v>
      </c>
      <c r="M35" s="38" t="s">
        <v>449</v>
      </c>
      <c r="N35" s="39" t="s">
        <v>449</v>
      </c>
      <c r="O35" s="40" t="s">
        <v>449</v>
      </c>
      <c r="P35" s="38" t="s">
        <v>449</v>
      </c>
      <c r="Q35" s="39" t="s">
        <v>449</v>
      </c>
      <c r="R35" s="39" t="s">
        <v>449</v>
      </c>
      <c r="S35" s="39" t="s">
        <v>449</v>
      </c>
      <c r="T35" s="40" t="s">
        <v>449</v>
      </c>
      <c r="U35" s="38" t="s">
        <v>501</v>
      </c>
      <c r="V35" s="39" t="s">
        <v>449</v>
      </c>
      <c r="W35" s="39" t="s">
        <v>449</v>
      </c>
      <c r="X35" s="40" t="s">
        <v>449</v>
      </c>
      <c r="Y35" s="38" t="s">
        <v>449</v>
      </c>
      <c r="Z35" s="39" t="s">
        <v>449</v>
      </c>
      <c r="AA35" s="39" t="s">
        <v>449</v>
      </c>
      <c r="AB35" s="39" t="s">
        <v>449</v>
      </c>
      <c r="AC35" s="10"/>
    </row>
    <row r="36" spans="1:29" x14ac:dyDescent="0.35">
      <c r="B36" s="1" t="s">
        <v>1929</v>
      </c>
    </row>
    <row r="37" spans="1:29" x14ac:dyDescent="0.35">
      <c r="B37" s="1" t="s">
        <v>529</v>
      </c>
    </row>
    <row r="38" spans="1:29" x14ac:dyDescent="0.35">
      <c r="B38" s="1" t="s">
        <v>530</v>
      </c>
    </row>
  </sheetData>
  <hyperlinks>
    <hyperlink ref="C1" location="Index!A116" display="Return to Index" xr:uid="{00000000-0004-0000-70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100-000000000000}">
  <dimension ref="A1:X36"/>
  <sheetViews>
    <sheetView showGridLines="0" zoomScale="85" zoomScaleNormal="85" workbookViewId="0">
      <pane ySplit="8" topLeftCell="A9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301</v>
      </c>
    </row>
    <row r="6" spans="1:24" x14ac:dyDescent="0.35">
      <c r="B6" s="1" t="s">
        <v>299</v>
      </c>
    </row>
    <row r="7" spans="1:24" x14ac:dyDescent="0.35">
      <c r="B7" s="1" t="s">
        <v>104</v>
      </c>
    </row>
    <row r="8" spans="1:24" ht="130.5" x14ac:dyDescent="0.35">
      <c r="B8" s="5" t="s">
        <v>449</v>
      </c>
      <c r="C8" s="6" t="s">
        <v>450</v>
      </c>
      <c r="D8" s="6" t="s">
        <v>535</v>
      </c>
      <c r="E8" s="7" t="s">
        <v>536</v>
      </c>
      <c r="F8" s="7" t="s">
        <v>537</v>
      </c>
      <c r="G8" s="7" t="s">
        <v>538</v>
      </c>
      <c r="H8" s="7" t="s">
        <v>539</v>
      </c>
      <c r="I8" s="7" t="s">
        <v>540</v>
      </c>
      <c r="J8" s="6" t="s">
        <v>541</v>
      </c>
      <c r="K8" s="7" t="s">
        <v>542</v>
      </c>
      <c r="L8" s="6" t="s">
        <v>543</v>
      </c>
      <c r="M8" s="7" t="s">
        <v>544</v>
      </c>
      <c r="N8" s="7" t="s">
        <v>545</v>
      </c>
      <c r="O8" s="7" t="s">
        <v>546</v>
      </c>
      <c r="P8" s="7" t="s">
        <v>547</v>
      </c>
      <c r="Q8" s="7" t="s">
        <v>548</v>
      </c>
      <c r="R8" s="7" t="s">
        <v>549</v>
      </c>
      <c r="S8" s="6" t="s">
        <v>550</v>
      </c>
      <c r="T8" s="7" t="s">
        <v>551</v>
      </c>
      <c r="U8" s="7" t="s">
        <v>552</v>
      </c>
      <c r="V8" s="7" t="s">
        <v>553</v>
      </c>
      <c r="W8" s="7" t="s">
        <v>554</v>
      </c>
    </row>
    <row r="9" spans="1:24" x14ac:dyDescent="0.35">
      <c r="B9" s="8" t="s">
        <v>476</v>
      </c>
      <c r="C9" s="9">
        <v>3138</v>
      </c>
      <c r="D9" s="10">
        <v>1341</v>
      </c>
      <c r="E9" s="5">
        <v>215</v>
      </c>
      <c r="F9" s="5">
        <v>681</v>
      </c>
      <c r="G9" s="5">
        <v>360</v>
      </c>
      <c r="H9" s="5">
        <v>302</v>
      </c>
      <c r="I9" s="11">
        <v>174</v>
      </c>
      <c r="J9" s="10">
        <v>2616</v>
      </c>
      <c r="K9" s="11">
        <v>407</v>
      </c>
      <c r="L9" s="10">
        <v>473</v>
      </c>
      <c r="M9" s="5">
        <v>708</v>
      </c>
      <c r="N9" s="5">
        <v>239</v>
      </c>
      <c r="O9" s="5">
        <v>843</v>
      </c>
      <c r="P9" s="5">
        <v>468</v>
      </c>
      <c r="Q9" s="5">
        <v>152</v>
      </c>
      <c r="R9" s="11">
        <v>105</v>
      </c>
      <c r="S9" s="10">
        <v>516</v>
      </c>
      <c r="T9" s="5">
        <v>849</v>
      </c>
      <c r="U9" s="5">
        <v>920</v>
      </c>
      <c r="V9" s="5">
        <v>345</v>
      </c>
      <c r="W9" s="11">
        <v>160</v>
      </c>
    </row>
    <row r="10" spans="1:24" x14ac:dyDescent="0.35">
      <c r="B10" s="17" t="s">
        <v>1930</v>
      </c>
      <c r="C10" s="18">
        <v>3039</v>
      </c>
      <c r="D10" s="19">
        <v>1251</v>
      </c>
      <c r="E10" s="20">
        <v>225</v>
      </c>
      <c r="F10" s="20">
        <v>560</v>
      </c>
      <c r="G10" s="20">
        <v>372</v>
      </c>
      <c r="H10" s="20">
        <v>382</v>
      </c>
      <c r="I10" s="21">
        <v>161</v>
      </c>
      <c r="J10" s="19">
        <v>2367</v>
      </c>
      <c r="K10" s="21">
        <v>510</v>
      </c>
      <c r="L10" s="19">
        <v>526</v>
      </c>
      <c r="M10" s="20">
        <v>668</v>
      </c>
      <c r="N10" s="20">
        <v>227</v>
      </c>
      <c r="O10" s="20">
        <v>756</v>
      </c>
      <c r="P10" s="20">
        <v>414</v>
      </c>
      <c r="Q10" s="20">
        <v>118</v>
      </c>
      <c r="R10" s="21" t="s">
        <v>639</v>
      </c>
      <c r="S10" s="19">
        <v>596</v>
      </c>
      <c r="T10" s="20">
        <v>844</v>
      </c>
      <c r="U10" s="20">
        <v>765</v>
      </c>
      <c r="V10" s="20">
        <v>264</v>
      </c>
      <c r="W10" s="21">
        <v>210</v>
      </c>
    </row>
    <row r="11" spans="1:24" x14ac:dyDescent="0.35">
      <c r="A11" s="11"/>
      <c r="B11" s="22" t="s">
        <v>1331</v>
      </c>
      <c r="C11" s="23">
        <v>1617</v>
      </c>
      <c r="D11" s="24">
        <v>642</v>
      </c>
      <c r="E11" s="25">
        <v>122</v>
      </c>
      <c r="F11" s="25">
        <v>281</v>
      </c>
      <c r="G11" s="25">
        <v>196</v>
      </c>
      <c r="H11" s="25">
        <v>241</v>
      </c>
      <c r="I11" s="26">
        <v>83</v>
      </c>
      <c r="J11" s="24">
        <v>1277</v>
      </c>
      <c r="K11" s="26">
        <v>254</v>
      </c>
      <c r="L11" s="24">
        <v>306</v>
      </c>
      <c r="M11" s="25">
        <v>366</v>
      </c>
      <c r="N11" s="25">
        <v>121</v>
      </c>
      <c r="O11" s="25">
        <v>358</v>
      </c>
      <c r="P11" s="25">
        <v>189</v>
      </c>
      <c r="Q11" s="25">
        <v>55</v>
      </c>
      <c r="R11" s="26">
        <v>103</v>
      </c>
      <c r="S11" s="24">
        <v>346</v>
      </c>
      <c r="T11" s="25">
        <v>491</v>
      </c>
      <c r="U11" s="25">
        <v>350</v>
      </c>
      <c r="V11" s="25">
        <v>114</v>
      </c>
      <c r="W11" s="26">
        <v>114</v>
      </c>
      <c r="X11" s="10"/>
    </row>
    <row r="12" spans="1:24" x14ac:dyDescent="0.35">
      <c r="A12" s="11"/>
      <c r="B12" s="22" t="s">
        <v>449</v>
      </c>
      <c r="C12" s="27">
        <v>0.53</v>
      </c>
      <c r="D12" s="28">
        <v>0.51</v>
      </c>
      <c r="E12" s="29">
        <v>0.54</v>
      </c>
      <c r="F12" s="29">
        <v>0.5</v>
      </c>
      <c r="G12" s="29">
        <v>0.53</v>
      </c>
      <c r="H12" s="29">
        <v>0.63</v>
      </c>
      <c r="I12" s="30">
        <v>0.52</v>
      </c>
      <c r="J12" s="28">
        <v>0.54</v>
      </c>
      <c r="K12" s="30">
        <v>0.5</v>
      </c>
      <c r="L12" s="28">
        <v>0.57999999999999996</v>
      </c>
      <c r="M12" s="29">
        <v>0.55000000000000004</v>
      </c>
      <c r="N12" s="29">
        <v>0.54</v>
      </c>
      <c r="O12" s="29">
        <v>0.47</v>
      </c>
      <c r="P12" s="29">
        <v>0.46</v>
      </c>
      <c r="Q12" s="29">
        <v>0.47</v>
      </c>
      <c r="R12" s="30">
        <v>0.71</v>
      </c>
      <c r="S12" s="28">
        <v>0.57999999999999996</v>
      </c>
      <c r="T12" s="29">
        <v>0.57999999999999996</v>
      </c>
      <c r="U12" s="29">
        <v>0.46</v>
      </c>
      <c r="V12" s="29">
        <v>0.43</v>
      </c>
      <c r="W12" s="30">
        <v>0.54</v>
      </c>
      <c r="X12" s="10"/>
    </row>
    <row r="13" spans="1:24" x14ac:dyDescent="0.35">
      <c r="A13" s="11"/>
      <c r="B13" s="22" t="s">
        <v>449</v>
      </c>
      <c r="C13" s="24" t="s">
        <v>1369</v>
      </c>
      <c r="D13" s="24" t="s">
        <v>449</v>
      </c>
      <c r="E13" s="25" t="s">
        <v>449</v>
      </c>
      <c r="F13" s="25" t="s">
        <v>449</v>
      </c>
      <c r="G13" s="25" t="s">
        <v>449</v>
      </c>
      <c r="H13" s="25" t="s">
        <v>563</v>
      </c>
      <c r="I13" s="26" t="s">
        <v>449</v>
      </c>
      <c r="J13" s="24" t="s">
        <v>449</v>
      </c>
      <c r="K13" s="26" t="s">
        <v>449</v>
      </c>
      <c r="L13" s="24" t="s">
        <v>928</v>
      </c>
      <c r="M13" s="25" t="s">
        <v>565</v>
      </c>
      <c r="N13" s="25" t="s">
        <v>449</v>
      </c>
      <c r="O13" s="25" t="s">
        <v>449</v>
      </c>
      <c r="P13" s="25" t="s">
        <v>449</v>
      </c>
      <c r="Q13" s="25" t="s">
        <v>449</v>
      </c>
      <c r="R13" s="26" t="s">
        <v>980</v>
      </c>
      <c r="S13" s="24" t="s">
        <v>567</v>
      </c>
      <c r="T13" s="25" t="s">
        <v>494</v>
      </c>
      <c r="U13" s="25" t="s">
        <v>449</v>
      </c>
      <c r="V13" s="25" t="s">
        <v>449</v>
      </c>
      <c r="W13" s="26" t="s">
        <v>449</v>
      </c>
      <c r="X13" s="10"/>
    </row>
    <row r="14" spans="1:24" x14ac:dyDescent="0.35">
      <c r="A14" s="11"/>
      <c r="B14" s="8" t="s">
        <v>1332</v>
      </c>
      <c r="C14" s="9">
        <v>772</v>
      </c>
      <c r="D14" s="10">
        <v>331</v>
      </c>
      <c r="E14" s="5">
        <v>65</v>
      </c>
      <c r="F14" s="5">
        <v>162</v>
      </c>
      <c r="G14" s="5">
        <v>92</v>
      </c>
      <c r="H14" s="5">
        <v>63</v>
      </c>
      <c r="I14" s="11">
        <v>37</v>
      </c>
      <c r="J14" s="10">
        <v>594</v>
      </c>
      <c r="K14" s="11">
        <v>147</v>
      </c>
      <c r="L14" s="10">
        <v>125</v>
      </c>
      <c r="M14" s="5">
        <v>163</v>
      </c>
      <c r="N14" s="5">
        <v>56</v>
      </c>
      <c r="O14" s="5">
        <v>227</v>
      </c>
      <c r="P14" s="5">
        <v>118</v>
      </c>
      <c r="Q14" s="5">
        <v>40</v>
      </c>
      <c r="R14" s="11">
        <v>15</v>
      </c>
      <c r="S14" s="10">
        <v>124</v>
      </c>
      <c r="T14" s="5">
        <v>199</v>
      </c>
      <c r="U14" s="5">
        <v>232</v>
      </c>
      <c r="V14" s="5">
        <v>88</v>
      </c>
      <c r="W14" s="11">
        <v>55</v>
      </c>
      <c r="X14" s="10"/>
    </row>
    <row r="15" spans="1:24" x14ac:dyDescent="0.35">
      <c r="A15" s="11"/>
      <c r="B15" s="8" t="s">
        <v>449</v>
      </c>
      <c r="C15" s="12">
        <v>0.25</v>
      </c>
      <c r="D15" s="13">
        <v>0.26</v>
      </c>
      <c r="E15" s="14">
        <v>0.28999999999999998</v>
      </c>
      <c r="F15" s="14">
        <v>0.28999999999999998</v>
      </c>
      <c r="G15" s="14">
        <v>0.25</v>
      </c>
      <c r="H15" s="14">
        <v>0.17</v>
      </c>
      <c r="I15" s="15">
        <v>0.23</v>
      </c>
      <c r="J15" s="13">
        <v>0.25</v>
      </c>
      <c r="K15" s="15">
        <v>0.28999999999999998</v>
      </c>
      <c r="L15" s="13">
        <v>0.24</v>
      </c>
      <c r="M15" s="14">
        <v>0.24</v>
      </c>
      <c r="N15" s="14">
        <v>0.25</v>
      </c>
      <c r="O15" s="14">
        <v>0.3</v>
      </c>
      <c r="P15" s="14">
        <v>0.28999999999999998</v>
      </c>
      <c r="Q15" s="14">
        <v>0.33</v>
      </c>
      <c r="R15" s="15">
        <v>0.1</v>
      </c>
      <c r="S15" s="13">
        <v>0.21</v>
      </c>
      <c r="T15" s="14">
        <v>0.24</v>
      </c>
      <c r="U15" s="14">
        <v>0.3</v>
      </c>
      <c r="V15" s="14">
        <v>0.33</v>
      </c>
      <c r="W15" s="15">
        <v>0.26</v>
      </c>
      <c r="X15" s="10"/>
    </row>
    <row r="16" spans="1:24" x14ac:dyDescent="0.35">
      <c r="A16" s="11"/>
      <c r="B16" s="8" t="s">
        <v>449</v>
      </c>
      <c r="C16" s="10" t="s">
        <v>841</v>
      </c>
      <c r="D16" s="10" t="s">
        <v>557</v>
      </c>
      <c r="E16" s="5" t="s">
        <v>557</v>
      </c>
      <c r="F16" s="5" t="s">
        <v>557</v>
      </c>
      <c r="G16" s="5" t="s">
        <v>557</v>
      </c>
      <c r="H16" s="5" t="s">
        <v>449</v>
      </c>
      <c r="I16" s="11" t="s">
        <v>449</v>
      </c>
      <c r="J16" s="10" t="s">
        <v>449</v>
      </c>
      <c r="K16" s="11" t="s">
        <v>449</v>
      </c>
      <c r="L16" s="10" t="s">
        <v>558</v>
      </c>
      <c r="M16" s="5" t="s">
        <v>558</v>
      </c>
      <c r="N16" s="5" t="s">
        <v>558</v>
      </c>
      <c r="O16" s="5" t="s">
        <v>764</v>
      </c>
      <c r="P16" s="5" t="s">
        <v>558</v>
      </c>
      <c r="Q16" s="5" t="s">
        <v>730</v>
      </c>
      <c r="R16" s="11" t="s">
        <v>449</v>
      </c>
      <c r="S16" s="10" t="s">
        <v>449</v>
      </c>
      <c r="T16" s="5" t="s">
        <v>449</v>
      </c>
      <c r="U16" s="5" t="s">
        <v>617</v>
      </c>
      <c r="V16" s="5" t="s">
        <v>617</v>
      </c>
      <c r="W16" s="11" t="s">
        <v>449</v>
      </c>
      <c r="X16" s="10"/>
    </row>
    <row r="17" spans="1:24" x14ac:dyDescent="0.35">
      <c r="A17" s="11"/>
      <c r="B17" s="22" t="s">
        <v>1333</v>
      </c>
      <c r="C17" s="23">
        <v>457</v>
      </c>
      <c r="D17" s="24">
        <v>190</v>
      </c>
      <c r="E17" s="25">
        <v>27</v>
      </c>
      <c r="F17" s="25">
        <v>84</v>
      </c>
      <c r="G17" s="25">
        <v>61</v>
      </c>
      <c r="H17" s="25">
        <v>55</v>
      </c>
      <c r="I17" s="26">
        <v>29</v>
      </c>
      <c r="J17" s="24">
        <v>357</v>
      </c>
      <c r="K17" s="26">
        <v>74</v>
      </c>
      <c r="L17" s="24">
        <v>72</v>
      </c>
      <c r="M17" s="25">
        <v>101</v>
      </c>
      <c r="N17" s="25">
        <v>38</v>
      </c>
      <c r="O17" s="25">
        <v>111</v>
      </c>
      <c r="P17" s="25">
        <v>72</v>
      </c>
      <c r="Q17" s="25">
        <v>15</v>
      </c>
      <c r="R17" s="26">
        <v>20</v>
      </c>
      <c r="S17" s="24">
        <v>87</v>
      </c>
      <c r="T17" s="25">
        <v>108</v>
      </c>
      <c r="U17" s="25">
        <v>124</v>
      </c>
      <c r="V17" s="25">
        <v>46</v>
      </c>
      <c r="W17" s="26">
        <v>28</v>
      </c>
      <c r="X17" s="10"/>
    </row>
    <row r="18" spans="1:24" x14ac:dyDescent="0.35">
      <c r="A18" s="11"/>
      <c r="B18" s="22" t="s">
        <v>449</v>
      </c>
      <c r="C18" s="27">
        <v>0.15</v>
      </c>
      <c r="D18" s="28">
        <v>0.15</v>
      </c>
      <c r="E18" s="29">
        <v>0.12</v>
      </c>
      <c r="F18" s="29">
        <v>0.15</v>
      </c>
      <c r="G18" s="29">
        <v>0.16</v>
      </c>
      <c r="H18" s="29">
        <v>0.14000000000000001</v>
      </c>
      <c r="I18" s="30">
        <v>0.18</v>
      </c>
      <c r="J18" s="28">
        <v>0.15</v>
      </c>
      <c r="K18" s="30">
        <v>0.15</v>
      </c>
      <c r="L18" s="28">
        <v>0.14000000000000001</v>
      </c>
      <c r="M18" s="29">
        <v>0.15</v>
      </c>
      <c r="N18" s="29">
        <v>0.17</v>
      </c>
      <c r="O18" s="29">
        <v>0.15</v>
      </c>
      <c r="P18" s="29">
        <v>0.17</v>
      </c>
      <c r="Q18" s="29">
        <v>0.13</v>
      </c>
      <c r="R18" s="30">
        <v>0.14000000000000001</v>
      </c>
      <c r="S18" s="28">
        <v>0.15</v>
      </c>
      <c r="T18" s="29">
        <v>0.13</v>
      </c>
      <c r="U18" s="29">
        <v>0.16</v>
      </c>
      <c r="V18" s="29">
        <v>0.17</v>
      </c>
      <c r="W18" s="30">
        <v>0.13</v>
      </c>
      <c r="X18" s="10"/>
    </row>
    <row r="19" spans="1:24" x14ac:dyDescent="0.35">
      <c r="A19" s="11"/>
      <c r="B19" s="8" t="s">
        <v>1334</v>
      </c>
      <c r="C19" s="9">
        <v>91</v>
      </c>
      <c r="D19" s="10">
        <v>43</v>
      </c>
      <c r="E19" s="5">
        <v>2</v>
      </c>
      <c r="F19" s="5">
        <v>12</v>
      </c>
      <c r="G19" s="5">
        <v>17</v>
      </c>
      <c r="H19" s="5">
        <v>11</v>
      </c>
      <c r="I19" s="11">
        <v>4</v>
      </c>
      <c r="J19" s="10">
        <v>67</v>
      </c>
      <c r="K19" s="11">
        <v>16</v>
      </c>
      <c r="L19" s="10">
        <v>10</v>
      </c>
      <c r="M19" s="5">
        <v>15</v>
      </c>
      <c r="N19" s="5">
        <v>3</v>
      </c>
      <c r="O19" s="5">
        <v>28</v>
      </c>
      <c r="P19" s="5">
        <v>21</v>
      </c>
      <c r="Q19" s="5">
        <v>5</v>
      </c>
      <c r="R19" s="11">
        <v>1</v>
      </c>
      <c r="S19" s="10">
        <v>19</v>
      </c>
      <c r="T19" s="5">
        <v>19</v>
      </c>
      <c r="U19" s="5">
        <v>33</v>
      </c>
      <c r="V19" s="5">
        <v>9</v>
      </c>
      <c r="W19" s="11">
        <v>5</v>
      </c>
      <c r="X19" s="10"/>
    </row>
    <row r="20" spans="1:24" x14ac:dyDescent="0.35">
      <c r="A20" s="11"/>
      <c r="B20" s="8" t="s">
        <v>449</v>
      </c>
      <c r="C20" s="12">
        <v>0.03</v>
      </c>
      <c r="D20" s="13">
        <v>0.03</v>
      </c>
      <c r="E20" s="14">
        <v>0.01</v>
      </c>
      <c r="F20" s="14">
        <v>0.02</v>
      </c>
      <c r="G20" s="14">
        <v>0.04</v>
      </c>
      <c r="H20" s="14">
        <v>0.03</v>
      </c>
      <c r="I20" s="15">
        <v>0.02</v>
      </c>
      <c r="J20" s="13">
        <v>0.03</v>
      </c>
      <c r="K20" s="15">
        <v>0.03</v>
      </c>
      <c r="L20" s="13">
        <v>0.02</v>
      </c>
      <c r="M20" s="14">
        <v>0.02</v>
      </c>
      <c r="N20" s="14">
        <v>0.01</v>
      </c>
      <c r="O20" s="14">
        <v>0.04</v>
      </c>
      <c r="P20" s="14">
        <v>0.05</v>
      </c>
      <c r="Q20" s="14">
        <v>0.04</v>
      </c>
      <c r="R20" s="15">
        <v>0.01</v>
      </c>
      <c r="S20" s="13">
        <v>0.03</v>
      </c>
      <c r="T20" s="14">
        <v>0.02</v>
      </c>
      <c r="U20" s="14">
        <v>0.04</v>
      </c>
      <c r="V20" s="14">
        <v>0.03</v>
      </c>
      <c r="W20" s="15">
        <v>0.03</v>
      </c>
      <c r="X20" s="10"/>
    </row>
    <row r="21" spans="1:24" x14ac:dyDescent="0.35">
      <c r="A21" s="11"/>
      <c r="B21" s="8" t="s">
        <v>449</v>
      </c>
      <c r="C21" s="10" t="s">
        <v>449</v>
      </c>
      <c r="D21" s="10" t="s">
        <v>449</v>
      </c>
      <c r="E21" s="5" t="s">
        <v>449</v>
      </c>
      <c r="F21" s="5" t="s">
        <v>449</v>
      </c>
      <c r="G21" s="5" t="s">
        <v>449</v>
      </c>
      <c r="H21" s="5" t="s">
        <v>449</v>
      </c>
      <c r="I21" s="11" t="s">
        <v>449</v>
      </c>
      <c r="J21" s="10" t="s">
        <v>449</v>
      </c>
      <c r="K21" s="11" t="s">
        <v>449</v>
      </c>
      <c r="L21" s="10" t="s">
        <v>449</v>
      </c>
      <c r="M21" s="5" t="s">
        <v>449</v>
      </c>
      <c r="N21" s="5" t="s">
        <v>449</v>
      </c>
      <c r="O21" s="5" t="s">
        <v>449</v>
      </c>
      <c r="P21" s="5" t="s">
        <v>833</v>
      </c>
      <c r="Q21" s="5" t="s">
        <v>449</v>
      </c>
      <c r="R21" s="11" t="s">
        <v>449</v>
      </c>
      <c r="S21" s="10" t="s">
        <v>449</v>
      </c>
      <c r="T21" s="5" t="s">
        <v>449</v>
      </c>
      <c r="U21" s="5" t="s">
        <v>505</v>
      </c>
      <c r="V21" s="5" t="s">
        <v>449</v>
      </c>
      <c r="W21" s="11" t="s">
        <v>449</v>
      </c>
      <c r="X21" s="10"/>
    </row>
    <row r="22" spans="1:24" x14ac:dyDescent="0.35">
      <c r="A22" s="11"/>
      <c r="B22" s="22" t="s">
        <v>1335</v>
      </c>
      <c r="C22" s="23">
        <v>22</v>
      </c>
      <c r="D22" s="24">
        <v>11</v>
      </c>
      <c r="E22" s="25">
        <v>1</v>
      </c>
      <c r="F22" s="25">
        <v>4</v>
      </c>
      <c r="G22" s="25" t="s">
        <v>486</v>
      </c>
      <c r="H22" s="25">
        <v>3</v>
      </c>
      <c r="I22" s="26">
        <v>3</v>
      </c>
      <c r="J22" s="24">
        <v>14</v>
      </c>
      <c r="K22" s="26">
        <v>7</v>
      </c>
      <c r="L22" s="24">
        <v>5</v>
      </c>
      <c r="M22" s="25">
        <v>4</v>
      </c>
      <c r="N22" s="25" t="s">
        <v>511</v>
      </c>
      <c r="O22" s="25">
        <v>8</v>
      </c>
      <c r="P22" s="25">
        <v>2</v>
      </c>
      <c r="Q22" s="25">
        <v>1</v>
      </c>
      <c r="R22" s="26">
        <v>1</v>
      </c>
      <c r="S22" s="24">
        <v>3</v>
      </c>
      <c r="T22" s="25">
        <v>13</v>
      </c>
      <c r="U22" s="25">
        <v>3</v>
      </c>
      <c r="V22" s="25">
        <v>1</v>
      </c>
      <c r="W22" s="26" t="s">
        <v>486</v>
      </c>
      <c r="X22" s="10"/>
    </row>
    <row r="23" spans="1:24" x14ac:dyDescent="0.35">
      <c r="A23" s="11"/>
      <c r="B23" s="22" t="s">
        <v>449</v>
      </c>
      <c r="C23" s="27">
        <v>0.01</v>
      </c>
      <c r="D23" s="28">
        <v>0.01</v>
      </c>
      <c r="E23" s="29">
        <v>0.01</v>
      </c>
      <c r="F23" s="29">
        <v>0.01</v>
      </c>
      <c r="G23" s="25" t="s">
        <v>486</v>
      </c>
      <c r="H23" s="29">
        <v>0.01</v>
      </c>
      <c r="I23" s="30">
        <v>0.02</v>
      </c>
      <c r="J23" s="28">
        <v>0.01</v>
      </c>
      <c r="K23" s="30">
        <v>0.01</v>
      </c>
      <c r="L23" s="28">
        <v>0.01</v>
      </c>
      <c r="M23" s="29">
        <v>0.01</v>
      </c>
      <c r="N23" s="25" t="s">
        <v>511</v>
      </c>
      <c r="O23" s="29">
        <v>0.01</v>
      </c>
      <c r="P23" s="25" t="s">
        <v>511</v>
      </c>
      <c r="Q23" s="29">
        <v>0.01</v>
      </c>
      <c r="R23" s="26" t="s">
        <v>511</v>
      </c>
      <c r="S23" s="24" t="s">
        <v>511</v>
      </c>
      <c r="T23" s="29">
        <v>0.02</v>
      </c>
      <c r="U23" s="25" t="s">
        <v>511</v>
      </c>
      <c r="V23" s="25" t="s">
        <v>511</v>
      </c>
      <c r="W23" s="26" t="s">
        <v>486</v>
      </c>
      <c r="X23" s="10"/>
    </row>
    <row r="24" spans="1:24" x14ac:dyDescent="0.35">
      <c r="A24" s="11"/>
      <c r="B24" s="22" t="s">
        <v>449</v>
      </c>
      <c r="C24" s="24" t="s">
        <v>449</v>
      </c>
      <c r="D24" s="24" t="s">
        <v>449</v>
      </c>
      <c r="E24" s="25" t="s">
        <v>449</v>
      </c>
      <c r="F24" s="25" t="s">
        <v>449</v>
      </c>
      <c r="G24" s="25" t="s">
        <v>449</v>
      </c>
      <c r="H24" s="25" t="s">
        <v>449</v>
      </c>
      <c r="I24" s="26" t="s">
        <v>756</v>
      </c>
      <c r="J24" s="24" t="s">
        <v>449</v>
      </c>
      <c r="K24" s="26" t="s">
        <v>449</v>
      </c>
      <c r="L24" s="24" t="s">
        <v>449</v>
      </c>
      <c r="M24" s="25" t="s">
        <v>449</v>
      </c>
      <c r="N24" s="25" t="s">
        <v>449</v>
      </c>
      <c r="O24" s="25" t="s">
        <v>449</v>
      </c>
      <c r="P24" s="25" t="s">
        <v>449</v>
      </c>
      <c r="Q24" s="25" t="s">
        <v>449</v>
      </c>
      <c r="R24" s="26" t="s">
        <v>449</v>
      </c>
      <c r="S24" s="24" t="s">
        <v>449</v>
      </c>
      <c r="T24" s="25" t="s">
        <v>597</v>
      </c>
      <c r="U24" s="25" t="s">
        <v>449</v>
      </c>
      <c r="V24" s="25" t="s">
        <v>449</v>
      </c>
      <c r="W24" s="26" t="s">
        <v>449</v>
      </c>
      <c r="X24" s="10"/>
    </row>
    <row r="25" spans="1:24" x14ac:dyDescent="0.35">
      <c r="A25" s="11"/>
      <c r="B25" s="8" t="s">
        <v>1169</v>
      </c>
      <c r="C25" s="9">
        <v>79</v>
      </c>
      <c r="D25" s="10">
        <v>34</v>
      </c>
      <c r="E25" s="5">
        <v>7</v>
      </c>
      <c r="F25" s="5">
        <v>16</v>
      </c>
      <c r="G25" s="5">
        <v>7</v>
      </c>
      <c r="H25" s="5">
        <v>9</v>
      </c>
      <c r="I25" s="11">
        <v>5</v>
      </c>
      <c r="J25" s="10">
        <v>59</v>
      </c>
      <c r="K25" s="11">
        <v>12</v>
      </c>
      <c r="L25" s="10">
        <v>8</v>
      </c>
      <c r="M25" s="5">
        <v>19</v>
      </c>
      <c r="N25" s="5">
        <v>8</v>
      </c>
      <c r="O25" s="5">
        <v>22</v>
      </c>
      <c r="P25" s="5">
        <v>13</v>
      </c>
      <c r="Q25" s="5">
        <v>2</v>
      </c>
      <c r="R25" s="11">
        <v>4</v>
      </c>
      <c r="S25" s="10">
        <v>16</v>
      </c>
      <c r="T25" s="5">
        <v>15</v>
      </c>
      <c r="U25" s="5">
        <v>24</v>
      </c>
      <c r="V25" s="5">
        <v>5</v>
      </c>
      <c r="W25" s="11">
        <v>8</v>
      </c>
      <c r="X25" s="10"/>
    </row>
    <row r="26" spans="1:24" x14ac:dyDescent="0.35">
      <c r="A26" s="11"/>
      <c r="B26" s="8" t="s">
        <v>449</v>
      </c>
      <c r="C26" s="12">
        <v>0.03</v>
      </c>
      <c r="D26" s="13">
        <v>0.03</v>
      </c>
      <c r="E26" s="14">
        <v>0.03</v>
      </c>
      <c r="F26" s="14">
        <v>0.03</v>
      </c>
      <c r="G26" s="14">
        <v>0.02</v>
      </c>
      <c r="H26" s="14">
        <v>0.02</v>
      </c>
      <c r="I26" s="15">
        <v>0.03</v>
      </c>
      <c r="J26" s="13">
        <v>0.03</v>
      </c>
      <c r="K26" s="15">
        <v>0.02</v>
      </c>
      <c r="L26" s="13">
        <v>0.02</v>
      </c>
      <c r="M26" s="14">
        <v>0.03</v>
      </c>
      <c r="N26" s="14">
        <v>0.03</v>
      </c>
      <c r="O26" s="14">
        <v>0.03</v>
      </c>
      <c r="P26" s="14">
        <v>0.03</v>
      </c>
      <c r="Q26" s="14">
        <v>0.02</v>
      </c>
      <c r="R26" s="15">
        <v>0.03</v>
      </c>
      <c r="S26" s="13">
        <v>0.03</v>
      </c>
      <c r="T26" s="14">
        <v>0.02</v>
      </c>
      <c r="U26" s="14">
        <v>0.03</v>
      </c>
      <c r="V26" s="14">
        <v>0.02</v>
      </c>
      <c r="W26" s="15">
        <v>0.04</v>
      </c>
      <c r="X26" s="10"/>
    </row>
    <row r="27" spans="1:24" x14ac:dyDescent="0.35">
      <c r="A27" s="11"/>
      <c r="B27" s="22" t="s">
        <v>519</v>
      </c>
      <c r="C27" s="23">
        <v>3</v>
      </c>
      <c r="D27" s="24">
        <v>3</v>
      </c>
      <c r="E27" s="25" t="s">
        <v>486</v>
      </c>
      <c r="F27" s="25" t="s">
        <v>486</v>
      </c>
      <c r="G27" s="25" t="s">
        <v>486</v>
      </c>
      <c r="H27" s="25" t="s">
        <v>486</v>
      </c>
      <c r="I27" s="26" t="s">
        <v>486</v>
      </c>
      <c r="J27" s="24">
        <v>3</v>
      </c>
      <c r="K27" s="26" t="s">
        <v>486</v>
      </c>
      <c r="L27" s="24" t="s">
        <v>486</v>
      </c>
      <c r="M27" s="25" t="s">
        <v>486</v>
      </c>
      <c r="N27" s="25" t="s">
        <v>486</v>
      </c>
      <c r="O27" s="25">
        <v>2</v>
      </c>
      <c r="P27" s="25">
        <v>1</v>
      </c>
      <c r="Q27" s="25" t="s">
        <v>486</v>
      </c>
      <c r="R27" s="26" t="s">
        <v>486</v>
      </c>
      <c r="S27" s="24" t="s">
        <v>486</v>
      </c>
      <c r="T27" s="25">
        <v>2</v>
      </c>
      <c r="U27" s="25" t="s">
        <v>486</v>
      </c>
      <c r="V27" s="25" t="s">
        <v>486</v>
      </c>
      <c r="W27" s="26" t="s">
        <v>486</v>
      </c>
      <c r="X27" s="10"/>
    </row>
    <row r="28" spans="1:24" x14ac:dyDescent="0.35">
      <c r="A28" s="11"/>
      <c r="B28" s="8" t="s">
        <v>1336</v>
      </c>
      <c r="C28" s="9">
        <v>2389</v>
      </c>
      <c r="D28" s="10">
        <v>974</v>
      </c>
      <c r="E28" s="5">
        <v>187</v>
      </c>
      <c r="F28" s="5">
        <v>443</v>
      </c>
      <c r="G28" s="5">
        <v>288</v>
      </c>
      <c r="H28" s="5">
        <v>304</v>
      </c>
      <c r="I28" s="11">
        <v>120</v>
      </c>
      <c r="J28" s="10">
        <v>1870</v>
      </c>
      <c r="K28" s="11">
        <v>401</v>
      </c>
      <c r="L28" s="10">
        <v>431</v>
      </c>
      <c r="M28" s="5">
        <v>529</v>
      </c>
      <c r="N28" s="5">
        <v>177</v>
      </c>
      <c r="O28" s="5">
        <v>586</v>
      </c>
      <c r="P28" s="5">
        <v>307</v>
      </c>
      <c r="Q28" s="5">
        <v>95</v>
      </c>
      <c r="R28" s="11">
        <v>119</v>
      </c>
      <c r="S28" s="10">
        <v>470</v>
      </c>
      <c r="T28" s="5">
        <v>689</v>
      </c>
      <c r="U28" s="5">
        <v>582</v>
      </c>
      <c r="V28" s="5">
        <v>202</v>
      </c>
      <c r="W28" s="11">
        <v>169</v>
      </c>
      <c r="X28" s="10"/>
    </row>
    <row r="29" spans="1:24" x14ac:dyDescent="0.35">
      <c r="A29" s="11"/>
      <c r="B29" s="8" t="s">
        <v>449</v>
      </c>
      <c r="C29" s="12">
        <v>0.79</v>
      </c>
      <c r="D29" s="13">
        <v>0.78</v>
      </c>
      <c r="E29" s="14">
        <v>0.83</v>
      </c>
      <c r="F29" s="14">
        <v>0.79</v>
      </c>
      <c r="G29" s="14">
        <v>0.77</v>
      </c>
      <c r="H29" s="14">
        <v>0.8</v>
      </c>
      <c r="I29" s="15">
        <v>0.74</v>
      </c>
      <c r="J29" s="13">
        <v>0.79</v>
      </c>
      <c r="K29" s="15">
        <v>0.79</v>
      </c>
      <c r="L29" s="13">
        <v>0.82</v>
      </c>
      <c r="M29" s="14">
        <v>0.79</v>
      </c>
      <c r="N29" s="14">
        <v>0.78</v>
      </c>
      <c r="O29" s="14">
        <v>0.77</v>
      </c>
      <c r="P29" s="14">
        <v>0.74</v>
      </c>
      <c r="Q29" s="14">
        <v>0.8</v>
      </c>
      <c r="R29" s="15">
        <v>0.82</v>
      </c>
      <c r="S29" s="13">
        <v>0.79</v>
      </c>
      <c r="T29" s="14">
        <v>0.82</v>
      </c>
      <c r="U29" s="14">
        <v>0.76</v>
      </c>
      <c r="V29" s="14">
        <v>0.77</v>
      </c>
      <c r="W29" s="15">
        <v>0.8</v>
      </c>
      <c r="X29" s="10"/>
    </row>
    <row r="30" spans="1:24" x14ac:dyDescent="0.35">
      <c r="A30" s="11"/>
      <c r="B30" s="8" t="s">
        <v>449</v>
      </c>
      <c r="C30" s="10" t="s">
        <v>449</v>
      </c>
      <c r="D30" s="10" t="s">
        <v>449</v>
      </c>
      <c r="E30" s="5" t="s">
        <v>449</v>
      </c>
      <c r="F30" s="5" t="s">
        <v>449</v>
      </c>
      <c r="G30" s="5" t="s">
        <v>449</v>
      </c>
      <c r="H30" s="5" t="s">
        <v>449</v>
      </c>
      <c r="I30" s="11" t="s">
        <v>449</v>
      </c>
      <c r="J30" s="10" t="s">
        <v>449</v>
      </c>
      <c r="K30" s="11" t="s">
        <v>449</v>
      </c>
      <c r="L30" s="10" t="s">
        <v>605</v>
      </c>
      <c r="M30" s="5" t="s">
        <v>449</v>
      </c>
      <c r="N30" s="5" t="s">
        <v>449</v>
      </c>
      <c r="O30" s="5" t="s">
        <v>449</v>
      </c>
      <c r="P30" s="5" t="s">
        <v>449</v>
      </c>
      <c r="Q30" s="5" t="s">
        <v>449</v>
      </c>
      <c r="R30" s="11" t="s">
        <v>449</v>
      </c>
      <c r="S30" s="10" t="s">
        <v>449</v>
      </c>
      <c r="T30" s="5" t="s">
        <v>597</v>
      </c>
      <c r="U30" s="5" t="s">
        <v>449</v>
      </c>
      <c r="V30" s="5" t="s">
        <v>449</v>
      </c>
      <c r="W30" s="11" t="s">
        <v>449</v>
      </c>
      <c r="X30" s="10"/>
    </row>
    <row r="31" spans="1:24" x14ac:dyDescent="0.35">
      <c r="A31" s="11"/>
      <c r="B31" s="22" t="s">
        <v>1337</v>
      </c>
      <c r="C31" s="23">
        <v>113</v>
      </c>
      <c r="D31" s="24">
        <v>53</v>
      </c>
      <c r="E31" s="25">
        <v>3</v>
      </c>
      <c r="F31" s="25">
        <v>17</v>
      </c>
      <c r="G31" s="25">
        <v>17</v>
      </c>
      <c r="H31" s="25">
        <v>13</v>
      </c>
      <c r="I31" s="26">
        <v>7</v>
      </c>
      <c r="J31" s="24">
        <v>80</v>
      </c>
      <c r="K31" s="26">
        <v>23</v>
      </c>
      <c r="L31" s="24">
        <v>15</v>
      </c>
      <c r="M31" s="25">
        <v>19</v>
      </c>
      <c r="N31" s="25">
        <v>3</v>
      </c>
      <c r="O31" s="25">
        <v>37</v>
      </c>
      <c r="P31" s="25">
        <v>23</v>
      </c>
      <c r="Q31" s="25">
        <v>6</v>
      </c>
      <c r="R31" s="26">
        <v>2</v>
      </c>
      <c r="S31" s="24">
        <v>22</v>
      </c>
      <c r="T31" s="25">
        <v>32</v>
      </c>
      <c r="U31" s="25">
        <v>36</v>
      </c>
      <c r="V31" s="25">
        <v>10</v>
      </c>
      <c r="W31" s="26">
        <v>5</v>
      </c>
      <c r="X31" s="10"/>
    </row>
    <row r="32" spans="1:24" x14ac:dyDescent="0.35">
      <c r="A32" s="11"/>
      <c r="B32" s="22" t="s">
        <v>449</v>
      </c>
      <c r="C32" s="27">
        <v>0.04</v>
      </c>
      <c r="D32" s="28">
        <v>0.04</v>
      </c>
      <c r="E32" s="29">
        <v>0.01</v>
      </c>
      <c r="F32" s="29">
        <v>0.03</v>
      </c>
      <c r="G32" s="29">
        <v>0.04</v>
      </c>
      <c r="H32" s="29">
        <v>0.03</v>
      </c>
      <c r="I32" s="30">
        <v>0.04</v>
      </c>
      <c r="J32" s="28">
        <v>0.03</v>
      </c>
      <c r="K32" s="30">
        <v>0.05</v>
      </c>
      <c r="L32" s="28">
        <v>0.03</v>
      </c>
      <c r="M32" s="29">
        <v>0.03</v>
      </c>
      <c r="N32" s="29">
        <v>0.01</v>
      </c>
      <c r="O32" s="29">
        <v>0.05</v>
      </c>
      <c r="P32" s="29">
        <v>0.05</v>
      </c>
      <c r="Q32" s="29">
        <v>0.05</v>
      </c>
      <c r="R32" s="30">
        <v>0.01</v>
      </c>
      <c r="S32" s="28">
        <v>0.04</v>
      </c>
      <c r="T32" s="29">
        <v>0.04</v>
      </c>
      <c r="U32" s="29">
        <v>0.05</v>
      </c>
      <c r="V32" s="29">
        <v>0.04</v>
      </c>
      <c r="W32" s="30">
        <v>0.03</v>
      </c>
      <c r="X32" s="10"/>
    </row>
    <row r="33" spans="1:24" x14ac:dyDescent="0.35">
      <c r="A33" s="5"/>
      <c r="B33" s="36" t="s">
        <v>449</v>
      </c>
      <c r="C33" s="38" t="s">
        <v>449</v>
      </c>
      <c r="D33" s="38" t="s">
        <v>449</v>
      </c>
      <c r="E33" s="39" t="s">
        <v>449</v>
      </c>
      <c r="F33" s="39" t="s">
        <v>449</v>
      </c>
      <c r="G33" s="39" t="s">
        <v>449</v>
      </c>
      <c r="H33" s="39" t="s">
        <v>449</v>
      </c>
      <c r="I33" s="40" t="s">
        <v>449</v>
      </c>
      <c r="J33" s="38" t="s">
        <v>449</v>
      </c>
      <c r="K33" s="40" t="s">
        <v>449</v>
      </c>
      <c r="L33" s="38" t="s">
        <v>449</v>
      </c>
      <c r="M33" s="39" t="s">
        <v>449</v>
      </c>
      <c r="N33" s="39" t="s">
        <v>449</v>
      </c>
      <c r="O33" s="39" t="s">
        <v>449</v>
      </c>
      <c r="P33" s="39" t="s">
        <v>517</v>
      </c>
      <c r="Q33" s="39" t="s">
        <v>449</v>
      </c>
      <c r="R33" s="40" t="s">
        <v>449</v>
      </c>
      <c r="S33" s="38" t="s">
        <v>449</v>
      </c>
      <c r="T33" s="39" t="s">
        <v>449</v>
      </c>
      <c r="U33" s="39" t="s">
        <v>449</v>
      </c>
      <c r="V33" s="39" t="s">
        <v>449</v>
      </c>
      <c r="W33" s="39" t="s">
        <v>449</v>
      </c>
      <c r="X33" s="10"/>
    </row>
    <row r="34" spans="1:24" x14ac:dyDescent="0.35">
      <c r="B34" s="1" t="s">
        <v>1929</v>
      </c>
    </row>
    <row r="35" spans="1:24" x14ac:dyDescent="0.35">
      <c r="B35" s="1" t="s">
        <v>577</v>
      </c>
    </row>
    <row r="36" spans="1:24" x14ac:dyDescent="0.35">
      <c r="B36" s="1" t="s">
        <v>653</v>
      </c>
    </row>
  </sheetData>
  <hyperlinks>
    <hyperlink ref="C1" location="Index!A117" display="Return to Index" xr:uid="{00000000-0004-0000-71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200-000000000000}">
  <dimension ref="A1:AC111"/>
  <sheetViews>
    <sheetView showGridLines="0" zoomScale="85" zoomScaleNormal="85" workbookViewId="0">
      <pane ySplit="8" topLeftCell="A89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303</v>
      </c>
    </row>
    <row r="6" spans="1:29" x14ac:dyDescent="0.35">
      <c r="B6" s="1" t="s">
        <v>304</v>
      </c>
    </row>
    <row r="7" spans="1:29" x14ac:dyDescent="0.35">
      <c r="B7" s="1" t="s">
        <v>104</v>
      </c>
    </row>
    <row r="8" spans="1:29" ht="58" x14ac:dyDescent="0.35">
      <c r="B8" s="5" t="s">
        <v>449</v>
      </c>
      <c r="C8" s="6" t="s">
        <v>450</v>
      </c>
      <c r="D8" s="6" t="s">
        <v>451</v>
      </c>
      <c r="E8" s="7" t="s">
        <v>452</v>
      </c>
      <c r="F8" s="7" t="s">
        <v>453</v>
      </c>
      <c r="G8" s="7" t="s">
        <v>454</v>
      </c>
      <c r="H8" s="7" t="s">
        <v>455</v>
      </c>
      <c r="I8" s="6" t="s">
        <v>456</v>
      </c>
      <c r="J8" s="7" t="s">
        <v>457</v>
      </c>
      <c r="K8" s="7" t="s">
        <v>458</v>
      </c>
      <c r="L8" s="7" t="s">
        <v>459</v>
      </c>
      <c r="M8" s="6" t="s">
        <v>460</v>
      </c>
      <c r="N8" s="7" t="s">
        <v>461</v>
      </c>
      <c r="O8" s="7" t="s">
        <v>462</v>
      </c>
      <c r="P8" s="6" t="s">
        <v>463</v>
      </c>
      <c r="Q8" s="7" t="s">
        <v>464</v>
      </c>
      <c r="R8" s="7" t="s">
        <v>465</v>
      </c>
      <c r="S8" s="7" t="s">
        <v>466</v>
      </c>
      <c r="T8" s="7" t="s">
        <v>467</v>
      </c>
      <c r="U8" s="6" t="s">
        <v>468</v>
      </c>
      <c r="V8" s="7" t="s">
        <v>469</v>
      </c>
      <c r="W8" s="7" t="s">
        <v>470</v>
      </c>
      <c r="X8" s="7" t="s">
        <v>471</v>
      </c>
      <c r="Y8" s="6" t="s">
        <v>472</v>
      </c>
      <c r="Z8" s="7" t="s">
        <v>473</v>
      </c>
      <c r="AA8" s="7" t="s">
        <v>474</v>
      </c>
      <c r="AB8" s="7" t="s">
        <v>475</v>
      </c>
    </row>
    <row r="9" spans="1:29" x14ac:dyDescent="0.35">
      <c r="B9" s="8" t="s">
        <v>476</v>
      </c>
      <c r="C9" s="9">
        <v>3022</v>
      </c>
      <c r="D9" s="10">
        <v>3022</v>
      </c>
      <c r="E9" s="5" t="s">
        <v>486</v>
      </c>
      <c r="F9" s="5" t="s">
        <v>486</v>
      </c>
      <c r="G9" s="5" t="s">
        <v>486</v>
      </c>
      <c r="H9" s="11" t="s">
        <v>486</v>
      </c>
      <c r="I9" s="10">
        <v>2374</v>
      </c>
      <c r="J9" s="5" t="s">
        <v>486</v>
      </c>
      <c r="K9" s="5">
        <v>648</v>
      </c>
      <c r="L9" s="11" t="s">
        <v>486</v>
      </c>
      <c r="M9" s="10">
        <v>1011</v>
      </c>
      <c r="N9" s="5">
        <v>1902</v>
      </c>
      <c r="O9" s="11">
        <v>102</v>
      </c>
      <c r="P9" s="10">
        <v>1886</v>
      </c>
      <c r="Q9" s="5">
        <v>959</v>
      </c>
      <c r="R9" s="5">
        <v>149</v>
      </c>
      <c r="S9" s="5">
        <v>24</v>
      </c>
      <c r="T9" s="11">
        <v>4</v>
      </c>
      <c r="U9" s="10">
        <v>477</v>
      </c>
      <c r="V9" s="5">
        <v>292</v>
      </c>
      <c r="W9" s="5">
        <v>2186</v>
      </c>
      <c r="X9" s="11">
        <v>37</v>
      </c>
      <c r="Y9" s="10">
        <v>624</v>
      </c>
      <c r="Z9" s="5">
        <v>2279</v>
      </c>
      <c r="AA9" s="5">
        <v>62</v>
      </c>
      <c r="AB9" s="11">
        <v>20</v>
      </c>
    </row>
    <row r="10" spans="1:29" x14ac:dyDescent="0.35">
      <c r="B10" s="17" t="s">
        <v>1930</v>
      </c>
      <c r="C10" s="18">
        <v>2928</v>
      </c>
      <c r="D10" s="19">
        <v>2928</v>
      </c>
      <c r="E10" s="20" t="s">
        <v>624</v>
      </c>
      <c r="F10" s="20" t="s">
        <v>624</v>
      </c>
      <c r="G10" s="20" t="s">
        <v>624</v>
      </c>
      <c r="H10" s="21" t="s">
        <v>624</v>
      </c>
      <c r="I10" s="19">
        <v>2371</v>
      </c>
      <c r="J10" s="20" t="s">
        <v>624</v>
      </c>
      <c r="K10" s="20">
        <v>557</v>
      </c>
      <c r="L10" s="21" t="s">
        <v>624</v>
      </c>
      <c r="M10" s="19">
        <v>1140</v>
      </c>
      <c r="N10" s="20">
        <v>1673</v>
      </c>
      <c r="O10" s="21" t="s">
        <v>975</v>
      </c>
      <c r="P10" s="19">
        <v>1831</v>
      </c>
      <c r="Q10" s="20">
        <v>896</v>
      </c>
      <c r="R10" s="20" t="s">
        <v>1370</v>
      </c>
      <c r="S10" s="20" t="s">
        <v>669</v>
      </c>
      <c r="T10" s="21" t="s">
        <v>477</v>
      </c>
      <c r="U10" s="19">
        <v>466</v>
      </c>
      <c r="V10" s="20">
        <v>286</v>
      </c>
      <c r="W10" s="20">
        <v>2089</v>
      </c>
      <c r="X10" s="21" t="s">
        <v>1065</v>
      </c>
      <c r="Y10" s="19">
        <v>687</v>
      </c>
      <c r="Z10" s="20">
        <v>2113</v>
      </c>
      <c r="AA10" s="20" t="s">
        <v>1293</v>
      </c>
      <c r="AB10" s="21" t="s">
        <v>1055</v>
      </c>
    </row>
    <row r="11" spans="1:29" x14ac:dyDescent="0.35">
      <c r="A11" s="11"/>
      <c r="B11" s="22" t="s">
        <v>1371</v>
      </c>
      <c r="C11" s="23">
        <v>10</v>
      </c>
      <c r="D11" s="24">
        <v>10</v>
      </c>
      <c r="E11" s="25" t="s">
        <v>486</v>
      </c>
      <c r="F11" s="25" t="s">
        <v>486</v>
      </c>
      <c r="G11" s="25" t="s">
        <v>486</v>
      </c>
      <c r="H11" s="26" t="s">
        <v>486</v>
      </c>
      <c r="I11" s="24">
        <v>8</v>
      </c>
      <c r="J11" s="25" t="s">
        <v>486</v>
      </c>
      <c r="K11" s="25">
        <v>2</v>
      </c>
      <c r="L11" s="26" t="s">
        <v>486</v>
      </c>
      <c r="M11" s="24">
        <v>5</v>
      </c>
      <c r="N11" s="25">
        <v>4</v>
      </c>
      <c r="O11" s="26">
        <v>1</v>
      </c>
      <c r="P11" s="24">
        <v>7</v>
      </c>
      <c r="Q11" s="25">
        <v>3</v>
      </c>
      <c r="R11" s="25" t="s">
        <v>486</v>
      </c>
      <c r="S11" s="25" t="s">
        <v>486</v>
      </c>
      <c r="T11" s="26" t="s">
        <v>486</v>
      </c>
      <c r="U11" s="24" t="s">
        <v>486</v>
      </c>
      <c r="V11" s="25" t="s">
        <v>486</v>
      </c>
      <c r="W11" s="25">
        <v>9</v>
      </c>
      <c r="X11" s="26">
        <v>1</v>
      </c>
      <c r="Y11" s="24">
        <v>3</v>
      </c>
      <c r="Z11" s="25">
        <v>6</v>
      </c>
      <c r="AA11" s="25">
        <v>1</v>
      </c>
      <c r="AB11" s="26" t="s">
        <v>486</v>
      </c>
      <c r="AC11" s="10"/>
    </row>
    <row r="12" spans="1:29" x14ac:dyDescent="0.35">
      <c r="A12" s="11"/>
      <c r="B12" s="22" t="s">
        <v>449</v>
      </c>
      <c r="C12" s="23" t="s">
        <v>511</v>
      </c>
      <c r="D12" s="24" t="s">
        <v>511</v>
      </c>
      <c r="E12" s="25" t="s">
        <v>486</v>
      </c>
      <c r="F12" s="25" t="s">
        <v>486</v>
      </c>
      <c r="G12" s="25" t="s">
        <v>486</v>
      </c>
      <c r="H12" s="26" t="s">
        <v>486</v>
      </c>
      <c r="I12" s="24" t="s">
        <v>511</v>
      </c>
      <c r="J12" s="25" t="s">
        <v>486</v>
      </c>
      <c r="K12" s="25" t="s">
        <v>511</v>
      </c>
      <c r="L12" s="26" t="s">
        <v>486</v>
      </c>
      <c r="M12" s="24" t="s">
        <v>511</v>
      </c>
      <c r="N12" s="25" t="s">
        <v>511</v>
      </c>
      <c r="O12" s="30">
        <v>0.01</v>
      </c>
      <c r="P12" s="24" t="s">
        <v>511</v>
      </c>
      <c r="Q12" s="25" t="s">
        <v>511</v>
      </c>
      <c r="R12" s="25" t="s">
        <v>486</v>
      </c>
      <c r="S12" s="25" t="s">
        <v>486</v>
      </c>
      <c r="T12" s="26" t="s">
        <v>486</v>
      </c>
      <c r="U12" s="24" t="s">
        <v>486</v>
      </c>
      <c r="V12" s="25" t="s">
        <v>486</v>
      </c>
      <c r="W12" s="25" t="s">
        <v>511</v>
      </c>
      <c r="X12" s="30">
        <v>0.01</v>
      </c>
      <c r="Y12" s="24" t="s">
        <v>511</v>
      </c>
      <c r="Z12" s="25" t="s">
        <v>511</v>
      </c>
      <c r="AA12" s="29">
        <v>0.01</v>
      </c>
      <c r="AB12" s="26" t="s">
        <v>486</v>
      </c>
      <c r="AC12" s="10"/>
    </row>
    <row r="13" spans="1:29" x14ac:dyDescent="0.35">
      <c r="A13" s="11"/>
      <c r="B13" s="8" t="s">
        <v>1372</v>
      </c>
      <c r="C13" s="9">
        <v>399</v>
      </c>
      <c r="D13" s="10">
        <v>399</v>
      </c>
      <c r="E13" s="5" t="s">
        <v>486</v>
      </c>
      <c r="F13" s="5" t="s">
        <v>486</v>
      </c>
      <c r="G13" s="5" t="s">
        <v>486</v>
      </c>
      <c r="H13" s="11" t="s">
        <v>486</v>
      </c>
      <c r="I13" s="10">
        <v>260</v>
      </c>
      <c r="J13" s="5" t="s">
        <v>486</v>
      </c>
      <c r="K13" s="5">
        <v>139</v>
      </c>
      <c r="L13" s="11" t="s">
        <v>486</v>
      </c>
      <c r="M13" s="10">
        <v>102</v>
      </c>
      <c r="N13" s="5">
        <v>280</v>
      </c>
      <c r="O13" s="11">
        <v>17</v>
      </c>
      <c r="P13" s="10">
        <v>256</v>
      </c>
      <c r="Q13" s="5">
        <v>129</v>
      </c>
      <c r="R13" s="5">
        <v>10</v>
      </c>
      <c r="S13" s="5">
        <v>4</v>
      </c>
      <c r="T13" s="11" t="s">
        <v>486</v>
      </c>
      <c r="U13" s="10">
        <v>63</v>
      </c>
      <c r="V13" s="5">
        <v>34</v>
      </c>
      <c r="W13" s="5">
        <v>296</v>
      </c>
      <c r="X13" s="11">
        <v>5</v>
      </c>
      <c r="Y13" s="10">
        <v>77</v>
      </c>
      <c r="Z13" s="5">
        <v>304</v>
      </c>
      <c r="AA13" s="5">
        <v>5</v>
      </c>
      <c r="AB13" s="11">
        <v>3</v>
      </c>
      <c r="AC13" s="10"/>
    </row>
    <row r="14" spans="1:29" x14ac:dyDescent="0.35">
      <c r="A14" s="11"/>
      <c r="B14" s="8" t="s">
        <v>449</v>
      </c>
      <c r="C14" s="12">
        <v>0.14000000000000001</v>
      </c>
      <c r="D14" s="13">
        <v>0.14000000000000001</v>
      </c>
      <c r="E14" s="5" t="s">
        <v>486</v>
      </c>
      <c r="F14" s="5" t="s">
        <v>486</v>
      </c>
      <c r="G14" s="5" t="s">
        <v>486</v>
      </c>
      <c r="H14" s="11" t="s">
        <v>486</v>
      </c>
      <c r="I14" s="13">
        <v>0.11</v>
      </c>
      <c r="J14" s="5" t="s">
        <v>486</v>
      </c>
      <c r="K14" s="14">
        <v>0.25</v>
      </c>
      <c r="L14" s="11" t="s">
        <v>486</v>
      </c>
      <c r="M14" s="13">
        <v>0.09</v>
      </c>
      <c r="N14" s="14">
        <v>0.17</v>
      </c>
      <c r="O14" s="15">
        <v>0.16</v>
      </c>
      <c r="P14" s="13">
        <v>0.14000000000000001</v>
      </c>
      <c r="Q14" s="14">
        <v>0.14000000000000001</v>
      </c>
      <c r="R14" s="14">
        <v>0.06</v>
      </c>
      <c r="S14" s="14">
        <v>0.12</v>
      </c>
      <c r="T14" s="11" t="s">
        <v>486</v>
      </c>
      <c r="U14" s="13">
        <v>0.14000000000000001</v>
      </c>
      <c r="V14" s="14">
        <v>0.12</v>
      </c>
      <c r="W14" s="14">
        <v>0.14000000000000001</v>
      </c>
      <c r="X14" s="15">
        <v>0.09</v>
      </c>
      <c r="Y14" s="13">
        <v>0.11</v>
      </c>
      <c r="Z14" s="14">
        <v>0.14000000000000001</v>
      </c>
      <c r="AA14" s="14">
        <v>0.08</v>
      </c>
      <c r="AB14" s="15">
        <v>0.14000000000000001</v>
      </c>
      <c r="AC14" s="10"/>
    </row>
    <row r="15" spans="1:29" x14ac:dyDescent="0.35">
      <c r="A15" s="11"/>
      <c r="B15" s="8" t="s">
        <v>449</v>
      </c>
      <c r="C15" s="10" t="s">
        <v>1294</v>
      </c>
      <c r="D15" s="10" t="s">
        <v>449</v>
      </c>
      <c r="E15" s="5" t="s">
        <v>449</v>
      </c>
      <c r="F15" s="5" t="s">
        <v>449</v>
      </c>
      <c r="G15" s="5" t="s">
        <v>449</v>
      </c>
      <c r="H15" s="11" t="s">
        <v>449</v>
      </c>
      <c r="I15" s="10" t="s">
        <v>449</v>
      </c>
      <c r="J15" s="5" t="s">
        <v>449</v>
      </c>
      <c r="K15" s="5" t="s">
        <v>600</v>
      </c>
      <c r="L15" s="11" t="s">
        <v>449</v>
      </c>
      <c r="M15" s="10" t="s">
        <v>449</v>
      </c>
      <c r="N15" s="5" t="s">
        <v>603</v>
      </c>
      <c r="O15" s="11" t="s">
        <v>449</v>
      </c>
      <c r="P15" s="10" t="s">
        <v>558</v>
      </c>
      <c r="Q15" s="5" t="s">
        <v>558</v>
      </c>
      <c r="R15" s="5" t="s">
        <v>449</v>
      </c>
      <c r="S15" s="5" t="s">
        <v>449</v>
      </c>
      <c r="T15" s="11" t="s">
        <v>449</v>
      </c>
      <c r="U15" s="10" t="s">
        <v>449</v>
      </c>
      <c r="V15" s="5" t="s">
        <v>449</v>
      </c>
      <c r="W15" s="5" t="s">
        <v>449</v>
      </c>
      <c r="X15" s="11" t="s">
        <v>449</v>
      </c>
      <c r="Y15" s="10" t="s">
        <v>449</v>
      </c>
      <c r="Z15" s="5" t="s">
        <v>449</v>
      </c>
      <c r="AA15" s="5" t="s">
        <v>449</v>
      </c>
      <c r="AB15" s="11" t="s">
        <v>449</v>
      </c>
      <c r="AC15" s="10"/>
    </row>
    <row r="16" spans="1:29" x14ac:dyDescent="0.35">
      <c r="A16" s="11"/>
      <c r="B16" s="22" t="s">
        <v>1373</v>
      </c>
      <c r="C16" s="23">
        <v>18</v>
      </c>
      <c r="D16" s="24">
        <v>18</v>
      </c>
      <c r="E16" s="25" t="s">
        <v>486</v>
      </c>
      <c r="F16" s="25" t="s">
        <v>486</v>
      </c>
      <c r="G16" s="25" t="s">
        <v>486</v>
      </c>
      <c r="H16" s="26" t="s">
        <v>486</v>
      </c>
      <c r="I16" s="24">
        <v>15</v>
      </c>
      <c r="J16" s="25" t="s">
        <v>486</v>
      </c>
      <c r="K16" s="25">
        <v>3</v>
      </c>
      <c r="L16" s="26" t="s">
        <v>486</v>
      </c>
      <c r="M16" s="24">
        <v>5</v>
      </c>
      <c r="N16" s="25">
        <v>13</v>
      </c>
      <c r="O16" s="26" t="s">
        <v>486</v>
      </c>
      <c r="P16" s="24">
        <v>8</v>
      </c>
      <c r="Q16" s="25">
        <v>10</v>
      </c>
      <c r="R16" s="25" t="s">
        <v>486</v>
      </c>
      <c r="S16" s="25" t="s">
        <v>486</v>
      </c>
      <c r="T16" s="26" t="s">
        <v>486</v>
      </c>
      <c r="U16" s="24">
        <v>4</v>
      </c>
      <c r="V16" s="25">
        <v>1</v>
      </c>
      <c r="W16" s="25">
        <v>9</v>
      </c>
      <c r="X16" s="26">
        <v>3</v>
      </c>
      <c r="Y16" s="24">
        <v>5</v>
      </c>
      <c r="Z16" s="25">
        <v>13</v>
      </c>
      <c r="AA16" s="25" t="s">
        <v>486</v>
      </c>
      <c r="AB16" s="26" t="s">
        <v>486</v>
      </c>
      <c r="AC16" s="10"/>
    </row>
    <row r="17" spans="1:29" x14ac:dyDescent="0.35">
      <c r="A17" s="11"/>
      <c r="B17" s="22" t="s">
        <v>449</v>
      </c>
      <c r="C17" s="27">
        <v>0.01</v>
      </c>
      <c r="D17" s="28">
        <v>0.01</v>
      </c>
      <c r="E17" s="25" t="s">
        <v>486</v>
      </c>
      <c r="F17" s="25" t="s">
        <v>486</v>
      </c>
      <c r="G17" s="25" t="s">
        <v>486</v>
      </c>
      <c r="H17" s="26" t="s">
        <v>486</v>
      </c>
      <c r="I17" s="28">
        <v>0.01</v>
      </c>
      <c r="J17" s="25" t="s">
        <v>486</v>
      </c>
      <c r="K17" s="29">
        <v>0.01</v>
      </c>
      <c r="L17" s="26" t="s">
        <v>486</v>
      </c>
      <c r="M17" s="24" t="s">
        <v>511</v>
      </c>
      <c r="N17" s="29">
        <v>0.01</v>
      </c>
      <c r="O17" s="26" t="s">
        <v>486</v>
      </c>
      <c r="P17" s="24" t="s">
        <v>511</v>
      </c>
      <c r="Q17" s="29">
        <v>0.01</v>
      </c>
      <c r="R17" s="25" t="s">
        <v>486</v>
      </c>
      <c r="S17" s="25" t="s">
        <v>486</v>
      </c>
      <c r="T17" s="26" t="s">
        <v>486</v>
      </c>
      <c r="U17" s="28">
        <v>0.01</v>
      </c>
      <c r="V17" s="25" t="s">
        <v>511</v>
      </c>
      <c r="W17" s="25" t="s">
        <v>511</v>
      </c>
      <c r="X17" s="30">
        <v>0.06</v>
      </c>
      <c r="Y17" s="28">
        <v>0.01</v>
      </c>
      <c r="Z17" s="29">
        <v>0.01</v>
      </c>
      <c r="AA17" s="25" t="s">
        <v>486</v>
      </c>
      <c r="AB17" s="26" t="s">
        <v>486</v>
      </c>
      <c r="AC17" s="10"/>
    </row>
    <row r="18" spans="1:29" x14ac:dyDescent="0.35">
      <c r="A18" s="11"/>
      <c r="B18" s="8" t="s">
        <v>1374</v>
      </c>
      <c r="C18" s="9">
        <v>21</v>
      </c>
      <c r="D18" s="10">
        <v>21</v>
      </c>
      <c r="E18" s="5" t="s">
        <v>486</v>
      </c>
      <c r="F18" s="5" t="s">
        <v>486</v>
      </c>
      <c r="G18" s="5" t="s">
        <v>486</v>
      </c>
      <c r="H18" s="11" t="s">
        <v>486</v>
      </c>
      <c r="I18" s="10">
        <v>15</v>
      </c>
      <c r="J18" s="5" t="s">
        <v>486</v>
      </c>
      <c r="K18" s="5">
        <v>6</v>
      </c>
      <c r="L18" s="11" t="s">
        <v>486</v>
      </c>
      <c r="M18" s="10">
        <v>7</v>
      </c>
      <c r="N18" s="5">
        <v>13</v>
      </c>
      <c r="O18" s="11">
        <v>1</v>
      </c>
      <c r="P18" s="10">
        <v>12</v>
      </c>
      <c r="Q18" s="5">
        <v>9</v>
      </c>
      <c r="R18" s="5" t="s">
        <v>486</v>
      </c>
      <c r="S18" s="5" t="s">
        <v>486</v>
      </c>
      <c r="T18" s="11" t="s">
        <v>486</v>
      </c>
      <c r="U18" s="10">
        <v>8</v>
      </c>
      <c r="V18" s="5">
        <v>3</v>
      </c>
      <c r="W18" s="5">
        <v>10</v>
      </c>
      <c r="X18" s="11" t="s">
        <v>486</v>
      </c>
      <c r="Y18" s="10">
        <v>6</v>
      </c>
      <c r="Z18" s="5">
        <v>14</v>
      </c>
      <c r="AA18" s="5">
        <v>1</v>
      </c>
      <c r="AB18" s="11" t="s">
        <v>486</v>
      </c>
      <c r="AC18" s="10"/>
    </row>
    <row r="19" spans="1:29" x14ac:dyDescent="0.35">
      <c r="A19" s="11"/>
      <c r="B19" s="8" t="s">
        <v>449</v>
      </c>
      <c r="C19" s="12">
        <v>0.01</v>
      </c>
      <c r="D19" s="13">
        <v>0.01</v>
      </c>
      <c r="E19" s="5" t="s">
        <v>486</v>
      </c>
      <c r="F19" s="5" t="s">
        <v>486</v>
      </c>
      <c r="G19" s="5" t="s">
        <v>486</v>
      </c>
      <c r="H19" s="11" t="s">
        <v>486</v>
      </c>
      <c r="I19" s="13">
        <v>0.01</v>
      </c>
      <c r="J19" s="5" t="s">
        <v>486</v>
      </c>
      <c r="K19" s="14">
        <v>0.01</v>
      </c>
      <c r="L19" s="11" t="s">
        <v>486</v>
      </c>
      <c r="M19" s="13">
        <v>0.01</v>
      </c>
      <c r="N19" s="14">
        <v>0.01</v>
      </c>
      <c r="O19" s="15">
        <v>0.01</v>
      </c>
      <c r="P19" s="13">
        <v>0.01</v>
      </c>
      <c r="Q19" s="14">
        <v>0.01</v>
      </c>
      <c r="R19" s="5" t="s">
        <v>486</v>
      </c>
      <c r="S19" s="5" t="s">
        <v>486</v>
      </c>
      <c r="T19" s="11" t="s">
        <v>486</v>
      </c>
      <c r="U19" s="13">
        <v>0.02</v>
      </c>
      <c r="V19" s="14">
        <v>0.01</v>
      </c>
      <c r="W19" s="5" t="s">
        <v>511</v>
      </c>
      <c r="X19" s="11" t="s">
        <v>486</v>
      </c>
      <c r="Y19" s="13">
        <v>0.01</v>
      </c>
      <c r="Z19" s="14">
        <v>0.01</v>
      </c>
      <c r="AA19" s="14">
        <v>0.02</v>
      </c>
      <c r="AB19" s="11" t="s">
        <v>486</v>
      </c>
      <c r="AC19" s="10"/>
    </row>
    <row r="20" spans="1:29" x14ac:dyDescent="0.35">
      <c r="A20" s="11"/>
      <c r="B20" s="8" t="s">
        <v>449</v>
      </c>
      <c r="C20" s="10" t="s">
        <v>559</v>
      </c>
      <c r="D20" s="10" t="s">
        <v>449</v>
      </c>
      <c r="E20" s="5" t="s">
        <v>449</v>
      </c>
      <c r="F20" s="5" t="s">
        <v>449</v>
      </c>
      <c r="G20" s="5" t="s">
        <v>449</v>
      </c>
      <c r="H20" s="11" t="s">
        <v>449</v>
      </c>
      <c r="I20" s="10" t="s">
        <v>449</v>
      </c>
      <c r="J20" s="5" t="s">
        <v>449</v>
      </c>
      <c r="K20" s="5" t="s">
        <v>449</v>
      </c>
      <c r="L20" s="11" t="s">
        <v>449</v>
      </c>
      <c r="M20" s="10" t="s">
        <v>449</v>
      </c>
      <c r="N20" s="5" t="s">
        <v>449</v>
      </c>
      <c r="O20" s="11" t="s">
        <v>449</v>
      </c>
      <c r="P20" s="10" t="s">
        <v>449</v>
      </c>
      <c r="Q20" s="5" t="s">
        <v>449</v>
      </c>
      <c r="R20" s="5" t="s">
        <v>449</v>
      </c>
      <c r="S20" s="5" t="s">
        <v>449</v>
      </c>
      <c r="T20" s="11" t="s">
        <v>449</v>
      </c>
      <c r="U20" s="10" t="s">
        <v>501</v>
      </c>
      <c r="V20" s="5" t="s">
        <v>449</v>
      </c>
      <c r="W20" s="5" t="s">
        <v>449</v>
      </c>
      <c r="X20" s="11" t="s">
        <v>449</v>
      </c>
      <c r="Y20" s="10" t="s">
        <v>449</v>
      </c>
      <c r="Z20" s="5" t="s">
        <v>449</v>
      </c>
      <c r="AA20" s="5" t="s">
        <v>449</v>
      </c>
      <c r="AB20" s="11" t="s">
        <v>449</v>
      </c>
      <c r="AC20" s="10"/>
    </row>
    <row r="21" spans="1:29" ht="29" x14ac:dyDescent="0.35">
      <c r="A21" s="11"/>
      <c r="B21" s="22" t="s">
        <v>1375</v>
      </c>
      <c r="C21" s="23">
        <v>183</v>
      </c>
      <c r="D21" s="24">
        <v>183</v>
      </c>
      <c r="E21" s="25" t="s">
        <v>486</v>
      </c>
      <c r="F21" s="25" t="s">
        <v>486</v>
      </c>
      <c r="G21" s="25" t="s">
        <v>486</v>
      </c>
      <c r="H21" s="26" t="s">
        <v>486</v>
      </c>
      <c r="I21" s="24">
        <v>149</v>
      </c>
      <c r="J21" s="25" t="s">
        <v>486</v>
      </c>
      <c r="K21" s="25">
        <v>34</v>
      </c>
      <c r="L21" s="26" t="s">
        <v>486</v>
      </c>
      <c r="M21" s="24">
        <v>57</v>
      </c>
      <c r="N21" s="25">
        <v>117</v>
      </c>
      <c r="O21" s="26">
        <v>9</v>
      </c>
      <c r="P21" s="24">
        <v>123</v>
      </c>
      <c r="Q21" s="25">
        <v>57</v>
      </c>
      <c r="R21" s="25">
        <v>2</v>
      </c>
      <c r="S21" s="25">
        <v>1</v>
      </c>
      <c r="T21" s="26" t="s">
        <v>486</v>
      </c>
      <c r="U21" s="24">
        <v>24</v>
      </c>
      <c r="V21" s="25">
        <v>17</v>
      </c>
      <c r="W21" s="25">
        <v>137</v>
      </c>
      <c r="X21" s="26">
        <v>4</v>
      </c>
      <c r="Y21" s="24">
        <v>41</v>
      </c>
      <c r="Z21" s="25">
        <v>137</v>
      </c>
      <c r="AA21" s="25">
        <v>2</v>
      </c>
      <c r="AB21" s="26" t="s">
        <v>486</v>
      </c>
      <c r="AC21" s="10"/>
    </row>
    <row r="22" spans="1:29" x14ac:dyDescent="0.35">
      <c r="A22" s="11"/>
      <c r="B22" s="22" t="s">
        <v>449</v>
      </c>
      <c r="C22" s="27">
        <v>0.06</v>
      </c>
      <c r="D22" s="28">
        <v>0.06</v>
      </c>
      <c r="E22" s="25" t="s">
        <v>486</v>
      </c>
      <c r="F22" s="25" t="s">
        <v>486</v>
      </c>
      <c r="G22" s="25" t="s">
        <v>486</v>
      </c>
      <c r="H22" s="26" t="s">
        <v>486</v>
      </c>
      <c r="I22" s="28">
        <v>0.06</v>
      </c>
      <c r="J22" s="25" t="s">
        <v>486</v>
      </c>
      <c r="K22" s="29">
        <v>0.06</v>
      </c>
      <c r="L22" s="26" t="s">
        <v>486</v>
      </c>
      <c r="M22" s="28">
        <v>0.05</v>
      </c>
      <c r="N22" s="29">
        <v>7.0000000000000007E-2</v>
      </c>
      <c r="O22" s="30">
        <v>0.08</v>
      </c>
      <c r="P22" s="28">
        <v>7.0000000000000007E-2</v>
      </c>
      <c r="Q22" s="29">
        <v>0.06</v>
      </c>
      <c r="R22" s="29">
        <v>0.01</v>
      </c>
      <c r="S22" s="29">
        <v>0.04</v>
      </c>
      <c r="T22" s="26" t="s">
        <v>486</v>
      </c>
      <c r="U22" s="28">
        <v>0.05</v>
      </c>
      <c r="V22" s="29">
        <v>0.06</v>
      </c>
      <c r="W22" s="29">
        <v>7.0000000000000007E-2</v>
      </c>
      <c r="X22" s="30">
        <v>7.0000000000000007E-2</v>
      </c>
      <c r="Y22" s="28">
        <v>0.06</v>
      </c>
      <c r="Z22" s="29">
        <v>0.06</v>
      </c>
      <c r="AA22" s="29">
        <v>0.03</v>
      </c>
      <c r="AB22" s="26" t="s">
        <v>486</v>
      </c>
      <c r="AC22" s="10"/>
    </row>
    <row r="23" spans="1:29" x14ac:dyDescent="0.35">
      <c r="A23" s="11"/>
      <c r="B23" s="22" t="s">
        <v>449</v>
      </c>
      <c r="C23" s="24" t="s">
        <v>558</v>
      </c>
      <c r="D23" s="24" t="s">
        <v>449</v>
      </c>
      <c r="E23" s="25" t="s">
        <v>449</v>
      </c>
      <c r="F23" s="25" t="s">
        <v>449</v>
      </c>
      <c r="G23" s="25" t="s">
        <v>449</v>
      </c>
      <c r="H23" s="26" t="s">
        <v>449</v>
      </c>
      <c r="I23" s="24" t="s">
        <v>449</v>
      </c>
      <c r="J23" s="25" t="s">
        <v>449</v>
      </c>
      <c r="K23" s="25" t="s">
        <v>449</v>
      </c>
      <c r="L23" s="26" t="s">
        <v>449</v>
      </c>
      <c r="M23" s="24" t="s">
        <v>449</v>
      </c>
      <c r="N23" s="25" t="s">
        <v>449</v>
      </c>
      <c r="O23" s="26" t="s">
        <v>449</v>
      </c>
      <c r="P23" s="24" t="s">
        <v>558</v>
      </c>
      <c r="Q23" s="25" t="s">
        <v>558</v>
      </c>
      <c r="R23" s="25" t="s">
        <v>449</v>
      </c>
      <c r="S23" s="25" t="s">
        <v>449</v>
      </c>
      <c r="T23" s="26" t="s">
        <v>449</v>
      </c>
      <c r="U23" s="24" t="s">
        <v>449</v>
      </c>
      <c r="V23" s="25" t="s">
        <v>449</v>
      </c>
      <c r="W23" s="25" t="s">
        <v>449</v>
      </c>
      <c r="X23" s="26" t="s">
        <v>449</v>
      </c>
      <c r="Y23" s="24" t="s">
        <v>449</v>
      </c>
      <c r="Z23" s="25" t="s">
        <v>449</v>
      </c>
      <c r="AA23" s="25" t="s">
        <v>449</v>
      </c>
      <c r="AB23" s="26" t="s">
        <v>449</v>
      </c>
      <c r="AC23" s="10"/>
    </row>
    <row r="24" spans="1:29" x14ac:dyDescent="0.35">
      <c r="A24" s="11"/>
      <c r="B24" s="8" t="s">
        <v>1376</v>
      </c>
      <c r="C24" s="9">
        <v>14</v>
      </c>
      <c r="D24" s="10">
        <v>14</v>
      </c>
      <c r="E24" s="5" t="s">
        <v>486</v>
      </c>
      <c r="F24" s="5" t="s">
        <v>486</v>
      </c>
      <c r="G24" s="5" t="s">
        <v>486</v>
      </c>
      <c r="H24" s="11" t="s">
        <v>486</v>
      </c>
      <c r="I24" s="10">
        <v>13</v>
      </c>
      <c r="J24" s="5" t="s">
        <v>486</v>
      </c>
      <c r="K24" s="5">
        <v>1</v>
      </c>
      <c r="L24" s="11" t="s">
        <v>486</v>
      </c>
      <c r="M24" s="10">
        <v>5</v>
      </c>
      <c r="N24" s="5">
        <v>8</v>
      </c>
      <c r="O24" s="11">
        <v>1</v>
      </c>
      <c r="P24" s="10">
        <v>7</v>
      </c>
      <c r="Q24" s="5">
        <v>4</v>
      </c>
      <c r="R24" s="5">
        <v>1</v>
      </c>
      <c r="S24" s="5">
        <v>1</v>
      </c>
      <c r="T24" s="11" t="s">
        <v>486</v>
      </c>
      <c r="U24" s="10">
        <v>2</v>
      </c>
      <c r="V24" s="5">
        <v>2</v>
      </c>
      <c r="W24" s="5">
        <v>10</v>
      </c>
      <c r="X24" s="11" t="s">
        <v>486</v>
      </c>
      <c r="Y24" s="10">
        <v>5</v>
      </c>
      <c r="Z24" s="5">
        <v>8</v>
      </c>
      <c r="AA24" s="5">
        <v>1</v>
      </c>
      <c r="AB24" s="11" t="s">
        <v>486</v>
      </c>
      <c r="AC24" s="10"/>
    </row>
    <row r="25" spans="1:29" x14ac:dyDescent="0.35">
      <c r="A25" s="11"/>
      <c r="B25" s="8" t="s">
        <v>449</v>
      </c>
      <c r="C25" s="9" t="s">
        <v>511</v>
      </c>
      <c r="D25" s="10" t="s">
        <v>511</v>
      </c>
      <c r="E25" s="5" t="s">
        <v>486</v>
      </c>
      <c r="F25" s="5" t="s">
        <v>486</v>
      </c>
      <c r="G25" s="5" t="s">
        <v>486</v>
      </c>
      <c r="H25" s="11" t="s">
        <v>486</v>
      </c>
      <c r="I25" s="13">
        <v>0.01</v>
      </c>
      <c r="J25" s="5" t="s">
        <v>486</v>
      </c>
      <c r="K25" s="5" t="s">
        <v>511</v>
      </c>
      <c r="L25" s="11" t="s">
        <v>486</v>
      </c>
      <c r="M25" s="10" t="s">
        <v>511</v>
      </c>
      <c r="N25" s="5" t="s">
        <v>511</v>
      </c>
      <c r="O25" s="15">
        <v>0.01</v>
      </c>
      <c r="P25" s="10" t="s">
        <v>511</v>
      </c>
      <c r="Q25" s="5" t="s">
        <v>511</v>
      </c>
      <c r="R25" s="14">
        <v>0.01</v>
      </c>
      <c r="S25" s="14">
        <v>0.04</v>
      </c>
      <c r="T25" s="11" t="s">
        <v>486</v>
      </c>
      <c r="U25" s="10" t="s">
        <v>511</v>
      </c>
      <c r="V25" s="14">
        <v>0.01</v>
      </c>
      <c r="W25" s="5" t="s">
        <v>511</v>
      </c>
      <c r="X25" s="11" t="s">
        <v>486</v>
      </c>
      <c r="Y25" s="13">
        <v>0.01</v>
      </c>
      <c r="Z25" s="5" t="s">
        <v>511</v>
      </c>
      <c r="AA25" s="14">
        <v>0.02</v>
      </c>
      <c r="AB25" s="11" t="s">
        <v>486</v>
      </c>
      <c r="AC25" s="10"/>
    </row>
    <row r="26" spans="1:29" x14ac:dyDescent="0.35">
      <c r="A26" s="11"/>
      <c r="B26" s="8" t="s">
        <v>449</v>
      </c>
      <c r="C26" s="10" t="s">
        <v>449</v>
      </c>
      <c r="D26" s="10" t="s">
        <v>449</v>
      </c>
      <c r="E26" s="5" t="s">
        <v>449</v>
      </c>
      <c r="F26" s="5" t="s">
        <v>449</v>
      </c>
      <c r="G26" s="5" t="s">
        <v>449</v>
      </c>
      <c r="H26" s="11" t="s">
        <v>449</v>
      </c>
      <c r="I26" s="10" t="s">
        <v>449</v>
      </c>
      <c r="J26" s="5" t="s">
        <v>449</v>
      </c>
      <c r="K26" s="5" t="s">
        <v>449</v>
      </c>
      <c r="L26" s="11" t="s">
        <v>449</v>
      </c>
      <c r="M26" s="10" t="s">
        <v>449</v>
      </c>
      <c r="N26" s="5" t="s">
        <v>449</v>
      </c>
      <c r="O26" s="11" t="s">
        <v>449</v>
      </c>
      <c r="P26" s="10" t="s">
        <v>449</v>
      </c>
      <c r="Q26" s="5" t="s">
        <v>449</v>
      </c>
      <c r="R26" s="5" t="s">
        <v>449</v>
      </c>
      <c r="S26" s="5" t="s">
        <v>449</v>
      </c>
      <c r="T26" s="11" t="s">
        <v>449</v>
      </c>
      <c r="U26" s="10" t="s">
        <v>449</v>
      </c>
      <c r="V26" s="5" t="s">
        <v>449</v>
      </c>
      <c r="W26" s="5" t="s">
        <v>449</v>
      </c>
      <c r="X26" s="11" t="s">
        <v>449</v>
      </c>
      <c r="Y26" s="10" t="s">
        <v>449</v>
      </c>
      <c r="Z26" s="5" t="s">
        <v>449</v>
      </c>
      <c r="AA26" s="5" t="s">
        <v>636</v>
      </c>
      <c r="AB26" s="11" t="s">
        <v>449</v>
      </c>
      <c r="AC26" s="10"/>
    </row>
    <row r="27" spans="1:29" ht="29" x14ac:dyDescent="0.35">
      <c r="A27" s="11"/>
      <c r="B27" s="22" t="s">
        <v>1377</v>
      </c>
      <c r="C27" s="23">
        <v>332</v>
      </c>
      <c r="D27" s="24">
        <v>332</v>
      </c>
      <c r="E27" s="25" t="s">
        <v>486</v>
      </c>
      <c r="F27" s="25" t="s">
        <v>486</v>
      </c>
      <c r="G27" s="25" t="s">
        <v>486</v>
      </c>
      <c r="H27" s="26" t="s">
        <v>486</v>
      </c>
      <c r="I27" s="24">
        <v>273</v>
      </c>
      <c r="J27" s="25" t="s">
        <v>486</v>
      </c>
      <c r="K27" s="25">
        <v>60</v>
      </c>
      <c r="L27" s="26" t="s">
        <v>486</v>
      </c>
      <c r="M27" s="24">
        <v>116</v>
      </c>
      <c r="N27" s="25">
        <v>205</v>
      </c>
      <c r="O27" s="26">
        <v>11</v>
      </c>
      <c r="P27" s="24">
        <v>198</v>
      </c>
      <c r="Q27" s="25">
        <v>120</v>
      </c>
      <c r="R27" s="25">
        <v>13</v>
      </c>
      <c r="S27" s="25" t="s">
        <v>486</v>
      </c>
      <c r="T27" s="26">
        <v>1</v>
      </c>
      <c r="U27" s="24">
        <v>44</v>
      </c>
      <c r="V27" s="25">
        <v>31</v>
      </c>
      <c r="W27" s="25">
        <v>243</v>
      </c>
      <c r="X27" s="26">
        <v>9</v>
      </c>
      <c r="Y27" s="24">
        <v>72</v>
      </c>
      <c r="Z27" s="25">
        <v>243</v>
      </c>
      <c r="AA27" s="25">
        <v>9</v>
      </c>
      <c r="AB27" s="26">
        <v>2</v>
      </c>
      <c r="AC27" s="10"/>
    </row>
    <row r="28" spans="1:29" x14ac:dyDescent="0.35">
      <c r="A28" s="11"/>
      <c r="B28" s="22" t="s">
        <v>449</v>
      </c>
      <c r="C28" s="27">
        <v>0.11</v>
      </c>
      <c r="D28" s="28">
        <v>0.11</v>
      </c>
      <c r="E28" s="25" t="s">
        <v>486</v>
      </c>
      <c r="F28" s="25" t="s">
        <v>486</v>
      </c>
      <c r="G28" s="25" t="s">
        <v>486</v>
      </c>
      <c r="H28" s="26" t="s">
        <v>486</v>
      </c>
      <c r="I28" s="28">
        <v>0.11</v>
      </c>
      <c r="J28" s="25" t="s">
        <v>486</v>
      </c>
      <c r="K28" s="29">
        <v>0.11</v>
      </c>
      <c r="L28" s="26" t="s">
        <v>486</v>
      </c>
      <c r="M28" s="28">
        <v>0.1</v>
      </c>
      <c r="N28" s="29">
        <v>0.12</v>
      </c>
      <c r="O28" s="30">
        <v>0.11</v>
      </c>
      <c r="P28" s="28">
        <v>0.11</v>
      </c>
      <c r="Q28" s="29">
        <v>0.13</v>
      </c>
      <c r="R28" s="29">
        <v>0.08</v>
      </c>
      <c r="S28" s="25" t="s">
        <v>486</v>
      </c>
      <c r="T28" s="30">
        <v>0.12</v>
      </c>
      <c r="U28" s="28">
        <v>0.09</v>
      </c>
      <c r="V28" s="29">
        <v>0.11</v>
      </c>
      <c r="W28" s="29">
        <v>0.12</v>
      </c>
      <c r="X28" s="30">
        <v>0.17</v>
      </c>
      <c r="Y28" s="28">
        <v>0.1</v>
      </c>
      <c r="Z28" s="29">
        <v>0.11</v>
      </c>
      <c r="AA28" s="29">
        <v>0.16</v>
      </c>
      <c r="AB28" s="30">
        <v>0.08</v>
      </c>
      <c r="AC28" s="10"/>
    </row>
    <row r="29" spans="1:29" ht="29" x14ac:dyDescent="0.35">
      <c r="A29" s="11"/>
      <c r="B29" s="8" t="s">
        <v>1378</v>
      </c>
      <c r="C29" s="9">
        <v>31</v>
      </c>
      <c r="D29" s="10">
        <v>31</v>
      </c>
      <c r="E29" s="5" t="s">
        <v>486</v>
      </c>
      <c r="F29" s="5" t="s">
        <v>486</v>
      </c>
      <c r="G29" s="5" t="s">
        <v>486</v>
      </c>
      <c r="H29" s="11" t="s">
        <v>486</v>
      </c>
      <c r="I29" s="10">
        <v>26</v>
      </c>
      <c r="J29" s="5" t="s">
        <v>486</v>
      </c>
      <c r="K29" s="5">
        <v>5</v>
      </c>
      <c r="L29" s="11" t="s">
        <v>486</v>
      </c>
      <c r="M29" s="10">
        <v>13</v>
      </c>
      <c r="N29" s="5">
        <v>18</v>
      </c>
      <c r="O29" s="11" t="s">
        <v>486</v>
      </c>
      <c r="P29" s="10">
        <v>21</v>
      </c>
      <c r="Q29" s="5">
        <v>8</v>
      </c>
      <c r="R29" s="5">
        <v>2</v>
      </c>
      <c r="S29" s="5" t="s">
        <v>486</v>
      </c>
      <c r="T29" s="11" t="s">
        <v>486</v>
      </c>
      <c r="U29" s="10">
        <v>5</v>
      </c>
      <c r="V29" s="5">
        <v>1</v>
      </c>
      <c r="W29" s="5">
        <v>26</v>
      </c>
      <c r="X29" s="11" t="s">
        <v>486</v>
      </c>
      <c r="Y29" s="10">
        <v>8</v>
      </c>
      <c r="Z29" s="5">
        <v>23</v>
      </c>
      <c r="AA29" s="5" t="s">
        <v>486</v>
      </c>
      <c r="AB29" s="11" t="s">
        <v>486</v>
      </c>
      <c r="AC29" s="10"/>
    </row>
    <row r="30" spans="1:29" x14ac:dyDescent="0.35">
      <c r="A30" s="11"/>
      <c r="B30" s="8" t="s">
        <v>449</v>
      </c>
      <c r="C30" s="12">
        <v>0.01</v>
      </c>
      <c r="D30" s="13">
        <v>0.01</v>
      </c>
      <c r="E30" s="5" t="s">
        <v>486</v>
      </c>
      <c r="F30" s="5" t="s">
        <v>486</v>
      </c>
      <c r="G30" s="5" t="s">
        <v>486</v>
      </c>
      <c r="H30" s="11" t="s">
        <v>486</v>
      </c>
      <c r="I30" s="13">
        <v>0.01</v>
      </c>
      <c r="J30" s="5" t="s">
        <v>486</v>
      </c>
      <c r="K30" s="14">
        <v>0.01</v>
      </c>
      <c r="L30" s="11" t="s">
        <v>486</v>
      </c>
      <c r="M30" s="13">
        <v>0.01</v>
      </c>
      <c r="N30" s="14">
        <v>0.01</v>
      </c>
      <c r="O30" s="11" t="s">
        <v>486</v>
      </c>
      <c r="P30" s="13">
        <v>0.01</v>
      </c>
      <c r="Q30" s="14">
        <v>0.01</v>
      </c>
      <c r="R30" s="14">
        <v>0.01</v>
      </c>
      <c r="S30" s="5" t="s">
        <v>486</v>
      </c>
      <c r="T30" s="11" t="s">
        <v>486</v>
      </c>
      <c r="U30" s="13">
        <v>0.01</v>
      </c>
      <c r="V30" s="5" t="s">
        <v>511</v>
      </c>
      <c r="W30" s="14">
        <v>0.01</v>
      </c>
      <c r="X30" s="11" t="s">
        <v>486</v>
      </c>
      <c r="Y30" s="13">
        <v>0.01</v>
      </c>
      <c r="Z30" s="14">
        <v>0.01</v>
      </c>
      <c r="AA30" s="5" t="s">
        <v>486</v>
      </c>
      <c r="AB30" s="11" t="s">
        <v>486</v>
      </c>
      <c r="AC30" s="10"/>
    </row>
    <row r="31" spans="1:29" ht="29" x14ac:dyDescent="0.35">
      <c r="A31" s="11"/>
      <c r="B31" s="22" t="s">
        <v>1379</v>
      </c>
      <c r="C31" s="23">
        <v>51</v>
      </c>
      <c r="D31" s="24">
        <v>51</v>
      </c>
      <c r="E31" s="25" t="s">
        <v>486</v>
      </c>
      <c r="F31" s="25" t="s">
        <v>486</v>
      </c>
      <c r="G31" s="25" t="s">
        <v>486</v>
      </c>
      <c r="H31" s="26" t="s">
        <v>486</v>
      </c>
      <c r="I31" s="24">
        <v>38</v>
      </c>
      <c r="J31" s="25" t="s">
        <v>486</v>
      </c>
      <c r="K31" s="25">
        <v>13</v>
      </c>
      <c r="L31" s="26" t="s">
        <v>486</v>
      </c>
      <c r="M31" s="24">
        <v>9</v>
      </c>
      <c r="N31" s="25">
        <v>31</v>
      </c>
      <c r="O31" s="26">
        <v>11</v>
      </c>
      <c r="P31" s="24">
        <v>35</v>
      </c>
      <c r="Q31" s="25">
        <v>14</v>
      </c>
      <c r="R31" s="25">
        <v>1</v>
      </c>
      <c r="S31" s="25" t="s">
        <v>486</v>
      </c>
      <c r="T31" s="26" t="s">
        <v>486</v>
      </c>
      <c r="U31" s="24">
        <v>6</v>
      </c>
      <c r="V31" s="25">
        <v>4</v>
      </c>
      <c r="W31" s="25">
        <v>39</v>
      </c>
      <c r="X31" s="26">
        <v>3</v>
      </c>
      <c r="Y31" s="24">
        <v>10</v>
      </c>
      <c r="Z31" s="25">
        <v>39</v>
      </c>
      <c r="AA31" s="25" t="s">
        <v>486</v>
      </c>
      <c r="AB31" s="26">
        <v>1</v>
      </c>
      <c r="AC31" s="10"/>
    </row>
    <row r="32" spans="1:29" x14ac:dyDescent="0.35">
      <c r="A32" s="11"/>
      <c r="B32" s="22" t="s">
        <v>449</v>
      </c>
      <c r="C32" s="27">
        <v>0.02</v>
      </c>
      <c r="D32" s="28">
        <v>0.02</v>
      </c>
      <c r="E32" s="25" t="s">
        <v>486</v>
      </c>
      <c r="F32" s="25" t="s">
        <v>486</v>
      </c>
      <c r="G32" s="25" t="s">
        <v>486</v>
      </c>
      <c r="H32" s="26" t="s">
        <v>486</v>
      </c>
      <c r="I32" s="28">
        <v>0.02</v>
      </c>
      <c r="J32" s="25" t="s">
        <v>486</v>
      </c>
      <c r="K32" s="29">
        <v>0.02</v>
      </c>
      <c r="L32" s="26" t="s">
        <v>486</v>
      </c>
      <c r="M32" s="28">
        <v>0.01</v>
      </c>
      <c r="N32" s="29">
        <v>0.02</v>
      </c>
      <c r="O32" s="30">
        <v>0.1</v>
      </c>
      <c r="P32" s="28">
        <v>0.02</v>
      </c>
      <c r="Q32" s="29">
        <v>0.02</v>
      </c>
      <c r="R32" s="29">
        <v>0.01</v>
      </c>
      <c r="S32" s="25" t="s">
        <v>486</v>
      </c>
      <c r="T32" s="26" t="s">
        <v>486</v>
      </c>
      <c r="U32" s="28">
        <v>0.01</v>
      </c>
      <c r="V32" s="29">
        <v>0.01</v>
      </c>
      <c r="W32" s="29">
        <v>0.02</v>
      </c>
      <c r="X32" s="30">
        <v>0.05</v>
      </c>
      <c r="Y32" s="28">
        <v>0.01</v>
      </c>
      <c r="Z32" s="29">
        <v>0.02</v>
      </c>
      <c r="AA32" s="25" t="s">
        <v>486</v>
      </c>
      <c r="AB32" s="30">
        <v>7.0000000000000007E-2</v>
      </c>
      <c r="AC32" s="10"/>
    </row>
    <row r="33" spans="1:29" x14ac:dyDescent="0.35">
      <c r="A33" s="11"/>
      <c r="B33" s="22" t="s">
        <v>449</v>
      </c>
      <c r="C33" s="24" t="s">
        <v>568</v>
      </c>
      <c r="D33" s="24" t="s">
        <v>449</v>
      </c>
      <c r="E33" s="25" t="s">
        <v>449</v>
      </c>
      <c r="F33" s="25" t="s">
        <v>449</v>
      </c>
      <c r="G33" s="25" t="s">
        <v>449</v>
      </c>
      <c r="H33" s="26" t="s">
        <v>449</v>
      </c>
      <c r="I33" s="24" t="s">
        <v>449</v>
      </c>
      <c r="J33" s="25" t="s">
        <v>449</v>
      </c>
      <c r="K33" s="25" t="s">
        <v>449</v>
      </c>
      <c r="L33" s="26" t="s">
        <v>449</v>
      </c>
      <c r="M33" s="24" t="s">
        <v>449</v>
      </c>
      <c r="N33" s="25" t="s">
        <v>449</v>
      </c>
      <c r="O33" s="26" t="s">
        <v>491</v>
      </c>
      <c r="P33" s="24" t="s">
        <v>449</v>
      </c>
      <c r="Q33" s="25" t="s">
        <v>449</v>
      </c>
      <c r="R33" s="25" t="s">
        <v>449</v>
      </c>
      <c r="S33" s="25" t="s">
        <v>449</v>
      </c>
      <c r="T33" s="26" t="s">
        <v>449</v>
      </c>
      <c r="U33" s="24" t="s">
        <v>449</v>
      </c>
      <c r="V33" s="25" t="s">
        <v>449</v>
      </c>
      <c r="W33" s="25" t="s">
        <v>449</v>
      </c>
      <c r="X33" s="26" t="s">
        <v>449</v>
      </c>
      <c r="Y33" s="24" t="s">
        <v>449</v>
      </c>
      <c r="Z33" s="25" t="s">
        <v>449</v>
      </c>
      <c r="AA33" s="25" t="s">
        <v>449</v>
      </c>
      <c r="AB33" s="26" t="s">
        <v>449</v>
      </c>
      <c r="AC33" s="10"/>
    </row>
    <row r="34" spans="1:29" ht="29" x14ac:dyDescent="0.35">
      <c r="A34" s="11"/>
      <c r="B34" s="8" t="s">
        <v>1380</v>
      </c>
      <c r="C34" s="9">
        <v>150</v>
      </c>
      <c r="D34" s="10">
        <v>150</v>
      </c>
      <c r="E34" s="5" t="s">
        <v>486</v>
      </c>
      <c r="F34" s="5" t="s">
        <v>486</v>
      </c>
      <c r="G34" s="5" t="s">
        <v>486</v>
      </c>
      <c r="H34" s="11" t="s">
        <v>486</v>
      </c>
      <c r="I34" s="10">
        <v>116</v>
      </c>
      <c r="J34" s="5" t="s">
        <v>486</v>
      </c>
      <c r="K34" s="5">
        <v>33</v>
      </c>
      <c r="L34" s="11" t="s">
        <v>486</v>
      </c>
      <c r="M34" s="10">
        <v>51</v>
      </c>
      <c r="N34" s="5">
        <v>90</v>
      </c>
      <c r="O34" s="11">
        <v>4</v>
      </c>
      <c r="P34" s="10">
        <v>90</v>
      </c>
      <c r="Q34" s="5">
        <v>51</v>
      </c>
      <c r="R34" s="5">
        <v>10</v>
      </c>
      <c r="S34" s="5" t="s">
        <v>486</v>
      </c>
      <c r="T34" s="11" t="s">
        <v>486</v>
      </c>
      <c r="U34" s="10">
        <v>34</v>
      </c>
      <c r="V34" s="5">
        <v>22</v>
      </c>
      <c r="W34" s="5">
        <v>87</v>
      </c>
      <c r="X34" s="11">
        <v>1</v>
      </c>
      <c r="Y34" s="10">
        <v>32</v>
      </c>
      <c r="Z34" s="5">
        <v>106</v>
      </c>
      <c r="AA34" s="5">
        <v>8</v>
      </c>
      <c r="AB34" s="11">
        <v>3</v>
      </c>
      <c r="AC34" s="10"/>
    </row>
    <row r="35" spans="1:29" x14ac:dyDescent="0.35">
      <c r="A35" s="11"/>
      <c r="B35" s="8" t="s">
        <v>449</v>
      </c>
      <c r="C35" s="12">
        <v>0.05</v>
      </c>
      <c r="D35" s="13">
        <v>0.05</v>
      </c>
      <c r="E35" s="5" t="s">
        <v>486</v>
      </c>
      <c r="F35" s="5" t="s">
        <v>486</v>
      </c>
      <c r="G35" s="5" t="s">
        <v>486</v>
      </c>
      <c r="H35" s="11" t="s">
        <v>486</v>
      </c>
      <c r="I35" s="13">
        <v>0.05</v>
      </c>
      <c r="J35" s="5" t="s">
        <v>486</v>
      </c>
      <c r="K35" s="14">
        <v>0.06</v>
      </c>
      <c r="L35" s="11" t="s">
        <v>486</v>
      </c>
      <c r="M35" s="13">
        <v>0.04</v>
      </c>
      <c r="N35" s="14">
        <v>0.05</v>
      </c>
      <c r="O35" s="15">
        <v>0.04</v>
      </c>
      <c r="P35" s="13">
        <v>0.05</v>
      </c>
      <c r="Q35" s="14">
        <v>0.06</v>
      </c>
      <c r="R35" s="14">
        <v>0.06</v>
      </c>
      <c r="S35" s="5" t="s">
        <v>486</v>
      </c>
      <c r="T35" s="11" t="s">
        <v>486</v>
      </c>
      <c r="U35" s="13">
        <v>7.0000000000000007E-2</v>
      </c>
      <c r="V35" s="14">
        <v>0.08</v>
      </c>
      <c r="W35" s="14">
        <v>0.04</v>
      </c>
      <c r="X35" s="15">
        <v>0.03</v>
      </c>
      <c r="Y35" s="13">
        <v>0.05</v>
      </c>
      <c r="Z35" s="14">
        <v>0.05</v>
      </c>
      <c r="AA35" s="14">
        <v>0.14000000000000001</v>
      </c>
      <c r="AB35" s="15">
        <v>0.14000000000000001</v>
      </c>
      <c r="AC35" s="10"/>
    </row>
    <row r="36" spans="1:29" x14ac:dyDescent="0.35">
      <c r="A36" s="11"/>
      <c r="B36" s="8" t="s">
        <v>449</v>
      </c>
      <c r="C36" s="10" t="s">
        <v>559</v>
      </c>
      <c r="D36" s="10" t="s">
        <v>449</v>
      </c>
      <c r="E36" s="5" t="s">
        <v>449</v>
      </c>
      <c r="F36" s="5" t="s">
        <v>449</v>
      </c>
      <c r="G36" s="5" t="s">
        <v>449</v>
      </c>
      <c r="H36" s="11" t="s">
        <v>449</v>
      </c>
      <c r="I36" s="10" t="s">
        <v>449</v>
      </c>
      <c r="J36" s="5" t="s">
        <v>449</v>
      </c>
      <c r="K36" s="5" t="s">
        <v>449</v>
      </c>
      <c r="L36" s="11" t="s">
        <v>449</v>
      </c>
      <c r="M36" s="10" t="s">
        <v>449</v>
      </c>
      <c r="N36" s="5" t="s">
        <v>449</v>
      </c>
      <c r="O36" s="11" t="s">
        <v>449</v>
      </c>
      <c r="P36" s="10" t="s">
        <v>449</v>
      </c>
      <c r="Q36" s="5" t="s">
        <v>449</v>
      </c>
      <c r="R36" s="5" t="s">
        <v>449</v>
      </c>
      <c r="S36" s="5" t="s">
        <v>449</v>
      </c>
      <c r="T36" s="11" t="s">
        <v>449</v>
      </c>
      <c r="U36" s="10" t="s">
        <v>559</v>
      </c>
      <c r="V36" s="5" t="s">
        <v>559</v>
      </c>
      <c r="W36" s="5" t="s">
        <v>449</v>
      </c>
      <c r="X36" s="11" t="s">
        <v>449</v>
      </c>
      <c r="Y36" s="10" t="s">
        <v>449</v>
      </c>
      <c r="Z36" s="5" t="s">
        <v>449</v>
      </c>
      <c r="AA36" s="5" t="s">
        <v>719</v>
      </c>
      <c r="AB36" s="11" t="s">
        <v>449</v>
      </c>
      <c r="AC36" s="10"/>
    </row>
    <row r="37" spans="1:29" x14ac:dyDescent="0.35">
      <c r="A37" s="11"/>
      <c r="B37" s="22" t="s">
        <v>1381</v>
      </c>
      <c r="C37" s="23">
        <v>2</v>
      </c>
      <c r="D37" s="24">
        <v>2</v>
      </c>
      <c r="E37" s="25" t="s">
        <v>486</v>
      </c>
      <c r="F37" s="25" t="s">
        <v>486</v>
      </c>
      <c r="G37" s="25" t="s">
        <v>486</v>
      </c>
      <c r="H37" s="26" t="s">
        <v>486</v>
      </c>
      <c r="I37" s="24">
        <v>2</v>
      </c>
      <c r="J37" s="25" t="s">
        <v>486</v>
      </c>
      <c r="K37" s="25" t="s">
        <v>511</v>
      </c>
      <c r="L37" s="26" t="s">
        <v>486</v>
      </c>
      <c r="M37" s="24" t="s">
        <v>486</v>
      </c>
      <c r="N37" s="25">
        <v>1</v>
      </c>
      <c r="O37" s="26">
        <v>1</v>
      </c>
      <c r="P37" s="24">
        <v>2</v>
      </c>
      <c r="Q37" s="25" t="s">
        <v>486</v>
      </c>
      <c r="R37" s="25" t="s">
        <v>511</v>
      </c>
      <c r="S37" s="25" t="s">
        <v>486</v>
      </c>
      <c r="T37" s="26" t="s">
        <v>486</v>
      </c>
      <c r="U37" s="24" t="s">
        <v>486</v>
      </c>
      <c r="V37" s="25">
        <v>1</v>
      </c>
      <c r="W37" s="25">
        <v>1</v>
      </c>
      <c r="X37" s="26" t="s">
        <v>486</v>
      </c>
      <c r="Y37" s="24" t="s">
        <v>511</v>
      </c>
      <c r="Z37" s="25">
        <v>1</v>
      </c>
      <c r="AA37" s="25">
        <v>1</v>
      </c>
      <c r="AB37" s="26" t="s">
        <v>486</v>
      </c>
      <c r="AC37" s="10"/>
    </row>
    <row r="38" spans="1:29" x14ac:dyDescent="0.35">
      <c r="A38" s="11"/>
      <c r="B38" s="22" t="s">
        <v>449</v>
      </c>
      <c r="C38" s="23" t="s">
        <v>511</v>
      </c>
      <c r="D38" s="24" t="s">
        <v>511</v>
      </c>
      <c r="E38" s="25" t="s">
        <v>486</v>
      </c>
      <c r="F38" s="25" t="s">
        <v>486</v>
      </c>
      <c r="G38" s="25" t="s">
        <v>486</v>
      </c>
      <c r="H38" s="26" t="s">
        <v>486</v>
      </c>
      <c r="I38" s="24" t="s">
        <v>511</v>
      </c>
      <c r="J38" s="25" t="s">
        <v>486</v>
      </c>
      <c r="K38" s="25" t="s">
        <v>511</v>
      </c>
      <c r="L38" s="26" t="s">
        <v>486</v>
      </c>
      <c r="M38" s="24" t="s">
        <v>486</v>
      </c>
      <c r="N38" s="25" t="s">
        <v>511</v>
      </c>
      <c r="O38" s="30">
        <v>0.01</v>
      </c>
      <c r="P38" s="24" t="s">
        <v>511</v>
      </c>
      <c r="Q38" s="25" t="s">
        <v>486</v>
      </c>
      <c r="R38" s="25" t="s">
        <v>511</v>
      </c>
      <c r="S38" s="25" t="s">
        <v>486</v>
      </c>
      <c r="T38" s="26" t="s">
        <v>486</v>
      </c>
      <c r="U38" s="24" t="s">
        <v>486</v>
      </c>
      <c r="V38" s="25" t="s">
        <v>511</v>
      </c>
      <c r="W38" s="25" t="s">
        <v>511</v>
      </c>
      <c r="X38" s="26" t="s">
        <v>486</v>
      </c>
      <c r="Y38" s="24" t="s">
        <v>511</v>
      </c>
      <c r="Z38" s="25" t="s">
        <v>511</v>
      </c>
      <c r="AA38" s="29">
        <v>0.02</v>
      </c>
      <c r="AB38" s="26" t="s">
        <v>486</v>
      </c>
      <c r="AC38" s="10"/>
    </row>
    <row r="39" spans="1:29" x14ac:dyDescent="0.35">
      <c r="A39" s="11"/>
      <c r="B39" s="22" t="s">
        <v>449</v>
      </c>
      <c r="C39" s="24" t="s">
        <v>449</v>
      </c>
      <c r="D39" s="24" t="s">
        <v>449</v>
      </c>
      <c r="E39" s="25" t="s">
        <v>449</v>
      </c>
      <c r="F39" s="25" t="s">
        <v>449</v>
      </c>
      <c r="G39" s="25" t="s">
        <v>449</v>
      </c>
      <c r="H39" s="26" t="s">
        <v>449</v>
      </c>
      <c r="I39" s="24" t="s">
        <v>449</v>
      </c>
      <c r="J39" s="25" t="s">
        <v>449</v>
      </c>
      <c r="K39" s="25" t="s">
        <v>449</v>
      </c>
      <c r="L39" s="26" t="s">
        <v>449</v>
      </c>
      <c r="M39" s="24" t="s">
        <v>449</v>
      </c>
      <c r="N39" s="25" t="s">
        <v>449</v>
      </c>
      <c r="O39" s="26" t="s">
        <v>491</v>
      </c>
      <c r="P39" s="24" t="s">
        <v>449</v>
      </c>
      <c r="Q39" s="25" t="s">
        <v>449</v>
      </c>
      <c r="R39" s="25" t="s">
        <v>449</v>
      </c>
      <c r="S39" s="25" t="s">
        <v>449</v>
      </c>
      <c r="T39" s="26" t="s">
        <v>449</v>
      </c>
      <c r="U39" s="24" t="s">
        <v>449</v>
      </c>
      <c r="V39" s="25" t="s">
        <v>449</v>
      </c>
      <c r="W39" s="25" t="s">
        <v>449</v>
      </c>
      <c r="X39" s="26" t="s">
        <v>449</v>
      </c>
      <c r="Y39" s="24" t="s">
        <v>449</v>
      </c>
      <c r="Z39" s="25" t="s">
        <v>449</v>
      </c>
      <c r="AA39" s="25" t="s">
        <v>719</v>
      </c>
      <c r="AB39" s="26" t="s">
        <v>449</v>
      </c>
      <c r="AC39" s="10"/>
    </row>
    <row r="40" spans="1:29" ht="29" x14ac:dyDescent="0.35">
      <c r="A40" s="11"/>
      <c r="B40" s="8" t="s">
        <v>1382</v>
      </c>
      <c r="C40" s="9">
        <v>38</v>
      </c>
      <c r="D40" s="10">
        <v>38</v>
      </c>
      <c r="E40" s="5" t="s">
        <v>486</v>
      </c>
      <c r="F40" s="5" t="s">
        <v>486</v>
      </c>
      <c r="G40" s="5" t="s">
        <v>486</v>
      </c>
      <c r="H40" s="11" t="s">
        <v>486</v>
      </c>
      <c r="I40" s="10">
        <v>14</v>
      </c>
      <c r="J40" s="5" t="s">
        <v>486</v>
      </c>
      <c r="K40" s="5">
        <v>24</v>
      </c>
      <c r="L40" s="11" t="s">
        <v>486</v>
      </c>
      <c r="M40" s="10">
        <v>12</v>
      </c>
      <c r="N40" s="5">
        <v>25</v>
      </c>
      <c r="O40" s="11" t="s">
        <v>486</v>
      </c>
      <c r="P40" s="10">
        <v>24</v>
      </c>
      <c r="Q40" s="5">
        <v>13</v>
      </c>
      <c r="R40" s="5">
        <v>1</v>
      </c>
      <c r="S40" s="5" t="s">
        <v>486</v>
      </c>
      <c r="T40" s="11" t="s">
        <v>486</v>
      </c>
      <c r="U40" s="10">
        <v>6</v>
      </c>
      <c r="V40" s="5">
        <v>7</v>
      </c>
      <c r="W40" s="5">
        <v>25</v>
      </c>
      <c r="X40" s="11" t="s">
        <v>486</v>
      </c>
      <c r="Y40" s="10">
        <v>5</v>
      </c>
      <c r="Z40" s="5">
        <v>33</v>
      </c>
      <c r="AA40" s="5" t="s">
        <v>486</v>
      </c>
      <c r="AB40" s="11" t="s">
        <v>486</v>
      </c>
      <c r="AC40" s="10"/>
    </row>
    <row r="41" spans="1:29" x14ac:dyDescent="0.35">
      <c r="A41" s="11"/>
      <c r="B41" s="8" t="s">
        <v>449</v>
      </c>
      <c r="C41" s="12">
        <v>0.01</v>
      </c>
      <c r="D41" s="13">
        <v>0.01</v>
      </c>
      <c r="E41" s="5" t="s">
        <v>486</v>
      </c>
      <c r="F41" s="5" t="s">
        <v>486</v>
      </c>
      <c r="G41" s="5" t="s">
        <v>486</v>
      </c>
      <c r="H41" s="11" t="s">
        <v>486</v>
      </c>
      <c r="I41" s="13">
        <v>0.01</v>
      </c>
      <c r="J41" s="5" t="s">
        <v>486</v>
      </c>
      <c r="K41" s="14">
        <v>0.04</v>
      </c>
      <c r="L41" s="11" t="s">
        <v>486</v>
      </c>
      <c r="M41" s="13">
        <v>0.01</v>
      </c>
      <c r="N41" s="14">
        <v>0.02</v>
      </c>
      <c r="O41" s="11" t="s">
        <v>486</v>
      </c>
      <c r="P41" s="13">
        <v>0.01</v>
      </c>
      <c r="Q41" s="14">
        <v>0.01</v>
      </c>
      <c r="R41" s="5" t="s">
        <v>511</v>
      </c>
      <c r="S41" s="5" t="s">
        <v>486</v>
      </c>
      <c r="T41" s="11" t="s">
        <v>486</v>
      </c>
      <c r="U41" s="13">
        <v>0.01</v>
      </c>
      <c r="V41" s="14">
        <v>0.02</v>
      </c>
      <c r="W41" s="14">
        <v>0.01</v>
      </c>
      <c r="X41" s="11" t="s">
        <v>486</v>
      </c>
      <c r="Y41" s="13">
        <v>0.01</v>
      </c>
      <c r="Z41" s="14">
        <v>0.02</v>
      </c>
      <c r="AA41" s="5" t="s">
        <v>486</v>
      </c>
      <c r="AB41" s="11" t="s">
        <v>486</v>
      </c>
      <c r="AC41" s="10"/>
    </row>
    <row r="42" spans="1:29" x14ac:dyDescent="0.35">
      <c r="A42" s="11"/>
      <c r="B42" s="8" t="s">
        <v>449</v>
      </c>
      <c r="C42" s="10" t="s">
        <v>665</v>
      </c>
      <c r="D42" s="10" t="s">
        <v>449</v>
      </c>
      <c r="E42" s="5" t="s">
        <v>449</v>
      </c>
      <c r="F42" s="5" t="s">
        <v>449</v>
      </c>
      <c r="G42" s="5" t="s">
        <v>449</v>
      </c>
      <c r="H42" s="11" t="s">
        <v>449</v>
      </c>
      <c r="I42" s="10" t="s">
        <v>449</v>
      </c>
      <c r="J42" s="5" t="s">
        <v>449</v>
      </c>
      <c r="K42" s="5" t="s">
        <v>600</v>
      </c>
      <c r="L42" s="11" t="s">
        <v>449</v>
      </c>
      <c r="M42" s="10" t="s">
        <v>449</v>
      </c>
      <c r="N42" s="5" t="s">
        <v>449</v>
      </c>
      <c r="O42" s="11" t="s">
        <v>449</v>
      </c>
      <c r="P42" s="10" t="s">
        <v>449</v>
      </c>
      <c r="Q42" s="5" t="s">
        <v>449</v>
      </c>
      <c r="R42" s="5" t="s">
        <v>449</v>
      </c>
      <c r="S42" s="5" t="s">
        <v>449</v>
      </c>
      <c r="T42" s="11" t="s">
        <v>449</v>
      </c>
      <c r="U42" s="10" t="s">
        <v>449</v>
      </c>
      <c r="V42" s="5" t="s">
        <v>449</v>
      </c>
      <c r="W42" s="5" t="s">
        <v>449</v>
      </c>
      <c r="X42" s="11" t="s">
        <v>449</v>
      </c>
      <c r="Y42" s="10" t="s">
        <v>449</v>
      </c>
      <c r="Z42" s="5" t="s">
        <v>449</v>
      </c>
      <c r="AA42" s="5" t="s">
        <v>449</v>
      </c>
      <c r="AB42" s="11" t="s">
        <v>449</v>
      </c>
      <c r="AC42" s="10"/>
    </row>
    <row r="43" spans="1:29" ht="29" x14ac:dyDescent="0.35">
      <c r="A43" s="11"/>
      <c r="B43" s="22" t="s">
        <v>1383</v>
      </c>
      <c r="C43" s="23">
        <v>21</v>
      </c>
      <c r="D43" s="24">
        <v>21</v>
      </c>
      <c r="E43" s="25" t="s">
        <v>486</v>
      </c>
      <c r="F43" s="25" t="s">
        <v>486</v>
      </c>
      <c r="G43" s="25" t="s">
        <v>486</v>
      </c>
      <c r="H43" s="26" t="s">
        <v>486</v>
      </c>
      <c r="I43" s="24">
        <v>15</v>
      </c>
      <c r="J43" s="25" t="s">
        <v>486</v>
      </c>
      <c r="K43" s="25">
        <v>5</v>
      </c>
      <c r="L43" s="26" t="s">
        <v>486</v>
      </c>
      <c r="M43" s="24">
        <v>3</v>
      </c>
      <c r="N43" s="25">
        <v>17</v>
      </c>
      <c r="O43" s="26">
        <v>1</v>
      </c>
      <c r="P43" s="24">
        <v>10</v>
      </c>
      <c r="Q43" s="25">
        <v>11</v>
      </c>
      <c r="R43" s="25" t="s">
        <v>511</v>
      </c>
      <c r="S43" s="25" t="s">
        <v>486</v>
      </c>
      <c r="T43" s="26" t="s">
        <v>486</v>
      </c>
      <c r="U43" s="24">
        <v>7</v>
      </c>
      <c r="V43" s="25">
        <v>3</v>
      </c>
      <c r="W43" s="25">
        <v>10</v>
      </c>
      <c r="X43" s="26" t="s">
        <v>486</v>
      </c>
      <c r="Y43" s="24">
        <v>1</v>
      </c>
      <c r="Z43" s="25">
        <v>19</v>
      </c>
      <c r="AA43" s="25" t="s">
        <v>486</v>
      </c>
      <c r="AB43" s="26" t="s">
        <v>486</v>
      </c>
      <c r="AC43" s="10"/>
    </row>
    <row r="44" spans="1:29" x14ac:dyDescent="0.35">
      <c r="A44" s="11"/>
      <c r="B44" s="22" t="s">
        <v>449</v>
      </c>
      <c r="C44" s="27">
        <v>0.01</v>
      </c>
      <c r="D44" s="28">
        <v>0.01</v>
      </c>
      <c r="E44" s="25" t="s">
        <v>486</v>
      </c>
      <c r="F44" s="25" t="s">
        <v>486</v>
      </c>
      <c r="G44" s="25" t="s">
        <v>486</v>
      </c>
      <c r="H44" s="26" t="s">
        <v>486</v>
      </c>
      <c r="I44" s="28">
        <v>0.01</v>
      </c>
      <c r="J44" s="25" t="s">
        <v>486</v>
      </c>
      <c r="K44" s="29">
        <v>0.01</v>
      </c>
      <c r="L44" s="26" t="s">
        <v>486</v>
      </c>
      <c r="M44" s="24" t="s">
        <v>511</v>
      </c>
      <c r="N44" s="29">
        <v>0.01</v>
      </c>
      <c r="O44" s="30">
        <v>0.01</v>
      </c>
      <c r="P44" s="28">
        <v>0.01</v>
      </c>
      <c r="Q44" s="29">
        <v>0.01</v>
      </c>
      <c r="R44" s="25" t="s">
        <v>511</v>
      </c>
      <c r="S44" s="25" t="s">
        <v>486</v>
      </c>
      <c r="T44" s="26" t="s">
        <v>486</v>
      </c>
      <c r="U44" s="28">
        <v>0.02</v>
      </c>
      <c r="V44" s="29">
        <v>0.01</v>
      </c>
      <c r="W44" s="25" t="s">
        <v>511</v>
      </c>
      <c r="X44" s="26" t="s">
        <v>486</v>
      </c>
      <c r="Y44" s="24" t="s">
        <v>511</v>
      </c>
      <c r="Z44" s="29">
        <v>0.01</v>
      </c>
      <c r="AA44" s="25" t="s">
        <v>486</v>
      </c>
      <c r="AB44" s="26" t="s">
        <v>486</v>
      </c>
      <c r="AC44" s="10"/>
    </row>
    <row r="45" spans="1:29" x14ac:dyDescent="0.35">
      <c r="A45" s="11"/>
      <c r="B45" s="22" t="s">
        <v>449</v>
      </c>
      <c r="C45" s="24" t="s">
        <v>449</v>
      </c>
      <c r="D45" s="24" t="s">
        <v>449</v>
      </c>
      <c r="E45" s="25" t="s">
        <v>449</v>
      </c>
      <c r="F45" s="25" t="s">
        <v>449</v>
      </c>
      <c r="G45" s="25" t="s">
        <v>449</v>
      </c>
      <c r="H45" s="26" t="s">
        <v>449</v>
      </c>
      <c r="I45" s="24" t="s">
        <v>449</v>
      </c>
      <c r="J45" s="25" t="s">
        <v>449</v>
      </c>
      <c r="K45" s="25" t="s">
        <v>449</v>
      </c>
      <c r="L45" s="26" t="s">
        <v>449</v>
      </c>
      <c r="M45" s="24" t="s">
        <v>449</v>
      </c>
      <c r="N45" s="25" t="s">
        <v>449</v>
      </c>
      <c r="O45" s="26" t="s">
        <v>449</v>
      </c>
      <c r="P45" s="24" t="s">
        <v>449</v>
      </c>
      <c r="Q45" s="25" t="s">
        <v>449</v>
      </c>
      <c r="R45" s="25" t="s">
        <v>449</v>
      </c>
      <c r="S45" s="25" t="s">
        <v>449</v>
      </c>
      <c r="T45" s="26" t="s">
        <v>449</v>
      </c>
      <c r="U45" s="24" t="s">
        <v>559</v>
      </c>
      <c r="V45" s="25" t="s">
        <v>449</v>
      </c>
      <c r="W45" s="25" t="s">
        <v>449</v>
      </c>
      <c r="X45" s="26" t="s">
        <v>449</v>
      </c>
      <c r="Y45" s="24" t="s">
        <v>449</v>
      </c>
      <c r="Z45" s="25" t="s">
        <v>449</v>
      </c>
      <c r="AA45" s="25" t="s">
        <v>449</v>
      </c>
      <c r="AB45" s="26" t="s">
        <v>449</v>
      </c>
      <c r="AC45" s="10"/>
    </row>
    <row r="46" spans="1:29" ht="29" x14ac:dyDescent="0.35">
      <c r="A46" s="11"/>
      <c r="B46" s="8" t="s">
        <v>1384</v>
      </c>
      <c r="C46" s="9">
        <v>16</v>
      </c>
      <c r="D46" s="10">
        <v>16</v>
      </c>
      <c r="E46" s="5" t="s">
        <v>486</v>
      </c>
      <c r="F46" s="5" t="s">
        <v>486</v>
      </c>
      <c r="G46" s="5" t="s">
        <v>486</v>
      </c>
      <c r="H46" s="11" t="s">
        <v>486</v>
      </c>
      <c r="I46" s="10">
        <v>4</v>
      </c>
      <c r="J46" s="5" t="s">
        <v>486</v>
      </c>
      <c r="K46" s="5">
        <v>12</v>
      </c>
      <c r="L46" s="11" t="s">
        <v>486</v>
      </c>
      <c r="M46" s="10">
        <v>7</v>
      </c>
      <c r="N46" s="5">
        <v>9</v>
      </c>
      <c r="O46" s="11" t="s">
        <v>486</v>
      </c>
      <c r="P46" s="10">
        <v>11</v>
      </c>
      <c r="Q46" s="5">
        <v>4</v>
      </c>
      <c r="R46" s="5">
        <v>1</v>
      </c>
      <c r="S46" s="5" t="s">
        <v>486</v>
      </c>
      <c r="T46" s="11" t="s">
        <v>486</v>
      </c>
      <c r="U46" s="10">
        <v>2</v>
      </c>
      <c r="V46" s="5">
        <v>2</v>
      </c>
      <c r="W46" s="5">
        <v>12</v>
      </c>
      <c r="X46" s="11" t="s">
        <v>486</v>
      </c>
      <c r="Y46" s="10" t="s">
        <v>486</v>
      </c>
      <c r="Z46" s="5">
        <v>16</v>
      </c>
      <c r="AA46" s="5" t="s">
        <v>486</v>
      </c>
      <c r="AB46" s="11" t="s">
        <v>486</v>
      </c>
      <c r="AC46" s="10"/>
    </row>
    <row r="47" spans="1:29" x14ac:dyDescent="0.35">
      <c r="A47" s="11"/>
      <c r="B47" s="8" t="s">
        <v>449</v>
      </c>
      <c r="C47" s="12">
        <v>0.01</v>
      </c>
      <c r="D47" s="13">
        <v>0.01</v>
      </c>
      <c r="E47" s="5" t="s">
        <v>486</v>
      </c>
      <c r="F47" s="5" t="s">
        <v>486</v>
      </c>
      <c r="G47" s="5" t="s">
        <v>486</v>
      </c>
      <c r="H47" s="11" t="s">
        <v>486</v>
      </c>
      <c r="I47" s="10" t="s">
        <v>511</v>
      </c>
      <c r="J47" s="5" t="s">
        <v>486</v>
      </c>
      <c r="K47" s="14">
        <v>0.02</v>
      </c>
      <c r="L47" s="11" t="s">
        <v>486</v>
      </c>
      <c r="M47" s="13">
        <v>0.01</v>
      </c>
      <c r="N47" s="14">
        <v>0.01</v>
      </c>
      <c r="O47" s="11" t="s">
        <v>486</v>
      </c>
      <c r="P47" s="13">
        <v>0.01</v>
      </c>
      <c r="Q47" s="5" t="s">
        <v>511</v>
      </c>
      <c r="R47" s="5" t="s">
        <v>511</v>
      </c>
      <c r="S47" s="5" t="s">
        <v>486</v>
      </c>
      <c r="T47" s="11" t="s">
        <v>486</v>
      </c>
      <c r="U47" s="10" t="s">
        <v>511</v>
      </c>
      <c r="V47" s="14">
        <v>0.01</v>
      </c>
      <c r="W47" s="14">
        <v>0.01</v>
      </c>
      <c r="X47" s="11" t="s">
        <v>486</v>
      </c>
      <c r="Y47" s="10" t="s">
        <v>486</v>
      </c>
      <c r="Z47" s="14">
        <v>0.01</v>
      </c>
      <c r="AA47" s="5" t="s">
        <v>486</v>
      </c>
      <c r="AB47" s="11" t="s">
        <v>486</v>
      </c>
      <c r="AC47" s="10"/>
    </row>
    <row r="48" spans="1:29" x14ac:dyDescent="0.35">
      <c r="A48" s="11"/>
      <c r="B48" s="8" t="s">
        <v>449</v>
      </c>
      <c r="C48" s="10" t="s">
        <v>665</v>
      </c>
      <c r="D48" s="10" t="s">
        <v>449</v>
      </c>
      <c r="E48" s="5" t="s">
        <v>449</v>
      </c>
      <c r="F48" s="5" t="s">
        <v>449</v>
      </c>
      <c r="G48" s="5" t="s">
        <v>449</v>
      </c>
      <c r="H48" s="11" t="s">
        <v>449</v>
      </c>
      <c r="I48" s="10" t="s">
        <v>449</v>
      </c>
      <c r="J48" s="5" t="s">
        <v>449</v>
      </c>
      <c r="K48" s="5" t="s">
        <v>600</v>
      </c>
      <c r="L48" s="11" t="s">
        <v>449</v>
      </c>
      <c r="M48" s="10" t="s">
        <v>449</v>
      </c>
      <c r="N48" s="5" t="s">
        <v>449</v>
      </c>
      <c r="O48" s="11" t="s">
        <v>449</v>
      </c>
      <c r="P48" s="10" t="s">
        <v>449</v>
      </c>
      <c r="Q48" s="5" t="s">
        <v>449</v>
      </c>
      <c r="R48" s="5" t="s">
        <v>449</v>
      </c>
      <c r="S48" s="5" t="s">
        <v>449</v>
      </c>
      <c r="T48" s="11" t="s">
        <v>449</v>
      </c>
      <c r="U48" s="10" t="s">
        <v>449</v>
      </c>
      <c r="V48" s="5" t="s">
        <v>449</v>
      </c>
      <c r="W48" s="5" t="s">
        <v>449</v>
      </c>
      <c r="X48" s="11" t="s">
        <v>449</v>
      </c>
      <c r="Y48" s="10" t="s">
        <v>449</v>
      </c>
      <c r="Z48" s="5" t="s">
        <v>505</v>
      </c>
      <c r="AA48" s="5" t="s">
        <v>449</v>
      </c>
      <c r="AB48" s="11" t="s">
        <v>449</v>
      </c>
      <c r="AC48" s="10"/>
    </row>
    <row r="49" spans="1:29" ht="29" x14ac:dyDescent="0.35">
      <c r="A49" s="11"/>
      <c r="B49" s="22" t="s">
        <v>1385</v>
      </c>
      <c r="C49" s="23">
        <v>30</v>
      </c>
      <c r="D49" s="24">
        <v>30</v>
      </c>
      <c r="E49" s="25" t="s">
        <v>486</v>
      </c>
      <c r="F49" s="25" t="s">
        <v>486</v>
      </c>
      <c r="G49" s="25" t="s">
        <v>486</v>
      </c>
      <c r="H49" s="26" t="s">
        <v>486</v>
      </c>
      <c r="I49" s="24">
        <v>29</v>
      </c>
      <c r="J49" s="25" t="s">
        <v>486</v>
      </c>
      <c r="K49" s="25">
        <v>1</v>
      </c>
      <c r="L49" s="26" t="s">
        <v>486</v>
      </c>
      <c r="M49" s="24">
        <v>9</v>
      </c>
      <c r="N49" s="25">
        <v>16</v>
      </c>
      <c r="O49" s="26">
        <v>5</v>
      </c>
      <c r="P49" s="24">
        <v>10</v>
      </c>
      <c r="Q49" s="25">
        <v>14</v>
      </c>
      <c r="R49" s="25">
        <v>6</v>
      </c>
      <c r="S49" s="25" t="s">
        <v>486</v>
      </c>
      <c r="T49" s="26">
        <v>1</v>
      </c>
      <c r="U49" s="24">
        <v>22</v>
      </c>
      <c r="V49" s="25">
        <v>4</v>
      </c>
      <c r="W49" s="25" t="s">
        <v>486</v>
      </c>
      <c r="X49" s="26">
        <v>5</v>
      </c>
      <c r="Y49" s="24">
        <v>9</v>
      </c>
      <c r="Z49" s="25">
        <v>21</v>
      </c>
      <c r="AA49" s="25" t="s">
        <v>486</v>
      </c>
      <c r="AB49" s="26" t="s">
        <v>486</v>
      </c>
      <c r="AC49" s="10"/>
    </row>
    <row r="50" spans="1:29" x14ac:dyDescent="0.35">
      <c r="A50" s="11"/>
      <c r="B50" s="22" t="s">
        <v>449</v>
      </c>
      <c r="C50" s="27">
        <v>0.01</v>
      </c>
      <c r="D50" s="28">
        <v>0.01</v>
      </c>
      <c r="E50" s="25" t="s">
        <v>486</v>
      </c>
      <c r="F50" s="25" t="s">
        <v>486</v>
      </c>
      <c r="G50" s="25" t="s">
        <v>486</v>
      </c>
      <c r="H50" s="26" t="s">
        <v>486</v>
      </c>
      <c r="I50" s="28">
        <v>0.01</v>
      </c>
      <c r="J50" s="25" t="s">
        <v>486</v>
      </c>
      <c r="K50" s="25" t="s">
        <v>511</v>
      </c>
      <c r="L50" s="26" t="s">
        <v>486</v>
      </c>
      <c r="M50" s="28">
        <v>0.01</v>
      </c>
      <c r="N50" s="29">
        <v>0.01</v>
      </c>
      <c r="O50" s="30">
        <v>0.05</v>
      </c>
      <c r="P50" s="28">
        <v>0.01</v>
      </c>
      <c r="Q50" s="29">
        <v>0.02</v>
      </c>
      <c r="R50" s="29">
        <v>0.04</v>
      </c>
      <c r="S50" s="25" t="s">
        <v>486</v>
      </c>
      <c r="T50" s="30">
        <v>0.12</v>
      </c>
      <c r="U50" s="28">
        <v>0.05</v>
      </c>
      <c r="V50" s="29">
        <v>0.01</v>
      </c>
      <c r="W50" s="25" t="s">
        <v>486</v>
      </c>
      <c r="X50" s="30">
        <v>0.09</v>
      </c>
      <c r="Y50" s="28">
        <v>0.01</v>
      </c>
      <c r="Z50" s="29">
        <v>0.01</v>
      </c>
      <c r="AA50" s="25" t="s">
        <v>486</v>
      </c>
      <c r="AB50" s="26" t="s">
        <v>486</v>
      </c>
      <c r="AC50" s="10"/>
    </row>
    <row r="51" spans="1:29" x14ac:dyDescent="0.35">
      <c r="A51" s="11"/>
      <c r="B51" s="22" t="s">
        <v>449</v>
      </c>
      <c r="C51" s="24" t="s">
        <v>1147</v>
      </c>
      <c r="D51" s="24" t="s">
        <v>449</v>
      </c>
      <c r="E51" s="25" t="s">
        <v>449</v>
      </c>
      <c r="F51" s="25" t="s">
        <v>449</v>
      </c>
      <c r="G51" s="25" t="s">
        <v>449</v>
      </c>
      <c r="H51" s="26" t="s">
        <v>449</v>
      </c>
      <c r="I51" s="24" t="s">
        <v>449</v>
      </c>
      <c r="J51" s="25" t="s">
        <v>449</v>
      </c>
      <c r="K51" s="25" t="s">
        <v>449</v>
      </c>
      <c r="L51" s="26" t="s">
        <v>449</v>
      </c>
      <c r="M51" s="24" t="s">
        <v>449</v>
      </c>
      <c r="N51" s="25" t="s">
        <v>449</v>
      </c>
      <c r="O51" s="26" t="s">
        <v>491</v>
      </c>
      <c r="P51" s="24" t="s">
        <v>449</v>
      </c>
      <c r="Q51" s="25" t="s">
        <v>605</v>
      </c>
      <c r="R51" s="25" t="s">
        <v>523</v>
      </c>
      <c r="S51" s="25" t="s">
        <v>449</v>
      </c>
      <c r="T51" s="26" t="s">
        <v>449</v>
      </c>
      <c r="U51" s="24" t="s">
        <v>509</v>
      </c>
      <c r="V51" s="25" t="s">
        <v>559</v>
      </c>
      <c r="W51" s="25" t="s">
        <v>449</v>
      </c>
      <c r="X51" s="26" t="s">
        <v>449</v>
      </c>
      <c r="Y51" s="24" t="s">
        <v>449</v>
      </c>
      <c r="Z51" s="25" t="s">
        <v>449</v>
      </c>
      <c r="AA51" s="25" t="s">
        <v>449</v>
      </c>
      <c r="AB51" s="26" t="s">
        <v>449</v>
      </c>
      <c r="AC51" s="10"/>
    </row>
    <row r="52" spans="1:29" ht="29" x14ac:dyDescent="0.35">
      <c r="A52" s="11"/>
      <c r="B52" s="8" t="s">
        <v>1386</v>
      </c>
      <c r="C52" s="9">
        <v>26</v>
      </c>
      <c r="D52" s="10">
        <v>26</v>
      </c>
      <c r="E52" s="5" t="s">
        <v>486</v>
      </c>
      <c r="F52" s="5" t="s">
        <v>486</v>
      </c>
      <c r="G52" s="5" t="s">
        <v>486</v>
      </c>
      <c r="H52" s="11" t="s">
        <v>486</v>
      </c>
      <c r="I52" s="10">
        <v>23</v>
      </c>
      <c r="J52" s="5" t="s">
        <v>486</v>
      </c>
      <c r="K52" s="5">
        <v>3</v>
      </c>
      <c r="L52" s="11" t="s">
        <v>486</v>
      </c>
      <c r="M52" s="10">
        <v>7</v>
      </c>
      <c r="N52" s="5">
        <v>18</v>
      </c>
      <c r="O52" s="11">
        <v>1</v>
      </c>
      <c r="P52" s="10">
        <v>15</v>
      </c>
      <c r="Q52" s="5">
        <v>8</v>
      </c>
      <c r="R52" s="5">
        <v>4</v>
      </c>
      <c r="S52" s="5" t="s">
        <v>486</v>
      </c>
      <c r="T52" s="11" t="s">
        <v>486</v>
      </c>
      <c r="U52" s="10">
        <v>3</v>
      </c>
      <c r="V52" s="5">
        <v>5</v>
      </c>
      <c r="W52" s="5">
        <v>18</v>
      </c>
      <c r="X52" s="11" t="s">
        <v>486</v>
      </c>
      <c r="Y52" s="10">
        <v>5</v>
      </c>
      <c r="Z52" s="5">
        <v>21</v>
      </c>
      <c r="AA52" s="5" t="s">
        <v>486</v>
      </c>
      <c r="AB52" s="11" t="s">
        <v>486</v>
      </c>
      <c r="AC52" s="10"/>
    </row>
    <row r="53" spans="1:29" x14ac:dyDescent="0.35">
      <c r="A53" s="11"/>
      <c r="B53" s="8" t="s">
        <v>449</v>
      </c>
      <c r="C53" s="12">
        <v>0.01</v>
      </c>
      <c r="D53" s="13">
        <v>0.01</v>
      </c>
      <c r="E53" s="5" t="s">
        <v>486</v>
      </c>
      <c r="F53" s="5" t="s">
        <v>486</v>
      </c>
      <c r="G53" s="5" t="s">
        <v>486</v>
      </c>
      <c r="H53" s="11" t="s">
        <v>486</v>
      </c>
      <c r="I53" s="13">
        <v>0.01</v>
      </c>
      <c r="J53" s="5" t="s">
        <v>486</v>
      </c>
      <c r="K53" s="14">
        <v>0.01</v>
      </c>
      <c r="L53" s="11" t="s">
        <v>486</v>
      </c>
      <c r="M53" s="13">
        <v>0.01</v>
      </c>
      <c r="N53" s="14">
        <v>0.01</v>
      </c>
      <c r="O53" s="15">
        <v>0.01</v>
      </c>
      <c r="P53" s="13">
        <v>0.01</v>
      </c>
      <c r="Q53" s="14">
        <v>0.01</v>
      </c>
      <c r="R53" s="14">
        <v>0.02</v>
      </c>
      <c r="S53" s="5" t="s">
        <v>486</v>
      </c>
      <c r="T53" s="11" t="s">
        <v>486</v>
      </c>
      <c r="U53" s="13">
        <v>0.01</v>
      </c>
      <c r="V53" s="14">
        <v>0.02</v>
      </c>
      <c r="W53" s="14">
        <v>0.01</v>
      </c>
      <c r="X53" s="11" t="s">
        <v>486</v>
      </c>
      <c r="Y53" s="13">
        <v>0.01</v>
      </c>
      <c r="Z53" s="14">
        <v>0.01</v>
      </c>
      <c r="AA53" s="5" t="s">
        <v>486</v>
      </c>
      <c r="AB53" s="11" t="s">
        <v>486</v>
      </c>
      <c r="AC53" s="10"/>
    </row>
    <row r="54" spans="1:29" ht="29" x14ac:dyDescent="0.35">
      <c r="A54" s="11"/>
      <c r="B54" s="22" t="s">
        <v>1387</v>
      </c>
      <c r="C54" s="23">
        <v>23</v>
      </c>
      <c r="D54" s="24">
        <v>23</v>
      </c>
      <c r="E54" s="25" t="s">
        <v>486</v>
      </c>
      <c r="F54" s="25" t="s">
        <v>486</v>
      </c>
      <c r="G54" s="25" t="s">
        <v>486</v>
      </c>
      <c r="H54" s="26" t="s">
        <v>486</v>
      </c>
      <c r="I54" s="24">
        <v>19</v>
      </c>
      <c r="J54" s="25" t="s">
        <v>486</v>
      </c>
      <c r="K54" s="25">
        <v>4</v>
      </c>
      <c r="L54" s="26" t="s">
        <v>486</v>
      </c>
      <c r="M54" s="24">
        <v>3</v>
      </c>
      <c r="N54" s="25">
        <v>19</v>
      </c>
      <c r="O54" s="26" t="s">
        <v>486</v>
      </c>
      <c r="P54" s="24">
        <v>11</v>
      </c>
      <c r="Q54" s="25">
        <v>12</v>
      </c>
      <c r="R54" s="25" t="s">
        <v>486</v>
      </c>
      <c r="S54" s="25" t="s">
        <v>486</v>
      </c>
      <c r="T54" s="26" t="s">
        <v>486</v>
      </c>
      <c r="U54" s="24">
        <v>6</v>
      </c>
      <c r="V54" s="25">
        <v>4</v>
      </c>
      <c r="W54" s="25">
        <v>13</v>
      </c>
      <c r="X54" s="26" t="s">
        <v>486</v>
      </c>
      <c r="Y54" s="24">
        <v>3</v>
      </c>
      <c r="Z54" s="25">
        <v>17</v>
      </c>
      <c r="AA54" s="25" t="s">
        <v>486</v>
      </c>
      <c r="AB54" s="26">
        <v>3</v>
      </c>
      <c r="AC54" s="10"/>
    </row>
    <row r="55" spans="1:29" x14ac:dyDescent="0.35">
      <c r="A55" s="11"/>
      <c r="B55" s="22" t="s">
        <v>449</v>
      </c>
      <c r="C55" s="27">
        <v>0.01</v>
      </c>
      <c r="D55" s="28">
        <v>0.01</v>
      </c>
      <c r="E55" s="25" t="s">
        <v>486</v>
      </c>
      <c r="F55" s="25" t="s">
        <v>486</v>
      </c>
      <c r="G55" s="25" t="s">
        <v>486</v>
      </c>
      <c r="H55" s="26" t="s">
        <v>486</v>
      </c>
      <c r="I55" s="28">
        <v>0.01</v>
      </c>
      <c r="J55" s="25" t="s">
        <v>486</v>
      </c>
      <c r="K55" s="29">
        <v>0.01</v>
      </c>
      <c r="L55" s="26" t="s">
        <v>486</v>
      </c>
      <c r="M55" s="24" t="s">
        <v>511</v>
      </c>
      <c r="N55" s="29">
        <v>0.01</v>
      </c>
      <c r="O55" s="26" t="s">
        <v>486</v>
      </c>
      <c r="P55" s="28">
        <v>0.01</v>
      </c>
      <c r="Q55" s="29">
        <v>0.01</v>
      </c>
      <c r="R55" s="25" t="s">
        <v>486</v>
      </c>
      <c r="S55" s="25" t="s">
        <v>486</v>
      </c>
      <c r="T55" s="26" t="s">
        <v>486</v>
      </c>
      <c r="U55" s="28">
        <v>0.01</v>
      </c>
      <c r="V55" s="29">
        <v>0.01</v>
      </c>
      <c r="W55" s="29">
        <v>0.01</v>
      </c>
      <c r="X55" s="26" t="s">
        <v>486</v>
      </c>
      <c r="Y55" s="24" t="s">
        <v>511</v>
      </c>
      <c r="Z55" s="29">
        <v>0.01</v>
      </c>
      <c r="AA55" s="25" t="s">
        <v>486</v>
      </c>
      <c r="AB55" s="30">
        <v>0.14000000000000001</v>
      </c>
      <c r="AC55" s="10"/>
    </row>
    <row r="56" spans="1:29" x14ac:dyDescent="0.35">
      <c r="A56" s="11"/>
      <c r="B56" s="22" t="s">
        <v>449</v>
      </c>
      <c r="C56" s="24" t="s">
        <v>449</v>
      </c>
      <c r="D56" s="24" t="s">
        <v>449</v>
      </c>
      <c r="E56" s="25" t="s">
        <v>449</v>
      </c>
      <c r="F56" s="25" t="s">
        <v>449</v>
      </c>
      <c r="G56" s="25" t="s">
        <v>449</v>
      </c>
      <c r="H56" s="26" t="s">
        <v>449</v>
      </c>
      <c r="I56" s="24" t="s">
        <v>449</v>
      </c>
      <c r="J56" s="25" t="s">
        <v>449</v>
      </c>
      <c r="K56" s="25" t="s">
        <v>449</v>
      </c>
      <c r="L56" s="26" t="s">
        <v>449</v>
      </c>
      <c r="M56" s="24" t="s">
        <v>449</v>
      </c>
      <c r="N56" s="25" t="s">
        <v>505</v>
      </c>
      <c r="O56" s="26" t="s">
        <v>449</v>
      </c>
      <c r="P56" s="24" t="s">
        <v>449</v>
      </c>
      <c r="Q56" s="25" t="s">
        <v>449</v>
      </c>
      <c r="R56" s="25" t="s">
        <v>449</v>
      </c>
      <c r="S56" s="25" t="s">
        <v>449</v>
      </c>
      <c r="T56" s="26" t="s">
        <v>449</v>
      </c>
      <c r="U56" s="24" t="s">
        <v>449</v>
      </c>
      <c r="V56" s="25" t="s">
        <v>449</v>
      </c>
      <c r="W56" s="25" t="s">
        <v>449</v>
      </c>
      <c r="X56" s="26" t="s">
        <v>449</v>
      </c>
      <c r="Y56" s="24" t="s">
        <v>449</v>
      </c>
      <c r="Z56" s="25" t="s">
        <v>449</v>
      </c>
      <c r="AA56" s="25" t="s">
        <v>449</v>
      </c>
      <c r="AB56" s="26" t="s">
        <v>449</v>
      </c>
      <c r="AC56" s="10"/>
    </row>
    <row r="57" spans="1:29" x14ac:dyDescent="0.35">
      <c r="A57" s="11"/>
      <c r="B57" s="8" t="s">
        <v>1388</v>
      </c>
      <c r="C57" s="9">
        <v>17</v>
      </c>
      <c r="D57" s="10">
        <v>17</v>
      </c>
      <c r="E57" s="5" t="s">
        <v>486</v>
      </c>
      <c r="F57" s="5" t="s">
        <v>486</v>
      </c>
      <c r="G57" s="5" t="s">
        <v>486</v>
      </c>
      <c r="H57" s="11" t="s">
        <v>486</v>
      </c>
      <c r="I57" s="10">
        <v>14</v>
      </c>
      <c r="J57" s="5" t="s">
        <v>486</v>
      </c>
      <c r="K57" s="5">
        <v>3</v>
      </c>
      <c r="L57" s="11" t="s">
        <v>486</v>
      </c>
      <c r="M57" s="10">
        <v>5</v>
      </c>
      <c r="N57" s="5">
        <v>12</v>
      </c>
      <c r="O57" s="11" t="s">
        <v>486</v>
      </c>
      <c r="P57" s="10">
        <v>8</v>
      </c>
      <c r="Q57" s="5">
        <v>8</v>
      </c>
      <c r="R57" s="5">
        <v>1</v>
      </c>
      <c r="S57" s="5" t="s">
        <v>486</v>
      </c>
      <c r="T57" s="11" t="s">
        <v>486</v>
      </c>
      <c r="U57" s="10">
        <v>1</v>
      </c>
      <c r="V57" s="5">
        <v>3</v>
      </c>
      <c r="W57" s="5">
        <v>13</v>
      </c>
      <c r="X57" s="11" t="s">
        <v>486</v>
      </c>
      <c r="Y57" s="10">
        <v>2</v>
      </c>
      <c r="Z57" s="5">
        <v>13</v>
      </c>
      <c r="AA57" s="5" t="s">
        <v>486</v>
      </c>
      <c r="AB57" s="11">
        <v>3</v>
      </c>
      <c r="AC57" s="10"/>
    </row>
    <row r="58" spans="1:29" x14ac:dyDescent="0.35">
      <c r="A58" s="11"/>
      <c r="B58" s="8" t="s">
        <v>449</v>
      </c>
      <c r="C58" s="12">
        <v>0.01</v>
      </c>
      <c r="D58" s="13">
        <v>0.01</v>
      </c>
      <c r="E58" s="5" t="s">
        <v>486</v>
      </c>
      <c r="F58" s="5" t="s">
        <v>486</v>
      </c>
      <c r="G58" s="5" t="s">
        <v>486</v>
      </c>
      <c r="H58" s="11" t="s">
        <v>486</v>
      </c>
      <c r="I58" s="13">
        <v>0.01</v>
      </c>
      <c r="J58" s="5" t="s">
        <v>486</v>
      </c>
      <c r="K58" s="14">
        <v>0.01</v>
      </c>
      <c r="L58" s="11" t="s">
        <v>486</v>
      </c>
      <c r="M58" s="10" t="s">
        <v>511</v>
      </c>
      <c r="N58" s="14">
        <v>0.01</v>
      </c>
      <c r="O58" s="11" t="s">
        <v>486</v>
      </c>
      <c r="P58" s="10" t="s">
        <v>511</v>
      </c>
      <c r="Q58" s="14">
        <v>0.01</v>
      </c>
      <c r="R58" s="14">
        <v>0.01</v>
      </c>
      <c r="S58" s="5" t="s">
        <v>486</v>
      </c>
      <c r="T58" s="11" t="s">
        <v>486</v>
      </c>
      <c r="U58" s="10" t="s">
        <v>511</v>
      </c>
      <c r="V58" s="14">
        <v>0.01</v>
      </c>
      <c r="W58" s="14">
        <v>0.01</v>
      </c>
      <c r="X58" s="11" t="s">
        <v>486</v>
      </c>
      <c r="Y58" s="10" t="s">
        <v>511</v>
      </c>
      <c r="Z58" s="14">
        <v>0.01</v>
      </c>
      <c r="AA58" s="5" t="s">
        <v>486</v>
      </c>
      <c r="AB58" s="15">
        <v>0.13</v>
      </c>
      <c r="AC58" s="10"/>
    </row>
    <row r="59" spans="1:29" ht="29" x14ac:dyDescent="0.35">
      <c r="A59" s="11"/>
      <c r="B59" s="22" t="s">
        <v>1389</v>
      </c>
      <c r="C59" s="23">
        <v>72</v>
      </c>
      <c r="D59" s="24">
        <v>72</v>
      </c>
      <c r="E59" s="25" t="s">
        <v>486</v>
      </c>
      <c r="F59" s="25" t="s">
        <v>486</v>
      </c>
      <c r="G59" s="25" t="s">
        <v>486</v>
      </c>
      <c r="H59" s="26" t="s">
        <v>486</v>
      </c>
      <c r="I59" s="24">
        <v>59</v>
      </c>
      <c r="J59" s="25" t="s">
        <v>486</v>
      </c>
      <c r="K59" s="25">
        <v>12</v>
      </c>
      <c r="L59" s="26" t="s">
        <v>486</v>
      </c>
      <c r="M59" s="24">
        <v>19</v>
      </c>
      <c r="N59" s="25">
        <v>50</v>
      </c>
      <c r="O59" s="26">
        <v>2</v>
      </c>
      <c r="P59" s="24">
        <v>36</v>
      </c>
      <c r="Q59" s="25">
        <v>31</v>
      </c>
      <c r="R59" s="25">
        <v>3</v>
      </c>
      <c r="S59" s="25">
        <v>1</v>
      </c>
      <c r="T59" s="26">
        <v>1</v>
      </c>
      <c r="U59" s="24">
        <v>7</v>
      </c>
      <c r="V59" s="25">
        <v>8</v>
      </c>
      <c r="W59" s="25">
        <v>57</v>
      </c>
      <c r="X59" s="26" t="s">
        <v>486</v>
      </c>
      <c r="Y59" s="24">
        <v>12</v>
      </c>
      <c r="Z59" s="25">
        <v>57</v>
      </c>
      <c r="AA59" s="25">
        <v>1</v>
      </c>
      <c r="AB59" s="26" t="s">
        <v>486</v>
      </c>
      <c r="AC59" s="10"/>
    </row>
    <row r="60" spans="1:29" x14ac:dyDescent="0.35">
      <c r="A60" s="11"/>
      <c r="B60" s="22" t="s">
        <v>449</v>
      </c>
      <c r="C60" s="27">
        <v>0.02</v>
      </c>
      <c r="D60" s="28">
        <v>0.02</v>
      </c>
      <c r="E60" s="25" t="s">
        <v>486</v>
      </c>
      <c r="F60" s="25" t="s">
        <v>486</v>
      </c>
      <c r="G60" s="25" t="s">
        <v>486</v>
      </c>
      <c r="H60" s="26" t="s">
        <v>486</v>
      </c>
      <c r="I60" s="28">
        <v>0.03</v>
      </c>
      <c r="J60" s="25" t="s">
        <v>486</v>
      </c>
      <c r="K60" s="29">
        <v>0.02</v>
      </c>
      <c r="L60" s="26" t="s">
        <v>486</v>
      </c>
      <c r="M60" s="28">
        <v>0.02</v>
      </c>
      <c r="N60" s="29">
        <v>0.03</v>
      </c>
      <c r="O60" s="30">
        <v>0.02</v>
      </c>
      <c r="P60" s="28">
        <v>0.02</v>
      </c>
      <c r="Q60" s="29">
        <v>0.03</v>
      </c>
      <c r="R60" s="29">
        <v>0.02</v>
      </c>
      <c r="S60" s="29">
        <v>0.04</v>
      </c>
      <c r="T60" s="30">
        <v>0.12</v>
      </c>
      <c r="U60" s="28">
        <v>0.02</v>
      </c>
      <c r="V60" s="29">
        <v>0.03</v>
      </c>
      <c r="W60" s="29">
        <v>0.03</v>
      </c>
      <c r="X60" s="26" t="s">
        <v>486</v>
      </c>
      <c r="Y60" s="28">
        <v>0.02</v>
      </c>
      <c r="Z60" s="29">
        <v>0.03</v>
      </c>
      <c r="AA60" s="29">
        <v>0.02</v>
      </c>
      <c r="AB60" s="26" t="s">
        <v>486</v>
      </c>
      <c r="AC60" s="10"/>
    </row>
    <row r="61" spans="1:29" x14ac:dyDescent="0.35">
      <c r="A61" s="11"/>
      <c r="B61" s="22" t="s">
        <v>449</v>
      </c>
      <c r="C61" s="24" t="s">
        <v>449</v>
      </c>
      <c r="D61" s="24" t="s">
        <v>449</v>
      </c>
      <c r="E61" s="25" t="s">
        <v>449</v>
      </c>
      <c r="F61" s="25" t="s">
        <v>449</v>
      </c>
      <c r="G61" s="25" t="s">
        <v>449</v>
      </c>
      <c r="H61" s="26" t="s">
        <v>449</v>
      </c>
      <c r="I61" s="24" t="s">
        <v>449</v>
      </c>
      <c r="J61" s="25" t="s">
        <v>449</v>
      </c>
      <c r="K61" s="25" t="s">
        <v>449</v>
      </c>
      <c r="L61" s="26" t="s">
        <v>449</v>
      </c>
      <c r="M61" s="24" t="s">
        <v>449</v>
      </c>
      <c r="N61" s="25" t="s">
        <v>505</v>
      </c>
      <c r="O61" s="26" t="s">
        <v>449</v>
      </c>
      <c r="P61" s="24" t="s">
        <v>449</v>
      </c>
      <c r="Q61" s="25" t="s">
        <v>449</v>
      </c>
      <c r="R61" s="25" t="s">
        <v>449</v>
      </c>
      <c r="S61" s="25" t="s">
        <v>449</v>
      </c>
      <c r="T61" s="26" t="s">
        <v>449</v>
      </c>
      <c r="U61" s="24" t="s">
        <v>449</v>
      </c>
      <c r="V61" s="25" t="s">
        <v>449</v>
      </c>
      <c r="W61" s="25" t="s">
        <v>449</v>
      </c>
      <c r="X61" s="26" t="s">
        <v>449</v>
      </c>
      <c r="Y61" s="24" t="s">
        <v>449</v>
      </c>
      <c r="Z61" s="25" t="s">
        <v>449</v>
      </c>
      <c r="AA61" s="25" t="s">
        <v>449</v>
      </c>
      <c r="AB61" s="26" t="s">
        <v>449</v>
      </c>
      <c r="AC61" s="10"/>
    </row>
    <row r="62" spans="1:29" ht="29" x14ac:dyDescent="0.35">
      <c r="A62" s="11"/>
      <c r="B62" s="8" t="s">
        <v>1390</v>
      </c>
      <c r="C62" s="9">
        <v>34</v>
      </c>
      <c r="D62" s="10">
        <v>34</v>
      </c>
      <c r="E62" s="5" t="s">
        <v>486</v>
      </c>
      <c r="F62" s="5" t="s">
        <v>486</v>
      </c>
      <c r="G62" s="5" t="s">
        <v>486</v>
      </c>
      <c r="H62" s="11" t="s">
        <v>486</v>
      </c>
      <c r="I62" s="10">
        <v>25</v>
      </c>
      <c r="J62" s="5" t="s">
        <v>486</v>
      </c>
      <c r="K62" s="5">
        <v>10</v>
      </c>
      <c r="L62" s="11" t="s">
        <v>486</v>
      </c>
      <c r="M62" s="10">
        <v>16</v>
      </c>
      <c r="N62" s="5">
        <v>19</v>
      </c>
      <c r="O62" s="11" t="s">
        <v>486</v>
      </c>
      <c r="P62" s="10">
        <v>20</v>
      </c>
      <c r="Q62" s="5">
        <v>13</v>
      </c>
      <c r="R62" s="5" t="s">
        <v>511</v>
      </c>
      <c r="S62" s="5" t="s">
        <v>486</v>
      </c>
      <c r="T62" s="11" t="s">
        <v>486</v>
      </c>
      <c r="U62" s="10">
        <v>4</v>
      </c>
      <c r="V62" s="5">
        <v>3</v>
      </c>
      <c r="W62" s="5">
        <v>27</v>
      </c>
      <c r="X62" s="11" t="s">
        <v>486</v>
      </c>
      <c r="Y62" s="10">
        <v>13</v>
      </c>
      <c r="Z62" s="5">
        <v>22</v>
      </c>
      <c r="AA62" s="5" t="s">
        <v>486</v>
      </c>
      <c r="AB62" s="11" t="s">
        <v>486</v>
      </c>
      <c r="AC62" s="10"/>
    </row>
    <row r="63" spans="1:29" x14ac:dyDescent="0.35">
      <c r="A63" s="11"/>
      <c r="B63" s="8" t="s">
        <v>449</v>
      </c>
      <c r="C63" s="12">
        <v>0.01</v>
      </c>
      <c r="D63" s="13">
        <v>0.01</v>
      </c>
      <c r="E63" s="5" t="s">
        <v>486</v>
      </c>
      <c r="F63" s="5" t="s">
        <v>486</v>
      </c>
      <c r="G63" s="5" t="s">
        <v>486</v>
      </c>
      <c r="H63" s="11" t="s">
        <v>486</v>
      </c>
      <c r="I63" s="13">
        <v>0.01</v>
      </c>
      <c r="J63" s="5" t="s">
        <v>486</v>
      </c>
      <c r="K63" s="14">
        <v>0.02</v>
      </c>
      <c r="L63" s="11" t="s">
        <v>486</v>
      </c>
      <c r="M63" s="13">
        <v>0.01</v>
      </c>
      <c r="N63" s="14">
        <v>0.01</v>
      </c>
      <c r="O63" s="11" t="s">
        <v>486</v>
      </c>
      <c r="P63" s="13">
        <v>0.01</v>
      </c>
      <c r="Q63" s="14">
        <v>0.01</v>
      </c>
      <c r="R63" s="5" t="s">
        <v>511</v>
      </c>
      <c r="S63" s="5" t="s">
        <v>486</v>
      </c>
      <c r="T63" s="11" t="s">
        <v>486</v>
      </c>
      <c r="U63" s="13">
        <v>0.01</v>
      </c>
      <c r="V63" s="14">
        <v>0.01</v>
      </c>
      <c r="W63" s="14">
        <v>0.01</v>
      </c>
      <c r="X63" s="11" t="s">
        <v>486</v>
      </c>
      <c r="Y63" s="13">
        <v>0.02</v>
      </c>
      <c r="Z63" s="14">
        <v>0.01</v>
      </c>
      <c r="AA63" s="5" t="s">
        <v>486</v>
      </c>
      <c r="AB63" s="11" t="s">
        <v>486</v>
      </c>
      <c r="AC63" s="10"/>
    </row>
    <row r="64" spans="1:29" x14ac:dyDescent="0.35">
      <c r="A64" s="11"/>
      <c r="B64" s="22" t="s">
        <v>1391</v>
      </c>
      <c r="C64" s="23">
        <v>8</v>
      </c>
      <c r="D64" s="24">
        <v>8</v>
      </c>
      <c r="E64" s="25" t="s">
        <v>486</v>
      </c>
      <c r="F64" s="25" t="s">
        <v>486</v>
      </c>
      <c r="G64" s="25" t="s">
        <v>486</v>
      </c>
      <c r="H64" s="26" t="s">
        <v>486</v>
      </c>
      <c r="I64" s="24">
        <v>5</v>
      </c>
      <c r="J64" s="25" t="s">
        <v>486</v>
      </c>
      <c r="K64" s="25">
        <v>4</v>
      </c>
      <c r="L64" s="26" t="s">
        <v>486</v>
      </c>
      <c r="M64" s="24" t="s">
        <v>486</v>
      </c>
      <c r="N64" s="25">
        <v>5</v>
      </c>
      <c r="O64" s="26">
        <v>3</v>
      </c>
      <c r="P64" s="24">
        <v>6</v>
      </c>
      <c r="Q64" s="25">
        <v>2</v>
      </c>
      <c r="R64" s="25" t="s">
        <v>486</v>
      </c>
      <c r="S64" s="25" t="s">
        <v>486</v>
      </c>
      <c r="T64" s="26" t="s">
        <v>486</v>
      </c>
      <c r="U64" s="24">
        <v>1</v>
      </c>
      <c r="V64" s="25">
        <v>1</v>
      </c>
      <c r="W64" s="25">
        <v>6</v>
      </c>
      <c r="X64" s="26" t="s">
        <v>486</v>
      </c>
      <c r="Y64" s="24" t="s">
        <v>486</v>
      </c>
      <c r="Z64" s="25">
        <v>8</v>
      </c>
      <c r="AA64" s="25" t="s">
        <v>486</v>
      </c>
      <c r="AB64" s="26" t="s">
        <v>486</v>
      </c>
      <c r="AC64" s="10"/>
    </row>
    <row r="65" spans="1:29" x14ac:dyDescent="0.35">
      <c r="A65" s="11"/>
      <c r="B65" s="22" t="s">
        <v>449</v>
      </c>
      <c r="C65" s="23" t="s">
        <v>511</v>
      </c>
      <c r="D65" s="24" t="s">
        <v>511</v>
      </c>
      <c r="E65" s="25" t="s">
        <v>486</v>
      </c>
      <c r="F65" s="25" t="s">
        <v>486</v>
      </c>
      <c r="G65" s="25" t="s">
        <v>486</v>
      </c>
      <c r="H65" s="26" t="s">
        <v>486</v>
      </c>
      <c r="I65" s="24" t="s">
        <v>511</v>
      </c>
      <c r="J65" s="25" t="s">
        <v>486</v>
      </c>
      <c r="K65" s="29">
        <v>0.01</v>
      </c>
      <c r="L65" s="26" t="s">
        <v>486</v>
      </c>
      <c r="M65" s="24" t="s">
        <v>486</v>
      </c>
      <c r="N65" s="25" t="s">
        <v>511</v>
      </c>
      <c r="O65" s="30">
        <v>0.03</v>
      </c>
      <c r="P65" s="24" t="s">
        <v>511</v>
      </c>
      <c r="Q65" s="25" t="s">
        <v>511</v>
      </c>
      <c r="R65" s="25" t="s">
        <v>486</v>
      </c>
      <c r="S65" s="25" t="s">
        <v>486</v>
      </c>
      <c r="T65" s="26" t="s">
        <v>486</v>
      </c>
      <c r="U65" s="24" t="s">
        <v>511</v>
      </c>
      <c r="V65" s="25" t="s">
        <v>511</v>
      </c>
      <c r="W65" s="25" t="s">
        <v>511</v>
      </c>
      <c r="X65" s="26" t="s">
        <v>486</v>
      </c>
      <c r="Y65" s="24" t="s">
        <v>486</v>
      </c>
      <c r="Z65" s="25" t="s">
        <v>511</v>
      </c>
      <c r="AA65" s="25" t="s">
        <v>486</v>
      </c>
      <c r="AB65" s="26" t="s">
        <v>486</v>
      </c>
      <c r="AC65" s="10"/>
    </row>
    <row r="66" spans="1:29" x14ac:dyDescent="0.35">
      <c r="A66" s="11"/>
      <c r="B66" s="22" t="s">
        <v>449</v>
      </c>
      <c r="C66" s="24" t="s">
        <v>449</v>
      </c>
      <c r="D66" s="24" t="s">
        <v>449</v>
      </c>
      <c r="E66" s="25" t="s">
        <v>449</v>
      </c>
      <c r="F66" s="25" t="s">
        <v>449</v>
      </c>
      <c r="G66" s="25" t="s">
        <v>449</v>
      </c>
      <c r="H66" s="26" t="s">
        <v>449</v>
      </c>
      <c r="I66" s="24" t="s">
        <v>449</v>
      </c>
      <c r="J66" s="25" t="s">
        <v>449</v>
      </c>
      <c r="K66" s="25" t="s">
        <v>449</v>
      </c>
      <c r="L66" s="26" t="s">
        <v>449</v>
      </c>
      <c r="M66" s="24" t="s">
        <v>449</v>
      </c>
      <c r="N66" s="25" t="s">
        <v>449</v>
      </c>
      <c r="O66" s="26" t="s">
        <v>491</v>
      </c>
      <c r="P66" s="24" t="s">
        <v>449</v>
      </c>
      <c r="Q66" s="25" t="s">
        <v>449</v>
      </c>
      <c r="R66" s="25" t="s">
        <v>449</v>
      </c>
      <c r="S66" s="25" t="s">
        <v>449</v>
      </c>
      <c r="T66" s="26" t="s">
        <v>449</v>
      </c>
      <c r="U66" s="24" t="s">
        <v>449</v>
      </c>
      <c r="V66" s="25" t="s">
        <v>449</v>
      </c>
      <c r="W66" s="25" t="s">
        <v>449</v>
      </c>
      <c r="X66" s="26" t="s">
        <v>449</v>
      </c>
      <c r="Y66" s="24" t="s">
        <v>449</v>
      </c>
      <c r="Z66" s="25" t="s">
        <v>449</v>
      </c>
      <c r="AA66" s="25" t="s">
        <v>449</v>
      </c>
      <c r="AB66" s="26" t="s">
        <v>449</v>
      </c>
      <c r="AC66" s="10"/>
    </row>
    <row r="67" spans="1:29" ht="29" x14ac:dyDescent="0.35">
      <c r="A67" s="11"/>
      <c r="B67" s="8" t="s">
        <v>1392</v>
      </c>
      <c r="C67" s="9">
        <v>50</v>
      </c>
      <c r="D67" s="10">
        <v>50</v>
      </c>
      <c r="E67" s="5" t="s">
        <v>486</v>
      </c>
      <c r="F67" s="5" t="s">
        <v>486</v>
      </c>
      <c r="G67" s="5" t="s">
        <v>486</v>
      </c>
      <c r="H67" s="11" t="s">
        <v>486</v>
      </c>
      <c r="I67" s="10">
        <v>45</v>
      </c>
      <c r="J67" s="5" t="s">
        <v>486</v>
      </c>
      <c r="K67" s="5">
        <v>4</v>
      </c>
      <c r="L67" s="11" t="s">
        <v>486</v>
      </c>
      <c r="M67" s="10">
        <v>18</v>
      </c>
      <c r="N67" s="5">
        <v>29</v>
      </c>
      <c r="O67" s="11" t="s">
        <v>486</v>
      </c>
      <c r="P67" s="10">
        <v>23</v>
      </c>
      <c r="Q67" s="5">
        <v>24</v>
      </c>
      <c r="R67" s="5">
        <v>3</v>
      </c>
      <c r="S67" s="5" t="s">
        <v>486</v>
      </c>
      <c r="T67" s="11" t="s">
        <v>486</v>
      </c>
      <c r="U67" s="10">
        <v>16</v>
      </c>
      <c r="V67" s="5">
        <v>4</v>
      </c>
      <c r="W67" s="5">
        <v>27</v>
      </c>
      <c r="X67" s="11">
        <v>3</v>
      </c>
      <c r="Y67" s="10">
        <v>8</v>
      </c>
      <c r="Z67" s="5">
        <v>39</v>
      </c>
      <c r="AA67" s="5">
        <v>2</v>
      </c>
      <c r="AB67" s="11" t="s">
        <v>486</v>
      </c>
      <c r="AC67" s="10"/>
    </row>
    <row r="68" spans="1:29" x14ac:dyDescent="0.35">
      <c r="A68" s="11"/>
      <c r="B68" s="8" t="s">
        <v>449</v>
      </c>
      <c r="C68" s="12">
        <v>0.02</v>
      </c>
      <c r="D68" s="13">
        <v>0.02</v>
      </c>
      <c r="E68" s="5" t="s">
        <v>486</v>
      </c>
      <c r="F68" s="5" t="s">
        <v>486</v>
      </c>
      <c r="G68" s="5" t="s">
        <v>486</v>
      </c>
      <c r="H68" s="11" t="s">
        <v>486</v>
      </c>
      <c r="I68" s="13">
        <v>0.02</v>
      </c>
      <c r="J68" s="5" t="s">
        <v>486</v>
      </c>
      <c r="K68" s="14">
        <v>0.01</v>
      </c>
      <c r="L68" s="11" t="s">
        <v>486</v>
      </c>
      <c r="M68" s="13">
        <v>0.02</v>
      </c>
      <c r="N68" s="14">
        <v>0.02</v>
      </c>
      <c r="O68" s="11" t="s">
        <v>486</v>
      </c>
      <c r="P68" s="13">
        <v>0.01</v>
      </c>
      <c r="Q68" s="14">
        <v>0.03</v>
      </c>
      <c r="R68" s="14">
        <v>0.02</v>
      </c>
      <c r="S68" s="5" t="s">
        <v>486</v>
      </c>
      <c r="T68" s="11" t="s">
        <v>486</v>
      </c>
      <c r="U68" s="13">
        <v>0.03</v>
      </c>
      <c r="V68" s="14">
        <v>0.01</v>
      </c>
      <c r="W68" s="14">
        <v>0.01</v>
      </c>
      <c r="X68" s="15">
        <v>0.05</v>
      </c>
      <c r="Y68" s="13">
        <v>0.01</v>
      </c>
      <c r="Z68" s="14">
        <v>0.02</v>
      </c>
      <c r="AA68" s="14">
        <v>0.04</v>
      </c>
      <c r="AB68" s="11" t="s">
        <v>486</v>
      </c>
      <c r="AC68" s="10"/>
    </row>
    <row r="69" spans="1:29" x14ac:dyDescent="0.35">
      <c r="A69" s="11"/>
      <c r="B69" s="8" t="s">
        <v>449</v>
      </c>
      <c r="C69" s="10" t="s">
        <v>1172</v>
      </c>
      <c r="D69" s="10" t="s">
        <v>449</v>
      </c>
      <c r="E69" s="5" t="s">
        <v>449</v>
      </c>
      <c r="F69" s="5" t="s">
        <v>449</v>
      </c>
      <c r="G69" s="5" t="s">
        <v>449</v>
      </c>
      <c r="H69" s="11" t="s">
        <v>449</v>
      </c>
      <c r="I69" s="10" t="s">
        <v>449</v>
      </c>
      <c r="J69" s="5" t="s">
        <v>449</v>
      </c>
      <c r="K69" s="5" t="s">
        <v>449</v>
      </c>
      <c r="L69" s="11" t="s">
        <v>449</v>
      </c>
      <c r="M69" s="10" t="s">
        <v>449</v>
      </c>
      <c r="N69" s="5" t="s">
        <v>449</v>
      </c>
      <c r="O69" s="11" t="s">
        <v>449</v>
      </c>
      <c r="P69" s="10" t="s">
        <v>449</v>
      </c>
      <c r="Q69" s="5" t="s">
        <v>523</v>
      </c>
      <c r="R69" s="5" t="s">
        <v>449</v>
      </c>
      <c r="S69" s="5" t="s">
        <v>449</v>
      </c>
      <c r="T69" s="11" t="s">
        <v>449</v>
      </c>
      <c r="U69" s="10" t="s">
        <v>501</v>
      </c>
      <c r="V69" s="5" t="s">
        <v>449</v>
      </c>
      <c r="W69" s="5" t="s">
        <v>449</v>
      </c>
      <c r="X69" s="11" t="s">
        <v>449</v>
      </c>
      <c r="Y69" s="10" t="s">
        <v>449</v>
      </c>
      <c r="Z69" s="5" t="s">
        <v>449</v>
      </c>
      <c r="AA69" s="5" t="s">
        <v>449</v>
      </c>
      <c r="AB69" s="11" t="s">
        <v>449</v>
      </c>
      <c r="AC69" s="10"/>
    </row>
    <row r="70" spans="1:29" x14ac:dyDescent="0.35">
      <c r="A70" s="11"/>
      <c r="B70" s="22" t="s">
        <v>1393</v>
      </c>
      <c r="C70" s="23">
        <v>35</v>
      </c>
      <c r="D70" s="24">
        <v>35</v>
      </c>
      <c r="E70" s="25" t="s">
        <v>486</v>
      </c>
      <c r="F70" s="25" t="s">
        <v>486</v>
      </c>
      <c r="G70" s="25" t="s">
        <v>486</v>
      </c>
      <c r="H70" s="26" t="s">
        <v>486</v>
      </c>
      <c r="I70" s="24">
        <v>31</v>
      </c>
      <c r="J70" s="25" t="s">
        <v>486</v>
      </c>
      <c r="K70" s="25">
        <v>4</v>
      </c>
      <c r="L70" s="26" t="s">
        <v>486</v>
      </c>
      <c r="M70" s="24">
        <v>9</v>
      </c>
      <c r="N70" s="25">
        <v>26</v>
      </c>
      <c r="O70" s="26" t="s">
        <v>486</v>
      </c>
      <c r="P70" s="24">
        <v>14</v>
      </c>
      <c r="Q70" s="25">
        <v>17</v>
      </c>
      <c r="R70" s="25">
        <v>3</v>
      </c>
      <c r="S70" s="25" t="s">
        <v>486</v>
      </c>
      <c r="T70" s="26" t="s">
        <v>486</v>
      </c>
      <c r="U70" s="24">
        <v>13</v>
      </c>
      <c r="V70" s="25">
        <v>4</v>
      </c>
      <c r="W70" s="25">
        <v>15</v>
      </c>
      <c r="X70" s="26">
        <v>2</v>
      </c>
      <c r="Y70" s="24">
        <v>5</v>
      </c>
      <c r="Z70" s="25">
        <v>29</v>
      </c>
      <c r="AA70" s="25">
        <v>1</v>
      </c>
      <c r="AB70" s="26" t="s">
        <v>486</v>
      </c>
      <c r="AC70" s="10"/>
    </row>
    <row r="71" spans="1:29" x14ac:dyDescent="0.35">
      <c r="A71" s="11"/>
      <c r="B71" s="22" t="s">
        <v>449</v>
      </c>
      <c r="C71" s="27">
        <v>0.01</v>
      </c>
      <c r="D71" s="28">
        <v>0.01</v>
      </c>
      <c r="E71" s="25" t="s">
        <v>486</v>
      </c>
      <c r="F71" s="25" t="s">
        <v>486</v>
      </c>
      <c r="G71" s="25" t="s">
        <v>486</v>
      </c>
      <c r="H71" s="26" t="s">
        <v>486</v>
      </c>
      <c r="I71" s="28">
        <v>0.01</v>
      </c>
      <c r="J71" s="25" t="s">
        <v>486</v>
      </c>
      <c r="K71" s="29">
        <v>0.01</v>
      </c>
      <c r="L71" s="26" t="s">
        <v>486</v>
      </c>
      <c r="M71" s="28">
        <v>0.01</v>
      </c>
      <c r="N71" s="29">
        <v>0.02</v>
      </c>
      <c r="O71" s="26" t="s">
        <v>486</v>
      </c>
      <c r="P71" s="28">
        <v>0.01</v>
      </c>
      <c r="Q71" s="29">
        <v>0.02</v>
      </c>
      <c r="R71" s="29">
        <v>0.02</v>
      </c>
      <c r="S71" s="25" t="s">
        <v>486</v>
      </c>
      <c r="T71" s="26" t="s">
        <v>486</v>
      </c>
      <c r="U71" s="28">
        <v>0.03</v>
      </c>
      <c r="V71" s="29">
        <v>0.01</v>
      </c>
      <c r="W71" s="29">
        <v>0.01</v>
      </c>
      <c r="X71" s="30">
        <v>0.04</v>
      </c>
      <c r="Y71" s="28">
        <v>0.01</v>
      </c>
      <c r="Z71" s="29">
        <v>0.01</v>
      </c>
      <c r="AA71" s="29">
        <v>0.01</v>
      </c>
      <c r="AB71" s="26" t="s">
        <v>486</v>
      </c>
      <c r="AC71" s="10"/>
    </row>
    <row r="72" spans="1:29" x14ac:dyDescent="0.35">
      <c r="A72" s="11"/>
      <c r="B72" s="22" t="s">
        <v>449</v>
      </c>
      <c r="C72" s="24" t="s">
        <v>1172</v>
      </c>
      <c r="D72" s="24" t="s">
        <v>449</v>
      </c>
      <c r="E72" s="25" t="s">
        <v>449</v>
      </c>
      <c r="F72" s="25" t="s">
        <v>449</v>
      </c>
      <c r="G72" s="25" t="s">
        <v>449</v>
      </c>
      <c r="H72" s="26" t="s">
        <v>449</v>
      </c>
      <c r="I72" s="24" t="s">
        <v>449</v>
      </c>
      <c r="J72" s="25" t="s">
        <v>449</v>
      </c>
      <c r="K72" s="25" t="s">
        <v>449</v>
      </c>
      <c r="L72" s="26" t="s">
        <v>449</v>
      </c>
      <c r="M72" s="24" t="s">
        <v>449</v>
      </c>
      <c r="N72" s="25" t="s">
        <v>449</v>
      </c>
      <c r="O72" s="26" t="s">
        <v>449</v>
      </c>
      <c r="P72" s="24" t="s">
        <v>449</v>
      </c>
      <c r="Q72" s="25" t="s">
        <v>605</v>
      </c>
      <c r="R72" s="25" t="s">
        <v>449</v>
      </c>
      <c r="S72" s="25" t="s">
        <v>449</v>
      </c>
      <c r="T72" s="26" t="s">
        <v>449</v>
      </c>
      <c r="U72" s="24" t="s">
        <v>501</v>
      </c>
      <c r="V72" s="25" t="s">
        <v>449</v>
      </c>
      <c r="W72" s="25" t="s">
        <v>449</v>
      </c>
      <c r="X72" s="26" t="s">
        <v>449</v>
      </c>
      <c r="Y72" s="24" t="s">
        <v>449</v>
      </c>
      <c r="Z72" s="25" t="s">
        <v>449</v>
      </c>
      <c r="AA72" s="25" t="s">
        <v>449</v>
      </c>
      <c r="AB72" s="26" t="s">
        <v>449</v>
      </c>
      <c r="AC72" s="10"/>
    </row>
    <row r="73" spans="1:29" x14ac:dyDescent="0.35">
      <c r="A73" s="11"/>
      <c r="B73" s="8" t="s">
        <v>1394</v>
      </c>
      <c r="C73" s="9">
        <v>5</v>
      </c>
      <c r="D73" s="10">
        <v>5</v>
      </c>
      <c r="E73" s="5" t="s">
        <v>486</v>
      </c>
      <c r="F73" s="5" t="s">
        <v>486</v>
      </c>
      <c r="G73" s="5" t="s">
        <v>486</v>
      </c>
      <c r="H73" s="11" t="s">
        <v>486</v>
      </c>
      <c r="I73" s="10">
        <v>1</v>
      </c>
      <c r="J73" s="5" t="s">
        <v>486</v>
      </c>
      <c r="K73" s="5">
        <v>4</v>
      </c>
      <c r="L73" s="11" t="s">
        <v>486</v>
      </c>
      <c r="M73" s="10">
        <v>4</v>
      </c>
      <c r="N73" s="5">
        <v>1</v>
      </c>
      <c r="O73" s="11" t="s">
        <v>486</v>
      </c>
      <c r="P73" s="10">
        <v>3</v>
      </c>
      <c r="Q73" s="5">
        <v>2</v>
      </c>
      <c r="R73" s="5" t="s">
        <v>486</v>
      </c>
      <c r="S73" s="5" t="s">
        <v>486</v>
      </c>
      <c r="T73" s="11" t="s">
        <v>486</v>
      </c>
      <c r="U73" s="10">
        <v>4</v>
      </c>
      <c r="V73" s="5" t="s">
        <v>486</v>
      </c>
      <c r="W73" s="5">
        <v>1</v>
      </c>
      <c r="X73" s="11" t="s">
        <v>486</v>
      </c>
      <c r="Y73" s="10">
        <v>4</v>
      </c>
      <c r="Z73" s="5">
        <v>1</v>
      </c>
      <c r="AA73" s="5" t="s">
        <v>486</v>
      </c>
      <c r="AB73" s="11" t="s">
        <v>486</v>
      </c>
      <c r="AC73" s="10"/>
    </row>
    <row r="74" spans="1:29" x14ac:dyDescent="0.35">
      <c r="A74" s="11"/>
      <c r="B74" s="8" t="s">
        <v>449</v>
      </c>
      <c r="C74" s="10" t="s">
        <v>511</v>
      </c>
      <c r="D74" s="10" t="s">
        <v>511</v>
      </c>
      <c r="E74" s="5" t="s">
        <v>486</v>
      </c>
      <c r="F74" s="5" t="s">
        <v>486</v>
      </c>
      <c r="G74" s="5" t="s">
        <v>486</v>
      </c>
      <c r="H74" s="11" t="s">
        <v>486</v>
      </c>
      <c r="I74" s="10" t="s">
        <v>511</v>
      </c>
      <c r="J74" s="5" t="s">
        <v>486</v>
      </c>
      <c r="K74" s="14">
        <v>0.01</v>
      </c>
      <c r="L74" s="11" t="s">
        <v>486</v>
      </c>
      <c r="M74" s="10" t="s">
        <v>511</v>
      </c>
      <c r="N74" s="5" t="s">
        <v>511</v>
      </c>
      <c r="O74" s="11" t="s">
        <v>486</v>
      </c>
      <c r="P74" s="10" t="s">
        <v>511</v>
      </c>
      <c r="Q74" s="5" t="s">
        <v>511</v>
      </c>
      <c r="R74" s="5" t="s">
        <v>486</v>
      </c>
      <c r="S74" s="5" t="s">
        <v>486</v>
      </c>
      <c r="T74" s="11" t="s">
        <v>486</v>
      </c>
      <c r="U74" s="13">
        <v>0.01</v>
      </c>
      <c r="V74" s="5" t="s">
        <v>486</v>
      </c>
      <c r="W74" s="5" t="s">
        <v>511</v>
      </c>
      <c r="X74" s="11" t="s">
        <v>486</v>
      </c>
      <c r="Y74" s="13">
        <v>0.01</v>
      </c>
      <c r="Z74" s="5" t="s">
        <v>511</v>
      </c>
      <c r="AA74" s="5" t="s">
        <v>486</v>
      </c>
      <c r="AB74" s="11" t="s">
        <v>486</v>
      </c>
      <c r="AC74" s="10"/>
    </row>
    <row r="75" spans="1:29" x14ac:dyDescent="0.35">
      <c r="A75" s="11"/>
      <c r="B75" s="8" t="s">
        <v>449</v>
      </c>
      <c r="C75" s="10" t="s">
        <v>1395</v>
      </c>
      <c r="D75" s="10" t="s">
        <v>449</v>
      </c>
      <c r="E75" s="5" t="s">
        <v>449</v>
      </c>
      <c r="F75" s="5" t="s">
        <v>449</v>
      </c>
      <c r="G75" s="5" t="s">
        <v>449</v>
      </c>
      <c r="H75" s="11" t="s">
        <v>449</v>
      </c>
      <c r="I75" s="10" t="s">
        <v>449</v>
      </c>
      <c r="J75" s="5" t="s">
        <v>449</v>
      </c>
      <c r="K75" s="5" t="s">
        <v>600</v>
      </c>
      <c r="L75" s="11" t="s">
        <v>449</v>
      </c>
      <c r="M75" s="10" t="s">
        <v>449</v>
      </c>
      <c r="N75" s="5" t="s">
        <v>449</v>
      </c>
      <c r="O75" s="11" t="s">
        <v>449</v>
      </c>
      <c r="P75" s="10" t="s">
        <v>449</v>
      </c>
      <c r="Q75" s="5" t="s">
        <v>449</v>
      </c>
      <c r="R75" s="5" t="s">
        <v>449</v>
      </c>
      <c r="S75" s="5" t="s">
        <v>449</v>
      </c>
      <c r="T75" s="11" t="s">
        <v>449</v>
      </c>
      <c r="U75" s="10" t="s">
        <v>501</v>
      </c>
      <c r="V75" s="5" t="s">
        <v>449</v>
      </c>
      <c r="W75" s="5" t="s">
        <v>449</v>
      </c>
      <c r="X75" s="11" t="s">
        <v>449</v>
      </c>
      <c r="Y75" s="10" t="s">
        <v>636</v>
      </c>
      <c r="Z75" s="5" t="s">
        <v>449</v>
      </c>
      <c r="AA75" s="5" t="s">
        <v>449</v>
      </c>
      <c r="AB75" s="11" t="s">
        <v>449</v>
      </c>
      <c r="AC75" s="10"/>
    </row>
    <row r="76" spans="1:29" ht="29" x14ac:dyDescent="0.35">
      <c r="A76" s="11"/>
      <c r="B76" s="22" t="s">
        <v>1396</v>
      </c>
      <c r="C76" s="23">
        <v>5</v>
      </c>
      <c r="D76" s="24">
        <v>5</v>
      </c>
      <c r="E76" s="25" t="s">
        <v>486</v>
      </c>
      <c r="F76" s="25" t="s">
        <v>486</v>
      </c>
      <c r="G76" s="25" t="s">
        <v>486</v>
      </c>
      <c r="H76" s="26" t="s">
        <v>486</v>
      </c>
      <c r="I76" s="24">
        <v>4</v>
      </c>
      <c r="J76" s="25" t="s">
        <v>486</v>
      </c>
      <c r="K76" s="25">
        <v>1</v>
      </c>
      <c r="L76" s="26" t="s">
        <v>486</v>
      </c>
      <c r="M76" s="24">
        <v>3</v>
      </c>
      <c r="N76" s="25">
        <v>2</v>
      </c>
      <c r="O76" s="26" t="s">
        <v>486</v>
      </c>
      <c r="P76" s="24">
        <v>5</v>
      </c>
      <c r="Q76" s="25" t="s">
        <v>511</v>
      </c>
      <c r="R76" s="25" t="s">
        <v>486</v>
      </c>
      <c r="S76" s="25" t="s">
        <v>486</v>
      </c>
      <c r="T76" s="26" t="s">
        <v>486</v>
      </c>
      <c r="U76" s="24">
        <v>2</v>
      </c>
      <c r="V76" s="25">
        <v>1</v>
      </c>
      <c r="W76" s="25">
        <v>2</v>
      </c>
      <c r="X76" s="26" t="s">
        <v>486</v>
      </c>
      <c r="Y76" s="24">
        <v>2</v>
      </c>
      <c r="Z76" s="25">
        <v>3</v>
      </c>
      <c r="AA76" s="25" t="s">
        <v>486</v>
      </c>
      <c r="AB76" s="26" t="s">
        <v>486</v>
      </c>
      <c r="AC76" s="10"/>
    </row>
    <row r="77" spans="1:29" x14ac:dyDescent="0.35">
      <c r="A77" s="11"/>
      <c r="B77" s="22" t="s">
        <v>449</v>
      </c>
      <c r="C77" s="23" t="s">
        <v>511</v>
      </c>
      <c r="D77" s="24" t="s">
        <v>511</v>
      </c>
      <c r="E77" s="25" t="s">
        <v>486</v>
      </c>
      <c r="F77" s="25" t="s">
        <v>486</v>
      </c>
      <c r="G77" s="25" t="s">
        <v>486</v>
      </c>
      <c r="H77" s="26" t="s">
        <v>486</v>
      </c>
      <c r="I77" s="24" t="s">
        <v>511</v>
      </c>
      <c r="J77" s="25" t="s">
        <v>486</v>
      </c>
      <c r="K77" s="25" t="s">
        <v>511</v>
      </c>
      <c r="L77" s="26" t="s">
        <v>486</v>
      </c>
      <c r="M77" s="24" t="s">
        <v>511</v>
      </c>
      <c r="N77" s="25" t="s">
        <v>511</v>
      </c>
      <c r="O77" s="26" t="s">
        <v>486</v>
      </c>
      <c r="P77" s="24" t="s">
        <v>511</v>
      </c>
      <c r="Q77" s="25" t="s">
        <v>511</v>
      </c>
      <c r="R77" s="25" t="s">
        <v>486</v>
      </c>
      <c r="S77" s="25" t="s">
        <v>486</v>
      </c>
      <c r="T77" s="26" t="s">
        <v>486</v>
      </c>
      <c r="U77" s="24" t="s">
        <v>511</v>
      </c>
      <c r="V77" s="25" t="s">
        <v>511</v>
      </c>
      <c r="W77" s="25" t="s">
        <v>511</v>
      </c>
      <c r="X77" s="26" t="s">
        <v>486</v>
      </c>
      <c r="Y77" s="24" t="s">
        <v>511</v>
      </c>
      <c r="Z77" s="25" t="s">
        <v>511</v>
      </c>
      <c r="AA77" s="25" t="s">
        <v>486</v>
      </c>
      <c r="AB77" s="26" t="s">
        <v>486</v>
      </c>
      <c r="AC77" s="10"/>
    </row>
    <row r="78" spans="1:29" ht="29" x14ac:dyDescent="0.35">
      <c r="A78" s="11"/>
      <c r="B78" s="8" t="s">
        <v>1397</v>
      </c>
      <c r="C78" s="9">
        <v>11</v>
      </c>
      <c r="D78" s="10">
        <v>11</v>
      </c>
      <c r="E78" s="5" t="s">
        <v>486</v>
      </c>
      <c r="F78" s="5" t="s">
        <v>486</v>
      </c>
      <c r="G78" s="5" t="s">
        <v>486</v>
      </c>
      <c r="H78" s="11" t="s">
        <v>486</v>
      </c>
      <c r="I78" s="10">
        <v>6</v>
      </c>
      <c r="J78" s="5" t="s">
        <v>486</v>
      </c>
      <c r="K78" s="5">
        <v>5</v>
      </c>
      <c r="L78" s="11" t="s">
        <v>486</v>
      </c>
      <c r="M78" s="10">
        <v>1</v>
      </c>
      <c r="N78" s="5">
        <v>7</v>
      </c>
      <c r="O78" s="11" t="s">
        <v>486</v>
      </c>
      <c r="P78" s="10">
        <v>3</v>
      </c>
      <c r="Q78" s="5">
        <v>5</v>
      </c>
      <c r="R78" s="5">
        <v>2</v>
      </c>
      <c r="S78" s="5" t="s">
        <v>486</v>
      </c>
      <c r="T78" s="11" t="s">
        <v>486</v>
      </c>
      <c r="U78" s="10">
        <v>6</v>
      </c>
      <c r="V78" s="5">
        <v>3</v>
      </c>
      <c r="W78" s="5">
        <v>1</v>
      </c>
      <c r="X78" s="11">
        <v>1</v>
      </c>
      <c r="Y78" s="10">
        <v>4</v>
      </c>
      <c r="Z78" s="5">
        <v>7</v>
      </c>
      <c r="AA78" s="5" t="s">
        <v>486</v>
      </c>
      <c r="AB78" s="11" t="s">
        <v>486</v>
      </c>
      <c r="AC78" s="10"/>
    </row>
    <row r="79" spans="1:29" x14ac:dyDescent="0.35">
      <c r="A79" s="11"/>
      <c r="B79" s="8" t="s">
        <v>449</v>
      </c>
      <c r="C79" s="10" t="s">
        <v>511</v>
      </c>
      <c r="D79" s="10" t="s">
        <v>511</v>
      </c>
      <c r="E79" s="5" t="s">
        <v>486</v>
      </c>
      <c r="F79" s="5" t="s">
        <v>486</v>
      </c>
      <c r="G79" s="5" t="s">
        <v>486</v>
      </c>
      <c r="H79" s="11" t="s">
        <v>486</v>
      </c>
      <c r="I79" s="10" t="s">
        <v>511</v>
      </c>
      <c r="J79" s="5" t="s">
        <v>486</v>
      </c>
      <c r="K79" s="14">
        <v>0.01</v>
      </c>
      <c r="L79" s="11" t="s">
        <v>486</v>
      </c>
      <c r="M79" s="10" t="s">
        <v>511</v>
      </c>
      <c r="N79" s="5" t="s">
        <v>511</v>
      </c>
      <c r="O79" s="11" t="s">
        <v>486</v>
      </c>
      <c r="P79" s="10" t="s">
        <v>511</v>
      </c>
      <c r="Q79" s="14">
        <v>0.01</v>
      </c>
      <c r="R79" s="14">
        <v>0.01</v>
      </c>
      <c r="S79" s="5" t="s">
        <v>486</v>
      </c>
      <c r="T79" s="11" t="s">
        <v>486</v>
      </c>
      <c r="U79" s="13">
        <v>0.01</v>
      </c>
      <c r="V79" s="14">
        <v>0.01</v>
      </c>
      <c r="W79" s="5" t="s">
        <v>511</v>
      </c>
      <c r="X79" s="15">
        <v>0.02</v>
      </c>
      <c r="Y79" s="13">
        <v>0.01</v>
      </c>
      <c r="Z79" s="5" t="s">
        <v>511</v>
      </c>
      <c r="AA79" s="5" t="s">
        <v>486</v>
      </c>
      <c r="AB79" s="11" t="s">
        <v>486</v>
      </c>
      <c r="AC79" s="10"/>
    </row>
    <row r="80" spans="1:29" x14ac:dyDescent="0.35">
      <c r="A80" s="11"/>
      <c r="B80" s="8" t="s">
        <v>449</v>
      </c>
      <c r="C80" s="10" t="s">
        <v>559</v>
      </c>
      <c r="D80" s="10" t="s">
        <v>449</v>
      </c>
      <c r="E80" s="5" t="s">
        <v>449</v>
      </c>
      <c r="F80" s="5" t="s">
        <v>449</v>
      </c>
      <c r="G80" s="5" t="s">
        <v>449</v>
      </c>
      <c r="H80" s="11" t="s">
        <v>449</v>
      </c>
      <c r="I80" s="10" t="s">
        <v>449</v>
      </c>
      <c r="J80" s="5" t="s">
        <v>449</v>
      </c>
      <c r="K80" s="5" t="s">
        <v>449</v>
      </c>
      <c r="L80" s="11" t="s">
        <v>449</v>
      </c>
      <c r="M80" s="10" t="s">
        <v>449</v>
      </c>
      <c r="N80" s="5" t="s">
        <v>449</v>
      </c>
      <c r="O80" s="11" t="s">
        <v>449</v>
      </c>
      <c r="P80" s="10" t="s">
        <v>449</v>
      </c>
      <c r="Q80" s="5" t="s">
        <v>449</v>
      </c>
      <c r="R80" s="5" t="s">
        <v>449</v>
      </c>
      <c r="S80" s="5" t="s">
        <v>449</v>
      </c>
      <c r="T80" s="11" t="s">
        <v>449</v>
      </c>
      <c r="U80" s="10" t="s">
        <v>501</v>
      </c>
      <c r="V80" s="5" t="s">
        <v>559</v>
      </c>
      <c r="W80" s="5" t="s">
        <v>449</v>
      </c>
      <c r="X80" s="11" t="s">
        <v>449</v>
      </c>
      <c r="Y80" s="10" t="s">
        <v>449</v>
      </c>
      <c r="Z80" s="5" t="s">
        <v>449</v>
      </c>
      <c r="AA80" s="5" t="s">
        <v>449</v>
      </c>
      <c r="AB80" s="11" t="s">
        <v>449</v>
      </c>
      <c r="AC80" s="10"/>
    </row>
    <row r="81" spans="1:29" ht="29" x14ac:dyDescent="0.35">
      <c r="A81" s="11"/>
      <c r="B81" s="22" t="s">
        <v>1398</v>
      </c>
      <c r="C81" s="23">
        <v>2</v>
      </c>
      <c r="D81" s="24">
        <v>2</v>
      </c>
      <c r="E81" s="25" t="s">
        <v>486</v>
      </c>
      <c r="F81" s="25" t="s">
        <v>486</v>
      </c>
      <c r="G81" s="25" t="s">
        <v>486</v>
      </c>
      <c r="H81" s="26" t="s">
        <v>486</v>
      </c>
      <c r="I81" s="24" t="s">
        <v>511</v>
      </c>
      <c r="J81" s="25" t="s">
        <v>486</v>
      </c>
      <c r="K81" s="25">
        <v>1</v>
      </c>
      <c r="L81" s="26" t="s">
        <v>486</v>
      </c>
      <c r="M81" s="24" t="s">
        <v>486</v>
      </c>
      <c r="N81" s="25">
        <v>2</v>
      </c>
      <c r="O81" s="26" t="s">
        <v>486</v>
      </c>
      <c r="P81" s="24" t="s">
        <v>511</v>
      </c>
      <c r="Q81" s="25">
        <v>1</v>
      </c>
      <c r="R81" s="25" t="s">
        <v>486</v>
      </c>
      <c r="S81" s="25" t="s">
        <v>486</v>
      </c>
      <c r="T81" s="26" t="s">
        <v>486</v>
      </c>
      <c r="U81" s="24" t="s">
        <v>486</v>
      </c>
      <c r="V81" s="25" t="s">
        <v>486</v>
      </c>
      <c r="W81" s="25">
        <v>2</v>
      </c>
      <c r="X81" s="26" t="s">
        <v>486</v>
      </c>
      <c r="Y81" s="24" t="s">
        <v>511</v>
      </c>
      <c r="Z81" s="25">
        <v>1</v>
      </c>
      <c r="AA81" s="25" t="s">
        <v>486</v>
      </c>
      <c r="AB81" s="26" t="s">
        <v>486</v>
      </c>
      <c r="AC81" s="10"/>
    </row>
    <row r="82" spans="1:29" x14ac:dyDescent="0.35">
      <c r="A82" s="11"/>
      <c r="B82" s="22" t="s">
        <v>449</v>
      </c>
      <c r="C82" s="23" t="s">
        <v>511</v>
      </c>
      <c r="D82" s="24" t="s">
        <v>511</v>
      </c>
      <c r="E82" s="25" t="s">
        <v>486</v>
      </c>
      <c r="F82" s="25" t="s">
        <v>486</v>
      </c>
      <c r="G82" s="25" t="s">
        <v>486</v>
      </c>
      <c r="H82" s="26" t="s">
        <v>486</v>
      </c>
      <c r="I82" s="24" t="s">
        <v>511</v>
      </c>
      <c r="J82" s="25" t="s">
        <v>486</v>
      </c>
      <c r="K82" s="25" t="s">
        <v>511</v>
      </c>
      <c r="L82" s="26" t="s">
        <v>486</v>
      </c>
      <c r="M82" s="24" t="s">
        <v>486</v>
      </c>
      <c r="N82" s="25" t="s">
        <v>511</v>
      </c>
      <c r="O82" s="26" t="s">
        <v>486</v>
      </c>
      <c r="P82" s="24" t="s">
        <v>511</v>
      </c>
      <c r="Q82" s="25" t="s">
        <v>511</v>
      </c>
      <c r="R82" s="25" t="s">
        <v>486</v>
      </c>
      <c r="S82" s="25" t="s">
        <v>486</v>
      </c>
      <c r="T82" s="26" t="s">
        <v>486</v>
      </c>
      <c r="U82" s="24" t="s">
        <v>486</v>
      </c>
      <c r="V82" s="25" t="s">
        <v>486</v>
      </c>
      <c r="W82" s="25" t="s">
        <v>511</v>
      </c>
      <c r="X82" s="26" t="s">
        <v>486</v>
      </c>
      <c r="Y82" s="24" t="s">
        <v>511</v>
      </c>
      <c r="Z82" s="25" t="s">
        <v>511</v>
      </c>
      <c r="AA82" s="25" t="s">
        <v>486</v>
      </c>
      <c r="AB82" s="26" t="s">
        <v>486</v>
      </c>
      <c r="AC82" s="10"/>
    </row>
    <row r="83" spans="1:29" ht="29" x14ac:dyDescent="0.35">
      <c r="A83" s="11"/>
      <c r="B83" s="8" t="s">
        <v>1399</v>
      </c>
      <c r="C83" s="9">
        <v>27</v>
      </c>
      <c r="D83" s="10">
        <v>27</v>
      </c>
      <c r="E83" s="5" t="s">
        <v>486</v>
      </c>
      <c r="F83" s="5" t="s">
        <v>486</v>
      </c>
      <c r="G83" s="5" t="s">
        <v>486</v>
      </c>
      <c r="H83" s="11" t="s">
        <v>486</v>
      </c>
      <c r="I83" s="10">
        <v>23</v>
      </c>
      <c r="J83" s="5" t="s">
        <v>486</v>
      </c>
      <c r="K83" s="5">
        <v>4</v>
      </c>
      <c r="L83" s="11" t="s">
        <v>486</v>
      </c>
      <c r="M83" s="10">
        <v>2</v>
      </c>
      <c r="N83" s="5">
        <v>20</v>
      </c>
      <c r="O83" s="11">
        <v>2</v>
      </c>
      <c r="P83" s="10">
        <v>10</v>
      </c>
      <c r="Q83" s="5">
        <v>14</v>
      </c>
      <c r="R83" s="5">
        <v>3</v>
      </c>
      <c r="S83" s="5" t="s">
        <v>486</v>
      </c>
      <c r="T83" s="11" t="s">
        <v>486</v>
      </c>
      <c r="U83" s="10">
        <v>13</v>
      </c>
      <c r="V83" s="5">
        <v>9</v>
      </c>
      <c r="W83" s="5">
        <v>2</v>
      </c>
      <c r="X83" s="11" t="s">
        <v>486</v>
      </c>
      <c r="Y83" s="10">
        <v>4</v>
      </c>
      <c r="Z83" s="5">
        <v>18</v>
      </c>
      <c r="AA83" s="5">
        <v>4</v>
      </c>
      <c r="AB83" s="11">
        <v>1</v>
      </c>
      <c r="AC83" s="10"/>
    </row>
    <row r="84" spans="1:29" x14ac:dyDescent="0.35">
      <c r="A84" s="11"/>
      <c r="B84" s="8" t="s">
        <v>449</v>
      </c>
      <c r="C84" s="12">
        <v>0.01</v>
      </c>
      <c r="D84" s="13">
        <v>0.01</v>
      </c>
      <c r="E84" s="5" t="s">
        <v>486</v>
      </c>
      <c r="F84" s="5" t="s">
        <v>486</v>
      </c>
      <c r="G84" s="5" t="s">
        <v>486</v>
      </c>
      <c r="H84" s="11" t="s">
        <v>486</v>
      </c>
      <c r="I84" s="13">
        <v>0.01</v>
      </c>
      <c r="J84" s="5" t="s">
        <v>486</v>
      </c>
      <c r="K84" s="14">
        <v>0.01</v>
      </c>
      <c r="L84" s="11" t="s">
        <v>486</v>
      </c>
      <c r="M84" s="10" t="s">
        <v>511</v>
      </c>
      <c r="N84" s="14">
        <v>0.01</v>
      </c>
      <c r="O84" s="15">
        <v>0.02</v>
      </c>
      <c r="P84" s="13">
        <v>0.01</v>
      </c>
      <c r="Q84" s="14">
        <v>0.02</v>
      </c>
      <c r="R84" s="14">
        <v>0.02</v>
      </c>
      <c r="S84" s="5" t="s">
        <v>486</v>
      </c>
      <c r="T84" s="11" t="s">
        <v>486</v>
      </c>
      <c r="U84" s="13">
        <v>0.03</v>
      </c>
      <c r="V84" s="14">
        <v>0.03</v>
      </c>
      <c r="W84" s="5" t="s">
        <v>511</v>
      </c>
      <c r="X84" s="11" t="s">
        <v>486</v>
      </c>
      <c r="Y84" s="13">
        <v>0.01</v>
      </c>
      <c r="Z84" s="14">
        <v>0.01</v>
      </c>
      <c r="AA84" s="14">
        <v>7.0000000000000007E-2</v>
      </c>
      <c r="AB84" s="15">
        <v>7.0000000000000007E-2</v>
      </c>
      <c r="AC84" s="10"/>
    </row>
    <row r="85" spans="1:29" x14ac:dyDescent="0.35">
      <c r="A85" s="11"/>
      <c r="B85" s="8" t="s">
        <v>449</v>
      </c>
      <c r="C85" s="10" t="s">
        <v>1400</v>
      </c>
      <c r="D85" s="10" t="s">
        <v>449</v>
      </c>
      <c r="E85" s="5" t="s">
        <v>449</v>
      </c>
      <c r="F85" s="5" t="s">
        <v>449</v>
      </c>
      <c r="G85" s="5" t="s">
        <v>449</v>
      </c>
      <c r="H85" s="11" t="s">
        <v>449</v>
      </c>
      <c r="I85" s="10" t="s">
        <v>449</v>
      </c>
      <c r="J85" s="5" t="s">
        <v>449</v>
      </c>
      <c r="K85" s="5" t="s">
        <v>449</v>
      </c>
      <c r="L85" s="11" t="s">
        <v>449</v>
      </c>
      <c r="M85" s="10" t="s">
        <v>449</v>
      </c>
      <c r="N85" s="5" t="s">
        <v>568</v>
      </c>
      <c r="O85" s="11" t="s">
        <v>568</v>
      </c>
      <c r="P85" s="10" t="s">
        <v>449</v>
      </c>
      <c r="Q85" s="5" t="s">
        <v>605</v>
      </c>
      <c r="R85" s="5" t="s">
        <v>449</v>
      </c>
      <c r="S85" s="5" t="s">
        <v>449</v>
      </c>
      <c r="T85" s="11" t="s">
        <v>449</v>
      </c>
      <c r="U85" s="10" t="s">
        <v>501</v>
      </c>
      <c r="V85" s="5" t="s">
        <v>501</v>
      </c>
      <c r="W85" s="5" t="s">
        <v>449</v>
      </c>
      <c r="X85" s="11" t="s">
        <v>449</v>
      </c>
      <c r="Y85" s="10" t="s">
        <v>449</v>
      </c>
      <c r="Z85" s="5" t="s">
        <v>449</v>
      </c>
      <c r="AA85" s="5" t="s">
        <v>719</v>
      </c>
      <c r="AB85" s="11" t="s">
        <v>449</v>
      </c>
      <c r="AC85" s="10"/>
    </row>
    <row r="86" spans="1:29" ht="29" x14ac:dyDescent="0.35">
      <c r="A86" s="11"/>
      <c r="B86" s="22" t="s">
        <v>1401</v>
      </c>
      <c r="C86" s="23">
        <v>9</v>
      </c>
      <c r="D86" s="24">
        <v>9</v>
      </c>
      <c r="E86" s="25" t="s">
        <v>486</v>
      </c>
      <c r="F86" s="25" t="s">
        <v>486</v>
      </c>
      <c r="G86" s="25" t="s">
        <v>486</v>
      </c>
      <c r="H86" s="26" t="s">
        <v>486</v>
      </c>
      <c r="I86" s="24">
        <v>9</v>
      </c>
      <c r="J86" s="25" t="s">
        <v>486</v>
      </c>
      <c r="K86" s="25">
        <v>1</v>
      </c>
      <c r="L86" s="26" t="s">
        <v>486</v>
      </c>
      <c r="M86" s="24">
        <v>1</v>
      </c>
      <c r="N86" s="25">
        <v>8</v>
      </c>
      <c r="O86" s="26" t="s">
        <v>486</v>
      </c>
      <c r="P86" s="24">
        <v>2</v>
      </c>
      <c r="Q86" s="25">
        <v>7</v>
      </c>
      <c r="R86" s="25" t="s">
        <v>511</v>
      </c>
      <c r="S86" s="25" t="s">
        <v>486</v>
      </c>
      <c r="T86" s="26" t="s">
        <v>486</v>
      </c>
      <c r="U86" s="24" t="s">
        <v>486</v>
      </c>
      <c r="V86" s="25">
        <v>3</v>
      </c>
      <c r="W86" s="25">
        <v>6</v>
      </c>
      <c r="X86" s="26" t="s">
        <v>486</v>
      </c>
      <c r="Y86" s="24" t="s">
        <v>511</v>
      </c>
      <c r="Z86" s="25">
        <v>9</v>
      </c>
      <c r="AA86" s="25" t="s">
        <v>486</v>
      </c>
      <c r="AB86" s="26" t="s">
        <v>486</v>
      </c>
      <c r="AC86" s="10"/>
    </row>
    <row r="87" spans="1:29" x14ac:dyDescent="0.35">
      <c r="A87" s="11"/>
      <c r="B87" s="22" t="s">
        <v>449</v>
      </c>
      <c r="C87" s="24" t="s">
        <v>511</v>
      </c>
      <c r="D87" s="24" t="s">
        <v>511</v>
      </c>
      <c r="E87" s="25" t="s">
        <v>486</v>
      </c>
      <c r="F87" s="25" t="s">
        <v>486</v>
      </c>
      <c r="G87" s="25" t="s">
        <v>486</v>
      </c>
      <c r="H87" s="26" t="s">
        <v>486</v>
      </c>
      <c r="I87" s="24" t="s">
        <v>511</v>
      </c>
      <c r="J87" s="25" t="s">
        <v>486</v>
      </c>
      <c r="K87" s="25" t="s">
        <v>511</v>
      </c>
      <c r="L87" s="26" t="s">
        <v>486</v>
      </c>
      <c r="M87" s="24" t="s">
        <v>511</v>
      </c>
      <c r="N87" s="29">
        <v>0.01</v>
      </c>
      <c r="O87" s="26" t="s">
        <v>486</v>
      </c>
      <c r="P87" s="24" t="s">
        <v>511</v>
      </c>
      <c r="Q87" s="29">
        <v>0.01</v>
      </c>
      <c r="R87" s="25" t="s">
        <v>511</v>
      </c>
      <c r="S87" s="25" t="s">
        <v>486</v>
      </c>
      <c r="T87" s="26" t="s">
        <v>486</v>
      </c>
      <c r="U87" s="24" t="s">
        <v>486</v>
      </c>
      <c r="V87" s="29">
        <v>0.01</v>
      </c>
      <c r="W87" s="25" t="s">
        <v>511</v>
      </c>
      <c r="X87" s="26" t="s">
        <v>486</v>
      </c>
      <c r="Y87" s="24" t="s">
        <v>511</v>
      </c>
      <c r="Z87" s="25" t="s">
        <v>511</v>
      </c>
      <c r="AA87" s="25" t="s">
        <v>486</v>
      </c>
      <c r="AB87" s="26" t="s">
        <v>486</v>
      </c>
      <c r="AC87" s="10"/>
    </row>
    <row r="88" spans="1:29" x14ac:dyDescent="0.35">
      <c r="A88" s="11"/>
      <c r="B88" s="22" t="s">
        <v>449</v>
      </c>
      <c r="C88" s="24" t="s">
        <v>605</v>
      </c>
      <c r="D88" s="24" t="s">
        <v>449</v>
      </c>
      <c r="E88" s="25" t="s">
        <v>449</v>
      </c>
      <c r="F88" s="25" t="s">
        <v>449</v>
      </c>
      <c r="G88" s="25" t="s">
        <v>449</v>
      </c>
      <c r="H88" s="26" t="s">
        <v>449</v>
      </c>
      <c r="I88" s="24" t="s">
        <v>449</v>
      </c>
      <c r="J88" s="25" t="s">
        <v>449</v>
      </c>
      <c r="K88" s="25" t="s">
        <v>449</v>
      </c>
      <c r="L88" s="26" t="s">
        <v>449</v>
      </c>
      <c r="M88" s="24" t="s">
        <v>449</v>
      </c>
      <c r="N88" s="25" t="s">
        <v>449</v>
      </c>
      <c r="O88" s="26" t="s">
        <v>449</v>
      </c>
      <c r="P88" s="24" t="s">
        <v>449</v>
      </c>
      <c r="Q88" s="25" t="s">
        <v>605</v>
      </c>
      <c r="R88" s="25" t="s">
        <v>449</v>
      </c>
      <c r="S88" s="25" t="s">
        <v>449</v>
      </c>
      <c r="T88" s="26" t="s">
        <v>449</v>
      </c>
      <c r="U88" s="24" t="s">
        <v>449</v>
      </c>
      <c r="V88" s="25" t="s">
        <v>449</v>
      </c>
      <c r="W88" s="25" t="s">
        <v>449</v>
      </c>
      <c r="X88" s="26" t="s">
        <v>449</v>
      </c>
      <c r="Y88" s="24" t="s">
        <v>449</v>
      </c>
      <c r="Z88" s="25" t="s">
        <v>449</v>
      </c>
      <c r="AA88" s="25" t="s">
        <v>449</v>
      </c>
      <c r="AB88" s="26" t="s">
        <v>449</v>
      </c>
      <c r="AC88" s="10"/>
    </row>
    <row r="89" spans="1:29" ht="43.5" x14ac:dyDescent="0.35">
      <c r="A89" s="11"/>
      <c r="B89" s="8" t="s">
        <v>1402</v>
      </c>
      <c r="C89" s="9">
        <v>65</v>
      </c>
      <c r="D89" s="10">
        <v>65</v>
      </c>
      <c r="E89" s="5" t="s">
        <v>486</v>
      </c>
      <c r="F89" s="5" t="s">
        <v>486</v>
      </c>
      <c r="G89" s="5" t="s">
        <v>486</v>
      </c>
      <c r="H89" s="11" t="s">
        <v>486</v>
      </c>
      <c r="I89" s="10">
        <v>48</v>
      </c>
      <c r="J89" s="5" t="s">
        <v>486</v>
      </c>
      <c r="K89" s="5">
        <v>16</v>
      </c>
      <c r="L89" s="11" t="s">
        <v>486</v>
      </c>
      <c r="M89" s="10">
        <v>18</v>
      </c>
      <c r="N89" s="5">
        <v>39</v>
      </c>
      <c r="O89" s="11">
        <v>7</v>
      </c>
      <c r="P89" s="10">
        <v>38</v>
      </c>
      <c r="Q89" s="5">
        <v>24</v>
      </c>
      <c r="R89" s="5">
        <v>3</v>
      </c>
      <c r="S89" s="5" t="s">
        <v>486</v>
      </c>
      <c r="T89" s="11" t="s">
        <v>486</v>
      </c>
      <c r="U89" s="10">
        <v>9</v>
      </c>
      <c r="V89" s="5">
        <v>12</v>
      </c>
      <c r="W89" s="5">
        <v>41</v>
      </c>
      <c r="X89" s="11">
        <v>2</v>
      </c>
      <c r="Y89" s="10">
        <v>9</v>
      </c>
      <c r="Z89" s="5">
        <v>51</v>
      </c>
      <c r="AA89" s="5">
        <v>2</v>
      </c>
      <c r="AB89" s="11">
        <v>1</v>
      </c>
      <c r="AC89" s="10"/>
    </row>
    <row r="90" spans="1:29" x14ac:dyDescent="0.35">
      <c r="A90" s="11"/>
      <c r="B90" s="8" t="s">
        <v>449</v>
      </c>
      <c r="C90" s="12">
        <v>0.02</v>
      </c>
      <c r="D90" s="13">
        <v>0.02</v>
      </c>
      <c r="E90" s="5" t="s">
        <v>486</v>
      </c>
      <c r="F90" s="5" t="s">
        <v>486</v>
      </c>
      <c r="G90" s="5" t="s">
        <v>486</v>
      </c>
      <c r="H90" s="11" t="s">
        <v>486</v>
      </c>
      <c r="I90" s="13">
        <v>0.02</v>
      </c>
      <c r="J90" s="5" t="s">
        <v>486</v>
      </c>
      <c r="K90" s="14">
        <v>0.03</v>
      </c>
      <c r="L90" s="11" t="s">
        <v>486</v>
      </c>
      <c r="M90" s="13">
        <v>0.02</v>
      </c>
      <c r="N90" s="14">
        <v>0.02</v>
      </c>
      <c r="O90" s="15">
        <v>7.0000000000000007E-2</v>
      </c>
      <c r="P90" s="13">
        <v>0.02</v>
      </c>
      <c r="Q90" s="14">
        <v>0.03</v>
      </c>
      <c r="R90" s="14">
        <v>0.02</v>
      </c>
      <c r="S90" s="5" t="s">
        <v>486</v>
      </c>
      <c r="T90" s="11" t="s">
        <v>486</v>
      </c>
      <c r="U90" s="13">
        <v>0.02</v>
      </c>
      <c r="V90" s="14">
        <v>0.04</v>
      </c>
      <c r="W90" s="14">
        <v>0.02</v>
      </c>
      <c r="X90" s="15">
        <v>0.03</v>
      </c>
      <c r="Y90" s="13">
        <v>0.01</v>
      </c>
      <c r="Z90" s="14">
        <v>0.02</v>
      </c>
      <c r="AA90" s="14">
        <v>0.04</v>
      </c>
      <c r="AB90" s="15">
        <v>7.0000000000000007E-2</v>
      </c>
      <c r="AC90" s="10"/>
    </row>
    <row r="91" spans="1:29" x14ac:dyDescent="0.35">
      <c r="A91" s="11"/>
      <c r="B91" s="8" t="s">
        <v>449</v>
      </c>
      <c r="C91" s="10" t="s">
        <v>449</v>
      </c>
      <c r="D91" s="10" t="s">
        <v>449</v>
      </c>
      <c r="E91" s="5" t="s">
        <v>449</v>
      </c>
      <c r="F91" s="5" t="s">
        <v>449</v>
      </c>
      <c r="G91" s="5" t="s">
        <v>449</v>
      </c>
      <c r="H91" s="11" t="s">
        <v>449</v>
      </c>
      <c r="I91" s="10" t="s">
        <v>449</v>
      </c>
      <c r="J91" s="5" t="s">
        <v>449</v>
      </c>
      <c r="K91" s="5" t="s">
        <v>449</v>
      </c>
      <c r="L91" s="11" t="s">
        <v>449</v>
      </c>
      <c r="M91" s="10" t="s">
        <v>449</v>
      </c>
      <c r="N91" s="5" t="s">
        <v>449</v>
      </c>
      <c r="O91" s="11" t="s">
        <v>491</v>
      </c>
      <c r="P91" s="10" t="s">
        <v>449</v>
      </c>
      <c r="Q91" s="5" t="s">
        <v>449</v>
      </c>
      <c r="R91" s="5" t="s">
        <v>449</v>
      </c>
      <c r="S91" s="5" t="s">
        <v>449</v>
      </c>
      <c r="T91" s="11" t="s">
        <v>449</v>
      </c>
      <c r="U91" s="10" t="s">
        <v>449</v>
      </c>
      <c r="V91" s="5" t="s">
        <v>559</v>
      </c>
      <c r="W91" s="5" t="s">
        <v>449</v>
      </c>
      <c r="X91" s="11" t="s">
        <v>449</v>
      </c>
      <c r="Y91" s="10" t="s">
        <v>449</v>
      </c>
      <c r="Z91" s="5" t="s">
        <v>449</v>
      </c>
      <c r="AA91" s="5" t="s">
        <v>449</v>
      </c>
      <c r="AB91" s="11" t="s">
        <v>449</v>
      </c>
      <c r="AC91" s="10"/>
    </row>
    <row r="92" spans="1:29" ht="29" x14ac:dyDescent="0.35">
      <c r="A92" s="11"/>
      <c r="B92" s="22" t="s">
        <v>1403</v>
      </c>
      <c r="C92" s="23">
        <v>129</v>
      </c>
      <c r="D92" s="24">
        <v>129</v>
      </c>
      <c r="E92" s="25" t="s">
        <v>486</v>
      </c>
      <c r="F92" s="25" t="s">
        <v>486</v>
      </c>
      <c r="G92" s="25" t="s">
        <v>486</v>
      </c>
      <c r="H92" s="26" t="s">
        <v>486</v>
      </c>
      <c r="I92" s="24">
        <v>108</v>
      </c>
      <c r="J92" s="25" t="s">
        <v>486</v>
      </c>
      <c r="K92" s="25">
        <v>21</v>
      </c>
      <c r="L92" s="26" t="s">
        <v>486</v>
      </c>
      <c r="M92" s="24">
        <v>58</v>
      </c>
      <c r="N92" s="25">
        <v>66</v>
      </c>
      <c r="O92" s="26">
        <v>5</v>
      </c>
      <c r="P92" s="24">
        <v>71</v>
      </c>
      <c r="Q92" s="25">
        <v>43</v>
      </c>
      <c r="R92" s="25">
        <v>11</v>
      </c>
      <c r="S92" s="25">
        <v>4</v>
      </c>
      <c r="T92" s="26" t="s">
        <v>486</v>
      </c>
      <c r="U92" s="24">
        <v>21</v>
      </c>
      <c r="V92" s="25">
        <v>13</v>
      </c>
      <c r="W92" s="25">
        <v>91</v>
      </c>
      <c r="X92" s="26">
        <v>3</v>
      </c>
      <c r="Y92" s="24">
        <v>46</v>
      </c>
      <c r="Z92" s="25">
        <v>81</v>
      </c>
      <c r="AA92" s="25">
        <v>1</v>
      </c>
      <c r="AB92" s="26" t="s">
        <v>486</v>
      </c>
      <c r="AC92" s="10"/>
    </row>
    <row r="93" spans="1:29" x14ac:dyDescent="0.35">
      <c r="A93" s="11"/>
      <c r="B93" s="22" t="s">
        <v>449</v>
      </c>
      <c r="C93" s="27">
        <v>0.04</v>
      </c>
      <c r="D93" s="28">
        <v>0.04</v>
      </c>
      <c r="E93" s="25" t="s">
        <v>486</v>
      </c>
      <c r="F93" s="25" t="s">
        <v>486</v>
      </c>
      <c r="G93" s="25" t="s">
        <v>486</v>
      </c>
      <c r="H93" s="26" t="s">
        <v>486</v>
      </c>
      <c r="I93" s="28">
        <v>0.05</v>
      </c>
      <c r="J93" s="25" t="s">
        <v>486</v>
      </c>
      <c r="K93" s="29">
        <v>0.04</v>
      </c>
      <c r="L93" s="26" t="s">
        <v>486</v>
      </c>
      <c r="M93" s="28">
        <v>0.05</v>
      </c>
      <c r="N93" s="29">
        <v>0.04</v>
      </c>
      <c r="O93" s="30">
        <v>0.05</v>
      </c>
      <c r="P93" s="28">
        <v>0.04</v>
      </c>
      <c r="Q93" s="29">
        <v>0.05</v>
      </c>
      <c r="R93" s="29">
        <v>7.0000000000000007E-2</v>
      </c>
      <c r="S93" s="29">
        <v>0.13</v>
      </c>
      <c r="T93" s="26" t="s">
        <v>486</v>
      </c>
      <c r="U93" s="28">
        <v>0.05</v>
      </c>
      <c r="V93" s="29">
        <v>0.05</v>
      </c>
      <c r="W93" s="29">
        <v>0.04</v>
      </c>
      <c r="X93" s="30">
        <v>0.05</v>
      </c>
      <c r="Y93" s="28">
        <v>7.0000000000000007E-2</v>
      </c>
      <c r="Z93" s="29">
        <v>0.04</v>
      </c>
      <c r="AA93" s="29">
        <v>0.02</v>
      </c>
      <c r="AB93" s="26" t="s">
        <v>486</v>
      </c>
      <c r="AC93" s="10"/>
    </row>
    <row r="94" spans="1:29" x14ac:dyDescent="0.35">
      <c r="A94" s="11"/>
      <c r="B94" s="22" t="s">
        <v>449</v>
      </c>
      <c r="C94" s="24" t="s">
        <v>636</v>
      </c>
      <c r="D94" s="24" t="s">
        <v>449</v>
      </c>
      <c r="E94" s="25" t="s">
        <v>449</v>
      </c>
      <c r="F94" s="25" t="s">
        <v>449</v>
      </c>
      <c r="G94" s="25" t="s">
        <v>449</v>
      </c>
      <c r="H94" s="26" t="s">
        <v>449</v>
      </c>
      <c r="I94" s="24" t="s">
        <v>449</v>
      </c>
      <c r="J94" s="25" t="s">
        <v>449</v>
      </c>
      <c r="K94" s="25" t="s">
        <v>449</v>
      </c>
      <c r="L94" s="26" t="s">
        <v>449</v>
      </c>
      <c r="M94" s="24" t="s">
        <v>449</v>
      </c>
      <c r="N94" s="25" t="s">
        <v>449</v>
      </c>
      <c r="O94" s="26" t="s">
        <v>449</v>
      </c>
      <c r="P94" s="24" t="s">
        <v>449</v>
      </c>
      <c r="Q94" s="25" t="s">
        <v>449</v>
      </c>
      <c r="R94" s="25" t="s">
        <v>449</v>
      </c>
      <c r="S94" s="25" t="s">
        <v>449</v>
      </c>
      <c r="T94" s="26" t="s">
        <v>449</v>
      </c>
      <c r="U94" s="24" t="s">
        <v>449</v>
      </c>
      <c r="V94" s="25" t="s">
        <v>449</v>
      </c>
      <c r="W94" s="25" t="s">
        <v>449</v>
      </c>
      <c r="X94" s="26" t="s">
        <v>449</v>
      </c>
      <c r="Y94" s="24" t="s">
        <v>598</v>
      </c>
      <c r="Z94" s="25" t="s">
        <v>449</v>
      </c>
      <c r="AA94" s="25" t="s">
        <v>449</v>
      </c>
      <c r="AB94" s="26" t="s">
        <v>449</v>
      </c>
      <c r="AC94" s="10"/>
    </row>
    <row r="95" spans="1:29" x14ac:dyDescent="0.35">
      <c r="A95" s="11"/>
      <c r="B95" s="8" t="s">
        <v>1169</v>
      </c>
      <c r="C95" s="9">
        <v>2</v>
      </c>
      <c r="D95" s="10">
        <v>2</v>
      </c>
      <c r="E95" s="5" t="s">
        <v>486</v>
      </c>
      <c r="F95" s="5" t="s">
        <v>486</v>
      </c>
      <c r="G95" s="5" t="s">
        <v>486</v>
      </c>
      <c r="H95" s="11" t="s">
        <v>486</v>
      </c>
      <c r="I95" s="10">
        <v>2</v>
      </c>
      <c r="J95" s="5" t="s">
        <v>486</v>
      </c>
      <c r="K95" s="5" t="s">
        <v>486</v>
      </c>
      <c r="L95" s="11" t="s">
        <v>486</v>
      </c>
      <c r="M95" s="10">
        <v>2</v>
      </c>
      <c r="N95" s="5" t="s">
        <v>486</v>
      </c>
      <c r="O95" s="11" t="s">
        <v>486</v>
      </c>
      <c r="P95" s="10">
        <v>2</v>
      </c>
      <c r="Q95" s="5" t="s">
        <v>486</v>
      </c>
      <c r="R95" s="5" t="s">
        <v>486</v>
      </c>
      <c r="S95" s="5" t="s">
        <v>486</v>
      </c>
      <c r="T95" s="11" t="s">
        <v>486</v>
      </c>
      <c r="U95" s="10" t="s">
        <v>486</v>
      </c>
      <c r="V95" s="5" t="s">
        <v>486</v>
      </c>
      <c r="W95" s="5">
        <v>2</v>
      </c>
      <c r="X95" s="11" t="s">
        <v>486</v>
      </c>
      <c r="Y95" s="10" t="s">
        <v>486</v>
      </c>
      <c r="Z95" s="5">
        <v>2</v>
      </c>
      <c r="AA95" s="5" t="s">
        <v>486</v>
      </c>
      <c r="AB95" s="11" t="s">
        <v>486</v>
      </c>
      <c r="AC95" s="10"/>
    </row>
    <row r="96" spans="1:29" x14ac:dyDescent="0.35">
      <c r="A96" s="11"/>
      <c r="B96" s="8" t="s">
        <v>449</v>
      </c>
      <c r="C96" s="9" t="s">
        <v>511</v>
      </c>
      <c r="D96" s="10" t="s">
        <v>511</v>
      </c>
      <c r="E96" s="5" t="s">
        <v>486</v>
      </c>
      <c r="F96" s="5" t="s">
        <v>486</v>
      </c>
      <c r="G96" s="5" t="s">
        <v>486</v>
      </c>
      <c r="H96" s="11" t="s">
        <v>486</v>
      </c>
      <c r="I96" s="10" t="s">
        <v>511</v>
      </c>
      <c r="J96" s="5" t="s">
        <v>486</v>
      </c>
      <c r="K96" s="5" t="s">
        <v>486</v>
      </c>
      <c r="L96" s="11" t="s">
        <v>486</v>
      </c>
      <c r="M96" s="10" t="s">
        <v>511</v>
      </c>
      <c r="N96" s="5" t="s">
        <v>486</v>
      </c>
      <c r="O96" s="11" t="s">
        <v>486</v>
      </c>
      <c r="P96" s="10" t="s">
        <v>511</v>
      </c>
      <c r="Q96" s="5" t="s">
        <v>486</v>
      </c>
      <c r="R96" s="5" t="s">
        <v>486</v>
      </c>
      <c r="S96" s="5" t="s">
        <v>486</v>
      </c>
      <c r="T96" s="11" t="s">
        <v>486</v>
      </c>
      <c r="U96" s="10" t="s">
        <v>486</v>
      </c>
      <c r="V96" s="5" t="s">
        <v>486</v>
      </c>
      <c r="W96" s="5" t="s">
        <v>511</v>
      </c>
      <c r="X96" s="11" t="s">
        <v>486</v>
      </c>
      <c r="Y96" s="10" t="s">
        <v>486</v>
      </c>
      <c r="Z96" s="5" t="s">
        <v>511</v>
      </c>
      <c r="AA96" s="5" t="s">
        <v>486</v>
      </c>
      <c r="AB96" s="11" t="s">
        <v>486</v>
      </c>
      <c r="AC96" s="10"/>
    </row>
    <row r="97" spans="1:29" x14ac:dyDescent="0.35">
      <c r="A97" s="11"/>
      <c r="B97" s="22" t="s">
        <v>1404</v>
      </c>
      <c r="C97" s="23">
        <v>21</v>
      </c>
      <c r="D97" s="24">
        <v>21</v>
      </c>
      <c r="E97" s="25" t="s">
        <v>486</v>
      </c>
      <c r="F97" s="25" t="s">
        <v>486</v>
      </c>
      <c r="G97" s="25" t="s">
        <v>486</v>
      </c>
      <c r="H97" s="26" t="s">
        <v>486</v>
      </c>
      <c r="I97" s="24">
        <v>17</v>
      </c>
      <c r="J97" s="25" t="s">
        <v>486</v>
      </c>
      <c r="K97" s="25">
        <v>4</v>
      </c>
      <c r="L97" s="26" t="s">
        <v>486</v>
      </c>
      <c r="M97" s="24">
        <v>10</v>
      </c>
      <c r="N97" s="25">
        <v>10</v>
      </c>
      <c r="O97" s="26">
        <v>1</v>
      </c>
      <c r="P97" s="24">
        <v>16</v>
      </c>
      <c r="Q97" s="25">
        <v>4</v>
      </c>
      <c r="R97" s="25">
        <v>1</v>
      </c>
      <c r="S97" s="25" t="s">
        <v>486</v>
      </c>
      <c r="T97" s="26" t="s">
        <v>486</v>
      </c>
      <c r="U97" s="24">
        <v>1</v>
      </c>
      <c r="V97" s="25">
        <v>2</v>
      </c>
      <c r="W97" s="25">
        <v>18</v>
      </c>
      <c r="X97" s="26" t="s">
        <v>486</v>
      </c>
      <c r="Y97" s="24">
        <v>7</v>
      </c>
      <c r="Z97" s="25">
        <v>13</v>
      </c>
      <c r="AA97" s="25" t="s">
        <v>486</v>
      </c>
      <c r="AB97" s="26" t="s">
        <v>486</v>
      </c>
      <c r="AC97" s="10"/>
    </row>
    <row r="98" spans="1:29" x14ac:dyDescent="0.35">
      <c r="A98" s="11"/>
      <c r="B98" s="22" t="s">
        <v>449</v>
      </c>
      <c r="C98" s="27">
        <v>0.01</v>
      </c>
      <c r="D98" s="28">
        <v>0.01</v>
      </c>
      <c r="E98" s="25" t="s">
        <v>486</v>
      </c>
      <c r="F98" s="25" t="s">
        <v>486</v>
      </c>
      <c r="G98" s="25" t="s">
        <v>486</v>
      </c>
      <c r="H98" s="26" t="s">
        <v>486</v>
      </c>
      <c r="I98" s="28">
        <v>0.01</v>
      </c>
      <c r="J98" s="25" t="s">
        <v>486</v>
      </c>
      <c r="K98" s="29">
        <v>0.01</v>
      </c>
      <c r="L98" s="26" t="s">
        <v>486</v>
      </c>
      <c r="M98" s="28">
        <v>0.01</v>
      </c>
      <c r="N98" s="29">
        <v>0.01</v>
      </c>
      <c r="O98" s="30">
        <v>0.01</v>
      </c>
      <c r="P98" s="28">
        <v>0.01</v>
      </c>
      <c r="Q98" s="25" t="s">
        <v>511</v>
      </c>
      <c r="R98" s="25" t="s">
        <v>511</v>
      </c>
      <c r="S98" s="25" t="s">
        <v>486</v>
      </c>
      <c r="T98" s="26" t="s">
        <v>486</v>
      </c>
      <c r="U98" s="24" t="s">
        <v>511</v>
      </c>
      <c r="V98" s="29">
        <v>0.01</v>
      </c>
      <c r="W98" s="29">
        <v>0.01</v>
      </c>
      <c r="X98" s="26" t="s">
        <v>486</v>
      </c>
      <c r="Y98" s="28">
        <v>0.01</v>
      </c>
      <c r="Z98" s="29">
        <v>0.01</v>
      </c>
      <c r="AA98" s="25" t="s">
        <v>486</v>
      </c>
      <c r="AB98" s="26" t="s">
        <v>486</v>
      </c>
      <c r="AC98" s="10"/>
    </row>
    <row r="99" spans="1:29" x14ac:dyDescent="0.35">
      <c r="A99" s="11"/>
      <c r="B99" s="8" t="s">
        <v>1405</v>
      </c>
      <c r="C99" s="9">
        <v>2</v>
      </c>
      <c r="D99" s="10">
        <v>2</v>
      </c>
      <c r="E99" s="5" t="s">
        <v>486</v>
      </c>
      <c r="F99" s="5" t="s">
        <v>486</v>
      </c>
      <c r="G99" s="5" t="s">
        <v>486</v>
      </c>
      <c r="H99" s="11" t="s">
        <v>486</v>
      </c>
      <c r="I99" s="10">
        <v>2</v>
      </c>
      <c r="J99" s="5" t="s">
        <v>486</v>
      </c>
      <c r="K99" s="5" t="s">
        <v>486</v>
      </c>
      <c r="L99" s="11" t="s">
        <v>486</v>
      </c>
      <c r="M99" s="10" t="s">
        <v>486</v>
      </c>
      <c r="N99" s="5">
        <v>2</v>
      </c>
      <c r="O99" s="11" t="s">
        <v>486</v>
      </c>
      <c r="P99" s="10">
        <v>2</v>
      </c>
      <c r="Q99" s="5" t="s">
        <v>486</v>
      </c>
      <c r="R99" s="5" t="s">
        <v>486</v>
      </c>
      <c r="S99" s="5" t="s">
        <v>486</v>
      </c>
      <c r="T99" s="11" t="s">
        <v>486</v>
      </c>
      <c r="U99" s="10" t="s">
        <v>486</v>
      </c>
      <c r="V99" s="5" t="s">
        <v>486</v>
      </c>
      <c r="W99" s="5">
        <v>2</v>
      </c>
      <c r="X99" s="11" t="s">
        <v>486</v>
      </c>
      <c r="Y99" s="10" t="s">
        <v>486</v>
      </c>
      <c r="Z99" s="5">
        <v>2</v>
      </c>
      <c r="AA99" s="5" t="s">
        <v>486</v>
      </c>
      <c r="AB99" s="11" t="s">
        <v>486</v>
      </c>
      <c r="AC99" s="10"/>
    </row>
    <row r="100" spans="1:29" x14ac:dyDescent="0.35">
      <c r="A100" s="11"/>
      <c r="B100" s="8" t="s">
        <v>449</v>
      </c>
      <c r="C100" s="9" t="s">
        <v>511</v>
      </c>
      <c r="D100" s="10" t="s">
        <v>511</v>
      </c>
      <c r="E100" s="5" t="s">
        <v>486</v>
      </c>
      <c r="F100" s="5" t="s">
        <v>486</v>
      </c>
      <c r="G100" s="5" t="s">
        <v>486</v>
      </c>
      <c r="H100" s="11" t="s">
        <v>486</v>
      </c>
      <c r="I100" s="10" t="s">
        <v>511</v>
      </c>
      <c r="J100" s="5" t="s">
        <v>486</v>
      </c>
      <c r="K100" s="5" t="s">
        <v>486</v>
      </c>
      <c r="L100" s="11" t="s">
        <v>486</v>
      </c>
      <c r="M100" s="10" t="s">
        <v>486</v>
      </c>
      <c r="N100" s="5" t="s">
        <v>511</v>
      </c>
      <c r="O100" s="11" t="s">
        <v>486</v>
      </c>
      <c r="P100" s="10" t="s">
        <v>511</v>
      </c>
      <c r="Q100" s="5" t="s">
        <v>486</v>
      </c>
      <c r="R100" s="5" t="s">
        <v>486</v>
      </c>
      <c r="S100" s="5" t="s">
        <v>486</v>
      </c>
      <c r="T100" s="11" t="s">
        <v>486</v>
      </c>
      <c r="U100" s="10" t="s">
        <v>486</v>
      </c>
      <c r="V100" s="5" t="s">
        <v>486</v>
      </c>
      <c r="W100" s="5" t="s">
        <v>511</v>
      </c>
      <c r="X100" s="11" t="s">
        <v>486</v>
      </c>
      <c r="Y100" s="10" t="s">
        <v>486</v>
      </c>
      <c r="Z100" s="5" t="s">
        <v>511</v>
      </c>
      <c r="AA100" s="5" t="s">
        <v>486</v>
      </c>
      <c r="AB100" s="11" t="s">
        <v>486</v>
      </c>
      <c r="AC100" s="10"/>
    </row>
    <row r="101" spans="1:29" x14ac:dyDescent="0.35">
      <c r="A101" s="11"/>
      <c r="B101" s="22" t="s">
        <v>1406</v>
      </c>
      <c r="C101" s="23">
        <v>5</v>
      </c>
      <c r="D101" s="24">
        <v>5</v>
      </c>
      <c r="E101" s="25" t="s">
        <v>486</v>
      </c>
      <c r="F101" s="25" t="s">
        <v>486</v>
      </c>
      <c r="G101" s="25" t="s">
        <v>486</v>
      </c>
      <c r="H101" s="26" t="s">
        <v>486</v>
      </c>
      <c r="I101" s="24">
        <v>3</v>
      </c>
      <c r="J101" s="25" t="s">
        <v>486</v>
      </c>
      <c r="K101" s="25">
        <v>2</v>
      </c>
      <c r="L101" s="26" t="s">
        <v>486</v>
      </c>
      <c r="M101" s="24">
        <v>3</v>
      </c>
      <c r="N101" s="25">
        <v>2</v>
      </c>
      <c r="O101" s="26" t="s">
        <v>486</v>
      </c>
      <c r="P101" s="24">
        <v>1</v>
      </c>
      <c r="Q101" s="25">
        <v>4</v>
      </c>
      <c r="R101" s="25" t="s">
        <v>486</v>
      </c>
      <c r="S101" s="25" t="s">
        <v>486</v>
      </c>
      <c r="T101" s="26" t="s">
        <v>486</v>
      </c>
      <c r="U101" s="24">
        <v>3</v>
      </c>
      <c r="V101" s="25" t="s">
        <v>486</v>
      </c>
      <c r="W101" s="25">
        <v>2</v>
      </c>
      <c r="X101" s="26" t="s">
        <v>486</v>
      </c>
      <c r="Y101" s="24" t="s">
        <v>486</v>
      </c>
      <c r="Z101" s="25">
        <v>5</v>
      </c>
      <c r="AA101" s="25" t="s">
        <v>486</v>
      </c>
      <c r="AB101" s="26" t="s">
        <v>486</v>
      </c>
      <c r="AC101" s="10"/>
    </row>
    <row r="102" spans="1:29" x14ac:dyDescent="0.35">
      <c r="A102" s="11"/>
      <c r="B102" s="22" t="s">
        <v>449</v>
      </c>
      <c r="C102" s="23" t="s">
        <v>511</v>
      </c>
      <c r="D102" s="24" t="s">
        <v>511</v>
      </c>
      <c r="E102" s="25" t="s">
        <v>486</v>
      </c>
      <c r="F102" s="25" t="s">
        <v>486</v>
      </c>
      <c r="G102" s="25" t="s">
        <v>486</v>
      </c>
      <c r="H102" s="26" t="s">
        <v>486</v>
      </c>
      <c r="I102" s="24" t="s">
        <v>511</v>
      </c>
      <c r="J102" s="25" t="s">
        <v>486</v>
      </c>
      <c r="K102" s="25" t="s">
        <v>511</v>
      </c>
      <c r="L102" s="26" t="s">
        <v>486</v>
      </c>
      <c r="M102" s="24" t="s">
        <v>511</v>
      </c>
      <c r="N102" s="25" t="s">
        <v>511</v>
      </c>
      <c r="O102" s="26" t="s">
        <v>486</v>
      </c>
      <c r="P102" s="24" t="s">
        <v>511</v>
      </c>
      <c r="Q102" s="25" t="s">
        <v>511</v>
      </c>
      <c r="R102" s="25" t="s">
        <v>486</v>
      </c>
      <c r="S102" s="25" t="s">
        <v>486</v>
      </c>
      <c r="T102" s="26" t="s">
        <v>486</v>
      </c>
      <c r="U102" s="28">
        <v>0.01</v>
      </c>
      <c r="V102" s="25" t="s">
        <v>486</v>
      </c>
      <c r="W102" s="25" t="s">
        <v>511</v>
      </c>
      <c r="X102" s="26" t="s">
        <v>486</v>
      </c>
      <c r="Y102" s="24" t="s">
        <v>486</v>
      </c>
      <c r="Z102" s="25" t="s">
        <v>511</v>
      </c>
      <c r="AA102" s="25" t="s">
        <v>486</v>
      </c>
      <c r="AB102" s="26" t="s">
        <v>486</v>
      </c>
      <c r="AC102" s="10"/>
    </row>
    <row r="103" spans="1:29" x14ac:dyDescent="0.35">
      <c r="A103" s="11"/>
      <c r="B103" s="8" t="s">
        <v>1407</v>
      </c>
      <c r="C103" s="9">
        <v>1676</v>
      </c>
      <c r="D103" s="10">
        <v>1676</v>
      </c>
      <c r="E103" s="5" t="s">
        <v>486</v>
      </c>
      <c r="F103" s="5" t="s">
        <v>486</v>
      </c>
      <c r="G103" s="5" t="s">
        <v>486</v>
      </c>
      <c r="H103" s="11" t="s">
        <v>486</v>
      </c>
      <c r="I103" s="10">
        <v>1401</v>
      </c>
      <c r="J103" s="5" t="s">
        <v>486</v>
      </c>
      <c r="K103" s="5">
        <v>275</v>
      </c>
      <c r="L103" s="11" t="s">
        <v>486</v>
      </c>
      <c r="M103" s="10">
        <v>718</v>
      </c>
      <c r="N103" s="5">
        <v>902</v>
      </c>
      <c r="O103" s="11">
        <v>52</v>
      </c>
      <c r="P103" s="10">
        <v>1062</v>
      </c>
      <c r="Q103" s="5">
        <v>477</v>
      </c>
      <c r="R103" s="5">
        <v>113</v>
      </c>
      <c r="S103" s="5">
        <v>22</v>
      </c>
      <c r="T103" s="11">
        <v>3</v>
      </c>
      <c r="U103" s="10">
        <v>271</v>
      </c>
      <c r="V103" s="5">
        <v>159</v>
      </c>
      <c r="W103" s="5">
        <v>1194</v>
      </c>
      <c r="X103" s="11">
        <v>28</v>
      </c>
      <c r="Y103" s="10">
        <v>415</v>
      </c>
      <c r="Z103" s="5">
        <v>1188</v>
      </c>
      <c r="AA103" s="5">
        <v>33</v>
      </c>
      <c r="AB103" s="11">
        <v>11</v>
      </c>
      <c r="AC103" s="10"/>
    </row>
    <row r="104" spans="1:29" x14ac:dyDescent="0.35">
      <c r="A104" s="11"/>
      <c r="B104" s="8" t="s">
        <v>449</v>
      </c>
      <c r="C104" s="12">
        <v>0.56999999999999995</v>
      </c>
      <c r="D104" s="13">
        <v>0.56999999999999995</v>
      </c>
      <c r="E104" s="5" t="s">
        <v>486</v>
      </c>
      <c r="F104" s="5" t="s">
        <v>486</v>
      </c>
      <c r="G104" s="5" t="s">
        <v>486</v>
      </c>
      <c r="H104" s="11" t="s">
        <v>486</v>
      </c>
      <c r="I104" s="13">
        <v>0.59</v>
      </c>
      <c r="J104" s="5" t="s">
        <v>486</v>
      </c>
      <c r="K104" s="14">
        <v>0.49</v>
      </c>
      <c r="L104" s="11" t="s">
        <v>486</v>
      </c>
      <c r="M104" s="13">
        <v>0.63</v>
      </c>
      <c r="N104" s="14">
        <v>0.54</v>
      </c>
      <c r="O104" s="15">
        <v>0.49</v>
      </c>
      <c r="P104" s="13">
        <v>0.57999999999999996</v>
      </c>
      <c r="Q104" s="14">
        <v>0.53</v>
      </c>
      <c r="R104" s="14">
        <v>0.68</v>
      </c>
      <c r="S104" s="14">
        <v>0.67</v>
      </c>
      <c r="T104" s="15">
        <v>0.75</v>
      </c>
      <c r="U104" s="13">
        <v>0.57999999999999996</v>
      </c>
      <c r="V104" s="14">
        <v>0.56000000000000005</v>
      </c>
      <c r="W104" s="14">
        <v>0.56999999999999995</v>
      </c>
      <c r="X104" s="15">
        <v>0.53</v>
      </c>
      <c r="Y104" s="13">
        <v>0.6</v>
      </c>
      <c r="Z104" s="14">
        <v>0.56000000000000005</v>
      </c>
      <c r="AA104" s="14">
        <v>0.59</v>
      </c>
      <c r="AB104" s="15">
        <v>0.5</v>
      </c>
      <c r="AC104" s="10"/>
    </row>
    <row r="105" spans="1:29" x14ac:dyDescent="0.35">
      <c r="A105" s="11"/>
      <c r="B105" s="8" t="s">
        <v>449</v>
      </c>
      <c r="C105" s="10" t="s">
        <v>1144</v>
      </c>
      <c r="D105" s="10" t="s">
        <v>449</v>
      </c>
      <c r="E105" s="5" t="s">
        <v>449</v>
      </c>
      <c r="F105" s="5" t="s">
        <v>449</v>
      </c>
      <c r="G105" s="5" t="s">
        <v>449</v>
      </c>
      <c r="H105" s="11" t="s">
        <v>449</v>
      </c>
      <c r="I105" s="10" t="s">
        <v>514</v>
      </c>
      <c r="J105" s="5" t="s">
        <v>449</v>
      </c>
      <c r="K105" s="5" t="s">
        <v>449</v>
      </c>
      <c r="L105" s="11" t="s">
        <v>449</v>
      </c>
      <c r="M105" s="10" t="s">
        <v>507</v>
      </c>
      <c r="N105" s="5" t="s">
        <v>449</v>
      </c>
      <c r="O105" s="11" t="s">
        <v>449</v>
      </c>
      <c r="P105" s="10" t="s">
        <v>449</v>
      </c>
      <c r="Q105" s="5" t="s">
        <v>449</v>
      </c>
      <c r="R105" s="5" t="s">
        <v>593</v>
      </c>
      <c r="S105" s="5" t="s">
        <v>449</v>
      </c>
      <c r="T105" s="11" t="s">
        <v>449</v>
      </c>
      <c r="U105" s="10" t="s">
        <v>449</v>
      </c>
      <c r="V105" s="5" t="s">
        <v>449</v>
      </c>
      <c r="W105" s="5" t="s">
        <v>449</v>
      </c>
      <c r="X105" s="11" t="s">
        <v>449</v>
      </c>
      <c r="Y105" s="10" t="s">
        <v>449</v>
      </c>
      <c r="Z105" s="5" t="s">
        <v>449</v>
      </c>
      <c r="AA105" s="5" t="s">
        <v>449</v>
      </c>
      <c r="AB105" s="11" t="s">
        <v>449</v>
      </c>
      <c r="AC105" s="10"/>
    </row>
    <row r="106" spans="1:29" x14ac:dyDescent="0.35">
      <c r="A106" s="11"/>
      <c r="B106" s="22" t="s">
        <v>1408</v>
      </c>
      <c r="C106" s="23" t="s">
        <v>486</v>
      </c>
      <c r="D106" s="24" t="s">
        <v>486</v>
      </c>
      <c r="E106" s="25" t="s">
        <v>486</v>
      </c>
      <c r="F106" s="25" t="s">
        <v>486</v>
      </c>
      <c r="G106" s="25" t="s">
        <v>486</v>
      </c>
      <c r="H106" s="26" t="s">
        <v>486</v>
      </c>
      <c r="I106" s="24" t="s">
        <v>486</v>
      </c>
      <c r="J106" s="25" t="s">
        <v>486</v>
      </c>
      <c r="K106" s="25" t="s">
        <v>486</v>
      </c>
      <c r="L106" s="26" t="s">
        <v>486</v>
      </c>
      <c r="M106" s="24" t="s">
        <v>486</v>
      </c>
      <c r="N106" s="25" t="s">
        <v>486</v>
      </c>
      <c r="O106" s="26" t="s">
        <v>486</v>
      </c>
      <c r="P106" s="24" t="s">
        <v>486</v>
      </c>
      <c r="Q106" s="25" t="s">
        <v>486</v>
      </c>
      <c r="R106" s="25" t="s">
        <v>486</v>
      </c>
      <c r="S106" s="25" t="s">
        <v>486</v>
      </c>
      <c r="T106" s="26" t="s">
        <v>486</v>
      </c>
      <c r="U106" s="24" t="s">
        <v>486</v>
      </c>
      <c r="V106" s="25" t="s">
        <v>486</v>
      </c>
      <c r="W106" s="25" t="s">
        <v>486</v>
      </c>
      <c r="X106" s="26" t="s">
        <v>486</v>
      </c>
      <c r="Y106" s="24" t="s">
        <v>486</v>
      </c>
      <c r="Z106" s="25" t="s">
        <v>486</v>
      </c>
      <c r="AA106" s="25" t="s">
        <v>486</v>
      </c>
      <c r="AB106" s="26" t="s">
        <v>486</v>
      </c>
      <c r="AC106" s="10"/>
    </row>
    <row r="107" spans="1:29" x14ac:dyDescent="0.35">
      <c r="A107" s="11"/>
      <c r="B107" s="8" t="s">
        <v>1409</v>
      </c>
      <c r="C107" s="9">
        <v>113</v>
      </c>
      <c r="D107" s="10">
        <v>113</v>
      </c>
      <c r="E107" s="5" t="s">
        <v>486</v>
      </c>
      <c r="F107" s="5" t="s">
        <v>486</v>
      </c>
      <c r="G107" s="5" t="s">
        <v>486</v>
      </c>
      <c r="H107" s="11" t="s">
        <v>486</v>
      </c>
      <c r="I107" s="10">
        <v>93</v>
      </c>
      <c r="J107" s="5" t="s">
        <v>486</v>
      </c>
      <c r="K107" s="5">
        <v>20</v>
      </c>
      <c r="L107" s="11" t="s">
        <v>486</v>
      </c>
      <c r="M107" s="10">
        <v>47</v>
      </c>
      <c r="N107" s="5">
        <v>61</v>
      </c>
      <c r="O107" s="11">
        <v>6</v>
      </c>
      <c r="P107" s="10">
        <v>64</v>
      </c>
      <c r="Q107" s="5">
        <v>37</v>
      </c>
      <c r="R107" s="5">
        <v>9</v>
      </c>
      <c r="S107" s="5">
        <v>4</v>
      </c>
      <c r="T107" s="11" t="s">
        <v>486</v>
      </c>
      <c r="U107" s="10">
        <v>27</v>
      </c>
      <c r="V107" s="5">
        <v>9</v>
      </c>
      <c r="W107" s="5">
        <v>70</v>
      </c>
      <c r="X107" s="11">
        <v>1</v>
      </c>
      <c r="Y107" s="10">
        <v>30</v>
      </c>
      <c r="Z107" s="5">
        <v>77</v>
      </c>
      <c r="AA107" s="5">
        <v>1</v>
      </c>
      <c r="AB107" s="11">
        <v>2</v>
      </c>
      <c r="AC107" s="10"/>
    </row>
    <row r="108" spans="1:29" x14ac:dyDescent="0.35">
      <c r="A108" s="5"/>
      <c r="B108" s="31" t="s">
        <v>449</v>
      </c>
      <c r="C108" s="32" t="s">
        <v>449</v>
      </c>
      <c r="D108" s="32" t="s">
        <v>449</v>
      </c>
      <c r="E108" s="33" t="s">
        <v>449</v>
      </c>
      <c r="F108" s="33" t="s">
        <v>449</v>
      </c>
      <c r="G108" s="33" t="s">
        <v>449</v>
      </c>
      <c r="H108" s="34" t="s">
        <v>449</v>
      </c>
      <c r="I108" s="32" t="s">
        <v>449</v>
      </c>
      <c r="J108" s="33" t="s">
        <v>449</v>
      </c>
      <c r="K108" s="33" t="s">
        <v>449</v>
      </c>
      <c r="L108" s="34" t="s">
        <v>449</v>
      </c>
      <c r="M108" s="32" t="s">
        <v>449</v>
      </c>
      <c r="N108" s="33" t="s">
        <v>449</v>
      </c>
      <c r="O108" s="34" t="s">
        <v>449</v>
      </c>
      <c r="P108" s="32" t="s">
        <v>449</v>
      </c>
      <c r="Q108" s="33" t="s">
        <v>449</v>
      </c>
      <c r="R108" s="33" t="s">
        <v>449</v>
      </c>
      <c r="S108" s="33" t="s">
        <v>449</v>
      </c>
      <c r="T108" s="34" t="s">
        <v>449</v>
      </c>
      <c r="U108" s="32" t="s">
        <v>559</v>
      </c>
      <c r="V108" s="33" t="s">
        <v>449</v>
      </c>
      <c r="W108" s="33" t="s">
        <v>449</v>
      </c>
      <c r="X108" s="34" t="s">
        <v>449</v>
      </c>
      <c r="Y108" s="32" t="s">
        <v>449</v>
      </c>
      <c r="Z108" s="33" t="s">
        <v>449</v>
      </c>
      <c r="AA108" s="33" t="s">
        <v>449</v>
      </c>
      <c r="AB108" s="33" t="s">
        <v>449</v>
      </c>
      <c r="AC108" s="10"/>
    </row>
    <row r="109" spans="1:29" x14ac:dyDescent="0.35">
      <c r="B109" s="1" t="s">
        <v>1929</v>
      </c>
    </row>
    <row r="110" spans="1:29" x14ac:dyDescent="0.35">
      <c r="B110" s="1" t="s">
        <v>529</v>
      </c>
    </row>
    <row r="111" spans="1:29" x14ac:dyDescent="0.35">
      <c r="B111" s="1" t="s">
        <v>530</v>
      </c>
    </row>
  </sheetData>
  <hyperlinks>
    <hyperlink ref="C1" location="Index!A118" display="Return to Index" xr:uid="{00000000-0004-0000-72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300-000000000000}">
  <dimension ref="A1:X119"/>
  <sheetViews>
    <sheetView showGridLines="0" zoomScale="85" zoomScaleNormal="85" workbookViewId="0">
      <pane ySplit="8" topLeftCell="A9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306</v>
      </c>
    </row>
    <row r="6" spans="1:24" x14ac:dyDescent="0.35">
      <c r="B6" s="1" t="s">
        <v>304</v>
      </c>
    </row>
    <row r="7" spans="1:24" x14ac:dyDescent="0.35">
      <c r="B7" s="1" t="s">
        <v>104</v>
      </c>
    </row>
    <row r="8" spans="1:24" ht="130.5" x14ac:dyDescent="0.35">
      <c r="B8" s="5" t="s">
        <v>449</v>
      </c>
      <c r="C8" s="6" t="s">
        <v>450</v>
      </c>
      <c r="D8" s="6" t="s">
        <v>535</v>
      </c>
      <c r="E8" s="7" t="s">
        <v>536</v>
      </c>
      <c r="F8" s="7" t="s">
        <v>537</v>
      </c>
      <c r="G8" s="7" t="s">
        <v>538</v>
      </c>
      <c r="H8" s="7" t="s">
        <v>539</v>
      </c>
      <c r="I8" s="7" t="s">
        <v>540</v>
      </c>
      <c r="J8" s="6" t="s">
        <v>541</v>
      </c>
      <c r="K8" s="7" t="s">
        <v>542</v>
      </c>
      <c r="L8" s="6" t="s">
        <v>543</v>
      </c>
      <c r="M8" s="7" t="s">
        <v>544</v>
      </c>
      <c r="N8" s="7" t="s">
        <v>545</v>
      </c>
      <c r="O8" s="7" t="s">
        <v>546</v>
      </c>
      <c r="P8" s="7" t="s">
        <v>547</v>
      </c>
      <c r="Q8" s="7" t="s">
        <v>548</v>
      </c>
      <c r="R8" s="7" t="s">
        <v>549</v>
      </c>
      <c r="S8" s="6" t="s">
        <v>550</v>
      </c>
      <c r="T8" s="7" t="s">
        <v>551</v>
      </c>
      <c r="U8" s="7" t="s">
        <v>552</v>
      </c>
      <c r="V8" s="7" t="s">
        <v>553</v>
      </c>
      <c r="W8" s="7" t="s">
        <v>554</v>
      </c>
    </row>
    <row r="9" spans="1:24" x14ac:dyDescent="0.35">
      <c r="B9" s="8" t="s">
        <v>476</v>
      </c>
      <c r="C9" s="9">
        <v>3022</v>
      </c>
      <c r="D9" s="10">
        <v>1299</v>
      </c>
      <c r="E9" s="5">
        <v>211</v>
      </c>
      <c r="F9" s="5">
        <v>662</v>
      </c>
      <c r="G9" s="5">
        <v>339</v>
      </c>
      <c r="H9" s="5">
        <v>286</v>
      </c>
      <c r="I9" s="11">
        <v>167</v>
      </c>
      <c r="J9" s="10">
        <v>2530</v>
      </c>
      <c r="K9" s="11">
        <v>388</v>
      </c>
      <c r="L9" s="10">
        <v>443</v>
      </c>
      <c r="M9" s="5">
        <v>684</v>
      </c>
      <c r="N9" s="5">
        <v>232</v>
      </c>
      <c r="O9" s="5">
        <v>825</v>
      </c>
      <c r="P9" s="5">
        <v>457</v>
      </c>
      <c r="Q9" s="5">
        <v>147</v>
      </c>
      <c r="R9" s="11">
        <v>98</v>
      </c>
      <c r="S9" s="10">
        <v>494</v>
      </c>
      <c r="T9" s="5">
        <v>825</v>
      </c>
      <c r="U9" s="5">
        <v>893</v>
      </c>
      <c r="V9" s="5">
        <v>335</v>
      </c>
      <c r="W9" s="11">
        <v>152</v>
      </c>
    </row>
    <row r="10" spans="1:24" x14ac:dyDescent="0.35">
      <c r="B10" s="17" t="s">
        <v>1930</v>
      </c>
      <c r="C10" s="18">
        <v>2928</v>
      </c>
      <c r="D10" s="19">
        <v>1213</v>
      </c>
      <c r="E10" s="20">
        <v>221</v>
      </c>
      <c r="F10" s="20">
        <v>541</v>
      </c>
      <c r="G10" s="20">
        <v>355</v>
      </c>
      <c r="H10" s="20">
        <v>365</v>
      </c>
      <c r="I10" s="21">
        <v>155</v>
      </c>
      <c r="J10" s="19">
        <v>2289</v>
      </c>
      <c r="K10" s="21">
        <v>489</v>
      </c>
      <c r="L10" s="19">
        <v>497</v>
      </c>
      <c r="M10" s="20">
        <v>644</v>
      </c>
      <c r="N10" s="20">
        <v>219</v>
      </c>
      <c r="O10" s="20">
        <v>738</v>
      </c>
      <c r="P10" s="20">
        <v>407</v>
      </c>
      <c r="Q10" s="20">
        <v>115</v>
      </c>
      <c r="R10" s="21" t="s">
        <v>1410</v>
      </c>
      <c r="S10" s="19">
        <v>571</v>
      </c>
      <c r="T10" s="20">
        <v>818</v>
      </c>
      <c r="U10" s="20">
        <v>747</v>
      </c>
      <c r="V10" s="20">
        <v>254</v>
      </c>
      <c r="W10" s="21" t="s">
        <v>1411</v>
      </c>
    </row>
    <row r="11" spans="1:24" x14ac:dyDescent="0.35">
      <c r="A11" s="11"/>
      <c r="B11" s="22" t="s">
        <v>1371</v>
      </c>
      <c r="C11" s="23">
        <v>10</v>
      </c>
      <c r="D11" s="24">
        <v>7</v>
      </c>
      <c r="E11" s="25" t="s">
        <v>486</v>
      </c>
      <c r="F11" s="25">
        <v>1</v>
      </c>
      <c r="G11" s="25">
        <v>2</v>
      </c>
      <c r="H11" s="25" t="s">
        <v>486</v>
      </c>
      <c r="I11" s="26" t="s">
        <v>486</v>
      </c>
      <c r="J11" s="24">
        <v>6</v>
      </c>
      <c r="K11" s="26" t="s">
        <v>486</v>
      </c>
      <c r="L11" s="24">
        <v>5</v>
      </c>
      <c r="M11" s="25">
        <v>2</v>
      </c>
      <c r="N11" s="25">
        <v>1</v>
      </c>
      <c r="O11" s="25">
        <v>2</v>
      </c>
      <c r="P11" s="25" t="s">
        <v>486</v>
      </c>
      <c r="Q11" s="25" t="s">
        <v>486</v>
      </c>
      <c r="R11" s="26" t="s">
        <v>486</v>
      </c>
      <c r="S11" s="24" t="s">
        <v>486</v>
      </c>
      <c r="T11" s="25">
        <v>8</v>
      </c>
      <c r="U11" s="25">
        <v>2</v>
      </c>
      <c r="V11" s="25" t="s">
        <v>486</v>
      </c>
      <c r="W11" s="26" t="s">
        <v>486</v>
      </c>
      <c r="X11" s="10"/>
    </row>
    <row r="12" spans="1:24" x14ac:dyDescent="0.35">
      <c r="A12" s="11"/>
      <c r="B12" s="22" t="s">
        <v>449</v>
      </c>
      <c r="C12" s="23" t="s">
        <v>511</v>
      </c>
      <c r="D12" s="28">
        <v>0.01</v>
      </c>
      <c r="E12" s="25" t="s">
        <v>486</v>
      </c>
      <c r="F12" s="25" t="s">
        <v>511</v>
      </c>
      <c r="G12" s="29">
        <v>0.01</v>
      </c>
      <c r="H12" s="25" t="s">
        <v>486</v>
      </c>
      <c r="I12" s="26" t="s">
        <v>486</v>
      </c>
      <c r="J12" s="24" t="s">
        <v>511</v>
      </c>
      <c r="K12" s="26" t="s">
        <v>486</v>
      </c>
      <c r="L12" s="28">
        <v>0.01</v>
      </c>
      <c r="M12" s="25" t="s">
        <v>511</v>
      </c>
      <c r="N12" s="25" t="s">
        <v>511</v>
      </c>
      <c r="O12" s="25" t="s">
        <v>511</v>
      </c>
      <c r="P12" s="25" t="s">
        <v>486</v>
      </c>
      <c r="Q12" s="25" t="s">
        <v>486</v>
      </c>
      <c r="R12" s="26" t="s">
        <v>486</v>
      </c>
      <c r="S12" s="24" t="s">
        <v>486</v>
      </c>
      <c r="T12" s="29">
        <v>0.01</v>
      </c>
      <c r="U12" s="25" t="s">
        <v>511</v>
      </c>
      <c r="V12" s="25" t="s">
        <v>486</v>
      </c>
      <c r="W12" s="26" t="s">
        <v>486</v>
      </c>
      <c r="X12" s="10"/>
    </row>
    <row r="13" spans="1:24" x14ac:dyDescent="0.35">
      <c r="A13" s="11"/>
      <c r="B13" s="22" t="s">
        <v>449</v>
      </c>
      <c r="C13" s="24" t="s">
        <v>449</v>
      </c>
      <c r="D13" s="24" t="s">
        <v>449</v>
      </c>
      <c r="E13" s="25" t="s">
        <v>449</v>
      </c>
      <c r="F13" s="25" t="s">
        <v>449</v>
      </c>
      <c r="G13" s="25" t="s">
        <v>449</v>
      </c>
      <c r="H13" s="25" t="s">
        <v>449</v>
      </c>
      <c r="I13" s="26" t="s">
        <v>449</v>
      </c>
      <c r="J13" s="24" t="s">
        <v>449</v>
      </c>
      <c r="K13" s="26" t="s">
        <v>449</v>
      </c>
      <c r="L13" s="24" t="s">
        <v>449</v>
      </c>
      <c r="M13" s="25" t="s">
        <v>449</v>
      </c>
      <c r="N13" s="25" t="s">
        <v>449</v>
      </c>
      <c r="O13" s="25" t="s">
        <v>449</v>
      </c>
      <c r="P13" s="25" t="s">
        <v>449</v>
      </c>
      <c r="Q13" s="25" t="s">
        <v>449</v>
      </c>
      <c r="R13" s="26" t="s">
        <v>449</v>
      </c>
      <c r="S13" s="24" t="s">
        <v>449</v>
      </c>
      <c r="T13" s="25" t="s">
        <v>505</v>
      </c>
      <c r="U13" s="25" t="s">
        <v>449</v>
      </c>
      <c r="V13" s="25" t="s">
        <v>449</v>
      </c>
      <c r="W13" s="26" t="s">
        <v>449</v>
      </c>
      <c r="X13" s="10"/>
    </row>
    <row r="14" spans="1:24" x14ac:dyDescent="0.35">
      <c r="A14" s="11"/>
      <c r="B14" s="8" t="s">
        <v>1372</v>
      </c>
      <c r="C14" s="9">
        <v>399</v>
      </c>
      <c r="D14" s="10">
        <v>227</v>
      </c>
      <c r="E14" s="5">
        <v>37</v>
      </c>
      <c r="F14" s="5">
        <v>81</v>
      </c>
      <c r="G14" s="5">
        <v>22</v>
      </c>
      <c r="H14" s="5">
        <v>17</v>
      </c>
      <c r="I14" s="11">
        <v>9</v>
      </c>
      <c r="J14" s="10">
        <v>314</v>
      </c>
      <c r="K14" s="11">
        <v>49</v>
      </c>
      <c r="L14" s="10">
        <v>42</v>
      </c>
      <c r="M14" s="5">
        <v>81</v>
      </c>
      <c r="N14" s="5">
        <v>37</v>
      </c>
      <c r="O14" s="5">
        <v>117</v>
      </c>
      <c r="P14" s="5">
        <v>78</v>
      </c>
      <c r="Q14" s="5">
        <v>26</v>
      </c>
      <c r="R14" s="11">
        <v>6</v>
      </c>
      <c r="S14" s="10">
        <v>59</v>
      </c>
      <c r="T14" s="5">
        <v>104</v>
      </c>
      <c r="U14" s="5">
        <v>133</v>
      </c>
      <c r="V14" s="5">
        <v>60</v>
      </c>
      <c r="W14" s="11">
        <v>12</v>
      </c>
      <c r="X14" s="10"/>
    </row>
    <row r="15" spans="1:24" x14ac:dyDescent="0.35">
      <c r="A15" s="11"/>
      <c r="B15" s="8" t="s">
        <v>449</v>
      </c>
      <c r="C15" s="12">
        <v>0.14000000000000001</v>
      </c>
      <c r="D15" s="13">
        <v>0.19</v>
      </c>
      <c r="E15" s="14">
        <v>0.17</v>
      </c>
      <c r="F15" s="14">
        <v>0.15</v>
      </c>
      <c r="G15" s="14">
        <v>0.06</v>
      </c>
      <c r="H15" s="14">
        <v>0.05</v>
      </c>
      <c r="I15" s="15">
        <v>0.06</v>
      </c>
      <c r="J15" s="13">
        <v>0.14000000000000001</v>
      </c>
      <c r="K15" s="15">
        <v>0.1</v>
      </c>
      <c r="L15" s="13">
        <v>0.08</v>
      </c>
      <c r="M15" s="14">
        <v>0.13</v>
      </c>
      <c r="N15" s="14">
        <v>0.17</v>
      </c>
      <c r="O15" s="14">
        <v>0.16</v>
      </c>
      <c r="P15" s="14">
        <v>0.19</v>
      </c>
      <c r="Q15" s="14">
        <v>0.23</v>
      </c>
      <c r="R15" s="15">
        <v>0.04</v>
      </c>
      <c r="S15" s="13">
        <v>0.1</v>
      </c>
      <c r="T15" s="14">
        <v>0.13</v>
      </c>
      <c r="U15" s="14">
        <v>0.18</v>
      </c>
      <c r="V15" s="14">
        <v>0.24</v>
      </c>
      <c r="W15" s="15">
        <v>0.06</v>
      </c>
      <c r="X15" s="10"/>
    </row>
    <row r="16" spans="1:24" x14ac:dyDescent="0.35">
      <c r="A16" s="11"/>
      <c r="B16" s="8" t="s">
        <v>449</v>
      </c>
      <c r="C16" s="10" t="s">
        <v>1412</v>
      </c>
      <c r="D16" s="10" t="s">
        <v>802</v>
      </c>
      <c r="E16" s="5" t="s">
        <v>801</v>
      </c>
      <c r="F16" s="5" t="s">
        <v>801</v>
      </c>
      <c r="G16" s="5" t="s">
        <v>449</v>
      </c>
      <c r="H16" s="5" t="s">
        <v>449</v>
      </c>
      <c r="I16" s="11" t="s">
        <v>449</v>
      </c>
      <c r="J16" s="10" t="s">
        <v>449</v>
      </c>
      <c r="K16" s="11" t="s">
        <v>449</v>
      </c>
      <c r="L16" s="10" t="s">
        <v>449</v>
      </c>
      <c r="M16" s="5" t="s">
        <v>558</v>
      </c>
      <c r="N16" s="5" t="s">
        <v>730</v>
      </c>
      <c r="O16" s="5" t="s">
        <v>730</v>
      </c>
      <c r="P16" s="5" t="s">
        <v>764</v>
      </c>
      <c r="Q16" s="5" t="s">
        <v>764</v>
      </c>
      <c r="R16" s="11" t="s">
        <v>449</v>
      </c>
      <c r="S16" s="10" t="s">
        <v>449</v>
      </c>
      <c r="T16" s="5" t="s">
        <v>449</v>
      </c>
      <c r="U16" s="5" t="s">
        <v>737</v>
      </c>
      <c r="V16" s="5" t="s">
        <v>737</v>
      </c>
      <c r="W16" s="11" t="s">
        <v>449</v>
      </c>
      <c r="X16" s="10"/>
    </row>
    <row r="17" spans="1:24" x14ac:dyDescent="0.35">
      <c r="A17" s="11"/>
      <c r="B17" s="22" t="s">
        <v>1373</v>
      </c>
      <c r="C17" s="23">
        <v>18</v>
      </c>
      <c r="D17" s="24">
        <v>8</v>
      </c>
      <c r="E17" s="25">
        <v>3</v>
      </c>
      <c r="F17" s="25">
        <v>2</v>
      </c>
      <c r="G17" s="25">
        <v>1</v>
      </c>
      <c r="H17" s="25">
        <v>2</v>
      </c>
      <c r="I17" s="26">
        <v>1</v>
      </c>
      <c r="J17" s="24">
        <v>12</v>
      </c>
      <c r="K17" s="26">
        <v>4</v>
      </c>
      <c r="L17" s="24">
        <v>3</v>
      </c>
      <c r="M17" s="25" t="s">
        <v>511</v>
      </c>
      <c r="N17" s="25">
        <v>1</v>
      </c>
      <c r="O17" s="25">
        <v>3</v>
      </c>
      <c r="P17" s="25">
        <v>7</v>
      </c>
      <c r="Q17" s="25" t="s">
        <v>486</v>
      </c>
      <c r="R17" s="26">
        <v>1</v>
      </c>
      <c r="S17" s="24">
        <v>1</v>
      </c>
      <c r="T17" s="25">
        <v>5</v>
      </c>
      <c r="U17" s="25">
        <v>3</v>
      </c>
      <c r="V17" s="25">
        <v>3</v>
      </c>
      <c r="W17" s="26">
        <v>2</v>
      </c>
      <c r="X17" s="10"/>
    </row>
    <row r="18" spans="1:24" x14ac:dyDescent="0.35">
      <c r="A18" s="11"/>
      <c r="B18" s="22" t="s">
        <v>449</v>
      </c>
      <c r="C18" s="27">
        <v>0.01</v>
      </c>
      <c r="D18" s="28">
        <v>0.01</v>
      </c>
      <c r="E18" s="29">
        <v>0.01</v>
      </c>
      <c r="F18" s="25" t="s">
        <v>511</v>
      </c>
      <c r="G18" s="25" t="s">
        <v>511</v>
      </c>
      <c r="H18" s="29">
        <v>0.01</v>
      </c>
      <c r="I18" s="30">
        <v>0.01</v>
      </c>
      <c r="J18" s="28">
        <v>0.01</v>
      </c>
      <c r="K18" s="30">
        <v>0.01</v>
      </c>
      <c r="L18" s="28">
        <v>0.01</v>
      </c>
      <c r="M18" s="25" t="s">
        <v>511</v>
      </c>
      <c r="N18" s="25" t="s">
        <v>511</v>
      </c>
      <c r="O18" s="25" t="s">
        <v>511</v>
      </c>
      <c r="P18" s="29">
        <v>0.02</v>
      </c>
      <c r="Q18" s="25" t="s">
        <v>486</v>
      </c>
      <c r="R18" s="30">
        <v>0.01</v>
      </c>
      <c r="S18" s="24" t="s">
        <v>511</v>
      </c>
      <c r="T18" s="29">
        <v>0.01</v>
      </c>
      <c r="U18" s="25" t="s">
        <v>511</v>
      </c>
      <c r="V18" s="29">
        <v>0.01</v>
      </c>
      <c r="W18" s="30">
        <v>0.01</v>
      </c>
      <c r="X18" s="10"/>
    </row>
    <row r="19" spans="1:24" x14ac:dyDescent="0.35">
      <c r="A19" s="11"/>
      <c r="B19" s="22" t="s">
        <v>449</v>
      </c>
      <c r="C19" s="24" t="s">
        <v>449</v>
      </c>
      <c r="D19" s="24" t="s">
        <v>449</v>
      </c>
      <c r="E19" s="25" t="s">
        <v>449</v>
      </c>
      <c r="F19" s="25" t="s">
        <v>449</v>
      </c>
      <c r="G19" s="25" t="s">
        <v>449</v>
      </c>
      <c r="H19" s="25" t="s">
        <v>449</v>
      </c>
      <c r="I19" s="26" t="s">
        <v>449</v>
      </c>
      <c r="J19" s="24" t="s">
        <v>449</v>
      </c>
      <c r="K19" s="26" t="s">
        <v>449</v>
      </c>
      <c r="L19" s="24" t="s">
        <v>449</v>
      </c>
      <c r="M19" s="25" t="s">
        <v>449</v>
      </c>
      <c r="N19" s="25" t="s">
        <v>449</v>
      </c>
      <c r="O19" s="25" t="s">
        <v>449</v>
      </c>
      <c r="P19" s="25" t="s">
        <v>603</v>
      </c>
      <c r="Q19" s="25" t="s">
        <v>449</v>
      </c>
      <c r="R19" s="26" t="s">
        <v>449</v>
      </c>
      <c r="S19" s="24" t="s">
        <v>449</v>
      </c>
      <c r="T19" s="25" t="s">
        <v>449</v>
      </c>
      <c r="U19" s="25" t="s">
        <v>449</v>
      </c>
      <c r="V19" s="25" t="s">
        <v>449</v>
      </c>
      <c r="W19" s="26" t="s">
        <v>449</v>
      </c>
      <c r="X19" s="10"/>
    </row>
    <row r="20" spans="1:24" x14ac:dyDescent="0.35">
      <c r="A20" s="11"/>
      <c r="B20" s="8" t="s">
        <v>1374</v>
      </c>
      <c r="C20" s="9">
        <v>21</v>
      </c>
      <c r="D20" s="10">
        <v>9</v>
      </c>
      <c r="E20" s="5">
        <v>2</v>
      </c>
      <c r="F20" s="5">
        <v>3</v>
      </c>
      <c r="G20" s="5">
        <v>1</v>
      </c>
      <c r="H20" s="5">
        <v>5</v>
      </c>
      <c r="I20" s="11">
        <v>1</v>
      </c>
      <c r="J20" s="10">
        <v>19</v>
      </c>
      <c r="K20" s="11">
        <v>2</v>
      </c>
      <c r="L20" s="10">
        <v>5</v>
      </c>
      <c r="M20" s="5">
        <v>3</v>
      </c>
      <c r="N20" s="5">
        <v>1</v>
      </c>
      <c r="O20" s="5">
        <v>8</v>
      </c>
      <c r="P20" s="5">
        <v>2</v>
      </c>
      <c r="Q20" s="5">
        <v>1</v>
      </c>
      <c r="R20" s="11">
        <v>1</v>
      </c>
      <c r="S20" s="10">
        <v>6</v>
      </c>
      <c r="T20" s="5">
        <v>6</v>
      </c>
      <c r="U20" s="5">
        <v>5</v>
      </c>
      <c r="V20" s="5">
        <v>1</v>
      </c>
      <c r="W20" s="11">
        <v>1</v>
      </c>
      <c r="X20" s="10"/>
    </row>
    <row r="21" spans="1:24" x14ac:dyDescent="0.35">
      <c r="A21" s="11"/>
      <c r="B21" s="8" t="s">
        <v>449</v>
      </c>
      <c r="C21" s="12">
        <v>0.01</v>
      </c>
      <c r="D21" s="13">
        <v>0.01</v>
      </c>
      <c r="E21" s="14">
        <v>0.01</v>
      </c>
      <c r="F21" s="14">
        <v>0.01</v>
      </c>
      <c r="G21" s="5" t="s">
        <v>511</v>
      </c>
      <c r="H21" s="14">
        <v>0.01</v>
      </c>
      <c r="I21" s="15">
        <v>0.01</v>
      </c>
      <c r="J21" s="13">
        <v>0.01</v>
      </c>
      <c r="K21" s="11" t="s">
        <v>511</v>
      </c>
      <c r="L21" s="13">
        <v>0.01</v>
      </c>
      <c r="M21" s="5" t="s">
        <v>511</v>
      </c>
      <c r="N21" s="14">
        <v>0.01</v>
      </c>
      <c r="O21" s="14">
        <v>0.01</v>
      </c>
      <c r="P21" s="5" t="s">
        <v>511</v>
      </c>
      <c r="Q21" s="5" t="s">
        <v>511</v>
      </c>
      <c r="R21" s="15">
        <v>0.01</v>
      </c>
      <c r="S21" s="13">
        <v>0.01</v>
      </c>
      <c r="T21" s="14">
        <v>0.01</v>
      </c>
      <c r="U21" s="14">
        <v>0.01</v>
      </c>
      <c r="V21" s="14">
        <v>0.01</v>
      </c>
      <c r="W21" s="11" t="s">
        <v>511</v>
      </c>
      <c r="X21" s="10"/>
    </row>
    <row r="22" spans="1:24" ht="29" x14ac:dyDescent="0.35">
      <c r="A22" s="11"/>
      <c r="B22" s="22" t="s">
        <v>1375</v>
      </c>
      <c r="C22" s="23">
        <v>183</v>
      </c>
      <c r="D22" s="24">
        <v>89</v>
      </c>
      <c r="E22" s="25">
        <v>11</v>
      </c>
      <c r="F22" s="25">
        <v>43</v>
      </c>
      <c r="G22" s="25">
        <v>16</v>
      </c>
      <c r="H22" s="25">
        <v>10</v>
      </c>
      <c r="I22" s="26">
        <v>8</v>
      </c>
      <c r="J22" s="24">
        <v>137</v>
      </c>
      <c r="K22" s="26">
        <v>37</v>
      </c>
      <c r="L22" s="24">
        <v>16</v>
      </c>
      <c r="M22" s="25">
        <v>25</v>
      </c>
      <c r="N22" s="25">
        <v>10</v>
      </c>
      <c r="O22" s="25">
        <v>58</v>
      </c>
      <c r="P22" s="25">
        <v>50</v>
      </c>
      <c r="Q22" s="25">
        <v>16</v>
      </c>
      <c r="R22" s="26">
        <v>2</v>
      </c>
      <c r="S22" s="24">
        <v>33</v>
      </c>
      <c r="T22" s="25">
        <v>37</v>
      </c>
      <c r="U22" s="25">
        <v>63</v>
      </c>
      <c r="V22" s="25">
        <v>27</v>
      </c>
      <c r="W22" s="26">
        <v>4</v>
      </c>
      <c r="X22" s="10"/>
    </row>
    <row r="23" spans="1:24" x14ac:dyDescent="0.35">
      <c r="A23" s="11"/>
      <c r="B23" s="22" t="s">
        <v>449</v>
      </c>
      <c r="C23" s="27">
        <v>0.06</v>
      </c>
      <c r="D23" s="28">
        <v>7.0000000000000007E-2</v>
      </c>
      <c r="E23" s="29">
        <v>0.05</v>
      </c>
      <c r="F23" s="29">
        <v>0.08</v>
      </c>
      <c r="G23" s="29">
        <v>0.04</v>
      </c>
      <c r="H23" s="29">
        <v>0.03</v>
      </c>
      <c r="I23" s="30">
        <v>0.05</v>
      </c>
      <c r="J23" s="28">
        <v>0.06</v>
      </c>
      <c r="K23" s="30">
        <v>0.08</v>
      </c>
      <c r="L23" s="28">
        <v>0.03</v>
      </c>
      <c r="M23" s="29">
        <v>0.04</v>
      </c>
      <c r="N23" s="29">
        <v>0.05</v>
      </c>
      <c r="O23" s="29">
        <v>0.08</v>
      </c>
      <c r="P23" s="29">
        <v>0.12</v>
      </c>
      <c r="Q23" s="29">
        <v>0.14000000000000001</v>
      </c>
      <c r="R23" s="30">
        <v>0.02</v>
      </c>
      <c r="S23" s="28">
        <v>0.06</v>
      </c>
      <c r="T23" s="29">
        <v>0.05</v>
      </c>
      <c r="U23" s="29">
        <v>0.08</v>
      </c>
      <c r="V23" s="29">
        <v>0.1</v>
      </c>
      <c r="W23" s="30">
        <v>0.02</v>
      </c>
      <c r="X23" s="10"/>
    </row>
    <row r="24" spans="1:24" x14ac:dyDescent="0.35">
      <c r="A24" s="11"/>
      <c r="B24" s="22" t="s">
        <v>449</v>
      </c>
      <c r="C24" s="24" t="s">
        <v>1413</v>
      </c>
      <c r="D24" s="24" t="s">
        <v>557</v>
      </c>
      <c r="E24" s="25" t="s">
        <v>449</v>
      </c>
      <c r="F24" s="25" t="s">
        <v>557</v>
      </c>
      <c r="G24" s="25" t="s">
        <v>449</v>
      </c>
      <c r="H24" s="25" t="s">
        <v>449</v>
      </c>
      <c r="I24" s="26" t="s">
        <v>449</v>
      </c>
      <c r="J24" s="24" t="s">
        <v>449</v>
      </c>
      <c r="K24" s="26" t="s">
        <v>449</v>
      </c>
      <c r="L24" s="24" t="s">
        <v>449</v>
      </c>
      <c r="M24" s="25" t="s">
        <v>449</v>
      </c>
      <c r="N24" s="25" t="s">
        <v>449</v>
      </c>
      <c r="O24" s="25" t="s">
        <v>755</v>
      </c>
      <c r="P24" s="25" t="s">
        <v>757</v>
      </c>
      <c r="Q24" s="25" t="s">
        <v>757</v>
      </c>
      <c r="R24" s="26" t="s">
        <v>449</v>
      </c>
      <c r="S24" s="24" t="s">
        <v>449</v>
      </c>
      <c r="T24" s="25" t="s">
        <v>449</v>
      </c>
      <c r="U24" s="25" t="s">
        <v>1348</v>
      </c>
      <c r="V24" s="25" t="s">
        <v>737</v>
      </c>
      <c r="W24" s="26" t="s">
        <v>449</v>
      </c>
      <c r="X24" s="10"/>
    </row>
    <row r="25" spans="1:24" x14ac:dyDescent="0.35">
      <c r="A25" s="11"/>
      <c r="B25" s="8" t="s">
        <v>1376</v>
      </c>
      <c r="C25" s="9">
        <v>14</v>
      </c>
      <c r="D25" s="10">
        <v>5</v>
      </c>
      <c r="E25" s="5" t="s">
        <v>486</v>
      </c>
      <c r="F25" s="5">
        <v>4</v>
      </c>
      <c r="G25" s="5">
        <v>2</v>
      </c>
      <c r="H25" s="5">
        <v>1</v>
      </c>
      <c r="I25" s="11">
        <v>2</v>
      </c>
      <c r="J25" s="10">
        <v>11</v>
      </c>
      <c r="K25" s="11" t="s">
        <v>511</v>
      </c>
      <c r="L25" s="10">
        <v>3</v>
      </c>
      <c r="M25" s="5">
        <v>2</v>
      </c>
      <c r="N25" s="5" t="s">
        <v>486</v>
      </c>
      <c r="O25" s="5">
        <v>4</v>
      </c>
      <c r="P25" s="5">
        <v>3</v>
      </c>
      <c r="Q25" s="5">
        <v>1</v>
      </c>
      <c r="R25" s="11" t="s">
        <v>486</v>
      </c>
      <c r="S25" s="10">
        <v>6</v>
      </c>
      <c r="T25" s="5">
        <v>5</v>
      </c>
      <c r="U25" s="5">
        <v>2</v>
      </c>
      <c r="V25" s="5" t="s">
        <v>511</v>
      </c>
      <c r="W25" s="11" t="s">
        <v>486</v>
      </c>
      <c r="X25" s="10"/>
    </row>
    <row r="26" spans="1:24" x14ac:dyDescent="0.35">
      <c r="A26" s="11"/>
      <c r="B26" s="8" t="s">
        <v>449</v>
      </c>
      <c r="C26" s="9" t="s">
        <v>511</v>
      </c>
      <c r="D26" s="10" t="s">
        <v>511</v>
      </c>
      <c r="E26" s="5" t="s">
        <v>486</v>
      </c>
      <c r="F26" s="14">
        <v>0.01</v>
      </c>
      <c r="G26" s="14">
        <v>0.01</v>
      </c>
      <c r="H26" s="5" t="s">
        <v>511</v>
      </c>
      <c r="I26" s="15">
        <v>0.01</v>
      </c>
      <c r="J26" s="10" t="s">
        <v>511</v>
      </c>
      <c r="K26" s="11" t="s">
        <v>511</v>
      </c>
      <c r="L26" s="13">
        <v>0.01</v>
      </c>
      <c r="M26" s="5" t="s">
        <v>511</v>
      </c>
      <c r="N26" s="5" t="s">
        <v>486</v>
      </c>
      <c r="O26" s="14">
        <v>0.01</v>
      </c>
      <c r="P26" s="14">
        <v>0.01</v>
      </c>
      <c r="Q26" s="14">
        <v>0.01</v>
      </c>
      <c r="R26" s="11" t="s">
        <v>486</v>
      </c>
      <c r="S26" s="13">
        <v>0.01</v>
      </c>
      <c r="T26" s="14">
        <v>0.01</v>
      </c>
      <c r="U26" s="5" t="s">
        <v>511</v>
      </c>
      <c r="V26" s="5" t="s">
        <v>511</v>
      </c>
      <c r="W26" s="11" t="s">
        <v>486</v>
      </c>
      <c r="X26" s="10"/>
    </row>
    <row r="27" spans="1:24" ht="29" x14ac:dyDescent="0.35">
      <c r="A27" s="11"/>
      <c r="B27" s="22" t="s">
        <v>1377</v>
      </c>
      <c r="C27" s="23">
        <v>332</v>
      </c>
      <c r="D27" s="24">
        <v>135</v>
      </c>
      <c r="E27" s="25">
        <v>21</v>
      </c>
      <c r="F27" s="25">
        <v>67</v>
      </c>
      <c r="G27" s="25">
        <v>43</v>
      </c>
      <c r="H27" s="25">
        <v>44</v>
      </c>
      <c r="I27" s="26">
        <v>12</v>
      </c>
      <c r="J27" s="24">
        <v>234</v>
      </c>
      <c r="K27" s="26">
        <v>70</v>
      </c>
      <c r="L27" s="24">
        <v>67</v>
      </c>
      <c r="M27" s="25">
        <v>65</v>
      </c>
      <c r="N27" s="25">
        <v>25</v>
      </c>
      <c r="O27" s="25">
        <v>88</v>
      </c>
      <c r="P27" s="25">
        <v>50</v>
      </c>
      <c r="Q27" s="25">
        <v>16</v>
      </c>
      <c r="R27" s="26">
        <v>9</v>
      </c>
      <c r="S27" s="24">
        <v>72</v>
      </c>
      <c r="T27" s="25">
        <v>77</v>
      </c>
      <c r="U27" s="25">
        <v>82</v>
      </c>
      <c r="V27" s="25">
        <v>32</v>
      </c>
      <c r="W27" s="26">
        <v>26</v>
      </c>
      <c r="X27" s="10"/>
    </row>
    <row r="28" spans="1:24" x14ac:dyDescent="0.35">
      <c r="A28" s="11"/>
      <c r="B28" s="22" t="s">
        <v>449</v>
      </c>
      <c r="C28" s="27">
        <v>0.11</v>
      </c>
      <c r="D28" s="28">
        <v>0.11</v>
      </c>
      <c r="E28" s="29">
        <v>0.1</v>
      </c>
      <c r="F28" s="29">
        <v>0.12</v>
      </c>
      <c r="G28" s="29">
        <v>0.12</v>
      </c>
      <c r="H28" s="29">
        <v>0.12</v>
      </c>
      <c r="I28" s="30">
        <v>0.08</v>
      </c>
      <c r="J28" s="28">
        <v>0.1</v>
      </c>
      <c r="K28" s="30">
        <v>0.14000000000000001</v>
      </c>
      <c r="L28" s="28">
        <v>0.13</v>
      </c>
      <c r="M28" s="29">
        <v>0.1</v>
      </c>
      <c r="N28" s="29">
        <v>0.11</v>
      </c>
      <c r="O28" s="29">
        <v>0.12</v>
      </c>
      <c r="P28" s="29">
        <v>0.12</v>
      </c>
      <c r="Q28" s="29">
        <v>0.14000000000000001</v>
      </c>
      <c r="R28" s="30">
        <v>7.0000000000000007E-2</v>
      </c>
      <c r="S28" s="28">
        <v>0.13</v>
      </c>
      <c r="T28" s="29">
        <v>0.09</v>
      </c>
      <c r="U28" s="29">
        <v>0.11</v>
      </c>
      <c r="V28" s="29">
        <v>0.13</v>
      </c>
      <c r="W28" s="30">
        <v>0.13</v>
      </c>
      <c r="X28" s="10"/>
    </row>
    <row r="29" spans="1:24" x14ac:dyDescent="0.35">
      <c r="A29" s="11"/>
      <c r="B29" s="22" t="s">
        <v>449</v>
      </c>
      <c r="C29" s="24" t="s">
        <v>645</v>
      </c>
      <c r="D29" s="24" t="s">
        <v>449</v>
      </c>
      <c r="E29" s="25" t="s">
        <v>449</v>
      </c>
      <c r="F29" s="25" t="s">
        <v>449</v>
      </c>
      <c r="G29" s="25" t="s">
        <v>449</v>
      </c>
      <c r="H29" s="25" t="s">
        <v>449</v>
      </c>
      <c r="I29" s="26" t="s">
        <v>449</v>
      </c>
      <c r="J29" s="24" t="s">
        <v>449</v>
      </c>
      <c r="K29" s="26" t="s">
        <v>449</v>
      </c>
      <c r="L29" s="24" t="s">
        <v>449</v>
      </c>
      <c r="M29" s="25" t="s">
        <v>449</v>
      </c>
      <c r="N29" s="25" t="s">
        <v>449</v>
      </c>
      <c r="O29" s="25" t="s">
        <v>449</v>
      </c>
      <c r="P29" s="25" t="s">
        <v>449</v>
      </c>
      <c r="Q29" s="25" t="s">
        <v>449</v>
      </c>
      <c r="R29" s="26" t="s">
        <v>449</v>
      </c>
      <c r="S29" s="24" t="s">
        <v>449</v>
      </c>
      <c r="T29" s="25" t="s">
        <v>449</v>
      </c>
      <c r="U29" s="25" t="s">
        <v>449</v>
      </c>
      <c r="V29" s="25" t="s">
        <v>449</v>
      </c>
      <c r="W29" s="26" t="s">
        <v>449</v>
      </c>
      <c r="X29" s="10"/>
    </row>
    <row r="30" spans="1:24" ht="29" x14ac:dyDescent="0.35">
      <c r="A30" s="11"/>
      <c r="B30" s="8" t="s">
        <v>1378</v>
      </c>
      <c r="C30" s="9">
        <v>31</v>
      </c>
      <c r="D30" s="10">
        <v>15</v>
      </c>
      <c r="E30" s="5" t="s">
        <v>511</v>
      </c>
      <c r="F30" s="5">
        <v>6</v>
      </c>
      <c r="G30" s="5">
        <v>3</v>
      </c>
      <c r="H30" s="5">
        <v>6</v>
      </c>
      <c r="I30" s="11">
        <v>1</v>
      </c>
      <c r="J30" s="10">
        <v>22</v>
      </c>
      <c r="K30" s="11">
        <v>9</v>
      </c>
      <c r="L30" s="10">
        <v>1</v>
      </c>
      <c r="M30" s="5">
        <v>2</v>
      </c>
      <c r="N30" s="5">
        <v>1</v>
      </c>
      <c r="O30" s="5">
        <v>19</v>
      </c>
      <c r="P30" s="5">
        <v>2</v>
      </c>
      <c r="Q30" s="5">
        <v>4</v>
      </c>
      <c r="R30" s="11" t="s">
        <v>486</v>
      </c>
      <c r="S30" s="10">
        <v>6</v>
      </c>
      <c r="T30" s="5">
        <v>11</v>
      </c>
      <c r="U30" s="5">
        <v>9</v>
      </c>
      <c r="V30" s="5">
        <v>3</v>
      </c>
      <c r="W30" s="11" t="s">
        <v>486</v>
      </c>
      <c r="X30" s="10"/>
    </row>
    <row r="31" spans="1:24" x14ac:dyDescent="0.35">
      <c r="A31" s="11"/>
      <c r="B31" s="8" t="s">
        <v>449</v>
      </c>
      <c r="C31" s="12">
        <v>0.01</v>
      </c>
      <c r="D31" s="13">
        <v>0.01</v>
      </c>
      <c r="E31" s="5" t="s">
        <v>511</v>
      </c>
      <c r="F31" s="14">
        <v>0.01</v>
      </c>
      <c r="G31" s="14">
        <v>0.01</v>
      </c>
      <c r="H31" s="14">
        <v>0.02</v>
      </c>
      <c r="I31" s="15">
        <v>0.01</v>
      </c>
      <c r="J31" s="13">
        <v>0.01</v>
      </c>
      <c r="K31" s="15">
        <v>0.02</v>
      </c>
      <c r="L31" s="10" t="s">
        <v>511</v>
      </c>
      <c r="M31" s="5" t="s">
        <v>511</v>
      </c>
      <c r="N31" s="14">
        <v>0.01</v>
      </c>
      <c r="O31" s="14">
        <v>0.03</v>
      </c>
      <c r="P31" s="14">
        <v>0.01</v>
      </c>
      <c r="Q31" s="14">
        <v>0.03</v>
      </c>
      <c r="R31" s="11" t="s">
        <v>486</v>
      </c>
      <c r="S31" s="13">
        <v>0.01</v>
      </c>
      <c r="T31" s="14">
        <v>0.01</v>
      </c>
      <c r="U31" s="14">
        <v>0.01</v>
      </c>
      <c r="V31" s="14">
        <v>0.01</v>
      </c>
      <c r="W31" s="11" t="s">
        <v>486</v>
      </c>
      <c r="X31" s="10"/>
    </row>
    <row r="32" spans="1:24" x14ac:dyDescent="0.35">
      <c r="A32" s="11"/>
      <c r="B32" s="8" t="s">
        <v>449</v>
      </c>
      <c r="C32" s="10" t="s">
        <v>449</v>
      </c>
      <c r="D32" s="10" t="s">
        <v>449</v>
      </c>
      <c r="E32" s="5" t="s">
        <v>449</v>
      </c>
      <c r="F32" s="5" t="s">
        <v>449</v>
      </c>
      <c r="G32" s="5" t="s">
        <v>449</v>
      </c>
      <c r="H32" s="5" t="s">
        <v>449</v>
      </c>
      <c r="I32" s="11" t="s">
        <v>449</v>
      </c>
      <c r="J32" s="10" t="s">
        <v>449</v>
      </c>
      <c r="K32" s="11" t="s">
        <v>449</v>
      </c>
      <c r="L32" s="10" t="s">
        <v>449</v>
      </c>
      <c r="M32" s="5" t="s">
        <v>449</v>
      </c>
      <c r="N32" s="5" t="s">
        <v>449</v>
      </c>
      <c r="O32" s="5" t="s">
        <v>1012</v>
      </c>
      <c r="P32" s="5" t="s">
        <v>449</v>
      </c>
      <c r="Q32" s="5" t="s">
        <v>1012</v>
      </c>
      <c r="R32" s="11" t="s">
        <v>449</v>
      </c>
      <c r="S32" s="10" t="s">
        <v>449</v>
      </c>
      <c r="T32" s="5" t="s">
        <v>449</v>
      </c>
      <c r="U32" s="5" t="s">
        <v>449</v>
      </c>
      <c r="V32" s="5" t="s">
        <v>449</v>
      </c>
      <c r="W32" s="11" t="s">
        <v>449</v>
      </c>
      <c r="X32" s="10"/>
    </row>
    <row r="33" spans="1:24" ht="29" x14ac:dyDescent="0.35">
      <c r="A33" s="11"/>
      <c r="B33" s="22" t="s">
        <v>1379</v>
      </c>
      <c r="C33" s="23">
        <v>51</v>
      </c>
      <c r="D33" s="24">
        <v>20</v>
      </c>
      <c r="E33" s="25">
        <v>1</v>
      </c>
      <c r="F33" s="25">
        <v>16</v>
      </c>
      <c r="G33" s="25">
        <v>5</v>
      </c>
      <c r="H33" s="25">
        <v>5</v>
      </c>
      <c r="I33" s="26">
        <v>1</v>
      </c>
      <c r="J33" s="24">
        <v>42</v>
      </c>
      <c r="K33" s="26">
        <v>6</v>
      </c>
      <c r="L33" s="24">
        <v>2</v>
      </c>
      <c r="M33" s="25">
        <v>9</v>
      </c>
      <c r="N33" s="25">
        <v>3</v>
      </c>
      <c r="O33" s="25">
        <v>14</v>
      </c>
      <c r="P33" s="25">
        <v>8</v>
      </c>
      <c r="Q33" s="25">
        <v>5</v>
      </c>
      <c r="R33" s="26">
        <v>3</v>
      </c>
      <c r="S33" s="24">
        <v>8</v>
      </c>
      <c r="T33" s="25">
        <v>16</v>
      </c>
      <c r="U33" s="25">
        <v>12</v>
      </c>
      <c r="V33" s="25">
        <v>9</v>
      </c>
      <c r="W33" s="26">
        <v>2</v>
      </c>
      <c r="X33" s="10"/>
    </row>
    <row r="34" spans="1:24" x14ac:dyDescent="0.35">
      <c r="A34" s="11"/>
      <c r="B34" s="22" t="s">
        <v>449</v>
      </c>
      <c r="C34" s="27">
        <v>0.02</v>
      </c>
      <c r="D34" s="28">
        <v>0.02</v>
      </c>
      <c r="E34" s="25" t="s">
        <v>511</v>
      </c>
      <c r="F34" s="29">
        <v>0.03</v>
      </c>
      <c r="G34" s="29">
        <v>0.01</v>
      </c>
      <c r="H34" s="29">
        <v>0.01</v>
      </c>
      <c r="I34" s="30">
        <v>0.01</v>
      </c>
      <c r="J34" s="28">
        <v>0.02</v>
      </c>
      <c r="K34" s="30">
        <v>0.01</v>
      </c>
      <c r="L34" s="24" t="s">
        <v>511</v>
      </c>
      <c r="M34" s="29">
        <v>0.01</v>
      </c>
      <c r="N34" s="29">
        <v>0.01</v>
      </c>
      <c r="O34" s="29">
        <v>0.02</v>
      </c>
      <c r="P34" s="29">
        <v>0.02</v>
      </c>
      <c r="Q34" s="29">
        <v>0.04</v>
      </c>
      <c r="R34" s="30">
        <v>0.02</v>
      </c>
      <c r="S34" s="28">
        <v>0.01</v>
      </c>
      <c r="T34" s="29">
        <v>0.02</v>
      </c>
      <c r="U34" s="29">
        <v>0.02</v>
      </c>
      <c r="V34" s="29">
        <v>0.03</v>
      </c>
      <c r="W34" s="30">
        <v>0.01</v>
      </c>
      <c r="X34" s="10"/>
    </row>
    <row r="35" spans="1:24" x14ac:dyDescent="0.35">
      <c r="A35" s="11"/>
      <c r="B35" s="22" t="s">
        <v>449</v>
      </c>
      <c r="C35" s="24" t="s">
        <v>449</v>
      </c>
      <c r="D35" s="24" t="s">
        <v>449</v>
      </c>
      <c r="E35" s="25" t="s">
        <v>449</v>
      </c>
      <c r="F35" s="25" t="s">
        <v>505</v>
      </c>
      <c r="G35" s="25" t="s">
        <v>449</v>
      </c>
      <c r="H35" s="25" t="s">
        <v>449</v>
      </c>
      <c r="I35" s="26" t="s">
        <v>449</v>
      </c>
      <c r="J35" s="24" t="s">
        <v>449</v>
      </c>
      <c r="K35" s="26" t="s">
        <v>449</v>
      </c>
      <c r="L35" s="24" t="s">
        <v>449</v>
      </c>
      <c r="M35" s="25" t="s">
        <v>449</v>
      </c>
      <c r="N35" s="25" t="s">
        <v>449</v>
      </c>
      <c r="O35" s="25" t="s">
        <v>449</v>
      </c>
      <c r="P35" s="25" t="s">
        <v>449</v>
      </c>
      <c r="Q35" s="25" t="s">
        <v>611</v>
      </c>
      <c r="R35" s="26" t="s">
        <v>449</v>
      </c>
      <c r="S35" s="24" t="s">
        <v>449</v>
      </c>
      <c r="T35" s="25" t="s">
        <v>449</v>
      </c>
      <c r="U35" s="25" t="s">
        <v>449</v>
      </c>
      <c r="V35" s="25" t="s">
        <v>449</v>
      </c>
      <c r="W35" s="26" t="s">
        <v>449</v>
      </c>
      <c r="X35" s="10"/>
    </row>
    <row r="36" spans="1:24" ht="29" x14ac:dyDescent="0.35">
      <c r="A36" s="11"/>
      <c r="B36" s="8" t="s">
        <v>1380</v>
      </c>
      <c r="C36" s="9">
        <v>150</v>
      </c>
      <c r="D36" s="10">
        <v>69</v>
      </c>
      <c r="E36" s="5">
        <v>4</v>
      </c>
      <c r="F36" s="5">
        <v>33</v>
      </c>
      <c r="G36" s="5">
        <v>17</v>
      </c>
      <c r="H36" s="5">
        <v>16</v>
      </c>
      <c r="I36" s="11">
        <v>11</v>
      </c>
      <c r="J36" s="10">
        <v>112</v>
      </c>
      <c r="K36" s="11">
        <v>27</v>
      </c>
      <c r="L36" s="10">
        <v>13</v>
      </c>
      <c r="M36" s="5">
        <v>29</v>
      </c>
      <c r="N36" s="5">
        <v>9</v>
      </c>
      <c r="O36" s="5">
        <v>55</v>
      </c>
      <c r="P36" s="5">
        <v>25</v>
      </c>
      <c r="Q36" s="5">
        <v>7</v>
      </c>
      <c r="R36" s="11">
        <v>4</v>
      </c>
      <c r="S36" s="10">
        <v>29</v>
      </c>
      <c r="T36" s="5">
        <v>35</v>
      </c>
      <c r="U36" s="5">
        <v>49</v>
      </c>
      <c r="V36" s="5">
        <v>10</v>
      </c>
      <c r="W36" s="11">
        <v>6</v>
      </c>
      <c r="X36" s="10"/>
    </row>
    <row r="37" spans="1:24" x14ac:dyDescent="0.35">
      <c r="A37" s="11"/>
      <c r="B37" s="8" t="s">
        <v>449</v>
      </c>
      <c r="C37" s="12">
        <v>0.05</v>
      </c>
      <c r="D37" s="13">
        <v>0.06</v>
      </c>
      <c r="E37" s="14">
        <v>0.02</v>
      </c>
      <c r="F37" s="14">
        <v>0.06</v>
      </c>
      <c r="G37" s="14">
        <v>0.05</v>
      </c>
      <c r="H37" s="14">
        <v>0.04</v>
      </c>
      <c r="I37" s="15">
        <v>7.0000000000000007E-2</v>
      </c>
      <c r="J37" s="13">
        <v>0.05</v>
      </c>
      <c r="K37" s="15">
        <v>0.05</v>
      </c>
      <c r="L37" s="13">
        <v>0.03</v>
      </c>
      <c r="M37" s="14">
        <v>0.05</v>
      </c>
      <c r="N37" s="14">
        <v>0.04</v>
      </c>
      <c r="O37" s="14">
        <v>7.0000000000000007E-2</v>
      </c>
      <c r="P37" s="14">
        <v>0.06</v>
      </c>
      <c r="Q37" s="14">
        <v>0.06</v>
      </c>
      <c r="R37" s="15">
        <v>0.03</v>
      </c>
      <c r="S37" s="13">
        <v>0.05</v>
      </c>
      <c r="T37" s="14">
        <v>0.04</v>
      </c>
      <c r="U37" s="14">
        <v>7.0000000000000007E-2</v>
      </c>
      <c r="V37" s="14">
        <v>0.04</v>
      </c>
      <c r="W37" s="15">
        <v>0.03</v>
      </c>
      <c r="X37" s="10"/>
    </row>
    <row r="38" spans="1:24" x14ac:dyDescent="0.35">
      <c r="A38" s="11"/>
      <c r="B38" s="8" t="s">
        <v>449</v>
      </c>
      <c r="C38" s="10" t="s">
        <v>611</v>
      </c>
      <c r="D38" s="10" t="s">
        <v>607</v>
      </c>
      <c r="E38" s="5" t="s">
        <v>449</v>
      </c>
      <c r="F38" s="5" t="s">
        <v>607</v>
      </c>
      <c r="G38" s="5" t="s">
        <v>449</v>
      </c>
      <c r="H38" s="5" t="s">
        <v>449</v>
      </c>
      <c r="I38" s="11" t="s">
        <v>607</v>
      </c>
      <c r="J38" s="10" t="s">
        <v>449</v>
      </c>
      <c r="K38" s="11" t="s">
        <v>449</v>
      </c>
      <c r="L38" s="10" t="s">
        <v>449</v>
      </c>
      <c r="M38" s="5" t="s">
        <v>449</v>
      </c>
      <c r="N38" s="5" t="s">
        <v>449</v>
      </c>
      <c r="O38" s="5" t="s">
        <v>759</v>
      </c>
      <c r="P38" s="5" t="s">
        <v>611</v>
      </c>
      <c r="Q38" s="5" t="s">
        <v>449</v>
      </c>
      <c r="R38" s="11" t="s">
        <v>449</v>
      </c>
      <c r="S38" s="10" t="s">
        <v>449</v>
      </c>
      <c r="T38" s="5" t="s">
        <v>449</v>
      </c>
      <c r="U38" s="5" t="s">
        <v>449</v>
      </c>
      <c r="V38" s="5" t="s">
        <v>449</v>
      </c>
      <c r="W38" s="11" t="s">
        <v>449</v>
      </c>
      <c r="X38" s="10"/>
    </row>
    <row r="39" spans="1:24" x14ac:dyDescent="0.35">
      <c r="A39" s="11"/>
      <c r="B39" s="22" t="s">
        <v>1381</v>
      </c>
      <c r="C39" s="23">
        <v>2</v>
      </c>
      <c r="D39" s="24" t="s">
        <v>486</v>
      </c>
      <c r="E39" s="25">
        <v>1</v>
      </c>
      <c r="F39" s="25">
        <v>1</v>
      </c>
      <c r="G39" s="25" t="s">
        <v>486</v>
      </c>
      <c r="H39" s="25" t="s">
        <v>486</v>
      </c>
      <c r="I39" s="26" t="s">
        <v>486</v>
      </c>
      <c r="J39" s="24">
        <v>2</v>
      </c>
      <c r="K39" s="26" t="s">
        <v>486</v>
      </c>
      <c r="L39" s="24" t="s">
        <v>486</v>
      </c>
      <c r="M39" s="25" t="s">
        <v>511</v>
      </c>
      <c r="N39" s="25" t="s">
        <v>486</v>
      </c>
      <c r="O39" s="25">
        <v>1</v>
      </c>
      <c r="P39" s="25">
        <v>1</v>
      </c>
      <c r="Q39" s="25" t="s">
        <v>486</v>
      </c>
      <c r="R39" s="26" t="s">
        <v>486</v>
      </c>
      <c r="S39" s="24">
        <v>1</v>
      </c>
      <c r="T39" s="25" t="s">
        <v>511</v>
      </c>
      <c r="U39" s="25" t="s">
        <v>486</v>
      </c>
      <c r="V39" s="25">
        <v>1</v>
      </c>
      <c r="W39" s="26" t="s">
        <v>486</v>
      </c>
      <c r="X39" s="10"/>
    </row>
    <row r="40" spans="1:24" x14ac:dyDescent="0.35">
      <c r="A40" s="11"/>
      <c r="B40" s="22" t="s">
        <v>449</v>
      </c>
      <c r="C40" s="23" t="s">
        <v>511</v>
      </c>
      <c r="D40" s="24" t="s">
        <v>486</v>
      </c>
      <c r="E40" s="25" t="s">
        <v>511</v>
      </c>
      <c r="F40" s="25" t="s">
        <v>511</v>
      </c>
      <c r="G40" s="25" t="s">
        <v>486</v>
      </c>
      <c r="H40" s="25" t="s">
        <v>486</v>
      </c>
      <c r="I40" s="26" t="s">
        <v>486</v>
      </c>
      <c r="J40" s="24" t="s">
        <v>511</v>
      </c>
      <c r="K40" s="26" t="s">
        <v>486</v>
      </c>
      <c r="L40" s="24" t="s">
        <v>486</v>
      </c>
      <c r="M40" s="25" t="s">
        <v>511</v>
      </c>
      <c r="N40" s="25" t="s">
        <v>486</v>
      </c>
      <c r="O40" s="25" t="s">
        <v>511</v>
      </c>
      <c r="P40" s="25" t="s">
        <v>511</v>
      </c>
      <c r="Q40" s="25" t="s">
        <v>486</v>
      </c>
      <c r="R40" s="26" t="s">
        <v>486</v>
      </c>
      <c r="S40" s="24" t="s">
        <v>511</v>
      </c>
      <c r="T40" s="25" t="s">
        <v>511</v>
      </c>
      <c r="U40" s="25" t="s">
        <v>486</v>
      </c>
      <c r="V40" s="25" t="s">
        <v>511</v>
      </c>
      <c r="W40" s="26" t="s">
        <v>486</v>
      </c>
      <c r="X40" s="10"/>
    </row>
    <row r="41" spans="1:24" ht="29" x14ac:dyDescent="0.35">
      <c r="A41" s="11"/>
      <c r="B41" s="8" t="s">
        <v>1382</v>
      </c>
      <c r="C41" s="9">
        <v>38</v>
      </c>
      <c r="D41" s="10">
        <v>16</v>
      </c>
      <c r="E41" s="5">
        <v>7</v>
      </c>
      <c r="F41" s="5">
        <v>9</v>
      </c>
      <c r="G41" s="5">
        <v>2</v>
      </c>
      <c r="H41" s="5">
        <v>1</v>
      </c>
      <c r="I41" s="11">
        <v>3</v>
      </c>
      <c r="J41" s="10">
        <v>32</v>
      </c>
      <c r="K41" s="11">
        <v>2</v>
      </c>
      <c r="L41" s="10">
        <v>4</v>
      </c>
      <c r="M41" s="5">
        <v>4</v>
      </c>
      <c r="N41" s="5">
        <v>4</v>
      </c>
      <c r="O41" s="5">
        <v>10</v>
      </c>
      <c r="P41" s="5">
        <v>8</v>
      </c>
      <c r="Q41" s="5">
        <v>5</v>
      </c>
      <c r="R41" s="11" t="s">
        <v>486</v>
      </c>
      <c r="S41" s="10">
        <v>5</v>
      </c>
      <c r="T41" s="5">
        <v>9</v>
      </c>
      <c r="U41" s="5">
        <v>18</v>
      </c>
      <c r="V41" s="5">
        <v>3</v>
      </c>
      <c r="W41" s="11">
        <v>1</v>
      </c>
      <c r="X41" s="10"/>
    </row>
    <row r="42" spans="1:24" x14ac:dyDescent="0.35">
      <c r="A42" s="11"/>
      <c r="B42" s="8" t="s">
        <v>449</v>
      </c>
      <c r="C42" s="12">
        <v>0.01</v>
      </c>
      <c r="D42" s="13">
        <v>0.01</v>
      </c>
      <c r="E42" s="14">
        <v>0.03</v>
      </c>
      <c r="F42" s="14">
        <v>0.02</v>
      </c>
      <c r="G42" s="14">
        <v>0.01</v>
      </c>
      <c r="H42" s="5" t="s">
        <v>511</v>
      </c>
      <c r="I42" s="15">
        <v>0.02</v>
      </c>
      <c r="J42" s="13">
        <v>0.01</v>
      </c>
      <c r="K42" s="11" t="s">
        <v>511</v>
      </c>
      <c r="L42" s="13">
        <v>0.01</v>
      </c>
      <c r="M42" s="14">
        <v>0.01</v>
      </c>
      <c r="N42" s="14">
        <v>0.02</v>
      </c>
      <c r="O42" s="14">
        <v>0.01</v>
      </c>
      <c r="P42" s="14">
        <v>0.02</v>
      </c>
      <c r="Q42" s="14">
        <v>0.04</v>
      </c>
      <c r="R42" s="11" t="s">
        <v>486</v>
      </c>
      <c r="S42" s="13">
        <v>0.01</v>
      </c>
      <c r="T42" s="14">
        <v>0.01</v>
      </c>
      <c r="U42" s="14">
        <v>0.02</v>
      </c>
      <c r="V42" s="14">
        <v>0.01</v>
      </c>
      <c r="W42" s="15">
        <v>0.01</v>
      </c>
      <c r="X42" s="10"/>
    </row>
    <row r="43" spans="1:24" x14ac:dyDescent="0.35">
      <c r="A43" s="11"/>
      <c r="B43" s="8" t="s">
        <v>449</v>
      </c>
      <c r="C43" s="10" t="s">
        <v>449</v>
      </c>
      <c r="D43" s="10" t="s">
        <v>449</v>
      </c>
      <c r="E43" s="5" t="s">
        <v>557</v>
      </c>
      <c r="F43" s="5" t="s">
        <v>449</v>
      </c>
      <c r="G43" s="5" t="s">
        <v>449</v>
      </c>
      <c r="H43" s="5" t="s">
        <v>449</v>
      </c>
      <c r="I43" s="11" t="s">
        <v>449</v>
      </c>
      <c r="J43" s="10" t="s">
        <v>449</v>
      </c>
      <c r="K43" s="11" t="s">
        <v>449</v>
      </c>
      <c r="L43" s="10" t="s">
        <v>449</v>
      </c>
      <c r="M43" s="5" t="s">
        <v>449</v>
      </c>
      <c r="N43" s="5" t="s">
        <v>449</v>
      </c>
      <c r="O43" s="5" t="s">
        <v>449</v>
      </c>
      <c r="P43" s="5" t="s">
        <v>449</v>
      </c>
      <c r="Q43" s="5" t="s">
        <v>1242</v>
      </c>
      <c r="R43" s="11" t="s">
        <v>449</v>
      </c>
      <c r="S43" s="10" t="s">
        <v>449</v>
      </c>
      <c r="T43" s="5" t="s">
        <v>449</v>
      </c>
      <c r="U43" s="5" t="s">
        <v>505</v>
      </c>
      <c r="V43" s="5" t="s">
        <v>449</v>
      </c>
      <c r="W43" s="11" t="s">
        <v>449</v>
      </c>
      <c r="X43" s="10"/>
    </row>
    <row r="44" spans="1:24" ht="29" x14ac:dyDescent="0.35">
      <c r="A44" s="11"/>
      <c r="B44" s="22" t="s">
        <v>1383</v>
      </c>
      <c r="C44" s="23">
        <v>21</v>
      </c>
      <c r="D44" s="24">
        <v>13</v>
      </c>
      <c r="E44" s="25" t="s">
        <v>486</v>
      </c>
      <c r="F44" s="25">
        <v>5</v>
      </c>
      <c r="G44" s="25">
        <v>3</v>
      </c>
      <c r="H44" s="25" t="s">
        <v>486</v>
      </c>
      <c r="I44" s="26" t="s">
        <v>486</v>
      </c>
      <c r="J44" s="24">
        <v>20</v>
      </c>
      <c r="K44" s="26">
        <v>1</v>
      </c>
      <c r="L44" s="24">
        <v>1</v>
      </c>
      <c r="M44" s="25">
        <v>6</v>
      </c>
      <c r="N44" s="25">
        <v>1</v>
      </c>
      <c r="O44" s="25">
        <v>6</v>
      </c>
      <c r="P44" s="25">
        <v>4</v>
      </c>
      <c r="Q44" s="25">
        <v>3</v>
      </c>
      <c r="R44" s="26" t="s">
        <v>486</v>
      </c>
      <c r="S44" s="24" t="s">
        <v>511</v>
      </c>
      <c r="T44" s="25">
        <v>8</v>
      </c>
      <c r="U44" s="25">
        <v>9</v>
      </c>
      <c r="V44" s="25">
        <v>3</v>
      </c>
      <c r="W44" s="26" t="s">
        <v>486</v>
      </c>
      <c r="X44" s="10"/>
    </row>
    <row r="45" spans="1:24" x14ac:dyDescent="0.35">
      <c r="A45" s="11"/>
      <c r="B45" s="22" t="s">
        <v>449</v>
      </c>
      <c r="C45" s="27">
        <v>0.01</v>
      </c>
      <c r="D45" s="28">
        <v>0.01</v>
      </c>
      <c r="E45" s="25" t="s">
        <v>486</v>
      </c>
      <c r="F45" s="29">
        <v>0.01</v>
      </c>
      <c r="G45" s="29">
        <v>0.01</v>
      </c>
      <c r="H45" s="25" t="s">
        <v>486</v>
      </c>
      <c r="I45" s="26" t="s">
        <v>486</v>
      </c>
      <c r="J45" s="28">
        <v>0.01</v>
      </c>
      <c r="K45" s="26" t="s">
        <v>511</v>
      </c>
      <c r="L45" s="24" t="s">
        <v>511</v>
      </c>
      <c r="M45" s="29">
        <v>0.01</v>
      </c>
      <c r="N45" s="25" t="s">
        <v>511</v>
      </c>
      <c r="O45" s="29">
        <v>0.01</v>
      </c>
      <c r="P45" s="29">
        <v>0.01</v>
      </c>
      <c r="Q45" s="29">
        <v>0.02</v>
      </c>
      <c r="R45" s="26" t="s">
        <v>486</v>
      </c>
      <c r="S45" s="24" t="s">
        <v>511</v>
      </c>
      <c r="T45" s="29">
        <v>0.01</v>
      </c>
      <c r="U45" s="29">
        <v>0.01</v>
      </c>
      <c r="V45" s="29">
        <v>0.01</v>
      </c>
      <c r="W45" s="26" t="s">
        <v>486</v>
      </c>
      <c r="X45" s="10"/>
    </row>
    <row r="46" spans="1:24" x14ac:dyDescent="0.35">
      <c r="A46" s="11"/>
      <c r="B46" s="22" t="s">
        <v>449</v>
      </c>
      <c r="C46" s="24" t="s">
        <v>449</v>
      </c>
      <c r="D46" s="24" t="s">
        <v>449</v>
      </c>
      <c r="E46" s="25" t="s">
        <v>449</v>
      </c>
      <c r="F46" s="25" t="s">
        <v>449</v>
      </c>
      <c r="G46" s="25" t="s">
        <v>449</v>
      </c>
      <c r="H46" s="25" t="s">
        <v>449</v>
      </c>
      <c r="I46" s="26" t="s">
        <v>449</v>
      </c>
      <c r="J46" s="24" t="s">
        <v>449</v>
      </c>
      <c r="K46" s="26" t="s">
        <v>449</v>
      </c>
      <c r="L46" s="24" t="s">
        <v>449</v>
      </c>
      <c r="M46" s="25" t="s">
        <v>449</v>
      </c>
      <c r="N46" s="25" t="s">
        <v>449</v>
      </c>
      <c r="O46" s="25" t="s">
        <v>449</v>
      </c>
      <c r="P46" s="25" t="s">
        <v>449</v>
      </c>
      <c r="Q46" s="25" t="s">
        <v>611</v>
      </c>
      <c r="R46" s="26" t="s">
        <v>449</v>
      </c>
      <c r="S46" s="24" t="s">
        <v>449</v>
      </c>
      <c r="T46" s="25" t="s">
        <v>449</v>
      </c>
      <c r="U46" s="25" t="s">
        <v>449</v>
      </c>
      <c r="V46" s="25" t="s">
        <v>449</v>
      </c>
      <c r="W46" s="26" t="s">
        <v>449</v>
      </c>
      <c r="X46" s="10"/>
    </row>
    <row r="47" spans="1:24" ht="29" x14ac:dyDescent="0.35">
      <c r="A47" s="11"/>
      <c r="B47" s="8" t="s">
        <v>1384</v>
      </c>
      <c r="C47" s="9">
        <v>16</v>
      </c>
      <c r="D47" s="10">
        <v>9</v>
      </c>
      <c r="E47" s="5">
        <v>3</v>
      </c>
      <c r="F47" s="5">
        <v>2</v>
      </c>
      <c r="G47" s="5">
        <v>1</v>
      </c>
      <c r="H47" s="5" t="s">
        <v>486</v>
      </c>
      <c r="I47" s="11">
        <v>1</v>
      </c>
      <c r="J47" s="10">
        <v>15</v>
      </c>
      <c r="K47" s="11">
        <v>1</v>
      </c>
      <c r="L47" s="10">
        <v>1</v>
      </c>
      <c r="M47" s="5">
        <v>2</v>
      </c>
      <c r="N47" s="5">
        <v>1</v>
      </c>
      <c r="O47" s="5">
        <v>7</v>
      </c>
      <c r="P47" s="5" t="s">
        <v>486</v>
      </c>
      <c r="Q47" s="5">
        <v>2</v>
      </c>
      <c r="R47" s="11">
        <v>1</v>
      </c>
      <c r="S47" s="10">
        <v>1</v>
      </c>
      <c r="T47" s="5">
        <v>4</v>
      </c>
      <c r="U47" s="5">
        <v>8</v>
      </c>
      <c r="V47" s="5">
        <v>3</v>
      </c>
      <c r="W47" s="11" t="s">
        <v>486</v>
      </c>
      <c r="X47" s="10"/>
    </row>
    <row r="48" spans="1:24" x14ac:dyDescent="0.35">
      <c r="A48" s="11"/>
      <c r="B48" s="8" t="s">
        <v>449</v>
      </c>
      <c r="C48" s="12">
        <v>0.01</v>
      </c>
      <c r="D48" s="13">
        <v>0.01</v>
      </c>
      <c r="E48" s="14">
        <v>0.01</v>
      </c>
      <c r="F48" s="5" t="s">
        <v>511</v>
      </c>
      <c r="G48" s="5" t="s">
        <v>511</v>
      </c>
      <c r="H48" s="5" t="s">
        <v>486</v>
      </c>
      <c r="I48" s="15">
        <v>0.01</v>
      </c>
      <c r="J48" s="13">
        <v>0.01</v>
      </c>
      <c r="K48" s="11" t="s">
        <v>511</v>
      </c>
      <c r="L48" s="10" t="s">
        <v>511</v>
      </c>
      <c r="M48" s="5" t="s">
        <v>511</v>
      </c>
      <c r="N48" s="14">
        <v>0.01</v>
      </c>
      <c r="O48" s="14">
        <v>0.01</v>
      </c>
      <c r="P48" s="5" t="s">
        <v>486</v>
      </c>
      <c r="Q48" s="14">
        <v>0.02</v>
      </c>
      <c r="R48" s="11" t="s">
        <v>511</v>
      </c>
      <c r="S48" s="10" t="s">
        <v>511</v>
      </c>
      <c r="T48" s="5" t="s">
        <v>511</v>
      </c>
      <c r="U48" s="14">
        <v>0.01</v>
      </c>
      <c r="V48" s="14">
        <v>0.01</v>
      </c>
      <c r="W48" s="11" t="s">
        <v>486</v>
      </c>
      <c r="X48" s="10"/>
    </row>
    <row r="49" spans="1:24" x14ac:dyDescent="0.35">
      <c r="A49" s="11"/>
      <c r="B49" s="8" t="s">
        <v>449</v>
      </c>
      <c r="C49" s="10" t="s">
        <v>449</v>
      </c>
      <c r="D49" s="10" t="s">
        <v>449</v>
      </c>
      <c r="E49" s="5" t="s">
        <v>449</v>
      </c>
      <c r="F49" s="5" t="s">
        <v>449</v>
      </c>
      <c r="G49" s="5" t="s">
        <v>449</v>
      </c>
      <c r="H49" s="5" t="s">
        <v>449</v>
      </c>
      <c r="I49" s="11" t="s">
        <v>449</v>
      </c>
      <c r="J49" s="10" t="s">
        <v>449</v>
      </c>
      <c r="K49" s="11" t="s">
        <v>449</v>
      </c>
      <c r="L49" s="10" t="s">
        <v>449</v>
      </c>
      <c r="M49" s="5" t="s">
        <v>449</v>
      </c>
      <c r="N49" s="5" t="s">
        <v>449</v>
      </c>
      <c r="O49" s="5" t="s">
        <v>449</v>
      </c>
      <c r="P49" s="5" t="s">
        <v>449</v>
      </c>
      <c r="Q49" s="5" t="s">
        <v>1012</v>
      </c>
      <c r="R49" s="11" t="s">
        <v>449</v>
      </c>
      <c r="S49" s="10" t="s">
        <v>449</v>
      </c>
      <c r="T49" s="5" t="s">
        <v>449</v>
      </c>
      <c r="U49" s="5" t="s">
        <v>505</v>
      </c>
      <c r="V49" s="5" t="s">
        <v>449</v>
      </c>
      <c r="W49" s="11" t="s">
        <v>449</v>
      </c>
      <c r="X49" s="10"/>
    </row>
    <row r="50" spans="1:24" ht="29" x14ac:dyDescent="0.35">
      <c r="A50" s="11"/>
      <c r="B50" s="22" t="s">
        <v>1385</v>
      </c>
      <c r="C50" s="23">
        <v>30</v>
      </c>
      <c r="D50" s="24">
        <v>4</v>
      </c>
      <c r="E50" s="25" t="s">
        <v>486</v>
      </c>
      <c r="F50" s="25">
        <v>10</v>
      </c>
      <c r="G50" s="25">
        <v>5</v>
      </c>
      <c r="H50" s="25">
        <v>5</v>
      </c>
      <c r="I50" s="26">
        <v>6</v>
      </c>
      <c r="J50" s="24">
        <v>30</v>
      </c>
      <c r="K50" s="26">
        <v>1</v>
      </c>
      <c r="L50" s="24">
        <v>8</v>
      </c>
      <c r="M50" s="25">
        <v>6</v>
      </c>
      <c r="N50" s="25">
        <v>2</v>
      </c>
      <c r="O50" s="25">
        <v>4</v>
      </c>
      <c r="P50" s="25">
        <v>6</v>
      </c>
      <c r="Q50" s="25" t="s">
        <v>486</v>
      </c>
      <c r="R50" s="26">
        <v>2</v>
      </c>
      <c r="S50" s="24">
        <v>9</v>
      </c>
      <c r="T50" s="25">
        <v>9</v>
      </c>
      <c r="U50" s="25">
        <v>7</v>
      </c>
      <c r="V50" s="25">
        <v>2</v>
      </c>
      <c r="W50" s="26" t="s">
        <v>486</v>
      </c>
      <c r="X50" s="10"/>
    </row>
    <row r="51" spans="1:24" x14ac:dyDescent="0.35">
      <c r="A51" s="11"/>
      <c r="B51" s="22" t="s">
        <v>449</v>
      </c>
      <c r="C51" s="27">
        <v>0.01</v>
      </c>
      <c r="D51" s="24" t="s">
        <v>511</v>
      </c>
      <c r="E51" s="25" t="s">
        <v>486</v>
      </c>
      <c r="F51" s="29">
        <v>0.02</v>
      </c>
      <c r="G51" s="29">
        <v>0.01</v>
      </c>
      <c r="H51" s="29">
        <v>0.01</v>
      </c>
      <c r="I51" s="30">
        <v>0.04</v>
      </c>
      <c r="J51" s="28">
        <v>0.01</v>
      </c>
      <c r="K51" s="26" t="s">
        <v>511</v>
      </c>
      <c r="L51" s="28">
        <v>0.02</v>
      </c>
      <c r="M51" s="29">
        <v>0.01</v>
      </c>
      <c r="N51" s="29">
        <v>0.01</v>
      </c>
      <c r="O51" s="29">
        <v>0.01</v>
      </c>
      <c r="P51" s="29">
        <v>0.01</v>
      </c>
      <c r="Q51" s="25" t="s">
        <v>486</v>
      </c>
      <c r="R51" s="30">
        <v>0.01</v>
      </c>
      <c r="S51" s="28">
        <v>0.02</v>
      </c>
      <c r="T51" s="29">
        <v>0.01</v>
      </c>
      <c r="U51" s="29">
        <v>0.01</v>
      </c>
      <c r="V51" s="29">
        <v>0.01</v>
      </c>
      <c r="W51" s="26" t="s">
        <v>486</v>
      </c>
      <c r="X51" s="10"/>
    </row>
    <row r="52" spans="1:24" x14ac:dyDescent="0.35">
      <c r="A52" s="11"/>
      <c r="B52" s="22" t="s">
        <v>449</v>
      </c>
      <c r="C52" s="24" t="s">
        <v>560</v>
      </c>
      <c r="D52" s="24" t="s">
        <v>449</v>
      </c>
      <c r="E52" s="25" t="s">
        <v>449</v>
      </c>
      <c r="F52" s="25" t="s">
        <v>560</v>
      </c>
      <c r="G52" s="25" t="s">
        <v>449</v>
      </c>
      <c r="H52" s="25" t="s">
        <v>449</v>
      </c>
      <c r="I52" s="26" t="s">
        <v>648</v>
      </c>
      <c r="J52" s="24" t="s">
        <v>505</v>
      </c>
      <c r="K52" s="26" t="s">
        <v>449</v>
      </c>
      <c r="L52" s="24" t="s">
        <v>449</v>
      </c>
      <c r="M52" s="25" t="s">
        <v>449</v>
      </c>
      <c r="N52" s="25" t="s">
        <v>449</v>
      </c>
      <c r="O52" s="25" t="s">
        <v>449</v>
      </c>
      <c r="P52" s="25" t="s">
        <v>449</v>
      </c>
      <c r="Q52" s="25" t="s">
        <v>449</v>
      </c>
      <c r="R52" s="26" t="s">
        <v>449</v>
      </c>
      <c r="S52" s="24" t="s">
        <v>449</v>
      </c>
      <c r="T52" s="25" t="s">
        <v>449</v>
      </c>
      <c r="U52" s="25" t="s">
        <v>449</v>
      </c>
      <c r="V52" s="25" t="s">
        <v>449</v>
      </c>
      <c r="W52" s="26" t="s">
        <v>449</v>
      </c>
      <c r="X52" s="10"/>
    </row>
    <row r="53" spans="1:24" ht="29" x14ac:dyDescent="0.35">
      <c r="A53" s="11"/>
      <c r="B53" s="8" t="s">
        <v>1386</v>
      </c>
      <c r="C53" s="9">
        <v>26</v>
      </c>
      <c r="D53" s="10">
        <v>10</v>
      </c>
      <c r="E53" s="5">
        <v>2</v>
      </c>
      <c r="F53" s="5">
        <v>7</v>
      </c>
      <c r="G53" s="5">
        <v>1</v>
      </c>
      <c r="H53" s="5">
        <v>3</v>
      </c>
      <c r="I53" s="11">
        <v>4</v>
      </c>
      <c r="J53" s="10">
        <v>22</v>
      </c>
      <c r="K53" s="11">
        <v>2</v>
      </c>
      <c r="L53" s="10" t="s">
        <v>486</v>
      </c>
      <c r="M53" s="5">
        <v>2</v>
      </c>
      <c r="N53" s="5">
        <v>4</v>
      </c>
      <c r="O53" s="5">
        <v>6</v>
      </c>
      <c r="P53" s="5">
        <v>10</v>
      </c>
      <c r="Q53" s="5">
        <v>1</v>
      </c>
      <c r="R53" s="11" t="s">
        <v>486</v>
      </c>
      <c r="S53" s="10">
        <v>2</v>
      </c>
      <c r="T53" s="5">
        <v>5</v>
      </c>
      <c r="U53" s="5">
        <v>10</v>
      </c>
      <c r="V53" s="5">
        <v>4</v>
      </c>
      <c r="W53" s="11" t="s">
        <v>486</v>
      </c>
      <c r="X53" s="10"/>
    </row>
    <row r="54" spans="1:24" x14ac:dyDescent="0.35">
      <c r="A54" s="11"/>
      <c r="B54" s="8" t="s">
        <v>449</v>
      </c>
      <c r="C54" s="12">
        <v>0.01</v>
      </c>
      <c r="D54" s="13">
        <v>0.01</v>
      </c>
      <c r="E54" s="14">
        <v>0.01</v>
      </c>
      <c r="F54" s="14">
        <v>0.01</v>
      </c>
      <c r="G54" s="5" t="s">
        <v>511</v>
      </c>
      <c r="H54" s="14">
        <v>0.01</v>
      </c>
      <c r="I54" s="15">
        <v>0.02</v>
      </c>
      <c r="J54" s="13">
        <v>0.01</v>
      </c>
      <c r="K54" s="11" t="s">
        <v>511</v>
      </c>
      <c r="L54" s="10" t="s">
        <v>486</v>
      </c>
      <c r="M54" s="5" t="s">
        <v>511</v>
      </c>
      <c r="N54" s="14">
        <v>0.02</v>
      </c>
      <c r="O54" s="14">
        <v>0.01</v>
      </c>
      <c r="P54" s="14">
        <v>0.02</v>
      </c>
      <c r="Q54" s="14">
        <v>0.01</v>
      </c>
      <c r="R54" s="11" t="s">
        <v>486</v>
      </c>
      <c r="S54" s="10" t="s">
        <v>511</v>
      </c>
      <c r="T54" s="14">
        <v>0.01</v>
      </c>
      <c r="U54" s="14">
        <v>0.01</v>
      </c>
      <c r="V54" s="14">
        <v>0.01</v>
      </c>
      <c r="W54" s="11" t="s">
        <v>486</v>
      </c>
      <c r="X54" s="10"/>
    </row>
    <row r="55" spans="1:24" x14ac:dyDescent="0.35">
      <c r="A55" s="11"/>
      <c r="B55" s="8" t="s">
        <v>449</v>
      </c>
      <c r="C55" s="10" t="s">
        <v>449</v>
      </c>
      <c r="D55" s="10" t="s">
        <v>449</v>
      </c>
      <c r="E55" s="5" t="s">
        <v>449</v>
      </c>
      <c r="F55" s="5" t="s">
        <v>449</v>
      </c>
      <c r="G55" s="5" t="s">
        <v>449</v>
      </c>
      <c r="H55" s="5" t="s">
        <v>449</v>
      </c>
      <c r="I55" s="11" t="s">
        <v>449</v>
      </c>
      <c r="J55" s="10" t="s">
        <v>449</v>
      </c>
      <c r="K55" s="11" t="s">
        <v>449</v>
      </c>
      <c r="L55" s="10" t="s">
        <v>449</v>
      </c>
      <c r="M55" s="5" t="s">
        <v>449</v>
      </c>
      <c r="N55" s="5" t="s">
        <v>611</v>
      </c>
      <c r="O55" s="5" t="s">
        <v>449</v>
      </c>
      <c r="P55" s="5" t="s">
        <v>1050</v>
      </c>
      <c r="Q55" s="5" t="s">
        <v>449</v>
      </c>
      <c r="R55" s="11" t="s">
        <v>449</v>
      </c>
      <c r="S55" s="10" t="s">
        <v>449</v>
      </c>
      <c r="T55" s="5" t="s">
        <v>449</v>
      </c>
      <c r="U55" s="5" t="s">
        <v>449</v>
      </c>
      <c r="V55" s="5" t="s">
        <v>449</v>
      </c>
      <c r="W55" s="11" t="s">
        <v>449</v>
      </c>
      <c r="X55" s="10"/>
    </row>
    <row r="56" spans="1:24" ht="29" x14ac:dyDescent="0.35">
      <c r="A56" s="11"/>
      <c r="B56" s="22" t="s">
        <v>1387</v>
      </c>
      <c r="C56" s="23">
        <v>23</v>
      </c>
      <c r="D56" s="24">
        <v>11</v>
      </c>
      <c r="E56" s="25">
        <v>1</v>
      </c>
      <c r="F56" s="25">
        <v>4</v>
      </c>
      <c r="G56" s="25" t="s">
        <v>486</v>
      </c>
      <c r="H56" s="25">
        <v>2</v>
      </c>
      <c r="I56" s="26">
        <v>1</v>
      </c>
      <c r="J56" s="24">
        <v>17</v>
      </c>
      <c r="K56" s="26">
        <v>4</v>
      </c>
      <c r="L56" s="24">
        <v>1</v>
      </c>
      <c r="M56" s="25">
        <v>4</v>
      </c>
      <c r="N56" s="25">
        <v>1</v>
      </c>
      <c r="O56" s="25">
        <v>8</v>
      </c>
      <c r="P56" s="25">
        <v>5</v>
      </c>
      <c r="Q56" s="25">
        <v>2</v>
      </c>
      <c r="R56" s="26">
        <v>2</v>
      </c>
      <c r="S56" s="24">
        <v>7</v>
      </c>
      <c r="T56" s="25">
        <v>9</v>
      </c>
      <c r="U56" s="25">
        <v>5</v>
      </c>
      <c r="V56" s="25">
        <v>2</v>
      </c>
      <c r="W56" s="26" t="s">
        <v>486</v>
      </c>
      <c r="X56" s="10"/>
    </row>
    <row r="57" spans="1:24" x14ac:dyDescent="0.35">
      <c r="A57" s="11"/>
      <c r="B57" s="22" t="s">
        <v>449</v>
      </c>
      <c r="C57" s="27">
        <v>0.01</v>
      </c>
      <c r="D57" s="28">
        <v>0.01</v>
      </c>
      <c r="E57" s="29">
        <v>0.01</v>
      </c>
      <c r="F57" s="29">
        <v>0.01</v>
      </c>
      <c r="G57" s="25" t="s">
        <v>486</v>
      </c>
      <c r="H57" s="29">
        <v>0.01</v>
      </c>
      <c r="I57" s="30">
        <v>0.01</v>
      </c>
      <c r="J57" s="28">
        <v>0.01</v>
      </c>
      <c r="K57" s="30">
        <v>0.01</v>
      </c>
      <c r="L57" s="24" t="s">
        <v>511</v>
      </c>
      <c r="M57" s="29">
        <v>0.01</v>
      </c>
      <c r="N57" s="25" t="s">
        <v>511</v>
      </c>
      <c r="O57" s="29">
        <v>0.01</v>
      </c>
      <c r="P57" s="29">
        <v>0.01</v>
      </c>
      <c r="Q57" s="29">
        <v>0.02</v>
      </c>
      <c r="R57" s="30">
        <v>0.01</v>
      </c>
      <c r="S57" s="28">
        <v>0.01</v>
      </c>
      <c r="T57" s="29">
        <v>0.01</v>
      </c>
      <c r="U57" s="29">
        <v>0.01</v>
      </c>
      <c r="V57" s="29">
        <v>0.01</v>
      </c>
      <c r="W57" s="26" t="s">
        <v>486</v>
      </c>
      <c r="X57" s="10"/>
    </row>
    <row r="58" spans="1:24" x14ac:dyDescent="0.35">
      <c r="A58" s="11"/>
      <c r="B58" s="22" t="s">
        <v>449</v>
      </c>
      <c r="C58" s="24" t="s">
        <v>449</v>
      </c>
      <c r="D58" s="24" t="s">
        <v>449</v>
      </c>
      <c r="E58" s="25" t="s">
        <v>449</v>
      </c>
      <c r="F58" s="25" t="s">
        <v>449</v>
      </c>
      <c r="G58" s="25" t="s">
        <v>449</v>
      </c>
      <c r="H58" s="25" t="s">
        <v>449</v>
      </c>
      <c r="I58" s="26" t="s">
        <v>449</v>
      </c>
      <c r="J58" s="24" t="s">
        <v>449</v>
      </c>
      <c r="K58" s="26" t="s">
        <v>449</v>
      </c>
      <c r="L58" s="24" t="s">
        <v>449</v>
      </c>
      <c r="M58" s="25" t="s">
        <v>449</v>
      </c>
      <c r="N58" s="25" t="s">
        <v>449</v>
      </c>
      <c r="O58" s="25" t="s">
        <v>449</v>
      </c>
      <c r="P58" s="25" t="s">
        <v>449</v>
      </c>
      <c r="Q58" s="25" t="s">
        <v>611</v>
      </c>
      <c r="R58" s="26" t="s">
        <v>449</v>
      </c>
      <c r="S58" s="24" t="s">
        <v>449</v>
      </c>
      <c r="T58" s="25" t="s">
        <v>449</v>
      </c>
      <c r="U58" s="25" t="s">
        <v>449</v>
      </c>
      <c r="V58" s="25" t="s">
        <v>449</v>
      </c>
      <c r="W58" s="26" t="s">
        <v>449</v>
      </c>
      <c r="X58" s="10"/>
    </row>
    <row r="59" spans="1:24" x14ac:dyDescent="0.35">
      <c r="A59" s="11"/>
      <c r="B59" s="8" t="s">
        <v>1388</v>
      </c>
      <c r="C59" s="9">
        <v>17</v>
      </c>
      <c r="D59" s="10">
        <v>5</v>
      </c>
      <c r="E59" s="5">
        <v>2</v>
      </c>
      <c r="F59" s="5">
        <v>6</v>
      </c>
      <c r="G59" s="5">
        <v>2</v>
      </c>
      <c r="H59" s="5">
        <v>2</v>
      </c>
      <c r="I59" s="11" t="s">
        <v>486</v>
      </c>
      <c r="J59" s="10">
        <v>17</v>
      </c>
      <c r="K59" s="11" t="s">
        <v>486</v>
      </c>
      <c r="L59" s="10">
        <v>2</v>
      </c>
      <c r="M59" s="5">
        <v>6</v>
      </c>
      <c r="N59" s="5" t="s">
        <v>511</v>
      </c>
      <c r="O59" s="5">
        <v>6</v>
      </c>
      <c r="P59" s="5">
        <v>3</v>
      </c>
      <c r="Q59" s="5" t="s">
        <v>486</v>
      </c>
      <c r="R59" s="11" t="s">
        <v>486</v>
      </c>
      <c r="S59" s="10">
        <v>2</v>
      </c>
      <c r="T59" s="5">
        <v>7</v>
      </c>
      <c r="U59" s="5">
        <v>4</v>
      </c>
      <c r="V59" s="5">
        <v>3</v>
      </c>
      <c r="W59" s="11">
        <v>2</v>
      </c>
      <c r="X59" s="10"/>
    </row>
    <row r="60" spans="1:24" x14ac:dyDescent="0.35">
      <c r="A60" s="11"/>
      <c r="B60" s="8" t="s">
        <v>449</v>
      </c>
      <c r="C60" s="12">
        <v>0.01</v>
      </c>
      <c r="D60" s="10" t="s">
        <v>511</v>
      </c>
      <c r="E60" s="14">
        <v>0.01</v>
      </c>
      <c r="F60" s="14">
        <v>0.01</v>
      </c>
      <c r="G60" s="14">
        <v>0.01</v>
      </c>
      <c r="H60" s="5" t="s">
        <v>511</v>
      </c>
      <c r="I60" s="11" t="s">
        <v>486</v>
      </c>
      <c r="J60" s="13">
        <v>0.01</v>
      </c>
      <c r="K60" s="11" t="s">
        <v>486</v>
      </c>
      <c r="L60" s="10" t="s">
        <v>511</v>
      </c>
      <c r="M60" s="14">
        <v>0.01</v>
      </c>
      <c r="N60" s="5" t="s">
        <v>511</v>
      </c>
      <c r="O60" s="14">
        <v>0.01</v>
      </c>
      <c r="P60" s="14">
        <v>0.01</v>
      </c>
      <c r="Q60" s="5" t="s">
        <v>486</v>
      </c>
      <c r="R60" s="11" t="s">
        <v>486</v>
      </c>
      <c r="S60" s="10" t="s">
        <v>511</v>
      </c>
      <c r="T60" s="14">
        <v>0.01</v>
      </c>
      <c r="U60" s="14">
        <v>0.01</v>
      </c>
      <c r="V60" s="14">
        <v>0.01</v>
      </c>
      <c r="W60" s="15">
        <v>0.01</v>
      </c>
      <c r="X60" s="10"/>
    </row>
    <row r="61" spans="1:24" x14ac:dyDescent="0.35">
      <c r="A61" s="11"/>
      <c r="B61" s="8" t="s">
        <v>449</v>
      </c>
      <c r="C61" s="10" t="s">
        <v>449</v>
      </c>
      <c r="D61" s="10" t="s">
        <v>449</v>
      </c>
      <c r="E61" s="5" t="s">
        <v>449</v>
      </c>
      <c r="F61" s="5" t="s">
        <v>449</v>
      </c>
      <c r="G61" s="5" t="s">
        <v>449</v>
      </c>
      <c r="H61" s="5" t="s">
        <v>449</v>
      </c>
      <c r="I61" s="11" t="s">
        <v>449</v>
      </c>
      <c r="J61" s="10" t="s">
        <v>505</v>
      </c>
      <c r="K61" s="11" t="s">
        <v>449</v>
      </c>
      <c r="L61" s="10" t="s">
        <v>449</v>
      </c>
      <c r="M61" s="5" t="s">
        <v>449</v>
      </c>
      <c r="N61" s="5" t="s">
        <v>449</v>
      </c>
      <c r="O61" s="5" t="s">
        <v>449</v>
      </c>
      <c r="P61" s="5" t="s">
        <v>449</v>
      </c>
      <c r="Q61" s="5" t="s">
        <v>449</v>
      </c>
      <c r="R61" s="11" t="s">
        <v>449</v>
      </c>
      <c r="S61" s="10" t="s">
        <v>449</v>
      </c>
      <c r="T61" s="5" t="s">
        <v>449</v>
      </c>
      <c r="U61" s="5" t="s">
        <v>449</v>
      </c>
      <c r="V61" s="5" t="s">
        <v>449</v>
      </c>
      <c r="W61" s="11" t="s">
        <v>449</v>
      </c>
      <c r="X61" s="10"/>
    </row>
    <row r="62" spans="1:24" ht="29" x14ac:dyDescent="0.35">
      <c r="A62" s="11"/>
      <c r="B62" s="22" t="s">
        <v>1389</v>
      </c>
      <c r="C62" s="23">
        <v>72</v>
      </c>
      <c r="D62" s="24">
        <v>39</v>
      </c>
      <c r="E62" s="25">
        <v>5</v>
      </c>
      <c r="F62" s="25">
        <v>14</v>
      </c>
      <c r="G62" s="25">
        <v>5</v>
      </c>
      <c r="H62" s="25">
        <v>3</v>
      </c>
      <c r="I62" s="26">
        <v>4</v>
      </c>
      <c r="J62" s="24">
        <v>48</v>
      </c>
      <c r="K62" s="26">
        <v>14</v>
      </c>
      <c r="L62" s="24">
        <v>12</v>
      </c>
      <c r="M62" s="25">
        <v>16</v>
      </c>
      <c r="N62" s="25">
        <v>8</v>
      </c>
      <c r="O62" s="25">
        <v>18</v>
      </c>
      <c r="P62" s="25">
        <v>12</v>
      </c>
      <c r="Q62" s="25">
        <v>3</v>
      </c>
      <c r="R62" s="26" t="s">
        <v>486</v>
      </c>
      <c r="S62" s="24">
        <v>6</v>
      </c>
      <c r="T62" s="25">
        <v>30</v>
      </c>
      <c r="U62" s="25">
        <v>21</v>
      </c>
      <c r="V62" s="25">
        <v>8</v>
      </c>
      <c r="W62" s="26">
        <v>4</v>
      </c>
      <c r="X62" s="10"/>
    </row>
    <row r="63" spans="1:24" x14ac:dyDescent="0.35">
      <c r="A63" s="11"/>
      <c r="B63" s="22" t="s">
        <v>449</v>
      </c>
      <c r="C63" s="27">
        <v>0.02</v>
      </c>
      <c r="D63" s="28">
        <v>0.03</v>
      </c>
      <c r="E63" s="29">
        <v>0.02</v>
      </c>
      <c r="F63" s="29">
        <v>0.03</v>
      </c>
      <c r="G63" s="29">
        <v>0.01</v>
      </c>
      <c r="H63" s="29">
        <v>0.01</v>
      </c>
      <c r="I63" s="30">
        <v>0.02</v>
      </c>
      <c r="J63" s="28">
        <v>0.02</v>
      </c>
      <c r="K63" s="30">
        <v>0.03</v>
      </c>
      <c r="L63" s="28">
        <v>0.02</v>
      </c>
      <c r="M63" s="29">
        <v>0.03</v>
      </c>
      <c r="N63" s="29">
        <v>0.04</v>
      </c>
      <c r="O63" s="29">
        <v>0.02</v>
      </c>
      <c r="P63" s="29">
        <v>0.03</v>
      </c>
      <c r="Q63" s="29">
        <v>0.02</v>
      </c>
      <c r="R63" s="26" t="s">
        <v>486</v>
      </c>
      <c r="S63" s="28">
        <v>0.01</v>
      </c>
      <c r="T63" s="29">
        <v>0.04</v>
      </c>
      <c r="U63" s="29">
        <v>0.03</v>
      </c>
      <c r="V63" s="29">
        <v>0.03</v>
      </c>
      <c r="W63" s="30">
        <v>0.02</v>
      </c>
      <c r="X63" s="10"/>
    </row>
    <row r="64" spans="1:24" x14ac:dyDescent="0.35">
      <c r="A64" s="11"/>
      <c r="B64" s="22" t="s">
        <v>449</v>
      </c>
      <c r="C64" s="24" t="s">
        <v>645</v>
      </c>
      <c r="D64" s="24" t="s">
        <v>449</v>
      </c>
      <c r="E64" s="25" t="s">
        <v>449</v>
      </c>
      <c r="F64" s="25" t="s">
        <v>449</v>
      </c>
      <c r="G64" s="25" t="s">
        <v>449</v>
      </c>
      <c r="H64" s="25" t="s">
        <v>449</v>
      </c>
      <c r="I64" s="26" t="s">
        <v>449</v>
      </c>
      <c r="J64" s="24" t="s">
        <v>449</v>
      </c>
      <c r="K64" s="26" t="s">
        <v>449</v>
      </c>
      <c r="L64" s="24" t="s">
        <v>449</v>
      </c>
      <c r="M64" s="25" t="s">
        <v>449</v>
      </c>
      <c r="N64" s="25" t="s">
        <v>449</v>
      </c>
      <c r="O64" s="25" t="s">
        <v>449</v>
      </c>
      <c r="P64" s="25" t="s">
        <v>449</v>
      </c>
      <c r="Q64" s="25" t="s">
        <v>449</v>
      </c>
      <c r="R64" s="26" t="s">
        <v>449</v>
      </c>
      <c r="S64" s="24" t="s">
        <v>449</v>
      </c>
      <c r="T64" s="25" t="s">
        <v>644</v>
      </c>
      <c r="U64" s="25" t="s">
        <v>449</v>
      </c>
      <c r="V64" s="25" t="s">
        <v>449</v>
      </c>
      <c r="W64" s="26" t="s">
        <v>449</v>
      </c>
      <c r="X64" s="10"/>
    </row>
    <row r="65" spans="1:24" ht="29" x14ac:dyDescent="0.35">
      <c r="A65" s="11"/>
      <c r="B65" s="8" t="s">
        <v>1390</v>
      </c>
      <c r="C65" s="9">
        <v>34</v>
      </c>
      <c r="D65" s="10">
        <v>27</v>
      </c>
      <c r="E65" s="5" t="s">
        <v>511</v>
      </c>
      <c r="F65" s="5">
        <v>3</v>
      </c>
      <c r="G65" s="5">
        <v>2</v>
      </c>
      <c r="H65" s="5" t="s">
        <v>486</v>
      </c>
      <c r="I65" s="11">
        <v>2</v>
      </c>
      <c r="J65" s="10">
        <v>25</v>
      </c>
      <c r="K65" s="11">
        <v>8</v>
      </c>
      <c r="L65" s="10">
        <v>3</v>
      </c>
      <c r="M65" s="5">
        <v>4</v>
      </c>
      <c r="N65" s="5">
        <v>3</v>
      </c>
      <c r="O65" s="5">
        <v>15</v>
      </c>
      <c r="P65" s="5">
        <v>7</v>
      </c>
      <c r="Q65" s="5" t="s">
        <v>486</v>
      </c>
      <c r="R65" s="11" t="s">
        <v>486</v>
      </c>
      <c r="S65" s="10">
        <v>5</v>
      </c>
      <c r="T65" s="5">
        <v>15</v>
      </c>
      <c r="U65" s="5">
        <v>9</v>
      </c>
      <c r="V65" s="5">
        <v>5</v>
      </c>
      <c r="W65" s="11" t="s">
        <v>486</v>
      </c>
      <c r="X65" s="10"/>
    </row>
    <row r="66" spans="1:24" x14ac:dyDescent="0.35">
      <c r="A66" s="11"/>
      <c r="B66" s="8" t="s">
        <v>449</v>
      </c>
      <c r="C66" s="12">
        <v>0.01</v>
      </c>
      <c r="D66" s="13">
        <v>0.02</v>
      </c>
      <c r="E66" s="5" t="s">
        <v>511</v>
      </c>
      <c r="F66" s="14">
        <v>0.01</v>
      </c>
      <c r="G66" s="5" t="s">
        <v>511</v>
      </c>
      <c r="H66" s="5" t="s">
        <v>486</v>
      </c>
      <c r="I66" s="15">
        <v>0.01</v>
      </c>
      <c r="J66" s="13">
        <v>0.01</v>
      </c>
      <c r="K66" s="15">
        <v>0.02</v>
      </c>
      <c r="L66" s="13">
        <v>0.01</v>
      </c>
      <c r="M66" s="14">
        <v>0.01</v>
      </c>
      <c r="N66" s="14">
        <v>0.02</v>
      </c>
      <c r="O66" s="14">
        <v>0.02</v>
      </c>
      <c r="P66" s="14">
        <v>0.02</v>
      </c>
      <c r="Q66" s="5" t="s">
        <v>486</v>
      </c>
      <c r="R66" s="11" t="s">
        <v>486</v>
      </c>
      <c r="S66" s="13">
        <v>0.01</v>
      </c>
      <c r="T66" s="14">
        <v>0.02</v>
      </c>
      <c r="U66" s="14">
        <v>0.01</v>
      </c>
      <c r="V66" s="14">
        <v>0.02</v>
      </c>
      <c r="W66" s="11" t="s">
        <v>486</v>
      </c>
      <c r="X66" s="10"/>
    </row>
    <row r="67" spans="1:24" x14ac:dyDescent="0.35">
      <c r="A67" s="11"/>
      <c r="B67" s="8" t="s">
        <v>449</v>
      </c>
      <c r="C67" s="10" t="s">
        <v>449</v>
      </c>
      <c r="D67" s="10" t="s">
        <v>556</v>
      </c>
      <c r="E67" s="5" t="s">
        <v>449</v>
      </c>
      <c r="F67" s="5" t="s">
        <v>449</v>
      </c>
      <c r="G67" s="5" t="s">
        <v>449</v>
      </c>
      <c r="H67" s="5" t="s">
        <v>449</v>
      </c>
      <c r="I67" s="11" t="s">
        <v>449</v>
      </c>
      <c r="J67" s="10" t="s">
        <v>449</v>
      </c>
      <c r="K67" s="11" t="s">
        <v>449</v>
      </c>
      <c r="L67" s="10" t="s">
        <v>449</v>
      </c>
      <c r="M67" s="5" t="s">
        <v>449</v>
      </c>
      <c r="N67" s="5" t="s">
        <v>449</v>
      </c>
      <c r="O67" s="5" t="s">
        <v>505</v>
      </c>
      <c r="P67" s="5" t="s">
        <v>449</v>
      </c>
      <c r="Q67" s="5" t="s">
        <v>449</v>
      </c>
      <c r="R67" s="11" t="s">
        <v>449</v>
      </c>
      <c r="S67" s="10" t="s">
        <v>449</v>
      </c>
      <c r="T67" s="5" t="s">
        <v>449</v>
      </c>
      <c r="U67" s="5" t="s">
        <v>449</v>
      </c>
      <c r="V67" s="5" t="s">
        <v>449</v>
      </c>
      <c r="W67" s="11" t="s">
        <v>449</v>
      </c>
      <c r="X67" s="10"/>
    </row>
    <row r="68" spans="1:24" x14ac:dyDescent="0.35">
      <c r="A68" s="11"/>
      <c r="B68" s="22" t="s">
        <v>1391</v>
      </c>
      <c r="C68" s="23">
        <v>8</v>
      </c>
      <c r="D68" s="24">
        <v>6</v>
      </c>
      <c r="E68" s="25">
        <v>1</v>
      </c>
      <c r="F68" s="25">
        <v>1</v>
      </c>
      <c r="G68" s="25">
        <v>1</v>
      </c>
      <c r="H68" s="25" t="s">
        <v>486</v>
      </c>
      <c r="I68" s="26" t="s">
        <v>486</v>
      </c>
      <c r="J68" s="24">
        <v>5</v>
      </c>
      <c r="K68" s="26">
        <v>3</v>
      </c>
      <c r="L68" s="24">
        <v>3</v>
      </c>
      <c r="M68" s="25">
        <v>1</v>
      </c>
      <c r="N68" s="25" t="s">
        <v>486</v>
      </c>
      <c r="O68" s="25">
        <v>2</v>
      </c>
      <c r="P68" s="25">
        <v>3</v>
      </c>
      <c r="Q68" s="25" t="s">
        <v>486</v>
      </c>
      <c r="R68" s="26" t="s">
        <v>486</v>
      </c>
      <c r="S68" s="24">
        <v>3</v>
      </c>
      <c r="T68" s="25" t="s">
        <v>486</v>
      </c>
      <c r="U68" s="25">
        <v>3</v>
      </c>
      <c r="V68" s="25">
        <v>2</v>
      </c>
      <c r="W68" s="26" t="s">
        <v>486</v>
      </c>
      <c r="X68" s="10"/>
    </row>
    <row r="69" spans="1:24" x14ac:dyDescent="0.35">
      <c r="A69" s="11"/>
      <c r="B69" s="22" t="s">
        <v>449</v>
      </c>
      <c r="C69" s="23" t="s">
        <v>511</v>
      </c>
      <c r="D69" s="28">
        <v>0.01</v>
      </c>
      <c r="E69" s="25" t="s">
        <v>511</v>
      </c>
      <c r="F69" s="25" t="s">
        <v>511</v>
      </c>
      <c r="G69" s="25" t="s">
        <v>511</v>
      </c>
      <c r="H69" s="25" t="s">
        <v>486</v>
      </c>
      <c r="I69" s="26" t="s">
        <v>486</v>
      </c>
      <c r="J69" s="24" t="s">
        <v>511</v>
      </c>
      <c r="K69" s="30">
        <v>0.01</v>
      </c>
      <c r="L69" s="28">
        <v>0.01</v>
      </c>
      <c r="M69" s="25" t="s">
        <v>511</v>
      </c>
      <c r="N69" s="25" t="s">
        <v>486</v>
      </c>
      <c r="O69" s="25" t="s">
        <v>511</v>
      </c>
      <c r="P69" s="29">
        <v>0.01</v>
      </c>
      <c r="Q69" s="25" t="s">
        <v>486</v>
      </c>
      <c r="R69" s="26" t="s">
        <v>486</v>
      </c>
      <c r="S69" s="28">
        <v>0.01</v>
      </c>
      <c r="T69" s="25" t="s">
        <v>486</v>
      </c>
      <c r="U69" s="25" t="s">
        <v>511</v>
      </c>
      <c r="V69" s="29">
        <v>0.01</v>
      </c>
      <c r="W69" s="26" t="s">
        <v>486</v>
      </c>
      <c r="X69" s="10"/>
    </row>
    <row r="70" spans="1:24" ht="29" x14ac:dyDescent="0.35">
      <c r="A70" s="11"/>
      <c r="B70" s="8" t="s">
        <v>1392</v>
      </c>
      <c r="C70" s="9">
        <v>50</v>
      </c>
      <c r="D70" s="10">
        <v>25</v>
      </c>
      <c r="E70" s="5">
        <v>4</v>
      </c>
      <c r="F70" s="5">
        <v>11</v>
      </c>
      <c r="G70" s="5">
        <v>4</v>
      </c>
      <c r="H70" s="5">
        <v>1</v>
      </c>
      <c r="I70" s="11">
        <v>3</v>
      </c>
      <c r="J70" s="10">
        <v>31</v>
      </c>
      <c r="K70" s="11">
        <v>12</v>
      </c>
      <c r="L70" s="10">
        <v>5</v>
      </c>
      <c r="M70" s="5">
        <v>11</v>
      </c>
      <c r="N70" s="5">
        <v>3</v>
      </c>
      <c r="O70" s="5">
        <v>14</v>
      </c>
      <c r="P70" s="5">
        <v>13</v>
      </c>
      <c r="Q70" s="5">
        <v>2</v>
      </c>
      <c r="R70" s="11">
        <v>1</v>
      </c>
      <c r="S70" s="10">
        <v>8</v>
      </c>
      <c r="T70" s="5">
        <v>16</v>
      </c>
      <c r="U70" s="5">
        <v>16</v>
      </c>
      <c r="V70" s="5">
        <v>4</v>
      </c>
      <c r="W70" s="11">
        <v>1</v>
      </c>
      <c r="X70" s="10"/>
    </row>
    <row r="71" spans="1:24" x14ac:dyDescent="0.35">
      <c r="A71" s="11"/>
      <c r="B71" s="8" t="s">
        <v>449</v>
      </c>
      <c r="C71" s="12">
        <v>0.02</v>
      </c>
      <c r="D71" s="13">
        <v>0.02</v>
      </c>
      <c r="E71" s="14">
        <v>0.02</v>
      </c>
      <c r="F71" s="14">
        <v>0.02</v>
      </c>
      <c r="G71" s="14">
        <v>0.01</v>
      </c>
      <c r="H71" s="5" t="s">
        <v>511</v>
      </c>
      <c r="I71" s="15">
        <v>0.02</v>
      </c>
      <c r="J71" s="13">
        <v>0.01</v>
      </c>
      <c r="K71" s="15">
        <v>0.03</v>
      </c>
      <c r="L71" s="13">
        <v>0.01</v>
      </c>
      <c r="M71" s="14">
        <v>0.02</v>
      </c>
      <c r="N71" s="14">
        <v>0.01</v>
      </c>
      <c r="O71" s="14">
        <v>0.02</v>
      </c>
      <c r="P71" s="14">
        <v>0.03</v>
      </c>
      <c r="Q71" s="14">
        <v>0.02</v>
      </c>
      <c r="R71" s="15">
        <v>0.01</v>
      </c>
      <c r="S71" s="13">
        <v>0.01</v>
      </c>
      <c r="T71" s="14">
        <v>0.02</v>
      </c>
      <c r="U71" s="14">
        <v>0.02</v>
      </c>
      <c r="V71" s="14">
        <v>0.02</v>
      </c>
      <c r="W71" s="15">
        <v>0.01</v>
      </c>
      <c r="X71" s="10"/>
    </row>
    <row r="72" spans="1:24" x14ac:dyDescent="0.35">
      <c r="A72" s="11"/>
      <c r="B72" s="8" t="s">
        <v>449</v>
      </c>
      <c r="C72" s="10" t="s">
        <v>645</v>
      </c>
      <c r="D72" s="10" t="s">
        <v>449</v>
      </c>
      <c r="E72" s="5" t="s">
        <v>449</v>
      </c>
      <c r="F72" s="5" t="s">
        <v>449</v>
      </c>
      <c r="G72" s="5" t="s">
        <v>449</v>
      </c>
      <c r="H72" s="5" t="s">
        <v>449</v>
      </c>
      <c r="I72" s="11" t="s">
        <v>449</v>
      </c>
      <c r="J72" s="10" t="s">
        <v>449</v>
      </c>
      <c r="K72" s="11" t="s">
        <v>449</v>
      </c>
      <c r="L72" s="10" t="s">
        <v>449</v>
      </c>
      <c r="M72" s="5" t="s">
        <v>449</v>
      </c>
      <c r="N72" s="5" t="s">
        <v>449</v>
      </c>
      <c r="O72" s="5" t="s">
        <v>449</v>
      </c>
      <c r="P72" s="5" t="s">
        <v>449</v>
      </c>
      <c r="Q72" s="5" t="s">
        <v>449</v>
      </c>
      <c r="R72" s="11" t="s">
        <v>449</v>
      </c>
      <c r="S72" s="10" t="s">
        <v>449</v>
      </c>
      <c r="T72" s="5" t="s">
        <v>449</v>
      </c>
      <c r="U72" s="5" t="s">
        <v>449</v>
      </c>
      <c r="V72" s="5" t="s">
        <v>449</v>
      </c>
      <c r="W72" s="11" t="s">
        <v>449</v>
      </c>
      <c r="X72" s="10"/>
    </row>
    <row r="73" spans="1:24" x14ac:dyDescent="0.35">
      <c r="A73" s="11"/>
      <c r="B73" s="22" t="s">
        <v>1393</v>
      </c>
      <c r="C73" s="23">
        <v>35</v>
      </c>
      <c r="D73" s="24">
        <v>25</v>
      </c>
      <c r="E73" s="25" t="s">
        <v>486</v>
      </c>
      <c r="F73" s="25">
        <v>4</v>
      </c>
      <c r="G73" s="25">
        <v>1</v>
      </c>
      <c r="H73" s="25">
        <v>1</v>
      </c>
      <c r="I73" s="26">
        <v>3</v>
      </c>
      <c r="J73" s="24">
        <v>27</v>
      </c>
      <c r="K73" s="26">
        <v>5</v>
      </c>
      <c r="L73" s="24">
        <v>5</v>
      </c>
      <c r="M73" s="25">
        <v>9</v>
      </c>
      <c r="N73" s="25">
        <v>7</v>
      </c>
      <c r="O73" s="25">
        <v>7</v>
      </c>
      <c r="P73" s="25">
        <v>4</v>
      </c>
      <c r="Q73" s="25">
        <v>1</v>
      </c>
      <c r="R73" s="26">
        <v>1</v>
      </c>
      <c r="S73" s="24">
        <v>5</v>
      </c>
      <c r="T73" s="25">
        <v>10</v>
      </c>
      <c r="U73" s="25">
        <v>15</v>
      </c>
      <c r="V73" s="25">
        <v>2</v>
      </c>
      <c r="W73" s="26">
        <v>1</v>
      </c>
      <c r="X73" s="10"/>
    </row>
    <row r="74" spans="1:24" x14ac:dyDescent="0.35">
      <c r="A74" s="11"/>
      <c r="B74" s="22" t="s">
        <v>449</v>
      </c>
      <c r="C74" s="27">
        <v>0.01</v>
      </c>
      <c r="D74" s="28">
        <v>0.02</v>
      </c>
      <c r="E74" s="25" t="s">
        <v>486</v>
      </c>
      <c r="F74" s="29">
        <v>0.01</v>
      </c>
      <c r="G74" s="25" t="s">
        <v>511</v>
      </c>
      <c r="H74" s="25" t="s">
        <v>511</v>
      </c>
      <c r="I74" s="30">
        <v>0.02</v>
      </c>
      <c r="J74" s="28">
        <v>0.01</v>
      </c>
      <c r="K74" s="30">
        <v>0.01</v>
      </c>
      <c r="L74" s="28">
        <v>0.01</v>
      </c>
      <c r="M74" s="29">
        <v>0.01</v>
      </c>
      <c r="N74" s="29">
        <v>0.03</v>
      </c>
      <c r="O74" s="29">
        <v>0.01</v>
      </c>
      <c r="P74" s="29">
        <v>0.01</v>
      </c>
      <c r="Q74" s="29">
        <v>0.01</v>
      </c>
      <c r="R74" s="30">
        <v>0.01</v>
      </c>
      <c r="S74" s="28">
        <v>0.01</v>
      </c>
      <c r="T74" s="29">
        <v>0.01</v>
      </c>
      <c r="U74" s="29">
        <v>0.02</v>
      </c>
      <c r="V74" s="29">
        <v>0.01</v>
      </c>
      <c r="W74" s="30">
        <v>0.01</v>
      </c>
      <c r="X74" s="10"/>
    </row>
    <row r="75" spans="1:24" x14ac:dyDescent="0.35">
      <c r="A75" s="11"/>
      <c r="B75" s="22" t="s">
        <v>449</v>
      </c>
      <c r="C75" s="24" t="s">
        <v>449</v>
      </c>
      <c r="D75" s="24" t="s">
        <v>505</v>
      </c>
      <c r="E75" s="25" t="s">
        <v>449</v>
      </c>
      <c r="F75" s="25" t="s">
        <v>449</v>
      </c>
      <c r="G75" s="25" t="s">
        <v>449</v>
      </c>
      <c r="H75" s="25" t="s">
        <v>449</v>
      </c>
      <c r="I75" s="26" t="s">
        <v>449</v>
      </c>
      <c r="J75" s="24" t="s">
        <v>449</v>
      </c>
      <c r="K75" s="26" t="s">
        <v>449</v>
      </c>
      <c r="L75" s="24" t="s">
        <v>449</v>
      </c>
      <c r="M75" s="25" t="s">
        <v>449</v>
      </c>
      <c r="N75" s="25" t="s">
        <v>695</v>
      </c>
      <c r="O75" s="25" t="s">
        <v>449</v>
      </c>
      <c r="P75" s="25" t="s">
        <v>449</v>
      </c>
      <c r="Q75" s="25" t="s">
        <v>449</v>
      </c>
      <c r="R75" s="26" t="s">
        <v>449</v>
      </c>
      <c r="S75" s="24" t="s">
        <v>449</v>
      </c>
      <c r="T75" s="25" t="s">
        <v>449</v>
      </c>
      <c r="U75" s="25" t="s">
        <v>505</v>
      </c>
      <c r="V75" s="25" t="s">
        <v>449</v>
      </c>
      <c r="W75" s="26" t="s">
        <v>449</v>
      </c>
      <c r="X75" s="10"/>
    </row>
    <row r="76" spans="1:24" x14ac:dyDescent="0.35">
      <c r="A76" s="11"/>
      <c r="B76" s="8" t="s">
        <v>1394</v>
      </c>
      <c r="C76" s="9">
        <v>5</v>
      </c>
      <c r="D76" s="10">
        <v>4</v>
      </c>
      <c r="E76" s="5" t="s">
        <v>486</v>
      </c>
      <c r="F76" s="5" t="s">
        <v>511</v>
      </c>
      <c r="G76" s="5" t="s">
        <v>486</v>
      </c>
      <c r="H76" s="5">
        <v>1</v>
      </c>
      <c r="I76" s="11" t="s">
        <v>486</v>
      </c>
      <c r="J76" s="10">
        <v>2</v>
      </c>
      <c r="K76" s="11">
        <v>3</v>
      </c>
      <c r="L76" s="10">
        <v>1</v>
      </c>
      <c r="M76" s="5" t="s">
        <v>511</v>
      </c>
      <c r="N76" s="5" t="s">
        <v>486</v>
      </c>
      <c r="O76" s="5">
        <v>4</v>
      </c>
      <c r="P76" s="5" t="s">
        <v>486</v>
      </c>
      <c r="Q76" s="5" t="s">
        <v>486</v>
      </c>
      <c r="R76" s="11" t="s">
        <v>486</v>
      </c>
      <c r="S76" s="10" t="s">
        <v>486</v>
      </c>
      <c r="T76" s="5">
        <v>4</v>
      </c>
      <c r="U76" s="5" t="s">
        <v>486</v>
      </c>
      <c r="V76" s="5">
        <v>1</v>
      </c>
      <c r="W76" s="11">
        <v>1</v>
      </c>
      <c r="X76" s="10"/>
    </row>
    <row r="77" spans="1:24" x14ac:dyDescent="0.35">
      <c r="A77" s="11"/>
      <c r="B77" s="8" t="s">
        <v>449</v>
      </c>
      <c r="C77" s="10" t="s">
        <v>511</v>
      </c>
      <c r="D77" s="10" t="s">
        <v>511</v>
      </c>
      <c r="E77" s="5" t="s">
        <v>486</v>
      </c>
      <c r="F77" s="5" t="s">
        <v>511</v>
      </c>
      <c r="G77" s="5" t="s">
        <v>486</v>
      </c>
      <c r="H77" s="5" t="s">
        <v>511</v>
      </c>
      <c r="I77" s="11" t="s">
        <v>486</v>
      </c>
      <c r="J77" s="10" t="s">
        <v>511</v>
      </c>
      <c r="K77" s="15">
        <v>0.01</v>
      </c>
      <c r="L77" s="10" t="s">
        <v>511</v>
      </c>
      <c r="M77" s="5" t="s">
        <v>511</v>
      </c>
      <c r="N77" s="5" t="s">
        <v>486</v>
      </c>
      <c r="O77" s="5" t="s">
        <v>511</v>
      </c>
      <c r="P77" s="5" t="s">
        <v>486</v>
      </c>
      <c r="Q77" s="5" t="s">
        <v>486</v>
      </c>
      <c r="R77" s="11" t="s">
        <v>486</v>
      </c>
      <c r="S77" s="10" t="s">
        <v>486</v>
      </c>
      <c r="T77" s="5" t="s">
        <v>511</v>
      </c>
      <c r="U77" s="5" t="s">
        <v>486</v>
      </c>
      <c r="V77" s="5" t="s">
        <v>511</v>
      </c>
      <c r="W77" s="11" t="s">
        <v>511</v>
      </c>
      <c r="X77" s="10"/>
    </row>
    <row r="78" spans="1:24" x14ac:dyDescent="0.35">
      <c r="A78" s="11"/>
      <c r="B78" s="8" t="s">
        <v>449</v>
      </c>
      <c r="C78" s="10" t="s">
        <v>645</v>
      </c>
      <c r="D78" s="10" t="s">
        <v>449</v>
      </c>
      <c r="E78" s="5" t="s">
        <v>449</v>
      </c>
      <c r="F78" s="5" t="s">
        <v>449</v>
      </c>
      <c r="G78" s="5" t="s">
        <v>449</v>
      </c>
      <c r="H78" s="5" t="s">
        <v>449</v>
      </c>
      <c r="I78" s="11" t="s">
        <v>449</v>
      </c>
      <c r="J78" s="10" t="s">
        <v>449</v>
      </c>
      <c r="K78" s="11" t="s">
        <v>449</v>
      </c>
      <c r="L78" s="10" t="s">
        <v>449</v>
      </c>
      <c r="M78" s="5" t="s">
        <v>449</v>
      </c>
      <c r="N78" s="5" t="s">
        <v>449</v>
      </c>
      <c r="O78" s="5" t="s">
        <v>449</v>
      </c>
      <c r="P78" s="5" t="s">
        <v>449</v>
      </c>
      <c r="Q78" s="5" t="s">
        <v>449</v>
      </c>
      <c r="R78" s="11" t="s">
        <v>449</v>
      </c>
      <c r="S78" s="10" t="s">
        <v>449</v>
      </c>
      <c r="T78" s="5" t="s">
        <v>449</v>
      </c>
      <c r="U78" s="5" t="s">
        <v>449</v>
      </c>
      <c r="V78" s="5" t="s">
        <v>449</v>
      </c>
      <c r="W78" s="11" t="s">
        <v>449</v>
      </c>
      <c r="X78" s="10"/>
    </row>
    <row r="79" spans="1:24" ht="29" x14ac:dyDescent="0.35">
      <c r="A79" s="11"/>
      <c r="B79" s="22" t="s">
        <v>1396</v>
      </c>
      <c r="C79" s="23">
        <v>5</v>
      </c>
      <c r="D79" s="24">
        <v>1</v>
      </c>
      <c r="E79" s="25" t="s">
        <v>486</v>
      </c>
      <c r="F79" s="25">
        <v>1</v>
      </c>
      <c r="G79" s="25" t="s">
        <v>486</v>
      </c>
      <c r="H79" s="25" t="s">
        <v>486</v>
      </c>
      <c r="I79" s="26">
        <v>2</v>
      </c>
      <c r="J79" s="24">
        <v>4</v>
      </c>
      <c r="K79" s="26">
        <v>1</v>
      </c>
      <c r="L79" s="24" t="s">
        <v>486</v>
      </c>
      <c r="M79" s="25">
        <v>2</v>
      </c>
      <c r="N79" s="25">
        <v>1</v>
      </c>
      <c r="O79" s="25" t="s">
        <v>486</v>
      </c>
      <c r="P79" s="25">
        <v>1</v>
      </c>
      <c r="Q79" s="25" t="s">
        <v>511</v>
      </c>
      <c r="R79" s="26" t="s">
        <v>486</v>
      </c>
      <c r="S79" s="24" t="s">
        <v>511</v>
      </c>
      <c r="T79" s="25" t="s">
        <v>486</v>
      </c>
      <c r="U79" s="25">
        <v>2</v>
      </c>
      <c r="V79" s="25">
        <v>1</v>
      </c>
      <c r="W79" s="26">
        <v>2</v>
      </c>
      <c r="X79" s="10"/>
    </row>
    <row r="80" spans="1:24" x14ac:dyDescent="0.35">
      <c r="A80" s="11"/>
      <c r="B80" s="22" t="s">
        <v>449</v>
      </c>
      <c r="C80" s="23" t="s">
        <v>511</v>
      </c>
      <c r="D80" s="24" t="s">
        <v>511</v>
      </c>
      <c r="E80" s="25" t="s">
        <v>486</v>
      </c>
      <c r="F80" s="25" t="s">
        <v>511</v>
      </c>
      <c r="G80" s="25" t="s">
        <v>486</v>
      </c>
      <c r="H80" s="25" t="s">
        <v>486</v>
      </c>
      <c r="I80" s="30">
        <v>0.01</v>
      </c>
      <c r="J80" s="24" t="s">
        <v>511</v>
      </c>
      <c r="K80" s="26" t="s">
        <v>511</v>
      </c>
      <c r="L80" s="24" t="s">
        <v>486</v>
      </c>
      <c r="M80" s="25" t="s">
        <v>511</v>
      </c>
      <c r="N80" s="25" t="s">
        <v>511</v>
      </c>
      <c r="O80" s="25" t="s">
        <v>486</v>
      </c>
      <c r="P80" s="25" t="s">
        <v>511</v>
      </c>
      <c r="Q80" s="25" t="s">
        <v>511</v>
      </c>
      <c r="R80" s="26" t="s">
        <v>486</v>
      </c>
      <c r="S80" s="24" t="s">
        <v>511</v>
      </c>
      <c r="T80" s="25" t="s">
        <v>486</v>
      </c>
      <c r="U80" s="25" t="s">
        <v>511</v>
      </c>
      <c r="V80" s="25" t="s">
        <v>511</v>
      </c>
      <c r="W80" s="30">
        <v>0.01</v>
      </c>
      <c r="X80" s="10"/>
    </row>
    <row r="81" spans="1:24" x14ac:dyDescent="0.35">
      <c r="A81" s="11"/>
      <c r="B81" s="22" t="s">
        <v>449</v>
      </c>
      <c r="C81" s="24" t="s">
        <v>449</v>
      </c>
      <c r="D81" s="24" t="s">
        <v>449</v>
      </c>
      <c r="E81" s="25" t="s">
        <v>449</v>
      </c>
      <c r="F81" s="25" t="s">
        <v>449</v>
      </c>
      <c r="G81" s="25" t="s">
        <v>449</v>
      </c>
      <c r="H81" s="25" t="s">
        <v>449</v>
      </c>
      <c r="I81" s="26" t="s">
        <v>489</v>
      </c>
      <c r="J81" s="24" t="s">
        <v>449</v>
      </c>
      <c r="K81" s="26" t="s">
        <v>449</v>
      </c>
      <c r="L81" s="24" t="s">
        <v>449</v>
      </c>
      <c r="M81" s="25" t="s">
        <v>449</v>
      </c>
      <c r="N81" s="25" t="s">
        <v>449</v>
      </c>
      <c r="O81" s="25" t="s">
        <v>449</v>
      </c>
      <c r="P81" s="25" t="s">
        <v>449</v>
      </c>
      <c r="Q81" s="25" t="s">
        <v>449</v>
      </c>
      <c r="R81" s="26" t="s">
        <v>449</v>
      </c>
      <c r="S81" s="24" t="s">
        <v>449</v>
      </c>
      <c r="T81" s="25" t="s">
        <v>449</v>
      </c>
      <c r="U81" s="25" t="s">
        <v>449</v>
      </c>
      <c r="V81" s="25" t="s">
        <v>449</v>
      </c>
      <c r="W81" s="26" t="s">
        <v>449</v>
      </c>
      <c r="X81" s="10"/>
    </row>
    <row r="82" spans="1:24" ht="29" x14ac:dyDescent="0.35">
      <c r="A82" s="11"/>
      <c r="B82" s="8" t="s">
        <v>1397</v>
      </c>
      <c r="C82" s="9">
        <v>11</v>
      </c>
      <c r="D82" s="10">
        <v>7</v>
      </c>
      <c r="E82" s="5" t="s">
        <v>486</v>
      </c>
      <c r="F82" s="5">
        <v>2</v>
      </c>
      <c r="G82" s="5">
        <v>1</v>
      </c>
      <c r="H82" s="5" t="s">
        <v>486</v>
      </c>
      <c r="I82" s="11">
        <v>1</v>
      </c>
      <c r="J82" s="10">
        <v>9</v>
      </c>
      <c r="K82" s="11">
        <v>2</v>
      </c>
      <c r="L82" s="10">
        <v>1</v>
      </c>
      <c r="M82" s="5">
        <v>1</v>
      </c>
      <c r="N82" s="5">
        <v>3</v>
      </c>
      <c r="O82" s="5">
        <v>3</v>
      </c>
      <c r="P82" s="5">
        <v>4</v>
      </c>
      <c r="Q82" s="5" t="s">
        <v>486</v>
      </c>
      <c r="R82" s="11" t="s">
        <v>486</v>
      </c>
      <c r="S82" s="10" t="s">
        <v>511</v>
      </c>
      <c r="T82" s="5">
        <v>3</v>
      </c>
      <c r="U82" s="5">
        <v>4</v>
      </c>
      <c r="V82" s="5">
        <v>2</v>
      </c>
      <c r="W82" s="11" t="s">
        <v>486</v>
      </c>
      <c r="X82" s="10"/>
    </row>
    <row r="83" spans="1:24" x14ac:dyDescent="0.35">
      <c r="A83" s="11"/>
      <c r="B83" s="8" t="s">
        <v>449</v>
      </c>
      <c r="C83" s="9" t="s">
        <v>511</v>
      </c>
      <c r="D83" s="13">
        <v>0.01</v>
      </c>
      <c r="E83" s="5" t="s">
        <v>486</v>
      </c>
      <c r="F83" s="5" t="s">
        <v>511</v>
      </c>
      <c r="G83" s="5" t="s">
        <v>511</v>
      </c>
      <c r="H83" s="5" t="s">
        <v>486</v>
      </c>
      <c r="I83" s="11" t="s">
        <v>511</v>
      </c>
      <c r="J83" s="10" t="s">
        <v>511</v>
      </c>
      <c r="K83" s="11" t="s">
        <v>511</v>
      </c>
      <c r="L83" s="10" t="s">
        <v>511</v>
      </c>
      <c r="M83" s="5" t="s">
        <v>511</v>
      </c>
      <c r="N83" s="14">
        <v>0.01</v>
      </c>
      <c r="O83" s="5" t="s">
        <v>511</v>
      </c>
      <c r="P83" s="14">
        <v>0.01</v>
      </c>
      <c r="Q83" s="5" t="s">
        <v>486</v>
      </c>
      <c r="R83" s="11" t="s">
        <v>486</v>
      </c>
      <c r="S83" s="10" t="s">
        <v>511</v>
      </c>
      <c r="T83" s="5" t="s">
        <v>511</v>
      </c>
      <c r="U83" s="14">
        <v>0.01</v>
      </c>
      <c r="V83" s="14">
        <v>0.01</v>
      </c>
      <c r="W83" s="11" t="s">
        <v>486</v>
      </c>
      <c r="X83" s="10"/>
    </row>
    <row r="84" spans="1:24" x14ac:dyDescent="0.35">
      <c r="A84" s="11"/>
      <c r="B84" s="8" t="s">
        <v>449</v>
      </c>
      <c r="C84" s="10" t="s">
        <v>449</v>
      </c>
      <c r="D84" s="10" t="s">
        <v>449</v>
      </c>
      <c r="E84" s="5" t="s">
        <v>449</v>
      </c>
      <c r="F84" s="5" t="s">
        <v>449</v>
      </c>
      <c r="G84" s="5" t="s">
        <v>449</v>
      </c>
      <c r="H84" s="5" t="s">
        <v>449</v>
      </c>
      <c r="I84" s="11" t="s">
        <v>449</v>
      </c>
      <c r="J84" s="10" t="s">
        <v>449</v>
      </c>
      <c r="K84" s="11" t="s">
        <v>449</v>
      </c>
      <c r="L84" s="10" t="s">
        <v>449</v>
      </c>
      <c r="M84" s="5" t="s">
        <v>449</v>
      </c>
      <c r="N84" s="5" t="s">
        <v>603</v>
      </c>
      <c r="O84" s="5" t="s">
        <v>449</v>
      </c>
      <c r="P84" s="5" t="s">
        <v>449</v>
      </c>
      <c r="Q84" s="5" t="s">
        <v>449</v>
      </c>
      <c r="R84" s="11" t="s">
        <v>449</v>
      </c>
      <c r="S84" s="10" t="s">
        <v>449</v>
      </c>
      <c r="T84" s="5" t="s">
        <v>449</v>
      </c>
      <c r="U84" s="5" t="s">
        <v>449</v>
      </c>
      <c r="V84" s="5" t="s">
        <v>449</v>
      </c>
      <c r="W84" s="11" t="s">
        <v>449</v>
      </c>
      <c r="X84" s="10"/>
    </row>
    <row r="85" spans="1:24" ht="29" x14ac:dyDescent="0.35">
      <c r="A85" s="11"/>
      <c r="B85" s="22" t="s">
        <v>1398</v>
      </c>
      <c r="C85" s="23">
        <v>2</v>
      </c>
      <c r="D85" s="24" t="s">
        <v>486</v>
      </c>
      <c r="E85" s="25" t="s">
        <v>511</v>
      </c>
      <c r="F85" s="25">
        <v>1</v>
      </c>
      <c r="G85" s="25" t="s">
        <v>486</v>
      </c>
      <c r="H85" s="25" t="s">
        <v>486</v>
      </c>
      <c r="I85" s="26" t="s">
        <v>486</v>
      </c>
      <c r="J85" s="24">
        <v>2</v>
      </c>
      <c r="K85" s="26" t="s">
        <v>486</v>
      </c>
      <c r="L85" s="24" t="s">
        <v>511</v>
      </c>
      <c r="M85" s="25" t="s">
        <v>486</v>
      </c>
      <c r="N85" s="25" t="s">
        <v>486</v>
      </c>
      <c r="O85" s="25">
        <v>1</v>
      </c>
      <c r="P85" s="25" t="s">
        <v>486</v>
      </c>
      <c r="Q85" s="25" t="s">
        <v>486</v>
      </c>
      <c r="R85" s="26" t="s">
        <v>486</v>
      </c>
      <c r="S85" s="24" t="s">
        <v>511</v>
      </c>
      <c r="T85" s="25">
        <v>1</v>
      </c>
      <c r="U85" s="25" t="s">
        <v>486</v>
      </c>
      <c r="V85" s="25" t="s">
        <v>486</v>
      </c>
      <c r="W85" s="26" t="s">
        <v>486</v>
      </c>
      <c r="X85" s="10"/>
    </row>
    <row r="86" spans="1:24" x14ac:dyDescent="0.35">
      <c r="A86" s="11"/>
      <c r="B86" s="22" t="s">
        <v>449</v>
      </c>
      <c r="C86" s="23" t="s">
        <v>511</v>
      </c>
      <c r="D86" s="24" t="s">
        <v>486</v>
      </c>
      <c r="E86" s="25" t="s">
        <v>511</v>
      </c>
      <c r="F86" s="25" t="s">
        <v>511</v>
      </c>
      <c r="G86" s="25" t="s">
        <v>486</v>
      </c>
      <c r="H86" s="25" t="s">
        <v>486</v>
      </c>
      <c r="I86" s="26" t="s">
        <v>486</v>
      </c>
      <c r="J86" s="24" t="s">
        <v>511</v>
      </c>
      <c r="K86" s="26" t="s">
        <v>486</v>
      </c>
      <c r="L86" s="24" t="s">
        <v>511</v>
      </c>
      <c r="M86" s="25" t="s">
        <v>486</v>
      </c>
      <c r="N86" s="25" t="s">
        <v>486</v>
      </c>
      <c r="O86" s="25" t="s">
        <v>511</v>
      </c>
      <c r="P86" s="25" t="s">
        <v>486</v>
      </c>
      <c r="Q86" s="25" t="s">
        <v>486</v>
      </c>
      <c r="R86" s="26" t="s">
        <v>486</v>
      </c>
      <c r="S86" s="24" t="s">
        <v>511</v>
      </c>
      <c r="T86" s="25" t="s">
        <v>511</v>
      </c>
      <c r="U86" s="25" t="s">
        <v>486</v>
      </c>
      <c r="V86" s="25" t="s">
        <v>486</v>
      </c>
      <c r="W86" s="26" t="s">
        <v>486</v>
      </c>
      <c r="X86" s="10"/>
    </row>
    <row r="87" spans="1:24" ht="29" x14ac:dyDescent="0.35">
      <c r="A87" s="11"/>
      <c r="B87" s="8" t="s">
        <v>1399</v>
      </c>
      <c r="C87" s="9">
        <v>27</v>
      </c>
      <c r="D87" s="10">
        <v>11</v>
      </c>
      <c r="E87" s="5" t="s">
        <v>486</v>
      </c>
      <c r="F87" s="5">
        <v>7</v>
      </c>
      <c r="G87" s="5">
        <v>6</v>
      </c>
      <c r="H87" s="5">
        <v>2</v>
      </c>
      <c r="I87" s="11">
        <v>2</v>
      </c>
      <c r="J87" s="10">
        <v>21</v>
      </c>
      <c r="K87" s="11">
        <v>5</v>
      </c>
      <c r="L87" s="10">
        <v>1</v>
      </c>
      <c r="M87" s="5">
        <v>3</v>
      </c>
      <c r="N87" s="5">
        <v>5</v>
      </c>
      <c r="O87" s="5">
        <v>7</v>
      </c>
      <c r="P87" s="5">
        <v>9</v>
      </c>
      <c r="Q87" s="5">
        <v>1</v>
      </c>
      <c r="R87" s="11" t="s">
        <v>486</v>
      </c>
      <c r="S87" s="10">
        <v>3</v>
      </c>
      <c r="T87" s="5">
        <v>10</v>
      </c>
      <c r="U87" s="5">
        <v>11</v>
      </c>
      <c r="V87" s="5">
        <v>1</v>
      </c>
      <c r="W87" s="11" t="s">
        <v>486</v>
      </c>
      <c r="X87" s="10"/>
    </row>
    <row r="88" spans="1:24" x14ac:dyDescent="0.35">
      <c r="A88" s="11"/>
      <c r="B88" s="8" t="s">
        <v>449</v>
      </c>
      <c r="C88" s="12">
        <v>0.01</v>
      </c>
      <c r="D88" s="13">
        <v>0.01</v>
      </c>
      <c r="E88" s="5" t="s">
        <v>486</v>
      </c>
      <c r="F88" s="14">
        <v>0.01</v>
      </c>
      <c r="G88" s="14">
        <v>0.02</v>
      </c>
      <c r="H88" s="14">
        <v>0.01</v>
      </c>
      <c r="I88" s="15">
        <v>0.01</v>
      </c>
      <c r="J88" s="13">
        <v>0.01</v>
      </c>
      <c r="K88" s="15">
        <v>0.01</v>
      </c>
      <c r="L88" s="10" t="s">
        <v>511</v>
      </c>
      <c r="M88" s="5" t="s">
        <v>511</v>
      </c>
      <c r="N88" s="14">
        <v>0.02</v>
      </c>
      <c r="O88" s="14">
        <v>0.01</v>
      </c>
      <c r="P88" s="14">
        <v>0.02</v>
      </c>
      <c r="Q88" s="14">
        <v>0.01</v>
      </c>
      <c r="R88" s="11" t="s">
        <v>486</v>
      </c>
      <c r="S88" s="13">
        <v>0.01</v>
      </c>
      <c r="T88" s="14">
        <v>0.01</v>
      </c>
      <c r="U88" s="14">
        <v>0.02</v>
      </c>
      <c r="V88" s="5" t="s">
        <v>511</v>
      </c>
      <c r="W88" s="11" t="s">
        <v>486</v>
      </c>
      <c r="X88" s="10"/>
    </row>
    <row r="89" spans="1:24" x14ac:dyDescent="0.35">
      <c r="A89" s="11"/>
      <c r="B89" s="8" t="s">
        <v>449</v>
      </c>
      <c r="C89" s="10" t="s">
        <v>449</v>
      </c>
      <c r="D89" s="10" t="s">
        <v>449</v>
      </c>
      <c r="E89" s="5" t="s">
        <v>449</v>
      </c>
      <c r="F89" s="5" t="s">
        <v>449</v>
      </c>
      <c r="G89" s="5" t="s">
        <v>449</v>
      </c>
      <c r="H89" s="5" t="s">
        <v>449</v>
      </c>
      <c r="I89" s="11" t="s">
        <v>449</v>
      </c>
      <c r="J89" s="10" t="s">
        <v>449</v>
      </c>
      <c r="K89" s="11" t="s">
        <v>449</v>
      </c>
      <c r="L89" s="10" t="s">
        <v>449</v>
      </c>
      <c r="M89" s="5" t="s">
        <v>449</v>
      </c>
      <c r="N89" s="5" t="s">
        <v>611</v>
      </c>
      <c r="O89" s="5" t="s">
        <v>449</v>
      </c>
      <c r="P89" s="5" t="s">
        <v>1050</v>
      </c>
      <c r="Q89" s="5" t="s">
        <v>449</v>
      </c>
      <c r="R89" s="11" t="s">
        <v>449</v>
      </c>
      <c r="S89" s="10" t="s">
        <v>449</v>
      </c>
      <c r="T89" s="5" t="s">
        <v>449</v>
      </c>
      <c r="U89" s="5" t="s">
        <v>449</v>
      </c>
      <c r="V89" s="5" t="s">
        <v>449</v>
      </c>
      <c r="W89" s="11" t="s">
        <v>449</v>
      </c>
      <c r="X89" s="10"/>
    </row>
    <row r="90" spans="1:24" ht="29" x14ac:dyDescent="0.35">
      <c r="A90" s="11"/>
      <c r="B90" s="22" t="s">
        <v>1401</v>
      </c>
      <c r="C90" s="23">
        <v>9</v>
      </c>
      <c r="D90" s="24">
        <v>5</v>
      </c>
      <c r="E90" s="25">
        <v>1</v>
      </c>
      <c r="F90" s="25">
        <v>1</v>
      </c>
      <c r="G90" s="25">
        <v>1</v>
      </c>
      <c r="H90" s="25" t="s">
        <v>511</v>
      </c>
      <c r="I90" s="26" t="s">
        <v>486</v>
      </c>
      <c r="J90" s="24">
        <v>8</v>
      </c>
      <c r="K90" s="26" t="s">
        <v>486</v>
      </c>
      <c r="L90" s="24" t="s">
        <v>486</v>
      </c>
      <c r="M90" s="25">
        <v>2</v>
      </c>
      <c r="N90" s="25">
        <v>4</v>
      </c>
      <c r="O90" s="25">
        <v>2</v>
      </c>
      <c r="P90" s="25" t="s">
        <v>486</v>
      </c>
      <c r="Q90" s="25" t="s">
        <v>486</v>
      </c>
      <c r="R90" s="26" t="s">
        <v>486</v>
      </c>
      <c r="S90" s="24" t="s">
        <v>486</v>
      </c>
      <c r="T90" s="25">
        <v>3</v>
      </c>
      <c r="U90" s="25">
        <v>4</v>
      </c>
      <c r="V90" s="25">
        <v>2</v>
      </c>
      <c r="W90" s="26" t="s">
        <v>486</v>
      </c>
      <c r="X90" s="10"/>
    </row>
    <row r="91" spans="1:24" x14ac:dyDescent="0.35">
      <c r="A91" s="11"/>
      <c r="B91" s="22" t="s">
        <v>449</v>
      </c>
      <c r="C91" s="23" t="s">
        <v>511</v>
      </c>
      <c r="D91" s="24" t="s">
        <v>511</v>
      </c>
      <c r="E91" s="29">
        <v>0.01</v>
      </c>
      <c r="F91" s="25" t="s">
        <v>511</v>
      </c>
      <c r="G91" s="25" t="s">
        <v>511</v>
      </c>
      <c r="H91" s="25" t="s">
        <v>511</v>
      </c>
      <c r="I91" s="26" t="s">
        <v>486</v>
      </c>
      <c r="J91" s="24" t="s">
        <v>511</v>
      </c>
      <c r="K91" s="26" t="s">
        <v>486</v>
      </c>
      <c r="L91" s="24" t="s">
        <v>486</v>
      </c>
      <c r="M91" s="25" t="s">
        <v>511</v>
      </c>
      <c r="N91" s="29">
        <v>0.02</v>
      </c>
      <c r="O91" s="25" t="s">
        <v>511</v>
      </c>
      <c r="P91" s="25" t="s">
        <v>486</v>
      </c>
      <c r="Q91" s="25" t="s">
        <v>486</v>
      </c>
      <c r="R91" s="26" t="s">
        <v>486</v>
      </c>
      <c r="S91" s="24" t="s">
        <v>486</v>
      </c>
      <c r="T91" s="25" t="s">
        <v>511</v>
      </c>
      <c r="U91" s="29">
        <v>0.01</v>
      </c>
      <c r="V91" s="29">
        <v>0.01</v>
      </c>
      <c r="W91" s="26" t="s">
        <v>486</v>
      </c>
      <c r="X91" s="10"/>
    </row>
    <row r="92" spans="1:24" x14ac:dyDescent="0.35">
      <c r="A92" s="11"/>
      <c r="B92" s="22" t="s">
        <v>449</v>
      </c>
      <c r="C92" s="24" t="s">
        <v>449</v>
      </c>
      <c r="D92" s="24" t="s">
        <v>449</v>
      </c>
      <c r="E92" s="25" t="s">
        <v>449</v>
      </c>
      <c r="F92" s="25" t="s">
        <v>449</v>
      </c>
      <c r="G92" s="25" t="s">
        <v>449</v>
      </c>
      <c r="H92" s="25" t="s">
        <v>449</v>
      </c>
      <c r="I92" s="26" t="s">
        <v>449</v>
      </c>
      <c r="J92" s="24" t="s">
        <v>449</v>
      </c>
      <c r="K92" s="26" t="s">
        <v>449</v>
      </c>
      <c r="L92" s="24" t="s">
        <v>449</v>
      </c>
      <c r="M92" s="25" t="s">
        <v>449</v>
      </c>
      <c r="N92" s="25" t="s">
        <v>572</v>
      </c>
      <c r="O92" s="25" t="s">
        <v>449</v>
      </c>
      <c r="P92" s="25" t="s">
        <v>449</v>
      </c>
      <c r="Q92" s="25" t="s">
        <v>449</v>
      </c>
      <c r="R92" s="26" t="s">
        <v>449</v>
      </c>
      <c r="S92" s="24" t="s">
        <v>449</v>
      </c>
      <c r="T92" s="25" t="s">
        <v>449</v>
      </c>
      <c r="U92" s="25" t="s">
        <v>449</v>
      </c>
      <c r="V92" s="25" t="s">
        <v>449</v>
      </c>
      <c r="W92" s="26" t="s">
        <v>449</v>
      </c>
      <c r="X92" s="10"/>
    </row>
    <row r="93" spans="1:24" ht="43.5" x14ac:dyDescent="0.35">
      <c r="A93" s="11"/>
      <c r="B93" s="8" t="s">
        <v>1402</v>
      </c>
      <c r="C93" s="9">
        <v>65</v>
      </c>
      <c r="D93" s="10">
        <v>26</v>
      </c>
      <c r="E93" s="5">
        <v>3</v>
      </c>
      <c r="F93" s="5">
        <v>20</v>
      </c>
      <c r="G93" s="5">
        <v>7</v>
      </c>
      <c r="H93" s="5">
        <v>5</v>
      </c>
      <c r="I93" s="11">
        <v>2</v>
      </c>
      <c r="J93" s="10">
        <v>54</v>
      </c>
      <c r="K93" s="11">
        <v>9</v>
      </c>
      <c r="L93" s="10">
        <v>2</v>
      </c>
      <c r="M93" s="5">
        <v>14</v>
      </c>
      <c r="N93" s="5">
        <v>5</v>
      </c>
      <c r="O93" s="5">
        <v>19</v>
      </c>
      <c r="P93" s="5">
        <v>12</v>
      </c>
      <c r="Q93" s="5">
        <v>9</v>
      </c>
      <c r="R93" s="11">
        <v>2</v>
      </c>
      <c r="S93" s="10">
        <v>8</v>
      </c>
      <c r="T93" s="5">
        <v>18</v>
      </c>
      <c r="U93" s="5">
        <v>25</v>
      </c>
      <c r="V93" s="5">
        <v>6</v>
      </c>
      <c r="W93" s="11">
        <v>2</v>
      </c>
      <c r="X93" s="10"/>
    </row>
    <row r="94" spans="1:24" x14ac:dyDescent="0.35">
      <c r="A94" s="11"/>
      <c r="B94" s="8" t="s">
        <v>449</v>
      </c>
      <c r="C94" s="12">
        <v>0.02</v>
      </c>
      <c r="D94" s="13">
        <v>0.02</v>
      </c>
      <c r="E94" s="14">
        <v>0.01</v>
      </c>
      <c r="F94" s="14">
        <v>0.04</v>
      </c>
      <c r="G94" s="14">
        <v>0.02</v>
      </c>
      <c r="H94" s="14">
        <v>0.01</v>
      </c>
      <c r="I94" s="15">
        <v>0.01</v>
      </c>
      <c r="J94" s="13">
        <v>0.02</v>
      </c>
      <c r="K94" s="15">
        <v>0.02</v>
      </c>
      <c r="L94" s="10" t="s">
        <v>511</v>
      </c>
      <c r="M94" s="14">
        <v>0.02</v>
      </c>
      <c r="N94" s="14">
        <v>0.02</v>
      </c>
      <c r="O94" s="14">
        <v>0.03</v>
      </c>
      <c r="P94" s="14">
        <v>0.03</v>
      </c>
      <c r="Q94" s="14">
        <v>0.08</v>
      </c>
      <c r="R94" s="15">
        <v>0.01</v>
      </c>
      <c r="S94" s="13">
        <v>0.01</v>
      </c>
      <c r="T94" s="14">
        <v>0.02</v>
      </c>
      <c r="U94" s="14">
        <v>0.03</v>
      </c>
      <c r="V94" s="14">
        <v>0.02</v>
      </c>
      <c r="W94" s="15">
        <v>0.01</v>
      </c>
      <c r="X94" s="10"/>
    </row>
    <row r="95" spans="1:24" x14ac:dyDescent="0.35">
      <c r="A95" s="11"/>
      <c r="B95" s="8" t="s">
        <v>449</v>
      </c>
      <c r="C95" s="10" t="s">
        <v>611</v>
      </c>
      <c r="D95" s="10" t="s">
        <v>449</v>
      </c>
      <c r="E95" s="5" t="s">
        <v>449</v>
      </c>
      <c r="F95" s="5" t="s">
        <v>505</v>
      </c>
      <c r="G95" s="5" t="s">
        <v>449</v>
      </c>
      <c r="H95" s="5" t="s">
        <v>449</v>
      </c>
      <c r="I95" s="11" t="s">
        <v>449</v>
      </c>
      <c r="J95" s="10" t="s">
        <v>449</v>
      </c>
      <c r="K95" s="11" t="s">
        <v>449</v>
      </c>
      <c r="L95" s="10" t="s">
        <v>449</v>
      </c>
      <c r="M95" s="5" t="s">
        <v>449</v>
      </c>
      <c r="N95" s="5" t="s">
        <v>449</v>
      </c>
      <c r="O95" s="5" t="s">
        <v>611</v>
      </c>
      <c r="P95" s="5" t="s">
        <v>611</v>
      </c>
      <c r="Q95" s="5" t="s">
        <v>804</v>
      </c>
      <c r="R95" s="11" t="s">
        <v>449</v>
      </c>
      <c r="S95" s="10" t="s">
        <v>449</v>
      </c>
      <c r="T95" s="5" t="s">
        <v>449</v>
      </c>
      <c r="U95" s="5" t="s">
        <v>505</v>
      </c>
      <c r="V95" s="5" t="s">
        <v>449</v>
      </c>
      <c r="W95" s="11" t="s">
        <v>449</v>
      </c>
      <c r="X95" s="10"/>
    </row>
    <row r="96" spans="1:24" ht="29" x14ac:dyDescent="0.35">
      <c r="A96" s="11"/>
      <c r="B96" s="22" t="s">
        <v>1403</v>
      </c>
      <c r="C96" s="23">
        <v>129</v>
      </c>
      <c r="D96" s="24">
        <v>47</v>
      </c>
      <c r="E96" s="25">
        <v>15</v>
      </c>
      <c r="F96" s="25">
        <v>26</v>
      </c>
      <c r="G96" s="25">
        <v>17</v>
      </c>
      <c r="H96" s="25">
        <v>20</v>
      </c>
      <c r="I96" s="26">
        <v>4</v>
      </c>
      <c r="J96" s="24">
        <v>91</v>
      </c>
      <c r="K96" s="26">
        <v>36</v>
      </c>
      <c r="L96" s="24">
        <v>20</v>
      </c>
      <c r="M96" s="25">
        <v>28</v>
      </c>
      <c r="N96" s="25">
        <v>10</v>
      </c>
      <c r="O96" s="25">
        <v>30</v>
      </c>
      <c r="P96" s="25">
        <v>13</v>
      </c>
      <c r="Q96" s="25">
        <v>2</v>
      </c>
      <c r="R96" s="26">
        <v>7</v>
      </c>
      <c r="S96" s="24">
        <v>21</v>
      </c>
      <c r="T96" s="25">
        <v>45</v>
      </c>
      <c r="U96" s="25">
        <v>26</v>
      </c>
      <c r="V96" s="25">
        <v>4</v>
      </c>
      <c r="W96" s="26">
        <v>15</v>
      </c>
      <c r="X96" s="10"/>
    </row>
    <row r="97" spans="1:24" x14ac:dyDescent="0.35">
      <c r="A97" s="11"/>
      <c r="B97" s="22" t="s">
        <v>449</v>
      </c>
      <c r="C97" s="27">
        <v>0.04</v>
      </c>
      <c r="D97" s="28">
        <v>0.04</v>
      </c>
      <c r="E97" s="29">
        <v>7.0000000000000007E-2</v>
      </c>
      <c r="F97" s="29">
        <v>0.05</v>
      </c>
      <c r="G97" s="29">
        <v>0.05</v>
      </c>
      <c r="H97" s="29">
        <v>0.05</v>
      </c>
      <c r="I97" s="30">
        <v>0.03</v>
      </c>
      <c r="J97" s="28">
        <v>0.04</v>
      </c>
      <c r="K97" s="30">
        <v>7.0000000000000007E-2</v>
      </c>
      <c r="L97" s="28">
        <v>0.04</v>
      </c>
      <c r="M97" s="29">
        <v>0.04</v>
      </c>
      <c r="N97" s="29">
        <v>0.04</v>
      </c>
      <c r="O97" s="29">
        <v>0.04</v>
      </c>
      <c r="P97" s="29">
        <v>0.03</v>
      </c>
      <c r="Q97" s="29">
        <v>0.01</v>
      </c>
      <c r="R97" s="30">
        <v>0.05</v>
      </c>
      <c r="S97" s="28">
        <v>0.04</v>
      </c>
      <c r="T97" s="29">
        <v>0.06</v>
      </c>
      <c r="U97" s="29">
        <v>0.04</v>
      </c>
      <c r="V97" s="29">
        <v>0.02</v>
      </c>
      <c r="W97" s="30">
        <v>7.0000000000000007E-2</v>
      </c>
      <c r="X97" s="10"/>
    </row>
    <row r="98" spans="1:24" x14ac:dyDescent="0.35">
      <c r="A98" s="11"/>
      <c r="B98" s="22" t="s">
        <v>449</v>
      </c>
      <c r="C98" s="24" t="s">
        <v>1414</v>
      </c>
      <c r="D98" s="24" t="s">
        <v>449</v>
      </c>
      <c r="E98" s="25" t="s">
        <v>449</v>
      </c>
      <c r="F98" s="25" t="s">
        <v>449</v>
      </c>
      <c r="G98" s="25" t="s">
        <v>449</v>
      </c>
      <c r="H98" s="25" t="s">
        <v>449</v>
      </c>
      <c r="I98" s="26" t="s">
        <v>449</v>
      </c>
      <c r="J98" s="24" t="s">
        <v>449</v>
      </c>
      <c r="K98" s="26" t="s">
        <v>506</v>
      </c>
      <c r="L98" s="24" t="s">
        <v>449</v>
      </c>
      <c r="M98" s="25" t="s">
        <v>449</v>
      </c>
      <c r="N98" s="25" t="s">
        <v>449</v>
      </c>
      <c r="O98" s="25" t="s">
        <v>449</v>
      </c>
      <c r="P98" s="25" t="s">
        <v>449</v>
      </c>
      <c r="Q98" s="25" t="s">
        <v>449</v>
      </c>
      <c r="R98" s="26" t="s">
        <v>449</v>
      </c>
      <c r="S98" s="24" t="s">
        <v>449</v>
      </c>
      <c r="T98" s="25" t="s">
        <v>647</v>
      </c>
      <c r="U98" s="25" t="s">
        <v>449</v>
      </c>
      <c r="V98" s="25" t="s">
        <v>449</v>
      </c>
      <c r="W98" s="26" t="s">
        <v>647</v>
      </c>
      <c r="X98" s="10"/>
    </row>
    <row r="99" spans="1:24" x14ac:dyDescent="0.35">
      <c r="A99" s="11"/>
      <c r="B99" s="8" t="s">
        <v>1169</v>
      </c>
      <c r="C99" s="9">
        <v>2</v>
      </c>
      <c r="D99" s="10" t="s">
        <v>486</v>
      </c>
      <c r="E99" s="5" t="s">
        <v>486</v>
      </c>
      <c r="F99" s="5" t="s">
        <v>486</v>
      </c>
      <c r="G99" s="5">
        <v>2</v>
      </c>
      <c r="H99" s="5" t="s">
        <v>486</v>
      </c>
      <c r="I99" s="11" t="s">
        <v>486</v>
      </c>
      <c r="J99" s="10" t="s">
        <v>486</v>
      </c>
      <c r="K99" s="11">
        <v>2</v>
      </c>
      <c r="L99" s="10" t="s">
        <v>486</v>
      </c>
      <c r="M99" s="5" t="s">
        <v>486</v>
      </c>
      <c r="N99" s="5">
        <v>2</v>
      </c>
      <c r="O99" s="5" t="s">
        <v>486</v>
      </c>
      <c r="P99" s="5" t="s">
        <v>486</v>
      </c>
      <c r="Q99" s="5" t="s">
        <v>486</v>
      </c>
      <c r="R99" s="11" t="s">
        <v>486</v>
      </c>
      <c r="S99" s="10" t="s">
        <v>486</v>
      </c>
      <c r="T99" s="5" t="s">
        <v>486</v>
      </c>
      <c r="U99" s="5" t="s">
        <v>486</v>
      </c>
      <c r="V99" s="5" t="s">
        <v>486</v>
      </c>
      <c r="W99" s="11" t="s">
        <v>486</v>
      </c>
      <c r="X99" s="10"/>
    </row>
    <row r="100" spans="1:24" x14ac:dyDescent="0.35">
      <c r="A100" s="11"/>
      <c r="B100" s="8" t="s">
        <v>449</v>
      </c>
      <c r="C100" s="9" t="s">
        <v>511</v>
      </c>
      <c r="D100" s="10" t="s">
        <v>486</v>
      </c>
      <c r="E100" s="5" t="s">
        <v>486</v>
      </c>
      <c r="F100" s="5" t="s">
        <v>486</v>
      </c>
      <c r="G100" s="5" t="s">
        <v>511</v>
      </c>
      <c r="H100" s="5" t="s">
        <v>486</v>
      </c>
      <c r="I100" s="11" t="s">
        <v>486</v>
      </c>
      <c r="J100" s="10" t="s">
        <v>486</v>
      </c>
      <c r="K100" s="11" t="s">
        <v>511</v>
      </c>
      <c r="L100" s="10" t="s">
        <v>486</v>
      </c>
      <c r="M100" s="5" t="s">
        <v>486</v>
      </c>
      <c r="N100" s="14">
        <v>0.01</v>
      </c>
      <c r="O100" s="5" t="s">
        <v>486</v>
      </c>
      <c r="P100" s="5" t="s">
        <v>486</v>
      </c>
      <c r="Q100" s="5" t="s">
        <v>486</v>
      </c>
      <c r="R100" s="11" t="s">
        <v>486</v>
      </c>
      <c r="S100" s="10" t="s">
        <v>486</v>
      </c>
      <c r="T100" s="5" t="s">
        <v>486</v>
      </c>
      <c r="U100" s="5" t="s">
        <v>486</v>
      </c>
      <c r="V100" s="5" t="s">
        <v>486</v>
      </c>
      <c r="W100" s="11" t="s">
        <v>486</v>
      </c>
      <c r="X100" s="10"/>
    </row>
    <row r="101" spans="1:24" x14ac:dyDescent="0.35">
      <c r="A101" s="11"/>
      <c r="B101" s="8" t="s">
        <v>449</v>
      </c>
      <c r="C101" s="10" t="s">
        <v>449</v>
      </c>
      <c r="D101" s="10" t="s">
        <v>449</v>
      </c>
      <c r="E101" s="5" t="s">
        <v>449</v>
      </c>
      <c r="F101" s="5" t="s">
        <v>449</v>
      </c>
      <c r="G101" s="5" t="s">
        <v>505</v>
      </c>
      <c r="H101" s="5" t="s">
        <v>449</v>
      </c>
      <c r="I101" s="11" t="s">
        <v>449</v>
      </c>
      <c r="J101" s="10" t="s">
        <v>449</v>
      </c>
      <c r="K101" s="11" t="s">
        <v>645</v>
      </c>
      <c r="L101" s="10" t="s">
        <v>449</v>
      </c>
      <c r="M101" s="5" t="s">
        <v>449</v>
      </c>
      <c r="N101" s="5" t="s">
        <v>695</v>
      </c>
      <c r="O101" s="5" t="s">
        <v>449</v>
      </c>
      <c r="P101" s="5" t="s">
        <v>449</v>
      </c>
      <c r="Q101" s="5" t="s">
        <v>449</v>
      </c>
      <c r="R101" s="11" t="s">
        <v>449</v>
      </c>
      <c r="S101" s="10" t="s">
        <v>449</v>
      </c>
      <c r="T101" s="5" t="s">
        <v>449</v>
      </c>
      <c r="U101" s="5" t="s">
        <v>449</v>
      </c>
      <c r="V101" s="5" t="s">
        <v>449</v>
      </c>
      <c r="W101" s="11" t="s">
        <v>449</v>
      </c>
      <c r="X101" s="10"/>
    </row>
    <row r="102" spans="1:24" x14ac:dyDescent="0.35">
      <c r="A102" s="11"/>
      <c r="B102" s="22" t="s">
        <v>1404</v>
      </c>
      <c r="C102" s="23">
        <v>21</v>
      </c>
      <c r="D102" s="24">
        <v>7</v>
      </c>
      <c r="E102" s="25">
        <v>1</v>
      </c>
      <c r="F102" s="25">
        <v>5</v>
      </c>
      <c r="G102" s="25">
        <v>1</v>
      </c>
      <c r="H102" s="25" t="s">
        <v>486</v>
      </c>
      <c r="I102" s="26">
        <v>2</v>
      </c>
      <c r="J102" s="24">
        <v>14</v>
      </c>
      <c r="K102" s="26">
        <v>1</v>
      </c>
      <c r="L102" s="24">
        <v>8</v>
      </c>
      <c r="M102" s="25">
        <v>1</v>
      </c>
      <c r="N102" s="25">
        <v>1</v>
      </c>
      <c r="O102" s="25">
        <v>6</v>
      </c>
      <c r="P102" s="25">
        <v>5</v>
      </c>
      <c r="Q102" s="25" t="s">
        <v>486</v>
      </c>
      <c r="R102" s="26" t="s">
        <v>486</v>
      </c>
      <c r="S102" s="24">
        <v>2</v>
      </c>
      <c r="T102" s="25">
        <v>7</v>
      </c>
      <c r="U102" s="25">
        <v>6</v>
      </c>
      <c r="V102" s="25">
        <v>1</v>
      </c>
      <c r="W102" s="26">
        <v>5</v>
      </c>
      <c r="X102" s="10"/>
    </row>
    <row r="103" spans="1:24" x14ac:dyDescent="0.35">
      <c r="A103" s="11"/>
      <c r="B103" s="22" t="s">
        <v>449</v>
      </c>
      <c r="C103" s="27">
        <v>0.01</v>
      </c>
      <c r="D103" s="28">
        <v>0.01</v>
      </c>
      <c r="E103" s="29">
        <v>0.01</v>
      </c>
      <c r="F103" s="29">
        <v>0.01</v>
      </c>
      <c r="G103" s="25" t="s">
        <v>511</v>
      </c>
      <c r="H103" s="25" t="s">
        <v>486</v>
      </c>
      <c r="I103" s="30">
        <v>0.01</v>
      </c>
      <c r="J103" s="28">
        <v>0.01</v>
      </c>
      <c r="K103" s="26" t="s">
        <v>511</v>
      </c>
      <c r="L103" s="28">
        <v>0.02</v>
      </c>
      <c r="M103" s="25" t="s">
        <v>511</v>
      </c>
      <c r="N103" s="29">
        <v>0.01</v>
      </c>
      <c r="O103" s="29">
        <v>0.01</v>
      </c>
      <c r="P103" s="29">
        <v>0.01</v>
      </c>
      <c r="Q103" s="25" t="s">
        <v>486</v>
      </c>
      <c r="R103" s="26" t="s">
        <v>486</v>
      </c>
      <c r="S103" s="24" t="s">
        <v>511</v>
      </c>
      <c r="T103" s="29">
        <v>0.01</v>
      </c>
      <c r="U103" s="29">
        <v>0.01</v>
      </c>
      <c r="V103" s="25" t="s">
        <v>511</v>
      </c>
      <c r="W103" s="30">
        <v>0.02</v>
      </c>
      <c r="X103" s="10"/>
    </row>
    <row r="104" spans="1:24" x14ac:dyDescent="0.35">
      <c r="A104" s="11"/>
      <c r="B104" s="22" t="s">
        <v>449</v>
      </c>
      <c r="C104" s="24" t="s">
        <v>449</v>
      </c>
      <c r="D104" s="24" t="s">
        <v>449</v>
      </c>
      <c r="E104" s="25" t="s">
        <v>449</v>
      </c>
      <c r="F104" s="25" t="s">
        <v>449</v>
      </c>
      <c r="G104" s="25" t="s">
        <v>449</v>
      </c>
      <c r="H104" s="25" t="s">
        <v>449</v>
      </c>
      <c r="I104" s="26" t="s">
        <v>449</v>
      </c>
      <c r="J104" s="24" t="s">
        <v>449</v>
      </c>
      <c r="K104" s="26" t="s">
        <v>449</v>
      </c>
      <c r="L104" s="24" t="s">
        <v>449</v>
      </c>
      <c r="M104" s="25" t="s">
        <v>449</v>
      </c>
      <c r="N104" s="25" t="s">
        <v>449</v>
      </c>
      <c r="O104" s="25" t="s">
        <v>449</v>
      </c>
      <c r="P104" s="25" t="s">
        <v>449</v>
      </c>
      <c r="Q104" s="25" t="s">
        <v>449</v>
      </c>
      <c r="R104" s="26" t="s">
        <v>449</v>
      </c>
      <c r="S104" s="24" t="s">
        <v>449</v>
      </c>
      <c r="T104" s="25" t="s">
        <v>449</v>
      </c>
      <c r="U104" s="25" t="s">
        <v>449</v>
      </c>
      <c r="V104" s="25" t="s">
        <v>449</v>
      </c>
      <c r="W104" s="26" t="s">
        <v>505</v>
      </c>
      <c r="X104" s="10"/>
    </row>
    <row r="105" spans="1:24" x14ac:dyDescent="0.35">
      <c r="A105" s="11"/>
      <c r="B105" s="8" t="s">
        <v>1405</v>
      </c>
      <c r="C105" s="9">
        <v>2</v>
      </c>
      <c r="D105" s="10">
        <v>2</v>
      </c>
      <c r="E105" s="5" t="s">
        <v>486</v>
      </c>
      <c r="F105" s="5" t="s">
        <v>486</v>
      </c>
      <c r="G105" s="5" t="s">
        <v>486</v>
      </c>
      <c r="H105" s="5" t="s">
        <v>486</v>
      </c>
      <c r="I105" s="11" t="s">
        <v>486</v>
      </c>
      <c r="J105" s="10" t="s">
        <v>486</v>
      </c>
      <c r="K105" s="11" t="s">
        <v>486</v>
      </c>
      <c r="L105" s="10" t="s">
        <v>486</v>
      </c>
      <c r="M105" s="5" t="s">
        <v>486</v>
      </c>
      <c r="N105" s="5" t="s">
        <v>486</v>
      </c>
      <c r="O105" s="5" t="s">
        <v>486</v>
      </c>
      <c r="P105" s="5">
        <v>2</v>
      </c>
      <c r="Q105" s="5" t="s">
        <v>486</v>
      </c>
      <c r="R105" s="11" t="s">
        <v>486</v>
      </c>
      <c r="S105" s="10" t="s">
        <v>486</v>
      </c>
      <c r="T105" s="5" t="s">
        <v>486</v>
      </c>
      <c r="U105" s="5" t="s">
        <v>486</v>
      </c>
      <c r="V105" s="5" t="s">
        <v>486</v>
      </c>
      <c r="W105" s="11" t="s">
        <v>486</v>
      </c>
      <c r="X105" s="10"/>
    </row>
    <row r="106" spans="1:24" x14ac:dyDescent="0.35">
      <c r="A106" s="11"/>
      <c r="B106" s="8" t="s">
        <v>449</v>
      </c>
      <c r="C106" s="9" t="s">
        <v>511</v>
      </c>
      <c r="D106" s="10" t="s">
        <v>511</v>
      </c>
      <c r="E106" s="5" t="s">
        <v>486</v>
      </c>
      <c r="F106" s="5" t="s">
        <v>486</v>
      </c>
      <c r="G106" s="5" t="s">
        <v>486</v>
      </c>
      <c r="H106" s="5" t="s">
        <v>486</v>
      </c>
      <c r="I106" s="11" t="s">
        <v>486</v>
      </c>
      <c r="J106" s="10" t="s">
        <v>486</v>
      </c>
      <c r="K106" s="11" t="s">
        <v>486</v>
      </c>
      <c r="L106" s="10" t="s">
        <v>486</v>
      </c>
      <c r="M106" s="5" t="s">
        <v>486</v>
      </c>
      <c r="N106" s="5" t="s">
        <v>486</v>
      </c>
      <c r="O106" s="5" t="s">
        <v>486</v>
      </c>
      <c r="P106" s="14">
        <v>0.01</v>
      </c>
      <c r="Q106" s="5" t="s">
        <v>486</v>
      </c>
      <c r="R106" s="11" t="s">
        <v>486</v>
      </c>
      <c r="S106" s="10" t="s">
        <v>486</v>
      </c>
      <c r="T106" s="5" t="s">
        <v>486</v>
      </c>
      <c r="U106" s="5" t="s">
        <v>486</v>
      </c>
      <c r="V106" s="5" t="s">
        <v>486</v>
      </c>
      <c r="W106" s="11" t="s">
        <v>486</v>
      </c>
      <c r="X106" s="10"/>
    </row>
    <row r="107" spans="1:24" x14ac:dyDescent="0.35">
      <c r="A107" s="11"/>
      <c r="B107" s="8" t="s">
        <v>449</v>
      </c>
      <c r="C107" s="10" t="s">
        <v>449</v>
      </c>
      <c r="D107" s="10" t="s">
        <v>449</v>
      </c>
      <c r="E107" s="5" t="s">
        <v>449</v>
      </c>
      <c r="F107" s="5" t="s">
        <v>449</v>
      </c>
      <c r="G107" s="5" t="s">
        <v>449</v>
      </c>
      <c r="H107" s="5" t="s">
        <v>449</v>
      </c>
      <c r="I107" s="11" t="s">
        <v>449</v>
      </c>
      <c r="J107" s="10" t="s">
        <v>449</v>
      </c>
      <c r="K107" s="11" t="s">
        <v>449</v>
      </c>
      <c r="L107" s="10" t="s">
        <v>449</v>
      </c>
      <c r="M107" s="5" t="s">
        <v>449</v>
      </c>
      <c r="N107" s="5" t="s">
        <v>449</v>
      </c>
      <c r="O107" s="5" t="s">
        <v>449</v>
      </c>
      <c r="P107" s="5" t="s">
        <v>505</v>
      </c>
      <c r="Q107" s="5" t="s">
        <v>449</v>
      </c>
      <c r="R107" s="11" t="s">
        <v>449</v>
      </c>
      <c r="S107" s="10" t="s">
        <v>449</v>
      </c>
      <c r="T107" s="5" t="s">
        <v>449</v>
      </c>
      <c r="U107" s="5" t="s">
        <v>449</v>
      </c>
      <c r="V107" s="5" t="s">
        <v>449</v>
      </c>
      <c r="W107" s="11" t="s">
        <v>449</v>
      </c>
      <c r="X107" s="10"/>
    </row>
    <row r="108" spans="1:24" x14ac:dyDescent="0.35">
      <c r="A108" s="11"/>
      <c r="B108" s="22" t="s">
        <v>1406</v>
      </c>
      <c r="C108" s="23">
        <v>5</v>
      </c>
      <c r="D108" s="24">
        <v>2</v>
      </c>
      <c r="E108" s="25" t="s">
        <v>486</v>
      </c>
      <c r="F108" s="25" t="s">
        <v>486</v>
      </c>
      <c r="G108" s="25" t="s">
        <v>486</v>
      </c>
      <c r="H108" s="25">
        <v>1</v>
      </c>
      <c r="I108" s="26">
        <v>2</v>
      </c>
      <c r="J108" s="24">
        <v>2</v>
      </c>
      <c r="K108" s="26">
        <v>2</v>
      </c>
      <c r="L108" s="24" t="s">
        <v>486</v>
      </c>
      <c r="M108" s="25" t="s">
        <v>486</v>
      </c>
      <c r="N108" s="25">
        <v>3</v>
      </c>
      <c r="O108" s="25">
        <v>2</v>
      </c>
      <c r="P108" s="25" t="s">
        <v>486</v>
      </c>
      <c r="Q108" s="25" t="s">
        <v>486</v>
      </c>
      <c r="R108" s="26" t="s">
        <v>486</v>
      </c>
      <c r="S108" s="24">
        <v>2</v>
      </c>
      <c r="T108" s="25">
        <v>2</v>
      </c>
      <c r="U108" s="25" t="s">
        <v>486</v>
      </c>
      <c r="V108" s="25" t="s">
        <v>486</v>
      </c>
      <c r="W108" s="26">
        <v>1</v>
      </c>
      <c r="X108" s="10"/>
    </row>
    <row r="109" spans="1:24" x14ac:dyDescent="0.35">
      <c r="A109" s="11"/>
      <c r="B109" s="22" t="s">
        <v>449</v>
      </c>
      <c r="C109" s="24" t="s">
        <v>511</v>
      </c>
      <c r="D109" s="24" t="s">
        <v>511</v>
      </c>
      <c r="E109" s="25" t="s">
        <v>486</v>
      </c>
      <c r="F109" s="25" t="s">
        <v>486</v>
      </c>
      <c r="G109" s="25" t="s">
        <v>486</v>
      </c>
      <c r="H109" s="25" t="s">
        <v>511</v>
      </c>
      <c r="I109" s="30">
        <v>0.01</v>
      </c>
      <c r="J109" s="24" t="s">
        <v>511</v>
      </c>
      <c r="K109" s="26" t="s">
        <v>511</v>
      </c>
      <c r="L109" s="24" t="s">
        <v>486</v>
      </c>
      <c r="M109" s="25" t="s">
        <v>486</v>
      </c>
      <c r="N109" s="29">
        <v>0.01</v>
      </c>
      <c r="O109" s="25" t="s">
        <v>511</v>
      </c>
      <c r="P109" s="25" t="s">
        <v>486</v>
      </c>
      <c r="Q109" s="25" t="s">
        <v>486</v>
      </c>
      <c r="R109" s="26" t="s">
        <v>486</v>
      </c>
      <c r="S109" s="24" t="s">
        <v>511</v>
      </c>
      <c r="T109" s="25" t="s">
        <v>511</v>
      </c>
      <c r="U109" s="25" t="s">
        <v>486</v>
      </c>
      <c r="V109" s="25" t="s">
        <v>486</v>
      </c>
      <c r="W109" s="26" t="s">
        <v>511</v>
      </c>
      <c r="X109" s="10"/>
    </row>
    <row r="110" spans="1:24" x14ac:dyDescent="0.35">
      <c r="A110" s="11"/>
      <c r="B110" s="22" t="s">
        <v>449</v>
      </c>
      <c r="C110" s="24" t="s">
        <v>645</v>
      </c>
      <c r="D110" s="24" t="s">
        <v>449</v>
      </c>
      <c r="E110" s="25" t="s">
        <v>449</v>
      </c>
      <c r="F110" s="25" t="s">
        <v>449</v>
      </c>
      <c r="G110" s="25" t="s">
        <v>449</v>
      </c>
      <c r="H110" s="25" t="s">
        <v>449</v>
      </c>
      <c r="I110" s="26" t="s">
        <v>505</v>
      </c>
      <c r="J110" s="24" t="s">
        <v>449</v>
      </c>
      <c r="K110" s="26" t="s">
        <v>449</v>
      </c>
      <c r="L110" s="24" t="s">
        <v>449</v>
      </c>
      <c r="M110" s="25" t="s">
        <v>449</v>
      </c>
      <c r="N110" s="25" t="s">
        <v>603</v>
      </c>
      <c r="O110" s="25" t="s">
        <v>449</v>
      </c>
      <c r="P110" s="25" t="s">
        <v>449</v>
      </c>
      <c r="Q110" s="25" t="s">
        <v>449</v>
      </c>
      <c r="R110" s="26" t="s">
        <v>449</v>
      </c>
      <c r="S110" s="24" t="s">
        <v>449</v>
      </c>
      <c r="T110" s="25" t="s">
        <v>449</v>
      </c>
      <c r="U110" s="25" t="s">
        <v>449</v>
      </c>
      <c r="V110" s="25" t="s">
        <v>449</v>
      </c>
      <c r="W110" s="26" t="s">
        <v>449</v>
      </c>
      <c r="X110" s="10"/>
    </row>
    <row r="111" spans="1:24" x14ac:dyDescent="0.35">
      <c r="A111" s="11"/>
      <c r="B111" s="8" t="s">
        <v>1407</v>
      </c>
      <c r="C111" s="9">
        <v>1676</v>
      </c>
      <c r="D111" s="10">
        <v>638</v>
      </c>
      <c r="E111" s="5">
        <v>128</v>
      </c>
      <c r="F111" s="5">
        <v>286</v>
      </c>
      <c r="G111" s="5">
        <v>231</v>
      </c>
      <c r="H111" s="5">
        <v>245</v>
      </c>
      <c r="I111" s="11">
        <v>100</v>
      </c>
      <c r="J111" s="10">
        <v>1358</v>
      </c>
      <c r="K111" s="11">
        <v>243</v>
      </c>
      <c r="L111" s="10">
        <v>331</v>
      </c>
      <c r="M111" s="5">
        <v>410</v>
      </c>
      <c r="N111" s="5">
        <v>115</v>
      </c>
      <c r="O111" s="5">
        <v>370</v>
      </c>
      <c r="P111" s="5">
        <v>185</v>
      </c>
      <c r="Q111" s="5">
        <v>53</v>
      </c>
      <c r="R111" s="11">
        <v>104</v>
      </c>
      <c r="S111" s="10">
        <v>351</v>
      </c>
      <c r="T111" s="5">
        <v>478</v>
      </c>
      <c r="U111" s="5">
        <v>379</v>
      </c>
      <c r="V111" s="5">
        <v>125</v>
      </c>
      <c r="W111" s="11">
        <v>136</v>
      </c>
      <c r="X111" s="10"/>
    </row>
    <row r="112" spans="1:24" x14ac:dyDescent="0.35">
      <c r="A112" s="11"/>
      <c r="B112" s="8" t="s">
        <v>449</v>
      </c>
      <c r="C112" s="12">
        <v>0.56999999999999995</v>
      </c>
      <c r="D112" s="13">
        <v>0.53</v>
      </c>
      <c r="E112" s="14">
        <v>0.57999999999999996</v>
      </c>
      <c r="F112" s="14">
        <v>0.53</v>
      </c>
      <c r="G112" s="14">
        <v>0.65</v>
      </c>
      <c r="H112" s="14">
        <v>0.67</v>
      </c>
      <c r="I112" s="15">
        <v>0.64</v>
      </c>
      <c r="J112" s="13">
        <v>0.59</v>
      </c>
      <c r="K112" s="15">
        <v>0.5</v>
      </c>
      <c r="L112" s="13">
        <v>0.67</v>
      </c>
      <c r="M112" s="14">
        <v>0.64</v>
      </c>
      <c r="N112" s="14">
        <v>0.52</v>
      </c>
      <c r="O112" s="14">
        <v>0.5</v>
      </c>
      <c r="P112" s="14">
        <v>0.45</v>
      </c>
      <c r="Q112" s="14">
        <v>0.47</v>
      </c>
      <c r="R112" s="15">
        <v>0.75</v>
      </c>
      <c r="S112" s="13">
        <v>0.62</v>
      </c>
      <c r="T112" s="14">
        <v>0.57999999999999996</v>
      </c>
      <c r="U112" s="14">
        <v>0.51</v>
      </c>
      <c r="V112" s="14">
        <v>0.49</v>
      </c>
      <c r="W112" s="15">
        <v>0.67</v>
      </c>
      <c r="X112" s="10"/>
    </row>
    <row r="113" spans="1:24" x14ac:dyDescent="0.35">
      <c r="A113" s="11"/>
      <c r="B113" s="8" t="s">
        <v>449</v>
      </c>
      <c r="C113" s="10" t="s">
        <v>1415</v>
      </c>
      <c r="D113" s="10" t="s">
        <v>449</v>
      </c>
      <c r="E113" s="5" t="s">
        <v>449</v>
      </c>
      <c r="F113" s="5" t="s">
        <v>449</v>
      </c>
      <c r="G113" s="5" t="s">
        <v>592</v>
      </c>
      <c r="H113" s="5" t="s">
        <v>592</v>
      </c>
      <c r="I113" s="11" t="s">
        <v>564</v>
      </c>
      <c r="J113" s="10" t="s">
        <v>514</v>
      </c>
      <c r="K113" s="11" t="s">
        <v>449</v>
      </c>
      <c r="L113" s="10" t="s">
        <v>1416</v>
      </c>
      <c r="M113" s="5" t="s">
        <v>1416</v>
      </c>
      <c r="N113" s="5" t="s">
        <v>449</v>
      </c>
      <c r="O113" s="5" t="s">
        <v>449</v>
      </c>
      <c r="P113" s="5" t="s">
        <v>449</v>
      </c>
      <c r="Q113" s="5" t="s">
        <v>449</v>
      </c>
      <c r="R113" s="11" t="s">
        <v>1416</v>
      </c>
      <c r="S113" s="10" t="s">
        <v>567</v>
      </c>
      <c r="T113" s="5" t="s">
        <v>567</v>
      </c>
      <c r="U113" s="5" t="s">
        <v>449</v>
      </c>
      <c r="V113" s="5" t="s">
        <v>449</v>
      </c>
      <c r="W113" s="11" t="s">
        <v>494</v>
      </c>
      <c r="X113" s="10"/>
    </row>
    <row r="114" spans="1:24" x14ac:dyDescent="0.35">
      <c r="A114" s="11"/>
      <c r="B114" s="22" t="s">
        <v>1408</v>
      </c>
      <c r="C114" s="23" t="s">
        <v>486</v>
      </c>
      <c r="D114" s="24" t="s">
        <v>486</v>
      </c>
      <c r="E114" s="25" t="s">
        <v>486</v>
      </c>
      <c r="F114" s="25" t="s">
        <v>486</v>
      </c>
      <c r="G114" s="25" t="s">
        <v>486</v>
      </c>
      <c r="H114" s="25" t="s">
        <v>486</v>
      </c>
      <c r="I114" s="26" t="s">
        <v>486</v>
      </c>
      <c r="J114" s="24" t="s">
        <v>486</v>
      </c>
      <c r="K114" s="26" t="s">
        <v>486</v>
      </c>
      <c r="L114" s="24" t="s">
        <v>486</v>
      </c>
      <c r="M114" s="25" t="s">
        <v>486</v>
      </c>
      <c r="N114" s="25" t="s">
        <v>486</v>
      </c>
      <c r="O114" s="25" t="s">
        <v>486</v>
      </c>
      <c r="P114" s="25" t="s">
        <v>486</v>
      </c>
      <c r="Q114" s="25" t="s">
        <v>486</v>
      </c>
      <c r="R114" s="26" t="s">
        <v>486</v>
      </c>
      <c r="S114" s="24" t="s">
        <v>486</v>
      </c>
      <c r="T114" s="25" t="s">
        <v>486</v>
      </c>
      <c r="U114" s="25" t="s">
        <v>486</v>
      </c>
      <c r="V114" s="25" t="s">
        <v>486</v>
      </c>
      <c r="W114" s="26" t="s">
        <v>486</v>
      </c>
      <c r="X114" s="10"/>
    </row>
    <row r="115" spans="1:24" x14ac:dyDescent="0.35">
      <c r="A115" s="11"/>
      <c r="B115" s="8" t="s">
        <v>1409</v>
      </c>
      <c r="C115" s="10">
        <v>113</v>
      </c>
      <c r="D115" s="10">
        <v>41</v>
      </c>
      <c r="E115" s="5">
        <v>4</v>
      </c>
      <c r="F115" s="5">
        <v>18</v>
      </c>
      <c r="G115" s="5">
        <v>17</v>
      </c>
      <c r="H115" s="5">
        <v>17</v>
      </c>
      <c r="I115" s="11">
        <v>6</v>
      </c>
      <c r="J115" s="10">
        <v>82</v>
      </c>
      <c r="K115" s="11">
        <v>21</v>
      </c>
      <c r="L115" s="10">
        <v>29</v>
      </c>
      <c r="M115" s="5">
        <v>24</v>
      </c>
      <c r="N115" s="5">
        <v>8</v>
      </c>
      <c r="O115" s="5">
        <v>21</v>
      </c>
      <c r="P115" s="5">
        <v>8</v>
      </c>
      <c r="Q115" s="5">
        <v>4</v>
      </c>
      <c r="R115" s="11">
        <v>7</v>
      </c>
      <c r="S115" s="10">
        <v>25</v>
      </c>
      <c r="T115" s="5">
        <v>28</v>
      </c>
      <c r="U115" s="5">
        <v>19</v>
      </c>
      <c r="V115" s="5">
        <v>10</v>
      </c>
      <c r="W115" s="11">
        <v>7</v>
      </c>
      <c r="X115" s="10"/>
    </row>
    <row r="116" spans="1:24" x14ac:dyDescent="0.35">
      <c r="A116" s="5"/>
      <c r="B116" s="31" t="s">
        <v>449</v>
      </c>
      <c r="C116" s="32" t="s">
        <v>493</v>
      </c>
      <c r="D116" s="32" t="s">
        <v>449</v>
      </c>
      <c r="E116" s="33" t="s">
        <v>449</v>
      </c>
      <c r="F116" s="33" t="s">
        <v>449</v>
      </c>
      <c r="G116" s="33" t="s">
        <v>449</v>
      </c>
      <c r="H116" s="33" t="s">
        <v>449</v>
      </c>
      <c r="I116" s="34" t="s">
        <v>449</v>
      </c>
      <c r="J116" s="32" t="s">
        <v>449</v>
      </c>
      <c r="K116" s="34" t="s">
        <v>449</v>
      </c>
      <c r="L116" s="32" t="s">
        <v>565</v>
      </c>
      <c r="M116" s="33" t="s">
        <v>449</v>
      </c>
      <c r="N116" s="33" t="s">
        <v>449</v>
      </c>
      <c r="O116" s="33" t="s">
        <v>449</v>
      </c>
      <c r="P116" s="33" t="s">
        <v>449</v>
      </c>
      <c r="Q116" s="33" t="s">
        <v>449</v>
      </c>
      <c r="R116" s="34" t="s">
        <v>449</v>
      </c>
      <c r="S116" s="32" t="s">
        <v>449</v>
      </c>
      <c r="T116" s="33" t="s">
        <v>449</v>
      </c>
      <c r="U116" s="33" t="s">
        <v>449</v>
      </c>
      <c r="V116" s="33" t="s">
        <v>449</v>
      </c>
      <c r="W116" s="33" t="s">
        <v>449</v>
      </c>
      <c r="X116" s="10"/>
    </row>
    <row r="117" spans="1:24" x14ac:dyDescent="0.35">
      <c r="B117" s="1" t="s">
        <v>1929</v>
      </c>
    </row>
    <row r="118" spans="1:24" x14ac:dyDescent="0.35">
      <c r="B118" s="1" t="s">
        <v>577</v>
      </c>
    </row>
    <row r="119" spans="1:24" x14ac:dyDescent="0.35">
      <c r="B119" s="1" t="s">
        <v>653</v>
      </c>
    </row>
  </sheetData>
  <hyperlinks>
    <hyperlink ref="C1" location="Index!A119" display="Return to Index" xr:uid="{00000000-0004-0000-73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400-000000000000}">
  <dimension ref="A1:AC21"/>
  <sheetViews>
    <sheetView showGridLines="0" zoomScale="85" zoomScaleNormal="85" workbookViewId="0">
      <pane ySplit="8" topLeftCell="A9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308</v>
      </c>
    </row>
    <row r="6" spans="1:29" x14ac:dyDescent="0.35">
      <c r="B6" s="1" t="s">
        <v>309</v>
      </c>
    </row>
    <row r="7" spans="1:29" x14ac:dyDescent="0.35">
      <c r="B7" s="1" t="s">
        <v>310</v>
      </c>
    </row>
    <row r="8" spans="1:29" ht="58" x14ac:dyDescent="0.35">
      <c r="B8" s="5" t="s">
        <v>449</v>
      </c>
      <c r="C8" s="6" t="s">
        <v>450</v>
      </c>
      <c r="D8" s="6" t="s">
        <v>451</v>
      </c>
      <c r="E8" s="7" t="s">
        <v>452</v>
      </c>
      <c r="F8" s="7" t="s">
        <v>453</v>
      </c>
      <c r="G8" s="7" t="s">
        <v>454</v>
      </c>
      <c r="H8" s="7" t="s">
        <v>455</v>
      </c>
      <c r="I8" s="6" t="s">
        <v>456</v>
      </c>
      <c r="J8" s="7" t="s">
        <v>457</v>
      </c>
      <c r="K8" s="7" t="s">
        <v>458</v>
      </c>
      <c r="L8" s="7" t="s">
        <v>459</v>
      </c>
      <c r="M8" s="6" t="s">
        <v>460</v>
      </c>
      <c r="N8" s="7" t="s">
        <v>461</v>
      </c>
      <c r="O8" s="7" t="s">
        <v>462</v>
      </c>
      <c r="P8" s="6" t="s">
        <v>463</v>
      </c>
      <c r="Q8" s="7" t="s">
        <v>464</v>
      </c>
      <c r="R8" s="7" t="s">
        <v>465</v>
      </c>
      <c r="S8" s="7" t="s">
        <v>466</v>
      </c>
      <c r="T8" s="7" t="s">
        <v>467</v>
      </c>
      <c r="U8" s="6" t="s">
        <v>468</v>
      </c>
      <c r="V8" s="7" t="s">
        <v>469</v>
      </c>
      <c r="W8" s="7" t="s">
        <v>470</v>
      </c>
      <c r="X8" s="7" t="s">
        <v>471</v>
      </c>
      <c r="Y8" s="6" t="s">
        <v>472</v>
      </c>
      <c r="Z8" s="7" t="s">
        <v>473</v>
      </c>
      <c r="AA8" s="7" t="s">
        <v>474</v>
      </c>
      <c r="AB8" s="7" t="s">
        <v>475</v>
      </c>
    </row>
    <row r="9" spans="1:29" x14ac:dyDescent="0.35">
      <c r="B9" s="8" t="s">
        <v>476</v>
      </c>
      <c r="C9" s="9">
        <v>362</v>
      </c>
      <c r="D9" s="10" t="s">
        <v>486</v>
      </c>
      <c r="E9" s="5" t="s">
        <v>486</v>
      </c>
      <c r="F9" s="5">
        <v>362</v>
      </c>
      <c r="G9" s="5" t="s">
        <v>486</v>
      </c>
      <c r="H9" s="11" t="s">
        <v>486</v>
      </c>
      <c r="I9" s="10" t="s">
        <v>486</v>
      </c>
      <c r="J9" s="5" t="s">
        <v>486</v>
      </c>
      <c r="K9" s="5" t="s">
        <v>486</v>
      </c>
      <c r="L9" s="11" t="s">
        <v>486</v>
      </c>
      <c r="M9" s="10">
        <v>131</v>
      </c>
      <c r="N9" s="5">
        <v>216</v>
      </c>
      <c r="O9" s="11">
        <v>14</v>
      </c>
      <c r="P9" s="10">
        <v>248</v>
      </c>
      <c r="Q9" s="5">
        <v>105</v>
      </c>
      <c r="R9" s="5">
        <v>9</v>
      </c>
      <c r="S9" s="5" t="s">
        <v>486</v>
      </c>
      <c r="T9" s="11" t="s">
        <v>486</v>
      </c>
      <c r="U9" s="10" t="s">
        <v>486</v>
      </c>
      <c r="V9" s="5" t="s">
        <v>486</v>
      </c>
      <c r="W9" s="5" t="s">
        <v>486</v>
      </c>
      <c r="X9" s="11" t="s">
        <v>486</v>
      </c>
      <c r="Y9" s="10">
        <v>79</v>
      </c>
      <c r="Z9" s="5">
        <v>264</v>
      </c>
      <c r="AA9" s="5">
        <v>11</v>
      </c>
      <c r="AB9" s="11">
        <v>4</v>
      </c>
    </row>
    <row r="10" spans="1:29" x14ac:dyDescent="0.35">
      <c r="B10" s="17" t="s">
        <v>1930</v>
      </c>
      <c r="C10" s="18">
        <v>364</v>
      </c>
      <c r="D10" s="19" t="s">
        <v>624</v>
      </c>
      <c r="E10" s="20" t="s">
        <v>624</v>
      </c>
      <c r="F10" s="20">
        <v>364</v>
      </c>
      <c r="G10" s="20" t="s">
        <v>624</v>
      </c>
      <c r="H10" s="21" t="s">
        <v>624</v>
      </c>
      <c r="I10" s="19" t="s">
        <v>624</v>
      </c>
      <c r="J10" s="20" t="s">
        <v>624</v>
      </c>
      <c r="K10" s="20" t="s">
        <v>624</v>
      </c>
      <c r="L10" s="21" t="s">
        <v>624</v>
      </c>
      <c r="M10" s="19" t="s">
        <v>1417</v>
      </c>
      <c r="N10" s="20">
        <v>185</v>
      </c>
      <c r="O10" s="21" t="s">
        <v>478</v>
      </c>
      <c r="P10" s="19">
        <v>242</v>
      </c>
      <c r="Q10" s="20" t="s">
        <v>900</v>
      </c>
      <c r="R10" s="20" t="s">
        <v>479</v>
      </c>
      <c r="S10" s="20" t="s">
        <v>624</v>
      </c>
      <c r="T10" s="21" t="s">
        <v>624</v>
      </c>
      <c r="U10" s="19" t="s">
        <v>624</v>
      </c>
      <c r="V10" s="20" t="s">
        <v>624</v>
      </c>
      <c r="W10" s="20" t="s">
        <v>624</v>
      </c>
      <c r="X10" s="21" t="s">
        <v>624</v>
      </c>
      <c r="Y10" s="19" t="s">
        <v>1418</v>
      </c>
      <c r="Z10" s="20">
        <v>261</v>
      </c>
      <c r="AA10" s="20" t="s">
        <v>659</v>
      </c>
      <c r="AB10" s="21" t="s">
        <v>619</v>
      </c>
    </row>
    <row r="11" spans="1:29" x14ac:dyDescent="0.35">
      <c r="A11" s="11"/>
      <c r="B11" s="22" t="s">
        <v>918</v>
      </c>
      <c r="C11" s="23">
        <v>223</v>
      </c>
      <c r="D11" s="24" t="s">
        <v>486</v>
      </c>
      <c r="E11" s="25" t="s">
        <v>486</v>
      </c>
      <c r="F11" s="25">
        <v>223</v>
      </c>
      <c r="G11" s="25" t="s">
        <v>486</v>
      </c>
      <c r="H11" s="26" t="s">
        <v>486</v>
      </c>
      <c r="I11" s="24" t="s">
        <v>486</v>
      </c>
      <c r="J11" s="25" t="s">
        <v>486</v>
      </c>
      <c r="K11" s="25" t="s">
        <v>486</v>
      </c>
      <c r="L11" s="26" t="s">
        <v>486</v>
      </c>
      <c r="M11" s="24">
        <v>106</v>
      </c>
      <c r="N11" s="25">
        <v>106</v>
      </c>
      <c r="O11" s="26">
        <v>11</v>
      </c>
      <c r="P11" s="24">
        <v>145</v>
      </c>
      <c r="Q11" s="25">
        <v>66</v>
      </c>
      <c r="R11" s="25">
        <v>13</v>
      </c>
      <c r="S11" s="25" t="s">
        <v>486</v>
      </c>
      <c r="T11" s="26" t="s">
        <v>486</v>
      </c>
      <c r="U11" s="24" t="s">
        <v>486</v>
      </c>
      <c r="V11" s="25" t="s">
        <v>486</v>
      </c>
      <c r="W11" s="25" t="s">
        <v>486</v>
      </c>
      <c r="X11" s="26" t="s">
        <v>486</v>
      </c>
      <c r="Y11" s="24">
        <v>56</v>
      </c>
      <c r="Z11" s="25">
        <v>160</v>
      </c>
      <c r="AA11" s="25">
        <v>6</v>
      </c>
      <c r="AB11" s="26" t="s">
        <v>511</v>
      </c>
      <c r="AC11" s="10"/>
    </row>
    <row r="12" spans="1:29" x14ac:dyDescent="0.35">
      <c r="A12" s="11"/>
      <c r="B12" s="22" t="s">
        <v>449</v>
      </c>
      <c r="C12" s="27">
        <v>0.61</v>
      </c>
      <c r="D12" s="24" t="s">
        <v>486</v>
      </c>
      <c r="E12" s="25" t="s">
        <v>486</v>
      </c>
      <c r="F12" s="29">
        <v>0.61</v>
      </c>
      <c r="G12" s="25" t="s">
        <v>486</v>
      </c>
      <c r="H12" s="26" t="s">
        <v>486</v>
      </c>
      <c r="I12" s="24" t="s">
        <v>486</v>
      </c>
      <c r="J12" s="25" t="s">
        <v>486</v>
      </c>
      <c r="K12" s="25" t="s">
        <v>486</v>
      </c>
      <c r="L12" s="26" t="s">
        <v>486</v>
      </c>
      <c r="M12" s="28">
        <v>0.67</v>
      </c>
      <c r="N12" s="29">
        <v>0.56999999999999995</v>
      </c>
      <c r="O12" s="30">
        <v>0.55000000000000004</v>
      </c>
      <c r="P12" s="28">
        <v>0.6</v>
      </c>
      <c r="Q12" s="29">
        <v>0.63</v>
      </c>
      <c r="R12" s="29">
        <v>0.72</v>
      </c>
      <c r="S12" s="25" t="s">
        <v>486</v>
      </c>
      <c r="T12" s="26" t="s">
        <v>486</v>
      </c>
      <c r="U12" s="24" t="s">
        <v>486</v>
      </c>
      <c r="V12" s="25" t="s">
        <v>486</v>
      </c>
      <c r="W12" s="25" t="s">
        <v>486</v>
      </c>
      <c r="X12" s="26" t="s">
        <v>486</v>
      </c>
      <c r="Y12" s="28">
        <v>0.63</v>
      </c>
      <c r="Z12" s="29">
        <v>0.61</v>
      </c>
      <c r="AA12" s="29">
        <v>0.6</v>
      </c>
      <c r="AB12" s="30">
        <v>7.0000000000000007E-2</v>
      </c>
      <c r="AC12" s="10"/>
    </row>
    <row r="13" spans="1:29" x14ac:dyDescent="0.35">
      <c r="A13" s="11"/>
      <c r="B13" s="8" t="s">
        <v>920</v>
      </c>
      <c r="C13" s="9">
        <v>103</v>
      </c>
      <c r="D13" s="10" t="s">
        <v>486</v>
      </c>
      <c r="E13" s="5" t="s">
        <v>486</v>
      </c>
      <c r="F13" s="5">
        <v>103</v>
      </c>
      <c r="G13" s="5" t="s">
        <v>486</v>
      </c>
      <c r="H13" s="11" t="s">
        <v>486</v>
      </c>
      <c r="I13" s="10" t="s">
        <v>486</v>
      </c>
      <c r="J13" s="5" t="s">
        <v>486</v>
      </c>
      <c r="K13" s="5" t="s">
        <v>486</v>
      </c>
      <c r="L13" s="11" t="s">
        <v>486</v>
      </c>
      <c r="M13" s="10">
        <v>36</v>
      </c>
      <c r="N13" s="5">
        <v>60</v>
      </c>
      <c r="O13" s="11">
        <v>7</v>
      </c>
      <c r="P13" s="10">
        <v>69</v>
      </c>
      <c r="Q13" s="5">
        <v>30</v>
      </c>
      <c r="R13" s="5">
        <v>5</v>
      </c>
      <c r="S13" s="5" t="s">
        <v>486</v>
      </c>
      <c r="T13" s="11" t="s">
        <v>486</v>
      </c>
      <c r="U13" s="10" t="s">
        <v>486</v>
      </c>
      <c r="V13" s="5" t="s">
        <v>486</v>
      </c>
      <c r="W13" s="5" t="s">
        <v>486</v>
      </c>
      <c r="X13" s="11" t="s">
        <v>486</v>
      </c>
      <c r="Y13" s="10">
        <v>19</v>
      </c>
      <c r="Z13" s="5">
        <v>80</v>
      </c>
      <c r="AA13" s="5">
        <v>2</v>
      </c>
      <c r="AB13" s="11">
        <v>1</v>
      </c>
      <c r="AC13" s="10"/>
    </row>
    <row r="14" spans="1:29" x14ac:dyDescent="0.35">
      <c r="A14" s="11"/>
      <c r="B14" s="8" t="s">
        <v>449</v>
      </c>
      <c r="C14" s="12">
        <v>0.28000000000000003</v>
      </c>
      <c r="D14" s="10" t="s">
        <v>486</v>
      </c>
      <c r="E14" s="5" t="s">
        <v>486</v>
      </c>
      <c r="F14" s="14">
        <v>0.28000000000000003</v>
      </c>
      <c r="G14" s="5" t="s">
        <v>486</v>
      </c>
      <c r="H14" s="11" t="s">
        <v>486</v>
      </c>
      <c r="I14" s="10" t="s">
        <v>486</v>
      </c>
      <c r="J14" s="5" t="s">
        <v>486</v>
      </c>
      <c r="K14" s="5" t="s">
        <v>486</v>
      </c>
      <c r="L14" s="11" t="s">
        <v>486</v>
      </c>
      <c r="M14" s="13">
        <v>0.23</v>
      </c>
      <c r="N14" s="14">
        <v>0.32</v>
      </c>
      <c r="O14" s="15">
        <v>0.36</v>
      </c>
      <c r="P14" s="13">
        <v>0.28000000000000003</v>
      </c>
      <c r="Q14" s="14">
        <v>0.28999999999999998</v>
      </c>
      <c r="R14" s="14">
        <v>0.28000000000000003</v>
      </c>
      <c r="S14" s="5" t="s">
        <v>486</v>
      </c>
      <c r="T14" s="11" t="s">
        <v>486</v>
      </c>
      <c r="U14" s="10" t="s">
        <v>486</v>
      </c>
      <c r="V14" s="5" t="s">
        <v>486</v>
      </c>
      <c r="W14" s="5" t="s">
        <v>486</v>
      </c>
      <c r="X14" s="11" t="s">
        <v>486</v>
      </c>
      <c r="Y14" s="13">
        <v>0.22</v>
      </c>
      <c r="Z14" s="14">
        <v>0.31</v>
      </c>
      <c r="AA14" s="14">
        <v>0.24</v>
      </c>
      <c r="AB14" s="15">
        <v>0.45</v>
      </c>
      <c r="AC14" s="10"/>
    </row>
    <row r="15" spans="1:29" ht="29" x14ac:dyDescent="0.35">
      <c r="A15" s="11"/>
      <c r="B15" s="22" t="s">
        <v>922</v>
      </c>
      <c r="C15" s="23">
        <v>37</v>
      </c>
      <c r="D15" s="24" t="s">
        <v>486</v>
      </c>
      <c r="E15" s="25" t="s">
        <v>486</v>
      </c>
      <c r="F15" s="25">
        <v>37</v>
      </c>
      <c r="G15" s="25" t="s">
        <v>486</v>
      </c>
      <c r="H15" s="26" t="s">
        <v>486</v>
      </c>
      <c r="I15" s="24" t="s">
        <v>486</v>
      </c>
      <c r="J15" s="25" t="s">
        <v>486</v>
      </c>
      <c r="K15" s="25" t="s">
        <v>486</v>
      </c>
      <c r="L15" s="26" t="s">
        <v>486</v>
      </c>
      <c r="M15" s="24">
        <v>16</v>
      </c>
      <c r="N15" s="25">
        <v>19</v>
      </c>
      <c r="O15" s="26">
        <v>2</v>
      </c>
      <c r="P15" s="24">
        <v>29</v>
      </c>
      <c r="Q15" s="25">
        <v>8</v>
      </c>
      <c r="R15" s="25" t="s">
        <v>486</v>
      </c>
      <c r="S15" s="25" t="s">
        <v>486</v>
      </c>
      <c r="T15" s="26" t="s">
        <v>486</v>
      </c>
      <c r="U15" s="24" t="s">
        <v>486</v>
      </c>
      <c r="V15" s="25" t="s">
        <v>486</v>
      </c>
      <c r="W15" s="25" t="s">
        <v>486</v>
      </c>
      <c r="X15" s="26" t="s">
        <v>486</v>
      </c>
      <c r="Y15" s="24">
        <v>13</v>
      </c>
      <c r="Z15" s="25">
        <v>21</v>
      </c>
      <c r="AA15" s="25">
        <v>2</v>
      </c>
      <c r="AB15" s="26">
        <v>1</v>
      </c>
      <c r="AC15" s="10"/>
    </row>
    <row r="16" spans="1:29" x14ac:dyDescent="0.35">
      <c r="A16" s="11"/>
      <c r="B16" s="22" t="s">
        <v>449</v>
      </c>
      <c r="C16" s="27">
        <v>0.1</v>
      </c>
      <c r="D16" s="24" t="s">
        <v>486</v>
      </c>
      <c r="E16" s="25" t="s">
        <v>486</v>
      </c>
      <c r="F16" s="29">
        <v>0.1</v>
      </c>
      <c r="G16" s="25" t="s">
        <v>486</v>
      </c>
      <c r="H16" s="26" t="s">
        <v>486</v>
      </c>
      <c r="I16" s="24" t="s">
        <v>486</v>
      </c>
      <c r="J16" s="25" t="s">
        <v>486</v>
      </c>
      <c r="K16" s="25" t="s">
        <v>486</v>
      </c>
      <c r="L16" s="26" t="s">
        <v>486</v>
      </c>
      <c r="M16" s="28">
        <v>0.1</v>
      </c>
      <c r="N16" s="29">
        <v>0.1</v>
      </c>
      <c r="O16" s="30">
        <v>0.09</v>
      </c>
      <c r="P16" s="28">
        <v>0.12</v>
      </c>
      <c r="Q16" s="29">
        <v>0.08</v>
      </c>
      <c r="R16" s="25" t="s">
        <v>486</v>
      </c>
      <c r="S16" s="25" t="s">
        <v>486</v>
      </c>
      <c r="T16" s="26" t="s">
        <v>486</v>
      </c>
      <c r="U16" s="24" t="s">
        <v>486</v>
      </c>
      <c r="V16" s="25" t="s">
        <v>486</v>
      </c>
      <c r="W16" s="25" t="s">
        <v>486</v>
      </c>
      <c r="X16" s="26" t="s">
        <v>486</v>
      </c>
      <c r="Y16" s="28">
        <v>0.15</v>
      </c>
      <c r="Z16" s="29">
        <v>0.08</v>
      </c>
      <c r="AA16" s="29">
        <v>0.16</v>
      </c>
      <c r="AB16" s="30">
        <v>0.48</v>
      </c>
      <c r="AC16" s="10"/>
    </row>
    <row r="17" spans="1:29" x14ac:dyDescent="0.35">
      <c r="A17" s="11"/>
      <c r="B17" s="8" t="s">
        <v>908</v>
      </c>
      <c r="C17" s="9">
        <v>1</v>
      </c>
      <c r="D17" s="10" t="s">
        <v>486</v>
      </c>
      <c r="E17" s="5" t="s">
        <v>486</v>
      </c>
      <c r="F17" s="5">
        <v>1</v>
      </c>
      <c r="G17" s="5" t="s">
        <v>486</v>
      </c>
      <c r="H17" s="11" t="s">
        <v>486</v>
      </c>
      <c r="I17" s="10" t="s">
        <v>486</v>
      </c>
      <c r="J17" s="5" t="s">
        <v>486</v>
      </c>
      <c r="K17" s="5" t="s">
        <v>486</v>
      </c>
      <c r="L17" s="11" t="s">
        <v>486</v>
      </c>
      <c r="M17" s="10" t="s">
        <v>486</v>
      </c>
      <c r="N17" s="5">
        <v>1</v>
      </c>
      <c r="O17" s="11" t="s">
        <v>486</v>
      </c>
      <c r="P17" s="10" t="s">
        <v>486</v>
      </c>
      <c r="Q17" s="5">
        <v>1</v>
      </c>
      <c r="R17" s="5" t="s">
        <v>486</v>
      </c>
      <c r="S17" s="5" t="s">
        <v>486</v>
      </c>
      <c r="T17" s="11" t="s">
        <v>486</v>
      </c>
      <c r="U17" s="10" t="s">
        <v>486</v>
      </c>
      <c r="V17" s="5" t="s">
        <v>486</v>
      </c>
      <c r="W17" s="5" t="s">
        <v>486</v>
      </c>
      <c r="X17" s="11" t="s">
        <v>486</v>
      </c>
      <c r="Y17" s="10" t="s">
        <v>486</v>
      </c>
      <c r="Z17" s="5">
        <v>1</v>
      </c>
      <c r="AA17" s="5" t="s">
        <v>486</v>
      </c>
      <c r="AB17" s="11" t="s">
        <v>486</v>
      </c>
      <c r="AC17" s="10"/>
    </row>
    <row r="18" spans="1:29" x14ac:dyDescent="0.35">
      <c r="A18" s="5"/>
      <c r="B18" s="31" t="s">
        <v>449</v>
      </c>
      <c r="C18" s="35" t="s">
        <v>511</v>
      </c>
      <c r="D18" s="32" t="s">
        <v>486</v>
      </c>
      <c r="E18" s="33" t="s">
        <v>486</v>
      </c>
      <c r="F18" s="33" t="s">
        <v>511</v>
      </c>
      <c r="G18" s="33" t="s">
        <v>486</v>
      </c>
      <c r="H18" s="34" t="s">
        <v>486</v>
      </c>
      <c r="I18" s="32" t="s">
        <v>486</v>
      </c>
      <c r="J18" s="33" t="s">
        <v>486</v>
      </c>
      <c r="K18" s="33" t="s">
        <v>486</v>
      </c>
      <c r="L18" s="34" t="s">
        <v>486</v>
      </c>
      <c r="M18" s="32" t="s">
        <v>486</v>
      </c>
      <c r="N18" s="33" t="s">
        <v>511</v>
      </c>
      <c r="O18" s="34" t="s">
        <v>486</v>
      </c>
      <c r="P18" s="32" t="s">
        <v>486</v>
      </c>
      <c r="Q18" s="41">
        <v>0.01</v>
      </c>
      <c r="R18" s="33" t="s">
        <v>486</v>
      </c>
      <c r="S18" s="33" t="s">
        <v>486</v>
      </c>
      <c r="T18" s="34" t="s">
        <v>486</v>
      </c>
      <c r="U18" s="32" t="s">
        <v>486</v>
      </c>
      <c r="V18" s="33" t="s">
        <v>486</v>
      </c>
      <c r="W18" s="33" t="s">
        <v>486</v>
      </c>
      <c r="X18" s="34" t="s">
        <v>486</v>
      </c>
      <c r="Y18" s="32" t="s">
        <v>486</v>
      </c>
      <c r="Z18" s="33" t="s">
        <v>511</v>
      </c>
      <c r="AA18" s="33" t="s">
        <v>486</v>
      </c>
      <c r="AB18" s="34" t="s">
        <v>486</v>
      </c>
      <c r="AC18" s="5"/>
    </row>
    <row r="19" spans="1:29" x14ac:dyDescent="0.35">
      <c r="B19" s="1" t="s">
        <v>1929</v>
      </c>
    </row>
    <row r="20" spans="1:29" x14ac:dyDescent="0.35">
      <c r="B20" s="1" t="s">
        <v>529</v>
      </c>
    </row>
    <row r="21" spans="1:29" x14ac:dyDescent="0.35">
      <c r="B21" s="1" t="s">
        <v>530</v>
      </c>
    </row>
  </sheetData>
  <hyperlinks>
    <hyperlink ref="C1" location="Index!A120" display="Return to Index" xr:uid="{00000000-0004-0000-74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500-000000000000}">
  <dimension ref="A1:X23"/>
  <sheetViews>
    <sheetView showGridLines="0" zoomScale="85" zoomScaleNormal="85" workbookViewId="0">
      <pane ySplit="8" topLeftCell="A9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312</v>
      </c>
    </row>
    <row r="6" spans="1:24" x14ac:dyDescent="0.35">
      <c r="B6" s="1" t="s">
        <v>309</v>
      </c>
    </row>
    <row r="7" spans="1:24" x14ac:dyDescent="0.35">
      <c r="B7" s="1" t="s">
        <v>310</v>
      </c>
    </row>
    <row r="8" spans="1:24" ht="130.5" x14ac:dyDescent="0.35">
      <c r="B8" s="5" t="s">
        <v>449</v>
      </c>
      <c r="C8" s="6" t="s">
        <v>450</v>
      </c>
      <c r="D8" s="6" t="s">
        <v>535</v>
      </c>
      <c r="E8" s="7" t="s">
        <v>536</v>
      </c>
      <c r="F8" s="7" t="s">
        <v>537</v>
      </c>
      <c r="G8" s="7" t="s">
        <v>538</v>
      </c>
      <c r="H8" s="7" t="s">
        <v>539</v>
      </c>
      <c r="I8" s="7" t="s">
        <v>540</v>
      </c>
      <c r="J8" s="6" t="s">
        <v>541</v>
      </c>
      <c r="K8" s="7" t="s">
        <v>542</v>
      </c>
      <c r="L8" s="6" t="s">
        <v>543</v>
      </c>
      <c r="M8" s="7" t="s">
        <v>544</v>
      </c>
      <c r="N8" s="7" t="s">
        <v>545</v>
      </c>
      <c r="O8" s="7" t="s">
        <v>546</v>
      </c>
      <c r="P8" s="7" t="s">
        <v>547</v>
      </c>
      <c r="Q8" s="7" t="s">
        <v>548</v>
      </c>
      <c r="R8" s="7" t="s">
        <v>549</v>
      </c>
      <c r="S8" s="6" t="s">
        <v>550</v>
      </c>
      <c r="T8" s="7" t="s">
        <v>551</v>
      </c>
      <c r="U8" s="7" t="s">
        <v>552</v>
      </c>
      <c r="V8" s="7" t="s">
        <v>553</v>
      </c>
      <c r="W8" s="7" t="s">
        <v>554</v>
      </c>
    </row>
    <row r="9" spans="1:24" x14ac:dyDescent="0.35">
      <c r="B9" s="8" t="s">
        <v>476</v>
      </c>
      <c r="C9" s="9">
        <v>362</v>
      </c>
      <c r="D9" s="10">
        <v>114</v>
      </c>
      <c r="E9" s="5">
        <v>31</v>
      </c>
      <c r="F9" s="5">
        <v>67</v>
      </c>
      <c r="G9" s="5">
        <v>47</v>
      </c>
      <c r="H9" s="5">
        <v>66</v>
      </c>
      <c r="I9" s="11">
        <v>27</v>
      </c>
      <c r="J9" s="10">
        <v>292</v>
      </c>
      <c r="K9" s="11">
        <v>55</v>
      </c>
      <c r="L9" s="10">
        <v>65</v>
      </c>
      <c r="M9" s="5">
        <v>77</v>
      </c>
      <c r="N9" s="5">
        <v>21</v>
      </c>
      <c r="O9" s="5">
        <v>95</v>
      </c>
      <c r="P9" s="5">
        <v>57</v>
      </c>
      <c r="Q9" s="5">
        <v>19</v>
      </c>
      <c r="R9" s="11">
        <v>11</v>
      </c>
      <c r="S9" s="10">
        <v>78</v>
      </c>
      <c r="T9" s="5">
        <v>80</v>
      </c>
      <c r="U9" s="5">
        <v>104</v>
      </c>
      <c r="V9" s="5">
        <v>41</v>
      </c>
      <c r="W9" s="11">
        <v>14</v>
      </c>
    </row>
    <row r="10" spans="1:24" x14ac:dyDescent="0.35">
      <c r="B10" s="17" t="s">
        <v>1930</v>
      </c>
      <c r="C10" s="18">
        <v>364</v>
      </c>
      <c r="D10" s="19" t="s">
        <v>1419</v>
      </c>
      <c r="E10" s="20" t="s">
        <v>1067</v>
      </c>
      <c r="F10" s="20" t="s">
        <v>1420</v>
      </c>
      <c r="G10" s="20" t="s">
        <v>673</v>
      </c>
      <c r="H10" s="20" t="s">
        <v>1421</v>
      </c>
      <c r="I10" s="21" t="s">
        <v>1067</v>
      </c>
      <c r="J10" s="19">
        <v>288</v>
      </c>
      <c r="K10" s="21" t="s">
        <v>1422</v>
      </c>
      <c r="L10" s="19" t="s">
        <v>660</v>
      </c>
      <c r="M10" s="20" t="s">
        <v>660</v>
      </c>
      <c r="N10" s="20" t="s">
        <v>478</v>
      </c>
      <c r="O10" s="20" t="s">
        <v>1423</v>
      </c>
      <c r="P10" s="20" t="s">
        <v>1068</v>
      </c>
      <c r="Q10" s="20" t="s">
        <v>481</v>
      </c>
      <c r="R10" s="21" t="s">
        <v>658</v>
      </c>
      <c r="S10" s="19" t="s">
        <v>662</v>
      </c>
      <c r="T10" s="20" t="s">
        <v>1025</v>
      </c>
      <c r="U10" s="20" t="s">
        <v>958</v>
      </c>
      <c r="V10" s="20" t="s">
        <v>682</v>
      </c>
      <c r="W10" s="21" t="s">
        <v>1026</v>
      </c>
    </row>
    <row r="11" spans="1:24" x14ac:dyDescent="0.35">
      <c r="A11" s="11"/>
      <c r="B11" s="22" t="s">
        <v>918</v>
      </c>
      <c r="C11" s="23">
        <v>223</v>
      </c>
      <c r="D11" s="24">
        <v>54</v>
      </c>
      <c r="E11" s="25">
        <v>19</v>
      </c>
      <c r="F11" s="25">
        <v>44</v>
      </c>
      <c r="G11" s="25">
        <v>24</v>
      </c>
      <c r="H11" s="25">
        <v>51</v>
      </c>
      <c r="I11" s="26">
        <v>22</v>
      </c>
      <c r="J11" s="24">
        <v>168</v>
      </c>
      <c r="K11" s="26">
        <v>42</v>
      </c>
      <c r="L11" s="24">
        <v>54</v>
      </c>
      <c r="M11" s="25">
        <v>50</v>
      </c>
      <c r="N11" s="25">
        <v>12</v>
      </c>
      <c r="O11" s="25">
        <v>53</v>
      </c>
      <c r="P11" s="25">
        <v>24</v>
      </c>
      <c r="Q11" s="25">
        <v>7</v>
      </c>
      <c r="R11" s="26">
        <v>13</v>
      </c>
      <c r="S11" s="24">
        <v>72</v>
      </c>
      <c r="T11" s="25">
        <v>40</v>
      </c>
      <c r="U11" s="25">
        <v>51</v>
      </c>
      <c r="V11" s="25">
        <v>16</v>
      </c>
      <c r="W11" s="26">
        <v>9</v>
      </c>
      <c r="X11" s="10"/>
    </row>
    <row r="12" spans="1:24" x14ac:dyDescent="0.35">
      <c r="A12" s="11"/>
      <c r="B12" s="22" t="s">
        <v>449</v>
      </c>
      <c r="C12" s="27">
        <v>0.61</v>
      </c>
      <c r="D12" s="28">
        <v>0.57999999999999996</v>
      </c>
      <c r="E12" s="29">
        <v>0.64</v>
      </c>
      <c r="F12" s="29">
        <v>0.56000000000000005</v>
      </c>
      <c r="G12" s="29">
        <v>0.47</v>
      </c>
      <c r="H12" s="29">
        <v>0.71</v>
      </c>
      <c r="I12" s="30">
        <v>0.76</v>
      </c>
      <c r="J12" s="28">
        <v>0.57999999999999996</v>
      </c>
      <c r="K12" s="30">
        <v>0.71</v>
      </c>
      <c r="L12" s="28">
        <v>0.66</v>
      </c>
      <c r="M12" s="29">
        <v>0.61</v>
      </c>
      <c r="N12" s="29">
        <v>0.6</v>
      </c>
      <c r="O12" s="29">
        <v>0.64</v>
      </c>
      <c r="P12" s="29">
        <v>0.43</v>
      </c>
      <c r="Q12" s="29">
        <v>0.5</v>
      </c>
      <c r="R12" s="30">
        <v>1</v>
      </c>
      <c r="S12" s="28">
        <v>0.71</v>
      </c>
      <c r="T12" s="29">
        <v>0.53</v>
      </c>
      <c r="U12" s="29">
        <v>0.56000000000000005</v>
      </c>
      <c r="V12" s="29">
        <v>0.43</v>
      </c>
      <c r="W12" s="30">
        <v>0.48</v>
      </c>
      <c r="X12" s="10"/>
    </row>
    <row r="13" spans="1:24" x14ac:dyDescent="0.35">
      <c r="A13" s="11"/>
      <c r="B13" s="22" t="s">
        <v>449</v>
      </c>
      <c r="C13" s="24" t="s">
        <v>605</v>
      </c>
      <c r="D13" s="24" t="s">
        <v>449</v>
      </c>
      <c r="E13" s="25" t="s">
        <v>449</v>
      </c>
      <c r="F13" s="25" t="s">
        <v>449</v>
      </c>
      <c r="G13" s="25" t="s">
        <v>449</v>
      </c>
      <c r="H13" s="25" t="s">
        <v>756</v>
      </c>
      <c r="I13" s="26" t="s">
        <v>449</v>
      </c>
      <c r="J13" s="24" t="s">
        <v>449</v>
      </c>
      <c r="K13" s="26" t="s">
        <v>449</v>
      </c>
      <c r="L13" s="24" t="s">
        <v>449</v>
      </c>
      <c r="M13" s="25" t="s">
        <v>449</v>
      </c>
      <c r="N13" s="25" t="s">
        <v>449</v>
      </c>
      <c r="O13" s="25" t="s">
        <v>449</v>
      </c>
      <c r="P13" s="25" t="s">
        <v>449</v>
      </c>
      <c r="Q13" s="25" t="s">
        <v>449</v>
      </c>
      <c r="R13" s="26" t="s">
        <v>449</v>
      </c>
      <c r="S13" s="24" t="s">
        <v>449</v>
      </c>
      <c r="T13" s="25" t="s">
        <v>449</v>
      </c>
      <c r="U13" s="25" t="s">
        <v>449</v>
      </c>
      <c r="V13" s="25" t="s">
        <v>449</v>
      </c>
      <c r="W13" s="26" t="s">
        <v>449</v>
      </c>
      <c r="X13" s="10"/>
    </row>
    <row r="14" spans="1:24" x14ac:dyDescent="0.35">
      <c r="A14" s="11"/>
      <c r="B14" s="8" t="s">
        <v>920</v>
      </c>
      <c r="C14" s="9">
        <v>103</v>
      </c>
      <c r="D14" s="10">
        <v>30</v>
      </c>
      <c r="E14" s="5">
        <v>9</v>
      </c>
      <c r="F14" s="5">
        <v>26</v>
      </c>
      <c r="G14" s="5">
        <v>17</v>
      </c>
      <c r="H14" s="5">
        <v>17</v>
      </c>
      <c r="I14" s="11">
        <v>3</v>
      </c>
      <c r="J14" s="10">
        <v>91</v>
      </c>
      <c r="K14" s="11">
        <v>10</v>
      </c>
      <c r="L14" s="10">
        <v>20</v>
      </c>
      <c r="M14" s="5">
        <v>22</v>
      </c>
      <c r="N14" s="5">
        <v>5</v>
      </c>
      <c r="O14" s="5">
        <v>24</v>
      </c>
      <c r="P14" s="5">
        <v>23</v>
      </c>
      <c r="Q14" s="5">
        <v>7</v>
      </c>
      <c r="R14" s="11" t="s">
        <v>486</v>
      </c>
      <c r="S14" s="10">
        <v>20</v>
      </c>
      <c r="T14" s="5">
        <v>27</v>
      </c>
      <c r="U14" s="5">
        <v>30</v>
      </c>
      <c r="V14" s="5">
        <v>15</v>
      </c>
      <c r="W14" s="11">
        <v>6</v>
      </c>
      <c r="X14" s="10"/>
    </row>
    <row r="15" spans="1:24" x14ac:dyDescent="0.35">
      <c r="A15" s="11"/>
      <c r="B15" s="8" t="s">
        <v>449</v>
      </c>
      <c r="C15" s="12">
        <v>0.28000000000000003</v>
      </c>
      <c r="D15" s="13">
        <v>0.32</v>
      </c>
      <c r="E15" s="14">
        <v>0.3</v>
      </c>
      <c r="F15" s="14">
        <v>0.34</v>
      </c>
      <c r="G15" s="14">
        <v>0.33</v>
      </c>
      <c r="H15" s="14">
        <v>0.24</v>
      </c>
      <c r="I15" s="15">
        <v>0.11</v>
      </c>
      <c r="J15" s="13">
        <v>0.32</v>
      </c>
      <c r="K15" s="15">
        <v>0.17</v>
      </c>
      <c r="L15" s="13">
        <v>0.25</v>
      </c>
      <c r="M15" s="14">
        <v>0.27</v>
      </c>
      <c r="N15" s="14">
        <v>0.25</v>
      </c>
      <c r="O15" s="14">
        <v>0.3</v>
      </c>
      <c r="P15" s="14">
        <v>0.41</v>
      </c>
      <c r="Q15" s="14">
        <v>0.47</v>
      </c>
      <c r="R15" s="11" t="s">
        <v>486</v>
      </c>
      <c r="S15" s="13">
        <v>0.2</v>
      </c>
      <c r="T15" s="14">
        <v>0.36</v>
      </c>
      <c r="U15" s="14">
        <v>0.34</v>
      </c>
      <c r="V15" s="14">
        <v>0.42</v>
      </c>
      <c r="W15" s="15">
        <v>0.34</v>
      </c>
      <c r="X15" s="10"/>
    </row>
    <row r="16" spans="1:24" x14ac:dyDescent="0.35">
      <c r="A16" s="11"/>
      <c r="B16" s="8" t="s">
        <v>449</v>
      </c>
      <c r="C16" s="10" t="s">
        <v>449</v>
      </c>
      <c r="D16" s="10" t="s">
        <v>449</v>
      </c>
      <c r="E16" s="5" t="s">
        <v>449</v>
      </c>
      <c r="F16" s="5" t="s">
        <v>449</v>
      </c>
      <c r="G16" s="5" t="s">
        <v>449</v>
      </c>
      <c r="H16" s="5" t="s">
        <v>449</v>
      </c>
      <c r="I16" s="11" t="s">
        <v>449</v>
      </c>
      <c r="J16" s="10" t="s">
        <v>505</v>
      </c>
      <c r="K16" s="11" t="s">
        <v>449</v>
      </c>
      <c r="L16" s="10" t="s">
        <v>449</v>
      </c>
      <c r="M16" s="5" t="s">
        <v>449</v>
      </c>
      <c r="N16" s="5" t="s">
        <v>449</v>
      </c>
      <c r="O16" s="5" t="s">
        <v>449</v>
      </c>
      <c r="P16" s="5" t="s">
        <v>449</v>
      </c>
      <c r="Q16" s="5" t="s">
        <v>449</v>
      </c>
      <c r="R16" s="11" t="s">
        <v>449</v>
      </c>
      <c r="S16" s="10" t="s">
        <v>449</v>
      </c>
      <c r="T16" s="5" t="s">
        <v>449</v>
      </c>
      <c r="U16" s="5" t="s">
        <v>449</v>
      </c>
      <c r="V16" s="5" t="s">
        <v>449</v>
      </c>
      <c r="W16" s="11" t="s">
        <v>449</v>
      </c>
      <c r="X16" s="10"/>
    </row>
    <row r="17" spans="1:24" ht="29" x14ac:dyDescent="0.35">
      <c r="A17" s="11"/>
      <c r="B17" s="22" t="s">
        <v>922</v>
      </c>
      <c r="C17" s="23">
        <v>37</v>
      </c>
      <c r="D17" s="24">
        <v>9</v>
      </c>
      <c r="E17" s="25">
        <v>2</v>
      </c>
      <c r="F17" s="25">
        <v>8</v>
      </c>
      <c r="G17" s="25">
        <v>10</v>
      </c>
      <c r="H17" s="25">
        <v>4</v>
      </c>
      <c r="I17" s="26">
        <v>4</v>
      </c>
      <c r="J17" s="24">
        <v>28</v>
      </c>
      <c r="K17" s="26">
        <v>8</v>
      </c>
      <c r="L17" s="24">
        <v>7</v>
      </c>
      <c r="M17" s="25">
        <v>10</v>
      </c>
      <c r="N17" s="25">
        <v>3</v>
      </c>
      <c r="O17" s="25">
        <v>6</v>
      </c>
      <c r="P17" s="25">
        <v>9</v>
      </c>
      <c r="Q17" s="25" t="s">
        <v>511</v>
      </c>
      <c r="R17" s="26" t="s">
        <v>486</v>
      </c>
      <c r="S17" s="24">
        <v>9</v>
      </c>
      <c r="T17" s="25">
        <v>8</v>
      </c>
      <c r="U17" s="25">
        <v>9</v>
      </c>
      <c r="V17" s="25">
        <v>5</v>
      </c>
      <c r="W17" s="26">
        <v>3</v>
      </c>
      <c r="X17" s="10"/>
    </row>
    <row r="18" spans="1:24" x14ac:dyDescent="0.35">
      <c r="A18" s="11"/>
      <c r="B18" s="22" t="s">
        <v>449</v>
      </c>
      <c r="C18" s="27">
        <v>0.1</v>
      </c>
      <c r="D18" s="28">
        <v>0.09</v>
      </c>
      <c r="E18" s="29">
        <v>0.06</v>
      </c>
      <c r="F18" s="29">
        <v>0.1</v>
      </c>
      <c r="G18" s="29">
        <v>0.2</v>
      </c>
      <c r="H18" s="29">
        <v>0.05</v>
      </c>
      <c r="I18" s="30">
        <v>0.13</v>
      </c>
      <c r="J18" s="28">
        <v>0.1</v>
      </c>
      <c r="K18" s="30">
        <v>0.13</v>
      </c>
      <c r="L18" s="28">
        <v>0.09</v>
      </c>
      <c r="M18" s="29">
        <v>0.12</v>
      </c>
      <c r="N18" s="29">
        <v>0.15</v>
      </c>
      <c r="O18" s="29">
        <v>7.0000000000000007E-2</v>
      </c>
      <c r="P18" s="29">
        <v>0.16</v>
      </c>
      <c r="Q18" s="29">
        <v>0.03</v>
      </c>
      <c r="R18" s="26" t="s">
        <v>486</v>
      </c>
      <c r="S18" s="28">
        <v>0.09</v>
      </c>
      <c r="T18" s="29">
        <v>0.11</v>
      </c>
      <c r="U18" s="29">
        <v>0.1</v>
      </c>
      <c r="V18" s="29">
        <v>0.15</v>
      </c>
      <c r="W18" s="30">
        <v>0.18</v>
      </c>
      <c r="X18" s="10"/>
    </row>
    <row r="19" spans="1:24" x14ac:dyDescent="0.35">
      <c r="A19" s="11"/>
      <c r="B19" s="8" t="s">
        <v>908</v>
      </c>
      <c r="C19" s="9">
        <v>1</v>
      </c>
      <c r="D19" s="10">
        <v>1</v>
      </c>
      <c r="E19" s="5" t="s">
        <v>486</v>
      </c>
      <c r="F19" s="5" t="s">
        <v>486</v>
      </c>
      <c r="G19" s="5" t="s">
        <v>486</v>
      </c>
      <c r="H19" s="5" t="s">
        <v>486</v>
      </c>
      <c r="I19" s="11" t="s">
        <v>486</v>
      </c>
      <c r="J19" s="10">
        <v>1</v>
      </c>
      <c r="K19" s="11" t="s">
        <v>486</v>
      </c>
      <c r="L19" s="10">
        <v>1</v>
      </c>
      <c r="M19" s="5" t="s">
        <v>486</v>
      </c>
      <c r="N19" s="5" t="s">
        <v>486</v>
      </c>
      <c r="O19" s="5" t="s">
        <v>486</v>
      </c>
      <c r="P19" s="5" t="s">
        <v>486</v>
      </c>
      <c r="Q19" s="5" t="s">
        <v>486</v>
      </c>
      <c r="R19" s="11" t="s">
        <v>486</v>
      </c>
      <c r="S19" s="10">
        <v>1</v>
      </c>
      <c r="T19" s="5" t="s">
        <v>486</v>
      </c>
      <c r="U19" s="5" t="s">
        <v>486</v>
      </c>
      <c r="V19" s="5" t="s">
        <v>486</v>
      </c>
      <c r="W19" s="11" t="s">
        <v>486</v>
      </c>
      <c r="X19" s="10"/>
    </row>
    <row r="20" spans="1:24" x14ac:dyDescent="0.35">
      <c r="A20" s="5"/>
      <c r="B20" s="31" t="s">
        <v>449</v>
      </c>
      <c r="C20" s="35" t="s">
        <v>511</v>
      </c>
      <c r="D20" s="48">
        <v>0.01</v>
      </c>
      <c r="E20" s="33" t="s">
        <v>486</v>
      </c>
      <c r="F20" s="33" t="s">
        <v>486</v>
      </c>
      <c r="G20" s="33" t="s">
        <v>486</v>
      </c>
      <c r="H20" s="33" t="s">
        <v>486</v>
      </c>
      <c r="I20" s="34" t="s">
        <v>486</v>
      </c>
      <c r="J20" s="32" t="s">
        <v>511</v>
      </c>
      <c r="K20" s="34" t="s">
        <v>486</v>
      </c>
      <c r="L20" s="48">
        <v>0.01</v>
      </c>
      <c r="M20" s="33" t="s">
        <v>486</v>
      </c>
      <c r="N20" s="33" t="s">
        <v>486</v>
      </c>
      <c r="O20" s="33" t="s">
        <v>486</v>
      </c>
      <c r="P20" s="33" t="s">
        <v>486</v>
      </c>
      <c r="Q20" s="33" t="s">
        <v>486</v>
      </c>
      <c r="R20" s="34" t="s">
        <v>486</v>
      </c>
      <c r="S20" s="48">
        <v>0.01</v>
      </c>
      <c r="T20" s="33" t="s">
        <v>486</v>
      </c>
      <c r="U20" s="33" t="s">
        <v>486</v>
      </c>
      <c r="V20" s="33" t="s">
        <v>486</v>
      </c>
      <c r="W20" s="34" t="s">
        <v>486</v>
      </c>
      <c r="X20" s="5"/>
    </row>
    <row r="21" spans="1:24" x14ac:dyDescent="0.35">
      <c r="B21" s="1" t="s">
        <v>1929</v>
      </c>
    </row>
    <row r="22" spans="1:24" x14ac:dyDescent="0.35">
      <c r="B22" s="1" t="s">
        <v>577</v>
      </c>
    </row>
    <row r="23" spans="1:24" x14ac:dyDescent="0.35">
      <c r="B23" s="1" t="s">
        <v>530</v>
      </c>
    </row>
  </sheetData>
  <hyperlinks>
    <hyperlink ref="C1" location="Index!A121" display="Return to Index" xr:uid="{00000000-0004-0000-75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600-000000000000}">
  <dimension ref="A1:AC58"/>
  <sheetViews>
    <sheetView showGridLines="0" zoomScale="85" zoomScaleNormal="85" workbookViewId="0">
      <pane ySplit="8" topLeftCell="A9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314</v>
      </c>
    </row>
    <row r="6" spans="1:29" x14ac:dyDescent="0.35">
      <c r="B6" s="1" t="s">
        <v>315</v>
      </c>
    </row>
    <row r="7" spans="1:29" x14ac:dyDescent="0.35">
      <c r="B7" s="1" t="s">
        <v>316</v>
      </c>
    </row>
    <row r="8" spans="1:29" ht="58" x14ac:dyDescent="0.35">
      <c r="B8" s="5" t="s">
        <v>449</v>
      </c>
      <c r="C8" s="6" t="s">
        <v>450</v>
      </c>
      <c r="D8" s="6" t="s">
        <v>451</v>
      </c>
      <c r="E8" s="7" t="s">
        <v>452</v>
      </c>
      <c r="F8" s="7" t="s">
        <v>453</v>
      </c>
      <c r="G8" s="7" t="s">
        <v>454</v>
      </c>
      <c r="H8" s="7" t="s">
        <v>455</v>
      </c>
      <c r="I8" s="6" t="s">
        <v>456</v>
      </c>
      <c r="J8" s="7" t="s">
        <v>457</v>
      </c>
      <c r="K8" s="7" t="s">
        <v>458</v>
      </c>
      <c r="L8" s="7" t="s">
        <v>459</v>
      </c>
      <c r="M8" s="6" t="s">
        <v>460</v>
      </c>
      <c r="N8" s="7" t="s">
        <v>461</v>
      </c>
      <c r="O8" s="7" t="s">
        <v>462</v>
      </c>
      <c r="P8" s="6" t="s">
        <v>463</v>
      </c>
      <c r="Q8" s="7" t="s">
        <v>464</v>
      </c>
      <c r="R8" s="7" t="s">
        <v>465</v>
      </c>
      <c r="S8" s="7" t="s">
        <v>466</v>
      </c>
      <c r="T8" s="7" t="s">
        <v>467</v>
      </c>
      <c r="U8" s="6" t="s">
        <v>468</v>
      </c>
      <c r="V8" s="7" t="s">
        <v>469</v>
      </c>
      <c r="W8" s="7" t="s">
        <v>470</v>
      </c>
      <c r="X8" s="7" t="s">
        <v>471</v>
      </c>
      <c r="Y8" s="6" t="s">
        <v>472</v>
      </c>
      <c r="Z8" s="7" t="s">
        <v>473</v>
      </c>
      <c r="AA8" s="7" t="s">
        <v>474</v>
      </c>
      <c r="AB8" s="7" t="s">
        <v>475</v>
      </c>
    </row>
    <row r="9" spans="1:29" x14ac:dyDescent="0.35">
      <c r="B9" s="8" t="s">
        <v>476</v>
      </c>
      <c r="C9" s="9">
        <v>1507</v>
      </c>
      <c r="D9" s="10" t="s">
        <v>486</v>
      </c>
      <c r="E9" s="5">
        <v>1145</v>
      </c>
      <c r="F9" s="5">
        <v>362</v>
      </c>
      <c r="G9" s="5" t="s">
        <v>486</v>
      </c>
      <c r="H9" s="11" t="s">
        <v>486</v>
      </c>
      <c r="I9" s="10" t="s">
        <v>486</v>
      </c>
      <c r="J9" s="5" t="s">
        <v>486</v>
      </c>
      <c r="K9" s="5" t="s">
        <v>486</v>
      </c>
      <c r="L9" s="11" t="s">
        <v>486</v>
      </c>
      <c r="M9" s="10">
        <v>607</v>
      </c>
      <c r="N9" s="5">
        <v>792</v>
      </c>
      <c r="O9" s="11">
        <v>102</v>
      </c>
      <c r="P9" s="10">
        <v>1044</v>
      </c>
      <c r="Q9" s="5">
        <v>413</v>
      </c>
      <c r="R9" s="5">
        <v>45</v>
      </c>
      <c r="S9" s="5">
        <v>2</v>
      </c>
      <c r="T9" s="11">
        <v>3</v>
      </c>
      <c r="U9" s="10" t="s">
        <v>486</v>
      </c>
      <c r="V9" s="5" t="s">
        <v>486</v>
      </c>
      <c r="W9" s="5" t="s">
        <v>486</v>
      </c>
      <c r="X9" s="11" t="s">
        <v>486</v>
      </c>
      <c r="Y9" s="10">
        <v>302</v>
      </c>
      <c r="Z9" s="5">
        <v>1139</v>
      </c>
      <c r="AA9" s="5">
        <v>40</v>
      </c>
      <c r="AB9" s="11">
        <v>12</v>
      </c>
    </row>
    <row r="10" spans="1:29" x14ac:dyDescent="0.35">
      <c r="B10" s="17" t="s">
        <v>1930</v>
      </c>
      <c r="C10" s="18">
        <v>1520</v>
      </c>
      <c r="D10" s="19" t="s">
        <v>624</v>
      </c>
      <c r="E10" s="20">
        <v>1157</v>
      </c>
      <c r="F10" s="20">
        <v>364</v>
      </c>
      <c r="G10" s="20" t="s">
        <v>624</v>
      </c>
      <c r="H10" s="21" t="s">
        <v>624</v>
      </c>
      <c r="I10" s="19" t="s">
        <v>624</v>
      </c>
      <c r="J10" s="20" t="s">
        <v>624</v>
      </c>
      <c r="K10" s="20" t="s">
        <v>624</v>
      </c>
      <c r="L10" s="21" t="s">
        <v>624</v>
      </c>
      <c r="M10" s="19">
        <v>673</v>
      </c>
      <c r="N10" s="20">
        <v>726</v>
      </c>
      <c r="O10" s="21" t="s">
        <v>766</v>
      </c>
      <c r="P10" s="19">
        <v>1041</v>
      </c>
      <c r="Q10" s="20">
        <v>413</v>
      </c>
      <c r="R10" s="20" t="s">
        <v>1424</v>
      </c>
      <c r="S10" s="20" t="s">
        <v>654</v>
      </c>
      <c r="T10" s="21" t="s">
        <v>656</v>
      </c>
      <c r="U10" s="19" t="s">
        <v>624</v>
      </c>
      <c r="V10" s="20" t="s">
        <v>624</v>
      </c>
      <c r="W10" s="20" t="s">
        <v>624</v>
      </c>
      <c r="X10" s="21" t="s">
        <v>624</v>
      </c>
      <c r="Y10" s="19">
        <v>338</v>
      </c>
      <c r="Z10" s="20">
        <v>1116</v>
      </c>
      <c r="AA10" s="20" t="s">
        <v>1425</v>
      </c>
      <c r="AB10" s="21" t="s">
        <v>481</v>
      </c>
    </row>
    <row r="11" spans="1:29" ht="29" x14ac:dyDescent="0.35">
      <c r="A11" s="11"/>
      <c r="B11" s="22" t="s">
        <v>1426</v>
      </c>
      <c r="C11" s="23">
        <v>748</v>
      </c>
      <c r="D11" s="24" t="s">
        <v>486</v>
      </c>
      <c r="E11" s="25">
        <v>601</v>
      </c>
      <c r="F11" s="25">
        <v>147</v>
      </c>
      <c r="G11" s="25" t="s">
        <v>486</v>
      </c>
      <c r="H11" s="26" t="s">
        <v>486</v>
      </c>
      <c r="I11" s="24" t="s">
        <v>486</v>
      </c>
      <c r="J11" s="25" t="s">
        <v>486</v>
      </c>
      <c r="K11" s="25" t="s">
        <v>486</v>
      </c>
      <c r="L11" s="26" t="s">
        <v>486</v>
      </c>
      <c r="M11" s="24">
        <v>279</v>
      </c>
      <c r="N11" s="25">
        <v>412</v>
      </c>
      <c r="O11" s="26">
        <v>56</v>
      </c>
      <c r="P11" s="24">
        <v>511</v>
      </c>
      <c r="Q11" s="25">
        <v>204</v>
      </c>
      <c r="R11" s="25">
        <v>33</v>
      </c>
      <c r="S11" s="25" t="s">
        <v>486</v>
      </c>
      <c r="T11" s="26">
        <v>1</v>
      </c>
      <c r="U11" s="24" t="s">
        <v>486</v>
      </c>
      <c r="V11" s="25" t="s">
        <v>486</v>
      </c>
      <c r="W11" s="25" t="s">
        <v>486</v>
      </c>
      <c r="X11" s="26" t="s">
        <v>486</v>
      </c>
      <c r="Y11" s="24">
        <v>125</v>
      </c>
      <c r="Z11" s="25">
        <v>596</v>
      </c>
      <c r="AA11" s="25">
        <v>17</v>
      </c>
      <c r="AB11" s="26">
        <v>7</v>
      </c>
      <c r="AC11" s="10"/>
    </row>
    <row r="12" spans="1:29" x14ac:dyDescent="0.35">
      <c r="A12" s="11"/>
      <c r="B12" s="22" t="s">
        <v>449</v>
      </c>
      <c r="C12" s="27">
        <v>0.49</v>
      </c>
      <c r="D12" s="24" t="s">
        <v>486</v>
      </c>
      <c r="E12" s="29">
        <v>0.52</v>
      </c>
      <c r="F12" s="29">
        <v>0.4</v>
      </c>
      <c r="G12" s="25" t="s">
        <v>486</v>
      </c>
      <c r="H12" s="26" t="s">
        <v>486</v>
      </c>
      <c r="I12" s="24" t="s">
        <v>486</v>
      </c>
      <c r="J12" s="25" t="s">
        <v>486</v>
      </c>
      <c r="K12" s="25" t="s">
        <v>486</v>
      </c>
      <c r="L12" s="26" t="s">
        <v>486</v>
      </c>
      <c r="M12" s="28">
        <v>0.41</v>
      </c>
      <c r="N12" s="29">
        <v>0.56999999999999995</v>
      </c>
      <c r="O12" s="30">
        <v>0.48</v>
      </c>
      <c r="P12" s="28">
        <v>0.49</v>
      </c>
      <c r="Q12" s="29">
        <v>0.49</v>
      </c>
      <c r="R12" s="29">
        <v>0.54</v>
      </c>
      <c r="S12" s="25" t="s">
        <v>486</v>
      </c>
      <c r="T12" s="30">
        <v>0.12</v>
      </c>
      <c r="U12" s="24" t="s">
        <v>486</v>
      </c>
      <c r="V12" s="25" t="s">
        <v>486</v>
      </c>
      <c r="W12" s="25" t="s">
        <v>486</v>
      </c>
      <c r="X12" s="26" t="s">
        <v>486</v>
      </c>
      <c r="Y12" s="28">
        <v>0.37</v>
      </c>
      <c r="Z12" s="29">
        <v>0.53</v>
      </c>
      <c r="AA12" s="29">
        <v>0.44</v>
      </c>
      <c r="AB12" s="30">
        <v>0.51</v>
      </c>
      <c r="AC12" s="10"/>
    </row>
    <row r="13" spans="1:29" x14ac:dyDescent="0.35">
      <c r="A13" s="11"/>
      <c r="B13" s="22" t="s">
        <v>449</v>
      </c>
      <c r="C13" s="24" t="s">
        <v>1427</v>
      </c>
      <c r="D13" s="24" t="s">
        <v>449</v>
      </c>
      <c r="E13" s="25" t="s">
        <v>846</v>
      </c>
      <c r="F13" s="25" t="s">
        <v>449</v>
      </c>
      <c r="G13" s="25" t="s">
        <v>449</v>
      </c>
      <c r="H13" s="26" t="s">
        <v>449</v>
      </c>
      <c r="I13" s="24" t="s">
        <v>449</v>
      </c>
      <c r="J13" s="25" t="s">
        <v>449</v>
      </c>
      <c r="K13" s="25" t="s">
        <v>449</v>
      </c>
      <c r="L13" s="26" t="s">
        <v>449</v>
      </c>
      <c r="M13" s="24" t="s">
        <v>449</v>
      </c>
      <c r="N13" s="25" t="s">
        <v>603</v>
      </c>
      <c r="O13" s="26" t="s">
        <v>449</v>
      </c>
      <c r="P13" s="24" t="s">
        <v>449</v>
      </c>
      <c r="Q13" s="25" t="s">
        <v>449</v>
      </c>
      <c r="R13" s="25" t="s">
        <v>449</v>
      </c>
      <c r="S13" s="25" t="s">
        <v>449</v>
      </c>
      <c r="T13" s="26" t="s">
        <v>449</v>
      </c>
      <c r="U13" s="24" t="s">
        <v>449</v>
      </c>
      <c r="V13" s="25" t="s">
        <v>449</v>
      </c>
      <c r="W13" s="25" t="s">
        <v>449</v>
      </c>
      <c r="X13" s="26" t="s">
        <v>449</v>
      </c>
      <c r="Y13" s="24" t="s">
        <v>449</v>
      </c>
      <c r="Z13" s="25" t="s">
        <v>502</v>
      </c>
      <c r="AA13" s="25" t="s">
        <v>449</v>
      </c>
      <c r="AB13" s="26" t="s">
        <v>449</v>
      </c>
      <c r="AC13" s="10"/>
    </row>
    <row r="14" spans="1:29" ht="29" x14ac:dyDescent="0.35">
      <c r="A14" s="11"/>
      <c r="B14" s="8" t="s">
        <v>1428</v>
      </c>
      <c r="C14" s="9">
        <v>491</v>
      </c>
      <c r="D14" s="10" t="s">
        <v>486</v>
      </c>
      <c r="E14" s="5">
        <v>425</v>
      </c>
      <c r="F14" s="5">
        <v>65</v>
      </c>
      <c r="G14" s="5" t="s">
        <v>486</v>
      </c>
      <c r="H14" s="11" t="s">
        <v>486</v>
      </c>
      <c r="I14" s="10" t="s">
        <v>486</v>
      </c>
      <c r="J14" s="5" t="s">
        <v>486</v>
      </c>
      <c r="K14" s="5" t="s">
        <v>486</v>
      </c>
      <c r="L14" s="11" t="s">
        <v>486</v>
      </c>
      <c r="M14" s="10">
        <v>205</v>
      </c>
      <c r="N14" s="5">
        <v>243</v>
      </c>
      <c r="O14" s="11">
        <v>41</v>
      </c>
      <c r="P14" s="10">
        <v>343</v>
      </c>
      <c r="Q14" s="5">
        <v>126</v>
      </c>
      <c r="R14" s="5">
        <v>21</v>
      </c>
      <c r="S14" s="5" t="s">
        <v>511</v>
      </c>
      <c r="T14" s="11">
        <v>1</v>
      </c>
      <c r="U14" s="10" t="s">
        <v>486</v>
      </c>
      <c r="V14" s="5" t="s">
        <v>486</v>
      </c>
      <c r="W14" s="5" t="s">
        <v>486</v>
      </c>
      <c r="X14" s="11" t="s">
        <v>486</v>
      </c>
      <c r="Y14" s="10">
        <v>104</v>
      </c>
      <c r="Z14" s="5">
        <v>366</v>
      </c>
      <c r="AA14" s="5">
        <v>9</v>
      </c>
      <c r="AB14" s="11">
        <v>5</v>
      </c>
      <c r="AC14" s="10"/>
    </row>
    <row r="15" spans="1:29" x14ac:dyDescent="0.35">
      <c r="A15" s="11"/>
      <c r="B15" s="8" t="s">
        <v>449</v>
      </c>
      <c r="C15" s="12">
        <v>0.32</v>
      </c>
      <c r="D15" s="10" t="s">
        <v>486</v>
      </c>
      <c r="E15" s="14">
        <v>0.37</v>
      </c>
      <c r="F15" s="14">
        <v>0.18</v>
      </c>
      <c r="G15" s="5" t="s">
        <v>486</v>
      </c>
      <c r="H15" s="11" t="s">
        <v>486</v>
      </c>
      <c r="I15" s="10" t="s">
        <v>486</v>
      </c>
      <c r="J15" s="5" t="s">
        <v>486</v>
      </c>
      <c r="K15" s="5" t="s">
        <v>486</v>
      </c>
      <c r="L15" s="11" t="s">
        <v>486</v>
      </c>
      <c r="M15" s="13">
        <v>0.31</v>
      </c>
      <c r="N15" s="14">
        <v>0.33</v>
      </c>
      <c r="O15" s="15">
        <v>0.35</v>
      </c>
      <c r="P15" s="13">
        <v>0.33</v>
      </c>
      <c r="Q15" s="14">
        <v>0.3</v>
      </c>
      <c r="R15" s="14">
        <v>0.34</v>
      </c>
      <c r="S15" s="14">
        <v>0.42</v>
      </c>
      <c r="T15" s="15">
        <v>0.27</v>
      </c>
      <c r="U15" s="10" t="s">
        <v>486</v>
      </c>
      <c r="V15" s="5" t="s">
        <v>486</v>
      </c>
      <c r="W15" s="5" t="s">
        <v>486</v>
      </c>
      <c r="X15" s="11" t="s">
        <v>486</v>
      </c>
      <c r="Y15" s="13">
        <v>0.31</v>
      </c>
      <c r="Z15" s="14">
        <v>0.33</v>
      </c>
      <c r="AA15" s="14">
        <v>0.22</v>
      </c>
      <c r="AB15" s="15">
        <v>0.34</v>
      </c>
      <c r="AC15" s="10"/>
    </row>
    <row r="16" spans="1:29" x14ac:dyDescent="0.35">
      <c r="A16" s="11"/>
      <c r="B16" s="8" t="s">
        <v>449</v>
      </c>
      <c r="C16" s="10" t="s">
        <v>614</v>
      </c>
      <c r="D16" s="10" t="s">
        <v>449</v>
      </c>
      <c r="E16" s="5" t="s">
        <v>846</v>
      </c>
      <c r="F16" s="5" t="s">
        <v>449</v>
      </c>
      <c r="G16" s="5" t="s">
        <v>449</v>
      </c>
      <c r="H16" s="11" t="s">
        <v>449</v>
      </c>
      <c r="I16" s="10" t="s">
        <v>449</v>
      </c>
      <c r="J16" s="5" t="s">
        <v>449</v>
      </c>
      <c r="K16" s="5" t="s">
        <v>449</v>
      </c>
      <c r="L16" s="11" t="s">
        <v>449</v>
      </c>
      <c r="M16" s="10" t="s">
        <v>449</v>
      </c>
      <c r="N16" s="5" t="s">
        <v>449</v>
      </c>
      <c r="O16" s="11" t="s">
        <v>449</v>
      </c>
      <c r="P16" s="10" t="s">
        <v>449</v>
      </c>
      <c r="Q16" s="5" t="s">
        <v>449</v>
      </c>
      <c r="R16" s="5" t="s">
        <v>449</v>
      </c>
      <c r="S16" s="5" t="s">
        <v>449</v>
      </c>
      <c r="T16" s="11" t="s">
        <v>449</v>
      </c>
      <c r="U16" s="10" t="s">
        <v>449</v>
      </c>
      <c r="V16" s="5" t="s">
        <v>449</v>
      </c>
      <c r="W16" s="5" t="s">
        <v>449</v>
      </c>
      <c r="X16" s="11" t="s">
        <v>449</v>
      </c>
      <c r="Y16" s="10" t="s">
        <v>449</v>
      </c>
      <c r="Z16" s="5" t="s">
        <v>449</v>
      </c>
      <c r="AA16" s="5" t="s">
        <v>449</v>
      </c>
      <c r="AB16" s="11" t="s">
        <v>449</v>
      </c>
      <c r="AC16" s="10"/>
    </row>
    <row r="17" spans="1:29" ht="29" x14ac:dyDescent="0.35">
      <c r="A17" s="11"/>
      <c r="B17" s="22" t="s">
        <v>1429</v>
      </c>
      <c r="C17" s="23">
        <v>403</v>
      </c>
      <c r="D17" s="24" t="s">
        <v>486</v>
      </c>
      <c r="E17" s="25">
        <v>264</v>
      </c>
      <c r="F17" s="25">
        <v>139</v>
      </c>
      <c r="G17" s="25" t="s">
        <v>486</v>
      </c>
      <c r="H17" s="26" t="s">
        <v>486</v>
      </c>
      <c r="I17" s="24" t="s">
        <v>486</v>
      </c>
      <c r="J17" s="25" t="s">
        <v>486</v>
      </c>
      <c r="K17" s="25" t="s">
        <v>486</v>
      </c>
      <c r="L17" s="26" t="s">
        <v>486</v>
      </c>
      <c r="M17" s="24">
        <v>204</v>
      </c>
      <c r="N17" s="25">
        <v>169</v>
      </c>
      <c r="O17" s="26">
        <v>29</v>
      </c>
      <c r="P17" s="24">
        <v>300</v>
      </c>
      <c r="Q17" s="25">
        <v>90</v>
      </c>
      <c r="R17" s="25">
        <v>12</v>
      </c>
      <c r="S17" s="25" t="s">
        <v>486</v>
      </c>
      <c r="T17" s="26" t="s">
        <v>486</v>
      </c>
      <c r="U17" s="24" t="s">
        <v>486</v>
      </c>
      <c r="V17" s="25" t="s">
        <v>486</v>
      </c>
      <c r="W17" s="25" t="s">
        <v>486</v>
      </c>
      <c r="X17" s="26" t="s">
        <v>486</v>
      </c>
      <c r="Y17" s="24">
        <v>125</v>
      </c>
      <c r="Z17" s="25">
        <v>268</v>
      </c>
      <c r="AA17" s="25">
        <v>5</v>
      </c>
      <c r="AB17" s="26">
        <v>2</v>
      </c>
      <c r="AC17" s="10"/>
    </row>
    <row r="18" spans="1:29" x14ac:dyDescent="0.35">
      <c r="A18" s="11"/>
      <c r="B18" s="22" t="s">
        <v>449</v>
      </c>
      <c r="C18" s="27">
        <v>0.26</v>
      </c>
      <c r="D18" s="24" t="s">
        <v>486</v>
      </c>
      <c r="E18" s="29">
        <v>0.23</v>
      </c>
      <c r="F18" s="29">
        <v>0.38</v>
      </c>
      <c r="G18" s="25" t="s">
        <v>486</v>
      </c>
      <c r="H18" s="26" t="s">
        <v>486</v>
      </c>
      <c r="I18" s="24" t="s">
        <v>486</v>
      </c>
      <c r="J18" s="25" t="s">
        <v>486</v>
      </c>
      <c r="K18" s="25" t="s">
        <v>486</v>
      </c>
      <c r="L18" s="26" t="s">
        <v>486</v>
      </c>
      <c r="M18" s="28">
        <v>0.3</v>
      </c>
      <c r="N18" s="29">
        <v>0.23</v>
      </c>
      <c r="O18" s="30">
        <v>0.24</v>
      </c>
      <c r="P18" s="28">
        <v>0.28999999999999998</v>
      </c>
      <c r="Q18" s="29">
        <v>0.22</v>
      </c>
      <c r="R18" s="29">
        <v>0.21</v>
      </c>
      <c r="S18" s="25" t="s">
        <v>486</v>
      </c>
      <c r="T18" s="26" t="s">
        <v>486</v>
      </c>
      <c r="U18" s="24" t="s">
        <v>486</v>
      </c>
      <c r="V18" s="25" t="s">
        <v>486</v>
      </c>
      <c r="W18" s="25" t="s">
        <v>486</v>
      </c>
      <c r="X18" s="26" t="s">
        <v>486</v>
      </c>
      <c r="Y18" s="28">
        <v>0.37</v>
      </c>
      <c r="Z18" s="29">
        <v>0.24</v>
      </c>
      <c r="AA18" s="29">
        <v>0.12</v>
      </c>
      <c r="AB18" s="30">
        <v>0.15</v>
      </c>
      <c r="AC18" s="10"/>
    </row>
    <row r="19" spans="1:29" x14ac:dyDescent="0.35">
      <c r="A19" s="11"/>
      <c r="B19" s="22" t="s">
        <v>449</v>
      </c>
      <c r="C19" s="24" t="s">
        <v>1430</v>
      </c>
      <c r="D19" s="24" t="s">
        <v>449</v>
      </c>
      <c r="E19" s="25" t="s">
        <v>449</v>
      </c>
      <c r="F19" s="25" t="s">
        <v>513</v>
      </c>
      <c r="G19" s="25" t="s">
        <v>449</v>
      </c>
      <c r="H19" s="26" t="s">
        <v>449</v>
      </c>
      <c r="I19" s="24" t="s">
        <v>449</v>
      </c>
      <c r="J19" s="25" t="s">
        <v>449</v>
      </c>
      <c r="K19" s="25" t="s">
        <v>449</v>
      </c>
      <c r="L19" s="26" t="s">
        <v>449</v>
      </c>
      <c r="M19" s="24" t="s">
        <v>518</v>
      </c>
      <c r="N19" s="25" t="s">
        <v>449</v>
      </c>
      <c r="O19" s="26" t="s">
        <v>449</v>
      </c>
      <c r="P19" s="24" t="s">
        <v>593</v>
      </c>
      <c r="Q19" s="25" t="s">
        <v>449</v>
      </c>
      <c r="R19" s="25" t="s">
        <v>449</v>
      </c>
      <c r="S19" s="25" t="s">
        <v>449</v>
      </c>
      <c r="T19" s="26" t="s">
        <v>449</v>
      </c>
      <c r="U19" s="24" t="s">
        <v>449</v>
      </c>
      <c r="V19" s="25" t="s">
        <v>449</v>
      </c>
      <c r="W19" s="25" t="s">
        <v>449</v>
      </c>
      <c r="X19" s="26" t="s">
        <v>449</v>
      </c>
      <c r="Y19" s="24" t="s">
        <v>1188</v>
      </c>
      <c r="Z19" s="25" t="s">
        <v>449</v>
      </c>
      <c r="AA19" s="25" t="s">
        <v>449</v>
      </c>
      <c r="AB19" s="26" t="s">
        <v>449</v>
      </c>
      <c r="AC19" s="10"/>
    </row>
    <row r="20" spans="1:29" ht="29" x14ac:dyDescent="0.35">
      <c r="A20" s="11"/>
      <c r="B20" s="8" t="s">
        <v>1431</v>
      </c>
      <c r="C20" s="9">
        <v>263</v>
      </c>
      <c r="D20" s="10" t="s">
        <v>486</v>
      </c>
      <c r="E20" s="5">
        <v>194</v>
      </c>
      <c r="F20" s="5">
        <v>69</v>
      </c>
      <c r="G20" s="5" t="s">
        <v>486</v>
      </c>
      <c r="H20" s="11" t="s">
        <v>486</v>
      </c>
      <c r="I20" s="10" t="s">
        <v>486</v>
      </c>
      <c r="J20" s="5" t="s">
        <v>486</v>
      </c>
      <c r="K20" s="5" t="s">
        <v>486</v>
      </c>
      <c r="L20" s="11" t="s">
        <v>486</v>
      </c>
      <c r="M20" s="10">
        <v>107</v>
      </c>
      <c r="N20" s="5">
        <v>131</v>
      </c>
      <c r="O20" s="11">
        <v>25</v>
      </c>
      <c r="P20" s="10">
        <v>171</v>
      </c>
      <c r="Q20" s="5">
        <v>84</v>
      </c>
      <c r="R20" s="5">
        <v>7</v>
      </c>
      <c r="S20" s="5">
        <v>1</v>
      </c>
      <c r="T20" s="11" t="s">
        <v>486</v>
      </c>
      <c r="U20" s="10" t="s">
        <v>486</v>
      </c>
      <c r="V20" s="5" t="s">
        <v>486</v>
      </c>
      <c r="W20" s="5" t="s">
        <v>486</v>
      </c>
      <c r="X20" s="11" t="s">
        <v>486</v>
      </c>
      <c r="Y20" s="10">
        <v>58</v>
      </c>
      <c r="Z20" s="5">
        <v>191</v>
      </c>
      <c r="AA20" s="5">
        <v>10</v>
      </c>
      <c r="AB20" s="11">
        <v>3</v>
      </c>
      <c r="AC20" s="10"/>
    </row>
    <row r="21" spans="1:29" x14ac:dyDescent="0.35">
      <c r="A21" s="11"/>
      <c r="B21" s="8" t="s">
        <v>449</v>
      </c>
      <c r="C21" s="12">
        <v>0.17</v>
      </c>
      <c r="D21" s="10" t="s">
        <v>486</v>
      </c>
      <c r="E21" s="14">
        <v>0.17</v>
      </c>
      <c r="F21" s="14">
        <v>0.19</v>
      </c>
      <c r="G21" s="5" t="s">
        <v>486</v>
      </c>
      <c r="H21" s="11" t="s">
        <v>486</v>
      </c>
      <c r="I21" s="10" t="s">
        <v>486</v>
      </c>
      <c r="J21" s="5" t="s">
        <v>486</v>
      </c>
      <c r="K21" s="5" t="s">
        <v>486</v>
      </c>
      <c r="L21" s="11" t="s">
        <v>486</v>
      </c>
      <c r="M21" s="13">
        <v>0.16</v>
      </c>
      <c r="N21" s="14">
        <v>0.18</v>
      </c>
      <c r="O21" s="15">
        <v>0.21</v>
      </c>
      <c r="P21" s="13">
        <v>0.16</v>
      </c>
      <c r="Q21" s="14">
        <v>0.2</v>
      </c>
      <c r="R21" s="14">
        <v>0.11</v>
      </c>
      <c r="S21" s="14">
        <v>1</v>
      </c>
      <c r="T21" s="11" t="s">
        <v>486</v>
      </c>
      <c r="U21" s="10" t="s">
        <v>486</v>
      </c>
      <c r="V21" s="5" t="s">
        <v>486</v>
      </c>
      <c r="W21" s="5" t="s">
        <v>486</v>
      </c>
      <c r="X21" s="11" t="s">
        <v>486</v>
      </c>
      <c r="Y21" s="13">
        <v>0.17</v>
      </c>
      <c r="Z21" s="14">
        <v>0.17</v>
      </c>
      <c r="AA21" s="14">
        <v>0.25</v>
      </c>
      <c r="AB21" s="15">
        <v>0.22</v>
      </c>
      <c r="AC21" s="10"/>
    </row>
    <row r="22" spans="1:29" ht="29" x14ac:dyDescent="0.35">
      <c r="A22" s="11"/>
      <c r="B22" s="22" t="s">
        <v>1432</v>
      </c>
      <c r="C22" s="23">
        <v>133</v>
      </c>
      <c r="D22" s="24" t="s">
        <v>486</v>
      </c>
      <c r="E22" s="25">
        <v>94</v>
      </c>
      <c r="F22" s="25">
        <v>39</v>
      </c>
      <c r="G22" s="25" t="s">
        <v>486</v>
      </c>
      <c r="H22" s="26" t="s">
        <v>486</v>
      </c>
      <c r="I22" s="24" t="s">
        <v>486</v>
      </c>
      <c r="J22" s="25" t="s">
        <v>486</v>
      </c>
      <c r="K22" s="25" t="s">
        <v>486</v>
      </c>
      <c r="L22" s="26" t="s">
        <v>486</v>
      </c>
      <c r="M22" s="24">
        <v>55</v>
      </c>
      <c r="N22" s="25">
        <v>69</v>
      </c>
      <c r="O22" s="26">
        <v>9</v>
      </c>
      <c r="P22" s="24">
        <v>89</v>
      </c>
      <c r="Q22" s="25">
        <v>41</v>
      </c>
      <c r="R22" s="25">
        <v>3</v>
      </c>
      <c r="S22" s="25" t="s">
        <v>486</v>
      </c>
      <c r="T22" s="26" t="s">
        <v>486</v>
      </c>
      <c r="U22" s="24" t="s">
        <v>486</v>
      </c>
      <c r="V22" s="25" t="s">
        <v>486</v>
      </c>
      <c r="W22" s="25" t="s">
        <v>486</v>
      </c>
      <c r="X22" s="26" t="s">
        <v>486</v>
      </c>
      <c r="Y22" s="24">
        <v>23</v>
      </c>
      <c r="Z22" s="25">
        <v>102</v>
      </c>
      <c r="AA22" s="25">
        <v>5</v>
      </c>
      <c r="AB22" s="26">
        <v>2</v>
      </c>
      <c r="AC22" s="10"/>
    </row>
    <row r="23" spans="1:29" x14ac:dyDescent="0.35">
      <c r="A23" s="11"/>
      <c r="B23" s="22" t="s">
        <v>449</v>
      </c>
      <c r="C23" s="27">
        <v>0.09</v>
      </c>
      <c r="D23" s="24" t="s">
        <v>486</v>
      </c>
      <c r="E23" s="29">
        <v>0.08</v>
      </c>
      <c r="F23" s="29">
        <v>0.11</v>
      </c>
      <c r="G23" s="25" t="s">
        <v>486</v>
      </c>
      <c r="H23" s="26" t="s">
        <v>486</v>
      </c>
      <c r="I23" s="24" t="s">
        <v>486</v>
      </c>
      <c r="J23" s="25" t="s">
        <v>486</v>
      </c>
      <c r="K23" s="25" t="s">
        <v>486</v>
      </c>
      <c r="L23" s="26" t="s">
        <v>486</v>
      </c>
      <c r="M23" s="28">
        <v>0.08</v>
      </c>
      <c r="N23" s="29">
        <v>0.09</v>
      </c>
      <c r="O23" s="30">
        <v>0.08</v>
      </c>
      <c r="P23" s="28">
        <v>0.09</v>
      </c>
      <c r="Q23" s="29">
        <v>0.1</v>
      </c>
      <c r="R23" s="29">
        <v>0.05</v>
      </c>
      <c r="S23" s="25" t="s">
        <v>486</v>
      </c>
      <c r="T23" s="26" t="s">
        <v>486</v>
      </c>
      <c r="U23" s="24" t="s">
        <v>486</v>
      </c>
      <c r="V23" s="25" t="s">
        <v>486</v>
      </c>
      <c r="W23" s="25" t="s">
        <v>486</v>
      </c>
      <c r="X23" s="26" t="s">
        <v>486</v>
      </c>
      <c r="Y23" s="28">
        <v>7.0000000000000007E-2</v>
      </c>
      <c r="Z23" s="29">
        <v>0.09</v>
      </c>
      <c r="AA23" s="29">
        <v>0.12</v>
      </c>
      <c r="AB23" s="30">
        <v>0.12</v>
      </c>
      <c r="AC23" s="10"/>
    </row>
    <row r="24" spans="1:29" ht="29" x14ac:dyDescent="0.35">
      <c r="A24" s="11"/>
      <c r="B24" s="8" t="s">
        <v>1433</v>
      </c>
      <c r="C24" s="9">
        <v>113</v>
      </c>
      <c r="D24" s="10" t="s">
        <v>486</v>
      </c>
      <c r="E24" s="5">
        <v>73</v>
      </c>
      <c r="F24" s="5">
        <v>40</v>
      </c>
      <c r="G24" s="5" t="s">
        <v>486</v>
      </c>
      <c r="H24" s="11" t="s">
        <v>486</v>
      </c>
      <c r="I24" s="10" t="s">
        <v>486</v>
      </c>
      <c r="J24" s="5" t="s">
        <v>486</v>
      </c>
      <c r="K24" s="5" t="s">
        <v>486</v>
      </c>
      <c r="L24" s="11" t="s">
        <v>486</v>
      </c>
      <c r="M24" s="10">
        <v>43</v>
      </c>
      <c r="N24" s="5">
        <v>60</v>
      </c>
      <c r="O24" s="11">
        <v>9</v>
      </c>
      <c r="P24" s="10">
        <v>69</v>
      </c>
      <c r="Q24" s="5">
        <v>41</v>
      </c>
      <c r="R24" s="5">
        <v>3</v>
      </c>
      <c r="S24" s="5" t="s">
        <v>486</v>
      </c>
      <c r="T24" s="11" t="s">
        <v>486</v>
      </c>
      <c r="U24" s="10" t="s">
        <v>486</v>
      </c>
      <c r="V24" s="5" t="s">
        <v>486</v>
      </c>
      <c r="W24" s="5" t="s">
        <v>486</v>
      </c>
      <c r="X24" s="11" t="s">
        <v>486</v>
      </c>
      <c r="Y24" s="10">
        <v>30</v>
      </c>
      <c r="Z24" s="5">
        <v>80</v>
      </c>
      <c r="AA24" s="5" t="s">
        <v>486</v>
      </c>
      <c r="AB24" s="11">
        <v>3</v>
      </c>
      <c r="AC24" s="10"/>
    </row>
    <row r="25" spans="1:29" x14ac:dyDescent="0.35">
      <c r="A25" s="11"/>
      <c r="B25" s="8" t="s">
        <v>449</v>
      </c>
      <c r="C25" s="12">
        <v>7.0000000000000007E-2</v>
      </c>
      <c r="D25" s="10" t="s">
        <v>486</v>
      </c>
      <c r="E25" s="14">
        <v>0.06</v>
      </c>
      <c r="F25" s="14">
        <v>0.11</v>
      </c>
      <c r="G25" s="5" t="s">
        <v>486</v>
      </c>
      <c r="H25" s="11" t="s">
        <v>486</v>
      </c>
      <c r="I25" s="10" t="s">
        <v>486</v>
      </c>
      <c r="J25" s="5" t="s">
        <v>486</v>
      </c>
      <c r="K25" s="5" t="s">
        <v>486</v>
      </c>
      <c r="L25" s="11" t="s">
        <v>486</v>
      </c>
      <c r="M25" s="13">
        <v>0.06</v>
      </c>
      <c r="N25" s="14">
        <v>0.08</v>
      </c>
      <c r="O25" s="15">
        <v>0.08</v>
      </c>
      <c r="P25" s="13">
        <v>7.0000000000000007E-2</v>
      </c>
      <c r="Q25" s="14">
        <v>0.1</v>
      </c>
      <c r="R25" s="14">
        <v>0.06</v>
      </c>
      <c r="S25" s="5" t="s">
        <v>486</v>
      </c>
      <c r="T25" s="11" t="s">
        <v>486</v>
      </c>
      <c r="U25" s="10" t="s">
        <v>486</v>
      </c>
      <c r="V25" s="5" t="s">
        <v>486</v>
      </c>
      <c r="W25" s="5" t="s">
        <v>486</v>
      </c>
      <c r="X25" s="11" t="s">
        <v>486</v>
      </c>
      <c r="Y25" s="13">
        <v>0.09</v>
      </c>
      <c r="Z25" s="14">
        <v>7.0000000000000007E-2</v>
      </c>
      <c r="AA25" s="5" t="s">
        <v>486</v>
      </c>
      <c r="AB25" s="15">
        <v>0.21</v>
      </c>
      <c r="AC25" s="10"/>
    </row>
    <row r="26" spans="1:29" x14ac:dyDescent="0.35">
      <c r="A26" s="11"/>
      <c r="B26" s="8" t="s">
        <v>449</v>
      </c>
      <c r="C26" s="10" t="s">
        <v>607</v>
      </c>
      <c r="D26" s="10" t="s">
        <v>449</v>
      </c>
      <c r="E26" s="5" t="s">
        <v>449</v>
      </c>
      <c r="F26" s="5" t="s">
        <v>513</v>
      </c>
      <c r="G26" s="5" t="s">
        <v>449</v>
      </c>
      <c r="H26" s="11" t="s">
        <v>449</v>
      </c>
      <c r="I26" s="10" t="s">
        <v>449</v>
      </c>
      <c r="J26" s="5" t="s">
        <v>449</v>
      </c>
      <c r="K26" s="5" t="s">
        <v>449</v>
      </c>
      <c r="L26" s="11" t="s">
        <v>449</v>
      </c>
      <c r="M26" s="10" t="s">
        <v>449</v>
      </c>
      <c r="N26" s="5" t="s">
        <v>449</v>
      </c>
      <c r="O26" s="11" t="s">
        <v>449</v>
      </c>
      <c r="P26" s="10" t="s">
        <v>449</v>
      </c>
      <c r="Q26" s="5" t="s">
        <v>449</v>
      </c>
      <c r="R26" s="5" t="s">
        <v>449</v>
      </c>
      <c r="S26" s="5" t="s">
        <v>449</v>
      </c>
      <c r="T26" s="11" t="s">
        <v>449</v>
      </c>
      <c r="U26" s="10" t="s">
        <v>449</v>
      </c>
      <c r="V26" s="5" t="s">
        <v>449</v>
      </c>
      <c r="W26" s="5" t="s">
        <v>449</v>
      </c>
      <c r="X26" s="11" t="s">
        <v>449</v>
      </c>
      <c r="Y26" s="10" t="s">
        <v>449</v>
      </c>
      <c r="Z26" s="5" t="s">
        <v>449</v>
      </c>
      <c r="AA26" s="5" t="s">
        <v>449</v>
      </c>
      <c r="AB26" s="11" t="s">
        <v>449</v>
      </c>
      <c r="AC26" s="10"/>
    </row>
    <row r="27" spans="1:29" ht="29" x14ac:dyDescent="0.35">
      <c r="A27" s="11"/>
      <c r="B27" s="22" t="s">
        <v>1434</v>
      </c>
      <c r="C27" s="23">
        <v>82</v>
      </c>
      <c r="D27" s="24" t="s">
        <v>486</v>
      </c>
      <c r="E27" s="25">
        <v>59</v>
      </c>
      <c r="F27" s="25">
        <v>23</v>
      </c>
      <c r="G27" s="25" t="s">
        <v>486</v>
      </c>
      <c r="H27" s="26" t="s">
        <v>486</v>
      </c>
      <c r="I27" s="24" t="s">
        <v>486</v>
      </c>
      <c r="J27" s="25" t="s">
        <v>486</v>
      </c>
      <c r="K27" s="25" t="s">
        <v>486</v>
      </c>
      <c r="L27" s="26" t="s">
        <v>486</v>
      </c>
      <c r="M27" s="24">
        <v>33</v>
      </c>
      <c r="N27" s="25">
        <v>40</v>
      </c>
      <c r="O27" s="26">
        <v>9</v>
      </c>
      <c r="P27" s="24">
        <v>47</v>
      </c>
      <c r="Q27" s="25">
        <v>32</v>
      </c>
      <c r="R27" s="25">
        <v>1</v>
      </c>
      <c r="S27" s="25" t="s">
        <v>486</v>
      </c>
      <c r="T27" s="26">
        <v>3</v>
      </c>
      <c r="U27" s="24" t="s">
        <v>486</v>
      </c>
      <c r="V27" s="25" t="s">
        <v>486</v>
      </c>
      <c r="W27" s="25" t="s">
        <v>486</v>
      </c>
      <c r="X27" s="26" t="s">
        <v>486</v>
      </c>
      <c r="Y27" s="24">
        <v>25</v>
      </c>
      <c r="Z27" s="25">
        <v>54</v>
      </c>
      <c r="AA27" s="25">
        <v>1</v>
      </c>
      <c r="AB27" s="26" t="s">
        <v>486</v>
      </c>
      <c r="AC27" s="10"/>
    </row>
    <row r="28" spans="1:29" x14ac:dyDescent="0.35">
      <c r="A28" s="11"/>
      <c r="B28" s="22" t="s">
        <v>449</v>
      </c>
      <c r="C28" s="27">
        <v>0.05</v>
      </c>
      <c r="D28" s="24" t="s">
        <v>486</v>
      </c>
      <c r="E28" s="29">
        <v>0.05</v>
      </c>
      <c r="F28" s="29">
        <v>0.06</v>
      </c>
      <c r="G28" s="25" t="s">
        <v>486</v>
      </c>
      <c r="H28" s="26" t="s">
        <v>486</v>
      </c>
      <c r="I28" s="24" t="s">
        <v>486</v>
      </c>
      <c r="J28" s="25" t="s">
        <v>486</v>
      </c>
      <c r="K28" s="25" t="s">
        <v>486</v>
      </c>
      <c r="L28" s="26" t="s">
        <v>486</v>
      </c>
      <c r="M28" s="28">
        <v>0.05</v>
      </c>
      <c r="N28" s="29">
        <v>0.05</v>
      </c>
      <c r="O28" s="30">
        <v>0.08</v>
      </c>
      <c r="P28" s="28">
        <v>0.04</v>
      </c>
      <c r="Q28" s="29">
        <v>0.08</v>
      </c>
      <c r="R28" s="29">
        <v>0.01</v>
      </c>
      <c r="S28" s="25" t="s">
        <v>486</v>
      </c>
      <c r="T28" s="30">
        <v>0.6</v>
      </c>
      <c r="U28" s="24" t="s">
        <v>486</v>
      </c>
      <c r="V28" s="25" t="s">
        <v>486</v>
      </c>
      <c r="W28" s="25" t="s">
        <v>486</v>
      </c>
      <c r="X28" s="26" t="s">
        <v>486</v>
      </c>
      <c r="Y28" s="28">
        <v>7.0000000000000007E-2</v>
      </c>
      <c r="Z28" s="29">
        <v>0.05</v>
      </c>
      <c r="AA28" s="29">
        <v>0.04</v>
      </c>
      <c r="AB28" s="26" t="s">
        <v>486</v>
      </c>
      <c r="AC28" s="10"/>
    </row>
    <row r="29" spans="1:29" ht="29" x14ac:dyDescent="0.35">
      <c r="A29" s="11"/>
      <c r="B29" s="8" t="s">
        <v>1435</v>
      </c>
      <c r="C29" s="9">
        <v>77</v>
      </c>
      <c r="D29" s="10" t="s">
        <v>486</v>
      </c>
      <c r="E29" s="5">
        <v>74</v>
      </c>
      <c r="F29" s="5">
        <v>4</v>
      </c>
      <c r="G29" s="5" t="s">
        <v>486</v>
      </c>
      <c r="H29" s="11" t="s">
        <v>486</v>
      </c>
      <c r="I29" s="10" t="s">
        <v>486</v>
      </c>
      <c r="J29" s="5" t="s">
        <v>486</v>
      </c>
      <c r="K29" s="5" t="s">
        <v>486</v>
      </c>
      <c r="L29" s="11" t="s">
        <v>486</v>
      </c>
      <c r="M29" s="10">
        <v>31</v>
      </c>
      <c r="N29" s="5">
        <v>35</v>
      </c>
      <c r="O29" s="11">
        <v>11</v>
      </c>
      <c r="P29" s="10">
        <v>54</v>
      </c>
      <c r="Q29" s="5">
        <v>22</v>
      </c>
      <c r="R29" s="5">
        <v>1</v>
      </c>
      <c r="S29" s="5" t="s">
        <v>486</v>
      </c>
      <c r="T29" s="11" t="s">
        <v>486</v>
      </c>
      <c r="U29" s="10" t="s">
        <v>486</v>
      </c>
      <c r="V29" s="5" t="s">
        <v>486</v>
      </c>
      <c r="W29" s="5" t="s">
        <v>486</v>
      </c>
      <c r="X29" s="11" t="s">
        <v>486</v>
      </c>
      <c r="Y29" s="10">
        <v>18</v>
      </c>
      <c r="Z29" s="5">
        <v>59</v>
      </c>
      <c r="AA29" s="5" t="s">
        <v>511</v>
      </c>
      <c r="AB29" s="11" t="s">
        <v>486</v>
      </c>
      <c r="AC29" s="10"/>
    </row>
    <row r="30" spans="1:29" x14ac:dyDescent="0.35">
      <c r="A30" s="11"/>
      <c r="B30" s="8" t="s">
        <v>449</v>
      </c>
      <c r="C30" s="12">
        <v>0.05</v>
      </c>
      <c r="D30" s="10" t="s">
        <v>486</v>
      </c>
      <c r="E30" s="14">
        <v>0.06</v>
      </c>
      <c r="F30" s="14">
        <v>0.01</v>
      </c>
      <c r="G30" s="5" t="s">
        <v>486</v>
      </c>
      <c r="H30" s="11" t="s">
        <v>486</v>
      </c>
      <c r="I30" s="10" t="s">
        <v>486</v>
      </c>
      <c r="J30" s="5" t="s">
        <v>486</v>
      </c>
      <c r="K30" s="5" t="s">
        <v>486</v>
      </c>
      <c r="L30" s="11" t="s">
        <v>486</v>
      </c>
      <c r="M30" s="13">
        <v>0.05</v>
      </c>
      <c r="N30" s="14">
        <v>0.05</v>
      </c>
      <c r="O30" s="15">
        <v>0.09</v>
      </c>
      <c r="P30" s="13">
        <v>0.05</v>
      </c>
      <c r="Q30" s="14">
        <v>0.05</v>
      </c>
      <c r="R30" s="14">
        <v>0.02</v>
      </c>
      <c r="S30" s="5" t="s">
        <v>486</v>
      </c>
      <c r="T30" s="11" t="s">
        <v>486</v>
      </c>
      <c r="U30" s="10" t="s">
        <v>486</v>
      </c>
      <c r="V30" s="5" t="s">
        <v>486</v>
      </c>
      <c r="W30" s="5" t="s">
        <v>486</v>
      </c>
      <c r="X30" s="11" t="s">
        <v>486</v>
      </c>
      <c r="Y30" s="13">
        <v>0.05</v>
      </c>
      <c r="Z30" s="14">
        <v>0.05</v>
      </c>
      <c r="AA30" s="14">
        <v>0.01</v>
      </c>
      <c r="AB30" s="11" t="s">
        <v>486</v>
      </c>
      <c r="AC30" s="10"/>
    </row>
    <row r="31" spans="1:29" x14ac:dyDescent="0.35">
      <c r="A31" s="11"/>
      <c r="B31" s="8" t="s">
        <v>449</v>
      </c>
      <c r="C31" s="10" t="s">
        <v>614</v>
      </c>
      <c r="D31" s="10" t="s">
        <v>449</v>
      </c>
      <c r="E31" s="5" t="s">
        <v>846</v>
      </c>
      <c r="F31" s="5" t="s">
        <v>449</v>
      </c>
      <c r="G31" s="5" t="s">
        <v>449</v>
      </c>
      <c r="H31" s="11" t="s">
        <v>449</v>
      </c>
      <c r="I31" s="10" t="s">
        <v>449</v>
      </c>
      <c r="J31" s="5" t="s">
        <v>449</v>
      </c>
      <c r="K31" s="5" t="s">
        <v>449</v>
      </c>
      <c r="L31" s="11" t="s">
        <v>449</v>
      </c>
      <c r="M31" s="10" t="s">
        <v>449</v>
      </c>
      <c r="N31" s="5" t="s">
        <v>449</v>
      </c>
      <c r="O31" s="11" t="s">
        <v>449</v>
      </c>
      <c r="P31" s="10" t="s">
        <v>449</v>
      </c>
      <c r="Q31" s="5" t="s">
        <v>449</v>
      </c>
      <c r="R31" s="5" t="s">
        <v>449</v>
      </c>
      <c r="S31" s="5" t="s">
        <v>449</v>
      </c>
      <c r="T31" s="11" t="s">
        <v>449</v>
      </c>
      <c r="U31" s="10" t="s">
        <v>449</v>
      </c>
      <c r="V31" s="5" t="s">
        <v>449</v>
      </c>
      <c r="W31" s="5" t="s">
        <v>449</v>
      </c>
      <c r="X31" s="11" t="s">
        <v>449</v>
      </c>
      <c r="Y31" s="10" t="s">
        <v>449</v>
      </c>
      <c r="Z31" s="5" t="s">
        <v>449</v>
      </c>
      <c r="AA31" s="5" t="s">
        <v>449</v>
      </c>
      <c r="AB31" s="11" t="s">
        <v>449</v>
      </c>
      <c r="AC31" s="10"/>
    </row>
    <row r="32" spans="1:29" ht="29" x14ac:dyDescent="0.35">
      <c r="A32" s="11"/>
      <c r="B32" s="22" t="s">
        <v>1436</v>
      </c>
      <c r="C32" s="23">
        <v>64</v>
      </c>
      <c r="D32" s="24" t="s">
        <v>486</v>
      </c>
      <c r="E32" s="25">
        <v>49</v>
      </c>
      <c r="F32" s="25">
        <v>15</v>
      </c>
      <c r="G32" s="25" t="s">
        <v>486</v>
      </c>
      <c r="H32" s="26" t="s">
        <v>486</v>
      </c>
      <c r="I32" s="24" t="s">
        <v>486</v>
      </c>
      <c r="J32" s="25" t="s">
        <v>486</v>
      </c>
      <c r="K32" s="25" t="s">
        <v>486</v>
      </c>
      <c r="L32" s="26" t="s">
        <v>486</v>
      </c>
      <c r="M32" s="24">
        <v>25</v>
      </c>
      <c r="N32" s="25">
        <v>36</v>
      </c>
      <c r="O32" s="26">
        <v>3</v>
      </c>
      <c r="P32" s="24">
        <v>37</v>
      </c>
      <c r="Q32" s="25">
        <v>25</v>
      </c>
      <c r="R32" s="25">
        <v>2</v>
      </c>
      <c r="S32" s="25" t="s">
        <v>486</v>
      </c>
      <c r="T32" s="26" t="s">
        <v>486</v>
      </c>
      <c r="U32" s="24" t="s">
        <v>486</v>
      </c>
      <c r="V32" s="25" t="s">
        <v>486</v>
      </c>
      <c r="W32" s="25" t="s">
        <v>486</v>
      </c>
      <c r="X32" s="26" t="s">
        <v>486</v>
      </c>
      <c r="Y32" s="24">
        <v>13</v>
      </c>
      <c r="Z32" s="25">
        <v>51</v>
      </c>
      <c r="AA32" s="25">
        <v>1</v>
      </c>
      <c r="AB32" s="26" t="s">
        <v>486</v>
      </c>
      <c r="AC32" s="10"/>
    </row>
    <row r="33" spans="1:29" x14ac:dyDescent="0.35">
      <c r="A33" s="11"/>
      <c r="B33" s="22" t="s">
        <v>449</v>
      </c>
      <c r="C33" s="27">
        <v>0.04</v>
      </c>
      <c r="D33" s="24" t="s">
        <v>486</v>
      </c>
      <c r="E33" s="29">
        <v>0.04</v>
      </c>
      <c r="F33" s="29">
        <v>0.04</v>
      </c>
      <c r="G33" s="25" t="s">
        <v>486</v>
      </c>
      <c r="H33" s="26" t="s">
        <v>486</v>
      </c>
      <c r="I33" s="24" t="s">
        <v>486</v>
      </c>
      <c r="J33" s="25" t="s">
        <v>486</v>
      </c>
      <c r="K33" s="25" t="s">
        <v>486</v>
      </c>
      <c r="L33" s="26" t="s">
        <v>486</v>
      </c>
      <c r="M33" s="28">
        <v>0.04</v>
      </c>
      <c r="N33" s="29">
        <v>0.05</v>
      </c>
      <c r="O33" s="30">
        <v>0.03</v>
      </c>
      <c r="P33" s="28">
        <v>0.04</v>
      </c>
      <c r="Q33" s="29">
        <v>0.06</v>
      </c>
      <c r="R33" s="29">
        <v>0.04</v>
      </c>
      <c r="S33" s="25" t="s">
        <v>486</v>
      </c>
      <c r="T33" s="26" t="s">
        <v>486</v>
      </c>
      <c r="U33" s="24" t="s">
        <v>486</v>
      </c>
      <c r="V33" s="25" t="s">
        <v>486</v>
      </c>
      <c r="W33" s="25" t="s">
        <v>486</v>
      </c>
      <c r="X33" s="26" t="s">
        <v>486</v>
      </c>
      <c r="Y33" s="28">
        <v>0.04</v>
      </c>
      <c r="Z33" s="29">
        <v>0.05</v>
      </c>
      <c r="AA33" s="29">
        <v>0.02</v>
      </c>
      <c r="AB33" s="26" t="s">
        <v>486</v>
      </c>
      <c r="AC33" s="10"/>
    </row>
    <row r="34" spans="1:29" x14ac:dyDescent="0.35">
      <c r="A34" s="11"/>
      <c r="B34" s="8" t="s">
        <v>1437</v>
      </c>
      <c r="C34" s="9">
        <v>46</v>
      </c>
      <c r="D34" s="10" t="s">
        <v>486</v>
      </c>
      <c r="E34" s="5">
        <v>22</v>
      </c>
      <c r="F34" s="5">
        <v>23</v>
      </c>
      <c r="G34" s="5" t="s">
        <v>486</v>
      </c>
      <c r="H34" s="11" t="s">
        <v>486</v>
      </c>
      <c r="I34" s="10" t="s">
        <v>486</v>
      </c>
      <c r="J34" s="5" t="s">
        <v>486</v>
      </c>
      <c r="K34" s="5" t="s">
        <v>486</v>
      </c>
      <c r="L34" s="11" t="s">
        <v>486</v>
      </c>
      <c r="M34" s="10">
        <v>19</v>
      </c>
      <c r="N34" s="5">
        <v>18</v>
      </c>
      <c r="O34" s="11">
        <v>9</v>
      </c>
      <c r="P34" s="10">
        <v>27</v>
      </c>
      <c r="Q34" s="5">
        <v>15</v>
      </c>
      <c r="R34" s="5">
        <v>3</v>
      </c>
      <c r="S34" s="5" t="s">
        <v>486</v>
      </c>
      <c r="T34" s="11" t="s">
        <v>486</v>
      </c>
      <c r="U34" s="10" t="s">
        <v>486</v>
      </c>
      <c r="V34" s="5" t="s">
        <v>486</v>
      </c>
      <c r="W34" s="5" t="s">
        <v>486</v>
      </c>
      <c r="X34" s="11" t="s">
        <v>486</v>
      </c>
      <c r="Y34" s="10">
        <v>11</v>
      </c>
      <c r="Z34" s="5">
        <v>33</v>
      </c>
      <c r="AA34" s="5" t="s">
        <v>511</v>
      </c>
      <c r="AB34" s="11">
        <v>1</v>
      </c>
      <c r="AC34" s="10"/>
    </row>
    <row r="35" spans="1:29" x14ac:dyDescent="0.35">
      <c r="A35" s="11"/>
      <c r="B35" s="8" t="s">
        <v>449</v>
      </c>
      <c r="C35" s="12">
        <v>0.03</v>
      </c>
      <c r="D35" s="10" t="s">
        <v>486</v>
      </c>
      <c r="E35" s="14">
        <v>0.02</v>
      </c>
      <c r="F35" s="14">
        <v>0.06</v>
      </c>
      <c r="G35" s="5" t="s">
        <v>486</v>
      </c>
      <c r="H35" s="11" t="s">
        <v>486</v>
      </c>
      <c r="I35" s="10" t="s">
        <v>486</v>
      </c>
      <c r="J35" s="5" t="s">
        <v>486</v>
      </c>
      <c r="K35" s="5" t="s">
        <v>486</v>
      </c>
      <c r="L35" s="11" t="s">
        <v>486</v>
      </c>
      <c r="M35" s="13">
        <v>0.03</v>
      </c>
      <c r="N35" s="14">
        <v>0.02</v>
      </c>
      <c r="O35" s="15">
        <v>7.0000000000000007E-2</v>
      </c>
      <c r="P35" s="13">
        <v>0.03</v>
      </c>
      <c r="Q35" s="14">
        <v>0.04</v>
      </c>
      <c r="R35" s="14">
        <v>0.06</v>
      </c>
      <c r="S35" s="5" t="s">
        <v>486</v>
      </c>
      <c r="T35" s="11" t="s">
        <v>486</v>
      </c>
      <c r="U35" s="10" t="s">
        <v>486</v>
      </c>
      <c r="V35" s="5" t="s">
        <v>486</v>
      </c>
      <c r="W35" s="5" t="s">
        <v>486</v>
      </c>
      <c r="X35" s="11" t="s">
        <v>486</v>
      </c>
      <c r="Y35" s="13">
        <v>0.03</v>
      </c>
      <c r="Z35" s="14">
        <v>0.03</v>
      </c>
      <c r="AA35" s="14">
        <v>0.01</v>
      </c>
      <c r="AB35" s="15">
        <v>0.04</v>
      </c>
      <c r="AC35" s="10"/>
    </row>
    <row r="36" spans="1:29" x14ac:dyDescent="0.35">
      <c r="A36" s="11"/>
      <c r="B36" s="8" t="s">
        <v>449</v>
      </c>
      <c r="C36" s="10" t="s">
        <v>607</v>
      </c>
      <c r="D36" s="10" t="s">
        <v>449</v>
      </c>
      <c r="E36" s="5" t="s">
        <v>449</v>
      </c>
      <c r="F36" s="5" t="s">
        <v>513</v>
      </c>
      <c r="G36" s="5" t="s">
        <v>449</v>
      </c>
      <c r="H36" s="11" t="s">
        <v>449</v>
      </c>
      <c r="I36" s="10" t="s">
        <v>449</v>
      </c>
      <c r="J36" s="5" t="s">
        <v>449</v>
      </c>
      <c r="K36" s="5" t="s">
        <v>449</v>
      </c>
      <c r="L36" s="11" t="s">
        <v>449</v>
      </c>
      <c r="M36" s="10" t="s">
        <v>449</v>
      </c>
      <c r="N36" s="5" t="s">
        <v>449</v>
      </c>
      <c r="O36" s="11" t="s">
        <v>518</v>
      </c>
      <c r="P36" s="10" t="s">
        <v>449</v>
      </c>
      <c r="Q36" s="5" t="s">
        <v>449</v>
      </c>
      <c r="R36" s="5" t="s">
        <v>449</v>
      </c>
      <c r="S36" s="5" t="s">
        <v>449</v>
      </c>
      <c r="T36" s="11" t="s">
        <v>449</v>
      </c>
      <c r="U36" s="10" t="s">
        <v>449</v>
      </c>
      <c r="V36" s="5" t="s">
        <v>449</v>
      </c>
      <c r="W36" s="5" t="s">
        <v>449</v>
      </c>
      <c r="X36" s="11" t="s">
        <v>449</v>
      </c>
      <c r="Y36" s="10" t="s">
        <v>449</v>
      </c>
      <c r="Z36" s="5" t="s">
        <v>449</v>
      </c>
      <c r="AA36" s="5" t="s">
        <v>449</v>
      </c>
      <c r="AB36" s="11" t="s">
        <v>449</v>
      </c>
      <c r="AC36" s="10"/>
    </row>
    <row r="37" spans="1:29" ht="29" x14ac:dyDescent="0.35">
      <c r="A37" s="11"/>
      <c r="B37" s="22" t="s">
        <v>1438</v>
      </c>
      <c r="C37" s="23">
        <v>30</v>
      </c>
      <c r="D37" s="24" t="s">
        <v>486</v>
      </c>
      <c r="E37" s="25">
        <v>18</v>
      </c>
      <c r="F37" s="25">
        <v>11</v>
      </c>
      <c r="G37" s="25" t="s">
        <v>486</v>
      </c>
      <c r="H37" s="26" t="s">
        <v>486</v>
      </c>
      <c r="I37" s="24" t="s">
        <v>486</v>
      </c>
      <c r="J37" s="25" t="s">
        <v>486</v>
      </c>
      <c r="K37" s="25" t="s">
        <v>486</v>
      </c>
      <c r="L37" s="26" t="s">
        <v>486</v>
      </c>
      <c r="M37" s="24">
        <v>13</v>
      </c>
      <c r="N37" s="25">
        <v>13</v>
      </c>
      <c r="O37" s="26">
        <v>3</v>
      </c>
      <c r="P37" s="24">
        <v>17</v>
      </c>
      <c r="Q37" s="25">
        <v>13</v>
      </c>
      <c r="R37" s="25" t="s">
        <v>486</v>
      </c>
      <c r="S37" s="25" t="s">
        <v>486</v>
      </c>
      <c r="T37" s="26" t="s">
        <v>486</v>
      </c>
      <c r="U37" s="24" t="s">
        <v>486</v>
      </c>
      <c r="V37" s="25" t="s">
        <v>486</v>
      </c>
      <c r="W37" s="25" t="s">
        <v>486</v>
      </c>
      <c r="X37" s="26" t="s">
        <v>486</v>
      </c>
      <c r="Y37" s="24">
        <v>9</v>
      </c>
      <c r="Z37" s="25">
        <v>17</v>
      </c>
      <c r="AA37" s="25">
        <v>2</v>
      </c>
      <c r="AB37" s="26">
        <v>2</v>
      </c>
      <c r="AC37" s="10"/>
    </row>
    <row r="38" spans="1:29" x14ac:dyDescent="0.35">
      <c r="A38" s="11"/>
      <c r="B38" s="22" t="s">
        <v>449</v>
      </c>
      <c r="C38" s="27">
        <v>0.02</v>
      </c>
      <c r="D38" s="24" t="s">
        <v>486</v>
      </c>
      <c r="E38" s="29">
        <v>0.02</v>
      </c>
      <c r="F38" s="29">
        <v>0.03</v>
      </c>
      <c r="G38" s="25" t="s">
        <v>486</v>
      </c>
      <c r="H38" s="26" t="s">
        <v>486</v>
      </c>
      <c r="I38" s="24" t="s">
        <v>486</v>
      </c>
      <c r="J38" s="25" t="s">
        <v>486</v>
      </c>
      <c r="K38" s="25" t="s">
        <v>486</v>
      </c>
      <c r="L38" s="26" t="s">
        <v>486</v>
      </c>
      <c r="M38" s="28">
        <v>0.02</v>
      </c>
      <c r="N38" s="29">
        <v>0.02</v>
      </c>
      <c r="O38" s="30">
        <v>0.03</v>
      </c>
      <c r="P38" s="28">
        <v>0.02</v>
      </c>
      <c r="Q38" s="29">
        <v>0.03</v>
      </c>
      <c r="R38" s="25" t="s">
        <v>486</v>
      </c>
      <c r="S38" s="25" t="s">
        <v>486</v>
      </c>
      <c r="T38" s="26" t="s">
        <v>486</v>
      </c>
      <c r="U38" s="24" t="s">
        <v>486</v>
      </c>
      <c r="V38" s="25" t="s">
        <v>486</v>
      </c>
      <c r="W38" s="25" t="s">
        <v>486</v>
      </c>
      <c r="X38" s="26" t="s">
        <v>486</v>
      </c>
      <c r="Y38" s="28">
        <v>0.03</v>
      </c>
      <c r="Z38" s="29">
        <v>0.02</v>
      </c>
      <c r="AA38" s="29">
        <v>0.05</v>
      </c>
      <c r="AB38" s="30">
        <v>0.12</v>
      </c>
      <c r="AC38" s="10"/>
    </row>
    <row r="39" spans="1:29" ht="29" x14ac:dyDescent="0.35">
      <c r="A39" s="11"/>
      <c r="B39" s="8" t="s">
        <v>1439</v>
      </c>
      <c r="C39" s="9">
        <v>21</v>
      </c>
      <c r="D39" s="10" t="s">
        <v>486</v>
      </c>
      <c r="E39" s="5">
        <v>12</v>
      </c>
      <c r="F39" s="5">
        <v>9</v>
      </c>
      <c r="G39" s="5" t="s">
        <v>486</v>
      </c>
      <c r="H39" s="11" t="s">
        <v>486</v>
      </c>
      <c r="I39" s="10" t="s">
        <v>486</v>
      </c>
      <c r="J39" s="5" t="s">
        <v>486</v>
      </c>
      <c r="K39" s="5" t="s">
        <v>486</v>
      </c>
      <c r="L39" s="11" t="s">
        <v>486</v>
      </c>
      <c r="M39" s="10">
        <v>10</v>
      </c>
      <c r="N39" s="5">
        <v>7</v>
      </c>
      <c r="O39" s="11">
        <v>4</v>
      </c>
      <c r="P39" s="10">
        <v>8</v>
      </c>
      <c r="Q39" s="5">
        <v>9</v>
      </c>
      <c r="R39" s="5">
        <v>4</v>
      </c>
      <c r="S39" s="5" t="s">
        <v>486</v>
      </c>
      <c r="T39" s="11" t="s">
        <v>486</v>
      </c>
      <c r="U39" s="10" t="s">
        <v>486</v>
      </c>
      <c r="V39" s="5" t="s">
        <v>486</v>
      </c>
      <c r="W39" s="5" t="s">
        <v>486</v>
      </c>
      <c r="X39" s="11" t="s">
        <v>486</v>
      </c>
      <c r="Y39" s="10">
        <v>1</v>
      </c>
      <c r="Z39" s="5">
        <v>18</v>
      </c>
      <c r="AA39" s="5" t="s">
        <v>486</v>
      </c>
      <c r="AB39" s="11">
        <v>2</v>
      </c>
      <c r="AC39" s="10"/>
    </row>
    <row r="40" spans="1:29" x14ac:dyDescent="0.35">
      <c r="A40" s="11"/>
      <c r="B40" s="8" t="s">
        <v>449</v>
      </c>
      <c r="C40" s="12">
        <v>0.01</v>
      </c>
      <c r="D40" s="10" t="s">
        <v>486</v>
      </c>
      <c r="E40" s="14">
        <v>0.01</v>
      </c>
      <c r="F40" s="14">
        <v>0.02</v>
      </c>
      <c r="G40" s="5" t="s">
        <v>486</v>
      </c>
      <c r="H40" s="11" t="s">
        <v>486</v>
      </c>
      <c r="I40" s="10" t="s">
        <v>486</v>
      </c>
      <c r="J40" s="5" t="s">
        <v>486</v>
      </c>
      <c r="K40" s="5" t="s">
        <v>486</v>
      </c>
      <c r="L40" s="11" t="s">
        <v>486</v>
      </c>
      <c r="M40" s="13">
        <v>0.01</v>
      </c>
      <c r="N40" s="14">
        <v>0.01</v>
      </c>
      <c r="O40" s="15">
        <v>0.03</v>
      </c>
      <c r="P40" s="13">
        <v>0.01</v>
      </c>
      <c r="Q40" s="14">
        <v>0.02</v>
      </c>
      <c r="R40" s="14">
        <v>0.06</v>
      </c>
      <c r="S40" s="5" t="s">
        <v>486</v>
      </c>
      <c r="T40" s="11" t="s">
        <v>486</v>
      </c>
      <c r="U40" s="10" t="s">
        <v>486</v>
      </c>
      <c r="V40" s="5" t="s">
        <v>486</v>
      </c>
      <c r="W40" s="5" t="s">
        <v>486</v>
      </c>
      <c r="X40" s="11" t="s">
        <v>486</v>
      </c>
      <c r="Y40" s="10" t="s">
        <v>511</v>
      </c>
      <c r="Z40" s="14">
        <v>0.02</v>
      </c>
      <c r="AA40" s="5" t="s">
        <v>486</v>
      </c>
      <c r="AB40" s="15">
        <v>0.12</v>
      </c>
      <c r="AC40" s="10"/>
    </row>
    <row r="41" spans="1:29" x14ac:dyDescent="0.35">
      <c r="A41" s="11"/>
      <c r="B41" s="8" t="s">
        <v>449</v>
      </c>
      <c r="C41" s="10" t="s">
        <v>605</v>
      </c>
      <c r="D41" s="10" t="s">
        <v>449</v>
      </c>
      <c r="E41" s="5" t="s">
        <v>449</v>
      </c>
      <c r="F41" s="5" t="s">
        <v>449</v>
      </c>
      <c r="G41" s="5" t="s">
        <v>449</v>
      </c>
      <c r="H41" s="11" t="s">
        <v>449</v>
      </c>
      <c r="I41" s="10" t="s">
        <v>449</v>
      </c>
      <c r="J41" s="5" t="s">
        <v>449</v>
      </c>
      <c r="K41" s="5" t="s">
        <v>449</v>
      </c>
      <c r="L41" s="11" t="s">
        <v>449</v>
      </c>
      <c r="M41" s="10" t="s">
        <v>449</v>
      </c>
      <c r="N41" s="5" t="s">
        <v>449</v>
      </c>
      <c r="O41" s="11" t="s">
        <v>449</v>
      </c>
      <c r="P41" s="10" t="s">
        <v>449</v>
      </c>
      <c r="Q41" s="5" t="s">
        <v>449</v>
      </c>
      <c r="R41" s="5" t="s">
        <v>449</v>
      </c>
      <c r="S41" s="5" t="s">
        <v>449</v>
      </c>
      <c r="T41" s="11" t="s">
        <v>449</v>
      </c>
      <c r="U41" s="10" t="s">
        <v>449</v>
      </c>
      <c r="V41" s="5" t="s">
        <v>449</v>
      </c>
      <c r="W41" s="5" t="s">
        <v>449</v>
      </c>
      <c r="X41" s="11" t="s">
        <v>449</v>
      </c>
      <c r="Y41" s="10" t="s">
        <v>449</v>
      </c>
      <c r="Z41" s="5" t="s">
        <v>449</v>
      </c>
      <c r="AA41" s="5" t="s">
        <v>449</v>
      </c>
      <c r="AB41" s="11" t="s">
        <v>449</v>
      </c>
      <c r="AC41" s="10"/>
    </row>
    <row r="42" spans="1:29" ht="43.5" x14ac:dyDescent="0.35">
      <c r="A42" s="11"/>
      <c r="B42" s="22" t="s">
        <v>1440</v>
      </c>
      <c r="C42" s="23">
        <v>18</v>
      </c>
      <c r="D42" s="24" t="s">
        <v>486</v>
      </c>
      <c r="E42" s="25">
        <v>6</v>
      </c>
      <c r="F42" s="25">
        <v>12</v>
      </c>
      <c r="G42" s="25" t="s">
        <v>486</v>
      </c>
      <c r="H42" s="26" t="s">
        <v>486</v>
      </c>
      <c r="I42" s="24" t="s">
        <v>486</v>
      </c>
      <c r="J42" s="25" t="s">
        <v>486</v>
      </c>
      <c r="K42" s="25" t="s">
        <v>486</v>
      </c>
      <c r="L42" s="26" t="s">
        <v>486</v>
      </c>
      <c r="M42" s="24">
        <v>5</v>
      </c>
      <c r="N42" s="25">
        <v>14</v>
      </c>
      <c r="O42" s="26" t="s">
        <v>486</v>
      </c>
      <c r="P42" s="24">
        <v>8</v>
      </c>
      <c r="Q42" s="25">
        <v>10</v>
      </c>
      <c r="R42" s="25" t="s">
        <v>486</v>
      </c>
      <c r="S42" s="25" t="s">
        <v>486</v>
      </c>
      <c r="T42" s="26" t="s">
        <v>486</v>
      </c>
      <c r="U42" s="24" t="s">
        <v>486</v>
      </c>
      <c r="V42" s="25" t="s">
        <v>486</v>
      </c>
      <c r="W42" s="25" t="s">
        <v>486</v>
      </c>
      <c r="X42" s="26" t="s">
        <v>486</v>
      </c>
      <c r="Y42" s="24">
        <v>4</v>
      </c>
      <c r="Z42" s="25">
        <v>14</v>
      </c>
      <c r="AA42" s="25" t="s">
        <v>486</v>
      </c>
      <c r="AB42" s="26" t="s">
        <v>486</v>
      </c>
      <c r="AC42" s="10"/>
    </row>
    <row r="43" spans="1:29" x14ac:dyDescent="0.35">
      <c r="A43" s="11"/>
      <c r="B43" s="22" t="s">
        <v>449</v>
      </c>
      <c r="C43" s="27">
        <v>0.01</v>
      </c>
      <c r="D43" s="24" t="s">
        <v>486</v>
      </c>
      <c r="E43" s="29">
        <v>0.01</v>
      </c>
      <c r="F43" s="29">
        <v>0.03</v>
      </c>
      <c r="G43" s="25" t="s">
        <v>486</v>
      </c>
      <c r="H43" s="26" t="s">
        <v>486</v>
      </c>
      <c r="I43" s="24" t="s">
        <v>486</v>
      </c>
      <c r="J43" s="25" t="s">
        <v>486</v>
      </c>
      <c r="K43" s="25" t="s">
        <v>486</v>
      </c>
      <c r="L43" s="26" t="s">
        <v>486</v>
      </c>
      <c r="M43" s="28">
        <v>0.01</v>
      </c>
      <c r="N43" s="29">
        <v>0.02</v>
      </c>
      <c r="O43" s="26" t="s">
        <v>486</v>
      </c>
      <c r="P43" s="28">
        <v>0.01</v>
      </c>
      <c r="Q43" s="29">
        <v>0.02</v>
      </c>
      <c r="R43" s="25" t="s">
        <v>486</v>
      </c>
      <c r="S43" s="25" t="s">
        <v>486</v>
      </c>
      <c r="T43" s="26" t="s">
        <v>486</v>
      </c>
      <c r="U43" s="24" t="s">
        <v>486</v>
      </c>
      <c r="V43" s="25" t="s">
        <v>486</v>
      </c>
      <c r="W43" s="25" t="s">
        <v>486</v>
      </c>
      <c r="X43" s="26" t="s">
        <v>486</v>
      </c>
      <c r="Y43" s="28">
        <v>0.01</v>
      </c>
      <c r="Z43" s="29">
        <v>0.01</v>
      </c>
      <c r="AA43" s="25" t="s">
        <v>486</v>
      </c>
      <c r="AB43" s="26" t="s">
        <v>486</v>
      </c>
      <c r="AC43" s="10"/>
    </row>
    <row r="44" spans="1:29" x14ac:dyDescent="0.35">
      <c r="A44" s="11"/>
      <c r="B44" s="22" t="s">
        <v>449</v>
      </c>
      <c r="C44" s="24" t="s">
        <v>607</v>
      </c>
      <c r="D44" s="24" t="s">
        <v>449</v>
      </c>
      <c r="E44" s="25" t="s">
        <v>449</v>
      </c>
      <c r="F44" s="25" t="s">
        <v>513</v>
      </c>
      <c r="G44" s="25" t="s">
        <v>449</v>
      </c>
      <c r="H44" s="26" t="s">
        <v>449</v>
      </c>
      <c r="I44" s="24" t="s">
        <v>449</v>
      </c>
      <c r="J44" s="25" t="s">
        <v>449</v>
      </c>
      <c r="K44" s="25" t="s">
        <v>449</v>
      </c>
      <c r="L44" s="26" t="s">
        <v>449</v>
      </c>
      <c r="M44" s="24" t="s">
        <v>449</v>
      </c>
      <c r="N44" s="25" t="s">
        <v>449</v>
      </c>
      <c r="O44" s="26" t="s">
        <v>449</v>
      </c>
      <c r="P44" s="24" t="s">
        <v>449</v>
      </c>
      <c r="Q44" s="25" t="s">
        <v>523</v>
      </c>
      <c r="R44" s="25" t="s">
        <v>449</v>
      </c>
      <c r="S44" s="25" t="s">
        <v>449</v>
      </c>
      <c r="T44" s="26" t="s">
        <v>449</v>
      </c>
      <c r="U44" s="24" t="s">
        <v>449</v>
      </c>
      <c r="V44" s="25" t="s">
        <v>449</v>
      </c>
      <c r="W44" s="25" t="s">
        <v>449</v>
      </c>
      <c r="X44" s="26" t="s">
        <v>449</v>
      </c>
      <c r="Y44" s="24" t="s">
        <v>449</v>
      </c>
      <c r="Z44" s="25" t="s">
        <v>449</v>
      </c>
      <c r="AA44" s="25" t="s">
        <v>449</v>
      </c>
      <c r="AB44" s="26" t="s">
        <v>449</v>
      </c>
      <c r="AC44" s="10"/>
    </row>
    <row r="45" spans="1:29" x14ac:dyDescent="0.35">
      <c r="A45" s="11"/>
      <c r="B45" s="8" t="s">
        <v>1441</v>
      </c>
      <c r="C45" s="9">
        <v>17</v>
      </c>
      <c r="D45" s="10" t="s">
        <v>486</v>
      </c>
      <c r="E45" s="5">
        <v>11</v>
      </c>
      <c r="F45" s="5">
        <v>6</v>
      </c>
      <c r="G45" s="5" t="s">
        <v>486</v>
      </c>
      <c r="H45" s="11" t="s">
        <v>486</v>
      </c>
      <c r="I45" s="10" t="s">
        <v>486</v>
      </c>
      <c r="J45" s="5" t="s">
        <v>486</v>
      </c>
      <c r="K45" s="5" t="s">
        <v>486</v>
      </c>
      <c r="L45" s="11" t="s">
        <v>486</v>
      </c>
      <c r="M45" s="10">
        <v>6</v>
      </c>
      <c r="N45" s="5">
        <v>10</v>
      </c>
      <c r="O45" s="11">
        <v>1</v>
      </c>
      <c r="P45" s="10">
        <v>14</v>
      </c>
      <c r="Q45" s="5">
        <v>3</v>
      </c>
      <c r="R45" s="5" t="s">
        <v>486</v>
      </c>
      <c r="S45" s="5" t="s">
        <v>486</v>
      </c>
      <c r="T45" s="11" t="s">
        <v>486</v>
      </c>
      <c r="U45" s="10" t="s">
        <v>486</v>
      </c>
      <c r="V45" s="5" t="s">
        <v>486</v>
      </c>
      <c r="W45" s="5" t="s">
        <v>486</v>
      </c>
      <c r="X45" s="11" t="s">
        <v>486</v>
      </c>
      <c r="Y45" s="10">
        <v>1</v>
      </c>
      <c r="Z45" s="5">
        <v>15</v>
      </c>
      <c r="AA45" s="5">
        <v>1</v>
      </c>
      <c r="AB45" s="11" t="s">
        <v>486</v>
      </c>
      <c r="AC45" s="10"/>
    </row>
    <row r="46" spans="1:29" x14ac:dyDescent="0.35">
      <c r="A46" s="11"/>
      <c r="B46" s="8" t="s">
        <v>449</v>
      </c>
      <c r="C46" s="12">
        <v>0.01</v>
      </c>
      <c r="D46" s="10" t="s">
        <v>486</v>
      </c>
      <c r="E46" s="14">
        <v>0.01</v>
      </c>
      <c r="F46" s="14">
        <v>0.02</v>
      </c>
      <c r="G46" s="5" t="s">
        <v>486</v>
      </c>
      <c r="H46" s="11" t="s">
        <v>486</v>
      </c>
      <c r="I46" s="10" t="s">
        <v>486</v>
      </c>
      <c r="J46" s="5" t="s">
        <v>486</v>
      </c>
      <c r="K46" s="5" t="s">
        <v>486</v>
      </c>
      <c r="L46" s="11" t="s">
        <v>486</v>
      </c>
      <c r="M46" s="13">
        <v>0.01</v>
      </c>
      <c r="N46" s="14">
        <v>0.01</v>
      </c>
      <c r="O46" s="15">
        <v>0.01</v>
      </c>
      <c r="P46" s="13">
        <v>0.01</v>
      </c>
      <c r="Q46" s="14">
        <v>0.01</v>
      </c>
      <c r="R46" s="5" t="s">
        <v>486</v>
      </c>
      <c r="S46" s="5" t="s">
        <v>486</v>
      </c>
      <c r="T46" s="11" t="s">
        <v>486</v>
      </c>
      <c r="U46" s="10" t="s">
        <v>486</v>
      </c>
      <c r="V46" s="5" t="s">
        <v>486</v>
      </c>
      <c r="W46" s="5" t="s">
        <v>486</v>
      </c>
      <c r="X46" s="11" t="s">
        <v>486</v>
      </c>
      <c r="Y46" s="10" t="s">
        <v>511</v>
      </c>
      <c r="Z46" s="14">
        <v>0.01</v>
      </c>
      <c r="AA46" s="14">
        <v>0.02</v>
      </c>
      <c r="AB46" s="11" t="s">
        <v>486</v>
      </c>
      <c r="AC46" s="10"/>
    </row>
    <row r="47" spans="1:29" ht="29" x14ac:dyDescent="0.35">
      <c r="A47" s="11"/>
      <c r="B47" s="22" t="s">
        <v>1442</v>
      </c>
      <c r="C47" s="23">
        <v>10</v>
      </c>
      <c r="D47" s="24" t="s">
        <v>486</v>
      </c>
      <c r="E47" s="25">
        <v>7</v>
      </c>
      <c r="F47" s="25">
        <v>3</v>
      </c>
      <c r="G47" s="25" t="s">
        <v>486</v>
      </c>
      <c r="H47" s="26" t="s">
        <v>486</v>
      </c>
      <c r="I47" s="24" t="s">
        <v>486</v>
      </c>
      <c r="J47" s="25" t="s">
        <v>486</v>
      </c>
      <c r="K47" s="25" t="s">
        <v>486</v>
      </c>
      <c r="L47" s="26" t="s">
        <v>486</v>
      </c>
      <c r="M47" s="24">
        <v>3</v>
      </c>
      <c r="N47" s="25">
        <v>6</v>
      </c>
      <c r="O47" s="26">
        <v>1</v>
      </c>
      <c r="P47" s="24">
        <v>7</v>
      </c>
      <c r="Q47" s="25">
        <v>2</v>
      </c>
      <c r="R47" s="25" t="s">
        <v>486</v>
      </c>
      <c r="S47" s="25" t="s">
        <v>486</v>
      </c>
      <c r="T47" s="26" t="s">
        <v>486</v>
      </c>
      <c r="U47" s="24" t="s">
        <v>486</v>
      </c>
      <c r="V47" s="25" t="s">
        <v>486</v>
      </c>
      <c r="W47" s="25" t="s">
        <v>486</v>
      </c>
      <c r="X47" s="26" t="s">
        <v>486</v>
      </c>
      <c r="Y47" s="24">
        <v>1</v>
      </c>
      <c r="Z47" s="25">
        <v>8</v>
      </c>
      <c r="AA47" s="25">
        <v>1</v>
      </c>
      <c r="AB47" s="26" t="s">
        <v>486</v>
      </c>
      <c r="AC47" s="10"/>
    </row>
    <row r="48" spans="1:29" x14ac:dyDescent="0.35">
      <c r="A48" s="11"/>
      <c r="B48" s="22" t="s">
        <v>449</v>
      </c>
      <c r="C48" s="27">
        <v>0.01</v>
      </c>
      <c r="D48" s="24" t="s">
        <v>486</v>
      </c>
      <c r="E48" s="29">
        <v>0.01</v>
      </c>
      <c r="F48" s="29">
        <v>0.01</v>
      </c>
      <c r="G48" s="25" t="s">
        <v>486</v>
      </c>
      <c r="H48" s="26" t="s">
        <v>486</v>
      </c>
      <c r="I48" s="24" t="s">
        <v>486</v>
      </c>
      <c r="J48" s="25" t="s">
        <v>486</v>
      </c>
      <c r="K48" s="25" t="s">
        <v>486</v>
      </c>
      <c r="L48" s="26" t="s">
        <v>486</v>
      </c>
      <c r="M48" s="24" t="s">
        <v>511</v>
      </c>
      <c r="N48" s="29">
        <v>0.01</v>
      </c>
      <c r="O48" s="30">
        <v>0.01</v>
      </c>
      <c r="P48" s="28">
        <v>0.01</v>
      </c>
      <c r="Q48" s="29">
        <v>0.01</v>
      </c>
      <c r="R48" s="25" t="s">
        <v>486</v>
      </c>
      <c r="S48" s="25" t="s">
        <v>486</v>
      </c>
      <c r="T48" s="26" t="s">
        <v>486</v>
      </c>
      <c r="U48" s="24" t="s">
        <v>486</v>
      </c>
      <c r="V48" s="25" t="s">
        <v>486</v>
      </c>
      <c r="W48" s="25" t="s">
        <v>486</v>
      </c>
      <c r="X48" s="26" t="s">
        <v>486</v>
      </c>
      <c r="Y48" s="24" t="s">
        <v>511</v>
      </c>
      <c r="Z48" s="29">
        <v>0.01</v>
      </c>
      <c r="AA48" s="29">
        <v>0.02</v>
      </c>
      <c r="AB48" s="26" t="s">
        <v>486</v>
      </c>
      <c r="AC48" s="10"/>
    </row>
    <row r="49" spans="1:29" ht="29" x14ac:dyDescent="0.35">
      <c r="A49" s="11"/>
      <c r="B49" s="8" t="s">
        <v>1443</v>
      </c>
      <c r="C49" s="9">
        <v>6</v>
      </c>
      <c r="D49" s="10" t="s">
        <v>486</v>
      </c>
      <c r="E49" s="5">
        <v>1</v>
      </c>
      <c r="F49" s="5">
        <v>5</v>
      </c>
      <c r="G49" s="5" t="s">
        <v>486</v>
      </c>
      <c r="H49" s="11" t="s">
        <v>486</v>
      </c>
      <c r="I49" s="10" t="s">
        <v>486</v>
      </c>
      <c r="J49" s="5" t="s">
        <v>486</v>
      </c>
      <c r="K49" s="5" t="s">
        <v>486</v>
      </c>
      <c r="L49" s="11" t="s">
        <v>486</v>
      </c>
      <c r="M49" s="10">
        <v>3</v>
      </c>
      <c r="N49" s="5">
        <v>3</v>
      </c>
      <c r="O49" s="11" t="s">
        <v>486</v>
      </c>
      <c r="P49" s="10">
        <v>6</v>
      </c>
      <c r="Q49" s="5" t="s">
        <v>486</v>
      </c>
      <c r="R49" s="5" t="s">
        <v>486</v>
      </c>
      <c r="S49" s="5" t="s">
        <v>486</v>
      </c>
      <c r="T49" s="11" t="s">
        <v>486</v>
      </c>
      <c r="U49" s="10" t="s">
        <v>486</v>
      </c>
      <c r="V49" s="5" t="s">
        <v>486</v>
      </c>
      <c r="W49" s="5" t="s">
        <v>486</v>
      </c>
      <c r="X49" s="11" t="s">
        <v>486</v>
      </c>
      <c r="Y49" s="10">
        <v>3</v>
      </c>
      <c r="Z49" s="5">
        <v>4</v>
      </c>
      <c r="AA49" s="5" t="s">
        <v>486</v>
      </c>
      <c r="AB49" s="11" t="s">
        <v>486</v>
      </c>
      <c r="AC49" s="10"/>
    </row>
    <row r="50" spans="1:29" x14ac:dyDescent="0.35">
      <c r="A50" s="11"/>
      <c r="B50" s="8" t="s">
        <v>449</v>
      </c>
      <c r="C50" s="10" t="s">
        <v>511</v>
      </c>
      <c r="D50" s="10" t="s">
        <v>486</v>
      </c>
      <c r="E50" s="5" t="s">
        <v>511</v>
      </c>
      <c r="F50" s="14">
        <v>0.01</v>
      </c>
      <c r="G50" s="5" t="s">
        <v>486</v>
      </c>
      <c r="H50" s="11" t="s">
        <v>486</v>
      </c>
      <c r="I50" s="10" t="s">
        <v>486</v>
      </c>
      <c r="J50" s="5" t="s">
        <v>486</v>
      </c>
      <c r="K50" s="5" t="s">
        <v>486</v>
      </c>
      <c r="L50" s="11" t="s">
        <v>486</v>
      </c>
      <c r="M50" s="10" t="s">
        <v>511</v>
      </c>
      <c r="N50" s="5" t="s">
        <v>511</v>
      </c>
      <c r="O50" s="11" t="s">
        <v>486</v>
      </c>
      <c r="P50" s="13">
        <v>0.01</v>
      </c>
      <c r="Q50" s="5" t="s">
        <v>486</v>
      </c>
      <c r="R50" s="5" t="s">
        <v>486</v>
      </c>
      <c r="S50" s="5" t="s">
        <v>486</v>
      </c>
      <c r="T50" s="11" t="s">
        <v>486</v>
      </c>
      <c r="U50" s="10" t="s">
        <v>486</v>
      </c>
      <c r="V50" s="5" t="s">
        <v>486</v>
      </c>
      <c r="W50" s="5" t="s">
        <v>486</v>
      </c>
      <c r="X50" s="11" t="s">
        <v>486</v>
      </c>
      <c r="Y50" s="13">
        <v>0.01</v>
      </c>
      <c r="Z50" s="5" t="s">
        <v>511</v>
      </c>
      <c r="AA50" s="5" t="s">
        <v>486</v>
      </c>
      <c r="AB50" s="11" t="s">
        <v>486</v>
      </c>
      <c r="AC50" s="10"/>
    </row>
    <row r="51" spans="1:29" x14ac:dyDescent="0.35">
      <c r="A51" s="11"/>
      <c r="B51" s="8" t="s">
        <v>449</v>
      </c>
      <c r="C51" s="10" t="s">
        <v>607</v>
      </c>
      <c r="D51" s="10" t="s">
        <v>449</v>
      </c>
      <c r="E51" s="5" t="s">
        <v>449</v>
      </c>
      <c r="F51" s="5" t="s">
        <v>513</v>
      </c>
      <c r="G51" s="5" t="s">
        <v>449</v>
      </c>
      <c r="H51" s="11" t="s">
        <v>449</v>
      </c>
      <c r="I51" s="10" t="s">
        <v>449</v>
      </c>
      <c r="J51" s="5" t="s">
        <v>449</v>
      </c>
      <c r="K51" s="5" t="s">
        <v>449</v>
      </c>
      <c r="L51" s="11" t="s">
        <v>449</v>
      </c>
      <c r="M51" s="10" t="s">
        <v>449</v>
      </c>
      <c r="N51" s="5" t="s">
        <v>449</v>
      </c>
      <c r="O51" s="11" t="s">
        <v>449</v>
      </c>
      <c r="P51" s="10" t="s">
        <v>449</v>
      </c>
      <c r="Q51" s="5" t="s">
        <v>449</v>
      </c>
      <c r="R51" s="5" t="s">
        <v>449</v>
      </c>
      <c r="S51" s="5" t="s">
        <v>449</v>
      </c>
      <c r="T51" s="11" t="s">
        <v>449</v>
      </c>
      <c r="U51" s="10" t="s">
        <v>449</v>
      </c>
      <c r="V51" s="5" t="s">
        <v>449</v>
      </c>
      <c r="W51" s="5" t="s">
        <v>449</v>
      </c>
      <c r="X51" s="11" t="s">
        <v>449</v>
      </c>
      <c r="Y51" s="10" t="s">
        <v>449</v>
      </c>
      <c r="Z51" s="5" t="s">
        <v>449</v>
      </c>
      <c r="AA51" s="5" t="s">
        <v>449</v>
      </c>
      <c r="AB51" s="11" t="s">
        <v>449</v>
      </c>
      <c r="AC51" s="10"/>
    </row>
    <row r="52" spans="1:29" x14ac:dyDescent="0.35">
      <c r="A52" s="11"/>
      <c r="B52" s="22" t="s">
        <v>1150</v>
      </c>
      <c r="C52" s="23">
        <v>5</v>
      </c>
      <c r="D52" s="24" t="s">
        <v>486</v>
      </c>
      <c r="E52" s="25">
        <v>5</v>
      </c>
      <c r="F52" s="25">
        <v>1</v>
      </c>
      <c r="G52" s="25" t="s">
        <v>486</v>
      </c>
      <c r="H52" s="26" t="s">
        <v>486</v>
      </c>
      <c r="I52" s="24" t="s">
        <v>486</v>
      </c>
      <c r="J52" s="25" t="s">
        <v>486</v>
      </c>
      <c r="K52" s="25" t="s">
        <v>486</v>
      </c>
      <c r="L52" s="26" t="s">
        <v>486</v>
      </c>
      <c r="M52" s="24">
        <v>2</v>
      </c>
      <c r="N52" s="25">
        <v>3</v>
      </c>
      <c r="O52" s="26" t="s">
        <v>511</v>
      </c>
      <c r="P52" s="24">
        <v>5</v>
      </c>
      <c r="Q52" s="25">
        <v>1</v>
      </c>
      <c r="R52" s="25" t="s">
        <v>486</v>
      </c>
      <c r="S52" s="25" t="s">
        <v>486</v>
      </c>
      <c r="T52" s="26" t="s">
        <v>486</v>
      </c>
      <c r="U52" s="24" t="s">
        <v>486</v>
      </c>
      <c r="V52" s="25" t="s">
        <v>486</v>
      </c>
      <c r="W52" s="25" t="s">
        <v>486</v>
      </c>
      <c r="X52" s="26" t="s">
        <v>486</v>
      </c>
      <c r="Y52" s="24">
        <v>1</v>
      </c>
      <c r="Z52" s="25">
        <v>5</v>
      </c>
      <c r="AA52" s="25" t="s">
        <v>486</v>
      </c>
      <c r="AB52" s="26" t="s">
        <v>486</v>
      </c>
      <c r="AC52" s="10"/>
    </row>
    <row r="53" spans="1:29" x14ac:dyDescent="0.35">
      <c r="A53" s="11"/>
      <c r="B53" s="22" t="s">
        <v>449</v>
      </c>
      <c r="C53" s="23" t="s">
        <v>511</v>
      </c>
      <c r="D53" s="24" t="s">
        <v>486</v>
      </c>
      <c r="E53" s="25" t="s">
        <v>511</v>
      </c>
      <c r="F53" s="25" t="s">
        <v>511</v>
      </c>
      <c r="G53" s="25" t="s">
        <v>486</v>
      </c>
      <c r="H53" s="26" t="s">
        <v>486</v>
      </c>
      <c r="I53" s="24" t="s">
        <v>486</v>
      </c>
      <c r="J53" s="25" t="s">
        <v>486</v>
      </c>
      <c r="K53" s="25" t="s">
        <v>486</v>
      </c>
      <c r="L53" s="26" t="s">
        <v>486</v>
      </c>
      <c r="M53" s="24" t="s">
        <v>511</v>
      </c>
      <c r="N53" s="25" t="s">
        <v>511</v>
      </c>
      <c r="O53" s="26" t="s">
        <v>511</v>
      </c>
      <c r="P53" s="24" t="s">
        <v>511</v>
      </c>
      <c r="Q53" s="25" t="s">
        <v>511</v>
      </c>
      <c r="R53" s="25" t="s">
        <v>486</v>
      </c>
      <c r="S53" s="25" t="s">
        <v>486</v>
      </c>
      <c r="T53" s="26" t="s">
        <v>486</v>
      </c>
      <c r="U53" s="24" t="s">
        <v>486</v>
      </c>
      <c r="V53" s="25" t="s">
        <v>486</v>
      </c>
      <c r="W53" s="25" t="s">
        <v>486</v>
      </c>
      <c r="X53" s="26" t="s">
        <v>486</v>
      </c>
      <c r="Y53" s="24" t="s">
        <v>511</v>
      </c>
      <c r="Z53" s="25" t="s">
        <v>511</v>
      </c>
      <c r="AA53" s="25" t="s">
        <v>486</v>
      </c>
      <c r="AB53" s="26" t="s">
        <v>486</v>
      </c>
      <c r="AC53" s="10"/>
    </row>
    <row r="54" spans="1:29" x14ac:dyDescent="0.35">
      <c r="A54" s="11"/>
      <c r="B54" s="8" t="s">
        <v>908</v>
      </c>
      <c r="C54" s="9">
        <v>17</v>
      </c>
      <c r="D54" s="10" t="s">
        <v>486</v>
      </c>
      <c r="E54" s="5">
        <v>16</v>
      </c>
      <c r="F54" s="5" t="s">
        <v>511</v>
      </c>
      <c r="G54" s="5" t="s">
        <v>486</v>
      </c>
      <c r="H54" s="11" t="s">
        <v>486</v>
      </c>
      <c r="I54" s="10" t="s">
        <v>486</v>
      </c>
      <c r="J54" s="5" t="s">
        <v>486</v>
      </c>
      <c r="K54" s="5" t="s">
        <v>486</v>
      </c>
      <c r="L54" s="11" t="s">
        <v>486</v>
      </c>
      <c r="M54" s="10">
        <v>10</v>
      </c>
      <c r="N54" s="5">
        <v>6</v>
      </c>
      <c r="O54" s="11" t="s">
        <v>511</v>
      </c>
      <c r="P54" s="10">
        <v>13</v>
      </c>
      <c r="Q54" s="5">
        <v>4</v>
      </c>
      <c r="R54" s="5" t="s">
        <v>486</v>
      </c>
      <c r="S54" s="5" t="s">
        <v>486</v>
      </c>
      <c r="T54" s="11" t="s">
        <v>486</v>
      </c>
      <c r="U54" s="10" t="s">
        <v>486</v>
      </c>
      <c r="V54" s="5" t="s">
        <v>486</v>
      </c>
      <c r="W54" s="5" t="s">
        <v>486</v>
      </c>
      <c r="X54" s="11" t="s">
        <v>486</v>
      </c>
      <c r="Y54" s="10">
        <v>7</v>
      </c>
      <c r="Z54" s="5">
        <v>8</v>
      </c>
      <c r="AA54" s="5" t="s">
        <v>486</v>
      </c>
      <c r="AB54" s="11" t="s">
        <v>511</v>
      </c>
      <c r="AC54" s="10"/>
    </row>
    <row r="55" spans="1:29" x14ac:dyDescent="0.35">
      <c r="A55" s="5"/>
      <c r="B55" s="31" t="s">
        <v>449</v>
      </c>
      <c r="C55" s="47">
        <v>0.01</v>
      </c>
      <c r="D55" s="32" t="s">
        <v>486</v>
      </c>
      <c r="E55" s="41">
        <v>0.01</v>
      </c>
      <c r="F55" s="33" t="s">
        <v>511</v>
      </c>
      <c r="G55" s="33" t="s">
        <v>486</v>
      </c>
      <c r="H55" s="34" t="s">
        <v>486</v>
      </c>
      <c r="I55" s="32" t="s">
        <v>486</v>
      </c>
      <c r="J55" s="33" t="s">
        <v>486</v>
      </c>
      <c r="K55" s="33" t="s">
        <v>486</v>
      </c>
      <c r="L55" s="34" t="s">
        <v>486</v>
      </c>
      <c r="M55" s="48">
        <v>0.02</v>
      </c>
      <c r="N55" s="41">
        <v>0.01</v>
      </c>
      <c r="O55" s="34" t="s">
        <v>511</v>
      </c>
      <c r="P55" s="48">
        <v>0.01</v>
      </c>
      <c r="Q55" s="41">
        <v>0.01</v>
      </c>
      <c r="R55" s="33" t="s">
        <v>486</v>
      </c>
      <c r="S55" s="33" t="s">
        <v>486</v>
      </c>
      <c r="T55" s="34" t="s">
        <v>486</v>
      </c>
      <c r="U55" s="32" t="s">
        <v>486</v>
      </c>
      <c r="V55" s="33" t="s">
        <v>486</v>
      </c>
      <c r="W55" s="33" t="s">
        <v>486</v>
      </c>
      <c r="X55" s="34" t="s">
        <v>486</v>
      </c>
      <c r="Y55" s="48">
        <v>0.02</v>
      </c>
      <c r="Z55" s="41">
        <v>0.01</v>
      </c>
      <c r="AA55" s="33" t="s">
        <v>486</v>
      </c>
      <c r="AB55" s="41">
        <v>0.03</v>
      </c>
      <c r="AC55" s="10"/>
    </row>
    <row r="56" spans="1:29" x14ac:dyDescent="0.35">
      <c r="B56" s="1" t="s">
        <v>1929</v>
      </c>
    </row>
    <row r="57" spans="1:29" x14ac:dyDescent="0.35">
      <c r="B57" s="1" t="s">
        <v>529</v>
      </c>
    </row>
    <row r="58" spans="1:29" x14ac:dyDescent="0.35">
      <c r="B58" s="1" t="s">
        <v>530</v>
      </c>
    </row>
  </sheetData>
  <hyperlinks>
    <hyperlink ref="C1" location="Index!A122" display="Return to Index" xr:uid="{00000000-0004-0000-76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700-000000000000}">
  <dimension ref="A1:X65"/>
  <sheetViews>
    <sheetView showGridLines="0" zoomScale="85" zoomScaleNormal="85" workbookViewId="0">
      <pane ySplit="8" topLeftCell="A9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318</v>
      </c>
    </row>
    <row r="6" spans="1:24" x14ac:dyDescent="0.35">
      <c r="B6" s="1" t="s">
        <v>315</v>
      </c>
    </row>
    <row r="7" spans="1:24" x14ac:dyDescent="0.35">
      <c r="B7" s="1" t="s">
        <v>316</v>
      </c>
    </row>
    <row r="8" spans="1:24" ht="130.5" x14ac:dyDescent="0.35">
      <c r="B8" s="5" t="s">
        <v>449</v>
      </c>
      <c r="C8" s="6" t="s">
        <v>450</v>
      </c>
      <c r="D8" s="6" t="s">
        <v>535</v>
      </c>
      <c r="E8" s="7" t="s">
        <v>536</v>
      </c>
      <c r="F8" s="7" t="s">
        <v>537</v>
      </c>
      <c r="G8" s="7" t="s">
        <v>538</v>
      </c>
      <c r="H8" s="7" t="s">
        <v>539</v>
      </c>
      <c r="I8" s="7" t="s">
        <v>540</v>
      </c>
      <c r="J8" s="6" t="s">
        <v>541</v>
      </c>
      <c r="K8" s="7" t="s">
        <v>542</v>
      </c>
      <c r="L8" s="6" t="s">
        <v>543</v>
      </c>
      <c r="M8" s="7" t="s">
        <v>544</v>
      </c>
      <c r="N8" s="7" t="s">
        <v>545</v>
      </c>
      <c r="O8" s="7" t="s">
        <v>546</v>
      </c>
      <c r="P8" s="7" t="s">
        <v>547</v>
      </c>
      <c r="Q8" s="7" t="s">
        <v>548</v>
      </c>
      <c r="R8" s="7" t="s">
        <v>549</v>
      </c>
      <c r="S8" s="6" t="s">
        <v>550</v>
      </c>
      <c r="T8" s="7" t="s">
        <v>551</v>
      </c>
      <c r="U8" s="7" t="s">
        <v>552</v>
      </c>
      <c r="V8" s="7" t="s">
        <v>553</v>
      </c>
      <c r="W8" s="7" t="s">
        <v>554</v>
      </c>
    </row>
    <row r="9" spans="1:24" x14ac:dyDescent="0.35">
      <c r="B9" s="8" t="s">
        <v>476</v>
      </c>
      <c r="C9" s="9">
        <v>1507</v>
      </c>
      <c r="D9" s="10">
        <v>425</v>
      </c>
      <c r="E9" s="5">
        <v>92</v>
      </c>
      <c r="F9" s="5">
        <v>302</v>
      </c>
      <c r="G9" s="5">
        <v>208</v>
      </c>
      <c r="H9" s="5">
        <v>300</v>
      </c>
      <c r="I9" s="11">
        <v>138</v>
      </c>
      <c r="J9" s="10">
        <v>1257</v>
      </c>
      <c r="K9" s="11">
        <v>206</v>
      </c>
      <c r="L9" s="10">
        <v>257</v>
      </c>
      <c r="M9" s="5">
        <v>355</v>
      </c>
      <c r="N9" s="5">
        <v>109</v>
      </c>
      <c r="O9" s="5">
        <v>373</v>
      </c>
      <c r="P9" s="5">
        <v>225</v>
      </c>
      <c r="Q9" s="5">
        <v>53</v>
      </c>
      <c r="R9" s="11">
        <v>59</v>
      </c>
      <c r="S9" s="10">
        <v>294</v>
      </c>
      <c r="T9" s="5">
        <v>384</v>
      </c>
      <c r="U9" s="5">
        <v>374</v>
      </c>
      <c r="V9" s="5">
        <v>178</v>
      </c>
      <c r="W9" s="11">
        <v>90</v>
      </c>
    </row>
    <row r="10" spans="1:24" x14ac:dyDescent="0.35">
      <c r="B10" s="17" t="s">
        <v>1930</v>
      </c>
      <c r="C10" s="18">
        <v>1520</v>
      </c>
      <c r="D10" s="19">
        <v>399</v>
      </c>
      <c r="E10" s="20" t="s">
        <v>947</v>
      </c>
      <c r="F10" s="20">
        <v>281</v>
      </c>
      <c r="G10" s="20">
        <v>201</v>
      </c>
      <c r="H10" s="20">
        <v>334</v>
      </c>
      <c r="I10" s="21" t="s">
        <v>1370</v>
      </c>
      <c r="J10" s="19">
        <v>1224</v>
      </c>
      <c r="K10" s="21">
        <v>240</v>
      </c>
      <c r="L10" s="19">
        <v>307</v>
      </c>
      <c r="M10" s="20">
        <v>348</v>
      </c>
      <c r="N10" s="20" t="s">
        <v>960</v>
      </c>
      <c r="O10" s="20">
        <v>344</v>
      </c>
      <c r="P10" s="20">
        <v>212</v>
      </c>
      <c r="Q10" s="20" t="s">
        <v>1444</v>
      </c>
      <c r="R10" s="21" t="s">
        <v>666</v>
      </c>
      <c r="S10" s="19">
        <v>357</v>
      </c>
      <c r="T10" s="20">
        <v>378</v>
      </c>
      <c r="U10" s="20">
        <v>338</v>
      </c>
      <c r="V10" s="20">
        <v>143</v>
      </c>
      <c r="W10" s="21" t="s">
        <v>975</v>
      </c>
    </row>
    <row r="11" spans="1:24" ht="29" x14ac:dyDescent="0.35">
      <c r="A11" s="11"/>
      <c r="B11" s="22" t="s">
        <v>1426</v>
      </c>
      <c r="C11" s="23">
        <v>748</v>
      </c>
      <c r="D11" s="24">
        <v>207</v>
      </c>
      <c r="E11" s="25">
        <v>39</v>
      </c>
      <c r="F11" s="25">
        <v>172</v>
      </c>
      <c r="G11" s="25">
        <v>95</v>
      </c>
      <c r="H11" s="25">
        <v>144</v>
      </c>
      <c r="I11" s="26">
        <v>69</v>
      </c>
      <c r="J11" s="24">
        <v>647</v>
      </c>
      <c r="K11" s="26">
        <v>80</v>
      </c>
      <c r="L11" s="24">
        <v>138</v>
      </c>
      <c r="M11" s="25">
        <v>170</v>
      </c>
      <c r="N11" s="25">
        <v>63</v>
      </c>
      <c r="O11" s="25">
        <v>180</v>
      </c>
      <c r="P11" s="25">
        <v>122</v>
      </c>
      <c r="Q11" s="25">
        <v>22</v>
      </c>
      <c r="R11" s="26">
        <v>23</v>
      </c>
      <c r="S11" s="24">
        <v>138</v>
      </c>
      <c r="T11" s="25">
        <v>193</v>
      </c>
      <c r="U11" s="25">
        <v>217</v>
      </c>
      <c r="V11" s="25">
        <v>81</v>
      </c>
      <c r="W11" s="26">
        <v>40</v>
      </c>
      <c r="X11" s="10"/>
    </row>
    <row r="12" spans="1:24" x14ac:dyDescent="0.35">
      <c r="A12" s="11"/>
      <c r="B12" s="22" t="s">
        <v>449</v>
      </c>
      <c r="C12" s="27">
        <v>0.49</v>
      </c>
      <c r="D12" s="28">
        <v>0.52</v>
      </c>
      <c r="E12" s="29">
        <v>0.42</v>
      </c>
      <c r="F12" s="29">
        <v>0.61</v>
      </c>
      <c r="G12" s="29">
        <v>0.47</v>
      </c>
      <c r="H12" s="29">
        <v>0.43</v>
      </c>
      <c r="I12" s="30">
        <v>0.42</v>
      </c>
      <c r="J12" s="28">
        <v>0.53</v>
      </c>
      <c r="K12" s="30">
        <v>0.33</v>
      </c>
      <c r="L12" s="28">
        <v>0.45</v>
      </c>
      <c r="M12" s="29">
        <v>0.49</v>
      </c>
      <c r="N12" s="29">
        <v>0.61</v>
      </c>
      <c r="O12" s="29">
        <v>0.52</v>
      </c>
      <c r="P12" s="29">
        <v>0.56999999999999995</v>
      </c>
      <c r="Q12" s="29">
        <v>0.55000000000000004</v>
      </c>
      <c r="R12" s="30">
        <v>0.31</v>
      </c>
      <c r="S12" s="28">
        <v>0.39</v>
      </c>
      <c r="T12" s="29">
        <v>0.51</v>
      </c>
      <c r="U12" s="29">
        <v>0.64</v>
      </c>
      <c r="V12" s="29">
        <v>0.56999999999999995</v>
      </c>
      <c r="W12" s="30">
        <v>0.38</v>
      </c>
      <c r="X12" s="10"/>
    </row>
    <row r="13" spans="1:24" x14ac:dyDescent="0.35">
      <c r="A13" s="11"/>
      <c r="B13" s="22" t="s">
        <v>449</v>
      </c>
      <c r="C13" s="24" t="s">
        <v>1186</v>
      </c>
      <c r="D13" s="24" t="s">
        <v>449</v>
      </c>
      <c r="E13" s="25" t="s">
        <v>449</v>
      </c>
      <c r="F13" s="25" t="s">
        <v>1445</v>
      </c>
      <c r="G13" s="25" t="s">
        <v>449</v>
      </c>
      <c r="H13" s="25" t="s">
        <v>449</v>
      </c>
      <c r="I13" s="26" t="s">
        <v>449</v>
      </c>
      <c r="J13" s="24" t="s">
        <v>514</v>
      </c>
      <c r="K13" s="26" t="s">
        <v>449</v>
      </c>
      <c r="L13" s="24" t="s">
        <v>449</v>
      </c>
      <c r="M13" s="25" t="s">
        <v>558</v>
      </c>
      <c r="N13" s="25" t="s">
        <v>731</v>
      </c>
      <c r="O13" s="25" t="s">
        <v>558</v>
      </c>
      <c r="P13" s="25" t="s">
        <v>731</v>
      </c>
      <c r="Q13" s="25" t="s">
        <v>558</v>
      </c>
      <c r="R13" s="26" t="s">
        <v>449</v>
      </c>
      <c r="S13" s="24" t="s">
        <v>449</v>
      </c>
      <c r="T13" s="25" t="s">
        <v>842</v>
      </c>
      <c r="U13" s="25" t="s">
        <v>737</v>
      </c>
      <c r="V13" s="25" t="s">
        <v>745</v>
      </c>
      <c r="W13" s="26" t="s">
        <v>449</v>
      </c>
      <c r="X13" s="10"/>
    </row>
    <row r="14" spans="1:24" ht="29" x14ac:dyDescent="0.35">
      <c r="A14" s="11"/>
      <c r="B14" s="8" t="s">
        <v>1428</v>
      </c>
      <c r="C14" s="9">
        <v>491</v>
      </c>
      <c r="D14" s="10">
        <v>120</v>
      </c>
      <c r="E14" s="5">
        <v>26</v>
      </c>
      <c r="F14" s="5">
        <v>93</v>
      </c>
      <c r="G14" s="5">
        <v>57</v>
      </c>
      <c r="H14" s="5">
        <v>110</v>
      </c>
      <c r="I14" s="11">
        <v>59</v>
      </c>
      <c r="J14" s="10">
        <v>375</v>
      </c>
      <c r="K14" s="11">
        <v>96</v>
      </c>
      <c r="L14" s="10">
        <v>80</v>
      </c>
      <c r="M14" s="5">
        <v>105</v>
      </c>
      <c r="N14" s="5">
        <v>33</v>
      </c>
      <c r="O14" s="5">
        <v>123</v>
      </c>
      <c r="P14" s="5">
        <v>78</v>
      </c>
      <c r="Q14" s="5">
        <v>11</v>
      </c>
      <c r="R14" s="11">
        <v>19</v>
      </c>
      <c r="S14" s="10">
        <v>96</v>
      </c>
      <c r="T14" s="5">
        <v>111</v>
      </c>
      <c r="U14" s="5">
        <v>108</v>
      </c>
      <c r="V14" s="5">
        <v>54</v>
      </c>
      <c r="W14" s="11">
        <v>39</v>
      </c>
      <c r="X14" s="10"/>
    </row>
    <row r="15" spans="1:24" x14ac:dyDescent="0.35">
      <c r="A15" s="11"/>
      <c r="B15" s="8" t="s">
        <v>449</v>
      </c>
      <c r="C15" s="12">
        <v>0.32</v>
      </c>
      <c r="D15" s="13">
        <v>0.3</v>
      </c>
      <c r="E15" s="14">
        <v>0.28000000000000003</v>
      </c>
      <c r="F15" s="14">
        <v>0.33</v>
      </c>
      <c r="G15" s="14">
        <v>0.28000000000000003</v>
      </c>
      <c r="H15" s="14">
        <v>0.33</v>
      </c>
      <c r="I15" s="15">
        <v>0.36</v>
      </c>
      <c r="J15" s="13">
        <v>0.31</v>
      </c>
      <c r="K15" s="15">
        <v>0.4</v>
      </c>
      <c r="L15" s="13">
        <v>0.26</v>
      </c>
      <c r="M15" s="14">
        <v>0.3</v>
      </c>
      <c r="N15" s="14">
        <v>0.32</v>
      </c>
      <c r="O15" s="14">
        <v>0.36</v>
      </c>
      <c r="P15" s="14">
        <v>0.37</v>
      </c>
      <c r="Q15" s="14">
        <v>0.28000000000000003</v>
      </c>
      <c r="R15" s="15">
        <v>0.25</v>
      </c>
      <c r="S15" s="13">
        <v>0.27</v>
      </c>
      <c r="T15" s="14">
        <v>0.28999999999999998</v>
      </c>
      <c r="U15" s="14">
        <v>0.32</v>
      </c>
      <c r="V15" s="14">
        <v>0.38</v>
      </c>
      <c r="W15" s="15">
        <v>0.37</v>
      </c>
      <c r="X15" s="10"/>
    </row>
    <row r="16" spans="1:24" x14ac:dyDescent="0.35">
      <c r="A16" s="11"/>
      <c r="B16" s="8" t="s">
        <v>449</v>
      </c>
      <c r="C16" s="10" t="s">
        <v>645</v>
      </c>
      <c r="D16" s="10" t="s">
        <v>449</v>
      </c>
      <c r="E16" s="5" t="s">
        <v>449</v>
      </c>
      <c r="F16" s="5" t="s">
        <v>449</v>
      </c>
      <c r="G16" s="5" t="s">
        <v>449</v>
      </c>
      <c r="H16" s="5" t="s">
        <v>449</v>
      </c>
      <c r="I16" s="11" t="s">
        <v>449</v>
      </c>
      <c r="J16" s="10" t="s">
        <v>449</v>
      </c>
      <c r="K16" s="11" t="s">
        <v>506</v>
      </c>
      <c r="L16" s="10" t="s">
        <v>449</v>
      </c>
      <c r="M16" s="5" t="s">
        <v>449</v>
      </c>
      <c r="N16" s="5" t="s">
        <v>449</v>
      </c>
      <c r="O16" s="5" t="s">
        <v>611</v>
      </c>
      <c r="P16" s="5" t="s">
        <v>611</v>
      </c>
      <c r="Q16" s="5" t="s">
        <v>449</v>
      </c>
      <c r="R16" s="11" t="s">
        <v>449</v>
      </c>
      <c r="S16" s="10" t="s">
        <v>449</v>
      </c>
      <c r="T16" s="5" t="s">
        <v>449</v>
      </c>
      <c r="U16" s="5" t="s">
        <v>449</v>
      </c>
      <c r="V16" s="5" t="s">
        <v>842</v>
      </c>
      <c r="W16" s="11" t="s">
        <v>449</v>
      </c>
      <c r="X16" s="10"/>
    </row>
    <row r="17" spans="1:24" ht="29" x14ac:dyDescent="0.35">
      <c r="A17" s="11"/>
      <c r="B17" s="22" t="s">
        <v>1429</v>
      </c>
      <c r="C17" s="23">
        <v>403</v>
      </c>
      <c r="D17" s="24">
        <v>96</v>
      </c>
      <c r="E17" s="25">
        <v>23</v>
      </c>
      <c r="F17" s="25">
        <v>58</v>
      </c>
      <c r="G17" s="25">
        <v>59</v>
      </c>
      <c r="H17" s="25">
        <v>102</v>
      </c>
      <c r="I17" s="26">
        <v>54</v>
      </c>
      <c r="J17" s="24">
        <v>315</v>
      </c>
      <c r="K17" s="26">
        <v>67</v>
      </c>
      <c r="L17" s="24">
        <v>88</v>
      </c>
      <c r="M17" s="25">
        <v>91</v>
      </c>
      <c r="N17" s="25">
        <v>25</v>
      </c>
      <c r="O17" s="25">
        <v>90</v>
      </c>
      <c r="P17" s="25">
        <v>50</v>
      </c>
      <c r="Q17" s="25">
        <v>14</v>
      </c>
      <c r="R17" s="26">
        <v>22</v>
      </c>
      <c r="S17" s="24">
        <v>114</v>
      </c>
      <c r="T17" s="25">
        <v>110</v>
      </c>
      <c r="U17" s="25">
        <v>69</v>
      </c>
      <c r="V17" s="25">
        <v>24</v>
      </c>
      <c r="W17" s="26">
        <v>34</v>
      </c>
      <c r="X17" s="10"/>
    </row>
    <row r="18" spans="1:24" x14ac:dyDescent="0.35">
      <c r="A18" s="11"/>
      <c r="B18" s="22" t="s">
        <v>449</v>
      </c>
      <c r="C18" s="27">
        <v>0.26</v>
      </c>
      <c r="D18" s="28">
        <v>0.24</v>
      </c>
      <c r="E18" s="29">
        <v>0.25</v>
      </c>
      <c r="F18" s="29">
        <v>0.21</v>
      </c>
      <c r="G18" s="29">
        <v>0.28999999999999998</v>
      </c>
      <c r="H18" s="29">
        <v>0.3</v>
      </c>
      <c r="I18" s="30">
        <v>0.33</v>
      </c>
      <c r="J18" s="28">
        <v>0.26</v>
      </c>
      <c r="K18" s="30">
        <v>0.28000000000000003</v>
      </c>
      <c r="L18" s="28">
        <v>0.28999999999999998</v>
      </c>
      <c r="M18" s="29">
        <v>0.26</v>
      </c>
      <c r="N18" s="29">
        <v>0.24</v>
      </c>
      <c r="O18" s="29">
        <v>0.26</v>
      </c>
      <c r="P18" s="29">
        <v>0.24</v>
      </c>
      <c r="Q18" s="29">
        <v>0.34</v>
      </c>
      <c r="R18" s="30">
        <v>0.3</v>
      </c>
      <c r="S18" s="28">
        <v>0.32</v>
      </c>
      <c r="T18" s="29">
        <v>0.28999999999999998</v>
      </c>
      <c r="U18" s="29">
        <v>0.2</v>
      </c>
      <c r="V18" s="29">
        <v>0.17</v>
      </c>
      <c r="W18" s="30">
        <v>0.32</v>
      </c>
      <c r="X18" s="10"/>
    </row>
    <row r="19" spans="1:24" x14ac:dyDescent="0.35">
      <c r="A19" s="11"/>
      <c r="B19" s="22" t="s">
        <v>449</v>
      </c>
      <c r="C19" s="24" t="s">
        <v>1226</v>
      </c>
      <c r="D19" s="24" t="s">
        <v>449</v>
      </c>
      <c r="E19" s="25" t="s">
        <v>449</v>
      </c>
      <c r="F19" s="25" t="s">
        <v>449</v>
      </c>
      <c r="G19" s="25" t="s">
        <v>449</v>
      </c>
      <c r="H19" s="25" t="s">
        <v>614</v>
      </c>
      <c r="I19" s="26" t="s">
        <v>614</v>
      </c>
      <c r="J19" s="24" t="s">
        <v>449</v>
      </c>
      <c r="K19" s="26" t="s">
        <v>449</v>
      </c>
      <c r="L19" s="24" t="s">
        <v>449</v>
      </c>
      <c r="M19" s="25" t="s">
        <v>449</v>
      </c>
      <c r="N19" s="25" t="s">
        <v>449</v>
      </c>
      <c r="O19" s="25" t="s">
        <v>449</v>
      </c>
      <c r="P19" s="25" t="s">
        <v>449</v>
      </c>
      <c r="Q19" s="25" t="s">
        <v>449</v>
      </c>
      <c r="R19" s="26" t="s">
        <v>449</v>
      </c>
      <c r="S19" s="24" t="s">
        <v>567</v>
      </c>
      <c r="T19" s="25" t="s">
        <v>567</v>
      </c>
      <c r="U19" s="25" t="s">
        <v>449</v>
      </c>
      <c r="V19" s="25" t="s">
        <v>449</v>
      </c>
      <c r="W19" s="26" t="s">
        <v>647</v>
      </c>
      <c r="X19" s="10"/>
    </row>
    <row r="20" spans="1:24" ht="29" x14ac:dyDescent="0.35">
      <c r="A20" s="11"/>
      <c r="B20" s="8" t="s">
        <v>1431</v>
      </c>
      <c r="C20" s="9">
        <v>263</v>
      </c>
      <c r="D20" s="10">
        <v>78</v>
      </c>
      <c r="E20" s="5">
        <v>22</v>
      </c>
      <c r="F20" s="5">
        <v>36</v>
      </c>
      <c r="G20" s="5">
        <v>32</v>
      </c>
      <c r="H20" s="5">
        <v>58</v>
      </c>
      <c r="I20" s="11">
        <v>32</v>
      </c>
      <c r="J20" s="10">
        <v>194</v>
      </c>
      <c r="K20" s="11">
        <v>56</v>
      </c>
      <c r="L20" s="10">
        <v>45</v>
      </c>
      <c r="M20" s="5">
        <v>63</v>
      </c>
      <c r="N20" s="5">
        <v>13</v>
      </c>
      <c r="O20" s="5">
        <v>61</v>
      </c>
      <c r="P20" s="5">
        <v>47</v>
      </c>
      <c r="Q20" s="5">
        <v>9</v>
      </c>
      <c r="R20" s="11">
        <v>8</v>
      </c>
      <c r="S20" s="10">
        <v>59</v>
      </c>
      <c r="T20" s="5">
        <v>72</v>
      </c>
      <c r="U20" s="5">
        <v>51</v>
      </c>
      <c r="V20" s="5">
        <v>28</v>
      </c>
      <c r="W20" s="11">
        <v>11</v>
      </c>
      <c r="X20" s="10"/>
    </row>
    <row r="21" spans="1:24" x14ac:dyDescent="0.35">
      <c r="A21" s="11"/>
      <c r="B21" s="8" t="s">
        <v>449</v>
      </c>
      <c r="C21" s="12">
        <v>0.17</v>
      </c>
      <c r="D21" s="13">
        <v>0.19</v>
      </c>
      <c r="E21" s="14">
        <v>0.24</v>
      </c>
      <c r="F21" s="14">
        <v>0.13</v>
      </c>
      <c r="G21" s="14">
        <v>0.16</v>
      </c>
      <c r="H21" s="14">
        <v>0.17</v>
      </c>
      <c r="I21" s="15">
        <v>0.2</v>
      </c>
      <c r="J21" s="13">
        <v>0.16</v>
      </c>
      <c r="K21" s="15">
        <v>0.23</v>
      </c>
      <c r="L21" s="13">
        <v>0.15</v>
      </c>
      <c r="M21" s="14">
        <v>0.18</v>
      </c>
      <c r="N21" s="14">
        <v>0.13</v>
      </c>
      <c r="O21" s="14">
        <v>0.18</v>
      </c>
      <c r="P21" s="14">
        <v>0.22</v>
      </c>
      <c r="Q21" s="14">
        <v>0.22</v>
      </c>
      <c r="R21" s="15">
        <v>0.11</v>
      </c>
      <c r="S21" s="13">
        <v>0.16</v>
      </c>
      <c r="T21" s="14">
        <v>0.19</v>
      </c>
      <c r="U21" s="14">
        <v>0.15</v>
      </c>
      <c r="V21" s="14">
        <v>0.19</v>
      </c>
      <c r="W21" s="15">
        <v>0.11</v>
      </c>
      <c r="X21" s="10"/>
    </row>
    <row r="22" spans="1:24" x14ac:dyDescent="0.35">
      <c r="A22" s="11"/>
      <c r="B22" s="8" t="s">
        <v>449</v>
      </c>
      <c r="C22" s="10" t="s">
        <v>1009</v>
      </c>
      <c r="D22" s="10" t="s">
        <v>449</v>
      </c>
      <c r="E22" s="5" t="s">
        <v>614</v>
      </c>
      <c r="F22" s="5" t="s">
        <v>449</v>
      </c>
      <c r="G22" s="5" t="s">
        <v>449</v>
      </c>
      <c r="H22" s="5" t="s">
        <v>449</v>
      </c>
      <c r="I22" s="11" t="s">
        <v>449</v>
      </c>
      <c r="J22" s="10" t="s">
        <v>449</v>
      </c>
      <c r="K22" s="11" t="s">
        <v>506</v>
      </c>
      <c r="L22" s="10" t="s">
        <v>449</v>
      </c>
      <c r="M22" s="5" t="s">
        <v>449</v>
      </c>
      <c r="N22" s="5" t="s">
        <v>449</v>
      </c>
      <c r="O22" s="5" t="s">
        <v>449</v>
      </c>
      <c r="P22" s="5" t="s">
        <v>449</v>
      </c>
      <c r="Q22" s="5" t="s">
        <v>449</v>
      </c>
      <c r="R22" s="11" t="s">
        <v>449</v>
      </c>
      <c r="S22" s="10" t="s">
        <v>449</v>
      </c>
      <c r="T22" s="5" t="s">
        <v>449</v>
      </c>
      <c r="U22" s="5" t="s">
        <v>449</v>
      </c>
      <c r="V22" s="5" t="s">
        <v>449</v>
      </c>
      <c r="W22" s="11" t="s">
        <v>449</v>
      </c>
      <c r="X22" s="10"/>
    </row>
    <row r="23" spans="1:24" ht="29" x14ac:dyDescent="0.35">
      <c r="A23" s="11"/>
      <c r="B23" s="22" t="s">
        <v>1432</v>
      </c>
      <c r="C23" s="23">
        <v>133</v>
      </c>
      <c r="D23" s="24">
        <v>52</v>
      </c>
      <c r="E23" s="25">
        <v>3</v>
      </c>
      <c r="F23" s="25">
        <v>18</v>
      </c>
      <c r="G23" s="25">
        <v>17</v>
      </c>
      <c r="H23" s="25">
        <v>17</v>
      </c>
      <c r="I23" s="26">
        <v>16</v>
      </c>
      <c r="J23" s="24">
        <v>95</v>
      </c>
      <c r="K23" s="26">
        <v>31</v>
      </c>
      <c r="L23" s="24">
        <v>13</v>
      </c>
      <c r="M23" s="25">
        <v>14</v>
      </c>
      <c r="N23" s="25">
        <v>9</v>
      </c>
      <c r="O23" s="25">
        <v>45</v>
      </c>
      <c r="P23" s="25">
        <v>32</v>
      </c>
      <c r="Q23" s="25">
        <v>5</v>
      </c>
      <c r="R23" s="26">
        <v>3</v>
      </c>
      <c r="S23" s="24">
        <v>20</v>
      </c>
      <c r="T23" s="25">
        <v>34</v>
      </c>
      <c r="U23" s="25">
        <v>31</v>
      </c>
      <c r="V23" s="25">
        <v>24</v>
      </c>
      <c r="W23" s="26">
        <v>5</v>
      </c>
      <c r="X23" s="10"/>
    </row>
    <row r="24" spans="1:24" x14ac:dyDescent="0.35">
      <c r="A24" s="11"/>
      <c r="B24" s="22" t="s">
        <v>449</v>
      </c>
      <c r="C24" s="27">
        <v>0.09</v>
      </c>
      <c r="D24" s="28">
        <v>0.13</v>
      </c>
      <c r="E24" s="29">
        <v>0.03</v>
      </c>
      <c r="F24" s="29">
        <v>0.06</v>
      </c>
      <c r="G24" s="29">
        <v>0.08</v>
      </c>
      <c r="H24" s="29">
        <v>0.05</v>
      </c>
      <c r="I24" s="30">
        <v>0.09</v>
      </c>
      <c r="J24" s="28">
        <v>0.08</v>
      </c>
      <c r="K24" s="30">
        <v>0.13</v>
      </c>
      <c r="L24" s="28">
        <v>0.04</v>
      </c>
      <c r="M24" s="29">
        <v>0.04</v>
      </c>
      <c r="N24" s="29">
        <v>0.09</v>
      </c>
      <c r="O24" s="29">
        <v>0.13</v>
      </c>
      <c r="P24" s="29">
        <v>0.15</v>
      </c>
      <c r="Q24" s="29">
        <v>0.13</v>
      </c>
      <c r="R24" s="30">
        <v>0.04</v>
      </c>
      <c r="S24" s="28">
        <v>0.06</v>
      </c>
      <c r="T24" s="29">
        <v>0.09</v>
      </c>
      <c r="U24" s="29">
        <v>0.09</v>
      </c>
      <c r="V24" s="29">
        <v>0.17</v>
      </c>
      <c r="W24" s="30">
        <v>0.05</v>
      </c>
      <c r="X24" s="10"/>
    </row>
    <row r="25" spans="1:24" x14ac:dyDescent="0.35">
      <c r="A25" s="11"/>
      <c r="B25" s="22" t="s">
        <v>449</v>
      </c>
      <c r="C25" s="24" t="s">
        <v>1446</v>
      </c>
      <c r="D25" s="24" t="s">
        <v>1343</v>
      </c>
      <c r="E25" s="25" t="s">
        <v>449</v>
      </c>
      <c r="F25" s="25" t="s">
        <v>449</v>
      </c>
      <c r="G25" s="25" t="s">
        <v>449</v>
      </c>
      <c r="H25" s="25" t="s">
        <v>449</v>
      </c>
      <c r="I25" s="26" t="s">
        <v>449</v>
      </c>
      <c r="J25" s="24" t="s">
        <v>449</v>
      </c>
      <c r="K25" s="26" t="s">
        <v>645</v>
      </c>
      <c r="L25" s="24" t="s">
        <v>449</v>
      </c>
      <c r="M25" s="25" t="s">
        <v>449</v>
      </c>
      <c r="N25" s="25" t="s">
        <v>449</v>
      </c>
      <c r="O25" s="25" t="s">
        <v>1050</v>
      </c>
      <c r="P25" s="25" t="s">
        <v>1050</v>
      </c>
      <c r="Q25" s="25" t="s">
        <v>755</v>
      </c>
      <c r="R25" s="26" t="s">
        <v>449</v>
      </c>
      <c r="S25" s="24" t="s">
        <v>449</v>
      </c>
      <c r="T25" s="25" t="s">
        <v>449</v>
      </c>
      <c r="U25" s="25" t="s">
        <v>449</v>
      </c>
      <c r="V25" s="25" t="s">
        <v>733</v>
      </c>
      <c r="W25" s="26" t="s">
        <v>449</v>
      </c>
      <c r="X25" s="10"/>
    </row>
    <row r="26" spans="1:24" ht="29" x14ac:dyDescent="0.35">
      <c r="A26" s="11"/>
      <c r="B26" s="8" t="s">
        <v>1433</v>
      </c>
      <c r="C26" s="9">
        <v>113</v>
      </c>
      <c r="D26" s="10">
        <v>44</v>
      </c>
      <c r="E26" s="5">
        <v>17</v>
      </c>
      <c r="F26" s="5">
        <v>14</v>
      </c>
      <c r="G26" s="5">
        <v>20</v>
      </c>
      <c r="H26" s="5">
        <v>15</v>
      </c>
      <c r="I26" s="11">
        <v>2</v>
      </c>
      <c r="J26" s="10">
        <v>89</v>
      </c>
      <c r="K26" s="11">
        <v>22</v>
      </c>
      <c r="L26" s="10">
        <v>15</v>
      </c>
      <c r="M26" s="5">
        <v>26</v>
      </c>
      <c r="N26" s="5">
        <v>9</v>
      </c>
      <c r="O26" s="5">
        <v>36</v>
      </c>
      <c r="P26" s="5">
        <v>22</v>
      </c>
      <c r="Q26" s="5" t="s">
        <v>486</v>
      </c>
      <c r="R26" s="11">
        <v>4</v>
      </c>
      <c r="S26" s="10">
        <v>29</v>
      </c>
      <c r="T26" s="5">
        <v>35</v>
      </c>
      <c r="U26" s="5">
        <v>22</v>
      </c>
      <c r="V26" s="5">
        <v>17</v>
      </c>
      <c r="W26" s="11">
        <v>3</v>
      </c>
      <c r="X26" s="10"/>
    </row>
    <row r="27" spans="1:24" x14ac:dyDescent="0.35">
      <c r="A27" s="11"/>
      <c r="B27" s="8" t="s">
        <v>449</v>
      </c>
      <c r="C27" s="12">
        <v>7.0000000000000007E-2</v>
      </c>
      <c r="D27" s="13">
        <v>0.11</v>
      </c>
      <c r="E27" s="14">
        <v>0.18</v>
      </c>
      <c r="F27" s="14">
        <v>0.05</v>
      </c>
      <c r="G27" s="14">
        <v>0.1</v>
      </c>
      <c r="H27" s="14">
        <v>0.05</v>
      </c>
      <c r="I27" s="15">
        <v>0.01</v>
      </c>
      <c r="J27" s="13">
        <v>7.0000000000000007E-2</v>
      </c>
      <c r="K27" s="15">
        <v>0.09</v>
      </c>
      <c r="L27" s="13">
        <v>0.05</v>
      </c>
      <c r="M27" s="14">
        <v>0.08</v>
      </c>
      <c r="N27" s="14">
        <v>0.08</v>
      </c>
      <c r="O27" s="14">
        <v>0.1</v>
      </c>
      <c r="P27" s="14">
        <v>0.1</v>
      </c>
      <c r="Q27" s="5" t="s">
        <v>486</v>
      </c>
      <c r="R27" s="15">
        <v>0.05</v>
      </c>
      <c r="S27" s="13">
        <v>0.08</v>
      </c>
      <c r="T27" s="14">
        <v>0.09</v>
      </c>
      <c r="U27" s="14">
        <v>7.0000000000000007E-2</v>
      </c>
      <c r="V27" s="14">
        <v>0.12</v>
      </c>
      <c r="W27" s="15">
        <v>0.03</v>
      </c>
      <c r="X27" s="10"/>
    </row>
    <row r="28" spans="1:24" x14ac:dyDescent="0.35">
      <c r="A28" s="11"/>
      <c r="B28" s="8" t="s">
        <v>449</v>
      </c>
      <c r="C28" s="10" t="s">
        <v>665</v>
      </c>
      <c r="D28" s="10" t="s">
        <v>1319</v>
      </c>
      <c r="E28" s="5" t="s">
        <v>1319</v>
      </c>
      <c r="F28" s="5" t="s">
        <v>449</v>
      </c>
      <c r="G28" s="5" t="s">
        <v>665</v>
      </c>
      <c r="H28" s="5" t="s">
        <v>449</v>
      </c>
      <c r="I28" s="11" t="s">
        <v>449</v>
      </c>
      <c r="J28" s="10" t="s">
        <v>449</v>
      </c>
      <c r="K28" s="11" t="s">
        <v>449</v>
      </c>
      <c r="L28" s="10" t="s">
        <v>449</v>
      </c>
      <c r="M28" s="5" t="s">
        <v>449</v>
      </c>
      <c r="N28" s="5" t="s">
        <v>449</v>
      </c>
      <c r="O28" s="5" t="s">
        <v>874</v>
      </c>
      <c r="P28" s="5" t="s">
        <v>594</v>
      </c>
      <c r="Q28" s="5" t="s">
        <v>449</v>
      </c>
      <c r="R28" s="11" t="s">
        <v>449</v>
      </c>
      <c r="S28" s="10" t="s">
        <v>449</v>
      </c>
      <c r="T28" s="5" t="s">
        <v>449</v>
      </c>
      <c r="U28" s="5" t="s">
        <v>449</v>
      </c>
      <c r="V28" s="5" t="s">
        <v>559</v>
      </c>
      <c r="W28" s="11" t="s">
        <v>449</v>
      </c>
      <c r="X28" s="10"/>
    </row>
    <row r="29" spans="1:24" ht="29" x14ac:dyDescent="0.35">
      <c r="A29" s="11"/>
      <c r="B29" s="22" t="s">
        <v>1434</v>
      </c>
      <c r="C29" s="23">
        <v>82</v>
      </c>
      <c r="D29" s="24">
        <v>26</v>
      </c>
      <c r="E29" s="25">
        <v>3</v>
      </c>
      <c r="F29" s="25">
        <v>18</v>
      </c>
      <c r="G29" s="25">
        <v>6</v>
      </c>
      <c r="H29" s="25">
        <v>13</v>
      </c>
      <c r="I29" s="26">
        <v>15</v>
      </c>
      <c r="J29" s="24">
        <v>71</v>
      </c>
      <c r="K29" s="26">
        <v>10</v>
      </c>
      <c r="L29" s="24">
        <v>8</v>
      </c>
      <c r="M29" s="25">
        <v>26</v>
      </c>
      <c r="N29" s="25">
        <v>4</v>
      </c>
      <c r="O29" s="25">
        <v>26</v>
      </c>
      <c r="P29" s="25">
        <v>11</v>
      </c>
      <c r="Q29" s="25">
        <v>2</v>
      </c>
      <c r="R29" s="26">
        <v>1</v>
      </c>
      <c r="S29" s="24">
        <v>18</v>
      </c>
      <c r="T29" s="25">
        <v>19</v>
      </c>
      <c r="U29" s="25">
        <v>15</v>
      </c>
      <c r="V29" s="25">
        <v>20</v>
      </c>
      <c r="W29" s="26">
        <v>3</v>
      </c>
      <c r="X29" s="10"/>
    </row>
    <row r="30" spans="1:24" x14ac:dyDescent="0.35">
      <c r="A30" s="11"/>
      <c r="B30" s="22" t="s">
        <v>449</v>
      </c>
      <c r="C30" s="27">
        <v>0.05</v>
      </c>
      <c r="D30" s="28">
        <v>0.06</v>
      </c>
      <c r="E30" s="29">
        <v>0.03</v>
      </c>
      <c r="F30" s="29">
        <v>7.0000000000000007E-2</v>
      </c>
      <c r="G30" s="29">
        <v>0.03</v>
      </c>
      <c r="H30" s="29">
        <v>0.04</v>
      </c>
      <c r="I30" s="30">
        <v>0.09</v>
      </c>
      <c r="J30" s="28">
        <v>0.06</v>
      </c>
      <c r="K30" s="30">
        <v>0.04</v>
      </c>
      <c r="L30" s="28">
        <v>0.03</v>
      </c>
      <c r="M30" s="29">
        <v>7.0000000000000007E-2</v>
      </c>
      <c r="N30" s="29">
        <v>0.04</v>
      </c>
      <c r="O30" s="29">
        <v>0.08</v>
      </c>
      <c r="P30" s="29">
        <v>0.05</v>
      </c>
      <c r="Q30" s="29">
        <v>0.05</v>
      </c>
      <c r="R30" s="30">
        <v>0.02</v>
      </c>
      <c r="S30" s="28">
        <v>0.05</v>
      </c>
      <c r="T30" s="29">
        <v>0.05</v>
      </c>
      <c r="U30" s="29">
        <v>0.04</v>
      </c>
      <c r="V30" s="29">
        <v>0.14000000000000001</v>
      </c>
      <c r="W30" s="30">
        <v>0.03</v>
      </c>
      <c r="X30" s="10"/>
    </row>
    <row r="31" spans="1:24" x14ac:dyDescent="0.35">
      <c r="A31" s="11"/>
      <c r="B31" s="22" t="s">
        <v>449</v>
      </c>
      <c r="C31" s="24" t="s">
        <v>449</v>
      </c>
      <c r="D31" s="24" t="s">
        <v>449</v>
      </c>
      <c r="E31" s="25" t="s">
        <v>449</v>
      </c>
      <c r="F31" s="25" t="s">
        <v>449</v>
      </c>
      <c r="G31" s="25" t="s">
        <v>449</v>
      </c>
      <c r="H31" s="25" t="s">
        <v>449</v>
      </c>
      <c r="I31" s="26" t="s">
        <v>449</v>
      </c>
      <c r="J31" s="24" t="s">
        <v>449</v>
      </c>
      <c r="K31" s="26" t="s">
        <v>449</v>
      </c>
      <c r="L31" s="24" t="s">
        <v>449</v>
      </c>
      <c r="M31" s="25" t="s">
        <v>611</v>
      </c>
      <c r="N31" s="25" t="s">
        <v>449</v>
      </c>
      <c r="O31" s="25" t="s">
        <v>611</v>
      </c>
      <c r="P31" s="25" t="s">
        <v>449</v>
      </c>
      <c r="Q31" s="25" t="s">
        <v>449</v>
      </c>
      <c r="R31" s="26" t="s">
        <v>449</v>
      </c>
      <c r="S31" s="24" t="s">
        <v>449</v>
      </c>
      <c r="T31" s="25" t="s">
        <v>449</v>
      </c>
      <c r="U31" s="25" t="s">
        <v>449</v>
      </c>
      <c r="V31" s="25" t="s">
        <v>733</v>
      </c>
      <c r="W31" s="26" t="s">
        <v>449</v>
      </c>
      <c r="X31" s="10"/>
    </row>
    <row r="32" spans="1:24" ht="29" x14ac:dyDescent="0.35">
      <c r="A32" s="11"/>
      <c r="B32" s="8" t="s">
        <v>1435</v>
      </c>
      <c r="C32" s="9">
        <v>77</v>
      </c>
      <c r="D32" s="10">
        <v>29</v>
      </c>
      <c r="E32" s="5">
        <v>1</v>
      </c>
      <c r="F32" s="5">
        <v>13</v>
      </c>
      <c r="G32" s="5">
        <v>10</v>
      </c>
      <c r="H32" s="5">
        <v>17</v>
      </c>
      <c r="I32" s="11">
        <v>6</v>
      </c>
      <c r="J32" s="10">
        <v>50</v>
      </c>
      <c r="K32" s="11">
        <v>26</v>
      </c>
      <c r="L32" s="10">
        <v>15</v>
      </c>
      <c r="M32" s="5">
        <v>18</v>
      </c>
      <c r="N32" s="5">
        <v>3</v>
      </c>
      <c r="O32" s="5">
        <v>25</v>
      </c>
      <c r="P32" s="5">
        <v>7</v>
      </c>
      <c r="Q32" s="5">
        <v>4</v>
      </c>
      <c r="R32" s="11">
        <v>3</v>
      </c>
      <c r="S32" s="10">
        <v>14</v>
      </c>
      <c r="T32" s="5">
        <v>24</v>
      </c>
      <c r="U32" s="5">
        <v>16</v>
      </c>
      <c r="V32" s="5">
        <v>5</v>
      </c>
      <c r="W32" s="11">
        <v>6</v>
      </c>
      <c r="X32" s="10"/>
    </row>
    <row r="33" spans="1:24" x14ac:dyDescent="0.35">
      <c r="A33" s="11"/>
      <c r="B33" s="8" t="s">
        <v>449</v>
      </c>
      <c r="C33" s="12">
        <v>0.05</v>
      </c>
      <c r="D33" s="13">
        <v>7.0000000000000007E-2</v>
      </c>
      <c r="E33" s="14">
        <v>0.01</v>
      </c>
      <c r="F33" s="14">
        <v>0.04</v>
      </c>
      <c r="G33" s="14">
        <v>0.05</v>
      </c>
      <c r="H33" s="14">
        <v>0.05</v>
      </c>
      <c r="I33" s="15">
        <v>0.04</v>
      </c>
      <c r="J33" s="13">
        <v>0.04</v>
      </c>
      <c r="K33" s="15">
        <v>0.11</v>
      </c>
      <c r="L33" s="13">
        <v>0.05</v>
      </c>
      <c r="M33" s="14">
        <v>0.05</v>
      </c>
      <c r="N33" s="14">
        <v>0.03</v>
      </c>
      <c r="O33" s="14">
        <v>7.0000000000000007E-2</v>
      </c>
      <c r="P33" s="14">
        <v>0.03</v>
      </c>
      <c r="Q33" s="14">
        <v>0.11</v>
      </c>
      <c r="R33" s="15">
        <v>0.05</v>
      </c>
      <c r="S33" s="13">
        <v>0.04</v>
      </c>
      <c r="T33" s="14">
        <v>0.06</v>
      </c>
      <c r="U33" s="14">
        <v>0.05</v>
      </c>
      <c r="V33" s="14">
        <v>0.04</v>
      </c>
      <c r="W33" s="15">
        <v>0.06</v>
      </c>
      <c r="X33" s="10"/>
    </row>
    <row r="34" spans="1:24" x14ac:dyDescent="0.35">
      <c r="A34" s="11"/>
      <c r="B34" s="8" t="s">
        <v>449</v>
      </c>
      <c r="C34" s="10" t="s">
        <v>645</v>
      </c>
      <c r="D34" s="10" t="s">
        <v>449</v>
      </c>
      <c r="E34" s="5" t="s">
        <v>449</v>
      </c>
      <c r="F34" s="5" t="s">
        <v>449</v>
      </c>
      <c r="G34" s="5" t="s">
        <v>449</v>
      </c>
      <c r="H34" s="5" t="s">
        <v>449</v>
      </c>
      <c r="I34" s="11" t="s">
        <v>449</v>
      </c>
      <c r="J34" s="10" t="s">
        <v>449</v>
      </c>
      <c r="K34" s="11" t="s">
        <v>506</v>
      </c>
      <c r="L34" s="10" t="s">
        <v>449</v>
      </c>
      <c r="M34" s="5" t="s">
        <v>449</v>
      </c>
      <c r="N34" s="5" t="s">
        <v>449</v>
      </c>
      <c r="O34" s="5" t="s">
        <v>449</v>
      </c>
      <c r="P34" s="5" t="s">
        <v>449</v>
      </c>
      <c r="Q34" s="5" t="s">
        <v>605</v>
      </c>
      <c r="R34" s="11" t="s">
        <v>449</v>
      </c>
      <c r="S34" s="10" t="s">
        <v>449</v>
      </c>
      <c r="T34" s="5" t="s">
        <v>449</v>
      </c>
      <c r="U34" s="5" t="s">
        <v>449</v>
      </c>
      <c r="V34" s="5" t="s">
        <v>449</v>
      </c>
      <c r="W34" s="11" t="s">
        <v>449</v>
      </c>
      <c r="X34" s="10"/>
    </row>
    <row r="35" spans="1:24" ht="29" x14ac:dyDescent="0.35">
      <c r="A35" s="11"/>
      <c r="B35" s="22" t="s">
        <v>1436</v>
      </c>
      <c r="C35" s="23">
        <v>64</v>
      </c>
      <c r="D35" s="24">
        <v>20</v>
      </c>
      <c r="E35" s="25">
        <v>3</v>
      </c>
      <c r="F35" s="25">
        <v>6</v>
      </c>
      <c r="G35" s="25">
        <v>3</v>
      </c>
      <c r="H35" s="25">
        <v>21</v>
      </c>
      <c r="I35" s="26">
        <v>10</v>
      </c>
      <c r="J35" s="24">
        <v>58</v>
      </c>
      <c r="K35" s="26">
        <v>6</v>
      </c>
      <c r="L35" s="24">
        <v>15</v>
      </c>
      <c r="M35" s="25">
        <v>22</v>
      </c>
      <c r="N35" s="25">
        <v>4</v>
      </c>
      <c r="O35" s="25">
        <v>9</v>
      </c>
      <c r="P35" s="25">
        <v>11</v>
      </c>
      <c r="Q35" s="25" t="s">
        <v>486</v>
      </c>
      <c r="R35" s="26">
        <v>3</v>
      </c>
      <c r="S35" s="24">
        <v>26</v>
      </c>
      <c r="T35" s="25">
        <v>18</v>
      </c>
      <c r="U35" s="25">
        <v>11</v>
      </c>
      <c r="V35" s="25">
        <v>6</v>
      </c>
      <c r="W35" s="26">
        <v>1</v>
      </c>
      <c r="X35" s="10"/>
    </row>
    <row r="36" spans="1:24" x14ac:dyDescent="0.35">
      <c r="A36" s="11"/>
      <c r="B36" s="22" t="s">
        <v>449</v>
      </c>
      <c r="C36" s="27">
        <v>0.04</v>
      </c>
      <c r="D36" s="28">
        <v>0.05</v>
      </c>
      <c r="E36" s="29">
        <v>0.03</v>
      </c>
      <c r="F36" s="29">
        <v>0.02</v>
      </c>
      <c r="G36" s="29">
        <v>0.02</v>
      </c>
      <c r="H36" s="29">
        <v>0.06</v>
      </c>
      <c r="I36" s="30">
        <v>0.06</v>
      </c>
      <c r="J36" s="28">
        <v>0.05</v>
      </c>
      <c r="K36" s="30">
        <v>0.03</v>
      </c>
      <c r="L36" s="28">
        <v>0.05</v>
      </c>
      <c r="M36" s="29">
        <v>0.06</v>
      </c>
      <c r="N36" s="29">
        <v>0.04</v>
      </c>
      <c r="O36" s="29">
        <v>0.03</v>
      </c>
      <c r="P36" s="29">
        <v>0.05</v>
      </c>
      <c r="Q36" s="25" t="s">
        <v>486</v>
      </c>
      <c r="R36" s="30">
        <v>0.04</v>
      </c>
      <c r="S36" s="28">
        <v>7.0000000000000007E-2</v>
      </c>
      <c r="T36" s="29">
        <v>0.05</v>
      </c>
      <c r="U36" s="29">
        <v>0.03</v>
      </c>
      <c r="V36" s="29">
        <v>0.04</v>
      </c>
      <c r="W36" s="30">
        <v>0.01</v>
      </c>
      <c r="X36" s="10"/>
    </row>
    <row r="37" spans="1:24" x14ac:dyDescent="0.35">
      <c r="A37" s="11"/>
      <c r="B37" s="22" t="s">
        <v>449</v>
      </c>
      <c r="C37" s="24" t="s">
        <v>449</v>
      </c>
      <c r="D37" s="24" t="s">
        <v>449</v>
      </c>
      <c r="E37" s="25" t="s">
        <v>449</v>
      </c>
      <c r="F37" s="25" t="s">
        <v>449</v>
      </c>
      <c r="G37" s="25" t="s">
        <v>449</v>
      </c>
      <c r="H37" s="25" t="s">
        <v>944</v>
      </c>
      <c r="I37" s="26" t="s">
        <v>449</v>
      </c>
      <c r="J37" s="24" t="s">
        <v>449</v>
      </c>
      <c r="K37" s="26" t="s">
        <v>449</v>
      </c>
      <c r="L37" s="24" t="s">
        <v>449</v>
      </c>
      <c r="M37" s="25" t="s">
        <v>449</v>
      </c>
      <c r="N37" s="25" t="s">
        <v>449</v>
      </c>
      <c r="O37" s="25" t="s">
        <v>449</v>
      </c>
      <c r="P37" s="25" t="s">
        <v>449</v>
      </c>
      <c r="Q37" s="25" t="s">
        <v>449</v>
      </c>
      <c r="R37" s="26" t="s">
        <v>449</v>
      </c>
      <c r="S37" s="24" t="s">
        <v>505</v>
      </c>
      <c r="T37" s="25" t="s">
        <v>449</v>
      </c>
      <c r="U37" s="25" t="s">
        <v>449</v>
      </c>
      <c r="V37" s="25" t="s">
        <v>449</v>
      </c>
      <c r="W37" s="26" t="s">
        <v>449</v>
      </c>
      <c r="X37" s="10"/>
    </row>
    <row r="38" spans="1:24" x14ac:dyDescent="0.35">
      <c r="A38" s="11"/>
      <c r="B38" s="8" t="s">
        <v>1437</v>
      </c>
      <c r="C38" s="9">
        <v>46</v>
      </c>
      <c r="D38" s="10">
        <v>12</v>
      </c>
      <c r="E38" s="5">
        <v>5</v>
      </c>
      <c r="F38" s="5">
        <v>7</v>
      </c>
      <c r="G38" s="5">
        <v>11</v>
      </c>
      <c r="H38" s="5">
        <v>10</v>
      </c>
      <c r="I38" s="11">
        <v>1</v>
      </c>
      <c r="J38" s="10">
        <v>37</v>
      </c>
      <c r="K38" s="11">
        <v>8</v>
      </c>
      <c r="L38" s="10">
        <v>6</v>
      </c>
      <c r="M38" s="5">
        <v>13</v>
      </c>
      <c r="N38" s="5">
        <v>4</v>
      </c>
      <c r="O38" s="5">
        <v>8</v>
      </c>
      <c r="P38" s="5">
        <v>10</v>
      </c>
      <c r="Q38" s="5">
        <v>4</v>
      </c>
      <c r="R38" s="11" t="s">
        <v>511</v>
      </c>
      <c r="S38" s="10">
        <v>14</v>
      </c>
      <c r="T38" s="5">
        <v>15</v>
      </c>
      <c r="U38" s="5">
        <v>9</v>
      </c>
      <c r="V38" s="5">
        <v>6</v>
      </c>
      <c r="W38" s="11">
        <v>1</v>
      </c>
      <c r="X38" s="10"/>
    </row>
    <row r="39" spans="1:24" x14ac:dyDescent="0.35">
      <c r="A39" s="11"/>
      <c r="B39" s="8" t="s">
        <v>449</v>
      </c>
      <c r="C39" s="12">
        <v>0.03</v>
      </c>
      <c r="D39" s="13">
        <v>0.03</v>
      </c>
      <c r="E39" s="14">
        <v>0.05</v>
      </c>
      <c r="F39" s="14">
        <v>0.02</v>
      </c>
      <c r="G39" s="14">
        <v>0.05</v>
      </c>
      <c r="H39" s="14">
        <v>0.03</v>
      </c>
      <c r="I39" s="15">
        <v>0.01</v>
      </c>
      <c r="J39" s="13">
        <v>0.03</v>
      </c>
      <c r="K39" s="15">
        <v>0.04</v>
      </c>
      <c r="L39" s="13">
        <v>0.02</v>
      </c>
      <c r="M39" s="14">
        <v>0.04</v>
      </c>
      <c r="N39" s="14">
        <v>0.04</v>
      </c>
      <c r="O39" s="14">
        <v>0.02</v>
      </c>
      <c r="P39" s="14">
        <v>0.05</v>
      </c>
      <c r="Q39" s="14">
        <v>0.09</v>
      </c>
      <c r="R39" s="15">
        <v>0.01</v>
      </c>
      <c r="S39" s="13">
        <v>0.04</v>
      </c>
      <c r="T39" s="14">
        <v>0.04</v>
      </c>
      <c r="U39" s="14">
        <v>0.03</v>
      </c>
      <c r="V39" s="14">
        <v>0.04</v>
      </c>
      <c r="W39" s="11" t="s">
        <v>511</v>
      </c>
      <c r="X39" s="10"/>
    </row>
    <row r="40" spans="1:24" x14ac:dyDescent="0.35">
      <c r="A40" s="11"/>
      <c r="B40" s="8" t="s">
        <v>449</v>
      </c>
      <c r="C40" s="10" t="s">
        <v>449</v>
      </c>
      <c r="D40" s="10" t="s">
        <v>449</v>
      </c>
      <c r="E40" s="5" t="s">
        <v>449</v>
      </c>
      <c r="F40" s="5" t="s">
        <v>449</v>
      </c>
      <c r="G40" s="5" t="s">
        <v>449</v>
      </c>
      <c r="H40" s="5" t="s">
        <v>449</v>
      </c>
      <c r="I40" s="11" t="s">
        <v>449</v>
      </c>
      <c r="J40" s="10" t="s">
        <v>449</v>
      </c>
      <c r="K40" s="11" t="s">
        <v>449</v>
      </c>
      <c r="L40" s="10" t="s">
        <v>449</v>
      </c>
      <c r="M40" s="5" t="s">
        <v>449</v>
      </c>
      <c r="N40" s="5" t="s">
        <v>449</v>
      </c>
      <c r="O40" s="5" t="s">
        <v>449</v>
      </c>
      <c r="P40" s="5" t="s">
        <v>449</v>
      </c>
      <c r="Q40" s="5" t="s">
        <v>1358</v>
      </c>
      <c r="R40" s="11" t="s">
        <v>449</v>
      </c>
      <c r="S40" s="10" t="s">
        <v>449</v>
      </c>
      <c r="T40" s="5" t="s">
        <v>449</v>
      </c>
      <c r="U40" s="5" t="s">
        <v>449</v>
      </c>
      <c r="V40" s="5" t="s">
        <v>449</v>
      </c>
      <c r="W40" s="11" t="s">
        <v>449</v>
      </c>
      <c r="X40" s="10"/>
    </row>
    <row r="41" spans="1:24" ht="29" x14ac:dyDescent="0.35">
      <c r="A41" s="11"/>
      <c r="B41" s="22" t="s">
        <v>1438</v>
      </c>
      <c r="C41" s="23">
        <v>30</v>
      </c>
      <c r="D41" s="24">
        <v>9</v>
      </c>
      <c r="E41" s="25" t="s">
        <v>511</v>
      </c>
      <c r="F41" s="25">
        <v>11</v>
      </c>
      <c r="G41" s="25">
        <v>7</v>
      </c>
      <c r="H41" s="25">
        <v>3</v>
      </c>
      <c r="I41" s="26" t="s">
        <v>486</v>
      </c>
      <c r="J41" s="24">
        <v>25</v>
      </c>
      <c r="K41" s="26">
        <v>5</v>
      </c>
      <c r="L41" s="24" t="s">
        <v>486</v>
      </c>
      <c r="M41" s="25">
        <v>4</v>
      </c>
      <c r="N41" s="25">
        <v>4</v>
      </c>
      <c r="O41" s="25">
        <v>10</v>
      </c>
      <c r="P41" s="25">
        <v>9</v>
      </c>
      <c r="Q41" s="25">
        <v>1</v>
      </c>
      <c r="R41" s="26" t="s">
        <v>486</v>
      </c>
      <c r="S41" s="24">
        <v>9</v>
      </c>
      <c r="T41" s="25">
        <v>7</v>
      </c>
      <c r="U41" s="25">
        <v>9</v>
      </c>
      <c r="V41" s="25">
        <v>2</v>
      </c>
      <c r="W41" s="26">
        <v>2</v>
      </c>
      <c r="X41" s="10"/>
    </row>
    <row r="42" spans="1:24" x14ac:dyDescent="0.35">
      <c r="A42" s="11"/>
      <c r="B42" s="22" t="s">
        <v>449</v>
      </c>
      <c r="C42" s="27">
        <v>0.02</v>
      </c>
      <c r="D42" s="28">
        <v>0.02</v>
      </c>
      <c r="E42" s="29">
        <v>0.01</v>
      </c>
      <c r="F42" s="29">
        <v>0.04</v>
      </c>
      <c r="G42" s="29">
        <v>0.04</v>
      </c>
      <c r="H42" s="29">
        <v>0.01</v>
      </c>
      <c r="I42" s="26" t="s">
        <v>486</v>
      </c>
      <c r="J42" s="28">
        <v>0.02</v>
      </c>
      <c r="K42" s="30">
        <v>0.02</v>
      </c>
      <c r="L42" s="24" t="s">
        <v>486</v>
      </c>
      <c r="M42" s="29">
        <v>0.01</v>
      </c>
      <c r="N42" s="29">
        <v>0.04</v>
      </c>
      <c r="O42" s="29">
        <v>0.03</v>
      </c>
      <c r="P42" s="29">
        <v>0.04</v>
      </c>
      <c r="Q42" s="29">
        <v>0.03</v>
      </c>
      <c r="R42" s="26" t="s">
        <v>486</v>
      </c>
      <c r="S42" s="28">
        <v>0.02</v>
      </c>
      <c r="T42" s="29">
        <v>0.02</v>
      </c>
      <c r="U42" s="29">
        <v>0.03</v>
      </c>
      <c r="V42" s="29">
        <v>0.01</v>
      </c>
      <c r="W42" s="30">
        <v>0.02</v>
      </c>
      <c r="X42" s="10"/>
    </row>
    <row r="43" spans="1:24" x14ac:dyDescent="0.35">
      <c r="A43" s="11"/>
      <c r="B43" s="22" t="s">
        <v>449</v>
      </c>
      <c r="C43" s="24" t="s">
        <v>449</v>
      </c>
      <c r="D43" s="24" t="s">
        <v>449</v>
      </c>
      <c r="E43" s="25" t="s">
        <v>449</v>
      </c>
      <c r="F43" s="25" t="s">
        <v>557</v>
      </c>
      <c r="G43" s="25" t="s">
        <v>449</v>
      </c>
      <c r="H43" s="25" t="s">
        <v>449</v>
      </c>
      <c r="I43" s="26" t="s">
        <v>449</v>
      </c>
      <c r="J43" s="24" t="s">
        <v>449</v>
      </c>
      <c r="K43" s="26" t="s">
        <v>449</v>
      </c>
      <c r="L43" s="24" t="s">
        <v>449</v>
      </c>
      <c r="M43" s="25" t="s">
        <v>449</v>
      </c>
      <c r="N43" s="25" t="s">
        <v>611</v>
      </c>
      <c r="O43" s="25" t="s">
        <v>611</v>
      </c>
      <c r="P43" s="25" t="s">
        <v>611</v>
      </c>
      <c r="Q43" s="25" t="s">
        <v>611</v>
      </c>
      <c r="R43" s="26" t="s">
        <v>449</v>
      </c>
      <c r="S43" s="24" t="s">
        <v>449</v>
      </c>
      <c r="T43" s="25" t="s">
        <v>449</v>
      </c>
      <c r="U43" s="25" t="s">
        <v>449</v>
      </c>
      <c r="V43" s="25" t="s">
        <v>449</v>
      </c>
      <c r="W43" s="26" t="s">
        <v>449</v>
      </c>
      <c r="X43" s="10"/>
    </row>
    <row r="44" spans="1:24" ht="29" x14ac:dyDescent="0.35">
      <c r="A44" s="11"/>
      <c r="B44" s="8" t="s">
        <v>1439</v>
      </c>
      <c r="C44" s="9">
        <v>21</v>
      </c>
      <c r="D44" s="10">
        <v>3</v>
      </c>
      <c r="E44" s="5" t="s">
        <v>486</v>
      </c>
      <c r="F44" s="5" t="s">
        <v>486</v>
      </c>
      <c r="G44" s="5">
        <v>6</v>
      </c>
      <c r="H44" s="5">
        <v>7</v>
      </c>
      <c r="I44" s="11" t="s">
        <v>486</v>
      </c>
      <c r="J44" s="10">
        <v>19</v>
      </c>
      <c r="K44" s="11">
        <v>1</v>
      </c>
      <c r="L44" s="10">
        <v>5</v>
      </c>
      <c r="M44" s="5">
        <v>5</v>
      </c>
      <c r="N44" s="5" t="s">
        <v>486</v>
      </c>
      <c r="O44" s="5">
        <v>3</v>
      </c>
      <c r="P44" s="5">
        <v>1</v>
      </c>
      <c r="Q44" s="5" t="s">
        <v>486</v>
      </c>
      <c r="R44" s="11">
        <v>5</v>
      </c>
      <c r="S44" s="10">
        <v>10</v>
      </c>
      <c r="T44" s="5">
        <v>8</v>
      </c>
      <c r="U44" s="5" t="s">
        <v>486</v>
      </c>
      <c r="V44" s="5" t="s">
        <v>486</v>
      </c>
      <c r="W44" s="11">
        <v>2</v>
      </c>
      <c r="X44" s="10"/>
    </row>
    <row r="45" spans="1:24" x14ac:dyDescent="0.35">
      <c r="A45" s="11"/>
      <c r="B45" s="8" t="s">
        <v>449</v>
      </c>
      <c r="C45" s="12">
        <v>0.01</v>
      </c>
      <c r="D45" s="13">
        <v>0.01</v>
      </c>
      <c r="E45" s="5" t="s">
        <v>486</v>
      </c>
      <c r="F45" s="5" t="s">
        <v>486</v>
      </c>
      <c r="G45" s="14">
        <v>0.03</v>
      </c>
      <c r="H45" s="14">
        <v>0.02</v>
      </c>
      <c r="I45" s="11" t="s">
        <v>486</v>
      </c>
      <c r="J45" s="13">
        <v>0.02</v>
      </c>
      <c r="K45" s="11" t="s">
        <v>511</v>
      </c>
      <c r="L45" s="13">
        <v>0.02</v>
      </c>
      <c r="M45" s="14">
        <v>0.01</v>
      </c>
      <c r="N45" s="5" t="s">
        <v>486</v>
      </c>
      <c r="O45" s="14">
        <v>0.01</v>
      </c>
      <c r="P45" s="5" t="s">
        <v>511</v>
      </c>
      <c r="Q45" s="5" t="s">
        <v>486</v>
      </c>
      <c r="R45" s="15">
        <v>0.06</v>
      </c>
      <c r="S45" s="13">
        <v>0.03</v>
      </c>
      <c r="T45" s="14">
        <v>0.02</v>
      </c>
      <c r="U45" s="5" t="s">
        <v>486</v>
      </c>
      <c r="V45" s="5" t="s">
        <v>486</v>
      </c>
      <c r="W45" s="15">
        <v>0.02</v>
      </c>
      <c r="X45" s="10"/>
    </row>
    <row r="46" spans="1:24" x14ac:dyDescent="0.35">
      <c r="A46" s="11"/>
      <c r="B46" s="8" t="s">
        <v>449</v>
      </c>
      <c r="C46" s="10" t="s">
        <v>449</v>
      </c>
      <c r="D46" s="10" t="s">
        <v>449</v>
      </c>
      <c r="E46" s="5" t="s">
        <v>449</v>
      </c>
      <c r="F46" s="5" t="s">
        <v>449</v>
      </c>
      <c r="G46" s="5" t="s">
        <v>614</v>
      </c>
      <c r="H46" s="5" t="s">
        <v>614</v>
      </c>
      <c r="I46" s="11" t="s">
        <v>449</v>
      </c>
      <c r="J46" s="10" t="s">
        <v>449</v>
      </c>
      <c r="K46" s="11" t="s">
        <v>449</v>
      </c>
      <c r="L46" s="10" t="s">
        <v>449</v>
      </c>
      <c r="M46" s="5" t="s">
        <v>449</v>
      </c>
      <c r="N46" s="5" t="s">
        <v>449</v>
      </c>
      <c r="O46" s="5" t="s">
        <v>449</v>
      </c>
      <c r="P46" s="5" t="s">
        <v>449</v>
      </c>
      <c r="Q46" s="5" t="s">
        <v>449</v>
      </c>
      <c r="R46" s="11" t="s">
        <v>1296</v>
      </c>
      <c r="S46" s="10" t="s">
        <v>493</v>
      </c>
      <c r="T46" s="5" t="s">
        <v>493</v>
      </c>
      <c r="U46" s="5" t="s">
        <v>449</v>
      </c>
      <c r="V46" s="5" t="s">
        <v>449</v>
      </c>
      <c r="W46" s="11" t="s">
        <v>493</v>
      </c>
      <c r="X46" s="10"/>
    </row>
    <row r="47" spans="1:24" ht="43.5" x14ac:dyDescent="0.35">
      <c r="A47" s="11"/>
      <c r="B47" s="22" t="s">
        <v>1440</v>
      </c>
      <c r="C47" s="23">
        <v>18</v>
      </c>
      <c r="D47" s="24">
        <v>8</v>
      </c>
      <c r="E47" s="25">
        <v>1</v>
      </c>
      <c r="F47" s="25">
        <v>4</v>
      </c>
      <c r="G47" s="25">
        <v>2</v>
      </c>
      <c r="H47" s="25" t="s">
        <v>486</v>
      </c>
      <c r="I47" s="26">
        <v>3</v>
      </c>
      <c r="J47" s="24">
        <v>15</v>
      </c>
      <c r="K47" s="26" t="s">
        <v>486</v>
      </c>
      <c r="L47" s="24" t="s">
        <v>486</v>
      </c>
      <c r="M47" s="25">
        <v>9</v>
      </c>
      <c r="N47" s="25" t="s">
        <v>486</v>
      </c>
      <c r="O47" s="25">
        <v>8</v>
      </c>
      <c r="P47" s="25">
        <v>2</v>
      </c>
      <c r="Q47" s="25" t="s">
        <v>486</v>
      </c>
      <c r="R47" s="26" t="s">
        <v>486</v>
      </c>
      <c r="S47" s="24">
        <v>2</v>
      </c>
      <c r="T47" s="25">
        <v>4</v>
      </c>
      <c r="U47" s="25">
        <v>2</v>
      </c>
      <c r="V47" s="25">
        <v>6</v>
      </c>
      <c r="W47" s="26" t="s">
        <v>486</v>
      </c>
      <c r="X47" s="10"/>
    </row>
    <row r="48" spans="1:24" x14ac:dyDescent="0.35">
      <c r="A48" s="11"/>
      <c r="B48" s="22" t="s">
        <v>449</v>
      </c>
      <c r="C48" s="27">
        <v>0.01</v>
      </c>
      <c r="D48" s="28">
        <v>0.02</v>
      </c>
      <c r="E48" s="29">
        <v>0.01</v>
      </c>
      <c r="F48" s="29">
        <v>0.02</v>
      </c>
      <c r="G48" s="29">
        <v>0.01</v>
      </c>
      <c r="H48" s="25" t="s">
        <v>486</v>
      </c>
      <c r="I48" s="30">
        <v>0.02</v>
      </c>
      <c r="J48" s="28">
        <v>0.01</v>
      </c>
      <c r="K48" s="26" t="s">
        <v>486</v>
      </c>
      <c r="L48" s="24" t="s">
        <v>486</v>
      </c>
      <c r="M48" s="29">
        <v>0.03</v>
      </c>
      <c r="N48" s="25" t="s">
        <v>486</v>
      </c>
      <c r="O48" s="29">
        <v>0.02</v>
      </c>
      <c r="P48" s="29">
        <v>0.01</v>
      </c>
      <c r="Q48" s="25" t="s">
        <v>486</v>
      </c>
      <c r="R48" s="26" t="s">
        <v>486</v>
      </c>
      <c r="S48" s="28">
        <v>0.01</v>
      </c>
      <c r="T48" s="29">
        <v>0.01</v>
      </c>
      <c r="U48" s="29">
        <v>0.01</v>
      </c>
      <c r="V48" s="29">
        <v>0.04</v>
      </c>
      <c r="W48" s="26" t="s">
        <v>486</v>
      </c>
      <c r="X48" s="10"/>
    </row>
    <row r="49" spans="1:24" x14ac:dyDescent="0.35">
      <c r="A49" s="11"/>
      <c r="B49" s="22" t="s">
        <v>449</v>
      </c>
      <c r="C49" s="24" t="s">
        <v>449</v>
      </c>
      <c r="D49" s="24" t="s">
        <v>557</v>
      </c>
      <c r="E49" s="25" t="s">
        <v>449</v>
      </c>
      <c r="F49" s="25" t="s">
        <v>449</v>
      </c>
      <c r="G49" s="25" t="s">
        <v>449</v>
      </c>
      <c r="H49" s="25" t="s">
        <v>449</v>
      </c>
      <c r="I49" s="26" t="s">
        <v>449</v>
      </c>
      <c r="J49" s="24" t="s">
        <v>449</v>
      </c>
      <c r="K49" s="26" t="s">
        <v>449</v>
      </c>
      <c r="L49" s="24" t="s">
        <v>449</v>
      </c>
      <c r="M49" s="25" t="s">
        <v>611</v>
      </c>
      <c r="N49" s="25" t="s">
        <v>449</v>
      </c>
      <c r="O49" s="25" t="s">
        <v>611</v>
      </c>
      <c r="P49" s="25" t="s">
        <v>449</v>
      </c>
      <c r="Q49" s="25" t="s">
        <v>449</v>
      </c>
      <c r="R49" s="26" t="s">
        <v>449</v>
      </c>
      <c r="S49" s="24" t="s">
        <v>449</v>
      </c>
      <c r="T49" s="25" t="s">
        <v>449</v>
      </c>
      <c r="U49" s="25" t="s">
        <v>449</v>
      </c>
      <c r="V49" s="25" t="s">
        <v>650</v>
      </c>
      <c r="W49" s="26" t="s">
        <v>449</v>
      </c>
      <c r="X49" s="10"/>
    </row>
    <row r="50" spans="1:24" x14ac:dyDescent="0.35">
      <c r="A50" s="11"/>
      <c r="B50" s="8" t="s">
        <v>1441</v>
      </c>
      <c r="C50" s="9">
        <v>17</v>
      </c>
      <c r="D50" s="10">
        <v>3</v>
      </c>
      <c r="E50" s="5">
        <v>1</v>
      </c>
      <c r="F50" s="5">
        <v>4</v>
      </c>
      <c r="G50" s="5">
        <v>4</v>
      </c>
      <c r="H50" s="5">
        <v>3</v>
      </c>
      <c r="I50" s="11">
        <v>2</v>
      </c>
      <c r="J50" s="10">
        <v>15</v>
      </c>
      <c r="K50" s="11">
        <v>1</v>
      </c>
      <c r="L50" s="10">
        <v>4</v>
      </c>
      <c r="M50" s="5">
        <v>5</v>
      </c>
      <c r="N50" s="5">
        <v>1</v>
      </c>
      <c r="O50" s="5">
        <v>3</v>
      </c>
      <c r="P50" s="5">
        <v>3</v>
      </c>
      <c r="Q50" s="5" t="s">
        <v>511</v>
      </c>
      <c r="R50" s="11" t="s">
        <v>486</v>
      </c>
      <c r="S50" s="10">
        <v>2</v>
      </c>
      <c r="T50" s="5">
        <v>3</v>
      </c>
      <c r="U50" s="5">
        <v>7</v>
      </c>
      <c r="V50" s="5">
        <v>1</v>
      </c>
      <c r="W50" s="11" t="s">
        <v>486</v>
      </c>
      <c r="X50" s="10"/>
    </row>
    <row r="51" spans="1:24" x14ac:dyDescent="0.35">
      <c r="A51" s="11"/>
      <c r="B51" s="8" t="s">
        <v>449</v>
      </c>
      <c r="C51" s="12">
        <v>0.01</v>
      </c>
      <c r="D51" s="13">
        <v>0.01</v>
      </c>
      <c r="E51" s="14">
        <v>0.01</v>
      </c>
      <c r="F51" s="14">
        <v>0.01</v>
      </c>
      <c r="G51" s="14">
        <v>0.02</v>
      </c>
      <c r="H51" s="14">
        <v>0.01</v>
      </c>
      <c r="I51" s="15">
        <v>0.01</v>
      </c>
      <c r="J51" s="13">
        <v>0.01</v>
      </c>
      <c r="K51" s="11" t="s">
        <v>511</v>
      </c>
      <c r="L51" s="13">
        <v>0.01</v>
      </c>
      <c r="M51" s="14">
        <v>0.01</v>
      </c>
      <c r="N51" s="14">
        <v>0.01</v>
      </c>
      <c r="O51" s="14">
        <v>0.01</v>
      </c>
      <c r="P51" s="14">
        <v>0.01</v>
      </c>
      <c r="Q51" s="14">
        <v>0.01</v>
      </c>
      <c r="R51" s="11" t="s">
        <v>486</v>
      </c>
      <c r="S51" s="13">
        <v>0.01</v>
      </c>
      <c r="T51" s="14">
        <v>0.01</v>
      </c>
      <c r="U51" s="14">
        <v>0.02</v>
      </c>
      <c r="V51" s="14">
        <v>0.01</v>
      </c>
      <c r="W51" s="11" t="s">
        <v>486</v>
      </c>
      <c r="X51" s="10"/>
    </row>
    <row r="52" spans="1:24" ht="29" x14ac:dyDescent="0.35">
      <c r="A52" s="11"/>
      <c r="B52" s="22" t="s">
        <v>1442</v>
      </c>
      <c r="C52" s="23">
        <v>10</v>
      </c>
      <c r="D52" s="24">
        <v>3</v>
      </c>
      <c r="E52" s="25">
        <v>2</v>
      </c>
      <c r="F52" s="25">
        <v>2</v>
      </c>
      <c r="G52" s="25" t="s">
        <v>486</v>
      </c>
      <c r="H52" s="25">
        <v>1</v>
      </c>
      <c r="I52" s="26">
        <v>2</v>
      </c>
      <c r="J52" s="24">
        <v>10</v>
      </c>
      <c r="K52" s="26" t="s">
        <v>486</v>
      </c>
      <c r="L52" s="24">
        <v>2</v>
      </c>
      <c r="M52" s="25">
        <v>3</v>
      </c>
      <c r="N52" s="25">
        <v>1</v>
      </c>
      <c r="O52" s="25">
        <v>2</v>
      </c>
      <c r="P52" s="25">
        <v>1</v>
      </c>
      <c r="Q52" s="25" t="s">
        <v>486</v>
      </c>
      <c r="R52" s="26">
        <v>1</v>
      </c>
      <c r="S52" s="24">
        <v>1</v>
      </c>
      <c r="T52" s="25">
        <v>4</v>
      </c>
      <c r="U52" s="25">
        <v>4</v>
      </c>
      <c r="V52" s="25">
        <v>1</v>
      </c>
      <c r="W52" s="26" t="s">
        <v>486</v>
      </c>
      <c r="X52" s="10"/>
    </row>
    <row r="53" spans="1:24" x14ac:dyDescent="0.35">
      <c r="A53" s="11"/>
      <c r="B53" s="22" t="s">
        <v>449</v>
      </c>
      <c r="C53" s="27">
        <v>0.01</v>
      </c>
      <c r="D53" s="28">
        <v>0.01</v>
      </c>
      <c r="E53" s="29">
        <v>0.02</v>
      </c>
      <c r="F53" s="29">
        <v>0.01</v>
      </c>
      <c r="G53" s="25" t="s">
        <v>486</v>
      </c>
      <c r="H53" s="25" t="s">
        <v>511</v>
      </c>
      <c r="I53" s="30">
        <v>0.01</v>
      </c>
      <c r="J53" s="28">
        <v>0.01</v>
      </c>
      <c r="K53" s="26" t="s">
        <v>486</v>
      </c>
      <c r="L53" s="28">
        <v>0.01</v>
      </c>
      <c r="M53" s="29">
        <v>0.01</v>
      </c>
      <c r="N53" s="29">
        <v>0.01</v>
      </c>
      <c r="O53" s="29">
        <v>0.01</v>
      </c>
      <c r="P53" s="29">
        <v>0.01</v>
      </c>
      <c r="Q53" s="25" t="s">
        <v>486</v>
      </c>
      <c r="R53" s="30">
        <v>0.01</v>
      </c>
      <c r="S53" s="24" t="s">
        <v>511</v>
      </c>
      <c r="T53" s="29">
        <v>0.01</v>
      </c>
      <c r="U53" s="29">
        <v>0.01</v>
      </c>
      <c r="V53" s="25" t="s">
        <v>511</v>
      </c>
      <c r="W53" s="26" t="s">
        <v>486</v>
      </c>
      <c r="X53" s="10"/>
    </row>
    <row r="54" spans="1:24" ht="29" x14ac:dyDescent="0.35">
      <c r="A54" s="11"/>
      <c r="B54" s="8" t="s">
        <v>1443</v>
      </c>
      <c r="C54" s="9">
        <v>6</v>
      </c>
      <c r="D54" s="10">
        <v>1</v>
      </c>
      <c r="E54" s="5">
        <v>2</v>
      </c>
      <c r="F54" s="5" t="s">
        <v>486</v>
      </c>
      <c r="G54" s="5" t="s">
        <v>486</v>
      </c>
      <c r="H54" s="5">
        <v>1</v>
      </c>
      <c r="I54" s="11">
        <v>3</v>
      </c>
      <c r="J54" s="10">
        <v>5</v>
      </c>
      <c r="K54" s="11" t="s">
        <v>486</v>
      </c>
      <c r="L54" s="10">
        <v>2</v>
      </c>
      <c r="M54" s="5">
        <v>1</v>
      </c>
      <c r="N54" s="5">
        <v>1</v>
      </c>
      <c r="O54" s="5">
        <v>1</v>
      </c>
      <c r="P54" s="5" t="s">
        <v>486</v>
      </c>
      <c r="Q54" s="5">
        <v>2</v>
      </c>
      <c r="R54" s="11" t="s">
        <v>486</v>
      </c>
      <c r="S54" s="10">
        <v>2</v>
      </c>
      <c r="T54" s="5">
        <v>1</v>
      </c>
      <c r="U54" s="5">
        <v>1</v>
      </c>
      <c r="V54" s="5">
        <v>2</v>
      </c>
      <c r="W54" s="11" t="s">
        <v>486</v>
      </c>
      <c r="X54" s="10"/>
    </row>
    <row r="55" spans="1:24" x14ac:dyDescent="0.35">
      <c r="A55" s="11"/>
      <c r="B55" s="8" t="s">
        <v>449</v>
      </c>
      <c r="C55" s="9" t="s">
        <v>511</v>
      </c>
      <c r="D55" s="10" t="s">
        <v>511</v>
      </c>
      <c r="E55" s="14">
        <v>0.02</v>
      </c>
      <c r="F55" s="5" t="s">
        <v>486</v>
      </c>
      <c r="G55" s="5" t="s">
        <v>486</v>
      </c>
      <c r="H55" s="5" t="s">
        <v>511</v>
      </c>
      <c r="I55" s="15">
        <v>0.02</v>
      </c>
      <c r="J55" s="10" t="s">
        <v>511</v>
      </c>
      <c r="K55" s="11" t="s">
        <v>486</v>
      </c>
      <c r="L55" s="13">
        <v>0.01</v>
      </c>
      <c r="M55" s="5" t="s">
        <v>511</v>
      </c>
      <c r="N55" s="14">
        <v>0.01</v>
      </c>
      <c r="O55" s="5" t="s">
        <v>511</v>
      </c>
      <c r="P55" s="5" t="s">
        <v>486</v>
      </c>
      <c r="Q55" s="14">
        <v>0.04</v>
      </c>
      <c r="R55" s="11" t="s">
        <v>486</v>
      </c>
      <c r="S55" s="10" t="s">
        <v>511</v>
      </c>
      <c r="T55" s="5" t="s">
        <v>511</v>
      </c>
      <c r="U55" s="5" t="s">
        <v>511</v>
      </c>
      <c r="V55" s="14">
        <v>0.01</v>
      </c>
      <c r="W55" s="11" t="s">
        <v>486</v>
      </c>
      <c r="X55" s="10"/>
    </row>
    <row r="56" spans="1:24" x14ac:dyDescent="0.35">
      <c r="A56" s="11"/>
      <c r="B56" s="8" t="s">
        <v>449</v>
      </c>
      <c r="C56" s="10" t="s">
        <v>449</v>
      </c>
      <c r="D56" s="10" t="s">
        <v>449</v>
      </c>
      <c r="E56" s="5" t="s">
        <v>449</v>
      </c>
      <c r="F56" s="5" t="s">
        <v>449</v>
      </c>
      <c r="G56" s="5" t="s">
        <v>449</v>
      </c>
      <c r="H56" s="5" t="s">
        <v>449</v>
      </c>
      <c r="I56" s="11" t="s">
        <v>449</v>
      </c>
      <c r="J56" s="10" t="s">
        <v>449</v>
      </c>
      <c r="K56" s="11" t="s">
        <v>449</v>
      </c>
      <c r="L56" s="10" t="s">
        <v>449</v>
      </c>
      <c r="M56" s="5" t="s">
        <v>449</v>
      </c>
      <c r="N56" s="5" t="s">
        <v>449</v>
      </c>
      <c r="O56" s="5" t="s">
        <v>449</v>
      </c>
      <c r="P56" s="5" t="s">
        <v>449</v>
      </c>
      <c r="Q56" s="5" t="s">
        <v>1244</v>
      </c>
      <c r="R56" s="11" t="s">
        <v>449</v>
      </c>
      <c r="S56" s="10" t="s">
        <v>449</v>
      </c>
      <c r="T56" s="5" t="s">
        <v>449</v>
      </c>
      <c r="U56" s="5" t="s">
        <v>449</v>
      </c>
      <c r="V56" s="5" t="s">
        <v>449</v>
      </c>
      <c r="W56" s="11" t="s">
        <v>449</v>
      </c>
      <c r="X56" s="10"/>
    </row>
    <row r="57" spans="1:24" x14ac:dyDescent="0.35">
      <c r="A57" s="11"/>
      <c r="B57" s="22" t="s">
        <v>1150</v>
      </c>
      <c r="C57" s="23">
        <v>5</v>
      </c>
      <c r="D57" s="24">
        <v>1</v>
      </c>
      <c r="E57" s="25">
        <v>2</v>
      </c>
      <c r="F57" s="25" t="s">
        <v>486</v>
      </c>
      <c r="G57" s="25">
        <v>1</v>
      </c>
      <c r="H57" s="25">
        <v>1</v>
      </c>
      <c r="I57" s="26">
        <v>1</v>
      </c>
      <c r="J57" s="24">
        <v>2</v>
      </c>
      <c r="K57" s="26">
        <v>2</v>
      </c>
      <c r="L57" s="24">
        <v>1</v>
      </c>
      <c r="M57" s="25">
        <v>1</v>
      </c>
      <c r="N57" s="25">
        <v>1</v>
      </c>
      <c r="O57" s="25">
        <v>3</v>
      </c>
      <c r="P57" s="25" t="s">
        <v>511</v>
      </c>
      <c r="Q57" s="25" t="s">
        <v>486</v>
      </c>
      <c r="R57" s="26" t="s">
        <v>486</v>
      </c>
      <c r="S57" s="24" t="s">
        <v>511</v>
      </c>
      <c r="T57" s="25">
        <v>4</v>
      </c>
      <c r="U57" s="25">
        <v>1</v>
      </c>
      <c r="V57" s="25" t="s">
        <v>486</v>
      </c>
      <c r="W57" s="26">
        <v>1</v>
      </c>
      <c r="X57" s="10"/>
    </row>
    <row r="58" spans="1:24" x14ac:dyDescent="0.35">
      <c r="A58" s="11"/>
      <c r="B58" s="22" t="s">
        <v>449</v>
      </c>
      <c r="C58" s="24" t="s">
        <v>511</v>
      </c>
      <c r="D58" s="24" t="s">
        <v>511</v>
      </c>
      <c r="E58" s="29">
        <v>0.02</v>
      </c>
      <c r="F58" s="25" t="s">
        <v>486</v>
      </c>
      <c r="G58" s="25" t="s">
        <v>511</v>
      </c>
      <c r="H58" s="25" t="s">
        <v>511</v>
      </c>
      <c r="I58" s="30">
        <v>0.01</v>
      </c>
      <c r="J58" s="24" t="s">
        <v>511</v>
      </c>
      <c r="K58" s="30">
        <v>0.01</v>
      </c>
      <c r="L58" s="24" t="s">
        <v>511</v>
      </c>
      <c r="M58" s="25" t="s">
        <v>511</v>
      </c>
      <c r="N58" s="29">
        <v>0.01</v>
      </c>
      <c r="O58" s="29">
        <v>0.01</v>
      </c>
      <c r="P58" s="25" t="s">
        <v>511</v>
      </c>
      <c r="Q58" s="25" t="s">
        <v>486</v>
      </c>
      <c r="R58" s="26" t="s">
        <v>486</v>
      </c>
      <c r="S58" s="24" t="s">
        <v>511</v>
      </c>
      <c r="T58" s="29">
        <v>0.01</v>
      </c>
      <c r="U58" s="25" t="s">
        <v>511</v>
      </c>
      <c r="V58" s="25" t="s">
        <v>486</v>
      </c>
      <c r="W58" s="30">
        <v>0.01</v>
      </c>
      <c r="X58" s="10"/>
    </row>
    <row r="59" spans="1:24" x14ac:dyDescent="0.35">
      <c r="A59" s="11"/>
      <c r="B59" s="22" t="s">
        <v>449</v>
      </c>
      <c r="C59" s="24" t="s">
        <v>645</v>
      </c>
      <c r="D59" s="24" t="s">
        <v>449</v>
      </c>
      <c r="E59" s="25" t="s">
        <v>846</v>
      </c>
      <c r="F59" s="25" t="s">
        <v>449</v>
      </c>
      <c r="G59" s="25" t="s">
        <v>449</v>
      </c>
      <c r="H59" s="25" t="s">
        <v>449</v>
      </c>
      <c r="I59" s="26" t="s">
        <v>449</v>
      </c>
      <c r="J59" s="24" t="s">
        <v>449</v>
      </c>
      <c r="K59" s="26" t="s">
        <v>449</v>
      </c>
      <c r="L59" s="24" t="s">
        <v>449</v>
      </c>
      <c r="M59" s="25" t="s">
        <v>449</v>
      </c>
      <c r="N59" s="25" t="s">
        <v>449</v>
      </c>
      <c r="O59" s="25" t="s">
        <v>449</v>
      </c>
      <c r="P59" s="25" t="s">
        <v>449</v>
      </c>
      <c r="Q59" s="25" t="s">
        <v>449</v>
      </c>
      <c r="R59" s="26" t="s">
        <v>449</v>
      </c>
      <c r="S59" s="24" t="s">
        <v>449</v>
      </c>
      <c r="T59" s="25" t="s">
        <v>449</v>
      </c>
      <c r="U59" s="25" t="s">
        <v>449</v>
      </c>
      <c r="V59" s="25" t="s">
        <v>449</v>
      </c>
      <c r="W59" s="26" t="s">
        <v>449</v>
      </c>
      <c r="X59" s="10"/>
    </row>
    <row r="60" spans="1:24" x14ac:dyDescent="0.35">
      <c r="A60" s="11"/>
      <c r="B60" s="8" t="s">
        <v>908</v>
      </c>
      <c r="C60" s="9">
        <v>17</v>
      </c>
      <c r="D60" s="10">
        <v>2</v>
      </c>
      <c r="E60" s="5" t="s">
        <v>486</v>
      </c>
      <c r="F60" s="5">
        <v>2</v>
      </c>
      <c r="G60" s="5">
        <v>1</v>
      </c>
      <c r="H60" s="5">
        <v>8</v>
      </c>
      <c r="I60" s="11">
        <v>3</v>
      </c>
      <c r="J60" s="10">
        <v>15</v>
      </c>
      <c r="K60" s="11">
        <v>2</v>
      </c>
      <c r="L60" s="10">
        <v>4</v>
      </c>
      <c r="M60" s="5">
        <v>7</v>
      </c>
      <c r="N60" s="5">
        <v>1</v>
      </c>
      <c r="O60" s="5" t="s">
        <v>511</v>
      </c>
      <c r="P60" s="5" t="s">
        <v>486</v>
      </c>
      <c r="Q60" s="5" t="s">
        <v>486</v>
      </c>
      <c r="R60" s="11" t="s">
        <v>511</v>
      </c>
      <c r="S60" s="10">
        <v>5</v>
      </c>
      <c r="T60" s="5">
        <v>4</v>
      </c>
      <c r="U60" s="5" t="s">
        <v>486</v>
      </c>
      <c r="V60" s="5" t="s">
        <v>511</v>
      </c>
      <c r="W60" s="11">
        <v>6</v>
      </c>
      <c r="X60" s="10"/>
    </row>
    <row r="61" spans="1:24" x14ac:dyDescent="0.35">
      <c r="A61" s="11"/>
      <c r="B61" s="8" t="s">
        <v>449</v>
      </c>
      <c r="C61" s="12">
        <v>0.01</v>
      </c>
      <c r="D61" s="13">
        <v>0.01</v>
      </c>
      <c r="E61" s="5" t="s">
        <v>486</v>
      </c>
      <c r="F61" s="14">
        <v>0.01</v>
      </c>
      <c r="G61" s="14">
        <v>0.01</v>
      </c>
      <c r="H61" s="14">
        <v>0.03</v>
      </c>
      <c r="I61" s="15">
        <v>0.02</v>
      </c>
      <c r="J61" s="13">
        <v>0.01</v>
      </c>
      <c r="K61" s="15">
        <v>0.01</v>
      </c>
      <c r="L61" s="13">
        <v>0.01</v>
      </c>
      <c r="M61" s="14">
        <v>0.02</v>
      </c>
      <c r="N61" s="14">
        <v>0.01</v>
      </c>
      <c r="O61" s="5" t="s">
        <v>511</v>
      </c>
      <c r="P61" s="5" t="s">
        <v>486</v>
      </c>
      <c r="Q61" s="5" t="s">
        <v>486</v>
      </c>
      <c r="R61" s="15">
        <v>0.01</v>
      </c>
      <c r="S61" s="13">
        <v>0.01</v>
      </c>
      <c r="T61" s="14">
        <v>0.01</v>
      </c>
      <c r="U61" s="5" t="s">
        <v>486</v>
      </c>
      <c r="V61" s="5" t="s">
        <v>511</v>
      </c>
      <c r="W61" s="15">
        <v>0.05</v>
      </c>
      <c r="X61" s="10"/>
    </row>
    <row r="62" spans="1:24" x14ac:dyDescent="0.35">
      <c r="A62" s="5"/>
      <c r="B62" s="31" t="s">
        <v>449</v>
      </c>
      <c r="C62" s="32" t="s">
        <v>449</v>
      </c>
      <c r="D62" s="32" t="s">
        <v>449</v>
      </c>
      <c r="E62" s="33" t="s">
        <v>449</v>
      </c>
      <c r="F62" s="33" t="s">
        <v>449</v>
      </c>
      <c r="G62" s="33" t="s">
        <v>449</v>
      </c>
      <c r="H62" s="33" t="s">
        <v>505</v>
      </c>
      <c r="I62" s="34" t="s">
        <v>449</v>
      </c>
      <c r="J62" s="32" t="s">
        <v>449</v>
      </c>
      <c r="K62" s="34" t="s">
        <v>449</v>
      </c>
      <c r="L62" s="32" t="s">
        <v>449</v>
      </c>
      <c r="M62" s="33" t="s">
        <v>498</v>
      </c>
      <c r="N62" s="33" t="s">
        <v>449</v>
      </c>
      <c r="O62" s="33" t="s">
        <v>449</v>
      </c>
      <c r="P62" s="33" t="s">
        <v>449</v>
      </c>
      <c r="Q62" s="33" t="s">
        <v>449</v>
      </c>
      <c r="R62" s="34" t="s">
        <v>449</v>
      </c>
      <c r="S62" s="32" t="s">
        <v>449</v>
      </c>
      <c r="T62" s="33" t="s">
        <v>449</v>
      </c>
      <c r="U62" s="33" t="s">
        <v>449</v>
      </c>
      <c r="V62" s="33" t="s">
        <v>449</v>
      </c>
      <c r="W62" s="33" t="s">
        <v>929</v>
      </c>
      <c r="X62" s="10"/>
    </row>
    <row r="63" spans="1:24" x14ac:dyDescent="0.35">
      <c r="B63" s="1" t="s">
        <v>1929</v>
      </c>
    </row>
    <row r="64" spans="1:24" x14ac:dyDescent="0.35">
      <c r="B64" s="1" t="s">
        <v>577</v>
      </c>
    </row>
    <row r="65" spans="2:2" x14ac:dyDescent="0.35">
      <c r="B65" s="1" t="s">
        <v>653</v>
      </c>
    </row>
  </sheetData>
  <hyperlinks>
    <hyperlink ref="C1" location="Index!A123" display="Return to Index" xr:uid="{00000000-0004-0000-77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800-000000000000}">
  <dimension ref="A1:AC75"/>
  <sheetViews>
    <sheetView showGridLines="0" zoomScale="85" zoomScaleNormal="85" workbookViewId="0">
      <pane ySplit="8" topLeftCell="A9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320</v>
      </c>
    </row>
    <row r="6" spans="1:29" x14ac:dyDescent="0.35">
      <c r="B6" s="1" t="s">
        <v>321</v>
      </c>
    </row>
    <row r="7" spans="1:29" x14ac:dyDescent="0.35">
      <c r="B7" s="1" t="s">
        <v>322</v>
      </c>
    </row>
    <row r="8" spans="1:29" ht="58" x14ac:dyDescent="0.35">
      <c r="B8" s="5" t="s">
        <v>449</v>
      </c>
      <c r="C8" s="6" t="s">
        <v>450</v>
      </c>
      <c r="D8" s="6" t="s">
        <v>451</v>
      </c>
      <c r="E8" s="7" t="s">
        <v>452</v>
      </c>
      <c r="F8" s="7" t="s">
        <v>453</v>
      </c>
      <c r="G8" s="7" t="s">
        <v>454</v>
      </c>
      <c r="H8" s="7" t="s">
        <v>455</v>
      </c>
      <c r="I8" s="6" t="s">
        <v>456</v>
      </c>
      <c r="J8" s="7" t="s">
        <v>457</v>
      </c>
      <c r="K8" s="7" t="s">
        <v>458</v>
      </c>
      <c r="L8" s="7" t="s">
        <v>459</v>
      </c>
      <c r="M8" s="6" t="s">
        <v>460</v>
      </c>
      <c r="N8" s="7" t="s">
        <v>461</v>
      </c>
      <c r="O8" s="7" t="s">
        <v>462</v>
      </c>
      <c r="P8" s="6" t="s">
        <v>463</v>
      </c>
      <c r="Q8" s="7" t="s">
        <v>464</v>
      </c>
      <c r="R8" s="7" t="s">
        <v>465</v>
      </c>
      <c r="S8" s="7" t="s">
        <v>466</v>
      </c>
      <c r="T8" s="7" t="s">
        <v>467</v>
      </c>
      <c r="U8" s="6" t="s">
        <v>468</v>
      </c>
      <c r="V8" s="7" t="s">
        <v>469</v>
      </c>
      <c r="W8" s="7" t="s">
        <v>470</v>
      </c>
      <c r="X8" s="7" t="s">
        <v>471</v>
      </c>
      <c r="Y8" s="6" t="s">
        <v>472</v>
      </c>
      <c r="Z8" s="7" t="s">
        <v>473</v>
      </c>
      <c r="AA8" s="7" t="s">
        <v>474</v>
      </c>
      <c r="AB8" s="7" t="s">
        <v>475</v>
      </c>
    </row>
    <row r="9" spans="1:29" x14ac:dyDescent="0.35">
      <c r="B9" s="8" t="s">
        <v>476</v>
      </c>
      <c r="C9" s="9">
        <v>1900</v>
      </c>
      <c r="D9" s="10" t="s">
        <v>486</v>
      </c>
      <c r="E9" s="5">
        <v>1145</v>
      </c>
      <c r="F9" s="5">
        <v>362</v>
      </c>
      <c r="G9" s="5">
        <v>6</v>
      </c>
      <c r="H9" s="11">
        <v>14</v>
      </c>
      <c r="I9" s="10" t="s">
        <v>486</v>
      </c>
      <c r="J9" s="5" t="s">
        <v>486</v>
      </c>
      <c r="K9" s="5" t="s">
        <v>486</v>
      </c>
      <c r="L9" s="11" t="s">
        <v>486</v>
      </c>
      <c r="M9" s="10">
        <v>758</v>
      </c>
      <c r="N9" s="5">
        <v>970</v>
      </c>
      <c r="O9" s="11">
        <v>162</v>
      </c>
      <c r="P9" s="10">
        <v>1309</v>
      </c>
      <c r="Q9" s="5">
        <v>521</v>
      </c>
      <c r="R9" s="5">
        <v>60</v>
      </c>
      <c r="S9" s="5">
        <v>5</v>
      </c>
      <c r="T9" s="11">
        <v>5</v>
      </c>
      <c r="U9" s="10" t="s">
        <v>486</v>
      </c>
      <c r="V9" s="5" t="s">
        <v>486</v>
      </c>
      <c r="W9" s="5" t="s">
        <v>486</v>
      </c>
      <c r="X9" s="11" t="s">
        <v>486</v>
      </c>
      <c r="Y9" s="10">
        <v>388</v>
      </c>
      <c r="Z9" s="5">
        <v>1426</v>
      </c>
      <c r="AA9" s="5">
        <v>52</v>
      </c>
      <c r="AB9" s="11">
        <v>15</v>
      </c>
    </row>
    <row r="10" spans="1:29" x14ac:dyDescent="0.35">
      <c r="B10" s="17" t="s">
        <v>1930</v>
      </c>
      <c r="C10" s="18">
        <v>1973</v>
      </c>
      <c r="D10" s="19" t="s">
        <v>624</v>
      </c>
      <c r="E10" s="20">
        <v>1157</v>
      </c>
      <c r="F10" s="20">
        <v>364</v>
      </c>
      <c r="G10" s="20" t="s">
        <v>477</v>
      </c>
      <c r="H10" s="21" t="s">
        <v>478</v>
      </c>
      <c r="I10" s="19" t="s">
        <v>624</v>
      </c>
      <c r="J10" s="20" t="s">
        <v>624</v>
      </c>
      <c r="K10" s="20" t="s">
        <v>624</v>
      </c>
      <c r="L10" s="21" t="s">
        <v>624</v>
      </c>
      <c r="M10" s="19">
        <v>866</v>
      </c>
      <c r="N10" s="20">
        <v>900</v>
      </c>
      <c r="O10" s="21" t="s">
        <v>976</v>
      </c>
      <c r="P10" s="19">
        <v>1358</v>
      </c>
      <c r="Q10" s="20">
        <v>535</v>
      </c>
      <c r="R10" s="20" t="s">
        <v>640</v>
      </c>
      <c r="S10" s="20" t="s">
        <v>656</v>
      </c>
      <c r="T10" s="21" t="s">
        <v>620</v>
      </c>
      <c r="U10" s="19" t="s">
        <v>624</v>
      </c>
      <c r="V10" s="20" t="s">
        <v>624</v>
      </c>
      <c r="W10" s="20" t="s">
        <v>624</v>
      </c>
      <c r="X10" s="21" t="s">
        <v>624</v>
      </c>
      <c r="Y10" s="19">
        <v>453</v>
      </c>
      <c r="Z10" s="20">
        <v>1427</v>
      </c>
      <c r="AA10" s="20" t="s">
        <v>1068</v>
      </c>
      <c r="AB10" s="21" t="s">
        <v>479</v>
      </c>
    </row>
    <row r="11" spans="1:29" ht="29" x14ac:dyDescent="0.35">
      <c r="A11" s="11"/>
      <c r="B11" s="22" t="s">
        <v>1447</v>
      </c>
      <c r="C11" s="23">
        <v>1052</v>
      </c>
      <c r="D11" s="24" t="s">
        <v>486</v>
      </c>
      <c r="E11" s="25">
        <v>643</v>
      </c>
      <c r="F11" s="25">
        <v>212</v>
      </c>
      <c r="G11" s="25" t="s">
        <v>486</v>
      </c>
      <c r="H11" s="26">
        <v>11</v>
      </c>
      <c r="I11" s="24" t="s">
        <v>486</v>
      </c>
      <c r="J11" s="25" t="s">
        <v>486</v>
      </c>
      <c r="K11" s="25" t="s">
        <v>486</v>
      </c>
      <c r="L11" s="26" t="s">
        <v>486</v>
      </c>
      <c r="M11" s="24">
        <v>496</v>
      </c>
      <c r="N11" s="25">
        <v>461</v>
      </c>
      <c r="O11" s="26">
        <v>89</v>
      </c>
      <c r="P11" s="24">
        <v>731</v>
      </c>
      <c r="Q11" s="25">
        <v>282</v>
      </c>
      <c r="R11" s="25">
        <v>34</v>
      </c>
      <c r="S11" s="25">
        <v>4</v>
      </c>
      <c r="T11" s="26">
        <v>1</v>
      </c>
      <c r="U11" s="24" t="s">
        <v>486</v>
      </c>
      <c r="V11" s="25" t="s">
        <v>486</v>
      </c>
      <c r="W11" s="25" t="s">
        <v>486</v>
      </c>
      <c r="X11" s="26" t="s">
        <v>486</v>
      </c>
      <c r="Y11" s="24">
        <v>261</v>
      </c>
      <c r="Z11" s="25">
        <v>747</v>
      </c>
      <c r="AA11" s="25">
        <v>28</v>
      </c>
      <c r="AB11" s="26">
        <v>9</v>
      </c>
      <c r="AC11" s="10"/>
    </row>
    <row r="12" spans="1:29" x14ac:dyDescent="0.35">
      <c r="A12" s="11"/>
      <c r="B12" s="22" t="s">
        <v>449</v>
      </c>
      <c r="C12" s="27">
        <v>0.53</v>
      </c>
      <c r="D12" s="24" t="s">
        <v>486</v>
      </c>
      <c r="E12" s="29">
        <v>0.56000000000000005</v>
      </c>
      <c r="F12" s="29">
        <v>0.57999999999999996</v>
      </c>
      <c r="G12" s="25" t="s">
        <v>486</v>
      </c>
      <c r="H12" s="30">
        <v>0.56000000000000005</v>
      </c>
      <c r="I12" s="24" t="s">
        <v>486</v>
      </c>
      <c r="J12" s="25" t="s">
        <v>486</v>
      </c>
      <c r="K12" s="25" t="s">
        <v>486</v>
      </c>
      <c r="L12" s="26" t="s">
        <v>486</v>
      </c>
      <c r="M12" s="28">
        <v>0.56999999999999995</v>
      </c>
      <c r="N12" s="29">
        <v>0.51</v>
      </c>
      <c r="O12" s="30">
        <v>0.46</v>
      </c>
      <c r="P12" s="28">
        <v>0.54</v>
      </c>
      <c r="Q12" s="29">
        <v>0.53</v>
      </c>
      <c r="R12" s="29">
        <v>0.49</v>
      </c>
      <c r="S12" s="29">
        <v>0.79</v>
      </c>
      <c r="T12" s="30">
        <v>0.22</v>
      </c>
      <c r="U12" s="24" t="s">
        <v>486</v>
      </c>
      <c r="V12" s="25" t="s">
        <v>486</v>
      </c>
      <c r="W12" s="25" t="s">
        <v>486</v>
      </c>
      <c r="X12" s="26" t="s">
        <v>486</v>
      </c>
      <c r="Y12" s="28">
        <v>0.57999999999999996</v>
      </c>
      <c r="Z12" s="29">
        <v>0.52</v>
      </c>
      <c r="AA12" s="29">
        <v>0.5</v>
      </c>
      <c r="AB12" s="30">
        <v>0.5</v>
      </c>
      <c r="AC12" s="10"/>
    </row>
    <row r="13" spans="1:29" x14ac:dyDescent="0.35">
      <c r="A13" s="11"/>
      <c r="B13" s="22" t="s">
        <v>449</v>
      </c>
      <c r="C13" s="24" t="s">
        <v>449</v>
      </c>
      <c r="D13" s="24" t="s">
        <v>449</v>
      </c>
      <c r="E13" s="25" t="s">
        <v>505</v>
      </c>
      <c r="F13" s="25" t="s">
        <v>449</v>
      </c>
      <c r="G13" s="25" t="s">
        <v>449</v>
      </c>
      <c r="H13" s="26" t="s">
        <v>449</v>
      </c>
      <c r="I13" s="24" t="s">
        <v>449</v>
      </c>
      <c r="J13" s="25" t="s">
        <v>449</v>
      </c>
      <c r="K13" s="25" t="s">
        <v>449</v>
      </c>
      <c r="L13" s="26" t="s">
        <v>449</v>
      </c>
      <c r="M13" s="24" t="s">
        <v>507</v>
      </c>
      <c r="N13" s="25" t="s">
        <v>449</v>
      </c>
      <c r="O13" s="26" t="s">
        <v>449</v>
      </c>
      <c r="P13" s="24" t="s">
        <v>449</v>
      </c>
      <c r="Q13" s="25" t="s">
        <v>449</v>
      </c>
      <c r="R13" s="25" t="s">
        <v>449</v>
      </c>
      <c r="S13" s="25" t="s">
        <v>449</v>
      </c>
      <c r="T13" s="26" t="s">
        <v>449</v>
      </c>
      <c r="U13" s="24" t="s">
        <v>449</v>
      </c>
      <c r="V13" s="25" t="s">
        <v>449</v>
      </c>
      <c r="W13" s="25" t="s">
        <v>449</v>
      </c>
      <c r="X13" s="26" t="s">
        <v>449</v>
      </c>
      <c r="Y13" s="24" t="s">
        <v>449</v>
      </c>
      <c r="Z13" s="25" t="s">
        <v>449</v>
      </c>
      <c r="AA13" s="25" t="s">
        <v>449</v>
      </c>
      <c r="AB13" s="26" t="s">
        <v>449</v>
      </c>
      <c r="AC13" s="10"/>
    </row>
    <row r="14" spans="1:29" x14ac:dyDescent="0.35">
      <c r="A14" s="11"/>
      <c r="B14" s="8" t="s">
        <v>1448</v>
      </c>
      <c r="C14" s="9">
        <v>440</v>
      </c>
      <c r="D14" s="10" t="s">
        <v>486</v>
      </c>
      <c r="E14" s="5">
        <v>176</v>
      </c>
      <c r="F14" s="5">
        <v>83</v>
      </c>
      <c r="G14" s="5">
        <v>1</v>
      </c>
      <c r="H14" s="11">
        <v>2</v>
      </c>
      <c r="I14" s="10" t="s">
        <v>486</v>
      </c>
      <c r="J14" s="5" t="s">
        <v>486</v>
      </c>
      <c r="K14" s="5" t="s">
        <v>486</v>
      </c>
      <c r="L14" s="11" t="s">
        <v>486</v>
      </c>
      <c r="M14" s="10">
        <v>179</v>
      </c>
      <c r="N14" s="5">
        <v>210</v>
      </c>
      <c r="O14" s="11">
        <v>49</v>
      </c>
      <c r="P14" s="10">
        <v>292</v>
      </c>
      <c r="Q14" s="5">
        <v>128</v>
      </c>
      <c r="R14" s="5">
        <v>15</v>
      </c>
      <c r="S14" s="5">
        <v>3</v>
      </c>
      <c r="T14" s="11">
        <v>1</v>
      </c>
      <c r="U14" s="10" t="s">
        <v>486</v>
      </c>
      <c r="V14" s="5" t="s">
        <v>486</v>
      </c>
      <c r="W14" s="5" t="s">
        <v>486</v>
      </c>
      <c r="X14" s="11" t="s">
        <v>486</v>
      </c>
      <c r="Y14" s="10">
        <v>100</v>
      </c>
      <c r="Z14" s="5">
        <v>328</v>
      </c>
      <c r="AA14" s="5">
        <v>6</v>
      </c>
      <c r="AB14" s="11">
        <v>4</v>
      </c>
      <c r="AC14" s="10"/>
    </row>
    <row r="15" spans="1:29" x14ac:dyDescent="0.35">
      <c r="A15" s="11"/>
      <c r="B15" s="8" t="s">
        <v>449</v>
      </c>
      <c r="C15" s="12">
        <v>0.22</v>
      </c>
      <c r="D15" s="10" t="s">
        <v>486</v>
      </c>
      <c r="E15" s="14">
        <v>0.15</v>
      </c>
      <c r="F15" s="14">
        <v>0.23</v>
      </c>
      <c r="G15" s="14">
        <v>0.33</v>
      </c>
      <c r="H15" s="15">
        <v>0.11</v>
      </c>
      <c r="I15" s="10" t="s">
        <v>486</v>
      </c>
      <c r="J15" s="5" t="s">
        <v>486</v>
      </c>
      <c r="K15" s="5" t="s">
        <v>486</v>
      </c>
      <c r="L15" s="11" t="s">
        <v>486</v>
      </c>
      <c r="M15" s="13">
        <v>0.21</v>
      </c>
      <c r="N15" s="14">
        <v>0.23</v>
      </c>
      <c r="O15" s="15">
        <v>0.25</v>
      </c>
      <c r="P15" s="13">
        <v>0.22</v>
      </c>
      <c r="Q15" s="14">
        <v>0.24</v>
      </c>
      <c r="R15" s="14">
        <v>0.22</v>
      </c>
      <c r="S15" s="14">
        <v>0.7</v>
      </c>
      <c r="T15" s="15">
        <v>0.1</v>
      </c>
      <c r="U15" s="10" t="s">
        <v>486</v>
      </c>
      <c r="V15" s="5" t="s">
        <v>486</v>
      </c>
      <c r="W15" s="5" t="s">
        <v>486</v>
      </c>
      <c r="X15" s="11" t="s">
        <v>486</v>
      </c>
      <c r="Y15" s="13">
        <v>0.22</v>
      </c>
      <c r="Z15" s="14">
        <v>0.23</v>
      </c>
      <c r="AA15" s="14">
        <v>0.11</v>
      </c>
      <c r="AB15" s="15">
        <v>0.25</v>
      </c>
      <c r="AC15" s="10"/>
    </row>
    <row r="16" spans="1:29" x14ac:dyDescent="0.35">
      <c r="A16" s="11"/>
      <c r="B16" s="8" t="s">
        <v>449</v>
      </c>
      <c r="C16" s="10" t="s">
        <v>607</v>
      </c>
      <c r="D16" s="10" t="s">
        <v>449</v>
      </c>
      <c r="E16" s="5" t="s">
        <v>449</v>
      </c>
      <c r="F16" s="5" t="s">
        <v>607</v>
      </c>
      <c r="G16" s="5" t="s">
        <v>449</v>
      </c>
      <c r="H16" s="11" t="s">
        <v>449</v>
      </c>
      <c r="I16" s="10" t="s">
        <v>449</v>
      </c>
      <c r="J16" s="5" t="s">
        <v>449</v>
      </c>
      <c r="K16" s="5" t="s">
        <v>449</v>
      </c>
      <c r="L16" s="11" t="s">
        <v>449</v>
      </c>
      <c r="M16" s="10" t="s">
        <v>449</v>
      </c>
      <c r="N16" s="5" t="s">
        <v>449</v>
      </c>
      <c r="O16" s="11" t="s">
        <v>449</v>
      </c>
      <c r="P16" s="10" t="s">
        <v>449</v>
      </c>
      <c r="Q16" s="5" t="s">
        <v>449</v>
      </c>
      <c r="R16" s="5" t="s">
        <v>449</v>
      </c>
      <c r="S16" s="5" t="s">
        <v>449</v>
      </c>
      <c r="T16" s="11" t="s">
        <v>449</v>
      </c>
      <c r="U16" s="10" t="s">
        <v>449</v>
      </c>
      <c r="V16" s="5" t="s">
        <v>449</v>
      </c>
      <c r="W16" s="5" t="s">
        <v>449</v>
      </c>
      <c r="X16" s="11" t="s">
        <v>449</v>
      </c>
      <c r="Y16" s="10" t="s">
        <v>449</v>
      </c>
      <c r="Z16" s="5" t="s">
        <v>449</v>
      </c>
      <c r="AA16" s="5" t="s">
        <v>449</v>
      </c>
      <c r="AB16" s="11" t="s">
        <v>449</v>
      </c>
      <c r="AC16" s="10"/>
    </row>
    <row r="17" spans="1:29" x14ac:dyDescent="0.35">
      <c r="A17" s="11"/>
      <c r="B17" s="22" t="s">
        <v>1449</v>
      </c>
      <c r="C17" s="23">
        <v>419</v>
      </c>
      <c r="D17" s="24" t="s">
        <v>486</v>
      </c>
      <c r="E17" s="25">
        <v>236</v>
      </c>
      <c r="F17" s="25">
        <v>85</v>
      </c>
      <c r="G17" s="25" t="s">
        <v>511</v>
      </c>
      <c r="H17" s="26">
        <v>1</v>
      </c>
      <c r="I17" s="24" t="s">
        <v>486</v>
      </c>
      <c r="J17" s="25" t="s">
        <v>486</v>
      </c>
      <c r="K17" s="25" t="s">
        <v>486</v>
      </c>
      <c r="L17" s="26" t="s">
        <v>486</v>
      </c>
      <c r="M17" s="24">
        <v>153</v>
      </c>
      <c r="N17" s="25">
        <v>224</v>
      </c>
      <c r="O17" s="26">
        <v>39</v>
      </c>
      <c r="P17" s="24">
        <v>276</v>
      </c>
      <c r="Q17" s="25">
        <v>122</v>
      </c>
      <c r="R17" s="25">
        <v>19</v>
      </c>
      <c r="S17" s="25">
        <v>1</v>
      </c>
      <c r="T17" s="26">
        <v>1</v>
      </c>
      <c r="U17" s="24" t="s">
        <v>486</v>
      </c>
      <c r="V17" s="25" t="s">
        <v>486</v>
      </c>
      <c r="W17" s="25" t="s">
        <v>486</v>
      </c>
      <c r="X17" s="26" t="s">
        <v>486</v>
      </c>
      <c r="Y17" s="24">
        <v>87</v>
      </c>
      <c r="Z17" s="25">
        <v>315</v>
      </c>
      <c r="AA17" s="25">
        <v>12</v>
      </c>
      <c r="AB17" s="26">
        <v>4</v>
      </c>
      <c r="AC17" s="10"/>
    </row>
    <row r="18" spans="1:29" x14ac:dyDescent="0.35">
      <c r="A18" s="11"/>
      <c r="B18" s="22" t="s">
        <v>449</v>
      </c>
      <c r="C18" s="27">
        <v>0.21</v>
      </c>
      <c r="D18" s="24" t="s">
        <v>486</v>
      </c>
      <c r="E18" s="29">
        <v>0.2</v>
      </c>
      <c r="F18" s="29">
        <v>0.23</v>
      </c>
      <c r="G18" s="29">
        <v>0.11</v>
      </c>
      <c r="H18" s="30">
        <v>7.0000000000000007E-2</v>
      </c>
      <c r="I18" s="24" t="s">
        <v>486</v>
      </c>
      <c r="J18" s="25" t="s">
        <v>486</v>
      </c>
      <c r="K18" s="25" t="s">
        <v>486</v>
      </c>
      <c r="L18" s="26" t="s">
        <v>486</v>
      </c>
      <c r="M18" s="28">
        <v>0.18</v>
      </c>
      <c r="N18" s="29">
        <v>0.25</v>
      </c>
      <c r="O18" s="30">
        <v>0.2</v>
      </c>
      <c r="P18" s="28">
        <v>0.2</v>
      </c>
      <c r="Q18" s="29">
        <v>0.23</v>
      </c>
      <c r="R18" s="29">
        <v>0.28000000000000003</v>
      </c>
      <c r="S18" s="29">
        <v>0.12</v>
      </c>
      <c r="T18" s="30">
        <v>0.1</v>
      </c>
      <c r="U18" s="24" t="s">
        <v>486</v>
      </c>
      <c r="V18" s="25" t="s">
        <v>486</v>
      </c>
      <c r="W18" s="25" t="s">
        <v>486</v>
      </c>
      <c r="X18" s="26" t="s">
        <v>486</v>
      </c>
      <c r="Y18" s="28">
        <v>0.19</v>
      </c>
      <c r="Z18" s="29">
        <v>0.22</v>
      </c>
      <c r="AA18" s="29">
        <v>0.21</v>
      </c>
      <c r="AB18" s="30">
        <v>0.25</v>
      </c>
      <c r="AC18" s="10"/>
    </row>
    <row r="19" spans="1:29" x14ac:dyDescent="0.35">
      <c r="A19" s="11"/>
      <c r="B19" s="22" t="s">
        <v>449</v>
      </c>
      <c r="C19" s="24" t="s">
        <v>568</v>
      </c>
      <c r="D19" s="24" t="s">
        <v>449</v>
      </c>
      <c r="E19" s="25" t="s">
        <v>449</v>
      </c>
      <c r="F19" s="25" t="s">
        <v>449</v>
      </c>
      <c r="G19" s="25" t="s">
        <v>449</v>
      </c>
      <c r="H19" s="26" t="s">
        <v>449</v>
      </c>
      <c r="I19" s="24" t="s">
        <v>449</v>
      </c>
      <c r="J19" s="25" t="s">
        <v>449</v>
      </c>
      <c r="K19" s="25" t="s">
        <v>449</v>
      </c>
      <c r="L19" s="26" t="s">
        <v>449</v>
      </c>
      <c r="M19" s="24" t="s">
        <v>449</v>
      </c>
      <c r="N19" s="25" t="s">
        <v>603</v>
      </c>
      <c r="O19" s="26" t="s">
        <v>449</v>
      </c>
      <c r="P19" s="24" t="s">
        <v>449</v>
      </c>
      <c r="Q19" s="25" t="s">
        <v>449</v>
      </c>
      <c r="R19" s="25" t="s">
        <v>449</v>
      </c>
      <c r="S19" s="25" t="s">
        <v>449</v>
      </c>
      <c r="T19" s="26" t="s">
        <v>449</v>
      </c>
      <c r="U19" s="24" t="s">
        <v>449</v>
      </c>
      <c r="V19" s="25" t="s">
        <v>449</v>
      </c>
      <c r="W19" s="25" t="s">
        <v>449</v>
      </c>
      <c r="X19" s="26" t="s">
        <v>449</v>
      </c>
      <c r="Y19" s="24" t="s">
        <v>449</v>
      </c>
      <c r="Z19" s="25" t="s">
        <v>449</v>
      </c>
      <c r="AA19" s="25" t="s">
        <v>449</v>
      </c>
      <c r="AB19" s="26" t="s">
        <v>449</v>
      </c>
      <c r="AC19" s="10"/>
    </row>
    <row r="20" spans="1:29" ht="29" x14ac:dyDescent="0.35">
      <c r="A20" s="11"/>
      <c r="B20" s="8" t="s">
        <v>1450</v>
      </c>
      <c r="C20" s="9">
        <v>406</v>
      </c>
      <c r="D20" s="10" t="s">
        <v>486</v>
      </c>
      <c r="E20" s="5">
        <v>206</v>
      </c>
      <c r="F20" s="5">
        <v>84</v>
      </c>
      <c r="G20" s="5">
        <v>2</v>
      </c>
      <c r="H20" s="11">
        <v>1</v>
      </c>
      <c r="I20" s="10" t="s">
        <v>486</v>
      </c>
      <c r="J20" s="5" t="s">
        <v>486</v>
      </c>
      <c r="K20" s="5" t="s">
        <v>486</v>
      </c>
      <c r="L20" s="11" t="s">
        <v>486</v>
      </c>
      <c r="M20" s="10">
        <v>169</v>
      </c>
      <c r="N20" s="5">
        <v>178</v>
      </c>
      <c r="O20" s="11">
        <v>56</v>
      </c>
      <c r="P20" s="10">
        <v>291</v>
      </c>
      <c r="Q20" s="5">
        <v>102</v>
      </c>
      <c r="R20" s="5">
        <v>13</v>
      </c>
      <c r="S20" s="5" t="s">
        <v>486</v>
      </c>
      <c r="T20" s="11" t="s">
        <v>486</v>
      </c>
      <c r="U20" s="10" t="s">
        <v>486</v>
      </c>
      <c r="V20" s="5" t="s">
        <v>486</v>
      </c>
      <c r="W20" s="5" t="s">
        <v>486</v>
      </c>
      <c r="X20" s="11" t="s">
        <v>486</v>
      </c>
      <c r="Y20" s="10">
        <v>81</v>
      </c>
      <c r="Z20" s="5">
        <v>307</v>
      </c>
      <c r="AA20" s="5">
        <v>10</v>
      </c>
      <c r="AB20" s="11">
        <v>5</v>
      </c>
      <c r="AC20" s="10"/>
    </row>
    <row r="21" spans="1:29" x14ac:dyDescent="0.35">
      <c r="A21" s="11"/>
      <c r="B21" s="8" t="s">
        <v>449</v>
      </c>
      <c r="C21" s="12">
        <v>0.21</v>
      </c>
      <c r="D21" s="10" t="s">
        <v>486</v>
      </c>
      <c r="E21" s="14">
        <v>0.18</v>
      </c>
      <c r="F21" s="14">
        <v>0.23</v>
      </c>
      <c r="G21" s="14">
        <v>0.37</v>
      </c>
      <c r="H21" s="15">
        <v>0.03</v>
      </c>
      <c r="I21" s="10" t="s">
        <v>486</v>
      </c>
      <c r="J21" s="5" t="s">
        <v>486</v>
      </c>
      <c r="K21" s="5" t="s">
        <v>486</v>
      </c>
      <c r="L21" s="11" t="s">
        <v>486</v>
      </c>
      <c r="M21" s="13">
        <v>0.2</v>
      </c>
      <c r="N21" s="14">
        <v>0.2</v>
      </c>
      <c r="O21" s="15">
        <v>0.28999999999999998</v>
      </c>
      <c r="P21" s="13">
        <v>0.21</v>
      </c>
      <c r="Q21" s="14">
        <v>0.19</v>
      </c>
      <c r="R21" s="14">
        <v>0.18</v>
      </c>
      <c r="S21" s="5" t="s">
        <v>486</v>
      </c>
      <c r="T21" s="11" t="s">
        <v>486</v>
      </c>
      <c r="U21" s="10" t="s">
        <v>486</v>
      </c>
      <c r="V21" s="5" t="s">
        <v>486</v>
      </c>
      <c r="W21" s="5" t="s">
        <v>486</v>
      </c>
      <c r="X21" s="11" t="s">
        <v>486</v>
      </c>
      <c r="Y21" s="13">
        <v>0.18</v>
      </c>
      <c r="Z21" s="14">
        <v>0.22</v>
      </c>
      <c r="AA21" s="14">
        <v>0.17</v>
      </c>
      <c r="AB21" s="15">
        <v>0.28999999999999998</v>
      </c>
      <c r="AC21" s="10"/>
    </row>
    <row r="22" spans="1:29" x14ac:dyDescent="0.35">
      <c r="A22" s="11"/>
      <c r="B22" s="8" t="s">
        <v>449</v>
      </c>
      <c r="C22" s="10" t="s">
        <v>607</v>
      </c>
      <c r="D22" s="10" t="s">
        <v>449</v>
      </c>
      <c r="E22" s="5" t="s">
        <v>449</v>
      </c>
      <c r="F22" s="5" t="s">
        <v>449</v>
      </c>
      <c r="G22" s="5" t="s">
        <v>449</v>
      </c>
      <c r="H22" s="11" t="s">
        <v>449</v>
      </c>
      <c r="I22" s="10" t="s">
        <v>449</v>
      </c>
      <c r="J22" s="5" t="s">
        <v>449</v>
      </c>
      <c r="K22" s="5" t="s">
        <v>449</v>
      </c>
      <c r="L22" s="11" t="s">
        <v>449</v>
      </c>
      <c r="M22" s="10" t="s">
        <v>449</v>
      </c>
      <c r="N22" s="5" t="s">
        <v>449</v>
      </c>
      <c r="O22" s="11" t="s">
        <v>491</v>
      </c>
      <c r="P22" s="10" t="s">
        <v>449</v>
      </c>
      <c r="Q22" s="5" t="s">
        <v>449</v>
      </c>
      <c r="R22" s="5" t="s">
        <v>449</v>
      </c>
      <c r="S22" s="5" t="s">
        <v>449</v>
      </c>
      <c r="T22" s="11" t="s">
        <v>449</v>
      </c>
      <c r="U22" s="10" t="s">
        <v>449</v>
      </c>
      <c r="V22" s="5" t="s">
        <v>449</v>
      </c>
      <c r="W22" s="5" t="s">
        <v>449</v>
      </c>
      <c r="X22" s="11" t="s">
        <v>449</v>
      </c>
      <c r="Y22" s="10" t="s">
        <v>449</v>
      </c>
      <c r="Z22" s="5" t="s">
        <v>449</v>
      </c>
      <c r="AA22" s="5" t="s">
        <v>449</v>
      </c>
      <c r="AB22" s="11" t="s">
        <v>449</v>
      </c>
      <c r="AC22" s="10"/>
    </row>
    <row r="23" spans="1:29" ht="29" x14ac:dyDescent="0.35">
      <c r="A23" s="11"/>
      <c r="B23" s="22" t="s">
        <v>1451</v>
      </c>
      <c r="C23" s="23">
        <v>331</v>
      </c>
      <c r="D23" s="24" t="s">
        <v>486</v>
      </c>
      <c r="E23" s="25">
        <v>162</v>
      </c>
      <c r="F23" s="25">
        <v>67</v>
      </c>
      <c r="G23" s="25" t="s">
        <v>511</v>
      </c>
      <c r="H23" s="26">
        <v>1</v>
      </c>
      <c r="I23" s="24" t="s">
        <v>486</v>
      </c>
      <c r="J23" s="25" t="s">
        <v>486</v>
      </c>
      <c r="K23" s="25" t="s">
        <v>486</v>
      </c>
      <c r="L23" s="26" t="s">
        <v>486</v>
      </c>
      <c r="M23" s="24">
        <v>107</v>
      </c>
      <c r="N23" s="25">
        <v>189</v>
      </c>
      <c r="O23" s="26">
        <v>36</v>
      </c>
      <c r="P23" s="24">
        <v>230</v>
      </c>
      <c r="Q23" s="25">
        <v>94</v>
      </c>
      <c r="R23" s="25">
        <v>7</v>
      </c>
      <c r="S23" s="25" t="s">
        <v>486</v>
      </c>
      <c r="T23" s="26" t="s">
        <v>486</v>
      </c>
      <c r="U23" s="24" t="s">
        <v>486</v>
      </c>
      <c r="V23" s="25" t="s">
        <v>486</v>
      </c>
      <c r="W23" s="25" t="s">
        <v>486</v>
      </c>
      <c r="X23" s="26" t="s">
        <v>486</v>
      </c>
      <c r="Y23" s="24">
        <v>60</v>
      </c>
      <c r="Z23" s="25">
        <v>257</v>
      </c>
      <c r="AA23" s="25">
        <v>13</v>
      </c>
      <c r="AB23" s="26" t="s">
        <v>486</v>
      </c>
      <c r="AC23" s="10"/>
    </row>
    <row r="24" spans="1:29" x14ac:dyDescent="0.35">
      <c r="A24" s="11"/>
      <c r="B24" s="22" t="s">
        <v>449</v>
      </c>
      <c r="C24" s="27">
        <v>0.17</v>
      </c>
      <c r="D24" s="24" t="s">
        <v>486</v>
      </c>
      <c r="E24" s="29">
        <v>0.14000000000000001</v>
      </c>
      <c r="F24" s="29">
        <v>0.18</v>
      </c>
      <c r="G24" s="29">
        <v>0.11</v>
      </c>
      <c r="H24" s="30">
        <v>0.03</v>
      </c>
      <c r="I24" s="24" t="s">
        <v>486</v>
      </c>
      <c r="J24" s="25" t="s">
        <v>486</v>
      </c>
      <c r="K24" s="25" t="s">
        <v>486</v>
      </c>
      <c r="L24" s="26" t="s">
        <v>486</v>
      </c>
      <c r="M24" s="28">
        <v>0.12</v>
      </c>
      <c r="N24" s="29">
        <v>0.21</v>
      </c>
      <c r="O24" s="30">
        <v>0.18</v>
      </c>
      <c r="P24" s="28">
        <v>0.17</v>
      </c>
      <c r="Q24" s="29">
        <v>0.18</v>
      </c>
      <c r="R24" s="29">
        <v>0.1</v>
      </c>
      <c r="S24" s="25" t="s">
        <v>486</v>
      </c>
      <c r="T24" s="26" t="s">
        <v>486</v>
      </c>
      <c r="U24" s="24" t="s">
        <v>486</v>
      </c>
      <c r="V24" s="25" t="s">
        <v>486</v>
      </c>
      <c r="W24" s="25" t="s">
        <v>486</v>
      </c>
      <c r="X24" s="26" t="s">
        <v>486</v>
      </c>
      <c r="Y24" s="28">
        <v>0.13</v>
      </c>
      <c r="Z24" s="29">
        <v>0.18</v>
      </c>
      <c r="AA24" s="29">
        <v>0.23</v>
      </c>
      <c r="AB24" s="26" t="s">
        <v>486</v>
      </c>
      <c r="AC24" s="10"/>
    </row>
    <row r="25" spans="1:29" x14ac:dyDescent="0.35">
      <c r="A25" s="11"/>
      <c r="B25" s="22" t="s">
        <v>449</v>
      </c>
      <c r="C25" s="24" t="s">
        <v>1452</v>
      </c>
      <c r="D25" s="24" t="s">
        <v>449</v>
      </c>
      <c r="E25" s="25" t="s">
        <v>449</v>
      </c>
      <c r="F25" s="25" t="s">
        <v>449</v>
      </c>
      <c r="G25" s="25" t="s">
        <v>449</v>
      </c>
      <c r="H25" s="26" t="s">
        <v>449</v>
      </c>
      <c r="I25" s="24" t="s">
        <v>449</v>
      </c>
      <c r="J25" s="25" t="s">
        <v>449</v>
      </c>
      <c r="K25" s="25" t="s">
        <v>449</v>
      </c>
      <c r="L25" s="26" t="s">
        <v>449</v>
      </c>
      <c r="M25" s="24" t="s">
        <v>449</v>
      </c>
      <c r="N25" s="25" t="s">
        <v>603</v>
      </c>
      <c r="O25" s="26" t="s">
        <v>449</v>
      </c>
      <c r="P25" s="24" t="s">
        <v>449</v>
      </c>
      <c r="Q25" s="25" t="s">
        <v>449</v>
      </c>
      <c r="R25" s="25" t="s">
        <v>449</v>
      </c>
      <c r="S25" s="25" t="s">
        <v>449</v>
      </c>
      <c r="T25" s="26" t="s">
        <v>449</v>
      </c>
      <c r="U25" s="24" t="s">
        <v>449</v>
      </c>
      <c r="V25" s="25" t="s">
        <v>449</v>
      </c>
      <c r="W25" s="25" t="s">
        <v>449</v>
      </c>
      <c r="X25" s="26" t="s">
        <v>449</v>
      </c>
      <c r="Y25" s="24" t="s">
        <v>449</v>
      </c>
      <c r="Z25" s="25" t="s">
        <v>449</v>
      </c>
      <c r="AA25" s="25" t="s">
        <v>449</v>
      </c>
      <c r="AB25" s="26" t="s">
        <v>449</v>
      </c>
      <c r="AC25" s="10"/>
    </row>
    <row r="26" spans="1:29" ht="29" x14ac:dyDescent="0.35">
      <c r="A26" s="11"/>
      <c r="B26" s="8" t="s">
        <v>1453</v>
      </c>
      <c r="C26" s="9">
        <v>221</v>
      </c>
      <c r="D26" s="10" t="s">
        <v>486</v>
      </c>
      <c r="E26" s="5">
        <v>127</v>
      </c>
      <c r="F26" s="5">
        <v>39</v>
      </c>
      <c r="G26" s="5">
        <v>1</v>
      </c>
      <c r="H26" s="11">
        <v>2</v>
      </c>
      <c r="I26" s="10" t="s">
        <v>486</v>
      </c>
      <c r="J26" s="5" t="s">
        <v>486</v>
      </c>
      <c r="K26" s="5" t="s">
        <v>486</v>
      </c>
      <c r="L26" s="11" t="s">
        <v>486</v>
      </c>
      <c r="M26" s="10">
        <v>107</v>
      </c>
      <c r="N26" s="5">
        <v>91</v>
      </c>
      <c r="O26" s="11">
        <v>23</v>
      </c>
      <c r="P26" s="10">
        <v>139</v>
      </c>
      <c r="Q26" s="5">
        <v>71</v>
      </c>
      <c r="R26" s="5">
        <v>7</v>
      </c>
      <c r="S26" s="5" t="s">
        <v>511</v>
      </c>
      <c r="T26" s="11">
        <v>3</v>
      </c>
      <c r="U26" s="10" t="s">
        <v>486</v>
      </c>
      <c r="V26" s="5" t="s">
        <v>486</v>
      </c>
      <c r="W26" s="5" t="s">
        <v>486</v>
      </c>
      <c r="X26" s="11" t="s">
        <v>486</v>
      </c>
      <c r="Y26" s="10">
        <v>64</v>
      </c>
      <c r="Z26" s="5">
        <v>147</v>
      </c>
      <c r="AA26" s="5">
        <v>8</v>
      </c>
      <c r="AB26" s="11">
        <v>1</v>
      </c>
      <c r="AC26" s="10"/>
    </row>
    <row r="27" spans="1:29" x14ac:dyDescent="0.35">
      <c r="A27" s="11"/>
      <c r="B27" s="8" t="s">
        <v>449</v>
      </c>
      <c r="C27" s="12">
        <v>0.11</v>
      </c>
      <c r="D27" s="10" t="s">
        <v>486</v>
      </c>
      <c r="E27" s="14">
        <v>0.11</v>
      </c>
      <c r="F27" s="14">
        <v>0.11</v>
      </c>
      <c r="G27" s="14">
        <v>0.18</v>
      </c>
      <c r="H27" s="15">
        <v>0.1</v>
      </c>
      <c r="I27" s="10" t="s">
        <v>486</v>
      </c>
      <c r="J27" s="5" t="s">
        <v>486</v>
      </c>
      <c r="K27" s="5" t="s">
        <v>486</v>
      </c>
      <c r="L27" s="11" t="s">
        <v>486</v>
      </c>
      <c r="M27" s="13">
        <v>0.12</v>
      </c>
      <c r="N27" s="14">
        <v>0.1</v>
      </c>
      <c r="O27" s="15">
        <v>0.12</v>
      </c>
      <c r="P27" s="13">
        <v>0.1</v>
      </c>
      <c r="Q27" s="14">
        <v>0.13</v>
      </c>
      <c r="R27" s="14">
        <v>0.1</v>
      </c>
      <c r="S27" s="14">
        <v>0.09</v>
      </c>
      <c r="T27" s="15">
        <v>0.49</v>
      </c>
      <c r="U27" s="10" t="s">
        <v>486</v>
      </c>
      <c r="V27" s="5" t="s">
        <v>486</v>
      </c>
      <c r="W27" s="5" t="s">
        <v>486</v>
      </c>
      <c r="X27" s="11" t="s">
        <v>486</v>
      </c>
      <c r="Y27" s="13">
        <v>0.14000000000000001</v>
      </c>
      <c r="Z27" s="14">
        <v>0.1</v>
      </c>
      <c r="AA27" s="14">
        <v>0.14000000000000001</v>
      </c>
      <c r="AB27" s="15">
        <v>0.08</v>
      </c>
      <c r="AC27" s="10"/>
    </row>
    <row r="28" spans="1:29" ht="29" x14ac:dyDescent="0.35">
      <c r="A28" s="11"/>
      <c r="B28" s="22" t="s">
        <v>1454</v>
      </c>
      <c r="C28" s="23">
        <v>207</v>
      </c>
      <c r="D28" s="24" t="s">
        <v>486</v>
      </c>
      <c r="E28" s="25">
        <v>100</v>
      </c>
      <c r="F28" s="25">
        <v>24</v>
      </c>
      <c r="G28" s="25">
        <v>2</v>
      </c>
      <c r="H28" s="26">
        <v>1</v>
      </c>
      <c r="I28" s="24" t="s">
        <v>486</v>
      </c>
      <c r="J28" s="25" t="s">
        <v>486</v>
      </c>
      <c r="K28" s="25" t="s">
        <v>486</v>
      </c>
      <c r="L28" s="26" t="s">
        <v>486</v>
      </c>
      <c r="M28" s="24">
        <v>83</v>
      </c>
      <c r="N28" s="25">
        <v>82</v>
      </c>
      <c r="O28" s="26">
        <v>42</v>
      </c>
      <c r="P28" s="24">
        <v>135</v>
      </c>
      <c r="Q28" s="25">
        <v>67</v>
      </c>
      <c r="R28" s="25">
        <v>2</v>
      </c>
      <c r="S28" s="25" t="s">
        <v>486</v>
      </c>
      <c r="T28" s="26">
        <v>3</v>
      </c>
      <c r="U28" s="24" t="s">
        <v>486</v>
      </c>
      <c r="V28" s="25" t="s">
        <v>486</v>
      </c>
      <c r="W28" s="25" t="s">
        <v>486</v>
      </c>
      <c r="X28" s="26" t="s">
        <v>486</v>
      </c>
      <c r="Y28" s="24">
        <v>48</v>
      </c>
      <c r="Z28" s="25">
        <v>150</v>
      </c>
      <c r="AA28" s="25">
        <v>7</v>
      </c>
      <c r="AB28" s="26">
        <v>2</v>
      </c>
      <c r="AC28" s="10"/>
    </row>
    <row r="29" spans="1:29" x14ac:dyDescent="0.35">
      <c r="A29" s="11"/>
      <c r="B29" s="22" t="s">
        <v>449</v>
      </c>
      <c r="C29" s="27">
        <v>0.1</v>
      </c>
      <c r="D29" s="24" t="s">
        <v>486</v>
      </c>
      <c r="E29" s="29">
        <v>0.09</v>
      </c>
      <c r="F29" s="29">
        <v>7.0000000000000007E-2</v>
      </c>
      <c r="G29" s="29">
        <v>0.37</v>
      </c>
      <c r="H29" s="30">
        <v>0.06</v>
      </c>
      <c r="I29" s="24" t="s">
        <v>486</v>
      </c>
      <c r="J29" s="25" t="s">
        <v>486</v>
      </c>
      <c r="K29" s="25" t="s">
        <v>486</v>
      </c>
      <c r="L29" s="26" t="s">
        <v>486</v>
      </c>
      <c r="M29" s="28">
        <v>0.1</v>
      </c>
      <c r="N29" s="29">
        <v>0.09</v>
      </c>
      <c r="O29" s="30">
        <v>0.21</v>
      </c>
      <c r="P29" s="28">
        <v>0.1</v>
      </c>
      <c r="Q29" s="29">
        <v>0.13</v>
      </c>
      <c r="R29" s="29">
        <v>0.03</v>
      </c>
      <c r="S29" s="25" t="s">
        <v>486</v>
      </c>
      <c r="T29" s="30">
        <v>0.49</v>
      </c>
      <c r="U29" s="24" t="s">
        <v>486</v>
      </c>
      <c r="V29" s="25" t="s">
        <v>486</v>
      </c>
      <c r="W29" s="25" t="s">
        <v>486</v>
      </c>
      <c r="X29" s="26" t="s">
        <v>486</v>
      </c>
      <c r="Y29" s="28">
        <v>0.11</v>
      </c>
      <c r="Z29" s="29">
        <v>0.1</v>
      </c>
      <c r="AA29" s="29">
        <v>0.13</v>
      </c>
      <c r="AB29" s="30">
        <v>0.09</v>
      </c>
      <c r="AC29" s="10"/>
    </row>
    <row r="30" spans="1:29" x14ac:dyDescent="0.35">
      <c r="A30" s="11"/>
      <c r="B30" s="22" t="s">
        <v>449</v>
      </c>
      <c r="C30" s="24" t="s">
        <v>1455</v>
      </c>
      <c r="D30" s="24" t="s">
        <v>449</v>
      </c>
      <c r="E30" s="25" t="s">
        <v>449</v>
      </c>
      <c r="F30" s="25" t="s">
        <v>449</v>
      </c>
      <c r="G30" s="25" t="s">
        <v>449</v>
      </c>
      <c r="H30" s="26" t="s">
        <v>449</v>
      </c>
      <c r="I30" s="24" t="s">
        <v>449</v>
      </c>
      <c r="J30" s="25" t="s">
        <v>449</v>
      </c>
      <c r="K30" s="25" t="s">
        <v>449</v>
      </c>
      <c r="L30" s="26" t="s">
        <v>449</v>
      </c>
      <c r="M30" s="24" t="s">
        <v>449</v>
      </c>
      <c r="N30" s="25" t="s">
        <v>449</v>
      </c>
      <c r="O30" s="26" t="s">
        <v>491</v>
      </c>
      <c r="P30" s="24" t="s">
        <v>449</v>
      </c>
      <c r="Q30" s="25" t="s">
        <v>449</v>
      </c>
      <c r="R30" s="25" t="s">
        <v>449</v>
      </c>
      <c r="S30" s="25" t="s">
        <v>449</v>
      </c>
      <c r="T30" s="26" t="s">
        <v>449</v>
      </c>
      <c r="U30" s="24" t="s">
        <v>449</v>
      </c>
      <c r="V30" s="25" t="s">
        <v>449</v>
      </c>
      <c r="W30" s="25" t="s">
        <v>449</v>
      </c>
      <c r="X30" s="26" t="s">
        <v>449</v>
      </c>
      <c r="Y30" s="24" t="s">
        <v>449</v>
      </c>
      <c r="Z30" s="25" t="s">
        <v>449</v>
      </c>
      <c r="AA30" s="25" t="s">
        <v>449</v>
      </c>
      <c r="AB30" s="26" t="s">
        <v>449</v>
      </c>
      <c r="AC30" s="10"/>
    </row>
    <row r="31" spans="1:29" ht="29" x14ac:dyDescent="0.35">
      <c r="A31" s="11"/>
      <c r="B31" s="8" t="s">
        <v>1456</v>
      </c>
      <c r="C31" s="9">
        <v>197</v>
      </c>
      <c r="D31" s="10" t="s">
        <v>486</v>
      </c>
      <c r="E31" s="5">
        <v>119</v>
      </c>
      <c r="F31" s="5">
        <v>31</v>
      </c>
      <c r="G31" s="5" t="s">
        <v>486</v>
      </c>
      <c r="H31" s="11">
        <v>6</v>
      </c>
      <c r="I31" s="10" t="s">
        <v>486</v>
      </c>
      <c r="J31" s="5" t="s">
        <v>486</v>
      </c>
      <c r="K31" s="5" t="s">
        <v>486</v>
      </c>
      <c r="L31" s="11" t="s">
        <v>486</v>
      </c>
      <c r="M31" s="10">
        <v>81</v>
      </c>
      <c r="N31" s="5">
        <v>81</v>
      </c>
      <c r="O31" s="11">
        <v>27</v>
      </c>
      <c r="P31" s="10">
        <v>144</v>
      </c>
      <c r="Q31" s="5">
        <v>42</v>
      </c>
      <c r="R31" s="5">
        <v>11</v>
      </c>
      <c r="S31" s="5">
        <v>1</v>
      </c>
      <c r="T31" s="11" t="s">
        <v>486</v>
      </c>
      <c r="U31" s="10" t="s">
        <v>486</v>
      </c>
      <c r="V31" s="5" t="s">
        <v>486</v>
      </c>
      <c r="W31" s="5" t="s">
        <v>486</v>
      </c>
      <c r="X31" s="11" t="s">
        <v>486</v>
      </c>
      <c r="Y31" s="10">
        <v>38</v>
      </c>
      <c r="Z31" s="5">
        <v>151</v>
      </c>
      <c r="AA31" s="5">
        <v>5</v>
      </c>
      <c r="AB31" s="11" t="s">
        <v>486</v>
      </c>
      <c r="AC31" s="10"/>
    </row>
    <row r="32" spans="1:29" x14ac:dyDescent="0.35">
      <c r="A32" s="11"/>
      <c r="B32" s="8" t="s">
        <v>449</v>
      </c>
      <c r="C32" s="12">
        <v>0.1</v>
      </c>
      <c r="D32" s="10" t="s">
        <v>486</v>
      </c>
      <c r="E32" s="14">
        <v>0.1</v>
      </c>
      <c r="F32" s="14">
        <v>0.09</v>
      </c>
      <c r="G32" s="5" t="s">
        <v>486</v>
      </c>
      <c r="H32" s="15">
        <v>0.28999999999999998</v>
      </c>
      <c r="I32" s="10" t="s">
        <v>486</v>
      </c>
      <c r="J32" s="5" t="s">
        <v>486</v>
      </c>
      <c r="K32" s="5" t="s">
        <v>486</v>
      </c>
      <c r="L32" s="11" t="s">
        <v>486</v>
      </c>
      <c r="M32" s="13">
        <v>0.09</v>
      </c>
      <c r="N32" s="14">
        <v>0.09</v>
      </c>
      <c r="O32" s="15">
        <v>0.14000000000000001</v>
      </c>
      <c r="P32" s="13">
        <v>0.11</v>
      </c>
      <c r="Q32" s="14">
        <v>0.08</v>
      </c>
      <c r="R32" s="14">
        <v>0.16</v>
      </c>
      <c r="S32" s="14">
        <v>0.12</v>
      </c>
      <c r="T32" s="11" t="s">
        <v>486</v>
      </c>
      <c r="U32" s="10" t="s">
        <v>486</v>
      </c>
      <c r="V32" s="5" t="s">
        <v>486</v>
      </c>
      <c r="W32" s="5" t="s">
        <v>486</v>
      </c>
      <c r="X32" s="11" t="s">
        <v>486</v>
      </c>
      <c r="Y32" s="13">
        <v>0.08</v>
      </c>
      <c r="Z32" s="14">
        <v>0.11</v>
      </c>
      <c r="AA32" s="14">
        <v>0.1</v>
      </c>
      <c r="AB32" s="11" t="s">
        <v>486</v>
      </c>
      <c r="AC32" s="10"/>
    </row>
    <row r="33" spans="1:29" ht="29" x14ac:dyDescent="0.35">
      <c r="A33" s="11"/>
      <c r="B33" s="22" t="s">
        <v>1457</v>
      </c>
      <c r="C33" s="23">
        <v>171</v>
      </c>
      <c r="D33" s="24" t="s">
        <v>486</v>
      </c>
      <c r="E33" s="25">
        <v>71</v>
      </c>
      <c r="F33" s="25">
        <v>29</v>
      </c>
      <c r="G33" s="25">
        <v>1</v>
      </c>
      <c r="H33" s="26" t="s">
        <v>486</v>
      </c>
      <c r="I33" s="24" t="s">
        <v>486</v>
      </c>
      <c r="J33" s="25" t="s">
        <v>486</v>
      </c>
      <c r="K33" s="25" t="s">
        <v>486</v>
      </c>
      <c r="L33" s="26" t="s">
        <v>486</v>
      </c>
      <c r="M33" s="24">
        <v>53</v>
      </c>
      <c r="N33" s="25">
        <v>86</v>
      </c>
      <c r="O33" s="26">
        <v>31</v>
      </c>
      <c r="P33" s="24">
        <v>113</v>
      </c>
      <c r="Q33" s="25">
        <v>54</v>
      </c>
      <c r="R33" s="25">
        <v>4</v>
      </c>
      <c r="S33" s="25" t="s">
        <v>486</v>
      </c>
      <c r="T33" s="26" t="s">
        <v>486</v>
      </c>
      <c r="U33" s="24" t="s">
        <v>486</v>
      </c>
      <c r="V33" s="25" t="s">
        <v>486</v>
      </c>
      <c r="W33" s="25" t="s">
        <v>486</v>
      </c>
      <c r="X33" s="26" t="s">
        <v>486</v>
      </c>
      <c r="Y33" s="24">
        <v>40</v>
      </c>
      <c r="Z33" s="25">
        <v>121</v>
      </c>
      <c r="AA33" s="25">
        <v>9</v>
      </c>
      <c r="AB33" s="26">
        <v>1</v>
      </c>
      <c r="AC33" s="10"/>
    </row>
    <row r="34" spans="1:29" x14ac:dyDescent="0.35">
      <c r="A34" s="11"/>
      <c r="B34" s="22" t="s">
        <v>449</v>
      </c>
      <c r="C34" s="27">
        <v>0.09</v>
      </c>
      <c r="D34" s="24" t="s">
        <v>486</v>
      </c>
      <c r="E34" s="29">
        <v>0.06</v>
      </c>
      <c r="F34" s="29">
        <v>0.08</v>
      </c>
      <c r="G34" s="29">
        <v>0.28000000000000003</v>
      </c>
      <c r="H34" s="26" t="s">
        <v>486</v>
      </c>
      <c r="I34" s="24" t="s">
        <v>486</v>
      </c>
      <c r="J34" s="25" t="s">
        <v>486</v>
      </c>
      <c r="K34" s="25" t="s">
        <v>486</v>
      </c>
      <c r="L34" s="26" t="s">
        <v>486</v>
      </c>
      <c r="M34" s="28">
        <v>0.06</v>
      </c>
      <c r="N34" s="29">
        <v>0.1</v>
      </c>
      <c r="O34" s="30">
        <v>0.16</v>
      </c>
      <c r="P34" s="28">
        <v>0.08</v>
      </c>
      <c r="Q34" s="29">
        <v>0.1</v>
      </c>
      <c r="R34" s="29">
        <v>0.06</v>
      </c>
      <c r="S34" s="25" t="s">
        <v>486</v>
      </c>
      <c r="T34" s="26" t="s">
        <v>486</v>
      </c>
      <c r="U34" s="24" t="s">
        <v>486</v>
      </c>
      <c r="V34" s="25" t="s">
        <v>486</v>
      </c>
      <c r="W34" s="25" t="s">
        <v>486</v>
      </c>
      <c r="X34" s="26" t="s">
        <v>486</v>
      </c>
      <c r="Y34" s="28">
        <v>0.09</v>
      </c>
      <c r="Z34" s="29">
        <v>0.08</v>
      </c>
      <c r="AA34" s="29">
        <v>0.17</v>
      </c>
      <c r="AB34" s="30">
        <v>0.04</v>
      </c>
      <c r="AC34" s="10"/>
    </row>
    <row r="35" spans="1:29" x14ac:dyDescent="0.35">
      <c r="A35" s="11"/>
      <c r="B35" s="22" t="s">
        <v>449</v>
      </c>
      <c r="C35" s="24" t="s">
        <v>1452</v>
      </c>
      <c r="D35" s="24" t="s">
        <v>449</v>
      </c>
      <c r="E35" s="25" t="s">
        <v>449</v>
      </c>
      <c r="F35" s="25" t="s">
        <v>449</v>
      </c>
      <c r="G35" s="25" t="s">
        <v>449</v>
      </c>
      <c r="H35" s="26" t="s">
        <v>449</v>
      </c>
      <c r="I35" s="24" t="s">
        <v>449</v>
      </c>
      <c r="J35" s="25" t="s">
        <v>449</v>
      </c>
      <c r="K35" s="25" t="s">
        <v>449</v>
      </c>
      <c r="L35" s="26" t="s">
        <v>449</v>
      </c>
      <c r="M35" s="24" t="s">
        <v>449</v>
      </c>
      <c r="N35" s="25" t="s">
        <v>568</v>
      </c>
      <c r="O35" s="26" t="s">
        <v>603</v>
      </c>
      <c r="P35" s="24" t="s">
        <v>449</v>
      </c>
      <c r="Q35" s="25" t="s">
        <v>449</v>
      </c>
      <c r="R35" s="25" t="s">
        <v>449</v>
      </c>
      <c r="S35" s="25" t="s">
        <v>449</v>
      </c>
      <c r="T35" s="26" t="s">
        <v>449</v>
      </c>
      <c r="U35" s="24" t="s">
        <v>449</v>
      </c>
      <c r="V35" s="25" t="s">
        <v>449</v>
      </c>
      <c r="W35" s="25" t="s">
        <v>449</v>
      </c>
      <c r="X35" s="26" t="s">
        <v>449</v>
      </c>
      <c r="Y35" s="24" t="s">
        <v>449</v>
      </c>
      <c r="Z35" s="25" t="s">
        <v>449</v>
      </c>
      <c r="AA35" s="25" t="s">
        <v>449</v>
      </c>
      <c r="AB35" s="26" t="s">
        <v>449</v>
      </c>
      <c r="AC35" s="10"/>
    </row>
    <row r="36" spans="1:29" ht="43.5" x14ac:dyDescent="0.35">
      <c r="A36" s="11"/>
      <c r="B36" s="8" t="s">
        <v>1458</v>
      </c>
      <c r="C36" s="9">
        <v>149</v>
      </c>
      <c r="D36" s="10" t="s">
        <v>486</v>
      </c>
      <c r="E36" s="5">
        <v>81</v>
      </c>
      <c r="F36" s="5">
        <v>25</v>
      </c>
      <c r="G36" s="5">
        <v>2</v>
      </c>
      <c r="H36" s="11">
        <v>5</v>
      </c>
      <c r="I36" s="10" t="s">
        <v>486</v>
      </c>
      <c r="J36" s="5" t="s">
        <v>486</v>
      </c>
      <c r="K36" s="5" t="s">
        <v>486</v>
      </c>
      <c r="L36" s="11" t="s">
        <v>486</v>
      </c>
      <c r="M36" s="10">
        <v>92</v>
      </c>
      <c r="N36" s="5">
        <v>36</v>
      </c>
      <c r="O36" s="11">
        <v>21</v>
      </c>
      <c r="P36" s="10">
        <v>104</v>
      </c>
      <c r="Q36" s="5">
        <v>41</v>
      </c>
      <c r="R36" s="5">
        <v>4</v>
      </c>
      <c r="S36" s="5" t="s">
        <v>511</v>
      </c>
      <c r="T36" s="11" t="s">
        <v>486</v>
      </c>
      <c r="U36" s="10" t="s">
        <v>486</v>
      </c>
      <c r="V36" s="5" t="s">
        <v>486</v>
      </c>
      <c r="W36" s="5" t="s">
        <v>486</v>
      </c>
      <c r="X36" s="11" t="s">
        <v>486</v>
      </c>
      <c r="Y36" s="10">
        <v>41</v>
      </c>
      <c r="Z36" s="5">
        <v>93</v>
      </c>
      <c r="AA36" s="5">
        <v>10</v>
      </c>
      <c r="AB36" s="11">
        <v>5</v>
      </c>
      <c r="AC36" s="10"/>
    </row>
    <row r="37" spans="1:29" x14ac:dyDescent="0.35">
      <c r="A37" s="11"/>
      <c r="B37" s="8" t="s">
        <v>449</v>
      </c>
      <c r="C37" s="12">
        <v>0.08</v>
      </c>
      <c r="D37" s="10" t="s">
        <v>486</v>
      </c>
      <c r="E37" s="14">
        <v>7.0000000000000007E-2</v>
      </c>
      <c r="F37" s="14">
        <v>7.0000000000000007E-2</v>
      </c>
      <c r="G37" s="14">
        <v>0.37</v>
      </c>
      <c r="H37" s="15">
        <v>0.27</v>
      </c>
      <c r="I37" s="10" t="s">
        <v>486</v>
      </c>
      <c r="J37" s="5" t="s">
        <v>486</v>
      </c>
      <c r="K37" s="5" t="s">
        <v>486</v>
      </c>
      <c r="L37" s="11" t="s">
        <v>486</v>
      </c>
      <c r="M37" s="13">
        <v>0.11</v>
      </c>
      <c r="N37" s="14">
        <v>0.04</v>
      </c>
      <c r="O37" s="15">
        <v>0.11</v>
      </c>
      <c r="P37" s="13">
        <v>0.08</v>
      </c>
      <c r="Q37" s="14">
        <v>0.08</v>
      </c>
      <c r="R37" s="14">
        <v>0.06</v>
      </c>
      <c r="S37" s="14">
        <v>0.09</v>
      </c>
      <c r="T37" s="11" t="s">
        <v>486</v>
      </c>
      <c r="U37" s="10" t="s">
        <v>486</v>
      </c>
      <c r="V37" s="5" t="s">
        <v>486</v>
      </c>
      <c r="W37" s="5" t="s">
        <v>486</v>
      </c>
      <c r="X37" s="11" t="s">
        <v>486</v>
      </c>
      <c r="Y37" s="13">
        <v>0.09</v>
      </c>
      <c r="Z37" s="14">
        <v>7.0000000000000007E-2</v>
      </c>
      <c r="AA37" s="14">
        <v>0.18</v>
      </c>
      <c r="AB37" s="15">
        <v>0.28999999999999998</v>
      </c>
      <c r="AC37" s="10"/>
    </row>
    <row r="38" spans="1:29" x14ac:dyDescent="0.35">
      <c r="A38" s="11"/>
      <c r="B38" s="8" t="s">
        <v>449</v>
      </c>
      <c r="C38" s="10" t="s">
        <v>635</v>
      </c>
      <c r="D38" s="10" t="s">
        <v>449</v>
      </c>
      <c r="E38" s="5" t="s">
        <v>449</v>
      </c>
      <c r="F38" s="5" t="s">
        <v>449</v>
      </c>
      <c r="G38" s="5" t="s">
        <v>449</v>
      </c>
      <c r="H38" s="11" t="s">
        <v>449</v>
      </c>
      <c r="I38" s="10" t="s">
        <v>449</v>
      </c>
      <c r="J38" s="5" t="s">
        <v>449</v>
      </c>
      <c r="K38" s="5" t="s">
        <v>449</v>
      </c>
      <c r="L38" s="11" t="s">
        <v>449</v>
      </c>
      <c r="M38" s="10" t="s">
        <v>518</v>
      </c>
      <c r="N38" s="5" t="s">
        <v>449</v>
      </c>
      <c r="O38" s="11" t="s">
        <v>517</v>
      </c>
      <c r="P38" s="10" t="s">
        <v>449</v>
      </c>
      <c r="Q38" s="5" t="s">
        <v>449</v>
      </c>
      <c r="R38" s="5" t="s">
        <v>449</v>
      </c>
      <c r="S38" s="5" t="s">
        <v>449</v>
      </c>
      <c r="T38" s="11" t="s">
        <v>449</v>
      </c>
      <c r="U38" s="10" t="s">
        <v>449</v>
      </c>
      <c r="V38" s="5" t="s">
        <v>449</v>
      </c>
      <c r="W38" s="5" t="s">
        <v>449</v>
      </c>
      <c r="X38" s="11" t="s">
        <v>449</v>
      </c>
      <c r="Y38" s="10" t="s">
        <v>449</v>
      </c>
      <c r="Z38" s="5" t="s">
        <v>449</v>
      </c>
      <c r="AA38" s="5" t="s">
        <v>598</v>
      </c>
      <c r="AB38" s="11" t="s">
        <v>449</v>
      </c>
      <c r="AC38" s="10"/>
    </row>
    <row r="39" spans="1:29" ht="29" x14ac:dyDescent="0.35">
      <c r="A39" s="11"/>
      <c r="B39" s="22" t="s">
        <v>1459</v>
      </c>
      <c r="C39" s="23">
        <v>78</v>
      </c>
      <c r="D39" s="24" t="s">
        <v>486</v>
      </c>
      <c r="E39" s="25">
        <v>37</v>
      </c>
      <c r="F39" s="25">
        <v>4</v>
      </c>
      <c r="G39" s="25" t="s">
        <v>486</v>
      </c>
      <c r="H39" s="26" t="s">
        <v>486</v>
      </c>
      <c r="I39" s="24" t="s">
        <v>486</v>
      </c>
      <c r="J39" s="25" t="s">
        <v>486</v>
      </c>
      <c r="K39" s="25" t="s">
        <v>486</v>
      </c>
      <c r="L39" s="26" t="s">
        <v>486</v>
      </c>
      <c r="M39" s="24">
        <v>32</v>
      </c>
      <c r="N39" s="25">
        <v>35</v>
      </c>
      <c r="O39" s="26">
        <v>11</v>
      </c>
      <c r="P39" s="24">
        <v>52</v>
      </c>
      <c r="Q39" s="25">
        <v>21</v>
      </c>
      <c r="R39" s="25">
        <v>1</v>
      </c>
      <c r="S39" s="25" t="s">
        <v>486</v>
      </c>
      <c r="T39" s="26">
        <v>3</v>
      </c>
      <c r="U39" s="24" t="s">
        <v>486</v>
      </c>
      <c r="V39" s="25" t="s">
        <v>486</v>
      </c>
      <c r="W39" s="25" t="s">
        <v>486</v>
      </c>
      <c r="X39" s="26" t="s">
        <v>486</v>
      </c>
      <c r="Y39" s="24">
        <v>27</v>
      </c>
      <c r="Z39" s="25">
        <v>48</v>
      </c>
      <c r="AA39" s="25">
        <v>3</v>
      </c>
      <c r="AB39" s="26">
        <v>1</v>
      </c>
      <c r="AC39" s="10"/>
    </row>
    <row r="40" spans="1:29" x14ac:dyDescent="0.35">
      <c r="A40" s="11"/>
      <c r="B40" s="22" t="s">
        <v>449</v>
      </c>
      <c r="C40" s="27">
        <v>0.04</v>
      </c>
      <c r="D40" s="24" t="s">
        <v>486</v>
      </c>
      <c r="E40" s="29">
        <v>0.03</v>
      </c>
      <c r="F40" s="29">
        <v>0.01</v>
      </c>
      <c r="G40" s="25" t="s">
        <v>486</v>
      </c>
      <c r="H40" s="26" t="s">
        <v>486</v>
      </c>
      <c r="I40" s="24" t="s">
        <v>486</v>
      </c>
      <c r="J40" s="25" t="s">
        <v>486</v>
      </c>
      <c r="K40" s="25" t="s">
        <v>486</v>
      </c>
      <c r="L40" s="26" t="s">
        <v>486</v>
      </c>
      <c r="M40" s="28">
        <v>0.04</v>
      </c>
      <c r="N40" s="29">
        <v>0.04</v>
      </c>
      <c r="O40" s="30">
        <v>0.06</v>
      </c>
      <c r="P40" s="28">
        <v>0.04</v>
      </c>
      <c r="Q40" s="29">
        <v>0.04</v>
      </c>
      <c r="R40" s="29">
        <v>0.02</v>
      </c>
      <c r="S40" s="25" t="s">
        <v>486</v>
      </c>
      <c r="T40" s="30">
        <v>0.49</v>
      </c>
      <c r="U40" s="24" t="s">
        <v>486</v>
      </c>
      <c r="V40" s="25" t="s">
        <v>486</v>
      </c>
      <c r="W40" s="25" t="s">
        <v>486</v>
      </c>
      <c r="X40" s="26" t="s">
        <v>486</v>
      </c>
      <c r="Y40" s="28">
        <v>0.06</v>
      </c>
      <c r="Z40" s="29">
        <v>0.03</v>
      </c>
      <c r="AA40" s="29">
        <v>0.05</v>
      </c>
      <c r="AB40" s="30">
        <v>0.05</v>
      </c>
      <c r="AC40" s="10"/>
    </row>
    <row r="41" spans="1:29" x14ac:dyDescent="0.35">
      <c r="A41" s="11"/>
      <c r="B41" s="22" t="s">
        <v>449</v>
      </c>
      <c r="C41" s="24" t="s">
        <v>614</v>
      </c>
      <c r="D41" s="24" t="s">
        <v>449</v>
      </c>
      <c r="E41" s="25" t="s">
        <v>449</v>
      </c>
      <c r="F41" s="25" t="s">
        <v>449</v>
      </c>
      <c r="G41" s="25" t="s">
        <v>449</v>
      </c>
      <c r="H41" s="26" t="s">
        <v>449</v>
      </c>
      <c r="I41" s="24" t="s">
        <v>449</v>
      </c>
      <c r="J41" s="25" t="s">
        <v>449</v>
      </c>
      <c r="K41" s="25" t="s">
        <v>449</v>
      </c>
      <c r="L41" s="26" t="s">
        <v>449</v>
      </c>
      <c r="M41" s="24" t="s">
        <v>449</v>
      </c>
      <c r="N41" s="25" t="s">
        <v>449</v>
      </c>
      <c r="O41" s="26" t="s">
        <v>449</v>
      </c>
      <c r="P41" s="24" t="s">
        <v>449</v>
      </c>
      <c r="Q41" s="25" t="s">
        <v>449</v>
      </c>
      <c r="R41" s="25" t="s">
        <v>449</v>
      </c>
      <c r="S41" s="25" t="s">
        <v>449</v>
      </c>
      <c r="T41" s="26" t="s">
        <v>449</v>
      </c>
      <c r="U41" s="24" t="s">
        <v>449</v>
      </c>
      <c r="V41" s="25" t="s">
        <v>449</v>
      </c>
      <c r="W41" s="25" t="s">
        <v>449</v>
      </c>
      <c r="X41" s="26" t="s">
        <v>449</v>
      </c>
      <c r="Y41" s="24" t="s">
        <v>449</v>
      </c>
      <c r="Z41" s="25" t="s">
        <v>449</v>
      </c>
      <c r="AA41" s="25" t="s">
        <v>449</v>
      </c>
      <c r="AB41" s="26" t="s">
        <v>449</v>
      </c>
      <c r="AC41" s="10"/>
    </row>
    <row r="42" spans="1:29" ht="29" x14ac:dyDescent="0.35">
      <c r="A42" s="11"/>
      <c r="B42" s="8" t="s">
        <v>1460</v>
      </c>
      <c r="C42" s="9">
        <v>37</v>
      </c>
      <c r="D42" s="10" t="s">
        <v>486</v>
      </c>
      <c r="E42" s="5">
        <v>23</v>
      </c>
      <c r="F42" s="5">
        <v>9</v>
      </c>
      <c r="G42" s="5" t="s">
        <v>486</v>
      </c>
      <c r="H42" s="11" t="s">
        <v>486</v>
      </c>
      <c r="I42" s="10" t="s">
        <v>486</v>
      </c>
      <c r="J42" s="5" t="s">
        <v>486</v>
      </c>
      <c r="K42" s="5" t="s">
        <v>486</v>
      </c>
      <c r="L42" s="11" t="s">
        <v>486</v>
      </c>
      <c r="M42" s="10">
        <v>14</v>
      </c>
      <c r="N42" s="5">
        <v>20</v>
      </c>
      <c r="O42" s="11">
        <v>1</v>
      </c>
      <c r="P42" s="10">
        <v>31</v>
      </c>
      <c r="Q42" s="5">
        <v>7</v>
      </c>
      <c r="R42" s="5" t="s">
        <v>486</v>
      </c>
      <c r="S42" s="5" t="s">
        <v>486</v>
      </c>
      <c r="T42" s="11" t="s">
        <v>486</v>
      </c>
      <c r="U42" s="10" t="s">
        <v>486</v>
      </c>
      <c r="V42" s="5" t="s">
        <v>486</v>
      </c>
      <c r="W42" s="5" t="s">
        <v>486</v>
      </c>
      <c r="X42" s="11" t="s">
        <v>486</v>
      </c>
      <c r="Y42" s="10">
        <v>8</v>
      </c>
      <c r="Z42" s="5">
        <v>27</v>
      </c>
      <c r="AA42" s="5">
        <v>1</v>
      </c>
      <c r="AB42" s="11" t="s">
        <v>486</v>
      </c>
      <c r="AC42" s="10"/>
    </row>
    <row r="43" spans="1:29" x14ac:dyDescent="0.35">
      <c r="A43" s="11"/>
      <c r="B43" s="8" t="s">
        <v>449</v>
      </c>
      <c r="C43" s="12">
        <v>0.02</v>
      </c>
      <c r="D43" s="10" t="s">
        <v>486</v>
      </c>
      <c r="E43" s="14">
        <v>0.02</v>
      </c>
      <c r="F43" s="14">
        <v>0.02</v>
      </c>
      <c r="G43" s="5" t="s">
        <v>486</v>
      </c>
      <c r="H43" s="11" t="s">
        <v>486</v>
      </c>
      <c r="I43" s="10" t="s">
        <v>486</v>
      </c>
      <c r="J43" s="5" t="s">
        <v>486</v>
      </c>
      <c r="K43" s="5" t="s">
        <v>486</v>
      </c>
      <c r="L43" s="11" t="s">
        <v>486</v>
      </c>
      <c r="M43" s="13">
        <v>0.02</v>
      </c>
      <c r="N43" s="14">
        <v>0.02</v>
      </c>
      <c r="O43" s="11" t="s">
        <v>511</v>
      </c>
      <c r="P43" s="13">
        <v>0.02</v>
      </c>
      <c r="Q43" s="14">
        <v>0.01</v>
      </c>
      <c r="R43" s="5" t="s">
        <v>486</v>
      </c>
      <c r="S43" s="5" t="s">
        <v>486</v>
      </c>
      <c r="T43" s="11" t="s">
        <v>486</v>
      </c>
      <c r="U43" s="10" t="s">
        <v>486</v>
      </c>
      <c r="V43" s="5" t="s">
        <v>486</v>
      </c>
      <c r="W43" s="5" t="s">
        <v>486</v>
      </c>
      <c r="X43" s="11" t="s">
        <v>486</v>
      </c>
      <c r="Y43" s="13">
        <v>0.02</v>
      </c>
      <c r="Z43" s="14">
        <v>0.02</v>
      </c>
      <c r="AA43" s="14">
        <v>0.01</v>
      </c>
      <c r="AB43" s="11" t="s">
        <v>486</v>
      </c>
      <c r="AC43" s="10"/>
    </row>
    <row r="44" spans="1:29" ht="29" x14ac:dyDescent="0.35">
      <c r="A44" s="11"/>
      <c r="B44" s="22" t="s">
        <v>1461</v>
      </c>
      <c r="C44" s="23">
        <v>17</v>
      </c>
      <c r="D44" s="24" t="s">
        <v>486</v>
      </c>
      <c r="E44" s="25">
        <v>12</v>
      </c>
      <c r="F44" s="25">
        <v>4</v>
      </c>
      <c r="G44" s="25" t="s">
        <v>486</v>
      </c>
      <c r="H44" s="26" t="s">
        <v>486</v>
      </c>
      <c r="I44" s="24" t="s">
        <v>486</v>
      </c>
      <c r="J44" s="25" t="s">
        <v>486</v>
      </c>
      <c r="K44" s="25" t="s">
        <v>486</v>
      </c>
      <c r="L44" s="26" t="s">
        <v>486</v>
      </c>
      <c r="M44" s="24">
        <v>13</v>
      </c>
      <c r="N44" s="25">
        <v>4</v>
      </c>
      <c r="O44" s="26">
        <v>1</v>
      </c>
      <c r="P44" s="24">
        <v>8</v>
      </c>
      <c r="Q44" s="25">
        <v>9</v>
      </c>
      <c r="R44" s="25" t="s">
        <v>486</v>
      </c>
      <c r="S44" s="25" t="s">
        <v>486</v>
      </c>
      <c r="T44" s="26" t="s">
        <v>486</v>
      </c>
      <c r="U44" s="24" t="s">
        <v>486</v>
      </c>
      <c r="V44" s="25" t="s">
        <v>486</v>
      </c>
      <c r="W44" s="25" t="s">
        <v>486</v>
      </c>
      <c r="X44" s="26" t="s">
        <v>486</v>
      </c>
      <c r="Y44" s="24">
        <v>2</v>
      </c>
      <c r="Z44" s="25">
        <v>15</v>
      </c>
      <c r="AA44" s="25" t="s">
        <v>486</v>
      </c>
      <c r="AB44" s="26" t="s">
        <v>486</v>
      </c>
      <c r="AC44" s="10"/>
    </row>
    <row r="45" spans="1:29" x14ac:dyDescent="0.35">
      <c r="A45" s="11"/>
      <c r="B45" s="22" t="s">
        <v>449</v>
      </c>
      <c r="C45" s="27">
        <v>0.01</v>
      </c>
      <c r="D45" s="24" t="s">
        <v>486</v>
      </c>
      <c r="E45" s="29">
        <v>0.01</v>
      </c>
      <c r="F45" s="29">
        <v>0.01</v>
      </c>
      <c r="G45" s="25" t="s">
        <v>486</v>
      </c>
      <c r="H45" s="26" t="s">
        <v>486</v>
      </c>
      <c r="I45" s="24" t="s">
        <v>486</v>
      </c>
      <c r="J45" s="25" t="s">
        <v>486</v>
      </c>
      <c r="K45" s="25" t="s">
        <v>486</v>
      </c>
      <c r="L45" s="26" t="s">
        <v>486</v>
      </c>
      <c r="M45" s="28">
        <v>0.01</v>
      </c>
      <c r="N45" s="25" t="s">
        <v>511</v>
      </c>
      <c r="O45" s="30">
        <v>0.01</v>
      </c>
      <c r="P45" s="28">
        <v>0.01</v>
      </c>
      <c r="Q45" s="29">
        <v>0.02</v>
      </c>
      <c r="R45" s="25" t="s">
        <v>486</v>
      </c>
      <c r="S45" s="25" t="s">
        <v>486</v>
      </c>
      <c r="T45" s="26" t="s">
        <v>486</v>
      </c>
      <c r="U45" s="24" t="s">
        <v>486</v>
      </c>
      <c r="V45" s="25" t="s">
        <v>486</v>
      </c>
      <c r="W45" s="25" t="s">
        <v>486</v>
      </c>
      <c r="X45" s="26" t="s">
        <v>486</v>
      </c>
      <c r="Y45" s="24" t="s">
        <v>511</v>
      </c>
      <c r="Z45" s="29">
        <v>0.01</v>
      </c>
      <c r="AA45" s="25" t="s">
        <v>486</v>
      </c>
      <c r="AB45" s="26" t="s">
        <v>486</v>
      </c>
      <c r="AC45" s="10"/>
    </row>
    <row r="46" spans="1:29" x14ac:dyDescent="0.35">
      <c r="A46" s="11"/>
      <c r="B46" s="22" t="s">
        <v>449</v>
      </c>
      <c r="C46" s="24" t="s">
        <v>517</v>
      </c>
      <c r="D46" s="24" t="s">
        <v>449</v>
      </c>
      <c r="E46" s="25" t="s">
        <v>449</v>
      </c>
      <c r="F46" s="25" t="s">
        <v>449</v>
      </c>
      <c r="G46" s="25" t="s">
        <v>449</v>
      </c>
      <c r="H46" s="26" t="s">
        <v>449</v>
      </c>
      <c r="I46" s="24" t="s">
        <v>449</v>
      </c>
      <c r="J46" s="25" t="s">
        <v>449</v>
      </c>
      <c r="K46" s="25" t="s">
        <v>449</v>
      </c>
      <c r="L46" s="26" t="s">
        <v>449</v>
      </c>
      <c r="M46" s="24" t="s">
        <v>449</v>
      </c>
      <c r="N46" s="25" t="s">
        <v>449</v>
      </c>
      <c r="O46" s="26" t="s">
        <v>449</v>
      </c>
      <c r="P46" s="24" t="s">
        <v>449</v>
      </c>
      <c r="Q46" s="25" t="s">
        <v>449</v>
      </c>
      <c r="R46" s="25" t="s">
        <v>449</v>
      </c>
      <c r="S46" s="25" t="s">
        <v>449</v>
      </c>
      <c r="T46" s="26" t="s">
        <v>449</v>
      </c>
      <c r="U46" s="24" t="s">
        <v>449</v>
      </c>
      <c r="V46" s="25" t="s">
        <v>449</v>
      </c>
      <c r="W46" s="25" t="s">
        <v>449</v>
      </c>
      <c r="X46" s="26" t="s">
        <v>449</v>
      </c>
      <c r="Y46" s="24" t="s">
        <v>449</v>
      </c>
      <c r="Z46" s="25" t="s">
        <v>449</v>
      </c>
      <c r="AA46" s="25" t="s">
        <v>449</v>
      </c>
      <c r="AB46" s="26" t="s">
        <v>449</v>
      </c>
      <c r="AC46" s="10"/>
    </row>
    <row r="47" spans="1:29" ht="29" x14ac:dyDescent="0.35">
      <c r="A47" s="11"/>
      <c r="B47" s="8" t="s">
        <v>1462</v>
      </c>
      <c r="C47" s="9">
        <v>17</v>
      </c>
      <c r="D47" s="10" t="s">
        <v>486</v>
      </c>
      <c r="E47" s="5">
        <v>14</v>
      </c>
      <c r="F47" s="5">
        <v>3</v>
      </c>
      <c r="G47" s="5" t="s">
        <v>486</v>
      </c>
      <c r="H47" s="11" t="s">
        <v>486</v>
      </c>
      <c r="I47" s="10" t="s">
        <v>486</v>
      </c>
      <c r="J47" s="5" t="s">
        <v>486</v>
      </c>
      <c r="K47" s="5" t="s">
        <v>486</v>
      </c>
      <c r="L47" s="11" t="s">
        <v>486</v>
      </c>
      <c r="M47" s="10">
        <v>4</v>
      </c>
      <c r="N47" s="5">
        <v>12</v>
      </c>
      <c r="O47" s="11" t="s">
        <v>511</v>
      </c>
      <c r="P47" s="10">
        <v>9</v>
      </c>
      <c r="Q47" s="5">
        <v>8</v>
      </c>
      <c r="R47" s="5" t="s">
        <v>486</v>
      </c>
      <c r="S47" s="5" t="s">
        <v>486</v>
      </c>
      <c r="T47" s="11" t="s">
        <v>486</v>
      </c>
      <c r="U47" s="10" t="s">
        <v>486</v>
      </c>
      <c r="V47" s="5" t="s">
        <v>486</v>
      </c>
      <c r="W47" s="5" t="s">
        <v>486</v>
      </c>
      <c r="X47" s="11" t="s">
        <v>486</v>
      </c>
      <c r="Y47" s="10">
        <v>1</v>
      </c>
      <c r="Z47" s="5">
        <v>16</v>
      </c>
      <c r="AA47" s="5" t="s">
        <v>486</v>
      </c>
      <c r="AB47" s="11" t="s">
        <v>486</v>
      </c>
      <c r="AC47" s="10"/>
    </row>
    <row r="48" spans="1:29" x14ac:dyDescent="0.35">
      <c r="A48" s="11"/>
      <c r="B48" s="8" t="s">
        <v>449</v>
      </c>
      <c r="C48" s="12">
        <v>0.01</v>
      </c>
      <c r="D48" s="10" t="s">
        <v>486</v>
      </c>
      <c r="E48" s="14">
        <v>0.01</v>
      </c>
      <c r="F48" s="14">
        <v>0.01</v>
      </c>
      <c r="G48" s="5" t="s">
        <v>486</v>
      </c>
      <c r="H48" s="11" t="s">
        <v>486</v>
      </c>
      <c r="I48" s="10" t="s">
        <v>486</v>
      </c>
      <c r="J48" s="5" t="s">
        <v>486</v>
      </c>
      <c r="K48" s="5" t="s">
        <v>486</v>
      </c>
      <c r="L48" s="11" t="s">
        <v>486</v>
      </c>
      <c r="M48" s="10" t="s">
        <v>511</v>
      </c>
      <c r="N48" s="14">
        <v>0.01</v>
      </c>
      <c r="O48" s="11" t="s">
        <v>511</v>
      </c>
      <c r="P48" s="13">
        <v>0.01</v>
      </c>
      <c r="Q48" s="14">
        <v>0.01</v>
      </c>
      <c r="R48" s="5" t="s">
        <v>486</v>
      </c>
      <c r="S48" s="5" t="s">
        <v>486</v>
      </c>
      <c r="T48" s="11" t="s">
        <v>486</v>
      </c>
      <c r="U48" s="10" t="s">
        <v>486</v>
      </c>
      <c r="V48" s="5" t="s">
        <v>486</v>
      </c>
      <c r="W48" s="5" t="s">
        <v>486</v>
      </c>
      <c r="X48" s="11" t="s">
        <v>486</v>
      </c>
      <c r="Y48" s="10" t="s">
        <v>511</v>
      </c>
      <c r="Z48" s="14">
        <v>0.01</v>
      </c>
      <c r="AA48" s="5" t="s">
        <v>486</v>
      </c>
      <c r="AB48" s="11" t="s">
        <v>486</v>
      </c>
      <c r="AC48" s="10"/>
    </row>
    <row r="49" spans="1:29" ht="29" x14ac:dyDescent="0.35">
      <c r="A49" s="11"/>
      <c r="B49" s="22" t="s">
        <v>1463</v>
      </c>
      <c r="C49" s="23">
        <v>16</v>
      </c>
      <c r="D49" s="24" t="s">
        <v>486</v>
      </c>
      <c r="E49" s="25">
        <v>5</v>
      </c>
      <c r="F49" s="25">
        <v>2</v>
      </c>
      <c r="G49" s="25" t="s">
        <v>486</v>
      </c>
      <c r="H49" s="26">
        <v>2</v>
      </c>
      <c r="I49" s="24" t="s">
        <v>486</v>
      </c>
      <c r="J49" s="25" t="s">
        <v>486</v>
      </c>
      <c r="K49" s="25" t="s">
        <v>486</v>
      </c>
      <c r="L49" s="26" t="s">
        <v>486</v>
      </c>
      <c r="M49" s="24">
        <v>9</v>
      </c>
      <c r="N49" s="25">
        <v>7</v>
      </c>
      <c r="O49" s="26" t="s">
        <v>511</v>
      </c>
      <c r="P49" s="24">
        <v>12</v>
      </c>
      <c r="Q49" s="25">
        <v>4</v>
      </c>
      <c r="R49" s="25" t="s">
        <v>486</v>
      </c>
      <c r="S49" s="25" t="s">
        <v>486</v>
      </c>
      <c r="T49" s="26" t="s">
        <v>486</v>
      </c>
      <c r="U49" s="24" t="s">
        <v>486</v>
      </c>
      <c r="V49" s="25" t="s">
        <v>486</v>
      </c>
      <c r="W49" s="25" t="s">
        <v>486</v>
      </c>
      <c r="X49" s="26" t="s">
        <v>486</v>
      </c>
      <c r="Y49" s="24">
        <v>9</v>
      </c>
      <c r="Z49" s="25">
        <v>5</v>
      </c>
      <c r="AA49" s="25" t="s">
        <v>486</v>
      </c>
      <c r="AB49" s="26" t="s">
        <v>486</v>
      </c>
      <c r="AC49" s="10"/>
    </row>
    <row r="50" spans="1:29" x14ac:dyDescent="0.35">
      <c r="A50" s="11"/>
      <c r="B50" s="22" t="s">
        <v>449</v>
      </c>
      <c r="C50" s="27">
        <v>0.01</v>
      </c>
      <c r="D50" s="24" t="s">
        <v>486</v>
      </c>
      <c r="E50" s="25" t="s">
        <v>511</v>
      </c>
      <c r="F50" s="29">
        <v>0.01</v>
      </c>
      <c r="G50" s="25" t="s">
        <v>486</v>
      </c>
      <c r="H50" s="30">
        <v>0.09</v>
      </c>
      <c r="I50" s="24" t="s">
        <v>486</v>
      </c>
      <c r="J50" s="25" t="s">
        <v>486</v>
      </c>
      <c r="K50" s="25" t="s">
        <v>486</v>
      </c>
      <c r="L50" s="26" t="s">
        <v>486</v>
      </c>
      <c r="M50" s="28">
        <v>0.01</v>
      </c>
      <c r="N50" s="29">
        <v>0.01</v>
      </c>
      <c r="O50" s="26" t="s">
        <v>511</v>
      </c>
      <c r="P50" s="28">
        <v>0.01</v>
      </c>
      <c r="Q50" s="29">
        <v>0.01</v>
      </c>
      <c r="R50" s="25" t="s">
        <v>486</v>
      </c>
      <c r="S50" s="25" t="s">
        <v>486</v>
      </c>
      <c r="T50" s="26" t="s">
        <v>486</v>
      </c>
      <c r="U50" s="24" t="s">
        <v>486</v>
      </c>
      <c r="V50" s="25" t="s">
        <v>486</v>
      </c>
      <c r="W50" s="25" t="s">
        <v>486</v>
      </c>
      <c r="X50" s="26" t="s">
        <v>486</v>
      </c>
      <c r="Y50" s="28">
        <v>0.02</v>
      </c>
      <c r="Z50" s="25" t="s">
        <v>511</v>
      </c>
      <c r="AA50" s="25" t="s">
        <v>486</v>
      </c>
      <c r="AB50" s="26" t="s">
        <v>486</v>
      </c>
      <c r="AC50" s="10"/>
    </row>
    <row r="51" spans="1:29" x14ac:dyDescent="0.35">
      <c r="A51" s="11"/>
      <c r="B51" s="22" t="s">
        <v>449</v>
      </c>
      <c r="C51" s="24" t="s">
        <v>636</v>
      </c>
      <c r="D51" s="24" t="s">
        <v>449</v>
      </c>
      <c r="E51" s="25" t="s">
        <v>449</v>
      </c>
      <c r="F51" s="25" t="s">
        <v>449</v>
      </c>
      <c r="G51" s="25" t="s">
        <v>449</v>
      </c>
      <c r="H51" s="26" t="s">
        <v>449</v>
      </c>
      <c r="I51" s="24" t="s">
        <v>449</v>
      </c>
      <c r="J51" s="25" t="s">
        <v>449</v>
      </c>
      <c r="K51" s="25" t="s">
        <v>449</v>
      </c>
      <c r="L51" s="26" t="s">
        <v>449</v>
      </c>
      <c r="M51" s="24" t="s">
        <v>449</v>
      </c>
      <c r="N51" s="25" t="s">
        <v>449</v>
      </c>
      <c r="O51" s="26" t="s">
        <v>449</v>
      </c>
      <c r="P51" s="24" t="s">
        <v>449</v>
      </c>
      <c r="Q51" s="25" t="s">
        <v>449</v>
      </c>
      <c r="R51" s="25" t="s">
        <v>449</v>
      </c>
      <c r="S51" s="25" t="s">
        <v>449</v>
      </c>
      <c r="T51" s="26" t="s">
        <v>449</v>
      </c>
      <c r="U51" s="24" t="s">
        <v>449</v>
      </c>
      <c r="V51" s="25" t="s">
        <v>449</v>
      </c>
      <c r="W51" s="25" t="s">
        <v>449</v>
      </c>
      <c r="X51" s="26" t="s">
        <v>449</v>
      </c>
      <c r="Y51" s="24" t="s">
        <v>598</v>
      </c>
      <c r="Z51" s="25" t="s">
        <v>449</v>
      </c>
      <c r="AA51" s="25" t="s">
        <v>449</v>
      </c>
      <c r="AB51" s="26" t="s">
        <v>449</v>
      </c>
      <c r="AC51" s="10"/>
    </row>
    <row r="52" spans="1:29" x14ac:dyDescent="0.35">
      <c r="A52" s="11"/>
      <c r="B52" s="8" t="s">
        <v>1464</v>
      </c>
      <c r="C52" s="9">
        <v>8</v>
      </c>
      <c r="D52" s="10" t="s">
        <v>486</v>
      </c>
      <c r="E52" s="5">
        <v>6</v>
      </c>
      <c r="F52" s="5">
        <v>2</v>
      </c>
      <c r="G52" s="5" t="s">
        <v>486</v>
      </c>
      <c r="H52" s="11" t="s">
        <v>486</v>
      </c>
      <c r="I52" s="10" t="s">
        <v>486</v>
      </c>
      <c r="J52" s="5" t="s">
        <v>486</v>
      </c>
      <c r="K52" s="5" t="s">
        <v>486</v>
      </c>
      <c r="L52" s="11" t="s">
        <v>486</v>
      </c>
      <c r="M52" s="10">
        <v>4</v>
      </c>
      <c r="N52" s="5">
        <v>4</v>
      </c>
      <c r="O52" s="11" t="s">
        <v>486</v>
      </c>
      <c r="P52" s="10">
        <v>3</v>
      </c>
      <c r="Q52" s="5">
        <v>5</v>
      </c>
      <c r="R52" s="5" t="s">
        <v>486</v>
      </c>
      <c r="S52" s="5" t="s">
        <v>486</v>
      </c>
      <c r="T52" s="11" t="s">
        <v>486</v>
      </c>
      <c r="U52" s="10" t="s">
        <v>486</v>
      </c>
      <c r="V52" s="5" t="s">
        <v>486</v>
      </c>
      <c r="W52" s="5" t="s">
        <v>486</v>
      </c>
      <c r="X52" s="11" t="s">
        <v>486</v>
      </c>
      <c r="Y52" s="10">
        <v>3</v>
      </c>
      <c r="Z52" s="5">
        <v>5</v>
      </c>
      <c r="AA52" s="5" t="s">
        <v>486</v>
      </c>
      <c r="AB52" s="11" t="s">
        <v>486</v>
      </c>
      <c r="AC52" s="10"/>
    </row>
    <row r="53" spans="1:29" x14ac:dyDescent="0.35">
      <c r="A53" s="11"/>
      <c r="B53" s="8" t="s">
        <v>449</v>
      </c>
      <c r="C53" s="9" t="s">
        <v>511</v>
      </c>
      <c r="D53" s="10" t="s">
        <v>486</v>
      </c>
      <c r="E53" s="5" t="s">
        <v>511</v>
      </c>
      <c r="F53" s="14">
        <v>0.01</v>
      </c>
      <c r="G53" s="5" t="s">
        <v>486</v>
      </c>
      <c r="H53" s="11" t="s">
        <v>486</v>
      </c>
      <c r="I53" s="10" t="s">
        <v>486</v>
      </c>
      <c r="J53" s="5" t="s">
        <v>486</v>
      </c>
      <c r="K53" s="5" t="s">
        <v>486</v>
      </c>
      <c r="L53" s="11" t="s">
        <v>486</v>
      </c>
      <c r="M53" s="10" t="s">
        <v>511</v>
      </c>
      <c r="N53" s="5" t="s">
        <v>511</v>
      </c>
      <c r="O53" s="11" t="s">
        <v>486</v>
      </c>
      <c r="P53" s="10" t="s">
        <v>511</v>
      </c>
      <c r="Q53" s="14">
        <v>0.01</v>
      </c>
      <c r="R53" s="5" t="s">
        <v>486</v>
      </c>
      <c r="S53" s="5" t="s">
        <v>486</v>
      </c>
      <c r="T53" s="11" t="s">
        <v>486</v>
      </c>
      <c r="U53" s="10" t="s">
        <v>486</v>
      </c>
      <c r="V53" s="5" t="s">
        <v>486</v>
      </c>
      <c r="W53" s="5" t="s">
        <v>486</v>
      </c>
      <c r="X53" s="11" t="s">
        <v>486</v>
      </c>
      <c r="Y53" s="13">
        <v>0.01</v>
      </c>
      <c r="Z53" s="5" t="s">
        <v>511</v>
      </c>
      <c r="AA53" s="5" t="s">
        <v>486</v>
      </c>
      <c r="AB53" s="11" t="s">
        <v>486</v>
      </c>
      <c r="AC53" s="10"/>
    </row>
    <row r="54" spans="1:29" x14ac:dyDescent="0.35">
      <c r="A54" s="11"/>
      <c r="B54" s="8" t="s">
        <v>449</v>
      </c>
      <c r="C54" s="10" t="s">
        <v>449</v>
      </c>
      <c r="D54" s="10" t="s">
        <v>449</v>
      </c>
      <c r="E54" s="5" t="s">
        <v>449</v>
      </c>
      <c r="F54" s="5" t="s">
        <v>449</v>
      </c>
      <c r="G54" s="5" t="s">
        <v>449</v>
      </c>
      <c r="H54" s="11" t="s">
        <v>449</v>
      </c>
      <c r="I54" s="10" t="s">
        <v>449</v>
      </c>
      <c r="J54" s="5" t="s">
        <v>449</v>
      </c>
      <c r="K54" s="5" t="s">
        <v>449</v>
      </c>
      <c r="L54" s="11" t="s">
        <v>449</v>
      </c>
      <c r="M54" s="10" t="s">
        <v>449</v>
      </c>
      <c r="N54" s="5" t="s">
        <v>449</v>
      </c>
      <c r="O54" s="11" t="s">
        <v>449</v>
      </c>
      <c r="P54" s="10" t="s">
        <v>449</v>
      </c>
      <c r="Q54" s="5" t="s">
        <v>605</v>
      </c>
      <c r="R54" s="5" t="s">
        <v>449</v>
      </c>
      <c r="S54" s="5" t="s">
        <v>449</v>
      </c>
      <c r="T54" s="11" t="s">
        <v>449</v>
      </c>
      <c r="U54" s="10" t="s">
        <v>449</v>
      </c>
      <c r="V54" s="5" t="s">
        <v>449</v>
      </c>
      <c r="W54" s="5" t="s">
        <v>449</v>
      </c>
      <c r="X54" s="11" t="s">
        <v>449</v>
      </c>
      <c r="Y54" s="10" t="s">
        <v>449</v>
      </c>
      <c r="Z54" s="5" t="s">
        <v>449</v>
      </c>
      <c r="AA54" s="5" t="s">
        <v>449</v>
      </c>
      <c r="AB54" s="11" t="s">
        <v>449</v>
      </c>
      <c r="AC54" s="10"/>
    </row>
    <row r="55" spans="1:29" ht="43.5" x14ac:dyDescent="0.35">
      <c r="A55" s="11"/>
      <c r="B55" s="22" t="s">
        <v>1465</v>
      </c>
      <c r="C55" s="23">
        <v>6</v>
      </c>
      <c r="D55" s="24" t="s">
        <v>486</v>
      </c>
      <c r="E55" s="25">
        <v>1</v>
      </c>
      <c r="F55" s="25" t="s">
        <v>486</v>
      </c>
      <c r="G55" s="25" t="s">
        <v>486</v>
      </c>
      <c r="H55" s="26" t="s">
        <v>486</v>
      </c>
      <c r="I55" s="24" t="s">
        <v>486</v>
      </c>
      <c r="J55" s="25" t="s">
        <v>486</v>
      </c>
      <c r="K55" s="25" t="s">
        <v>486</v>
      </c>
      <c r="L55" s="26" t="s">
        <v>486</v>
      </c>
      <c r="M55" s="24" t="s">
        <v>486</v>
      </c>
      <c r="N55" s="25">
        <v>6</v>
      </c>
      <c r="O55" s="26" t="s">
        <v>486</v>
      </c>
      <c r="P55" s="24">
        <v>6</v>
      </c>
      <c r="Q55" s="25" t="s">
        <v>486</v>
      </c>
      <c r="R55" s="25" t="s">
        <v>486</v>
      </c>
      <c r="S55" s="25" t="s">
        <v>486</v>
      </c>
      <c r="T55" s="26" t="s">
        <v>486</v>
      </c>
      <c r="U55" s="24" t="s">
        <v>486</v>
      </c>
      <c r="V55" s="25" t="s">
        <v>486</v>
      </c>
      <c r="W55" s="25" t="s">
        <v>486</v>
      </c>
      <c r="X55" s="26" t="s">
        <v>486</v>
      </c>
      <c r="Y55" s="24">
        <v>1</v>
      </c>
      <c r="Z55" s="25">
        <v>5</v>
      </c>
      <c r="AA55" s="25" t="s">
        <v>486</v>
      </c>
      <c r="AB55" s="26" t="s">
        <v>486</v>
      </c>
      <c r="AC55" s="10"/>
    </row>
    <row r="56" spans="1:29" x14ac:dyDescent="0.35">
      <c r="A56" s="11"/>
      <c r="B56" s="22" t="s">
        <v>449</v>
      </c>
      <c r="C56" s="24" t="s">
        <v>511</v>
      </c>
      <c r="D56" s="24" t="s">
        <v>486</v>
      </c>
      <c r="E56" s="25" t="s">
        <v>511</v>
      </c>
      <c r="F56" s="25" t="s">
        <v>486</v>
      </c>
      <c r="G56" s="25" t="s">
        <v>486</v>
      </c>
      <c r="H56" s="26" t="s">
        <v>486</v>
      </c>
      <c r="I56" s="24" t="s">
        <v>486</v>
      </c>
      <c r="J56" s="25" t="s">
        <v>486</v>
      </c>
      <c r="K56" s="25" t="s">
        <v>486</v>
      </c>
      <c r="L56" s="26" t="s">
        <v>486</v>
      </c>
      <c r="M56" s="24" t="s">
        <v>486</v>
      </c>
      <c r="N56" s="29">
        <v>0.01</v>
      </c>
      <c r="O56" s="26" t="s">
        <v>486</v>
      </c>
      <c r="P56" s="24" t="s">
        <v>511</v>
      </c>
      <c r="Q56" s="25" t="s">
        <v>486</v>
      </c>
      <c r="R56" s="25" t="s">
        <v>486</v>
      </c>
      <c r="S56" s="25" t="s">
        <v>486</v>
      </c>
      <c r="T56" s="26" t="s">
        <v>486</v>
      </c>
      <c r="U56" s="24" t="s">
        <v>486</v>
      </c>
      <c r="V56" s="25" t="s">
        <v>486</v>
      </c>
      <c r="W56" s="25" t="s">
        <v>486</v>
      </c>
      <c r="X56" s="26" t="s">
        <v>486</v>
      </c>
      <c r="Y56" s="24" t="s">
        <v>511</v>
      </c>
      <c r="Z56" s="25" t="s">
        <v>511</v>
      </c>
      <c r="AA56" s="25" t="s">
        <v>486</v>
      </c>
      <c r="AB56" s="26" t="s">
        <v>486</v>
      </c>
      <c r="AC56" s="10"/>
    </row>
    <row r="57" spans="1:29" x14ac:dyDescent="0.35">
      <c r="A57" s="11"/>
      <c r="B57" s="22" t="s">
        <v>449</v>
      </c>
      <c r="C57" s="24" t="s">
        <v>607</v>
      </c>
      <c r="D57" s="24" t="s">
        <v>449</v>
      </c>
      <c r="E57" s="25" t="s">
        <v>449</v>
      </c>
      <c r="F57" s="25" t="s">
        <v>449</v>
      </c>
      <c r="G57" s="25" t="s">
        <v>449</v>
      </c>
      <c r="H57" s="26" t="s">
        <v>449</v>
      </c>
      <c r="I57" s="24" t="s">
        <v>449</v>
      </c>
      <c r="J57" s="25" t="s">
        <v>449</v>
      </c>
      <c r="K57" s="25" t="s">
        <v>449</v>
      </c>
      <c r="L57" s="26" t="s">
        <v>449</v>
      </c>
      <c r="M57" s="24" t="s">
        <v>449</v>
      </c>
      <c r="N57" s="25" t="s">
        <v>505</v>
      </c>
      <c r="O57" s="26" t="s">
        <v>449</v>
      </c>
      <c r="P57" s="24" t="s">
        <v>449</v>
      </c>
      <c r="Q57" s="25" t="s">
        <v>449</v>
      </c>
      <c r="R57" s="25" t="s">
        <v>449</v>
      </c>
      <c r="S57" s="25" t="s">
        <v>449</v>
      </c>
      <c r="T57" s="26" t="s">
        <v>449</v>
      </c>
      <c r="U57" s="24" t="s">
        <v>449</v>
      </c>
      <c r="V57" s="25" t="s">
        <v>449</v>
      </c>
      <c r="W57" s="25" t="s">
        <v>449</v>
      </c>
      <c r="X57" s="26" t="s">
        <v>449</v>
      </c>
      <c r="Y57" s="24" t="s">
        <v>449</v>
      </c>
      <c r="Z57" s="25" t="s">
        <v>449</v>
      </c>
      <c r="AA57" s="25" t="s">
        <v>449</v>
      </c>
      <c r="AB57" s="26" t="s">
        <v>449</v>
      </c>
      <c r="AC57" s="10"/>
    </row>
    <row r="58" spans="1:29" x14ac:dyDescent="0.35">
      <c r="A58" s="11"/>
      <c r="B58" s="8" t="s">
        <v>1221</v>
      </c>
      <c r="C58" s="9">
        <v>5</v>
      </c>
      <c r="D58" s="10" t="s">
        <v>486</v>
      </c>
      <c r="E58" s="5">
        <v>2</v>
      </c>
      <c r="F58" s="5">
        <v>2</v>
      </c>
      <c r="G58" s="5" t="s">
        <v>486</v>
      </c>
      <c r="H58" s="11" t="s">
        <v>486</v>
      </c>
      <c r="I58" s="10" t="s">
        <v>486</v>
      </c>
      <c r="J58" s="5" t="s">
        <v>486</v>
      </c>
      <c r="K58" s="5" t="s">
        <v>486</v>
      </c>
      <c r="L58" s="11" t="s">
        <v>486</v>
      </c>
      <c r="M58" s="10">
        <v>2</v>
      </c>
      <c r="N58" s="5">
        <v>3</v>
      </c>
      <c r="O58" s="11" t="s">
        <v>486</v>
      </c>
      <c r="P58" s="10">
        <v>2</v>
      </c>
      <c r="Q58" s="5">
        <v>2</v>
      </c>
      <c r="R58" s="5" t="s">
        <v>486</v>
      </c>
      <c r="S58" s="5" t="s">
        <v>486</v>
      </c>
      <c r="T58" s="11" t="s">
        <v>486</v>
      </c>
      <c r="U58" s="10" t="s">
        <v>486</v>
      </c>
      <c r="V58" s="5" t="s">
        <v>486</v>
      </c>
      <c r="W58" s="5" t="s">
        <v>486</v>
      </c>
      <c r="X58" s="11" t="s">
        <v>486</v>
      </c>
      <c r="Y58" s="10">
        <v>1</v>
      </c>
      <c r="Z58" s="5">
        <v>4</v>
      </c>
      <c r="AA58" s="5" t="s">
        <v>486</v>
      </c>
      <c r="AB58" s="11" t="s">
        <v>486</v>
      </c>
      <c r="AC58" s="10"/>
    </row>
    <row r="59" spans="1:29" x14ac:dyDescent="0.35">
      <c r="A59" s="11"/>
      <c r="B59" s="8" t="s">
        <v>449</v>
      </c>
      <c r="C59" s="9" t="s">
        <v>511</v>
      </c>
      <c r="D59" s="10" t="s">
        <v>486</v>
      </c>
      <c r="E59" s="5" t="s">
        <v>511</v>
      </c>
      <c r="F59" s="14">
        <v>0.01</v>
      </c>
      <c r="G59" s="5" t="s">
        <v>486</v>
      </c>
      <c r="H59" s="11" t="s">
        <v>486</v>
      </c>
      <c r="I59" s="10" t="s">
        <v>486</v>
      </c>
      <c r="J59" s="5" t="s">
        <v>486</v>
      </c>
      <c r="K59" s="5" t="s">
        <v>486</v>
      </c>
      <c r="L59" s="11" t="s">
        <v>486</v>
      </c>
      <c r="M59" s="10" t="s">
        <v>511</v>
      </c>
      <c r="N59" s="5" t="s">
        <v>511</v>
      </c>
      <c r="O59" s="11" t="s">
        <v>486</v>
      </c>
      <c r="P59" s="10" t="s">
        <v>511</v>
      </c>
      <c r="Q59" s="5" t="s">
        <v>511</v>
      </c>
      <c r="R59" s="5" t="s">
        <v>486</v>
      </c>
      <c r="S59" s="5" t="s">
        <v>486</v>
      </c>
      <c r="T59" s="11" t="s">
        <v>486</v>
      </c>
      <c r="U59" s="10" t="s">
        <v>486</v>
      </c>
      <c r="V59" s="5" t="s">
        <v>486</v>
      </c>
      <c r="W59" s="5" t="s">
        <v>486</v>
      </c>
      <c r="X59" s="11" t="s">
        <v>486</v>
      </c>
      <c r="Y59" s="10" t="s">
        <v>511</v>
      </c>
      <c r="Z59" s="5" t="s">
        <v>511</v>
      </c>
      <c r="AA59" s="5" t="s">
        <v>486</v>
      </c>
      <c r="AB59" s="11" t="s">
        <v>486</v>
      </c>
      <c r="AC59" s="10"/>
    </row>
    <row r="60" spans="1:29" ht="43.5" x14ac:dyDescent="0.35">
      <c r="A60" s="11"/>
      <c r="B60" s="22" t="s">
        <v>1466</v>
      </c>
      <c r="C60" s="23">
        <v>2</v>
      </c>
      <c r="D60" s="24" t="s">
        <v>486</v>
      </c>
      <c r="E60" s="25" t="s">
        <v>511</v>
      </c>
      <c r="F60" s="25">
        <v>1</v>
      </c>
      <c r="G60" s="25" t="s">
        <v>511</v>
      </c>
      <c r="H60" s="26" t="s">
        <v>486</v>
      </c>
      <c r="I60" s="24" t="s">
        <v>486</v>
      </c>
      <c r="J60" s="25" t="s">
        <v>486</v>
      </c>
      <c r="K60" s="25" t="s">
        <v>486</v>
      </c>
      <c r="L60" s="26" t="s">
        <v>486</v>
      </c>
      <c r="M60" s="24" t="s">
        <v>486</v>
      </c>
      <c r="N60" s="25">
        <v>2</v>
      </c>
      <c r="O60" s="26" t="s">
        <v>511</v>
      </c>
      <c r="P60" s="24">
        <v>2</v>
      </c>
      <c r="Q60" s="25" t="s">
        <v>511</v>
      </c>
      <c r="R60" s="25" t="s">
        <v>486</v>
      </c>
      <c r="S60" s="25" t="s">
        <v>486</v>
      </c>
      <c r="T60" s="26" t="s">
        <v>486</v>
      </c>
      <c r="U60" s="24" t="s">
        <v>486</v>
      </c>
      <c r="V60" s="25" t="s">
        <v>486</v>
      </c>
      <c r="W60" s="25" t="s">
        <v>486</v>
      </c>
      <c r="X60" s="26" t="s">
        <v>486</v>
      </c>
      <c r="Y60" s="24" t="s">
        <v>486</v>
      </c>
      <c r="Z60" s="25">
        <v>2</v>
      </c>
      <c r="AA60" s="25" t="s">
        <v>486</v>
      </c>
      <c r="AB60" s="26" t="s">
        <v>486</v>
      </c>
      <c r="AC60" s="10"/>
    </row>
    <row r="61" spans="1:29" x14ac:dyDescent="0.35">
      <c r="A61" s="11"/>
      <c r="B61" s="22" t="s">
        <v>449</v>
      </c>
      <c r="C61" s="23" t="s">
        <v>511</v>
      </c>
      <c r="D61" s="24" t="s">
        <v>486</v>
      </c>
      <c r="E61" s="25" t="s">
        <v>511</v>
      </c>
      <c r="F61" s="25" t="s">
        <v>511</v>
      </c>
      <c r="G61" s="29">
        <v>0.09</v>
      </c>
      <c r="H61" s="26" t="s">
        <v>486</v>
      </c>
      <c r="I61" s="24" t="s">
        <v>486</v>
      </c>
      <c r="J61" s="25" t="s">
        <v>486</v>
      </c>
      <c r="K61" s="25" t="s">
        <v>486</v>
      </c>
      <c r="L61" s="26" t="s">
        <v>486</v>
      </c>
      <c r="M61" s="24" t="s">
        <v>486</v>
      </c>
      <c r="N61" s="25" t="s">
        <v>511</v>
      </c>
      <c r="O61" s="26" t="s">
        <v>511</v>
      </c>
      <c r="P61" s="24" t="s">
        <v>511</v>
      </c>
      <c r="Q61" s="25" t="s">
        <v>511</v>
      </c>
      <c r="R61" s="25" t="s">
        <v>486</v>
      </c>
      <c r="S61" s="25" t="s">
        <v>486</v>
      </c>
      <c r="T61" s="26" t="s">
        <v>486</v>
      </c>
      <c r="U61" s="24" t="s">
        <v>486</v>
      </c>
      <c r="V61" s="25" t="s">
        <v>486</v>
      </c>
      <c r="W61" s="25" t="s">
        <v>486</v>
      </c>
      <c r="X61" s="26" t="s">
        <v>486</v>
      </c>
      <c r="Y61" s="24" t="s">
        <v>486</v>
      </c>
      <c r="Z61" s="25" t="s">
        <v>511</v>
      </c>
      <c r="AA61" s="25" t="s">
        <v>486</v>
      </c>
      <c r="AB61" s="26" t="s">
        <v>486</v>
      </c>
      <c r="AC61" s="10"/>
    </row>
    <row r="62" spans="1:29" ht="29" x14ac:dyDescent="0.35">
      <c r="A62" s="11"/>
      <c r="B62" s="8" t="s">
        <v>1467</v>
      </c>
      <c r="C62" s="9">
        <v>2</v>
      </c>
      <c r="D62" s="10" t="s">
        <v>486</v>
      </c>
      <c r="E62" s="5" t="s">
        <v>486</v>
      </c>
      <c r="F62" s="5">
        <v>1</v>
      </c>
      <c r="G62" s="5" t="s">
        <v>486</v>
      </c>
      <c r="H62" s="11" t="s">
        <v>486</v>
      </c>
      <c r="I62" s="10" t="s">
        <v>486</v>
      </c>
      <c r="J62" s="5" t="s">
        <v>486</v>
      </c>
      <c r="K62" s="5" t="s">
        <v>486</v>
      </c>
      <c r="L62" s="11" t="s">
        <v>486</v>
      </c>
      <c r="M62" s="10" t="s">
        <v>486</v>
      </c>
      <c r="N62" s="5">
        <v>2</v>
      </c>
      <c r="O62" s="11" t="s">
        <v>486</v>
      </c>
      <c r="P62" s="10">
        <v>1</v>
      </c>
      <c r="Q62" s="5">
        <v>1</v>
      </c>
      <c r="R62" s="5" t="s">
        <v>486</v>
      </c>
      <c r="S62" s="5" t="s">
        <v>486</v>
      </c>
      <c r="T62" s="11" t="s">
        <v>486</v>
      </c>
      <c r="U62" s="10" t="s">
        <v>486</v>
      </c>
      <c r="V62" s="5" t="s">
        <v>486</v>
      </c>
      <c r="W62" s="5" t="s">
        <v>486</v>
      </c>
      <c r="X62" s="11" t="s">
        <v>486</v>
      </c>
      <c r="Y62" s="10">
        <v>1</v>
      </c>
      <c r="Z62" s="5">
        <v>1</v>
      </c>
      <c r="AA62" s="5" t="s">
        <v>486</v>
      </c>
      <c r="AB62" s="11" t="s">
        <v>486</v>
      </c>
      <c r="AC62" s="10"/>
    </row>
    <row r="63" spans="1:29" x14ac:dyDescent="0.35">
      <c r="A63" s="11"/>
      <c r="B63" s="8" t="s">
        <v>449</v>
      </c>
      <c r="C63" s="9" t="s">
        <v>511</v>
      </c>
      <c r="D63" s="10" t="s">
        <v>486</v>
      </c>
      <c r="E63" s="5" t="s">
        <v>486</v>
      </c>
      <c r="F63" s="5" t="s">
        <v>511</v>
      </c>
      <c r="G63" s="5" t="s">
        <v>486</v>
      </c>
      <c r="H63" s="11" t="s">
        <v>486</v>
      </c>
      <c r="I63" s="10" t="s">
        <v>486</v>
      </c>
      <c r="J63" s="5" t="s">
        <v>486</v>
      </c>
      <c r="K63" s="5" t="s">
        <v>486</v>
      </c>
      <c r="L63" s="11" t="s">
        <v>486</v>
      </c>
      <c r="M63" s="10" t="s">
        <v>486</v>
      </c>
      <c r="N63" s="5" t="s">
        <v>511</v>
      </c>
      <c r="O63" s="11" t="s">
        <v>486</v>
      </c>
      <c r="P63" s="10" t="s">
        <v>511</v>
      </c>
      <c r="Q63" s="5" t="s">
        <v>511</v>
      </c>
      <c r="R63" s="5" t="s">
        <v>486</v>
      </c>
      <c r="S63" s="5" t="s">
        <v>486</v>
      </c>
      <c r="T63" s="11" t="s">
        <v>486</v>
      </c>
      <c r="U63" s="10" t="s">
        <v>486</v>
      </c>
      <c r="V63" s="5" t="s">
        <v>486</v>
      </c>
      <c r="W63" s="5" t="s">
        <v>486</v>
      </c>
      <c r="X63" s="11" t="s">
        <v>486</v>
      </c>
      <c r="Y63" s="10" t="s">
        <v>511</v>
      </c>
      <c r="Z63" s="5" t="s">
        <v>511</v>
      </c>
      <c r="AA63" s="5" t="s">
        <v>486</v>
      </c>
      <c r="AB63" s="11" t="s">
        <v>486</v>
      </c>
      <c r="AC63" s="10"/>
    </row>
    <row r="64" spans="1:29" x14ac:dyDescent="0.35">
      <c r="A64" s="11"/>
      <c r="B64" s="22" t="s">
        <v>1468</v>
      </c>
      <c r="C64" s="23">
        <v>1</v>
      </c>
      <c r="D64" s="24" t="s">
        <v>486</v>
      </c>
      <c r="E64" s="25" t="s">
        <v>486</v>
      </c>
      <c r="F64" s="25" t="s">
        <v>486</v>
      </c>
      <c r="G64" s="25" t="s">
        <v>486</v>
      </c>
      <c r="H64" s="26" t="s">
        <v>486</v>
      </c>
      <c r="I64" s="24" t="s">
        <v>486</v>
      </c>
      <c r="J64" s="25" t="s">
        <v>486</v>
      </c>
      <c r="K64" s="25" t="s">
        <v>486</v>
      </c>
      <c r="L64" s="26" t="s">
        <v>486</v>
      </c>
      <c r="M64" s="24" t="s">
        <v>511</v>
      </c>
      <c r="N64" s="25">
        <v>1</v>
      </c>
      <c r="O64" s="26" t="s">
        <v>486</v>
      </c>
      <c r="P64" s="24">
        <v>1</v>
      </c>
      <c r="Q64" s="25" t="s">
        <v>511</v>
      </c>
      <c r="R64" s="25" t="s">
        <v>486</v>
      </c>
      <c r="S64" s="25" t="s">
        <v>486</v>
      </c>
      <c r="T64" s="26" t="s">
        <v>486</v>
      </c>
      <c r="U64" s="24" t="s">
        <v>486</v>
      </c>
      <c r="V64" s="25" t="s">
        <v>486</v>
      </c>
      <c r="W64" s="25" t="s">
        <v>486</v>
      </c>
      <c r="X64" s="26" t="s">
        <v>486</v>
      </c>
      <c r="Y64" s="24" t="s">
        <v>486</v>
      </c>
      <c r="Z64" s="25">
        <v>1</v>
      </c>
      <c r="AA64" s="25" t="s">
        <v>486</v>
      </c>
      <c r="AB64" s="26" t="s">
        <v>486</v>
      </c>
      <c r="AC64" s="10"/>
    </row>
    <row r="65" spans="1:29" x14ac:dyDescent="0.35">
      <c r="A65" s="11"/>
      <c r="B65" s="22" t="s">
        <v>449</v>
      </c>
      <c r="C65" s="23" t="s">
        <v>511</v>
      </c>
      <c r="D65" s="24" t="s">
        <v>486</v>
      </c>
      <c r="E65" s="25" t="s">
        <v>486</v>
      </c>
      <c r="F65" s="25" t="s">
        <v>486</v>
      </c>
      <c r="G65" s="25" t="s">
        <v>486</v>
      </c>
      <c r="H65" s="26" t="s">
        <v>486</v>
      </c>
      <c r="I65" s="24" t="s">
        <v>486</v>
      </c>
      <c r="J65" s="25" t="s">
        <v>486</v>
      </c>
      <c r="K65" s="25" t="s">
        <v>486</v>
      </c>
      <c r="L65" s="26" t="s">
        <v>486</v>
      </c>
      <c r="M65" s="24" t="s">
        <v>511</v>
      </c>
      <c r="N65" s="25" t="s">
        <v>511</v>
      </c>
      <c r="O65" s="26" t="s">
        <v>486</v>
      </c>
      <c r="P65" s="24" t="s">
        <v>511</v>
      </c>
      <c r="Q65" s="25" t="s">
        <v>511</v>
      </c>
      <c r="R65" s="25" t="s">
        <v>486</v>
      </c>
      <c r="S65" s="25" t="s">
        <v>486</v>
      </c>
      <c r="T65" s="26" t="s">
        <v>486</v>
      </c>
      <c r="U65" s="24" t="s">
        <v>486</v>
      </c>
      <c r="V65" s="25" t="s">
        <v>486</v>
      </c>
      <c r="W65" s="25" t="s">
        <v>486</v>
      </c>
      <c r="X65" s="26" t="s">
        <v>486</v>
      </c>
      <c r="Y65" s="24" t="s">
        <v>486</v>
      </c>
      <c r="Z65" s="25" t="s">
        <v>511</v>
      </c>
      <c r="AA65" s="25" t="s">
        <v>486</v>
      </c>
      <c r="AB65" s="26" t="s">
        <v>486</v>
      </c>
      <c r="AC65" s="10"/>
    </row>
    <row r="66" spans="1:29" x14ac:dyDescent="0.35">
      <c r="A66" s="11"/>
      <c r="B66" s="8" t="s">
        <v>1150</v>
      </c>
      <c r="C66" s="9">
        <v>12</v>
      </c>
      <c r="D66" s="10" t="s">
        <v>486</v>
      </c>
      <c r="E66" s="5">
        <v>7</v>
      </c>
      <c r="F66" s="5">
        <v>4</v>
      </c>
      <c r="G66" s="5" t="s">
        <v>486</v>
      </c>
      <c r="H66" s="11" t="s">
        <v>486</v>
      </c>
      <c r="I66" s="10" t="s">
        <v>486</v>
      </c>
      <c r="J66" s="5" t="s">
        <v>486</v>
      </c>
      <c r="K66" s="5" t="s">
        <v>486</v>
      </c>
      <c r="L66" s="11" t="s">
        <v>486</v>
      </c>
      <c r="M66" s="10">
        <v>5</v>
      </c>
      <c r="N66" s="5">
        <v>6</v>
      </c>
      <c r="O66" s="11" t="s">
        <v>486</v>
      </c>
      <c r="P66" s="10">
        <v>7</v>
      </c>
      <c r="Q66" s="5">
        <v>5</v>
      </c>
      <c r="R66" s="5" t="s">
        <v>486</v>
      </c>
      <c r="S66" s="5" t="s">
        <v>486</v>
      </c>
      <c r="T66" s="11" t="s">
        <v>486</v>
      </c>
      <c r="U66" s="10" t="s">
        <v>486</v>
      </c>
      <c r="V66" s="5" t="s">
        <v>486</v>
      </c>
      <c r="W66" s="5" t="s">
        <v>486</v>
      </c>
      <c r="X66" s="11" t="s">
        <v>486</v>
      </c>
      <c r="Y66" s="10" t="s">
        <v>511</v>
      </c>
      <c r="Z66" s="5">
        <v>11</v>
      </c>
      <c r="AA66" s="5" t="s">
        <v>486</v>
      </c>
      <c r="AB66" s="11" t="s">
        <v>486</v>
      </c>
      <c r="AC66" s="10"/>
    </row>
    <row r="67" spans="1:29" x14ac:dyDescent="0.35">
      <c r="A67" s="11"/>
      <c r="B67" s="8" t="s">
        <v>449</v>
      </c>
      <c r="C67" s="12">
        <v>0.01</v>
      </c>
      <c r="D67" s="10" t="s">
        <v>486</v>
      </c>
      <c r="E67" s="14">
        <v>0.01</v>
      </c>
      <c r="F67" s="14">
        <v>0.01</v>
      </c>
      <c r="G67" s="5" t="s">
        <v>486</v>
      </c>
      <c r="H67" s="11" t="s">
        <v>486</v>
      </c>
      <c r="I67" s="10" t="s">
        <v>486</v>
      </c>
      <c r="J67" s="5" t="s">
        <v>486</v>
      </c>
      <c r="K67" s="5" t="s">
        <v>486</v>
      </c>
      <c r="L67" s="11" t="s">
        <v>486</v>
      </c>
      <c r="M67" s="13">
        <v>0.01</v>
      </c>
      <c r="N67" s="14">
        <v>0.01</v>
      </c>
      <c r="O67" s="11" t="s">
        <v>486</v>
      </c>
      <c r="P67" s="13">
        <v>0.01</v>
      </c>
      <c r="Q67" s="14">
        <v>0.01</v>
      </c>
      <c r="R67" s="5" t="s">
        <v>486</v>
      </c>
      <c r="S67" s="5" t="s">
        <v>486</v>
      </c>
      <c r="T67" s="11" t="s">
        <v>486</v>
      </c>
      <c r="U67" s="10" t="s">
        <v>486</v>
      </c>
      <c r="V67" s="5" t="s">
        <v>486</v>
      </c>
      <c r="W67" s="5" t="s">
        <v>486</v>
      </c>
      <c r="X67" s="11" t="s">
        <v>486</v>
      </c>
      <c r="Y67" s="10" t="s">
        <v>511</v>
      </c>
      <c r="Z67" s="14">
        <v>0.01</v>
      </c>
      <c r="AA67" s="5" t="s">
        <v>486</v>
      </c>
      <c r="AB67" s="11" t="s">
        <v>486</v>
      </c>
      <c r="AC67" s="10"/>
    </row>
    <row r="68" spans="1:29" x14ac:dyDescent="0.35">
      <c r="A68" s="11"/>
      <c r="B68" s="22" t="s">
        <v>1151</v>
      </c>
      <c r="C68" s="23">
        <v>144</v>
      </c>
      <c r="D68" s="24" t="s">
        <v>486</v>
      </c>
      <c r="E68" s="25">
        <v>116</v>
      </c>
      <c r="F68" s="25">
        <v>13</v>
      </c>
      <c r="G68" s="25" t="s">
        <v>486</v>
      </c>
      <c r="H68" s="26">
        <v>1</v>
      </c>
      <c r="I68" s="24" t="s">
        <v>486</v>
      </c>
      <c r="J68" s="25" t="s">
        <v>486</v>
      </c>
      <c r="K68" s="25" t="s">
        <v>486</v>
      </c>
      <c r="L68" s="26" t="s">
        <v>486</v>
      </c>
      <c r="M68" s="24">
        <v>50</v>
      </c>
      <c r="N68" s="25">
        <v>82</v>
      </c>
      <c r="O68" s="26">
        <v>10</v>
      </c>
      <c r="P68" s="24">
        <v>102</v>
      </c>
      <c r="Q68" s="25">
        <v>41</v>
      </c>
      <c r="R68" s="25" t="s">
        <v>511</v>
      </c>
      <c r="S68" s="25" t="s">
        <v>511</v>
      </c>
      <c r="T68" s="26" t="s">
        <v>486</v>
      </c>
      <c r="U68" s="24" t="s">
        <v>486</v>
      </c>
      <c r="V68" s="25" t="s">
        <v>486</v>
      </c>
      <c r="W68" s="25" t="s">
        <v>486</v>
      </c>
      <c r="X68" s="26" t="s">
        <v>486</v>
      </c>
      <c r="Y68" s="24">
        <v>23</v>
      </c>
      <c r="Z68" s="25">
        <v>114</v>
      </c>
      <c r="AA68" s="25">
        <v>3</v>
      </c>
      <c r="AB68" s="26">
        <v>1</v>
      </c>
      <c r="AC68" s="10"/>
    </row>
    <row r="69" spans="1:29" x14ac:dyDescent="0.35">
      <c r="A69" s="11"/>
      <c r="B69" s="22" t="s">
        <v>449</v>
      </c>
      <c r="C69" s="27">
        <v>7.0000000000000007E-2</v>
      </c>
      <c r="D69" s="24" t="s">
        <v>486</v>
      </c>
      <c r="E69" s="29">
        <v>0.1</v>
      </c>
      <c r="F69" s="29">
        <v>0.04</v>
      </c>
      <c r="G69" s="25" t="s">
        <v>486</v>
      </c>
      <c r="H69" s="30">
        <v>0.04</v>
      </c>
      <c r="I69" s="24" t="s">
        <v>486</v>
      </c>
      <c r="J69" s="25" t="s">
        <v>486</v>
      </c>
      <c r="K69" s="25" t="s">
        <v>486</v>
      </c>
      <c r="L69" s="26" t="s">
        <v>486</v>
      </c>
      <c r="M69" s="28">
        <v>0.06</v>
      </c>
      <c r="N69" s="29">
        <v>0.09</v>
      </c>
      <c r="O69" s="30">
        <v>0.05</v>
      </c>
      <c r="P69" s="28">
        <v>0.08</v>
      </c>
      <c r="Q69" s="29">
        <v>0.08</v>
      </c>
      <c r="R69" s="29">
        <v>0.01</v>
      </c>
      <c r="S69" s="29">
        <v>0.09</v>
      </c>
      <c r="T69" s="26" t="s">
        <v>486</v>
      </c>
      <c r="U69" s="24" t="s">
        <v>486</v>
      </c>
      <c r="V69" s="25" t="s">
        <v>486</v>
      </c>
      <c r="W69" s="25" t="s">
        <v>486</v>
      </c>
      <c r="X69" s="26" t="s">
        <v>486</v>
      </c>
      <c r="Y69" s="28">
        <v>0.05</v>
      </c>
      <c r="Z69" s="29">
        <v>0.08</v>
      </c>
      <c r="AA69" s="29">
        <v>0.06</v>
      </c>
      <c r="AB69" s="30">
        <v>0.04</v>
      </c>
      <c r="AC69" s="10"/>
    </row>
    <row r="70" spans="1:29" x14ac:dyDescent="0.35">
      <c r="A70" s="11"/>
      <c r="B70" s="22" t="s">
        <v>449</v>
      </c>
      <c r="C70" s="24" t="s">
        <v>614</v>
      </c>
      <c r="D70" s="24" t="s">
        <v>449</v>
      </c>
      <c r="E70" s="25" t="s">
        <v>846</v>
      </c>
      <c r="F70" s="25" t="s">
        <v>449</v>
      </c>
      <c r="G70" s="25" t="s">
        <v>449</v>
      </c>
      <c r="H70" s="26" t="s">
        <v>449</v>
      </c>
      <c r="I70" s="24" t="s">
        <v>449</v>
      </c>
      <c r="J70" s="25" t="s">
        <v>449</v>
      </c>
      <c r="K70" s="25" t="s">
        <v>449</v>
      </c>
      <c r="L70" s="26" t="s">
        <v>449</v>
      </c>
      <c r="M70" s="24" t="s">
        <v>449</v>
      </c>
      <c r="N70" s="25" t="s">
        <v>603</v>
      </c>
      <c r="O70" s="26" t="s">
        <v>449</v>
      </c>
      <c r="P70" s="24" t="s">
        <v>449</v>
      </c>
      <c r="Q70" s="25" t="s">
        <v>449</v>
      </c>
      <c r="R70" s="25" t="s">
        <v>449</v>
      </c>
      <c r="S70" s="25" t="s">
        <v>449</v>
      </c>
      <c r="T70" s="26" t="s">
        <v>449</v>
      </c>
      <c r="U70" s="24" t="s">
        <v>449</v>
      </c>
      <c r="V70" s="25" t="s">
        <v>449</v>
      </c>
      <c r="W70" s="25" t="s">
        <v>449</v>
      </c>
      <c r="X70" s="26" t="s">
        <v>449</v>
      </c>
      <c r="Y70" s="24" t="s">
        <v>449</v>
      </c>
      <c r="Z70" s="25" t="s">
        <v>449</v>
      </c>
      <c r="AA70" s="25" t="s">
        <v>449</v>
      </c>
      <c r="AB70" s="26" t="s">
        <v>449</v>
      </c>
      <c r="AC70" s="10"/>
    </row>
    <row r="71" spans="1:29" x14ac:dyDescent="0.35">
      <c r="A71" s="11"/>
      <c r="B71" s="8" t="s">
        <v>908</v>
      </c>
      <c r="C71" s="9">
        <v>52</v>
      </c>
      <c r="D71" s="10" t="s">
        <v>486</v>
      </c>
      <c r="E71" s="5">
        <v>33</v>
      </c>
      <c r="F71" s="5">
        <v>6</v>
      </c>
      <c r="G71" s="5" t="s">
        <v>486</v>
      </c>
      <c r="H71" s="11">
        <v>3</v>
      </c>
      <c r="I71" s="10" t="s">
        <v>486</v>
      </c>
      <c r="J71" s="5" t="s">
        <v>486</v>
      </c>
      <c r="K71" s="5" t="s">
        <v>486</v>
      </c>
      <c r="L71" s="11" t="s">
        <v>486</v>
      </c>
      <c r="M71" s="10">
        <v>29</v>
      </c>
      <c r="N71" s="5">
        <v>19</v>
      </c>
      <c r="O71" s="11">
        <v>4</v>
      </c>
      <c r="P71" s="10">
        <v>33</v>
      </c>
      <c r="Q71" s="5">
        <v>14</v>
      </c>
      <c r="R71" s="5">
        <v>4</v>
      </c>
      <c r="S71" s="5" t="s">
        <v>486</v>
      </c>
      <c r="T71" s="11">
        <v>1</v>
      </c>
      <c r="U71" s="10" t="s">
        <v>486</v>
      </c>
      <c r="V71" s="5" t="s">
        <v>486</v>
      </c>
      <c r="W71" s="5" t="s">
        <v>486</v>
      </c>
      <c r="X71" s="11" t="s">
        <v>486</v>
      </c>
      <c r="Y71" s="10">
        <v>11</v>
      </c>
      <c r="Z71" s="5">
        <v>33</v>
      </c>
      <c r="AA71" s="5">
        <v>3</v>
      </c>
      <c r="AB71" s="11">
        <v>2</v>
      </c>
      <c r="AC71" s="10"/>
    </row>
    <row r="72" spans="1:29" x14ac:dyDescent="0.35">
      <c r="A72" s="5"/>
      <c r="B72" s="31" t="s">
        <v>449</v>
      </c>
      <c r="C72" s="47">
        <v>0.03</v>
      </c>
      <c r="D72" s="32" t="s">
        <v>486</v>
      </c>
      <c r="E72" s="41">
        <v>0.03</v>
      </c>
      <c r="F72" s="41">
        <v>0.02</v>
      </c>
      <c r="G72" s="33" t="s">
        <v>486</v>
      </c>
      <c r="H72" s="42">
        <v>0.17</v>
      </c>
      <c r="I72" s="32" t="s">
        <v>486</v>
      </c>
      <c r="J72" s="33" t="s">
        <v>486</v>
      </c>
      <c r="K72" s="33" t="s">
        <v>486</v>
      </c>
      <c r="L72" s="34" t="s">
        <v>486</v>
      </c>
      <c r="M72" s="48">
        <v>0.03</v>
      </c>
      <c r="N72" s="41">
        <v>0.02</v>
      </c>
      <c r="O72" s="42">
        <v>0.02</v>
      </c>
      <c r="P72" s="48">
        <v>0.02</v>
      </c>
      <c r="Q72" s="41">
        <v>0.03</v>
      </c>
      <c r="R72" s="41">
        <v>0.06</v>
      </c>
      <c r="S72" s="33" t="s">
        <v>486</v>
      </c>
      <c r="T72" s="42">
        <v>0.09</v>
      </c>
      <c r="U72" s="32" t="s">
        <v>486</v>
      </c>
      <c r="V72" s="33" t="s">
        <v>486</v>
      </c>
      <c r="W72" s="33" t="s">
        <v>486</v>
      </c>
      <c r="X72" s="34" t="s">
        <v>486</v>
      </c>
      <c r="Y72" s="48">
        <v>0.03</v>
      </c>
      <c r="Z72" s="41">
        <v>0.02</v>
      </c>
      <c r="AA72" s="41">
        <v>0.06</v>
      </c>
      <c r="AB72" s="41">
        <v>0.14000000000000001</v>
      </c>
      <c r="AC72" s="10"/>
    </row>
    <row r="73" spans="1:29" x14ac:dyDescent="0.35">
      <c r="B73" s="1" t="s">
        <v>1929</v>
      </c>
    </row>
    <row r="74" spans="1:29" x14ac:dyDescent="0.35">
      <c r="B74" s="1" t="s">
        <v>529</v>
      </c>
    </row>
    <row r="75" spans="1:29" x14ac:dyDescent="0.35">
      <c r="B75" s="1" t="s">
        <v>530</v>
      </c>
    </row>
  </sheetData>
  <hyperlinks>
    <hyperlink ref="C1" location="Index!A124" display="Return to Index" xr:uid="{00000000-0004-0000-78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900-000000000000}">
  <dimension ref="A1:X83"/>
  <sheetViews>
    <sheetView showGridLines="0" zoomScale="85" zoomScaleNormal="85" workbookViewId="0">
      <pane ySplit="8" topLeftCell="A9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324</v>
      </c>
    </row>
    <row r="6" spans="1:24" x14ac:dyDescent="0.35">
      <c r="B6" s="1" t="s">
        <v>321</v>
      </c>
    </row>
    <row r="7" spans="1:24" x14ac:dyDescent="0.35">
      <c r="B7" s="1" t="s">
        <v>322</v>
      </c>
    </row>
    <row r="8" spans="1:24" ht="130.5" x14ac:dyDescent="0.35">
      <c r="B8" s="5" t="s">
        <v>449</v>
      </c>
      <c r="C8" s="6" t="s">
        <v>450</v>
      </c>
      <c r="D8" s="6" t="s">
        <v>535</v>
      </c>
      <c r="E8" s="7" t="s">
        <v>536</v>
      </c>
      <c r="F8" s="7" t="s">
        <v>537</v>
      </c>
      <c r="G8" s="7" t="s">
        <v>538</v>
      </c>
      <c r="H8" s="7" t="s">
        <v>539</v>
      </c>
      <c r="I8" s="7" t="s">
        <v>540</v>
      </c>
      <c r="J8" s="6" t="s">
        <v>541</v>
      </c>
      <c r="K8" s="7" t="s">
        <v>542</v>
      </c>
      <c r="L8" s="6" t="s">
        <v>543</v>
      </c>
      <c r="M8" s="7" t="s">
        <v>544</v>
      </c>
      <c r="N8" s="7" t="s">
        <v>545</v>
      </c>
      <c r="O8" s="7" t="s">
        <v>546</v>
      </c>
      <c r="P8" s="7" t="s">
        <v>547</v>
      </c>
      <c r="Q8" s="7" t="s">
        <v>548</v>
      </c>
      <c r="R8" s="7" t="s">
        <v>549</v>
      </c>
      <c r="S8" s="6" t="s">
        <v>550</v>
      </c>
      <c r="T8" s="7" t="s">
        <v>551</v>
      </c>
      <c r="U8" s="7" t="s">
        <v>552</v>
      </c>
      <c r="V8" s="7" t="s">
        <v>553</v>
      </c>
      <c r="W8" s="7" t="s">
        <v>554</v>
      </c>
    </row>
    <row r="9" spans="1:24" x14ac:dyDescent="0.35">
      <c r="B9" s="8" t="s">
        <v>476</v>
      </c>
      <c r="C9" s="9">
        <v>1900</v>
      </c>
      <c r="D9" s="10">
        <v>557</v>
      </c>
      <c r="E9" s="5">
        <v>133</v>
      </c>
      <c r="F9" s="5">
        <v>366</v>
      </c>
      <c r="G9" s="5">
        <v>256</v>
      </c>
      <c r="H9" s="5">
        <v>371</v>
      </c>
      <c r="I9" s="11">
        <v>166</v>
      </c>
      <c r="J9" s="10">
        <v>1551</v>
      </c>
      <c r="K9" s="11">
        <v>282</v>
      </c>
      <c r="L9" s="10">
        <v>326</v>
      </c>
      <c r="M9" s="5">
        <v>434</v>
      </c>
      <c r="N9" s="5">
        <v>141</v>
      </c>
      <c r="O9" s="5">
        <v>471</v>
      </c>
      <c r="P9" s="5">
        <v>274</v>
      </c>
      <c r="Q9" s="5">
        <v>69</v>
      </c>
      <c r="R9" s="11">
        <v>84</v>
      </c>
      <c r="S9" s="10">
        <v>372</v>
      </c>
      <c r="T9" s="5">
        <v>481</v>
      </c>
      <c r="U9" s="5">
        <v>471</v>
      </c>
      <c r="V9" s="5">
        <v>212</v>
      </c>
      <c r="W9" s="11">
        <v>127</v>
      </c>
    </row>
    <row r="10" spans="1:24" x14ac:dyDescent="0.35">
      <c r="B10" s="17" t="s">
        <v>1930</v>
      </c>
      <c r="C10" s="18">
        <v>1973</v>
      </c>
      <c r="D10" s="19">
        <v>532</v>
      </c>
      <c r="E10" s="20" t="s">
        <v>1469</v>
      </c>
      <c r="F10" s="20">
        <v>331</v>
      </c>
      <c r="G10" s="20">
        <v>259</v>
      </c>
      <c r="H10" s="20">
        <v>436</v>
      </c>
      <c r="I10" s="21" t="s">
        <v>1411</v>
      </c>
      <c r="J10" s="19">
        <v>1523</v>
      </c>
      <c r="K10" s="21">
        <v>352</v>
      </c>
      <c r="L10" s="19">
        <v>390</v>
      </c>
      <c r="M10" s="20">
        <v>438</v>
      </c>
      <c r="N10" s="20" t="s">
        <v>1410</v>
      </c>
      <c r="O10" s="20">
        <v>450</v>
      </c>
      <c r="P10" s="20">
        <v>264</v>
      </c>
      <c r="Q10" s="20" t="s">
        <v>1293</v>
      </c>
      <c r="R10" s="21" t="s">
        <v>975</v>
      </c>
      <c r="S10" s="19">
        <v>472</v>
      </c>
      <c r="T10" s="20">
        <v>491</v>
      </c>
      <c r="U10" s="20">
        <v>415</v>
      </c>
      <c r="V10" s="20">
        <v>177</v>
      </c>
      <c r="W10" s="21" t="s">
        <v>1470</v>
      </c>
    </row>
    <row r="11" spans="1:24" ht="29" x14ac:dyDescent="0.35">
      <c r="A11" s="11"/>
      <c r="B11" s="22" t="s">
        <v>1447</v>
      </c>
      <c r="C11" s="23">
        <v>1052</v>
      </c>
      <c r="D11" s="24">
        <v>245</v>
      </c>
      <c r="E11" s="25">
        <v>69</v>
      </c>
      <c r="F11" s="25">
        <v>193</v>
      </c>
      <c r="G11" s="25">
        <v>149</v>
      </c>
      <c r="H11" s="25">
        <v>242</v>
      </c>
      <c r="I11" s="26">
        <v>123</v>
      </c>
      <c r="J11" s="24">
        <v>851</v>
      </c>
      <c r="K11" s="26">
        <v>164</v>
      </c>
      <c r="L11" s="24">
        <v>248</v>
      </c>
      <c r="M11" s="25">
        <v>232</v>
      </c>
      <c r="N11" s="25">
        <v>70</v>
      </c>
      <c r="O11" s="25">
        <v>216</v>
      </c>
      <c r="P11" s="25">
        <v>131</v>
      </c>
      <c r="Q11" s="25">
        <v>30</v>
      </c>
      <c r="R11" s="26">
        <v>53</v>
      </c>
      <c r="S11" s="24">
        <v>263</v>
      </c>
      <c r="T11" s="25">
        <v>267</v>
      </c>
      <c r="U11" s="25">
        <v>211</v>
      </c>
      <c r="V11" s="25">
        <v>86</v>
      </c>
      <c r="W11" s="26">
        <v>96</v>
      </c>
      <c r="X11" s="10"/>
    </row>
    <row r="12" spans="1:24" x14ac:dyDescent="0.35">
      <c r="A12" s="11"/>
      <c r="B12" s="22" t="s">
        <v>449</v>
      </c>
      <c r="C12" s="27">
        <v>0.53</v>
      </c>
      <c r="D12" s="28">
        <v>0.46</v>
      </c>
      <c r="E12" s="29">
        <v>0.45</v>
      </c>
      <c r="F12" s="29">
        <v>0.57999999999999996</v>
      </c>
      <c r="G12" s="29">
        <v>0.56999999999999995</v>
      </c>
      <c r="H12" s="29">
        <v>0.55000000000000004</v>
      </c>
      <c r="I12" s="30">
        <v>0.61</v>
      </c>
      <c r="J12" s="28">
        <v>0.56000000000000005</v>
      </c>
      <c r="K12" s="30">
        <v>0.47</v>
      </c>
      <c r="L12" s="28">
        <v>0.64</v>
      </c>
      <c r="M12" s="29">
        <v>0.53</v>
      </c>
      <c r="N12" s="29">
        <v>0.51</v>
      </c>
      <c r="O12" s="29">
        <v>0.48</v>
      </c>
      <c r="P12" s="29">
        <v>0.5</v>
      </c>
      <c r="Q12" s="29">
        <v>0.53</v>
      </c>
      <c r="R12" s="30">
        <v>0.5</v>
      </c>
      <c r="S12" s="28">
        <v>0.56000000000000005</v>
      </c>
      <c r="T12" s="29">
        <v>0.54</v>
      </c>
      <c r="U12" s="29">
        <v>0.51</v>
      </c>
      <c r="V12" s="29">
        <v>0.48</v>
      </c>
      <c r="W12" s="30">
        <v>0.6</v>
      </c>
      <c r="X12" s="10"/>
    </row>
    <row r="13" spans="1:24" x14ac:dyDescent="0.35">
      <c r="A13" s="11"/>
      <c r="B13" s="22" t="s">
        <v>449</v>
      </c>
      <c r="C13" s="24" t="s">
        <v>1365</v>
      </c>
      <c r="D13" s="24" t="s">
        <v>449</v>
      </c>
      <c r="E13" s="25" t="s">
        <v>449</v>
      </c>
      <c r="F13" s="25" t="s">
        <v>736</v>
      </c>
      <c r="G13" s="25" t="s">
        <v>560</v>
      </c>
      <c r="H13" s="25" t="s">
        <v>560</v>
      </c>
      <c r="I13" s="26" t="s">
        <v>736</v>
      </c>
      <c r="J13" s="24" t="s">
        <v>514</v>
      </c>
      <c r="K13" s="26" t="s">
        <v>449</v>
      </c>
      <c r="L13" s="24" t="s">
        <v>1471</v>
      </c>
      <c r="M13" s="25" t="s">
        <v>449</v>
      </c>
      <c r="N13" s="25" t="s">
        <v>449</v>
      </c>
      <c r="O13" s="25" t="s">
        <v>449</v>
      </c>
      <c r="P13" s="25" t="s">
        <v>449</v>
      </c>
      <c r="Q13" s="25" t="s">
        <v>449</v>
      </c>
      <c r="R13" s="26" t="s">
        <v>449</v>
      </c>
      <c r="S13" s="24" t="s">
        <v>449</v>
      </c>
      <c r="T13" s="25" t="s">
        <v>449</v>
      </c>
      <c r="U13" s="25" t="s">
        <v>449</v>
      </c>
      <c r="V13" s="25" t="s">
        <v>449</v>
      </c>
      <c r="W13" s="26" t="s">
        <v>449</v>
      </c>
      <c r="X13" s="10"/>
    </row>
    <row r="14" spans="1:24" x14ac:dyDescent="0.35">
      <c r="A14" s="11"/>
      <c r="B14" s="8" t="s">
        <v>1448</v>
      </c>
      <c r="C14" s="9">
        <v>440</v>
      </c>
      <c r="D14" s="10">
        <v>132</v>
      </c>
      <c r="E14" s="5">
        <v>39</v>
      </c>
      <c r="F14" s="5">
        <v>79</v>
      </c>
      <c r="G14" s="5">
        <v>56</v>
      </c>
      <c r="H14" s="5">
        <v>96</v>
      </c>
      <c r="I14" s="11">
        <v>27</v>
      </c>
      <c r="J14" s="10">
        <v>332</v>
      </c>
      <c r="K14" s="11">
        <v>85</v>
      </c>
      <c r="L14" s="10">
        <v>81</v>
      </c>
      <c r="M14" s="5">
        <v>95</v>
      </c>
      <c r="N14" s="5">
        <v>39</v>
      </c>
      <c r="O14" s="5">
        <v>106</v>
      </c>
      <c r="P14" s="5">
        <v>65</v>
      </c>
      <c r="Q14" s="5">
        <v>14</v>
      </c>
      <c r="R14" s="11">
        <v>22</v>
      </c>
      <c r="S14" s="10">
        <v>97</v>
      </c>
      <c r="T14" s="5">
        <v>121</v>
      </c>
      <c r="U14" s="5">
        <v>93</v>
      </c>
      <c r="V14" s="5">
        <v>35</v>
      </c>
      <c r="W14" s="11">
        <v>43</v>
      </c>
      <c r="X14" s="10"/>
    </row>
    <row r="15" spans="1:24" x14ac:dyDescent="0.35">
      <c r="A15" s="11"/>
      <c r="B15" s="8" t="s">
        <v>449</v>
      </c>
      <c r="C15" s="12">
        <v>0.22</v>
      </c>
      <c r="D15" s="13">
        <v>0.25</v>
      </c>
      <c r="E15" s="14">
        <v>0.26</v>
      </c>
      <c r="F15" s="14">
        <v>0.24</v>
      </c>
      <c r="G15" s="14">
        <v>0.22</v>
      </c>
      <c r="H15" s="14">
        <v>0.22</v>
      </c>
      <c r="I15" s="15">
        <v>0.13</v>
      </c>
      <c r="J15" s="13">
        <v>0.22</v>
      </c>
      <c r="K15" s="15">
        <v>0.24</v>
      </c>
      <c r="L15" s="13">
        <v>0.21</v>
      </c>
      <c r="M15" s="14">
        <v>0.22</v>
      </c>
      <c r="N15" s="14">
        <v>0.28000000000000003</v>
      </c>
      <c r="O15" s="14">
        <v>0.23</v>
      </c>
      <c r="P15" s="14">
        <v>0.25</v>
      </c>
      <c r="Q15" s="14">
        <v>0.25</v>
      </c>
      <c r="R15" s="15">
        <v>0.21</v>
      </c>
      <c r="S15" s="13">
        <v>0.21</v>
      </c>
      <c r="T15" s="14">
        <v>0.25</v>
      </c>
      <c r="U15" s="14">
        <v>0.23</v>
      </c>
      <c r="V15" s="14">
        <v>0.2</v>
      </c>
      <c r="W15" s="15">
        <v>0.27</v>
      </c>
      <c r="X15" s="10"/>
    </row>
    <row r="16" spans="1:24" x14ac:dyDescent="0.35">
      <c r="A16" s="11"/>
      <c r="B16" s="8" t="s">
        <v>449</v>
      </c>
      <c r="C16" s="10" t="s">
        <v>665</v>
      </c>
      <c r="D16" s="10" t="s">
        <v>665</v>
      </c>
      <c r="E16" s="5" t="s">
        <v>665</v>
      </c>
      <c r="F16" s="5" t="s">
        <v>665</v>
      </c>
      <c r="G16" s="5" t="s">
        <v>449</v>
      </c>
      <c r="H16" s="5" t="s">
        <v>449</v>
      </c>
      <c r="I16" s="11" t="s">
        <v>449</v>
      </c>
      <c r="J16" s="10" t="s">
        <v>449</v>
      </c>
      <c r="K16" s="11" t="s">
        <v>449</v>
      </c>
      <c r="L16" s="10" t="s">
        <v>449</v>
      </c>
      <c r="M16" s="5" t="s">
        <v>449</v>
      </c>
      <c r="N16" s="5" t="s">
        <v>449</v>
      </c>
      <c r="O16" s="5" t="s">
        <v>449</v>
      </c>
      <c r="P16" s="5" t="s">
        <v>449</v>
      </c>
      <c r="Q16" s="5" t="s">
        <v>449</v>
      </c>
      <c r="R16" s="11" t="s">
        <v>449</v>
      </c>
      <c r="S16" s="10" t="s">
        <v>449</v>
      </c>
      <c r="T16" s="5" t="s">
        <v>449</v>
      </c>
      <c r="U16" s="5" t="s">
        <v>449</v>
      </c>
      <c r="V16" s="5" t="s">
        <v>449</v>
      </c>
      <c r="W16" s="11" t="s">
        <v>449</v>
      </c>
      <c r="X16" s="10"/>
    </row>
    <row r="17" spans="1:24" x14ac:dyDescent="0.35">
      <c r="A17" s="11"/>
      <c r="B17" s="22" t="s">
        <v>1449</v>
      </c>
      <c r="C17" s="23">
        <v>419</v>
      </c>
      <c r="D17" s="24">
        <v>120</v>
      </c>
      <c r="E17" s="25">
        <v>33</v>
      </c>
      <c r="F17" s="25">
        <v>72</v>
      </c>
      <c r="G17" s="25">
        <v>58</v>
      </c>
      <c r="H17" s="25">
        <v>88</v>
      </c>
      <c r="I17" s="26">
        <v>42</v>
      </c>
      <c r="J17" s="24">
        <v>339</v>
      </c>
      <c r="K17" s="26">
        <v>63</v>
      </c>
      <c r="L17" s="24">
        <v>76</v>
      </c>
      <c r="M17" s="25">
        <v>99</v>
      </c>
      <c r="N17" s="25">
        <v>31</v>
      </c>
      <c r="O17" s="25">
        <v>104</v>
      </c>
      <c r="P17" s="25">
        <v>59</v>
      </c>
      <c r="Q17" s="25">
        <v>16</v>
      </c>
      <c r="R17" s="26">
        <v>15</v>
      </c>
      <c r="S17" s="24">
        <v>94</v>
      </c>
      <c r="T17" s="25">
        <v>111</v>
      </c>
      <c r="U17" s="25">
        <v>105</v>
      </c>
      <c r="V17" s="25">
        <v>44</v>
      </c>
      <c r="W17" s="26">
        <v>18</v>
      </c>
      <c r="X17" s="10"/>
    </row>
    <row r="18" spans="1:24" x14ac:dyDescent="0.35">
      <c r="A18" s="11"/>
      <c r="B18" s="22" t="s">
        <v>449</v>
      </c>
      <c r="C18" s="27">
        <v>0.21</v>
      </c>
      <c r="D18" s="28">
        <v>0.23</v>
      </c>
      <c r="E18" s="29">
        <v>0.22</v>
      </c>
      <c r="F18" s="29">
        <v>0.22</v>
      </c>
      <c r="G18" s="29">
        <v>0.22</v>
      </c>
      <c r="H18" s="29">
        <v>0.2</v>
      </c>
      <c r="I18" s="30">
        <v>0.21</v>
      </c>
      <c r="J18" s="28">
        <v>0.22</v>
      </c>
      <c r="K18" s="30">
        <v>0.18</v>
      </c>
      <c r="L18" s="28">
        <v>0.19</v>
      </c>
      <c r="M18" s="29">
        <v>0.23</v>
      </c>
      <c r="N18" s="29">
        <v>0.23</v>
      </c>
      <c r="O18" s="29">
        <v>0.23</v>
      </c>
      <c r="P18" s="29">
        <v>0.22</v>
      </c>
      <c r="Q18" s="29">
        <v>0.28000000000000003</v>
      </c>
      <c r="R18" s="30">
        <v>0.14000000000000001</v>
      </c>
      <c r="S18" s="28">
        <v>0.2</v>
      </c>
      <c r="T18" s="29">
        <v>0.23</v>
      </c>
      <c r="U18" s="29">
        <v>0.25</v>
      </c>
      <c r="V18" s="29">
        <v>0.25</v>
      </c>
      <c r="W18" s="30">
        <v>0.11</v>
      </c>
      <c r="X18" s="10"/>
    </row>
    <row r="19" spans="1:24" x14ac:dyDescent="0.35">
      <c r="A19" s="11"/>
      <c r="B19" s="22" t="s">
        <v>449</v>
      </c>
      <c r="C19" s="24" t="s">
        <v>559</v>
      </c>
      <c r="D19" s="24" t="s">
        <v>449</v>
      </c>
      <c r="E19" s="25" t="s">
        <v>449</v>
      </c>
      <c r="F19" s="25" t="s">
        <v>449</v>
      </c>
      <c r="G19" s="25" t="s">
        <v>449</v>
      </c>
      <c r="H19" s="25" t="s">
        <v>449</v>
      </c>
      <c r="I19" s="26" t="s">
        <v>449</v>
      </c>
      <c r="J19" s="24" t="s">
        <v>449</v>
      </c>
      <c r="K19" s="26" t="s">
        <v>449</v>
      </c>
      <c r="L19" s="24" t="s">
        <v>449</v>
      </c>
      <c r="M19" s="25" t="s">
        <v>449</v>
      </c>
      <c r="N19" s="25" t="s">
        <v>449</v>
      </c>
      <c r="O19" s="25" t="s">
        <v>449</v>
      </c>
      <c r="P19" s="25" t="s">
        <v>449</v>
      </c>
      <c r="Q19" s="25" t="s">
        <v>449</v>
      </c>
      <c r="R19" s="26" t="s">
        <v>449</v>
      </c>
      <c r="S19" s="24" t="s">
        <v>449</v>
      </c>
      <c r="T19" s="25" t="s">
        <v>559</v>
      </c>
      <c r="U19" s="25" t="s">
        <v>501</v>
      </c>
      <c r="V19" s="25" t="s">
        <v>559</v>
      </c>
      <c r="W19" s="26" t="s">
        <v>449</v>
      </c>
      <c r="X19" s="10"/>
    </row>
    <row r="20" spans="1:24" ht="29" x14ac:dyDescent="0.35">
      <c r="A20" s="11"/>
      <c r="B20" s="8" t="s">
        <v>1450</v>
      </c>
      <c r="C20" s="9">
        <v>406</v>
      </c>
      <c r="D20" s="10">
        <v>130</v>
      </c>
      <c r="E20" s="5">
        <v>30</v>
      </c>
      <c r="F20" s="5">
        <v>74</v>
      </c>
      <c r="G20" s="5">
        <v>60</v>
      </c>
      <c r="H20" s="5">
        <v>79</v>
      </c>
      <c r="I20" s="11">
        <v>19</v>
      </c>
      <c r="J20" s="10">
        <v>289</v>
      </c>
      <c r="K20" s="11">
        <v>101</v>
      </c>
      <c r="L20" s="10">
        <v>65</v>
      </c>
      <c r="M20" s="5">
        <v>69</v>
      </c>
      <c r="N20" s="5">
        <v>23</v>
      </c>
      <c r="O20" s="5">
        <v>115</v>
      </c>
      <c r="P20" s="5">
        <v>85</v>
      </c>
      <c r="Q20" s="5">
        <v>14</v>
      </c>
      <c r="R20" s="11">
        <v>17</v>
      </c>
      <c r="S20" s="10">
        <v>75</v>
      </c>
      <c r="T20" s="5">
        <v>107</v>
      </c>
      <c r="U20" s="5">
        <v>97</v>
      </c>
      <c r="V20" s="5">
        <v>50</v>
      </c>
      <c r="W20" s="11">
        <v>34</v>
      </c>
      <c r="X20" s="10"/>
    </row>
    <row r="21" spans="1:24" x14ac:dyDescent="0.35">
      <c r="A21" s="11"/>
      <c r="B21" s="8" t="s">
        <v>449</v>
      </c>
      <c r="C21" s="12">
        <v>0.21</v>
      </c>
      <c r="D21" s="13">
        <v>0.24</v>
      </c>
      <c r="E21" s="14">
        <v>0.2</v>
      </c>
      <c r="F21" s="14">
        <v>0.22</v>
      </c>
      <c r="G21" s="14">
        <v>0.23</v>
      </c>
      <c r="H21" s="14">
        <v>0.18</v>
      </c>
      <c r="I21" s="15">
        <v>0.09</v>
      </c>
      <c r="J21" s="13">
        <v>0.19</v>
      </c>
      <c r="K21" s="15">
        <v>0.28999999999999998</v>
      </c>
      <c r="L21" s="13">
        <v>0.17</v>
      </c>
      <c r="M21" s="14">
        <v>0.16</v>
      </c>
      <c r="N21" s="14">
        <v>0.17</v>
      </c>
      <c r="O21" s="14">
        <v>0.26</v>
      </c>
      <c r="P21" s="14">
        <v>0.32</v>
      </c>
      <c r="Q21" s="14">
        <v>0.25</v>
      </c>
      <c r="R21" s="15">
        <v>0.16</v>
      </c>
      <c r="S21" s="13">
        <v>0.16</v>
      </c>
      <c r="T21" s="14">
        <v>0.22</v>
      </c>
      <c r="U21" s="14">
        <v>0.23</v>
      </c>
      <c r="V21" s="14">
        <v>0.28999999999999998</v>
      </c>
      <c r="W21" s="15">
        <v>0.21</v>
      </c>
      <c r="X21" s="10"/>
    </row>
    <row r="22" spans="1:24" x14ac:dyDescent="0.35">
      <c r="A22" s="11"/>
      <c r="B22" s="8" t="s">
        <v>449</v>
      </c>
      <c r="C22" s="10" t="s">
        <v>923</v>
      </c>
      <c r="D22" s="10" t="s">
        <v>600</v>
      </c>
      <c r="E22" s="5" t="s">
        <v>449</v>
      </c>
      <c r="F22" s="5" t="s">
        <v>665</v>
      </c>
      <c r="G22" s="5" t="s">
        <v>665</v>
      </c>
      <c r="H22" s="5" t="s">
        <v>665</v>
      </c>
      <c r="I22" s="11" t="s">
        <v>449</v>
      </c>
      <c r="J22" s="10" t="s">
        <v>449</v>
      </c>
      <c r="K22" s="11" t="s">
        <v>506</v>
      </c>
      <c r="L22" s="10" t="s">
        <v>449</v>
      </c>
      <c r="M22" s="5" t="s">
        <v>449</v>
      </c>
      <c r="N22" s="5" t="s">
        <v>449</v>
      </c>
      <c r="O22" s="5" t="s">
        <v>1050</v>
      </c>
      <c r="P22" s="5" t="s">
        <v>803</v>
      </c>
      <c r="Q22" s="5" t="s">
        <v>449</v>
      </c>
      <c r="R22" s="11" t="s">
        <v>449</v>
      </c>
      <c r="S22" s="10" t="s">
        <v>449</v>
      </c>
      <c r="T22" s="5" t="s">
        <v>449</v>
      </c>
      <c r="U22" s="5" t="s">
        <v>842</v>
      </c>
      <c r="V22" s="5" t="s">
        <v>644</v>
      </c>
      <c r="W22" s="11" t="s">
        <v>449</v>
      </c>
      <c r="X22" s="10"/>
    </row>
    <row r="23" spans="1:24" ht="29" x14ac:dyDescent="0.35">
      <c r="A23" s="11"/>
      <c r="B23" s="22" t="s">
        <v>1451</v>
      </c>
      <c r="C23" s="23">
        <v>331</v>
      </c>
      <c r="D23" s="24">
        <v>94</v>
      </c>
      <c r="E23" s="25">
        <v>42</v>
      </c>
      <c r="F23" s="25">
        <v>68</v>
      </c>
      <c r="G23" s="25">
        <v>63</v>
      </c>
      <c r="H23" s="25">
        <v>37</v>
      </c>
      <c r="I23" s="26">
        <v>25</v>
      </c>
      <c r="J23" s="24">
        <v>276</v>
      </c>
      <c r="K23" s="26">
        <v>36</v>
      </c>
      <c r="L23" s="24">
        <v>61</v>
      </c>
      <c r="M23" s="25">
        <v>85</v>
      </c>
      <c r="N23" s="25">
        <v>22</v>
      </c>
      <c r="O23" s="25">
        <v>80</v>
      </c>
      <c r="P23" s="25">
        <v>59</v>
      </c>
      <c r="Q23" s="25">
        <v>13</v>
      </c>
      <c r="R23" s="26">
        <v>4</v>
      </c>
      <c r="S23" s="24">
        <v>80</v>
      </c>
      <c r="T23" s="25">
        <v>87</v>
      </c>
      <c r="U23" s="25">
        <v>84</v>
      </c>
      <c r="V23" s="25">
        <v>45</v>
      </c>
      <c r="W23" s="26">
        <v>7</v>
      </c>
      <c r="X23" s="10"/>
    </row>
    <row r="24" spans="1:24" x14ac:dyDescent="0.35">
      <c r="A24" s="11"/>
      <c r="B24" s="22" t="s">
        <v>449</v>
      </c>
      <c r="C24" s="27">
        <v>0.17</v>
      </c>
      <c r="D24" s="28">
        <v>0.18</v>
      </c>
      <c r="E24" s="29">
        <v>0.28000000000000003</v>
      </c>
      <c r="F24" s="29">
        <v>0.21</v>
      </c>
      <c r="G24" s="29">
        <v>0.24</v>
      </c>
      <c r="H24" s="29">
        <v>0.09</v>
      </c>
      <c r="I24" s="30">
        <v>0.12</v>
      </c>
      <c r="J24" s="28">
        <v>0.18</v>
      </c>
      <c r="K24" s="30">
        <v>0.1</v>
      </c>
      <c r="L24" s="28">
        <v>0.16</v>
      </c>
      <c r="M24" s="29">
        <v>0.19</v>
      </c>
      <c r="N24" s="29">
        <v>0.16</v>
      </c>
      <c r="O24" s="29">
        <v>0.18</v>
      </c>
      <c r="P24" s="29">
        <v>0.22</v>
      </c>
      <c r="Q24" s="29">
        <v>0.23</v>
      </c>
      <c r="R24" s="30">
        <v>0.04</v>
      </c>
      <c r="S24" s="28">
        <v>0.17</v>
      </c>
      <c r="T24" s="29">
        <v>0.18</v>
      </c>
      <c r="U24" s="29">
        <v>0.2</v>
      </c>
      <c r="V24" s="29">
        <v>0.25</v>
      </c>
      <c r="W24" s="30">
        <v>0.04</v>
      </c>
      <c r="X24" s="10"/>
    </row>
    <row r="25" spans="1:24" x14ac:dyDescent="0.35">
      <c r="A25" s="11"/>
      <c r="B25" s="22" t="s">
        <v>449</v>
      </c>
      <c r="C25" s="24" t="s">
        <v>1472</v>
      </c>
      <c r="D25" s="24" t="s">
        <v>557</v>
      </c>
      <c r="E25" s="25" t="s">
        <v>1473</v>
      </c>
      <c r="F25" s="25" t="s">
        <v>557</v>
      </c>
      <c r="G25" s="25" t="s">
        <v>961</v>
      </c>
      <c r="H25" s="25" t="s">
        <v>449</v>
      </c>
      <c r="I25" s="26" t="s">
        <v>449</v>
      </c>
      <c r="J25" s="24" t="s">
        <v>514</v>
      </c>
      <c r="K25" s="26" t="s">
        <v>449</v>
      </c>
      <c r="L25" s="24" t="s">
        <v>558</v>
      </c>
      <c r="M25" s="25" t="s">
        <v>558</v>
      </c>
      <c r="N25" s="25" t="s">
        <v>558</v>
      </c>
      <c r="O25" s="25" t="s">
        <v>558</v>
      </c>
      <c r="P25" s="25" t="s">
        <v>601</v>
      </c>
      <c r="Q25" s="25" t="s">
        <v>558</v>
      </c>
      <c r="R25" s="26" t="s">
        <v>449</v>
      </c>
      <c r="S25" s="24" t="s">
        <v>559</v>
      </c>
      <c r="T25" s="25" t="s">
        <v>559</v>
      </c>
      <c r="U25" s="25" t="s">
        <v>559</v>
      </c>
      <c r="V25" s="25" t="s">
        <v>501</v>
      </c>
      <c r="W25" s="26" t="s">
        <v>449</v>
      </c>
      <c r="X25" s="10"/>
    </row>
    <row r="26" spans="1:24" ht="29" x14ac:dyDescent="0.35">
      <c r="A26" s="11"/>
      <c r="B26" s="8" t="s">
        <v>1453</v>
      </c>
      <c r="C26" s="9">
        <v>221</v>
      </c>
      <c r="D26" s="10">
        <v>57</v>
      </c>
      <c r="E26" s="5">
        <v>9</v>
      </c>
      <c r="F26" s="5">
        <v>34</v>
      </c>
      <c r="G26" s="5">
        <v>23</v>
      </c>
      <c r="H26" s="5">
        <v>62</v>
      </c>
      <c r="I26" s="11">
        <v>32</v>
      </c>
      <c r="J26" s="10">
        <v>171</v>
      </c>
      <c r="K26" s="11">
        <v>36</v>
      </c>
      <c r="L26" s="10">
        <v>55</v>
      </c>
      <c r="M26" s="5">
        <v>54</v>
      </c>
      <c r="N26" s="5">
        <v>13</v>
      </c>
      <c r="O26" s="5">
        <v>45</v>
      </c>
      <c r="P26" s="5">
        <v>31</v>
      </c>
      <c r="Q26" s="5">
        <v>2</v>
      </c>
      <c r="R26" s="11">
        <v>6</v>
      </c>
      <c r="S26" s="10">
        <v>64</v>
      </c>
      <c r="T26" s="5">
        <v>68</v>
      </c>
      <c r="U26" s="5">
        <v>29</v>
      </c>
      <c r="V26" s="5">
        <v>23</v>
      </c>
      <c r="W26" s="11">
        <v>13</v>
      </c>
      <c r="X26" s="10"/>
    </row>
    <row r="27" spans="1:24" x14ac:dyDescent="0.35">
      <c r="A27" s="11"/>
      <c r="B27" s="8" t="s">
        <v>449</v>
      </c>
      <c r="C27" s="12">
        <v>0.11</v>
      </c>
      <c r="D27" s="13">
        <v>0.11</v>
      </c>
      <c r="E27" s="14">
        <v>0.06</v>
      </c>
      <c r="F27" s="14">
        <v>0.1</v>
      </c>
      <c r="G27" s="14">
        <v>0.09</v>
      </c>
      <c r="H27" s="14">
        <v>0.14000000000000001</v>
      </c>
      <c r="I27" s="15">
        <v>0.16</v>
      </c>
      <c r="J27" s="13">
        <v>0.11</v>
      </c>
      <c r="K27" s="15">
        <v>0.1</v>
      </c>
      <c r="L27" s="13">
        <v>0.14000000000000001</v>
      </c>
      <c r="M27" s="14">
        <v>0.12</v>
      </c>
      <c r="N27" s="14">
        <v>0.1</v>
      </c>
      <c r="O27" s="14">
        <v>0.1</v>
      </c>
      <c r="P27" s="14">
        <v>0.12</v>
      </c>
      <c r="Q27" s="14">
        <v>0.03</v>
      </c>
      <c r="R27" s="15">
        <v>0.05</v>
      </c>
      <c r="S27" s="13">
        <v>0.14000000000000001</v>
      </c>
      <c r="T27" s="14">
        <v>0.14000000000000001</v>
      </c>
      <c r="U27" s="14">
        <v>7.0000000000000007E-2</v>
      </c>
      <c r="V27" s="14">
        <v>0.13</v>
      </c>
      <c r="W27" s="15">
        <v>0.08</v>
      </c>
      <c r="X27" s="10"/>
    </row>
    <row r="28" spans="1:24" x14ac:dyDescent="0.35">
      <c r="A28" s="11"/>
      <c r="B28" s="8" t="s">
        <v>449</v>
      </c>
      <c r="C28" s="10" t="s">
        <v>493</v>
      </c>
      <c r="D28" s="10" t="s">
        <v>449</v>
      </c>
      <c r="E28" s="5" t="s">
        <v>449</v>
      </c>
      <c r="F28" s="5" t="s">
        <v>449</v>
      </c>
      <c r="G28" s="5" t="s">
        <v>449</v>
      </c>
      <c r="H28" s="5" t="s">
        <v>607</v>
      </c>
      <c r="I28" s="11" t="s">
        <v>607</v>
      </c>
      <c r="J28" s="10" t="s">
        <v>449</v>
      </c>
      <c r="K28" s="11" t="s">
        <v>449</v>
      </c>
      <c r="L28" s="10" t="s">
        <v>594</v>
      </c>
      <c r="M28" s="5" t="s">
        <v>449</v>
      </c>
      <c r="N28" s="5" t="s">
        <v>449</v>
      </c>
      <c r="O28" s="5" t="s">
        <v>449</v>
      </c>
      <c r="P28" s="5" t="s">
        <v>449</v>
      </c>
      <c r="Q28" s="5" t="s">
        <v>449</v>
      </c>
      <c r="R28" s="11" t="s">
        <v>449</v>
      </c>
      <c r="S28" s="10" t="s">
        <v>493</v>
      </c>
      <c r="T28" s="5" t="s">
        <v>493</v>
      </c>
      <c r="U28" s="5" t="s">
        <v>449</v>
      </c>
      <c r="V28" s="5" t="s">
        <v>493</v>
      </c>
      <c r="W28" s="11" t="s">
        <v>449</v>
      </c>
      <c r="X28" s="10"/>
    </row>
    <row r="29" spans="1:24" ht="29" x14ac:dyDescent="0.35">
      <c r="A29" s="11"/>
      <c r="B29" s="22" t="s">
        <v>1454</v>
      </c>
      <c r="C29" s="23">
        <v>207</v>
      </c>
      <c r="D29" s="24">
        <v>77</v>
      </c>
      <c r="E29" s="25">
        <v>19</v>
      </c>
      <c r="F29" s="25">
        <v>30</v>
      </c>
      <c r="G29" s="25">
        <v>25</v>
      </c>
      <c r="H29" s="25">
        <v>44</v>
      </c>
      <c r="I29" s="26">
        <v>6</v>
      </c>
      <c r="J29" s="24">
        <v>123</v>
      </c>
      <c r="K29" s="26">
        <v>60</v>
      </c>
      <c r="L29" s="24">
        <v>30</v>
      </c>
      <c r="M29" s="25">
        <v>49</v>
      </c>
      <c r="N29" s="25">
        <v>14</v>
      </c>
      <c r="O29" s="25">
        <v>56</v>
      </c>
      <c r="P29" s="25">
        <v>28</v>
      </c>
      <c r="Q29" s="25">
        <v>6</v>
      </c>
      <c r="R29" s="26">
        <v>11</v>
      </c>
      <c r="S29" s="24">
        <v>44</v>
      </c>
      <c r="T29" s="25">
        <v>60</v>
      </c>
      <c r="U29" s="25">
        <v>44</v>
      </c>
      <c r="V29" s="25">
        <v>15</v>
      </c>
      <c r="W29" s="26">
        <v>18</v>
      </c>
      <c r="X29" s="10"/>
    </row>
    <row r="30" spans="1:24" x14ac:dyDescent="0.35">
      <c r="A30" s="11"/>
      <c r="B30" s="22" t="s">
        <v>449</v>
      </c>
      <c r="C30" s="27">
        <v>0.1</v>
      </c>
      <c r="D30" s="28">
        <v>0.15</v>
      </c>
      <c r="E30" s="29">
        <v>0.13</v>
      </c>
      <c r="F30" s="29">
        <v>0.09</v>
      </c>
      <c r="G30" s="29">
        <v>0.1</v>
      </c>
      <c r="H30" s="29">
        <v>0.1</v>
      </c>
      <c r="I30" s="30">
        <v>0.03</v>
      </c>
      <c r="J30" s="28">
        <v>0.08</v>
      </c>
      <c r="K30" s="30">
        <v>0.17</v>
      </c>
      <c r="L30" s="28">
        <v>0.08</v>
      </c>
      <c r="M30" s="29">
        <v>0.11</v>
      </c>
      <c r="N30" s="29">
        <v>0.1</v>
      </c>
      <c r="O30" s="29">
        <v>0.12</v>
      </c>
      <c r="P30" s="29">
        <v>0.11</v>
      </c>
      <c r="Q30" s="29">
        <v>0.11</v>
      </c>
      <c r="R30" s="30">
        <v>0.1</v>
      </c>
      <c r="S30" s="28">
        <v>0.09</v>
      </c>
      <c r="T30" s="29">
        <v>0.12</v>
      </c>
      <c r="U30" s="29">
        <v>0.11</v>
      </c>
      <c r="V30" s="29">
        <v>0.08</v>
      </c>
      <c r="W30" s="30">
        <v>0.11</v>
      </c>
      <c r="X30" s="10"/>
    </row>
    <row r="31" spans="1:24" x14ac:dyDescent="0.35">
      <c r="A31" s="11"/>
      <c r="B31" s="22" t="s">
        <v>449</v>
      </c>
      <c r="C31" s="24" t="s">
        <v>1474</v>
      </c>
      <c r="D31" s="24" t="s">
        <v>752</v>
      </c>
      <c r="E31" s="25" t="s">
        <v>665</v>
      </c>
      <c r="F31" s="25" t="s">
        <v>665</v>
      </c>
      <c r="G31" s="25" t="s">
        <v>665</v>
      </c>
      <c r="H31" s="25" t="s">
        <v>665</v>
      </c>
      <c r="I31" s="26" t="s">
        <v>449</v>
      </c>
      <c r="J31" s="24" t="s">
        <v>449</v>
      </c>
      <c r="K31" s="26" t="s">
        <v>506</v>
      </c>
      <c r="L31" s="24" t="s">
        <v>449</v>
      </c>
      <c r="M31" s="25" t="s">
        <v>449</v>
      </c>
      <c r="N31" s="25" t="s">
        <v>449</v>
      </c>
      <c r="O31" s="25" t="s">
        <v>449</v>
      </c>
      <c r="P31" s="25" t="s">
        <v>449</v>
      </c>
      <c r="Q31" s="25" t="s">
        <v>449</v>
      </c>
      <c r="R31" s="26" t="s">
        <v>449</v>
      </c>
      <c r="S31" s="24" t="s">
        <v>449</v>
      </c>
      <c r="T31" s="25" t="s">
        <v>449</v>
      </c>
      <c r="U31" s="25" t="s">
        <v>449</v>
      </c>
      <c r="V31" s="25" t="s">
        <v>449</v>
      </c>
      <c r="W31" s="26" t="s">
        <v>449</v>
      </c>
      <c r="X31" s="10"/>
    </row>
    <row r="32" spans="1:24" ht="29" x14ac:dyDescent="0.35">
      <c r="A32" s="11"/>
      <c r="B32" s="8" t="s">
        <v>1456</v>
      </c>
      <c r="C32" s="9">
        <v>197</v>
      </c>
      <c r="D32" s="10">
        <v>61</v>
      </c>
      <c r="E32" s="5">
        <v>21</v>
      </c>
      <c r="F32" s="5">
        <v>31</v>
      </c>
      <c r="G32" s="5">
        <v>14</v>
      </c>
      <c r="H32" s="5">
        <v>30</v>
      </c>
      <c r="I32" s="11">
        <v>21</v>
      </c>
      <c r="J32" s="10">
        <v>122</v>
      </c>
      <c r="K32" s="11">
        <v>47</v>
      </c>
      <c r="L32" s="10">
        <v>31</v>
      </c>
      <c r="M32" s="5">
        <v>26</v>
      </c>
      <c r="N32" s="5">
        <v>16</v>
      </c>
      <c r="O32" s="5">
        <v>52</v>
      </c>
      <c r="P32" s="5">
        <v>37</v>
      </c>
      <c r="Q32" s="5">
        <v>7</v>
      </c>
      <c r="R32" s="11">
        <v>9</v>
      </c>
      <c r="S32" s="10">
        <v>36</v>
      </c>
      <c r="T32" s="5">
        <v>42</v>
      </c>
      <c r="U32" s="5">
        <v>29</v>
      </c>
      <c r="V32" s="5">
        <v>30</v>
      </c>
      <c r="W32" s="11">
        <v>16</v>
      </c>
      <c r="X32" s="10"/>
    </row>
    <row r="33" spans="1:24" x14ac:dyDescent="0.35">
      <c r="A33" s="11"/>
      <c r="B33" s="8" t="s">
        <v>449</v>
      </c>
      <c r="C33" s="12">
        <v>0.1</v>
      </c>
      <c r="D33" s="13">
        <v>0.11</v>
      </c>
      <c r="E33" s="14">
        <v>0.14000000000000001</v>
      </c>
      <c r="F33" s="14">
        <v>0.09</v>
      </c>
      <c r="G33" s="14">
        <v>0.06</v>
      </c>
      <c r="H33" s="14">
        <v>7.0000000000000007E-2</v>
      </c>
      <c r="I33" s="15">
        <v>0.11</v>
      </c>
      <c r="J33" s="13">
        <v>0.08</v>
      </c>
      <c r="K33" s="15">
        <v>0.13</v>
      </c>
      <c r="L33" s="13">
        <v>0.08</v>
      </c>
      <c r="M33" s="14">
        <v>0.06</v>
      </c>
      <c r="N33" s="14">
        <v>0.12</v>
      </c>
      <c r="O33" s="14">
        <v>0.12</v>
      </c>
      <c r="P33" s="14">
        <v>0.14000000000000001</v>
      </c>
      <c r="Q33" s="14">
        <v>0.13</v>
      </c>
      <c r="R33" s="15">
        <v>0.09</v>
      </c>
      <c r="S33" s="13">
        <v>0.08</v>
      </c>
      <c r="T33" s="14">
        <v>0.09</v>
      </c>
      <c r="U33" s="14">
        <v>7.0000000000000007E-2</v>
      </c>
      <c r="V33" s="14">
        <v>0.17</v>
      </c>
      <c r="W33" s="15">
        <v>0.1</v>
      </c>
      <c r="X33" s="10"/>
    </row>
    <row r="34" spans="1:24" x14ac:dyDescent="0.35">
      <c r="A34" s="11"/>
      <c r="B34" s="8" t="s">
        <v>449</v>
      </c>
      <c r="C34" s="10" t="s">
        <v>1475</v>
      </c>
      <c r="D34" s="10" t="s">
        <v>756</v>
      </c>
      <c r="E34" s="5" t="s">
        <v>756</v>
      </c>
      <c r="F34" s="5" t="s">
        <v>449</v>
      </c>
      <c r="G34" s="5" t="s">
        <v>449</v>
      </c>
      <c r="H34" s="5" t="s">
        <v>449</v>
      </c>
      <c r="I34" s="11" t="s">
        <v>449</v>
      </c>
      <c r="J34" s="10" t="s">
        <v>449</v>
      </c>
      <c r="K34" s="11" t="s">
        <v>645</v>
      </c>
      <c r="L34" s="10" t="s">
        <v>449</v>
      </c>
      <c r="M34" s="5" t="s">
        <v>449</v>
      </c>
      <c r="N34" s="5" t="s">
        <v>449</v>
      </c>
      <c r="O34" s="5" t="s">
        <v>568</v>
      </c>
      <c r="P34" s="5" t="s">
        <v>568</v>
      </c>
      <c r="Q34" s="5" t="s">
        <v>449</v>
      </c>
      <c r="R34" s="11" t="s">
        <v>449</v>
      </c>
      <c r="S34" s="10" t="s">
        <v>449</v>
      </c>
      <c r="T34" s="5" t="s">
        <v>449</v>
      </c>
      <c r="U34" s="5" t="s">
        <v>449</v>
      </c>
      <c r="V34" s="5" t="s">
        <v>650</v>
      </c>
      <c r="W34" s="11" t="s">
        <v>449</v>
      </c>
      <c r="X34" s="10"/>
    </row>
    <row r="35" spans="1:24" ht="29" x14ac:dyDescent="0.35">
      <c r="A35" s="11"/>
      <c r="B35" s="22" t="s">
        <v>1457</v>
      </c>
      <c r="C35" s="23">
        <v>171</v>
      </c>
      <c r="D35" s="24">
        <v>61</v>
      </c>
      <c r="E35" s="25">
        <v>18</v>
      </c>
      <c r="F35" s="25">
        <v>27</v>
      </c>
      <c r="G35" s="25">
        <v>26</v>
      </c>
      <c r="H35" s="25">
        <v>28</v>
      </c>
      <c r="I35" s="26">
        <v>9</v>
      </c>
      <c r="J35" s="24">
        <v>133</v>
      </c>
      <c r="K35" s="26">
        <v>33</v>
      </c>
      <c r="L35" s="24">
        <v>27</v>
      </c>
      <c r="M35" s="25">
        <v>43</v>
      </c>
      <c r="N35" s="25">
        <v>15</v>
      </c>
      <c r="O35" s="25">
        <v>48</v>
      </c>
      <c r="P35" s="25">
        <v>16</v>
      </c>
      <c r="Q35" s="25">
        <v>5</v>
      </c>
      <c r="R35" s="26">
        <v>11</v>
      </c>
      <c r="S35" s="24">
        <v>48</v>
      </c>
      <c r="T35" s="25">
        <v>48</v>
      </c>
      <c r="U35" s="25">
        <v>45</v>
      </c>
      <c r="V35" s="25">
        <v>14</v>
      </c>
      <c r="W35" s="26">
        <v>5</v>
      </c>
      <c r="X35" s="10"/>
    </row>
    <row r="36" spans="1:24" x14ac:dyDescent="0.35">
      <c r="A36" s="11"/>
      <c r="B36" s="22" t="s">
        <v>449</v>
      </c>
      <c r="C36" s="27">
        <v>0.09</v>
      </c>
      <c r="D36" s="28">
        <v>0.11</v>
      </c>
      <c r="E36" s="29">
        <v>0.12</v>
      </c>
      <c r="F36" s="29">
        <v>0.08</v>
      </c>
      <c r="G36" s="29">
        <v>0.1</v>
      </c>
      <c r="H36" s="29">
        <v>7.0000000000000007E-2</v>
      </c>
      <c r="I36" s="30">
        <v>0.04</v>
      </c>
      <c r="J36" s="28">
        <v>0.09</v>
      </c>
      <c r="K36" s="30">
        <v>0.09</v>
      </c>
      <c r="L36" s="28">
        <v>7.0000000000000007E-2</v>
      </c>
      <c r="M36" s="29">
        <v>0.1</v>
      </c>
      <c r="N36" s="29">
        <v>0.11</v>
      </c>
      <c r="O36" s="29">
        <v>0.11</v>
      </c>
      <c r="P36" s="29">
        <v>0.06</v>
      </c>
      <c r="Q36" s="29">
        <v>0.09</v>
      </c>
      <c r="R36" s="30">
        <v>0.11</v>
      </c>
      <c r="S36" s="28">
        <v>0.1</v>
      </c>
      <c r="T36" s="29">
        <v>0.1</v>
      </c>
      <c r="U36" s="29">
        <v>0.11</v>
      </c>
      <c r="V36" s="29">
        <v>0.08</v>
      </c>
      <c r="W36" s="30">
        <v>0.03</v>
      </c>
      <c r="X36" s="10"/>
    </row>
    <row r="37" spans="1:24" x14ac:dyDescent="0.35">
      <c r="A37" s="11"/>
      <c r="B37" s="22" t="s">
        <v>449</v>
      </c>
      <c r="C37" s="24" t="s">
        <v>449</v>
      </c>
      <c r="D37" s="24" t="s">
        <v>961</v>
      </c>
      <c r="E37" s="25" t="s">
        <v>665</v>
      </c>
      <c r="F37" s="25" t="s">
        <v>449</v>
      </c>
      <c r="G37" s="25" t="s">
        <v>449</v>
      </c>
      <c r="H37" s="25" t="s">
        <v>449</v>
      </c>
      <c r="I37" s="26" t="s">
        <v>449</v>
      </c>
      <c r="J37" s="24" t="s">
        <v>449</v>
      </c>
      <c r="K37" s="26" t="s">
        <v>449</v>
      </c>
      <c r="L37" s="24" t="s">
        <v>449</v>
      </c>
      <c r="M37" s="25" t="s">
        <v>449</v>
      </c>
      <c r="N37" s="25" t="s">
        <v>449</v>
      </c>
      <c r="O37" s="25" t="s">
        <v>449</v>
      </c>
      <c r="P37" s="25" t="s">
        <v>449</v>
      </c>
      <c r="Q37" s="25" t="s">
        <v>449</v>
      </c>
      <c r="R37" s="26" t="s">
        <v>449</v>
      </c>
      <c r="S37" s="24" t="s">
        <v>449</v>
      </c>
      <c r="T37" s="25" t="s">
        <v>449</v>
      </c>
      <c r="U37" s="25" t="s">
        <v>559</v>
      </c>
      <c r="V37" s="25" t="s">
        <v>449</v>
      </c>
      <c r="W37" s="26" t="s">
        <v>449</v>
      </c>
      <c r="X37" s="10"/>
    </row>
    <row r="38" spans="1:24" ht="43.5" x14ac:dyDescent="0.35">
      <c r="A38" s="11"/>
      <c r="B38" s="8" t="s">
        <v>1458</v>
      </c>
      <c r="C38" s="9">
        <v>149</v>
      </c>
      <c r="D38" s="10">
        <v>23</v>
      </c>
      <c r="E38" s="5">
        <v>8</v>
      </c>
      <c r="F38" s="5">
        <v>16</v>
      </c>
      <c r="G38" s="5">
        <v>26</v>
      </c>
      <c r="H38" s="5">
        <v>53</v>
      </c>
      <c r="I38" s="11">
        <v>20</v>
      </c>
      <c r="J38" s="10">
        <v>106</v>
      </c>
      <c r="K38" s="11">
        <v>41</v>
      </c>
      <c r="L38" s="10">
        <v>44</v>
      </c>
      <c r="M38" s="5">
        <v>28</v>
      </c>
      <c r="N38" s="5">
        <v>2</v>
      </c>
      <c r="O38" s="5">
        <v>30</v>
      </c>
      <c r="P38" s="5">
        <v>12</v>
      </c>
      <c r="Q38" s="5">
        <v>2</v>
      </c>
      <c r="R38" s="11">
        <v>12</v>
      </c>
      <c r="S38" s="10">
        <v>52</v>
      </c>
      <c r="T38" s="5">
        <v>29</v>
      </c>
      <c r="U38" s="5">
        <v>18</v>
      </c>
      <c r="V38" s="5">
        <v>5</v>
      </c>
      <c r="W38" s="11">
        <v>18</v>
      </c>
      <c r="X38" s="10"/>
    </row>
    <row r="39" spans="1:24" x14ac:dyDescent="0.35">
      <c r="A39" s="11"/>
      <c r="B39" s="8" t="s">
        <v>449</v>
      </c>
      <c r="C39" s="12">
        <v>0.08</v>
      </c>
      <c r="D39" s="13">
        <v>0.04</v>
      </c>
      <c r="E39" s="14">
        <v>0.05</v>
      </c>
      <c r="F39" s="14">
        <v>0.05</v>
      </c>
      <c r="G39" s="14">
        <v>0.1</v>
      </c>
      <c r="H39" s="14">
        <v>0.12</v>
      </c>
      <c r="I39" s="15">
        <v>0.1</v>
      </c>
      <c r="J39" s="13">
        <v>7.0000000000000007E-2</v>
      </c>
      <c r="K39" s="15">
        <v>0.12</v>
      </c>
      <c r="L39" s="13">
        <v>0.11</v>
      </c>
      <c r="M39" s="14">
        <v>0.06</v>
      </c>
      <c r="N39" s="14">
        <v>0.02</v>
      </c>
      <c r="O39" s="14">
        <v>7.0000000000000007E-2</v>
      </c>
      <c r="P39" s="14">
        <v>0.05</v>
      </c>
      <c r="Q39" s="14">
        <v>0.04</v>
      </c>
      <c r="R39" s="15">
        <v>0.11</v>
      </c>
      <c r="S39" s="13">
        <v>0.11</v>
      </c>
      <c r="T39" s="14">
        <v>0.06</v>
      </c>
      <c r="U39" s="14">
        <v>0.04</v>
      </c>
      <c r="V39" s="14">
        <v>0.03</v>
      </c>
      <c r="W39" s="15">
        <v>0.11</v>
      </c>
      <c r="X39" s="10"/>
    </row>
    <row r="40" spans="1:24" x14ac:dyDescent="0.35">
      <c r="A40" s="11"/>
      <c r="B40" s="8" t="s">
        <v>449</v>
      </c>
      <c r="C40" s="10" t="s">
        <v>1476</v>
      </c>
      <c r="D40" s="10" t="s">
        <v>449</v>
      </c>
      <c r="E40" s="5" t="s">
        <v>449</v>
      </c>
      <c r="F40" s="5" t="s">
        <v>449</v>
      </c>
      <c r="G40" s="5" t="s">
        <v>560</v>
      </c>
      <c r="H40" s="5" t="s">
        <v>592</v>
      </c>
      <c r="I40" s="11" t="s">
        <v>560</v>
      </c>
      <c r="J40" s="10" t="s">
        <v>449</v>
      </c>
      <c r="K40" s="11" t="s">
        <v>506</v>
      </c>
      <c r="L40" s="10" t="s">
        <v>1477</v>
      </c>
      <c r="M40" s="5" t="s">
        <v>449</v>
      </c>
      <c r="N40" s="5" t="s">
        <v>449</v>
      </c>
      <c r="O40" s="5" t="s">
        <v>449</v>
      </c>
      <c r="P40" s="5" t="s">
        <v>449</v>
      </c>
      <c r="Q40" s="5" t="s">
        <v>449</v>
      </c>
      <c r="R40" s="11" t="s">
        <v>517</v>
      </c>
      <c r="S40" s="10" t="s">
        <v>929</v>
      </c>
      <c r="T40" s="5" t="s">
        <v>449</v>
      </c>
      <c r="U40" s="5" t="s">
        <v>449</v>
      </c>
      <c r="V40" s="5" t="s">
        <v>449</v>
      </c>
      <c r="W40" s="11" t="s">
        <v>567</v>
      </c>
      <c r="X40" s="10"/>
    </row>
    <row r="41" spans="1:24" ht="29" x14ac:dyDescent="0.35">
      <c r="A41" s="11"/>
      <c r="B41" s="22" t="s">
        <v>1459</v>
      </c>
      <c r="C41" s="23">
        <v>78</v>
      </c>
      <c r="D41" s="24">
        <v>32</v>
      </c>
      <c r="E41" s="25">
        <v>13</v>
      </c>
      <c r="F41" s="25">
        <v>11</v>
      </c>
      <c r="G41" s="25">
        <v>3</v>
      </c>
      <c r="H41" s="25">
        <v>14</v>
      </c>
      <c r="I41" s="26">
        <v>4</v>
      </c>
      <c r="J41" s="24">
        <v>49</v>
      </c>
      <c r="K41" s="26">
        <v>28</v>
      </c>
      <c r="L41" s="24">
        <v>7</v>
      </c>
      <c r="M41" s="25">
        <v>17</v>
      </c>
      <c r="N41" s="25">
        <v>6</v>
      </c>
      <c r="O41" s="25">
        <v>20</v>
      </c>
      <c r="P41" s="25">
        <v>12</v>
      </c>
      <c r="Q41" s="25">
        <v>3</v>
      </c>
      <c r="R41" s="26">
        <v>3</v>
      </c>
      <c r="S41" s="24">
        <v>24</v>
      </c>
      <c r="T41" s="25">
        <v>14</v>
      </c>
      <c r="U41" s="25">
        <v>18</v>
      </c>
      <c r="V41" s="25">
        <v>6</v>
      </c>
      <c r="W41" s="26">
        <v>4</v>
      </c>
      <c r="X41" s="10"/>
    </row>
    <row r="42" spans="1:24" x14ac:dyDescent="0.35">
      <c r="A42" s="11"/>
      <c r="B42" s="22" t="s">
        <v>449</v>
      </c>
      <c r="C42" s="27">
        <v>0.04</v>
      </c>
      <c r="D42" s="28">
        <v>0.06</v>
      </c>
      <c r="E42" s="29">
        <v>0.09</v>
      </c>
      <c r="F42" s="29">
        <v>0.03</v>
      </c>
      <c r="G42" s="29">
        <v>0.01</v>
      </c>
      <c r="H42" s="29">
        <v>0.03</v>
      </c>
      <c r="I42" s="30">
        <v>0.02</v>
      </c>
      <c r="J42" s="28">
        <v>0.03</v>
      </c>
      <c r="K42" s="30">
        <v>0.08</v>
      </c>
      <c r="L42" s="28">
        <v>0.02</v>
      </c>
      <c r="M42" s="29">
        <v>0.04</v>
      </c>
      <c r="N42" s="29">
        <v>0.05</v>
      </c>
      <c r="O42" s="29">
        <v>0.04</v>
      </c>
      <c r="P42" s="29">
        <v>0.05</v>
      </c>
      <c r="Q42" s="29">
        <v>0.06</v>
      </c>
      <c r="R42" s="30">
        <v>0.03</v>
      </c>
      <c r="S42" s="28">
        <v>0.05</v>
      </c>
      <c r="T42" s="29">
        <v>0.03</v>
      </c>
      <c r="U42" s="29">
        <v>0.04</v>
      </c>
      <c r="V42" s="29">
        <v>0.04</v>
      </c>
      <c r="W42" s="30">
        <v>0.03</v>
      </c>
      <c r="X42" s="10"/>
    </row>
    <row r="43" spans="1:24" x14ac:dyDescent="0.35">
      <c r="A43" s="11"/>
      <c r="B43" s="22" t="s">
        <v>449</v>
      </c>
      <c r="C43" s="24" t="s">
        <v>645</v>
      </c>
      <c r="D43" s="24" t="s">
        <v>646</v>
      </c>
      <c r="E43" s="25" t="s">
        <v>802</v>
      </c>
      <c r="F43" s="25" t="s">
        <v>449</v>
      </c>
      <c r="G43" s="25" t="s">
        <v>449</v>
      </c>
      <c r="H43" s="25" t="s">
        <v>449</v>
      </c>
      <c r="I43" s="26" t="s">
        <v>449</v>
      </c>
      <c r="J43" s="24" t="s">
        <v>449</v>
      </c>
      <c r="K43" s="26" t="s">
        <v>506</v>
      </c>
      <c r="L43" s="24" t="s">
        <v>449</v>
      </c>
      <c r="M43" s="25" t="s">
        <v>449</v>
      </c>
      <c r="N43" s="25" t="s">
        <v>449</v>
      </c>
      <c r="O43" s="25" t="s">
        <v>449</v>
      </c>
      <c r="P43" s="25" t="s">
        <v>449</v>
      </c>
      <c r="Q43" s="25" t="s">
        <v>449</v>
      </c>
      <c r="R43" s="26" t="s">
        <v>449</v>
      </c>
      <c r="S43" s="24" t="s">
        <v>449</v>
      </c>
      <c r="T43" s="25" t="s">
        <v>449</v>
      </c>
      <c r="U43" s="25" t="s">
        <v>449</v>
      </c>
      <c r="V43" s="25" t="s">
        <v>449</v>
      </c>
      <c r="W43" s="26" t="s">
        <v>449</v>
      </c>
      <c r="X43" s="10"/>
    </row>
    <row r="44" spans="1:24" ht="29" x14ac:dyDescent="0.35">
      <c r="A44" s="11"/>
      <c r="B44" s="8" t="s">
        <v>1460</v>
      </c>
      <c r="C44" s="9">
        <v>37</v>
      </c>
      <c r="D44" s="10">
        <v>20</v>
      </c>
      <c r="E44" s="5">
        <v>1</v>
      </c>
      <c r="F44" s="5">
        <v>7</v>
      </c>
      <c r="G44" s="5">
        <v>2</v>
      </c>
      <c r="H44" s="5">
        <v>2</v>
      </c>
      <c r="I44" s="11">
        <v>4</v>
      </c>
      <c r="J44" s="10">
        <v>24</v>
      </c>
      <c r="K44" s="11">
        <v>11</v>
      </c>
      <c r="L44" s="10" t="s">
        <v>486</v>
      </c>
      <c r="M44" s="5">
        <v>6</v>
      </c>
      <c r="N44" s="5">
        <v>5</v>
      </c>
      <c r="O44" s="5">
        <v>14</v>
      </c>
      <c r="P44" s="5">
        <v>6</v>
      </c>
      <c r="Q44" s="5">
        <v>3</v>
      </c>
      <c r="R44" s="11">
        <v>1</v>
      </c>
      <c r="S44" s="10">
        <v>1</v>
      </c>
      <c r="T44" s="5">
        <v>10</v>
      </c>
      <c r="U44" s="5">
        <v>17</v>
      </c>
      <c r="V44" s="5">
        <v>2</v>
      </c>
      <c r="W44" s="11" t="s">
        <v>486</v>
      </c>
      <c r="X44" s="10"/>
    </row>
    <row r="45" spans="1:24" x14ac:dyDescent="0.35">
      <c r="A45" s="11"/>
      <c r="B45" s="8" t="s">
        <v>449</v>
      </c>
      <c r="C45" s="12">
        <v>0.02</v>
      </c>
      <c r="D45" s="13">
        <v>0.04</v>
      </c>
      <c r="E45" s="5" t="s">
        <v>511</v>
      </c>
      <c r="F45" s="14">
        <v>0.02</v>
      </c>
      <c r="G45" s="14">
        <v>0.01</v>
      </c>
      <c r="H45" s="5" t="s">
        <v>511</v>
      </c>
      <c r="I45" s="15">
        <v>0.02</v>
      </c>
      <c r="J45" s="13">
        <v>0.02</v>
      </c>
      <c r="K45" s="15">
        <v>0.03</v>
      </c>
      <c r="L45" s="10" t="s">
        <v>486</v>
      </c>
      <c r="M45" s="14">
        <v>0.01</v>
      </c>
      <c r="N45" s="14">
        <v>0.04</v>
      </c>
      <c r="O45" s="14">
        <v>0.03</v>
      </c>
      <c r="P45" s="14">
        <v>0.02</v>
      </c>
      <c r="Q45" s="14">
        <v>0.05</v>
      </c>
      <c r="R45" s="15">
        <v>0.01</v>
      </c>
      <c r="S45" s="10" t="s">
        <v>511</v>
      </c>
      <c r="T45" s="14">
        <v>0.02</v>
      </c>
      <c r="U45" s="14">
        <v>0.04</v>
      </c>
      <c r="V45" s="14">
        <v>0.01</v>
      </c>
      <c r="W45" s="11" t="s">
        <v>486</v>
      </c>
      <c r="X45" s="10"/>
    </row>
    <row r="46" spans="1:24" x14ac:dyDescent="0.35">
      <c r="A46" s="11"/>
      <c r="B46" s="8" t="s">
        <v>449</v>
      </c>
      <c r="C46" s="10" t="s">
        <v>1478</v>
      </c>
      <c r="D46" s="10" t="s">
        <v>643</v>
      </c>
      <c r="E46" s="5" t="s">
        <v>449</v>
      </c>
      <c r="F46" s="5" t="s">
        <v>449</v>
      </c>
      <c r="G46" s="5" t="s">
        <v>449</v>
      </c>
      <c r="H46" s="5" t="s">
        <v>449</v>
      </c>
      <c r="I46" s="11" t="s">
        <v>449</v>
      </c>
      <c r="J46" s="10" t="s">
        <v>449</v>
      </c>
      <c r="K46" s="11" t="s">
        <v>449</v>
      </c>
      <c r="L46" s="10" t="s">
        <v>449</v>
      </c>
      <c r="M46" s="5" t="s">
        <v>449</v>
      </c>
      <c r="N46" s="5" t="s">
        <v>611</v>
      </c>
      <c r="O46" s="5" t="s">
        <v>611</v>
      </c>
      <c r="P46" s="5" t="s">
        <v>611</v>
      </c>
      <c r="Q46" s="5" t="s">
        <v>611</v>
      </c>
      <c r="R46" s="11" t="s">
        <v>449</v>
      </c>
      <c r="S46" s="10" t="s">
        <v>449</v>
      </c>
      <c r="T46" s="5" t="s">
        <v>842</v>
      </c>
      <c r="U46" s="5" t="s">
        <v>644</v>
      </c>
      <c r="V46" s="5" t="s">
        <v>449</v>
      </c>
      <c r="W46" s="11" t="s">
        <v>449</v>
      </c>
      <c r="X46" s="10"/>
    </row>
    <row r="47" spans="1:24" ht="29" x14ac:dyDescent="0.35">
      <c r="A47" s="11"/>
      <c r="B47" s="22" t="s">
        <v>1461</v>
      </c>
      <c r="C47" s="23">
        <v>17</v>
      </c>
      <c r="D47" s="24">
        <v>1</v>
      </c>
      <c r="E47" s="25">
        <v>2</v>
      </c>
      <c r="F47" s="25">
        <v>6</v>
      </c>
      <c r="G47" s="25" t="s">
        <v>511</v>
      </c>
      <c r="H47" s="25">
        <v>3</v>
      </c>
      <c r="I47" s="26">
        <v>4</v>
      </c>
      <c r="J47" s="24">
        <v>12</v>
      </c>
      <c r="K47" s="26">
        <v>4</v>
      </c>
      <c r="L47" s="24">
        <v>1</v>
      </c>
      <c r="M47" s="25">
        <v>5</v>
      </c>
      <c r="N47" s="25">
        <v>6</v>
      </c>
      <c r="O47" s="25">
        <v>3</v>
      </c>
      <c r="P47" s="25" t="s">
        <v>511</v>
      </c>
      <c r="Q47" s="25" t="s">
        <v>486</v>
      </c>
      <c r="R47" s="26" t="s">
        <v>486</v>
      </c>
      <c r="S47" s="24">
        <v>5</v>
      </c>
      <c r="T47" s="25">
        <v>2</v>
      </c>
      <c r="U47" s="25">
        <v>5</v>
      </c>
      <c r="V47" s="25" t="s">
        <v>511</v>
      </c>
      <c r="W47" s="26" t="s">
        <v>486</v>
      </c>
      <c r="X47" s="10"/>
    </row>
    <row r="48" spans="1:24" x14ac:dyDescent="0.35">
      <c r="A48" s="11"/>
      <c r="B48" s="22" t="s">
        <v>449</v>
      </c>
      <c r="C48" s="27">
        <v>0.01</v>
      </c>
      <c r="D48" s="24" t="s">
        <v>511</v>
      </c>
      <c r="E48" s="29">
        <v>0.01</v>
      </c>
      <c r="F48" s="29">
        <v>0.02</v>
      </c>
      <c r="G48" s="25" t="s">
        <v>511</v>
      </c>
      <c r="H48" s="29">
        <v>0.01</v>
      </c>
      <c r="I48" s="30">
        <v>0.02</v>
      </c>
      <c r="J48" s="28">
        <v>0.01</v>
      </c>
      <c r="K48" s="30">
        <v>0.01</v>
      </c>
      <c r="L48" s="24" t="s">
        <v>511</v>
      </c>
      <c r="M48" s="29">
        <v>0.01</v>
      </c>
      <c r="N48" s="29">
        <v>0.05</v>
      </c>
      <c r="O48" s="29">
        <v>0.01</v>
      </c>
      <c r="P48" s="25" t="s">
        <v>511</v>
      </c>
      <c r="Q48" s="25" t="s">
        <v>486</v>
      </c>
      <c r="R48" s="26" t="s">
        <v>486</v>
      </c>
      <c r="S48" s="28">
        <v>0.01</v>
      </c>
      <c r="T48" s="25" t="s">
        <v>511</v>
      </c>
      <c r="U48" s="29">
        <v>0.01</v>
      </c>
      <c r="V48" s="25" t="s">
        <v>511</v>
      </c>
      <c r="W48" s="26" t="s">
        <v>486</v>
      </c>
      <c r="X48" s="10"/>
    </row>
    <row r="49" spans="1:24" x14ac:dyDescent="0.35">
      <c r="A49" s="11"/>
      <c r="B49" s="22" t="s">
        <v>449</v>
      </c>
      <c r="C49" s="24" t="s">
        <v>449</v>
      </c>
      <c r="D49" s="24" t="s">
        <v>449</v>
      </c>
      <c r="E49" s="25" t="s">
        <v>449</v>
      </c>
      <c r="F49" s="25" t="s">
        <v>560</v>
      </c>
      <c r="G49" s="25" t="s">
        <v>449</v>
      </c>
      <c r="H49" s="25" t="s">
        <v>449</v>
      </c>
      <c r="I49" s="26" t="s">
        <v>560</v>
      </c>
      <c r="J49" s="24" t="s">
        <v>449</v>
      </c>
      <c r="K49" s="26" t="s">
        <v>449</v>
      </c>
      <c r="L49" s="24" t="s">
        <v>449</v>
      </c>
      <c r="M49" s="25" t="s">
        <v>449</v>
      </c>
      <c r="N49" s="25" t="s">
        <v>1244</v>
      </c>
      <c r="O49" s="25" t="s">
        <v>449</v>
      </c>
      <c r="P49" s="25" t="s">
        <v>449</v>
      </c>
      <c r="Q49" s="25" t="s">
        <v>449</v>
      </c>
      <c r="R49" s="26" t="s">
        <v>449</v>
      </c>
      <c r="S49" s="24" t="s">
        <v>449</v>
      </c>
      <c r="T49" s="25" t="s">
        <v>449</v>
      </c>
      <c r="U49" s="25" t="s">
        <v>449</v>
      </c>
      <c r="V49" s="25" t="s">
        <v>449</v>
      </c>
      <c r="W49" s="26" t="s">
        <v>449</v>
      </c>
      <c r="X49" s="10"/>
    </row>
    <row r="50" spans="1:24" ht="29" x14ac:dyDescent="0.35">
      <c r="A50" s="11"/>
      <c r="B50" s="8" t="s">
        <v>1462</v>
      </c>
      <c r="C50" s="9">
        <v>17</v>
      </c>
      <c r="D50" s="10">
        <v>3</v>
      </c>
      <c r="E50" s="5">
        <v>1</v>
      </c>
      <c r="F50" s="5">
        <v>6</v>
      </c>
      <c r="G50" s="5">
        <v>2</v>
      </c>
      <c r="H50" s="5">
        <v>4</v>
      </c>
      <c r="I50" s="11">
        <v>1</v>
      </c>
      <c r="J50" s="10">
        <v>16</v>
      </c>
      <c r="K50" s="11" t="s">
        <v>511</v>
      </c>
      <c r="L50" s="10">
        <v>1</v>
      </c>
      <c r="M50" s="5">
        <v>2</v>
      </c>
      <c r="N50" s="5">
        <v>3</v>
      </c>
      <c r="O50" s="5">
        <v>4</v>
      </c>
      <c r="P50" s="5">
        <v>5</v>
      </c>
      <c r="Q50" s="5">
        <v>2</v>
      </c>
      <c r="R50" s="11" t="s">
        <v>486</v>
      </c>
      <c r="S50" s="10" t="s">
        <v>486</v>
      </c>
      <c r="T50" s="5">
        <v>4</v>
      </c>
      <c r="U50" s="5">
        <v>5</v>
      </c>
      <c r="V50" s="5">
        <v>5</v>
      </c>
      <c r="W50" s="11" t="s">
        <v>486</v>
      </c>
      <c r="X50" s="10"/>
    </row>
    <row r="51" spans="1:24" x14ac:dyDescent="0.35">
      <c r="A51" s="11"/>
      <c r="B51" s="8" t="s">
        <v>449</v>
      </c>
      <c r="C51" s="12">
        <v>0.01</v>
      </c>
      <c r="D51" s="13">
        <v>0.01</v>
      </c>
      <c r="E51" s="5" t="s">
        <v>511</v>
      </c>
      <c r="F51" s="14">
        <v>0.02</v>
      </c>
      <c r="G51" s="14">
        <v>0.01</v>
      </c>
      <c r="H51" s="14">
        <v>0.01</v>
      </c>
      <c r="I51" s="11" t="s">
        <v>511</v>
      </c>
      <c r="J51" s="13">
        <v>0.01</v>
      </c>
      <c r="K51" s="11" t="s">
        <v>511</v>
      </c>
      <c r="L51" s="10" t="s">
        <v>511</v>
      </c>
      <c r="M51" s="5" t="s">
        <v>511</v>
      </c>
      <c r="N51" s="14">
        <v>0.02</v>
      </c>
      <c r="O51" s="14">
        <v>0.01</v>
      </c>
      <c r="P51" s="14">
        <v>0.02</v>
      </c>
      <c r="Q51" s="14">
        <v>0.03</v>
      </c>
      <c r="R51" s="11" t="s">
        <v>486</v>
      </c>
      <c r="S51" s="10" t="s">
        <v>486</v>
      </c>
      <c r="T51" s="14">
        <v>0.01</v>
      </c>
      <c r="U51" s="14">
        <v>0.01</v>
      </c>
      <c r="V51" s="14">
        <v>0.03</v>
      </c>
      <c r="W51" s="11" t="s">
        <v>486</v>
      </c>
      <c r="X51" s="10"/>
    </row>
    <row r="52" spans="1:24" x14ac:dyDescent="0.35">
      <c r="A52" s="11"/>
      <c r="B52" s="8" t="s">
        <v>449</v>
      </c>
      <c r="C52" s="10" t="s">
        <v>449</v>
      </c>
      <c r="D52" s="10" t="s">
        <v>449</v>
      </c>
      <c r="E52" s="5" t="s">
        <v>449</v>
      </c>
      <c r="F52" s="5" t="s">
        <v>449</v>
      </c>
      <c r="G52" s="5" t="s">
        <v>449</v>
      </c>
      <c r="H52" s="5" t="s">
        <v>449</v>
      </c>
      <c r="I52" s="11" t="s">
        <v>449</v>
      </c>
      <c r="J52" s="10" t="s">
        <v>449</v>
      </c>
      <c r="K52" s="11" t="s">
        <v>449</v>
      </c>
      <c r="L52" s="10" t="s">
        <v>449</v>
      </c>
      <c r="M52" s="5" t="s">
        <v>449</v>
      </c>
      <c r="N52" s="5" t="s">
        <v>449</v>
      </c>
      <c r="O52" s="5" t="s">
        <v>449</v>
      </c>
      <c r="P52" s="5" t="s">
        <v>449</v>
      </c>
      <c r="Q52" s="5" t="s">
        <v>755</v>
      </c>
      <c r="R52" s="11" t="s">
        <v>449</v>
      </c>
      <c r="S52" s="10" t="s">
        <v>449</v>
      </c>
      <c r="T52" s="5" t="s">
        <v>449</v>
      </c>
      <c r="U52" s="5" t="s">
        <v>449</v>
      </c>
      <c r="V52" s="5" t="s">
        <v>644</v>
      </c>
      <c r="W52" s="11" t="s">
        <v>449</v>
      </c>
      <c r="X52" s="10"/>
    </row>
    <row r="53" spans="1:24" ht="29" x14ac:dyDescent="0.35">
      <c r="A53" s="11"/>
      <c r="B53" s="22" t="s">
        <v>1463</v>
      </c>
      <c r="C53" s="23">
        <v>16</v>
      </c>
      <c r="D53" s="24">
        <v>8</v>
      </c>
      <c r="E53" s="25">
        <v>5</v>
      </c>
      <c r="F53" s="25">
        <v>2</v>
      </c>
      <c r="G53" s="25" t="s">
        <v>486</v>
      </c>
      <c r="H53" s="25" t="s">
        <v>486</v>
      </c>
      <c r="I53" s="26">
        <v>1</v>
      </c>
      <c r="J53" s="24">
        <v>9</v>
      </c>
      <c r="K53" s="26">
        <v>4</v>
      </c>
      <c r="L53" s="24">
        <v>2</v>
      </c>
      <c r="M53" s="25">
        <v>2</v>
      </c>
      <c r="N53" s="25" t="s">
        <v>486</v>
      </c>
      <c r="O53" s="25">
        <v>7</v>
      </c>
      <c r="P53" s="25">
        <v>3</v>
      </c>
      <c r="Q53" s="25">
        <v>1</v>
      </c>
      <c r="R53" s="26">
        <v>1</v>
      </c>
      <c r="S53" s="24">
        <v>5</v>
      </c>
      <c r="T53" s="25">
        <v>1</v>
      </c>
      <c r="U53" s="25">
        <v>2</v>
      </c>
      <c r="V53" s="25">
        <v>2</v>
      </c>
      <c r="W53" s="26">
        <v>2</v>
      </c>
      <c r="X53" s="10"/>
    </row>
    <row r="54" spans="1:24" x14ac:dyDescent="0.35">
      <c r="A54" s="11"/>
      <c r="B54" s="22" t="s">
        <v>449</v>
      </c>
      <c r="C54" s="27">
        <v>0.01</v>
      </c>
      <c r="D54" s="28">
        <v>0.02</v>
      </c>
      <c r="E54" s="29">
        <v>0.03</v>
      </c>
      <c r="F54" s="25" t="s">
        <v>511</v>
      </c>
      <c r="G54" s="25" t="s">
        <v>486</v>
      </c>
      <c r="H54" s="25" t="s">
        <v>486</v>
      </c>
      <c r="I54" s="30">
        <v>0.01</v>
      </c>
      <c r="J54" s="28">
        <v>0.01</v>
      </c>
      <c r="K54" s="30">
        <v>0.01</v>
      </c>
      <c r="L54" s="24" t="s">
        <v>511</v>
      </c>
      <c r="M54" s="25" t="s">
        <v>511</v>
      </c>
      <c r="N54" s="25" t="s">
        <v>486</v>
      </c>
      <c r="O54" s="29">
        <v>0.02</v>
      </c>
      <c r="P54" s="29">
        <v>0.01</v>
      </c>
      <c r="Q54" s="29">
        <v>0.02</v>
      </c>
      <c r="R54" s="30">
        <v>0.01</v>
      </c>
      <c r="S54" s="28">
        <v>0.01</v>
      </c>
      <c r="T54" s="25" t="s">
        <v>511</v>
      </c>
      <c r="U54" s="29">
        <v>0.01</v>
      </c>
      <c r="V54" s="29">
        <v>0.01</v>
      </c>
      <c r="W54" s="30">
        <v>0.01</v>
      </c>
      <c r="X54" s="10"/>
    </row>
    <row r="55" spans="1:24" x14ac:dyDescent="0.35">
      <c r="A55" s="11"/>
      <c r="B55" s="22" t="s">
        <v>449</v>
      </c>
      <c r="C55" s="24" t="s">
        <v>449</v>
      </c>
      <c r="D55" s="24" t="s">
        <v>557</v>
      </c>
      <c r="E55" s="25" t="s">
        <v>643</v>
      </c>
      <c r="F55" s="25" t="s">
        <v>449</v>
      </c>
      <c r="G55" s="25" t="s">
        <v>449</v>
      </c>
      <c r="H55" s="25" t="s">
        <v>449</v>
      </c>
      <c r="I55" s="26" t="s">
        <v>449</v>
      </c>
      <c r="J55" s="24" t="s">
        <v>449</v>
      </c>
      <c r="K55" s="26" t="s">
        <v>449</v>
      </c>
      <c r="L55" s="24" t="s">
        <v>449</v>
      </c>
      <c r="M55" s="25" t="s">
        <v>449</v>
      </c>
      <c r="N55" s="25" t="s">
        <v>449</v>
      </c>
      <c r="O55" s="25" t="s">
        <v>449</v>
      </c>
      <c r="P55" s="25" t="s">
        <v>449</v>
      </c>
      <c r="Q55" s="25" t="s">
        <v>449</v>
      </c>
      <c r="R55" s="26" t="s">
        <v>449</v>
      </c>
      <c r="S55" s="24" t="s">
        <v>449</v>
      </c>
      <c r="T55" s="25" t="s">
        <v>449</v>
      </c>
      <c r="U55" s="25" t="s">
        <v>449</v>
      </c>
      <c r="V55" s="25" t="s">
        <v>449</v>
      </c>
      <c r="W55" s="26" t="s">
        <v>449</v>
      </c>
      <c r="X55" s="10"/>
    </row>
    <row r="56" spans="1:24" x14ac:dyDescent="0.35">
      <c r="A56" s="11"/>
      <c r="B56" s="8" t="s">
        <v>1464</v>
      </c>
      <c r="C56" s="9">
        <v>8</v>
      </c>
      <c r="D56" s="10">
        <v>1</v>
      </c>
      <c r="E56" s="5" t="s">
        <v>486</v>
      </c>
      <c r="F56" s="5" t="s">
        <v>511</v>
      </c>
      <c r="G56" s="5">
        <v>1</v>
      </c>
      <c r="H56" s="5">
        <v>2</v>
      </c>
      <c r="I56" s="11">
        <v>2</v>
      </c>
      <c r="J56" s="10">
        <v>7</v>
      </c>
      <c r="K56" s="11">
        <v>1</v>
      </c>
      <c r="L56" s="10">
        <v>6</v>
      </c>
      <c r="M56" s="5">
        <v>1</v>
      </c>
      <c r="N56" s="5" t="s">
        <v>486</v>
      </c>
      <c r="O56" s="5">
        <v>1</v>
      </c>
      <c r="P56" s="5" t="s">
        <v>511</v>
      </c>
      <c r="Q56" s="5" t="s">
        <v>486</v>
      </c>
      <c r="R56" s="11" t="s">
        <v>486</v>
      </c>
      <c r="S56" s="10">
        <v>2</v>
      </c>
      <c r="T56" s="5">
        <v>4</v>
      </c>
      <c r="U56" s="5" t="s">
        <v>511</v>
      </c>
      <c r="V56" s="5" t="s">
        <v>486</v>
      </c>
      <c r="W56" s="11">
        <v>2</v>
      </c>
      <c r="X56" s="10"/>
    </row>
    <row r="57" spans="1:24" x14ac:dyDescent="0.35">
      <c r="A57" s="11"/>
      <c r="B57" s="8" t="s">
        <v>449</v>
      </c>
      <c r="C57" s="9" t="s">
        <v>511</v>
      </c>
      <c r="D57" s="10" t="s">
        <v>511</v>
      </c>
      <c r="E57" s="5" t="s">
        <v>486</v>
      </c>
      <c r="F57" s="5" t="s">
        <v>511</v>
      </c>
      <c r="G57" s="5" t="s">
        <v>511</v>
      </c>
      <c r="H57" s="14">
        <v>0.01</v>
      </c>
      <c r="I57" s="15">
        <v>0.01</v>
      </c>
      <c r="J57" s="10" t="s">
        <v>511</v>
      </c>
      <c r="K57" s="11" t="s">
        <v>511</v>
      </c>
      <c r="L57" s="13">
        <v>0.02</v>
      </c>
      <c r="M57" s="5" t="s">
        <v>511</v>
      </c>
      <c r="N57" s="5" t="s">
        <v>486</v>
      </c>
      <c r="O57" s="5" t="s">
        <v>511</v>
      </c>
      <c r="P57" s="5" t="s">
        <v>511</v>
      </c>
      <c r="Q57" s="5" t="s">
        <v>486</v>
      </c>
      <c r="R57" s="11" t="s">
        <v>486</v>
      </c>
      <c r="S57" s="10" t="s">
        <v>511</v>
      </c>
      <c r="T57" s="14">
        <v>0.01</v>
      </c>
      <c r="U57" s="5" t="s">
        <v>511</v>
      </c>
      <c r="V57" s="5" t="s">
        <v>486</v>
      </c>
      <c r="W57" s="15">
        <v>0.01</v>
      </c>
      <c r="X57" s="10"/>
    </row>
    <row r="58" spans="1:24" x14ac:dyDescent="0.35">
      <c r="A58" s="11"/>
      <c r="B58" s="8" t="s">
        <v>449</v>
      </c>
      <c r="C58" s="10" t="s">
        <v>449</v>
      </c>
      <c r="D58" s="10" t="s">
        <v>449</v>
      </c>
      <c r="E58" s="5" t="s">
        <v>449</v>
      </c>
      <c r="F58" s="5" t="s">
        <v>449</v>
      </c>
      <c r="G58" s="5" t="s">
        <v>449</v>
      </c>
      <c r="H58" s="5" t="s">
        <v>449</v>
      </c>
      <c r="I58" s="11" t="s">
        <v>449</v>
      </c>
      <c r="J58" s="10" t="s">
        <v>449</v>
      </c>
      <c r="K58" s="11" t="s">
        <v>449</v>
      </c>
      <c r="L58" s="10" t="s">
        <v>505</v>
      </c>
      <c r="M58" s="5" t="s">
        <v>449</v>
      </c>
      <c r="N58" s="5" t="s">
        <v>449</v>
      </c>
      <c r="O58" s="5" t="s">
        <v>449</v>
      </c>
      <c r="P58" s="5" t="s">
        <v>449</v>
      </c>
      <c r="Q58" s="5" t="s">
        <v>449</v>
      </c>
      <c r="R58" s="11" t="s">
        <v>449</v>
      </c>
      <c r="S58" s="10" t="s">
        <v>449</v>
      </c>
      <c r="T58" s="5" t="s">
        <v>449</v>
      </c>
      <c r="U58" s="5" t="s">
        <v>449</v>
      </c>
      <c r="V58" s="5" t="s">
        <v>449</v>
      </c>
      <c r="W58" s="11" t="s">
        <v>449</v>
      </c>
      <c r="X58" s="10"/>
    </row>
    <row r="59" spans="1:24" ht="43.5" x14ac:dyDescent="0.35">
      <c r="A59" s="11"/>
      <c r="B59" s="22" t="s">
        <v>1465</v>
      </c>
      <c r="C59" s="23">
        <v>6</v>
      </c>
      <c r="D59" s="24">
        <v>1</v>
      </c>
      <c r="E59" s="25" t="s">
        <v>486</v>
      </c>
      <c r="F59" s="25" t="s">
        <v>486</v>
      </c>
      <c r="G59" s="25" t="s">
        <v>486</v>
      </c>
      <c r="H59" s="25" t="s">
        <v>486</v>
      </c>
      <c r="I59" s="26">
        <v>5</v>
      </c>
      <c r="J59" s="24">
        <v>6</v>
      </c>
      <c r="K59" s="26" t="s">
        <v>486</v>
      </c>
      <c r="L59" s="24" t="s">
        <v>486</v>
      </c>
      <c r="M59" s="25" t="s">
        <v>486</v>
      </c>
      <c r="N59" s="25">
        <v>5</v>
      </c>
      <c r="O59" s="25">
        <v>1</v>
      </c>
      <c r="P59" s="25" t="s">
        <v>486</v>
      </c>
      <c r="Q59" s="25" t="s">
        <v>486</v>
      </c>
      <c r="R59" s="26" t="s">
        <v>486</v>
      </c>
      <c r="S59" s="24" t="s">
        <v>486</v>
      </c>
      <c r="T59" s="25">
        <v>6</v>
      </c>
      <c r="U59" s="25" t="s">
        <v>486</v>
      </c>
      <c r="V59" s="25" t="s">
        <v>486</v>
      </c>
      <c r="W59" s="26" t="s">
        <v>486</v>
      </c>
      <c r="X59" s="10"/>
    </row>
    <row r="60" spans="1:24" x14ac:dyDescent="0.35">
      <c r="A60" s="11"/>
      <c r="B60" s="22" t="s">
        <v>449</v>
      </c>
      <c r="C60" s="23" t="s">
        <v>511</v>
      </c>
      <c r="D60" s="24" t="s">
        <v>511</v>
      </c>
      <c r="E60" s="25" t="s">
        <v>486</v>
      </c>
      <c r="F60" s="25" t="s">
        <v>486</v>
      </c>
      <c r="G60" s="25" t="s">
        <v>486</v>
      </c>
      <c r="H60" s="25" t="s">
        <v>486</v>
      </c>
      <c r="I60" s="30">
        <v>0.02</v>
      </c>
      <c r="J60" s="24" t="s">
        <v>511</v>
      </c>
      <c r="K60" s="26" t="s">
        <v>486</v>
      </c>
      <c r="L60" s="24" t="s">
        <v>486</v>
      </c>
      <c r="M60" s="25" t="s">
        <v>486</v>
      </c>
      <c r="N60" s="29">
        <v>0.04</v>
      </c>
      <c r="O60" s="25" t="s">
        <v>511</v>
      </c>
      <c r="P60" s="25" t="s">
        <v>486</v>
      </c>
      <c r="Q60" s="25" t="s">
        <v>486</v>
      </c>
      <c r="R60" s="26" t="s">
        <v>486</v>
      </c>
      <c r="S60" s="24" t="s">
        <v>486</v>
      </c>
      <c r="T60" s="29">
        <v>0.01</v>
      </c>
      <c r="U60" s="25" t="s">
        <v>486</v>
      </c>
      <c r="V60" s="25" t="s">
        <v>486</v>
      </c>
      <c r="W60" s="26" t="s">
        <v>486</v>
      </c>
      <c r="X60" s="10"/>
    </row>
    <row r="61" spans="1:24" x14ac:dyDescent="0.35">
      <c r="A61" s="11"/>
      <c r="B61" s="22" t="s">
        <v>449</v>
      </c>
      <c r="C61" s="24" t="s">
        <v>449</v>
      </c>
      <c r="D61" s="24" t="s">
        <v>449</v>
      </c>
      <c r="E61" s="25" t="s">
        <v>449</v>
      </c>
      <c r="F61" s="25" t="s">
        <v>449</v>
      </c>
      <c r="G61" s="25" t="s">
        <v>449</v>
      </c>
      <c r="H61" s="25" t="s">
        <v>449</v>
      </c>
      <c r="I61" s="26" t="s">
        <v>1127</v>
      </c>
      <c r="J61" s="24" t="s">
        <v>449</v>
      </c>
      <c r="K61" s="26" t="s">
        <v>449</v>
      </c>
      <c r="L61" s="24" t="s">
        <v>449</v>
      </c>
      <c r="M61" s="25" t="s">
        <v>449</v>
      </c>
      <c r="N61" s="25" t="s">
        <v>1244</v>
      </c>
      <c r="O61" s="25" t="s">
        <v>449</v>
      </c>
      <c r="P61" s="25" t="s">
        <v>449</v>
      </c>
      <c r="Q61" s="25" t="s">
        <v>449</v>
      </c>
      <c r="R61" s="26" t="s">
        <v>449</v>
      </c>
      <c r="S61" s="24" t="s">
        <v>449</v>
      </c>
      <c r="T61" s="25" t="s">
        <v>505</v>
      </c>
      <c r="U61" s="25" t="s">
        <v>449</v>
      </c>
      <c r="V61" s="25" t="s">
        <v>449</v>
      </c>
      <c r="W61" s="26" t="s">
        <v>449</v>
      </c>
      <c r="X61" s="10"/>
    </row>
    <row r="62" spans="1:24" x14ac:dyDescent="0.35">
      <c r="A62" s="11"/>
      <c r="B62" s="8" t="s">
        <v>1221</v>
      </c>
      <c r="C62" s="9">
        <v>5</v>
      </c>
      <c r="D62" s="10">
        <v>1</v>
      </c>
      <c r="E62" s="5" t="s">
        <v>486</v>
      </c>
      <c r="F62" s="5">
        <v>2</v>
      </c>
      <c r="G62" s="5" t="s">
        <v>486</v>
      </c>
      <c r="H62" s="5">
        <v>2</v>
      </c>
      <c r="I62" s="11" t="s">
        <v>486</v>
      </c>
      <c r="J62" s="10">
        <v>5</v>
      </c>
      <c r="K62" s="11" t="s">
        <v>486</v>
      </c>
      <c r="L62" s="10">
        <v>1</v>
      </c>
      <c r="M62" s="5" t="s">
        <v>486</v>
      </c>
      <c r="N62" s="5">
        <v>1</v>
      </c>
      <c r="O62" s="5">
        <v>3</v>
      </c>
      <c r="P62" s="5" t="s">
        <v>486</v>
      </c>
      <c r="Q62" s="5" t="s">
        <v>486</v>
      </c>
      <c r="R62" s="11" t="s">
        <v>486</v>
      </c>
      <c r="S62" s="10">
        <v>1</v>
      </c>
      <c r="T62" s="5">
        <v>1</v>
      </c>
      <c r="U62" s="5" t="s">
        <v>486</v>
      </c>
      <c r="V62" s="5">
        <v>3</v>
      </c>
      <c r="W62" s="11" t="s">
        <v>486</v>
      </c>
      <c r="X62" s="10"/>
    </row>
    <row r="63" spans="1:24" x14ac:dyDescent="0.35">
      <c r="A63" s="11"/>
      <c r="B63" s="8" t="s">
        <v>449</v>
      </c>
      <c r="C63" s="9" t="s">
        <v>511</v>
      </c>
      <c r="D63" s="10" t="s">
        <v>511</v>
      </c>
      <c r="E63" s="5" t="s">
        <v>486</v>
      </c>
      <c r="F63" s="14">
        <v>0.01</v>
      </c>
      <c r="G63" s="5" t="s">
        <v>486</v>
      </c>
      <c r="H63" s="5" t="s">
        <v>511</v>
      </c>
      <c r="I63" s="11" t="s">
        <v>486</v>
      </c>
      <c r="J63" s="10" t="s">
        <v>511</v>
      </c>
      <c r="K63" s="11" t="s">
        <v>486</v>
      </c>
      <c r="L63" s="10" t="s">
        <v>511</v>
      </c>
      <c r="M63" s="5" t="s">
        <v>486</v>
      </c>
      <c r="N63" s="5" t="s">
        <v>511</v>
      </c>
      <c r="O63" s="14">
        <v>0.01</v>
      </c>
      <c r="P63" s="5" t="s">
        <v>486</v>
      </c>
      <c r="Q63" s="5" t="s">
        <v>486</v>
      </c>
      <c r="R63" s="11" t="s">
        <v>486</v>
      </c>
      <c r="S63" s="10" t="s">
        <v>511</v>
      </c>
      <c r="T63" s="5" t="s">
        <v>511</v>
      </c>
      <c r="U63" s="5" t="s">
        <v>486</v>
      </c>
      <c r="V63" s="14">
        <v>0.02</v>
      </c>
      <c r="W63" s="11" t="s">
        <v>486</v>
      </c>
      <c r="X63" s="10"/>
    </row>
    <row r="64" spans="1:24" x14ac:dyDescent="0.35">
      <c r="A64" s="11"/>
      <c r="B64" s="8" t="s">
        <v>449</v>
      </c>
      <c r="C64" s="10" t="s">
        <v>449</v>
      </c>
      <c r="D64" s="10" t="s">
        <v>449</v>
      </c>
      <c r="E64" s="5" t="s">
        <v>449</v>
      </c>
      <c r="F64" s="5" t="s">
        <v>449</v>
      </c>
      <c r="G64" s="5" t="s">
        <v>449</v>
      </c>
      <c r="H64" s="5" t="s">
        <v>449</v>
      </c>
      <c r="I64" s="11" t="s">
        <v>449</v>
      </c>
      <c r="J64" s="10" t="s">
        <v>449</v>
      </c>
      <c r="K64" s="11" t="s">
        <v>449</v>
      </c>
      <c r="L64" s="10" t="s">
        <v>449</v>
      </c>
      <c r="M64" s="5" t="s">
        <v>449</v>
      </c>
      <c r="N64" s="5" t="s">
        <v>449</v>
      </c>
      <c r="O64" s="5" t="s">
        <v>449</v>
      </c>
      <c r="P64" s="5" t="s">
        <v>449</v>
      </c>
      <c r="Q64" s="5" t="s">
        <v>449</v>
      </c>
      <c r="R64" s="11" t="s">
        <v>449</v>
      </c>
      <c r="S64" s="10" t="s">
        <v>449</v>
      </c>
      <c r="T64" s="5" t="s">
        <v>449</v>
      </c>
      <c r="U64" s="5" t="s">
        <v>449</v>
      </c>
      <c r="V64" s="5" t="s">
        <v>573</v>
      </c>
      <c r="W64" s="11" t="s">
        <v>449</v>
      </c>
      <c r="X64" s="10"/>
    </row>
    <row r="65" spans="1:24" ht="43.5" x14ac:dyDescent="0.35">
      <c r="A65" s="11"/>
      <c r="B65" s="22" t="s">
        <v>1466</v>
      </c>
      <c r="C65" s="23">
        <v>2</v>
      </c>
      <c r="D65" s="24">
        <v>1</v>
      </c>
      <c r="E65" s="25" t="s">
        <v>486</v>
      </c>
      <c r="F65" s="25" t="s">
        <v>486</v>
      </c>
      <c r="G65" s="25" t="s">
        <v>511</v>
      </c>
      <c r="H65" s="25">
        <v>1</v>
      </c>
      <c r="I65" s="26" t="s">
        <v>486</v>
      </c>
      <c r="J65" s="24">
        <v>2</v>
      </c>
      <c r="K65" s="26" t="s">
        <v>486</v>
      </c>
      <c r="L65" s="24" t="s">
        <v>486</v>
      </c>
      <c r="M65" s="25" t="s">
        <v>486</v>
      </c>
      <c r="N65" s="25" t="s">
        <v>486</v>
      </c>
      <c r="O65" s="25">
        <v>1</v>
      </c>
      <c r="P65" s="25" t="s">
        <v>511</v>
      </c>
      <c r="Q65" s="25">
        <v>1</v>
      </c>
      <c r="R65" s="26" t="s">
        <v>486</v>
      </c>
      <c r="S65" s="24" t="s">
        <v>486</v>
      </c>
      <c r="T65" s="25" t="s">
        <v>511</v>
      </c>
      <c r="U65" s="25">
        <v>2</v>
      </c>
      <c r="V65" s="25" t="s">
        <v>486</v>
      </c>
      <c r="W65" s="26" t="s">
        <v>486</v>
      </c>
      <c r="X65" s="10"/>
    </row>
    <row r="66" spans="1:24" x14ac:dyDescent="0.35">
      <c r="A66" s="11"/>
      <c r="B66" s="22" t="s">
        <v>449</v>
      </c>
      <c r="C66" s="23" t="s">
        <v>511</v>
      </c>
      <c r="D66" s="24" t="s">
        <v>511</v>
      </c>
      <c r="E66" s="25" t="s">
        <v>486</v>
      </c>
      <c r="F66" s="25" t="s">
        <v>486</v>
      </c>
      <c r="G66" s="25" t="s">
        <v>511</v>
      </c>
      <c r="H66" s="25" t="s">
        <v>511</v>
      </c>
      <c r="I66" s="26" t="s">
        <v>486</v>
      </c>
      <c r="J66" s="24" t="s">
        <v>511</v>
      </c>
      <c r="K66" s="26" t="s">
        <v>486</v>
      </c>
      <c r="L66" s="24" t="s">
        <v>486</v>
      </c>
      <c r="M66" s="25" t="s">
        <v>486</v>
      </c>
      <c r="N66" s="25" t="s">
        <v>486</v>
      </c>
      <c r="O66" s="25" t="s">
        <v>511</v>
      </c>
      <c r="P66" s="25" t="s">
        <v>511</v>
      </c>
      <c r="Q66" s="29">
        <v>0.02</v>
      </c>
      <c r="R66" s="26" t="s">
        <v>486</v>
      </c>
      <c r="S66" s="24" t="s">
        <v>486</v>
      </c>
      <c r="T66" s="25" t="s">
        <v>511</v>
      </c>
      <c r="U66" s="25" t="s">
        <v>511</v>
      </c>
      <c r="V66" s="25" t="s">
        <v>486</v>
      </c>
      <c r="W66" s="26" t="s">
        <v>486</v>
      </c>
      <c r="X66" s="10"/>
    </row>
    <row r="67" spans="1:24" x14ac:dyDescent="0.35">
      <c r="A67" s="11"/>
      <c r="B67" s="22" t="s">
        <v>449</v>
      </c>
      <c r="C67" s="24" t="s">
        <v>449</v>
      </c>
      <c r="D67" s="24" t="s">
        <v>449</v>
      </c>
      <c r="E67" s="25" t="s">
        <v>449</v>
      </c>
      <c r="F67" s="25" t="s">
        <v>449</v>
      </c>
      <c r="G67" s="25" t="s">
        <v>449</v>
      </c>
      <c r="H67" s="25" t="s">
        <v>449</v>
      </c>
      <c r="I67" s="26" t="s">
        <v>449</v>
      </c>
      <c r="J67" s="24" t="s">
        <v>449</v>
      </c>
      <c r="K67" s="26" t="s">
        <v>449</v>
      </c>
      <c r="L67" s="24" t="s">
        <v>449</v>
      </c>
      <c r="M67" s="25" t="s">
        <v>449</v>
      </c>
      <c r="N67" s="25" t="s">
        <v>449</v>
      </c>
      <c r="O67" s="25" t="s">
        <v>449</v>
      </c>
      <c r="P67" s="25" t="s">
        <v>449</v>
      </c>
      <c r="Q67" s="25" t="s">
        <v>1050</v>
      </c>
      <c r="R67" s="26" t="s">
        <v>449</v>
      </c>
      <c r="S67" s="24" t="s">
        <v>449</v>
      </c>
      <c r="T67" s="25" t="s">
        <v>449</v>
      </c>
      <c r="U67" s="25" t="s">
        <v>449</v>
      </c>
      <c r="V67" s="25" t="s">
        <v>449</v>
      </c>
      <c r="W67" s="26" t="s">
        <v>449</v>
      </c>
      <c r="X67" s="10"/>
    </row>
    <row r="68" spans="1:24" ht="29" x14ac:dyDescent="0.35">
      <c r="A68" s="11"/>
      <c r="B68" s="8" t="s">
        <v>1467</v>
      </c>
      <c r="C68" s="9">
        <v>2</v>
      </c>
      <c r="D68" s="10">
        <v>2</v>
      </c>
      <c r="E68" s="5" t="s">
        <v>486</v>
      </c>
      <c r="F68" s="5" t="s">
        <v>486</v>
      </c>
      <c r="G68" s="5" t="s">
        <v>486</v>
      </c>
      <c r="H68" s="5" t="s">
        <v>486</v>
      </c>
      <c r="I68" s="11" t="s">
        <v>486</v>
      </c>
      <c r="J68" s="10">
        <v>2</v>
      </c>
      <c r="K68" s="11" t="s">
        <v>486</v>
      </c>
      <c r="L68" s="10" t="s">
        <v>486</v>
      </c>
      <c r="M68" s="5">
        <v>1</v>
      </c>
      <c r="N68" s="5" t="s">
        <v>486</v>
      </c>
      <c r="O68" s="5">
        <v>1</v>
      </c>
      <c r="P68" s="5" t="s">
        <v>486</v>
      </c>
      <c r="Q68" s="5" t="s">
        <v>486</v>
      </c>
      <c r="R68" s="11" t="s">
        <v>486</v>
      </c>
      <c r="S68" s="10" t="s">
        <v>486</v>
      </c>
      <c r="T68" s="5" t="s">
        <v>486</v>
      </c>
      <c r="U68" s="5">
        <v>1</v>
      </c>
      <c r="V68" s="5">
        <v>1</v>
      </c>
      <c r="W68" s="11" t="s">
        <v>486</v>
      </c>
      <c r="X68" s="10"/>
    </row>
    <row r="69" spans="1:24" x14ac:dyDescent="0.35">
      <c r="A69" s="11"/>
      <c r="B69" s="8" t="s">
        <v>449</v>
      </c>
      <c r="C69" s="9" t="s">
        <v>511</v>
      </c>
      <c r="D69" s="10" t="s">
        <v>511</v>
      </c>
      <c r="E69" s="5" t="s">
        <v>486</v>
      </c>
      <c r="F69" s="5" t="s">
        <v>486</v>
      </c>
      <c r="G69" s="5" t="s">
        <v>486</v>
      </c>
      <c r="H69" s="5" t="s">
        <v>486</v>
      </c>
      <c r="I69" s="11" t="s">
        <v>486</v>
      </c>
      <c r="J69" s="10" t="s">
        <v>511</v>
      </c>
      <c r="K69" s="11" t="s">
        <v>486</v>
      </c>
      <c r="L69" s="10" t="s">
        <v>486</v>
      </c>
      <c r="M69" s="5" t="s">
        <v>511</v>
      </c>
      <c r="N69" s="5" t="s">
        <v>486</v>
      </c>
      <c r="O69" s="5" t="s">
        <v>511</v>
      </c>
      <c r="P69" s="5" t="s">
        <v>486</v>
      </c>
      <c r="Q69" s="5" t="s">
        <v>486</v>
      </c>
      <c r="R69" s="11" t="s">
        <v>486</v>
      </c>
      <c r="S69" s="10" t="s">
        <v>486</v>
      </c>
      <c r="T69" s="5" t="s">
        <v>486</v>
      </c>
      <c r="U69" s="5" t="s">
        <v>511</v>
      </c>
      <c r="V69" s="5" t="s">
        <v>511</v>
      </c>
      <c r="W69" s="11" t="s">
        <v>486</v>
      </c>
      <c r="X69" s="10"/>
    </row>
    <row r="70" spans="1:24" x14ac:dyDescent="0.35">
      <c r="A70" s="11"/>
      <c r="B70" s="22" t="s">
        <v>1468</v>
      </c>
      <c r="C70" s="23">
        <v>1</v>
      </c>
      <c r="D70" s="24">
        <v>1</v>
      </c>
      <c r="E70" s="25" t="s">
        <v>486</v>
      </c>
      <c r="F70" s="25" t="s">
        <v>486</v>
      </c>
      <c r="G70" s="25" t="s">
        <v>486</v>
      </c>
      <c r="H70" s="25" t="s">
        <v>486</v>
      </c>
      <c r="I70" s="26" t="s">
        <v>486</v>
      </c>
      <c r="J70" s="24">
        <v>1</v>
      </c>
      <c r="K70" s="26" t="s">
        <v>486</v>
      </c>
      <c r="L70" s="24" t="s">
        <v>486</v>
      </c>
      <c r="M70" s="25" t="s">
        <v>486</v>
      </c>
      <c r="N70" s="25" t="s">
        <v>486</v>
      </c>
      <c r="O70" s="25">
        <v>1</v>
      </c>
      <c r="P70" s="25" t="s">
        <v>511</v>
      </c>
      <c r="Q70" s="25" t="s">
        <v>486</v>
      </c>
      <c r="R70" s="26" t="s">
        <v>486</v>
      </c>
      <c r="S70" s="24" t="s">
        <v>486</v>
      </c>
      <c r="T70" s="25" t="s">
        <v>486</v>
      </c>
      <c r="U70" s="25">
        <v>1</v>
      </c>
      <c r="V70" s="25" t="s">
        <v>486</v>
      </c>
      <c r="W70" s="26" t="s">
        <v>486</v>
      </c>
      <c r="X70" s="10"/>
    </row>
    <row r="71" spans="1:24" x14ac:dyDescent="0.35">
      <c r="A71" s="11"/>
      <c r="B71" s="22" t="s">
        <v>449</v>
      </c>
      <c r="C71" s="23" t="s">
        <v>511</v>
      </c>
      <c r="D71" s="24" t="s">
        <v>511</v>
      </c>
      <c r="E71" s="25" t="s">
        <v>486</v>
      </c>
      <c r="F71" s="25" t="s">
        <v>486</v>
      </c>
      <c r="G71" s="25" t="s">
        <v>486</v>
      </c>
      <c r="H71" s="25" t="s">
        <v>486</v>
      </c>
      <c r="I71" s="26" t="s">
        <v>486</v>
      </c>
      <c r="J71" s="24" t="s">
        <v>511</v>
      </c>
      <c r="K71" s="26" t="s">
        <v>486</v>
      </c>
      <c r="L71" s="24" t="s">
        <v>486</v>
      </c>
      <c r="M71" s="25" t="s">
        <v>486</v>
      </c>
      <c r="N71" s="25" t="s">
        <v>486</v>
      </c>
      <c r="O71" s="25" t="s">
        <v>511</v>
      </c>
      <c r="P71" s="25" t="s">
        <v>511</v>
      </c>
      <c r="Q71" s="25" t="s">
        <v>486</v>
      </c>
      <c r="R71" s="26" t="s">
        <v>486</v>
      </c>
      <c r="S71" s="24" t="s">
        <v>486</v>
      </c>
      <c r="T71" s="25" t="s">
        <v>486</v>
      </c>
      <c r="U71" s="25" t="s">
        <v>511</v>
      </c>
      <c r="V71" s="25" t="s">
        <v>486</v>
      </c>
      <c r="W71" s="26" t="s">
        <v>486</v>
      </c>
      <c r="X71" s="10"/>
    </row>
    <row r="72" spans="1:24" x14ac:dyDescent="0.35">
      <c r="A72" s="11"/>
      <c r="B72" s="8" t="s">
        <v>1150</v>
      </c>
      <c r="C72" s="9">
        <v>12</v>
      </c>
      <c r="D72" s="10">
        <v>5</v>
      </c>
      <c r="E72" s="5">
        <v>3</v>
      </c>
      <c r="F72" s="5">
        <v>1</v>
      </c>
      <c r="G72" s="5">
        <v>2</v>
      </c>
      <c r="H72" s="5" t="s">
        <v>486</v>
      </c>
      <c r="I72" s="11">
        <v>2</v>
      </c>
      <c r="J72" s="10">
        <v>8</v>
      </c>
      <c r="K72" s="11">
        <v>4</v>
      </c>
      <c r="L72" s="10">
        <v>5</v>
      </c>
      <c r="M72" s="5">
        <v>3</v>
      </c>
      <c r="N72" s="5" t="s">
        <v>486</v>
      </c>
      <c r="O72" s="5">
        <v>4</v>
      </c>
      <c r="P72" s="5">
        <v>1</v>
      </c>
      <c r="Q72" s="5" t="s">
        <v>486</v>
      </c>
      <c r="R72" s="11" t="s">
        <v>486</v>
      </c>
      <c r="S72" s="10" t="s">
        <v>511</v>
      </c>
      <c r="T72" s="5">
        <v>7</v>
      </c>
      <c r="U72" s="5">
        <v>4</v>
      </c>
      <c r="V72" s="5">
        <v>1</v>
      </c>
      <c r="W72" s="11" t="s">
        <v>486</v>
      </c>
      <c r="X72" s="10"/>
    </row>
    <row r="73" spans="1:24" x14ac:dyDescent="0.35">
      <c r="A73" s="11"/>
      <c r="B73" s="8" t="s">
        <v>449</v>
      </c>
      <c r="C73" s="12">
        <v>0.01</v>
      </c>
      <c r="D73" s="13">
        <v>0.01</v>
      </c>
      <c r="E73" s="14">
        <v>0.02</v>
      </c>
      <c r="F73" s="5" t="s">
        <v>511</v>
      </c>
      <c r="G73" s="14">
        <v>0.01</v>
      </c>
      <c r="H73" s="5" t="s">
        <v>486</v>
      </c>
      <c r="I73" s="15">
        <v>0.01</v>
      </c>
      <c r="J73" s="13">
        <v>0.01</v>
      </c>
      <c r="K73" s="15">
        <v>0.01</v>
      </c>
      <c r="L73" s="13">
        <v>0.01</v>
      </c>
      <c r="M73" s="14">
        <v>0.01</v>
      </c>
      <c r="N73" s="5" t="s">
        <v>486</v>
      </c>
      <c r="O73" s="14">
        <v>0.01</v>
      </c>
      <c r="P73" s="5" t="s">
        <v>511</v>
      </c>
      <c r="Q73" s="5" t="s">
        <v>486</v>
      </c>
      <c r="R73" s="11" t="s">
        <v>486</v>
      </c>
      <c r="S73" s="10" t="s">
        <v>511</v>
      </c>
      <c r="T73" s="14">
        <v>0.01</v>
      </c>
      <c r="U73" s="14">
        <v>0.01</v>
      </c>
      <c r="V73" s="14">
        <v>0.01</v>
      </c>
      <c r="W73" s="11" t="s">
        <v>486</v>
      </c>
      <c r="X73" s="10"/>
    </row>
    <row r="74" spans="1:24" x14ac:dyDescent="0.35">
      <c r="A74" s="11"/>
      <c r="B74" s="8" t="s">
        <v>449</v>
      </c>
      <c r="C74" s="10" t="s">
        <v>449</v>
      </c>
      <c r="D74" s="10" t="s">
        <v>449</v>
      </c>
      <c r="E74" s="5" t="s">
        <v>557</v>
      </c>
      <c r="F74" s="5" t="s">
        <v>449</v>
      </c>
      <c r="G74" s="5" t="s">
        <v>449</v>
      </c>
      <c r="H74" s="5" t="s">
        <v>449</v>
      </c>
      <c r="I74" s="11" t="s">
        <v>449</v>
      </c>
      <c r="J74" s="10" t="s">
        <v>449</v>
      </c>
      <c r="K74" s="11" t="s">
        <v>449</v>
      </c>
      <c r="L74" s="10" t="s">
        <v>449</v>
      </c>
      <c r="M74" s="5" t="s">
        <v>449</v>
      </c>
      <c r="N74" s="5" t="s">
        <v>449</v>
      </c>
      <c r="O74" s="5" t="s">
        <v>449</v>
      </c>
      <c r="P74" s="5" t="s">
        <v>449</v>
      </c>
      <c r="Q74" s="5" t="s">
        <v>449</v>
      </c>
      <c r="R74" s="11" t="s">
        <v>449</v>
      </c>
      <c r="S74" s="10" t="s">
        <v>449</v>
      </c>
      <c r="T74" s="5" t="s">
        <v>449</v>
      </c>
      <c r="U74" s="5" t="s">
        <v>449</v>
      </c>
      <c r="V74" s="5" t="s">
        <v>449</v>
      </c>
      <c r="W74" s="11" t="s">
        <v>449</v>
      </c>
      <c r="X74" s="10"/>
    </row>
    <row r="75" spans="1:24" x14ac:dyDescent="0.35">
      <c r="A75" s="11"/>
      <c r="B75" s="22" t="s">
        <v>1151</v>
      </c>
      <c r="C75" s="23">
        <v>144</v>
      </c>
      <c r="D75" s="24">
        <v>39</v>
      </c>
      <c r="E75" s="25">
        <v>12</v>
      </c>
      <c r="F75" s="25">
        <v>23</v>
      </c>
      <c r="G75" s="25">
        <v>14</v>
      </c>
      <c r="H75" s="25">
        <v>36</v>
      </c>
      <c r="I75" s="26">
        <v>10</v>
      </c>
      <c r="J75" s="24">
        <v>121</v>
      </c>
      <c r="K75" s="26">
        <v>19</v>
      </c>
      <c r="L75" s="24">
        <v>15</v>
      </c>
      <c r="M75" s="25">
        <v>33</v>
      </c>
      <c r="N75" s="25">
        <v>11</v>
      </c>
      <c r="O75" s="25">
        <v>32</v>
      </c>
      <c r="P75" s="25">
        <v>24</v>
      </c>
      <c r="Q75" s="25">
        <v>3</v>
      </c>
      <c r="R75" s="26">
        <v>10</v>
      </c>
      <c r="S75" s="24">
        <v>23</v>
      </c>
      <c r="T75" s="25">
        <v>34</v>
      </c>
      <c r="U75" s="25">
        <v>41</v>
      </c>
      <c r="V75" s="25">
        <v>9</v>
      </c>
      <c r="W75" s="26">
        <v>11</v>
      </c>
      <c r="X75" s="10"/>
    </row>
    <row r="76" spans="1:24" x14ac:dyDescent="0.35">
      <c r="A76" s="11"/>
      <c r="B76" s="22" t="s">
        <v>449</v>
      </c>
      <c r="C76" s="27">
        <v>7.0000000000000007E-2</v>
      </c>
      <c r="D76" s="28">
        <v>7.0000000000000007E-2</v>
      </c>
      <c r="E76" s="29">
        <v>0.08</v>
      </c>
      <c r="F76" s="29">
        <v>7.0000000000000007E-2</v>
      </c>
      <c r="G76" s="29">
        <v>0.05</v>
      </c>
      <c r="H76" s="29">
        <v>0.08</v>
      </c>
      <c r="I76" s="30">
        <v>0.05</v>
      </c>
      <c r="J76" s="28">
        <v>0.08</v>
      </c>
      <c r="K76" s="30">
        <v>0.05</v>
      </c>
      <c r="L76" s="28">
        <v>0.04</v>
      </c>
      <c r="M76" s="29">
        <v>0.08</v>
      </c>
      <c r="N76" s="29">
        <v>0.08</v>
      </c>
      <c r="O76" s="29">
        <v>7.0000000000000007E-2</v>
      </c>
      <c r="P76" s="29">
        <v>0.09</v>
      </c>
      <c r="Q76" s="29">
        <v>0.05</v>
      </c>
      <c r="R76" s="30">
        <v>0.1</v>
      </c>
      <c r="S76" s="28">
        <v>0.05</v>
      </c>
      <c r="T76" s="29">
        <v>7.0000000000000007E-2</v>
      </c>
      <c r="U76" s="29">
        <v>0.1</v>
      </c>
      <c r="V76" s="29">
        <v>0.05</v>
      </c>
      <c r="W76" s="30">
        <v>7.0000000000000007E-2</v>
      </c>
      <c r="X76" s="10"/>
    </row>
    <row r="77" spans="1:24" x14ac:dyDescent="0.35">
      <c r="A77" s="11"/>
      <c r="B77" s="22" t="s">
        <v>449</v>
      </c>
      <c r="C77" s="24" t="s">
        <v>611</v>
      </c>
      <c r="D77" s="24" t="s">
        <v>449</v>
      </c>
      <c r="E77" s="25" t="s">
        <v>449</v>
      </c>
      <c r="F77" s="25" t="s">
        <v>449</v>
      </c>
      <c r="G77" s="25" t="s">
        <v>449</v>
      </c>
      <c r="H77" s="25" t="s">
        <v>449</v>
      </c>
      <c r="I77" s="26" t="s">
        <v>449</v>
      </c>
      <c r="J77" s="24" t="s">
        <v>449</v>
      </c>
      <c r="K77" s="26" t="s">
        <v>449</v>
      </c>
      <c r="L77" s="24" t="s">
        <v>449</v>
      </c>
      <c r="M77" s="25" t="s">
        <v>449</v>
      </c>
      <c r="N77" s="25" t="s">
        <v>449</v>
      </c>
      <c r="O77" s="25" t="s">
        <v>449</v>
      </c>
      <c r="P77" s="25" t="s">
        <v>611</v>
      </c>
      <c r="Q77" s="25" t="s">
        <v>449</v>
      </c>
      <c r="R77" s="26" t="s">
        <v>449</v>
      </c>
      <c r="S77" s="24" t="s">
        <v>449</v>
      </c>
      <c r="T77" s="25" t="s">
        <v>449</v>
      </c>
      <c r="U77" s="25" t="s">
        <v>644</v>
      </c>
      <c r="V77" s="25" t="s">
        <v>449</v>
      </c>
      <c r="W77" s="26" t="s">
        <v>449</v>
      </c>
      <c r="X77" s="10"/>
    </row>
    <row r="78" spans="1:24" x14ac:dyDescent="0.35">
      <c r="A78" s="11"/>
      <c r="B78" s="8" t="s">
        <v>908</v>
      </c>
      <c r="C78" s="9">
        <v>52</v>
      </c>
      <c r="D78" s="10">
        <v>13</v>
      </c>
      <c r="E78" s="5">
        <v>2</v>
      </c>
      <c r="F78" s="5">
        <v>4</v>
      </c>
      <c r="G78" s="5">
        <v>4</v>
      </c>
      <c r="H78" s="5">
        <v>21</v>
      </c>
      <c r="I78" s="11">
        <v>6</v>
      </c>
      <c r="J78" s="10">
        <v>33</v>
      </c>
      <c r="K78" s="11">
        <v>13</v>
      </c>
      <c r="L78" s="10">
        <v>8</v>
      </c>
      <c r="M78" s="5">
        <v>10</v>
      </c>
      <c r="N78" s="5">
        <v>3</v>
      </c>
      <c r="O78" s="5">
        <v>12</v>
      </c>
      <c r="P78" s="5">
        <v>1</v>
      </c>
      <c r="Q78" s="5" t="s">
        <v>486</v>
      </c>
      <c r="R78" s="11">
        <v>12</v>
      </c>
      <c r="S78" s="10">
        <v>12</v>
      </c>
      <c r="T78" s="5">
        <v>11</v>
      </c>
      <c r="U78" s="5">
        <v>5</v>
      </c>
      <c r="V78" s="5">
        <v>3</v>
      </c>
      <c r="W78" s="11">
        <v>6</v>
      </c>
      <c r="X78" s="10"/>
    </row>
    <row r="79" spans="1:24" x14ac:dyDescent="0.35">
      <c r="A79" s="11"/>
      <c r="B79" s="8" t="s">
        <v>449</v>
      </c>
      <c r="C79" s="12">
        <v>0.03</v>
      </c>
      <c r="D79" s="13">
        <v>0.02</v>
      </c>
      <c r="E79" s="14">
        <v>0.02</v>
      </c>
      <c r="F79" s="14">
        <v>0.01</v>
      </c>
      <c r="G79" s="14">
        <v>0.02</v>
      </c>
      <c r="H79" s="14">
        <v>0.05</v>
      </c>
      <c r="I79" s="15">
        <v>0.03</v>
      </c>
      <c r="J79" s="13">
        <v>0.02</v>
      </c>
      <c r="K79" s="15">
        <v>0.04</v>
      </c>
      <c r="L79" s="13">
        <v>0.02</v>
      </c>
      <c r="M79" s="14">
        <v>0.02</v>
      </c>
      <c r="N79" s="14">
        <v>0.02</v>
      </c>
      <c r="O79" s="14">
        <v>0.03</v>
      </c>
      <c r="P79" s="5" t="s">
        <v>511</v>
      </c>
      <c r="Q79" s="5" t="s">
        <v>486</v>
      </c>
      <c r="R79" s="15">
        <v>0.11</v>
      </c>
      <c r="S79" s="13">
        <v>0.02</v>
      </c>
      <c r="T79" s="14">
        <v>0.02</v>
      </c>
      <c r="U79" s="14">
        <v>0.01</v>
      </c>
      <c r="V79" s="14">
        <v>0.02</v>
      </c>
      <c r="W79" s="15">
        <v>0.04</v>
      </c>
      <c r="X79" s="10"/>
    </row>
    <row r="80" spans="1:24" x14ac:dyDescent="0.35">
      <c r="A80" s="5"/>
      <c r="B80" s="31" t="s">
        <v>449</v>
      </c>
      <c r="C80" s="32" t="s">
        <v>1479</v>
      </c>
      <c r="D80" s="32" t="s">
        <v>449</v>
      </c>
      <c r="E80" s="33" t="s">
        <v>449</v>
      </c>
      <c r="F80" s="33" t="s">
        <v>449</v>
      </c>
      <c r="G80" s="33" t="s">
        <v>449</v>
      </c>
      <c r="H80" s="33" t="s">
        <v>846</v>
      </c>
      <c r="I80" s="34" t="s">
        <v>449</v>
      </c>
      <c r="J80" s="32" t="s">
        <v>449</v>
      </c>
      <c r="K80" s="34" t="s">
        <v>449</v>
      </c>
      <c r="L80" s="32" t="s">
        <v>449</v>
      </c>
      <c r="M80" s="33" t="s">
        <v>449</v>
      </c>
      <c r="N80" s="33" t="s">
        <v>449</v>
      </c>
      <c r="O80" s="33" t="s">
        <v>449</v>
      </c>
      <c r="P80" s="33" t="s">
        <v>449</v>
      </c>
      <c r="Q80" s="33" t="s">
        <v>449</v>
      </c>
      <c r="R80" s="34" t="s">
        <v>980</v>
      </c>
      <c r="S80" s="32" t="s">
        <v>449</v>
      </c>
      <c r="T80" s="33" t="s">
        <v>449</v>
      </c>
      <c r="U80" s="33" t="s">
        <v>449</v>
      </c>
      <c r="V80" s="33" t="s">
        <v>449</v>
      </c>
      <c r="W80" s="33" t="s">
        <v>449</v>
      </c>
      <c r="X80" s="10"/>
    </row>
    <row r="81" spans="2:2" x14ac:dyDescent="0.35">
      <c r="B81" s="1" t="s">
        <v>1929</v>
      </c>
    </row>
    <row r="82" spans="2:2" x14ac:dyDescent="0.35">
      <c r="B82" s="1" t="s">
        <v>577</v>
      </c>
    </row>
    <row r="83" spans="2:2" x14ac:dyDescent="0.35">
      <c r="B83" s="1" t="s">
        <v>653</v>
      </c>
    </row>
  </sheetData>
  <hyperlinks>
    <hyperlink ref="C1" location="Index!A125" display="Return to Index" xr:uid="{00000000-0004-0000-79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A00-000000000000}">
  <dimension ref="A1:AC25"/>
  <sheetViews>
    <sheetView showGridLines="0" zoomScale="85" zoomScaleNormal="85" workbookViewId="0">
      <pane ySplit="8" topLeftCell="A9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326</v>
      </c>
    </row>
    <row r="6" spans="1:29" x14ac:dyDescent="0.35">
      <c r="B6" s="1" t="s">
        <v>327</v>
      </c>
    </row>
    <row r="7" spans="1:29" x14ac:dyDescent="0.35">
      <c r="B7" s="1" t="s">
        <v>3</v>
      </c>
    </row>
    <row r="8" spans="1:29" ht="58" x14ac:dyDescent="0.35">
      <c r="B8" s="5" t="s">
        <v>449</v>
      </c>
      <c r="C8" s="6" t="s">
        <v>450</v>
      </c>
      <c r="D8" s="6" t="s">
        <v>451</v>
      </c>
      <c r="E8" s="7" t="s">
        <v>452</v>
      </c>
      <c r="F8" s="7" t="s">
        <v>453</v>
      </c>
      <c r="G8" s="7" t="s">
        <v>454</v>
      </c>
      <c r="H8" s="7" t="s">
        <v>455</v>
      </c>
      <c r="I8" s="6" t="s">
        <v>456</v>
      </c>
      <c r="J8" s="7" t="s">
        <v>457</v>
      </c>
      <c r="K8" s="7" t="s">
        <v>458</v>
      </c>
      <c r="L8" s="7" t="s">
        <v>459</v>
      </c>
      <c r="M8" s="6" t="s">
        <v>460</v>
      </c>
      <c r="N8" s="7" t="s">
        <v>461</v>
      </c>
      <c r="O8" s="7" t="s">
        <v>462</v>
      </c>
      <c r="P8" s="6" t="s">
        <v>463</v>
      </c>
      <c r="Q8" s="7" t="s">
        <v>464</v>
      </c>
      <c r="R8" s="7" t="s">
        <v>465</v>
      </c>
      <c r="S8" s="7" t="s">
        <v>466</v>
      </c>
      <c r="T8" s="7" t="s">
        <v>467</v>
      </c>
      <c r="U8" s="6" t="s">
        <v>468</v>
      </c>
      <c r="V8" s="7" t="s">
        <v>469</v>
      </c>
      <c r="W8" s="7" t="s">
        <v>470</v>
      </c>
      <c r="X8" s="7" t="s">
        <v>471</v>
      </c>
      <c r="Y8" s="6" t="s">
        <v>472</v>
      </c>
      <c r="Z8" s="7" t="s">
        <v>473</v>
      </c>
      <c r="AA8" s="7" t="s">
        <v>474</v>
      </c>
      <c r="AB8" s="7" t="s">
        <v>475</v>
      </c>
    </row>
    <row r="9" spans="1:29" x14ac:dyDescent="0.35">
      <c r="B9" s="8" t="s">
        <v>476</v>
      </c>
      <c r="C9" s="9">
        <v>5468</v>
      </c>
      <c r="D9" s="10">
        <v>3578</v>
      </c>
      <c r="E9" s="5">
        <v>1140</v>
      </c>
      <c r="F9" s="5">
        <v>361</v>
      </c>
      <c r="G9" s="5">
        <v>6</v>
      </c>
      <c r="H9" s="11">
        <v>12</v>
      </c>
      <c r="I9" s="10">
        <v>2461</v>
      </c>
      <c r="J9" s="5">
        <v>432</v>
      </c>
      <c r="K9" s="5">
        <v>672</v>
      </c>
      <c r="L9" s="11">
        <v>13</v>
      </c>
      <c r="M9" s="10">
        <v>1924</v>
      </c>
      <c r="N9" s="5">
        <v>3255</v>
      </c>
      <c r="O9" s="11">
        <v>289</v>
      </c>
      <c r="P9" s="10">
        <v>3567</v>
      </c>
      <c r="Q9" s="5">
        <v>1636</v>
      </c>
      <c r="R9" s="5">
        <v>224</v>
      </c>
      <c r="S9" s="5">
        <v>31</v>
      </c>
      <c r="T9" s="11">
        <v>10</v>
      </c>
      <c r="U9" s="10">
        <v>503</v>
      </c>
      <c r="V9" s="5">
        <v>303</v>
      </c>
      <c r="W9" s="5">
        <v>2255</v>
      </c>
      <c r="X9" s="11">
        <v>38</v>
      </c>
      <c r="Y9" s="10">
        <v>1123</v>
      </c>
      <c r="Z9" s="5">
        <v>4126</v>
      </c>
      <c r="AA9" s="5">
        <v>120</v>
      </c>
      <c r="AB9" s="11">
        <v>38</v>
      </c>
    </row>
    <row r="10" spans="1:29" x14ac:dyDescent="0.35">
      <c r="B10" s="17" t="s">
        <v>1930</v>
      </c>
      <c r="C10" s="18">
        <v>5463</v>
      </c>
      <c r="D10" s="19">
        <v>3501</v>
      </c>
      <c r="E10" s="20">
        <v>1153</v>
      </c>
      <c r="F10" s="20">
        <v>363</v>
      </c>
      <c r="G10" s="20" t="s">
        <v>477</v>
      </c>
      <c r="H10" s="21" t="s">
        <v>686</v>
      </c>
      <c r="I10" s="19">
        <v>2455</v>
      </c>
      <c r="J10" s="20">
        <v>451</v>
      </c>
      <c r="K10" s="20">
        <v>577</v>
      </c>
      <c r="L10" s="21" t="s">
        <v>479</v>
      </c>
      <c r="M10" s="19">
        <v>2194</v>
      </c>
      <c r="N10" s="20">
        <v>2936</v>
      </c>
      <c r="O10" s="21">
        <v>333</v>
      </c>
      <c r="P10" s="19">
        <v>3581</v>
      </c>
      <c r="Q10" s="20">
        <v>1579</v>
      </c>
      <c r="R10" s="20">
        <v>249</v>
      </c>
      <c r="S10" s="20" t="s">
        <v>625</v>
      </c>
      <c r="T10" s="21" t="s">
        <v>481</v>
      </c>
      <c r="U10" s="19">
        <v>490</v>
      </c>
      <c r="V10" s="20">
        <v>295</v>
      </c>
      <c r="W10" s="20">
        <v>2153</v>
      </c>
      <c r="X10" s="21" t="s">
        <v>482</v>
      </c>
      <c r="Y10" s="19">
        <v>1276</v>
      </c>
      <c r="Z10" s="20">
        <v>3948</v>
      </c>
      <c r="AA10" s="20" t="s">
        <v>483</v>
      </c>
      <c r="AB10" s="21" t="s">
        <v>1031</v>
      </c>
    </row>
    <row r="11" spans="1:29" x14ac:dyDescent="0.35">
      <c r="A11" s="11"/>
      <c r="B11" s="22" t="s">
        <v>1046</v>
      </c>
      <c r="C11" s="23">
        <v>2194</v>
      </c>
      <c r="D11" s="24">
        <v>1328</v>
      </c>
      <c r="E11" s="25">
        <v>515</v>
      </c>
      <c r="F11" s="25">
        <v>157</v>
      </c>
      <c r="G11" s="25">
        <v>1</v>
      </c>
      <c r="H11" s="26">
        <v>13</v>
      </c>
      <c r="I11" s="24">
        <v>1033</v>
      </c>
      <c r="J11" s="25">
        <v>132</v>
      </c>
      <c r="K11" s="25">
        <v>154</v>
      </c>
      <c r="L11" s="26">
        <v>9</v>
      </c>
      <c r="M11" s="24">
        <v>2194</v>
      </c>
      <c r="N11" s="25" t="s">
        <v>486</v>
      </c>
      <c r="O11" s="26" t="s">
        <v>486</v>
      </c>
      <c r="P11" s="24">
        <v>1427</v>
      </c>
      <c r="Q11" s="25">
        <v>604</v>
      </c>
      <c r="R11" s="25">
        <v>137</v>
      </c>
      <c r="S11" s="25">
        <v>17</v>
      </c>
      <c r="T11" s="26">
        <v>9</v>
      </c>
      <c r="U11" s="24">
        <v>206</v>
      </c>
      <c r="V11" s="25">
        <v>149</v>
      </c>
      <c r="W11" s="25">
        <v>784</v>
      </c>
      <c r="X11" s="26">
        <v>26</v>
      </c>
      <c r="Y11" s="24">
        <v>880</v>
      </c>
      <c r="Z11" s="25">
        <v>1193</v>
      </c>
      <c r="AA11" s="25">
        <v>54</v>
      </c>
      <c r="AB11" s="26">
        <v>21</v>
      </c>
      <c r="AC11" s="10"/>
    </row>
    <row r="12" spans="1:29" x14ac:dyDescent="0.35">
      <c r="A12" s="11"/>
      <c r="B12" s="22" t="s">
        <v>449</v>
      </c>
      <c r="C12" s="27">
        <v>0.4</v>
      </c>
      <c r="D12" s="28">
        <v>0.38</v>
      </c>
      <c r="E12" s="29">
        <v>0.45</v>
      </c>
      <c r="F12" s="29">
        <v>0.43</v>
      </c>
      <c r="G12" s="29">
        <v>0.15</v>
      </c>
      <c r="H12" s="30">
        <v>0.84</v>
      </c>
      <c r="I12" s="28">
        <v>0.42</v>
      </c>
      <c r="J12" s="29">
        <v>0.28999999999999998</v>
      </c>
      <c r="K12" s="29">
        <v>0.27</v>
      </c>
      <c r="L12" s="30">
        <v>0.51</v>
      </c>
      <c r="M12" s="28">
        <v>1</v>
      </c>
      <c r="N12" s="25" t="s">
        <v>486</v>
      </c>
      <c r="O12" s="26" t="s">
        <v>486</v>
      </c>
      <c r="P12" s="28">
        <v>0.4</v>
      </c>
      <c r="Q12" s="29">
        <v>0.38</v>
      </c>
      <c r="R12" s="29">
        <v>0.55000000000000004</v>
      </c>
      <c r="S12" s="29">
        <v>0.42</v>
      </c>
      <c r="T12" s="30">
        <v>0.62</v>
      </c>
      <c r="U12" s="28">
        <v>0.42</v>
      </c>
      <c r="V12" s="29">
        <v>0.5</v>
      </c>
      <c r="W12" s="29">
        <v>0.36</v>
      </c>
      <c r="X12" s="30">
        <v>0.48</v>
      </c>
      <c r="Y12" s="28">
        <v>0.69</v>
      </c>
      <c r="Z12" s="29">
        <v>0.3</v>
      </c>
      <c r="AA12" s="29">
        <v>0.45</v>
      </c>
      <c r="AB12" s="30">
        <v>0.5</v>
      </c>
      <c r="AC12" s="10"/>
    </row>
    <row r="13" spans="1:29" x14ac:dyDescent="0.35">
      <c r="A13" s="11"/>
      <c r="B13" s="22" t="s">
        <v>449</v>
      </c>
      <c r="C13" s="24" t="s">
        <v>1480</v>
      </c>
      <c r="D13" s="24" t="s">
        <v>449</v>
      </c>
      <c r="E13" s="25" t="s">
        <v>489</v>
      </c>
      <c r="F13" s="25" t="s">
        <v>449</v>
      </c>
      <c r="G13" s="25" t="s">
        <v>449</v>
      </c>
      <c r="H13" s="26" t="s">
        <v>449</v>
      </c>
      <c r="I13" s="24" t="s">
        <v>525</v>
      </c>
      <c r="J13" s="25" t="s">
        <v>449</v>
      </c>
      <c r="K13" s="25" t="s">
        <v>449</v>
      </c>
      <c r="L13" s="26" t="s">
        <v>449</v>
      </c>
      <c r="M13" s="24" t="s">
        <v>507</v>
      </c>
      <c r="N13" s="25" t="s">
        <v>449</v>
      </c>
      <c r="O13" s="26" t="s">
        <v>449</v>
      </c>
      <c r="P13" s="24" t="s">
        <v>449</v>
      </c>
      <c r="Q13" s="25" t="s">
        <v>449</v>
      </c>
      <c r="R13" s="25" t="s">
        <v>508</v>
      </c>
      <c r="S13" s="25" t="s">
        <v>449</v>
      </c>
      <c r="T13" s="26" t="s">
        <v>449</v>
      </c>
      <c r="U13" s="24" t="s">
        <v>449</v>
      </c>
      <c r="V13" s="25" t="s">
        <v>501</v>
      </c>
      <c r="W13" s="25" t="s">
        <v>449</v>
      </c>
      <c r="X13" s="26" t="s">
        <v>449</v>
      </c>
      <c r="Y13" s="24" t="s">
        <v>1188</v>
      </c>
      <c r="Z13" s="25" t="s">
        <v>449</v>
      </c>
      <c r="AA13" s="25" t="s">
        <v>636</v>
      </c>
      <c r="AB13" s="26" t="s">
        <v>449</v>
      </c>
      <c r="AC13" s="10"/>
    </row>
    <row r="14" spans="1:29" x14ac:dyDescent="0.35">
      <c r="A14" s="11"/>
      <c r="B14" s="8" t="s">
        <v>1047</v>
      </c>
      <c r="C14" s="9">
        <v>2936</v>
      </c>
      <c r="D14" s="10">
        <v>2036</v>
      </c>
      <c r="E14" s="5">
        <v>540</v>
      </c>
      <c r="F14" s="5">
        <v>185</v>
      </c>
      <c r="G14" s="5">
        <v>3</v>
      </c>
      <c r="H14" s="11">
        <v>3</v>
      </c>
      <c r="I14" s="10">
        <v>1331</v>
      </c>
      <c r="J14" s="5">
        <v>294</v>
      </c>
      <c r="K14" s="5">
        <v>403</v>
      </c>
      <c r="L14" s="11">
        <v>8</v>
      </c>
      <c r="M14" s="10" t="s">
        <v>486</v>
      </c>
      <c r="N14" s="5">
        <v>2936</v>
      </c>
      <c r="O14" s="11" t="s">
        <v>486</v>
      </c>
      <c r="P14" s="10">
        <v>1898</v>
      </c>
      <c r="Q14" s="5">
        <v>914</v>
      </c>
      <c r="R14" s="5">
        <v>105</v>
      </c>
      <c r="S14" s="5">
        <v>19</v>
      </c>
      <c r="T14" s="11">
        <v>1</v>
      </c>
      <c r="U14" s="10">
        <v>273</v>
      </c>
      <c r="V14" s="5">
        <v>140</v>
      </c>
      <c r="W14" s="5">
        <v>1288</v>
      </c>
      <c r="X14" s="11">
        <v>17</v>
      </c>
      <c r="Y14" s="10">
        <v>310</v>
      </c>
      <c r="Z14" s="5">
        <v>2535</v>
      </c>
      <c r="AA14" s="5">
        <v>53</v>
      </c>
      <c r="AB14" s="11">
        <v>15</v>
      </c>
      <c r="AC14" s="10"/>
    </row>
    <row r="15" spans="1:29" x14ac:dyDescent="0.35">
      <c r="A15" s="11"/>
      <c r="B15" s="8" t="s">
        <v>449</v>
      </c>
      <c r="C15" s="12">
        <v>0.54</v>
      </c>
      <c r="D15" s="13">
        <v>0.57999999999999996</v>
      </c>
      <c r="E15" s="14">
        <v>0.47</v>
      </c>
      <c r="F15" s="14">
        <v>0.51</v>
      </c>
      <c r="G15" s="14">
        <v>0.76</v>
      </c>
      <c r="H15" s="15">
        <v>0.16</v>
      </c>
      <c r="I15" s="13">
        <v>0.54</v>
      </c>
      <c r="J15" s="14">
        <v>0.65</v>
      </c>
      <c r="K15" s="14">
        <v>0.7</v>
      </c>
      <c r="L15" s="15">
        <v>0.45</v>
      </c>
      <c r="M15" s="10" t="s">
        <v>486</v>
      </c>
      <c r="N15" s="14">
        <v>1</v>
      </c>
      <c r="O15" s="11" t="s">
        <v>486</v>
      </c>
      <c r="P15" s="13">
        <v>0.53</v>
      </c>
      <c r="Q15" s="14">
        <v>0.57999999999999996</v>
      </c>
      <c r="R15" s="14">
        <v>0.42</v>
      </c>
      <c r="S15" s="14">
        <v>0.47</v>
      </c>
      <c r="T15" s="15">
        <v>7.0000000000000007E-2</v>
      </c>
      <c r="U15" s="13">
        <v>0.56000000000000005</v>
      </c>
      <c r="V15" s="14">
        <v>0.47</v>
      </c>
      <c r="W15" s="14">
        <v>0.6</v>
      </c>
      <c r="X15" s="15">
        <v>0.32</v>
      </c>
      <c r="Y15" s="13">
        <v>0.24</v>
      </c>
      <c r="Z15" s="14">
        <v>0.64</v>
      </c>
      <c r="AA15" s="14">
        <v>0.44</v>
      </c>
      <c r="AB15" s="15">
        <v>0.35</v>
      </c>
      <c r="AC15" s="10"/>
    </row>
    <row r="16" spans="1:29" x14ac:dyDescent="0.35">
      <c r="A16" s="11"/>
      <c r="B16" s="8" t="s">
        <v>449</v>
      </c>
      <c r="C16" s="10" t="s">
        <v>1481</v>
      </c>
      <c r="D16" s="10" t="s">
        <v>702</v>
      </c>
      <c r="E16" s="5" t="s">
        <v>449</v>
      </c>
      <c r="F16" s="5" t="s">
        <v>449</v>
      </c>
      <c r="G16" s="5" t="s">
        <v>449</v>
      </c>
      <c r="H16" s="11" t="s">
        <v>449</v>
      </c>
      <c r="I16" s="10" t="s">
        <v>449</v>
      </c>
      <c r="J16" s="5" t="s">
        <v>600</v>
      </c>
      <c r="K16" s="5" t="s">
        <v>600</v>
      </c>
      <c r="L16" s="11" t="s">
        <v>449</v>
      </c>
      <c r="M16" s="10" t="s">
        <v>449</v>
      </c>
      <c r="N16" s="5" t="s">
        <v>499</v>
      </c>
      <c r="O16" s="11" t="s">
        <v>449</v>
      </c>
      <c r="P16" s="10" t="s">
        <v>558</v>
      </c>
      <c r="Q16" s="5" t="s">
        <v>500</v>
      </c>
      <c r="R16" s="5" t="s">
        <v>449</v>
      </c>
      <c r="S16" s="5" t="s">
        <v>449</v>
      </c>
      <c r="T16" s="11" t="s">
        <v>449</v>
      </c>
      <c r="U16" s="10" t="s">
        <v>449</v>
      </c>
      <c r="V16" s="5" t="s">
        <v>449</v>
      </c>
      <c r="W16" s="5" t="s">
        <v>703</v>
      </c>
      <c r="X16" s="11" t="s">
        <v>449</v>
      </c>
      <c r="Y16" s="10" t="s">
        <v>449</v>
      </c>
      <c r="Z16" s="5" t="s">
        <v>1482</v>
      </c>
      <c r="AA16" s="5" t="s">
        <v>595</v>
      </c>
      <c r="AB16" s="11" t="s">
        <v>449</v>
      </c>
      <c r="AC16" s="10"/>
    </row>
    <row r="17" spans="1:29" x14ac:dyDescent="0.35">
      <c r="A17" s="11"/>
      <c r="B17" s="22" t="s">
        <v>908</v>
      </c>
      <c r="C17" s="23">
        <v>333</v>
      </c>
      <c r="D17" s="24">
        <v>137</v>
      </c>
      <c r="E17" s="25">
        <v>98</v>
      </c>
      <c r="F17" s="25">
        <v>20</v>
      </c>
      <c r="G17" s="25" t="s">
        <v>511</v>
      </c>
      <c r="H17" s="26" t="s">
        <v>486</v>
      </c>
      <c r="I17" s="24">
        <v>91</v>
      </c>
      <c r="J17" s="25">
        <v>25</v>
      </c>
      <c r="K17" s="25">
        <v>21</v>
      </c>
      <c r="L17" s="26">
        <v>1</v>
      </c>
      <c r="M17" s="24" t="s">
        <v>486</v>
      </c>
      <c r="N17" s="25" t="s">
        <v>486</v>
      </c>
      <c r="O17" s="26">
        <v>333</v>
      </c>
      <c r="P17" s="24">
        <v>256</v>
      </c>
      <c r="Q17" s="25">
        <v>61</v>
      </c>
      <c r="R17" s="25">
        <v>7</v>
      </c>
      <c r="S17" s="25">
        <v>5</v>
      </c>
      <c r="T17" s="26">
        <v>4</v>
      </c>
      <c r="U17" s="24">
        <v>11</v>
      </c>
      <c r="V17" s="25">
        <v>7</v>
      </c>
      <c r="W17" s="25">
        <v>82</v>
      </c>
      <c r="X17" s="26">
        <v>11</v>
      </c>
      <c r="Y17" s="24">
        <v>85</v>
      </c>
      <c r="Z17" s="25">
        <v>220</v>
      </c>
      <c r="AA17" s="25">
        <v>13</v>
      </c>
      <c r="AB17" s="26">
        <v>6</v>
      </c>
      <c r="AC17" s="10"/>
    </row>
    <row r="18" spans="1:29" x14ac:dyDescent="0.35">
      <c r="A18" s="11"/>
      <c r="B18" s="22" t="s">
        <v>449</v>
      </c>
      <c r="C18" s="27">
        <v>0.06</v>
      </c>
      <c r="D18" s="28">
        <v>0.04</v>
      </c>
      <c r="E18" s="29">
        <v>0.08</v>
      </c>
      <c r="F18" s="29">
        <v>0.06</v>
      </c>
      <c r="G18" s="29">
        <v>0.09</v>
      </c>
      <c r="H18" s="26" t="s">
        <v>486</v>
      </c>
      <c r="I18" s="28">
        <v>0.04</v>
      </c>
      <c r="J18" s="29">
        <v>0.05</v>
      </c>
      <c r="K18" s="29">
        <v>0.04</v>
      </c>
      <c r="L18" s="30">
        <v>0.04</v>
      </c>
      <c r="M18" s="24" t="s">
        <v>486</v>
      </c>
      <c r="N18" s="25" t="s">
        <v>486</v>
      </c>
      <c r="O18" s="30">
        <v>1</v>
      </c>
      <c r="P18" s="28">
        <v>7.0000000000000007E-2</v>
      </c>
      <c r="Q18" s="29">
        <v>0.04</v>
      </c>
      <c r="R18" s="29">
        <v>0.03</v>
      </c>
      <c r="S18" s="29">
        <v>0.12</v>
      </c>
      <c r="T18" s="30">
        <v>0.31</v>
      </c>
      <c r="U18" s="28">
        <v>0.02</v>
      </c>
      <c r="V18" s="29">
        <v>0.02</v>
      </c>
      <c r="W18" s="29">
        <v>0.04</v>
      </c>
      <c r="X18" s="30">
        <v>0.21</v>
      </c>
      <c r="Y18" s="28">
        <v>7.0000000000000007E-2</v>
      </c>
      <c r="Z18" s="29">
        <v>0.06</v>
      </c>
      <c r="AA18" s="29">
        <v>0.11</v>
      </c>
      <c r="AB18" s="30">
        <v>0.15</v>
      </c>
      <c r="AC18" s="10"/>
    </row>
    <row r="19" spans="1:29" x14ac:dyDescent="0.35">
      <c r="A19" s="11"/>
      <c r="B19" s="22" t="s">
        <v>449</v>
      </c>
      <c r="C19" s="24" t="s">
        <v>1483</v>
      </c>
      <c r="D19" s="24" t="s">
        <v>449</v>
      </c>
      <c r="E19" s="25" t="s">
        <v>489</v>
      </c>
      <c r="F19" s="25" t="s">
        <v>449</v>
      </c>
      <c r="G19" s="25" t="s">
        <v>449</v>
      </c>
      <c r="H19" s="26" t="s">
        <v>449</v>
      </c>
      <c r="I19" s="24" t="s">
        <v>449</v>
      </c>
      <c r="J19" s="25" t="s">
        <v>449</v>
      </c>
      <c r="K19" s="25" t="s">
        <v>449</v>
      </c>
      <c r="L19" s="26" t="s">
        <v>449</v>
      </c>
      <c r="M19" s="24" t="s">
        <v>449</v>
      </c>
      <c r="N19" s="25" t="s">
        <v>449</v>
      </c>
      <c r="O19" s="26" t="s">
        <v>491</v>
      </c>
      <c r="P19" s="24" t="s">
        <v>593</v>
      </c>
      <c r="Q19" s="25" t="s">
        <v>449</v>
      </c>
      <c r="R19" s="25" t="s">
        <v>449</v>
      </c>
      <c r="S19" s="25" t="s">
        <v>449</v>
      </c>
      <c r="T19" s="26" t="s">
        <v>449</v>
      </c>
      <c r="U19" s="24" t="s">
        <v>449</v>
      </c>
      <c r="V19" s="25" t="s">
        <v>449</v>
      </c>
      <c r="W19" s="25" t="s">
        <v>449</v>
      </c>
      <c r="X19" s="26" t="s">
        <v>449</v>
      </c>
      <c r="Y19" s="24" t="s">
        <v>449</v>
      </c>
      <c r="Z19" s="25" t="s">
        <v>449</v>
      </c>
      <c r="AA19" s="25" t="s">
        <v>636</v>
      </c>
      <c r="AB19" s="26" t="s">
        <v>449</v>
      </c>
      <c r="AC19" s="10"/>
    </row>
    <row r="20" spans="1:29" x14ac:dyDescent="0.35">
      <c r="A20" s="11"/>
      <c r="B20" s="22" t="s">
        <v>449</v>
      </c>
      <c r="C20" s="24" t="s">
        <v>608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6" t="s">
        <v>449</v>
      </c>
      <c r="I20" s="24" t="s">
        <v>449</v>
      </c>
      <c r="J20" s="25" t="s">
        <v>449</v>
      </c>
      <c r="K20" s="25" t="s">
        <v>449</v>
      </c>
      <c r="L20" s="26" t="s">
        <v>449</v>
      </c>
      <c r="M20" s="24" t="s">
        <v>449</v>
      </c>
      <c r="N20" s="25" t="s">
        <v>449</v>
      </c>
      <c r="O20" s="26" t="s">
        <v>449</v>
      </c>
      <c r="P20" s="24" t="s">
        <v>449</v>
      </c>
      <c r="Q20" s="25" t="s">
        <v>449</v>
      </c>
      <c r="R20" s="25" t="s">
        <v>449</v>
      </c>
      <c r="S20" s="25" t="s">
        <v>449</v>
      </c>
      <c r="T20" s="26" t="s">
        <v>449</v>
      </c>
      <c r="U20" s="24" t="s">
        <v>449</v>
      </c>
      <c r="V20" s="25" t="s">
        <v>449</v>
      </c>
      <c r="W20" s="25" t="s">
        <v>449</v>
      </c>
      <c r="X20" s="26" t="s">
        <v>449</v>
      </c>
      <c r="Y20" s="24" t="s">
        <v>449</v>
      </c>
      <c r="Z20" s="25" t="s">
        <v>449</v>
      </c>
      <c r="AA20" s="25" t="s">
        <v>449</v>
      </c>
      <c r="AB20" s="26" t="s">
        <v>449</v>
      </c>
      <c r="AC20" s="10"/>
    </row>
    <row r="21" spans="1:29" x14ac:dyDescent="0.35">
      <c r="A21" s="11"/>
      <c r="B21" s="8" t="s">
        <v>519</v>
      </c>
      <c r="C21" s="10">
        <v>24</v>
      </c>
      <c r="D21" s="10">
        <v>12</v>
      </c>
      <c r="E21" s="5">
        <v>4</v>
      </c>
      <c r="F21" s="5">
        <v>1</v>
      </c>
      <c r="G21" s="5" t="s">
        <v>486</v>
      </c>
      <c r="H21" s="11">
        <v>4</v>
      </c>
      <c r="I21" s="10">
        <v>9</v>
      </c>
      <c r="J21" s="5">
        <v>3</v>
      </c>
      <c r="K21" s="5" t="s">
        <v>486</v>
      </c>
      <c r="L21" s="11" t="s">
        <v>486</v>
      </c>
      <c r="M21" s="10" t="s">
        <v>486</v>
      </c>
      <c r="N21" s="5" t="s">
        <v>486</v>
      </c>
      <c r="O21" s="11" t="s">
        <v>486</v>
      </c>
      <c r="P21" s="10">
        <v>13</v>
      </c>
      <c r="Q21" s="5">
        <v>9</v>
      </c>
      <c r="R21" s="5">
        <v>2</v>
      </c>
      <c r="S21" s="5" t="s">
        <v>511</v>
      </c>
      <c r="T21" s="11" t="s">
        <v>486</v>
      </c>
      <c r="U21" s="10">
        <v>3</v>
      </c>
      <c r="V21" s="5" t="s">
        <v>486</v>
      </c>
      <c r="W21" s="5">
        <v>6</v>
      </c>
      <c r="X21" s="11" t="s">
        <v>486</v>
      </c>
      <c r="Y21" s="10">
        <v>9</v>
      </c>
      <c r="Z21" s="5">
        <v>13</v>
      </c>
      <c r="AA21" s="5" t="s">
        <v>486</v>
      </c>
      <c r="AB21" s="11">
        <v>1</v>
      </c>
      <c r="AC21" s="5"/>
    </row>
    <row r="22" spans="1:29" x14ac:dyDescent="0.35">
      <c r="A22" s="5"/>
      <c r="B22" s="31" t="s">
        <v>449</v>
      </c>
      <c r="C22" s="32" t="s">
        <v>1484</v>
      </c>
      <c r="D22" s="32" t="s">
        <v>449</v>
      </c>
      <c r="E22" s="33" t="s">
        <v>449</v>
      </c>
      <c r="F22" s="33" t="s">
        <v>449</v>
      </c>
      <c r="G22" s="33" t="s">
        <v>449</v>
      </c>
      <c r="H22" s="34" t="s">
        <v>449</v>
      </c>
      <c r="I22" s="32" t="s">
        <v>449</v>
      </c>
      <c r="J22" s="33" t="s">
        <v>449</v>
      </c>
      <c r="K22" s="33" t="s">
        <v>449</v>
      </c>
      <c r="L22" s="34" t="s">
        <v>449</v>
      </c>
      <c r="M22" s="32" t="s">
        <v>449</v>
      </c>
      <c r="N22" s="33" t="s">
        <v>449</v>
      </c>
      <c r="O22" s="34" t="s">
        <v>449</v>
      </c>
      <c r="P22" s="32" t="s">
        <v>449</v>
      </c>
      <c r="Q22" s="33" t="s">
        <v>449</v>
      </c>
      <c r="R22" s="33" t="s">
        <v>449</v>
      </c>
      <c r="S22" s="33" t="s">
        <v>449</v>
      </c>
      <c r="T22" s="34" t="s">
        <v>449</v>
      </c>
      <c r="U22" s="32" t="s">
        <v>449</v>
      </c>
      <c r="V22" s="33" t="s">
        <v>449</v>
      </c>
      <c r="W22" s="33" t="s">
        <v>449</v>
      </c>
      <c r="X22" s="34" t="s">
        <v>449</v>
      </c>
      <c r="Y22" s="32" t="s">
        <v>449</v>
      </c>
      <c r="Z22" s="33" t="s">
        <v>449</v>
      </c>
      <c r="AA22" s="33" t="s">
        <v>449</v>
      </c>
      <c r="AB22" s="34" t="s">
        <v>449</v>
      </c>
      <c r="AC22" s="5"/>
    </row>
    <row r="23" spans="1:29" x14ac:dyDescent="0.35">
      <c r="B23" s="1" t="s">
        <v>1929</v>
      </c>
    </row>
    <row r="24" spans="1:29" x14ac:dyDescent="0.35">
      <c r="B24" s="1" t="s">
        <v>529</v>
      </c>
    </row>
    <row r="25" spans="1:29" x14ac:dyDescent="0.35">
      <c r="B25" s="1" t="s">
        <v>530</v>
      </c>
    </row>
  </sheetData>
  <hyperlinks>
    <hyperlink ref="C1" location="Index!A126" display="Return to Index" xr:uid="{00000000-0004-0000-7A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B00-000000000000}">
  <dimension ref="A1:X24"/>
  <sheetViews>
    <sheetView showGridLines="0" zoomScale="85" zoomScaleNormal="85" workbookViewId="0">
      <pane ySplit="8" topLeftCell="A9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329</v>
      </c>
    </row>
    <row r="6" spans="1:24" x14ac:dyDescent="0.35">
      <c r="B6" s="1" t="s">
        <v>327</v>
      </c>
    </row>
    <row r="7" spans="1:24" x14ac:dyDescent="0.35">
      <c r="B7" s="1" t="s">
        <v>3</v>
      </c>
    </row>
    <row r="8" spans="1:24" ht="130.5" x14ac:dyDescent="0.35">
      <c r="B8" s="5" t="s">
        <v>449</v>
      </c>
      <c r="C8" s="6" t="s">
        <v>450</v>
      </c>
      <c r="D8" s="6" t="s">
        <v>535</v>
      </c>
      <c r="E8" s="7" t="s">
        <v>536</v>
      </c>
      <c r="F8" s="7" t="s">
        <v>537</v>
      </c>
      <c r="G8" s="7" t="s">
        <v>538</v>
      </c>
      <c r="H8" s="7" t="s">
        <v>539</v>
      </c>
      <c r="I8" s="7" t="s">
        <v>540</v>
      </c>
      <c r="J8" s="6" t="s">
        <v>541</v>
      </c>
      <c r="K8" s="7" t="s">
        <v>542</v>
      </c>
      <c r="L8" s="6" t="s">
        <v>543</v>
      </c>
      <c r="M8" s="7" t="s">
        <v>544</v>
      </c>
      <c r="N8" s="7" t="s">
        <v>545</v>
      </c>
      <c r="O8" s="7" t="s">
        <v>546</v>
      </c>
      <c r="P8" s="7" t="s">
        <v>547</v>
      </c>
      <c r="Q8" s="7" t="s">
        <v>548</v>
      </c>
      <c r="R8" s="7" t="s">
        <v>549</v>
      </c>
      <c r="S8" s="6" t="s">
        <v>550</v>
      </c>
      <c r="T8" s="7" t="s">
        <v>551</v>
      </c>
      <c r="U8" s="7" t="s">
        <v>552</v>
      </c>
      <c r="V8" s="7" t="s">
        <v>553</v>
      </c>
      <c r="W8" s="7" t="s">
        <v>554</v>
      </c>
    </row>
    <row r="9" spans="1:24" x14ac:dyDescent="0.35">
      <c r="B9" s="8" t="s">
        <v>476</v>
      </c>
      <c r="C9" s="9">
        <v>5468</v>
      </c>
      <c r="D9" s="10">
        <v>2149</v>
      </c>
      <c r="E9" s="5">
        <v>374</v>
      </c>
      <c r="F9" s="5">
        <v>1150</v>
      </c>
      <c r="G9" s="5">
        <v>649</v>
      </c>
      <c r="H9" s="5">
        <v>682</v>
      </c>
      <c r="I9" s="11">
        <v>348</v>
      </c>
      <c r="J9" s="10">
        <v>4548</v>
      </c>
      <c r="K9" s="11">
        <v>729</v>
      </c>
      <c r="L9" s="10">
        <v>862</v>
      </c>
      <c r="M9" s="5">
        <v>1233</v>
      </c>
      <c r="N9" s="5">
        <v>404</v>
      </c>
      <c r="O9" s="5">
        <v>1438</v>
      </c>
      <c r="P9" s="5">
        <v>818</v>
      </c>
      <c r="Q9" s="5">
        <v>260</v>
      </c>
      <c r="R9" s="11">
        <v>196</v>
      </c>
      <c r="S9" s="10">
        <v>929</v>
      </c>
      <c r="T9" s="5">
        <v>1445</v>
      </c>
      <c r="U9" s="5">
        <v>1551</v>
      </c>
      <c r="V9" s="5">
        <v>640</v>
      </c>
      <c r="W9" s="11">
        <v>302</v>
      </c>
    </row>
    <row r="10" spans="1:24" x14ac:dyDescent="0.35">
      <c r="B10" s="17" t="s">
        <v>1930</v>
      </c>
      <c r="C10" s="18">
        <v>5463</v>
      </c>
      <c r="D10" s="19">
        <v>2033</v>
      </c>
      <c r="E10" s="20">
        <v>408</v>
      </c>
      <c r="F10" s="20">
        <v>983</v>
      </c>
      <c r="G10" s="20">
        <v>679</v>
      </c>
      <c r="H10" s="20">
        <v>831</v>
      </c>
      <c r="I10" s="21">
        <v>382</v>
      </c>
      <c r="J10" s="19">
        <v>4273</v>
      </c>
      <c r="K10" s="21">
        <v>915</v>
      </c>
      <c r="L10" s="19">
        <v>994</v>
      </c>
      <c r="M10" s="20">
        <v>1203</v>
      </c>
      <c r="N10" s="20">
        <v>382</v>
      </c>
      <c r="O10" s="20">
        <v>1329</v>
      </c>
      <c r="P10" s="20">
        <v>756</v>
      </c>
      <c r="Q10" s="20">
        <v>210</v>
      </c>
      <c r="R10" s="21">
        <v>264</v>
      </c>
      <c r="S10" s="19">
        <v>1117</v>
      </c>
      <c r="T10" s="20">
        <v>1464</v>
      </c>
      <c r="U10" s="20">
        <v>1334</v>
      </c>
      <c r="V10" s="20">
        <v>517</v>
      </c>
      <c r="W10" s="21">
        <v>395</v>
      </c>
    </row>
    <row r="11" spans="1:24" x14ac:dyDescent="0.35">
      <c r="A11" s="11"/>
      <c r="B11" s="22" t="s">
        <v>1046</v>
      </c>
      <c r="C11" s="23">
        <v>2194</v>
      </c>
      <c r="D11" s="24">
        <v>480</v>
      </c>
      <c r="E11" s="25">
        <v>145</v>
      </c>
      <c r="F11" s="25">
        <v>285</v>
      </c>
      <c r="G11" s="25">
        <v>326</v>
      </c>
      <c r="H11" s="25">
        <v>618</v>
      </c>
      <c r="I11" s="26">
        <v>241</v>
      </c>
      <c r="J11" s="24">
        <v>1629</v>
      </c>
      <c r="K11" s="26">
        <v>442</v>
      </c>
      <c r="L11" s="24">
        <v>557</v>
      </c>
      <c r="M11" s="25">
        <v>509</v>
      </c>
      <c r="N11" s="25">
        <v>149</v>
      </c>
      <c r="O11" s="25">
        <v>405</v>
      </c>
      <c r="P11" s="25">
        <v>165</v>
      </c>
      <c r="Q11" s="25">
        <v>30</v>
      </c>
      <c r="R11" s="26">
        <v>191</v>
      </c>
      <c r="S11" s="24">
        <v>765</v>
      </c>
      <c r="T11" s="25">
        <v>489</v>
      </c>
      <c r="U11" s="25">
        <v>290</v>
      </c>
      <c r="V11" s="25">
        <v>62</v>
      </c>
      <c r="W11" s="26">
        <v>280</v>
      </c>
      <c r="X11" s="10"/>
    </row>
    <row r="12" spans="1:24" x14ac:dyDescent="0.35">
      <c r="A12" s="11"/>
      <c r="B12" s="22" t="s">
        <v>449</v>
      </c>
      <c r="C12" s="27">
        <v>0.4</v>
      </c>
      <c r="D12" s="28">
        <v>0.24</v>
      </c>
      <c r="E12" s="29">
        <v>0.36</v>
      </c>
      <c r="F12" s="29">
        <v>0.28999999999999998</v>
      </c>
      <c r="G12" s="29">
        <v>0.48</v>
      </c>
      <c r="H12" s="29">
        <v>0.74</v>
      </c>
      <c r="I12" s="30">
        <v>0.63</v>
      </c>
      <c r="J12" s="28">
        <v>0.38</v>
      </c>
      <c r="K12" s="30">
        <v>0.48</v>
      </c>
      <c r="L12" s="28">
        <v>0.56000000000000005</v>
      </c>
      <c r="M12" s="29">
        <v>0.42</v>
      </c>
      <c r="N12" s="29">
        <v>0.39</v>
      </c>
      <c r="O12" s="29">
        <v>0.3</v>
      </c>
      <c r="P12" s="29">
        <v>0.22</v>
      </c>
      <c r="Q12" s="29">
        <v>0.14000000000000001</v>
      </c>
      <c r="R12" s="30">
        <v>0.72</v>
      </c>
      <c r="S12" s="28">
        <v>0.69</v>
      </c>
      <c r="T12" s="29">
        <v>0.33</v>
      </c>
      <c r="U12" s="29">
        <v>0.22</v>
      </c>
      <c r="V12" s="29">
        <v>0.12</v>
      </c>
      <c r="W12" s="30">
        <v>0.71</v>
      </c>
      <c r="X12" s="10"/>
    </row>
    <row r="13" spans="1:24" x14ac:dyDescent="0.35">
      <c r="A13" s="11"/>
      <c r="B13" s="22" t="s">
        <v>449</v>
      </c>
      <c r="C13" s="24" t="s">
        <v>1485</v>
      </c>
      <c r="D13" s="24" t="s">
        <v>449</v>
      </c>
      <c r="E13" s="25" t="s">
        <v>560</v>
      </c>
      <c r="F13" s="25" t="s">
        <v>560</v>
      </c>
      <c r="G13" s="25" t="s">
        <v>836</v>
      </c>
      <c r="H13" s="25" t="s">
        <v>795</v>
      </c>
      <c r="I13" s="26" t="s">
        <v>571</v>
      </c>
      <c r="J13" s="24" t="s">
        <v>449</v>
      </c>
      <c r="K13" s="26" t="s">
        <v>506</v>
      </c>
      <c r="L13" s="24" t="s">
        <v>797</v>
      </c>
      <c r="M13" s="25" t="s">
        <v>928</v>
      </c>
      <c r="N13" s="25" t="s">
        <v>928</v>
      </c>
      <c r="O13" s="25" t="s">
        <v>927</v>
      </c>
      <c r="P13" s="25" t="s">
        <v>594</v>
      </c>
      <c r="Q13" s="25" t="s">
        <v>449</v>
      </c>
      <c r="R13" s="26" t="s">
        <v>980</v>
      </c>
      <c r="S13" s="24" t="s">
        <v>929</v>
      </c>
      <c r="T13" s="25" t="s">
        <v>567</v>
      </c>
      <c r="U13" s="25" t="s">
        <v>647</v>
      </c>
      <c r="V13" s="25" t="s">
        <v>449</v>
      </c>
      <c r="W13" s="26" t="s">
        <v>929</v>
      </c>
      <c r="X13" s="10"/>
    </row>
    <row r="14" spans="1:24" x14ac:dyDescent="0.35">
      <c r="A14" s="11"/>
      <c r="B14" s="8" t="s">
        <v>1047</v>
      </c>
      <c r="C14" s="9">
        <v>2936</v>
      </c>
      <c r="D14" s="10">
        <v>1423</v>
      </c>
      <c r="E14" s="5">
        <v>225</v>
      </c>
      <c r="F14" s="5">
        <v>670</v>
      </c>
      <c r="G14" s="5">
        <v>297</v>
      </c>
      <c r="H14" s="5">
        <v>162</v>
      </c>
      <c r="I14" s="11">
        <v>120</v>
      </c>
      <c r="J14" s="10">
        <v>2446</v>
      </c>
      <c r="K14" s="11">
        <v>362</v>
      </c>
      <c r="L14" s="10">
        <v>383</v>
      </c>
      <c r="M14" s="5">
        <v>618</v>
      </c>
      <c r="N14" s="5">
        <v>216</v>
      </c>
      <c r="O14" s="5">
        <v>855</v>
      </c>
      <c r="P14" s="5">
        <v>537</v>
      </c>
      <c r="Q14" s="5">
        <v>173</v>
      </c>
      <c r="R14" s="11">
        <v>49</v>
      </c>
      <c r="S14" s="10">
        <v>271</v>
      </c>
      <c r="T14" s="5">
        <v>884</v>
      </c>
      <c r="U14" s="5">
        <v>997</v>
      </c>
      <c r="V14" s="5">
        <v>428</v>
      </c>
      <c r="W14" s="11">
        <v>80</v>
      </c>
      <c r="X14" s="10"/>
    </row>
    <row r="15" spans="1:24" x14ac:dyDescent="0.35">
      <c r="A15" s="11"/>
      <c r="B15" s="8" t="s">
        <v>449</v>
      </c>
      <c r="C15" s="12">
        <v>0.54</v>
      </c>
      <c r="D15" s="13">
        <v>0.7</v>
      </c>
      <c r="E15" s="14">
        <v>0.55000000000000004</v>
      </c>
      <c r="F15" s="14">
        <v>0.68</v>
      </c>
      <c r="G15" s="14">
        <v>0.44</v>
      </c>
      <c r="H15" s="14">
        <v>0.19</v>
      </c>
      <c r="I15" s="15">
        <v>0.31</v>
      </c>
      <c r="J15" s="13">
        <v>0.56999999999999995</v>
      </c>
      <c r="K15" s="15">
        <v>0.4</v>
      </c>
      <c r="L15" s="13">
        <v>0.39</v>
      </c>
      <c r="M15" s="14">
        <v>0.51</v>
      </c>
      <c r="N15" s="14">
        <v>0.56999999999999995</v>
      </c>
      <c r="O15" s="14">
        <v>0.64</v>
      </c>
      <c r="P15" s="14">
        <v>0.71</v>
      </c>
      <c r="Q15" s="14">
        <v>0.82</v>
      </c>
      <c r="R15" s="15">
        <v>0.18</v>
      </c>
      <c r="S15" s="13">
        <v>0.24</v>
      </c>
      <c r="T15" s="14">
        <v>0.6</v>
      </c>
      <c r="U15" s="14">
        <v>0.75</v>
      </c>
      <c r="V15" s="14">
        <v>0.83</v>
      </c>
      <c r="W15" s="15">
        <v>0.2</v>
      </c>
      <c r="X15" s="10"/>
    </row>
    <row r="16" spans="1:24" x14ac:dyDescent="0.35">
      <c r="A16" s="11"/>
      <c r="B16" s="8" t="s">
        <v>449</v>
      </c>
      <c r="C16" s="10" t="s">
        <v>799</v>
      </c>
      <c r="D16" s="10" t="s">
        <v>880</v>
      </c>
      <c r="E16" s="5" t="s">
        <v>801</v>
      </c>
      <c r="F16" s="5" t="s">
        <v>880</v>
      </c>
      <c r="G16" s="5" t="s">
        <v>792</v>
      </c>
      <c r="H16" s="5" t="s">
        <v>449</v>
      </c>
      <c r="I16" s="11" t="s">
        <v>557</v>
      </c>
      <c r="J16" s="10" t="s">
        <v>514</v>
      </c>
      <c r="K16" s="11" t="s">
        <v>449</v>
      </c>
      <c r="L16" s="10" t="s">
        <v>558</v>
      </c>
      <c r="M16" s="5" t="s">
        <v>730</v>
      </c>
      <c r="N16" s="5" t="s">
        <v>730</v>
      </c>
      <c r="O16" s="5" t="s">
        <v>803</v>
      </c>
      <c r="P16" s="5" t="s">
        <v>757</v>
      </c>
      <c r="Q16" s="5" t="s">
        <v>804</v>
      </c>
      <c r="R16" s="11" t="s">
        <v>449</v>
      </c>
      <c r="S16" s="10" t="s">
        <v>449</v>
      </c>
      <c r="T16" s="5" t="s">
        <v>732</v>
      </c>
      <c r="U16" s="5" t="s">
        <v>737</v>
      </c>
      <c r="V16" s="5" t="s">
        <v>733</v>
      </c>
      <c r="W16" s="11" t="s">
        <v>449</v>
      </c>
      <c r="X16" s="10"/>
    </row>
    <row r="17" spans="1:24" x14ac:dyDescent="0.35">
      <c r="A17" s="11"/>
      <c r="B17" s="22" t="s">
        <v>908</v>
      </c>
      <c r="C17" s="23">
        <v>333</v>
      </c>
      <c r="D17" s="24">
        <v>131</v>
      </c>
      <c r="E17" s="25">
        <v>37</v>
      </c>
      <c r="F17" s="25">
        <v>28</v>
      </c>
      <c r="G17" s="25">
        <v>56</v>
      </c>
      <c r="H17" s="25">
        <v>51</v>
      </c>
      <c r="I17" s="26">
        <v>21</v>
      </c>
      <c r="J17" s="24">
        <v>198</v>
      </c>
      <c r="K17" s="26">
        <v>111</v>
      </c>
      <c r="L17" s="24">
        <v>54</v>
      </c>
      <c r="M17" s="25">
        <v>75</v>
      </c>
      <c r="N17" s="25">
        <v>17</v>
      </c>
      <c r="O17" s="25">
        <v>68</v>
      </c>
      <c r="P17" s="25">
        <v>54</v>
      </c>
      <c r="Q17" s="25">
        <v>8</v>
      </c>
      <c r="R17" s="26">
        <v>25</v>
      </c>
      <c r="S17" s="24">
        <v>80</v>
      </c>
      <c r="T17" s="25">
        <v>91</v>
      </c>
      <c r="U17" s="25">
        <v>47</v>
      </c>
      <c r="V17" s="25">
        <v>28</v>
      </c>
      <c r="W17" s="26">
        <v>35</v>
      </c>
      <c r="X17" s="10"/>
    </row>
    <row r="18" spans="1:24" x14ac:dyDescent="0.35">
      <c r="A18" s="11"/>
      <c r="B18" s="22" t="s">
        <v>449</v>
      </c>
      <c r="C18" s="27">
        <v>0.06</v>
      </c>
      <c r="D18" s="28">
        <v>0.06</v>
      </c>
      <c r="E18" s="29">
        <v>0.09</v>
      </c>
      <c r="F18" s="29">
        <v>0.03</v>
      </c>
      <c r="G18" s="29">
        <v>0.08</v>
      </c>
      <c r="H18" s="29">
        <v>0.06</v>
      </c>
      <c r="I18" s="30">
        <v>0.05</v>
      </c>
      <c r="J18" s="28">
        <v>0.05</v>
      </c>
      <c r="K18" s="30">
        <v>0.12</v>
      </c>
      <c r="L18" s="28">
        <v>0.05</v>
      </c>
      <c r="M18" s="29">
        <v>0.06</v>
      </c>
      <c r="N18" s="29">
        <v>0.04</v>
      </c>
      <c r="O18" s="29">
        <v>0.05</v>
      </c>
      <c r="P18" s="29">
        <v>7.0000000000000007E-2</v>
      </c>
      <c r="Q18" s="29">
        <v>0.04</v>
      </c>
      <c r="R18" s="30">
        <v>0.09</v>
      </c>
      <c r="S18" s="28">
        <v>7.0000000000000007E-2</v>
      </c>
      <c r="T18" s="29">
        <v>0.06</v>
      </c>
      <c r="U18" s="29">
        <v>0.04</v>
      </c>
      <c r="V18" s="29">
        <v>0.05</v>
      </c>
      <c r="W18" s="30">
        <v>0.09</v>
      </c>
      <c r="X18" s="10"/>
    </row>
    <row r="19" spans="1:24" x14ac:dyDescent="0.35">
      <c r="A19" s="11"/>
      <c r="B19" s="22" t="s">
        <v>449</v>
      </c>
      <c r="C19" s="24" t="s">
        <v>1282</v>
      </c>
      <c r="D19" s="24" t="s">
        <v>614</v>
      </c>
      <c r="E19" s="25" t="s">
        <v>846</v>
      </c>
      <c r="F19" s="25" t="s">
        <v>449</v>
      </c>
      <c r="G19" s="25" t="s">
        <v>614</v>
      </c>
      <c r="H19" s="25" t="s">
        <v>614</v>
      </c>
      <c r="I19" s="26" t="s">
        <v>449</v>
      </c>
      <c r="J19" s="24" t="s">
        <v>449</v>
      </c>
      <c r="K19" s="26" t="s">
        <v>506</v>
      </c>
      <c r="L19" s="24" t="s">
        <v>449</v>
      </c>
      <c r="M19" s="25" t="s">
        <v>449</v>
      </c>
      <c r="N19" s="25" t="s">
        <v>449</v>
      </c>
      <c r="O19" s="25" t="s">
        <v>449</v>
      </c>
      <c r="P19" s="25" t="s">
        <v>449</v>
      </c>
      <c r="Q19" s="25" t="s">
        <v>449</v>
      </c>
      <c r="R19" s="26" t="s">
        <v>449</v>
      </c>
      <c r="S19" s="24" t="s">
        <v>493</v>
      </c>
      <c r="T19" s="25" t="s">
        <v>493</v>
      </c>
      <c r="U19" s="25" t="s">
        <v>449</v>
      </c>
      <c r="V19" s="25" t="s">
        <v>449</v>
      </c>
      <c r="W19" s="26" t="s">
        <v>493</v>
      </c>
      <c r="X19" s="10"/>
    </row>
    <row r="20" spans="1:24" x14ac:dyDescent="0.35">
      <c r="A20" s="11"/>
      <c r="B20" s="8" t="s">
        <v>519</v>
      </c>
      <c r="C20" s="10">
        <v>24</v>
      </c>
      <c r="D20" s="10">
        <v>7</v>
      </c>
      <c r="E20" s="5">
        <v>4</v>
      </c>
      <c r="F20" s="5">
        <v>4</v>
      </c>
      <c r="G20" s="5">
        <v>1</v>
      </c>
      <c r="H20" s="5">
        <v>1</v>
      </c>
      <c r="I20" s="11">
        <v>2</v>
      </c>
      <c r="J20" s="10">
        <v>13</v>
      </c>
      <c r="K20" s="11">
        <v>8</v>
      </c>
      <c r="L20" s="10">
        <v>4</v>
      </c>
      <c r="M20" s="5">
        <v>4</v>
      </c>
      <c r="N20" s="5" t="s">
        <v>486</v>
      </c>
      <c r="O20" s="5">
        <v>6</v>
      </c>
      <c r="P20" s="5">
        <v>2</v>
      </c>
      <c r="Q20" s="5">
        <v>1</v>
      </c>
      <c r="R20" s="11" t="s">
        <v>486</v>
      </c>
      <c r="S20" s="10">
        <v>4</v>
      </c>
      <c r="T20" s="5">
        <v>2</v>
      </c>
      <c r="U20" s="5">
        <v>3</v>
      </c>
      <c r="V20" s="5" t="s">
        <v>486</v>
      </c>
      <c r="W20" s="11" t="s">
        <v>486</v>
      </c>
      <c r="X20" s="10"/>
    </row>
    <row r="21" spans="1:24" x14ac:dyDescent="0.35">
      <c r="A21" s="5"/>
      <c r="B21" s="31" t="s">
        <v>449</v>
      </c>
      <c r="C21" s="32" t="s">
        <v>645</v>
      </c>
      <c r="D21" s="32" t="s">
        <v>449</v>
      </c>
      <c r="E21" s="33" t="s">
        <v>557</v>
      </c>
      <c r="F21" s="33" t="s">
        <v>449</v>
      </c>
      <c r="G21" s="33" t="s">
        <v>449</v>
      </c>
      <c r="H21" s="33" t="s">
        <v>449</v>
      </c>
      <c r="I21" s="34" t="s">
        <v>449</v>
      </c>
      <c r="J21" s="32" t="s">
        <v>449</v>
      </c>
      <c r="K21" s="34" t="s">
        <v>449</v>
      </c>
      <c r="L21" s="32" t="s">
        <v>449</v>
      </c>
      <c r="M21" s="33" t="s">
        <v>449</v>
      </c>
      <c r="N21" s="33" t="s">
        <v>449</v>
      </c>
      <c r="O21" s="33" t="s">
        <v>449</v>
      </c>
      <c r="P21" s="33" t="s">
        <v>449</v>
      </c>
      <c r="Q21" s="33" t="s">
        <v>449</v>
      </c>
      <c r="R21" s="34" t="s">
        <v>449</v>
      </c>
      <c r="S21" s="32" t="s">
        <v>449</v>
      </c>
      <c r="T21" s="33" t="s">
        <v>449</v>
      </c>
      <c r="U21" s="33" t="s">
        <v>449</v>
      </c>
      <c r="V21" s="33" t="s">
        <v>449</v>
      </c>
      <c r="W21" s="33" t="s">
        <v>449</v>
      </c>
      <c r="X21" s="10"/>
    </row>
    <row r="22" spans="1:24" x14ac:dyDescent="0.35">
      <c r="B22" s="1" t="s">
        <v>1929</v>
      </c>
    </row>
    <row r="23" spans="1:24" x14ac:dyDescent="0.35">
      <c r="B23" s="1" t="s">
        <v>577</v>
      </c>
    </row>
    <row r="24" spans="1:24" x14ac:dyDescent="0.35">
      <c r="B24" s="1" t="s">
        <v>578</v>
      </c>
    </row>
  </sheetData>
  <hyperlinks>
    <hyperlink ref="C1" location="Index!A127" display="Return to Index" xr:uid="{00000000-0004-0000-7B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C00-000000000000}">
  <dimension ref="A1:AC42"/>
  <sheetViews>
    <sheetView showGridLines="0" zoomScale="85" zoomScaleNormal="85" workbookViewId="0">
      <pane ySplit="8" topLeftCell="A9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331</v>
      </c>
    </row>
    <row r="6" spans="1:29" x14ac:dyDescent="0.35">
      <c r="B6" s="1" t="s">
        <v>332</v>
      </c>
    </row>
    <row r="7" spans="1:29" x14ac:dyDescent="0.35">
      <c r="B7" s="1" t="s">
        <v>3</v>
      </c>
    </row>
    <row r="8" spans="1:29" ht="58" x14ac:dyDescent="0.35">
      <c r="B8" s="5" t="s">
        <v>449</v>
      </c>
      <c r="C8" s="6" t="s">
        <v>450</v>
      </c>
      <c r="D8" s="6" t="s">
        <v>451</v>
      </c>
      <c r="E8" s="7" t="s">
        <v>452</v>
      </c>
      <c r="F8" s="7" t="s">
        <v>453</v>
      </c>
      <c r="G8" s="7" t="s">
        <v>454</v>
      </c>
      <c r="H8" s="7" t="s">
        <v>455</v>
      </c>
      <c r="I8" s="6" t="s">
        <v>456</v>
      </c>
      <c r="J8" s="7" t="s">
        <v>457</v>
      </c>
      <c r="K8" s="7" t="s">
        <v>458</v>
      </c>
      <c r="L8" s="7" t="s">
        <v>459</v>
      </c>
      <c r="M8" s="6" t="s">
        <v>460</v>
      </c>
      <c r="N8" s="7" t="s">
        <v>461</v>
      </c>
      <c r="O8" s="7" t="s">
        <v>462</v>
      </c>
      <c r="P8" s="6" t="s">
        <v>463</v>
      </c>
      <c r="Q8" s="7" t="s">
        <v>464</v>
      </c>
      <c r="R8" s="7" t="s">
        <v>465</v>
      </c>
      <c r="S8" s="7" t="s">
        <v>466</v>
      </c>
      <c r="T8" s="7" t="s">
        <v>467</v>
      </c>
      <c r="U8" s="6" t="s">
        <v>468</v>
      </c>
      <c r="V8" s="7" t="s">
        <v>469</v>
      </c>
      <c r="W8" s="7" t="s">
        <v>470</v>
      </c>
      <c r="X8" s="7" t="s">
        <v>471</v>
      </c>
      <c r="Y8" s="6" t="s">
        <v>472</v>
      </c>
      <c r="Z8" s="7" t="s">
        <v>473</v>
      </c>
      <c r="AA8" s="7" t="s">
        <v>474</v>
      </c>
      <c r="AB8" s="7" t="s">
        <v>475</v>
      </c>
    </row>
    <row r="9" spans="1:29" x14ac:dyDescent="0.35">
      <c r="B9" s="8" t="s">
        <v>476</v>
      </c>
      <c r="C9" s="9">
        <v>5459</v>
      </c>
      <c r="D9" s="10">
        <v>3571</v>
      </c>
      <c r="E9" s="5">
        <v>1138</v>
      </c>
      <c r="F9" s="5">
        <v>360</v>
      </c>
      <c r="G9" s="5">
        <v>6</v>
      </c>
      <c r="H9" s="11">
        <v>13</v>
      </c>
      <c r="I9" s="10">
        <v>2452</v>
      </c>
      <c r="J9" s="5">
        <v>434</v>
      </c>
      <c r="K9" s="5">
        <v>672</v>
      </c>
      <c r="L9" s="11">
        <v>13</v>
      </c>
      <c r="M9" s="10">
        <v>1909</v>
      </c>
      <c r="N9" s="5">
        <v>3245</v>
      </c>
      <c r="O9" s="11">
        <v>287</v>
      </c>
      <c r="P9" s="10">
        <v>3559</v>
      </c>
      <c r="Q9" s="5">
        <v>1638</v>
      </c>
      <c r="R9" s="5">
        <v>221</v>
      </c>
      <c r="S9" s="5">
        <v>31</v>
      </c>
      <c r="T9" s="11">
        <v>10</v>
      </c>
      <c r="U9" s="10">
        <v>501</v>
      </c>
      <c r="V9" s="5">
        <v>300</v>
      </c>
      <c r="W9" s="5">
        <v>2254</v>
      </c>
      <c r="X9" s="11">
        <v>37</v>
      </c>
      <c r="Y9" s="10">
        <v>1121</v>
      </c>
      <c r="Z9" s="5">
        <v>4136</v>
      </c>
      <c r="AA9" s="5">
        <v>119</v>
      </c>
      <c r="AB9" s="11">
        <v>37</v>
      </c>
    </row>
    <row r="10" spans="1:29" x14ac:dyDescent="0.35">
      <c r="B10" s="17" t="s">
        <v>1930</v>
      </c>
      <c r="C10" s="18">
        <v>5453</v>
      </c>
      <c r="D10" s="19">
        <v>3496</v>
      </c>
      <c r="E10" s="20">
        <v>1149</v>
      </c>
      <c r="F10" s="20">
        <v>362</v>
      </c>
      <c r="G10" s="20" t="s">
        <v>477</v>
      </c>
      <c r="H10" s="21" t="s">
        <v>478</v>
      </c>
      <c r="I10" s="19">
        <v>2446</v>
      </c>
      <c r="J10" s="20">
        <v>454</v>
      </c>
      <c r="K10" s="20">
        <v>577</v>
      </c>
      <c r="L10" s="21" t="s">
        <v>479</v>
      </c>
      <c r="M10" s="19">
        <v>2177</v>
      </c>
      <c r="N10" s="20">
        <v>2922</v>
      </c>
      <c r="O10" s="21">
        <v>331</v>
      </c>
      <c r="P10" s="19">
        <v>3576</v>
      </c>
      <c r="Q10" s="20">
        <v>1579</v>
      </c>
      <c r="R10" s="20">
        <v>244</v>
      </c>
      <c r="S10" s="20" t="s">
        <v>625</v>
      </c>
      <c r="T10" s="21" t="s">
        <v>481</v>
      </c>
      <c r="U10" s="19">
        <v>487</v>
      </c>
      <c r="V10" s="20">
        <v>293</v>
      </c>
      <c r="W10" s="20">
        <v>2154</v>
      </c>
      <c r="X10" s="21" t="s">
        <v>967</v>
      </c>
      <c r="Y10" s="19">
        <v>1281</v>
      </c>
      <c r="Z10" s="20">
        <v>3954</v>
      </c>
      <c r="AA10" s="20" t="s">
        <v>1486</v>
      </c>
      <c r="AB10" s="21" t="s">
        <v>678</v>
      </c>
    </row>
    <row r="11" spans="1:29" x14ac:dyDescent="0.35">
      <c r="A11" s="11"/>
      <c r="B11" s="22" t="s">
        <v>495</v>
      </c>
      <c r="C11" s="23">
        <v>428</v>
      </c>
      <c r="D11" s="24">
        <v>275</v>
      </c>
      <c r="E11" s="25">
        <v>85</v>
      </c>
      <c r="F11" s="25">
        <v>42</v>
      </c>
      <c r="G11" s="25" t="s">
        <v>486</v>
      </c>
      <c r="H11" s="26">
        <v>2</v>
      </c>
      <c r="I11" s="24">
        <v>187</v>
      </c>
      <c r="J11" s="25">
        <v>42</v>
      </c>
      <c r="K11" s="25">
        <v>45</v>
      </c>
      <c r="L11" s="26" t="s">
        <v>486</v>
      </c>
      <c r="M11" s="24">
        <v>253</v>
      </c>
      <c r="N11" s="25">
        <v>139</v>
      </c>
      <c r="O11" s="26">
        <v>32</v>
      </c>
      <c r="P11" s="24">
        <v>418</v>
      </c>
      <c r="Q11" s="25">
        <v>7</v>
      </c>
      <c r="R11" s="25">
        <v>1</v>
      </c>
      <c r="S11" s="25">
        <v>2</v>
      </c>
      <c r="T11" s="26" t="s">
        <v>486</v>
      </c>
      <c r="U11" s="24">
        <v>35</v>
      </c>
      <c r="V11" s="25">
        <v>25</v>
      </c>
      <c r="W11" s="25">
        <v>162</v>
      </c>
      <c r="X11" s="26">
        <v>7</v>
      </c>
      <c r="Y11" s="24">
        <v>386</v>
      </c>
      <c r="Z11" s="25">
        <v>31</v>
      </c>
      <c r="AA11" s="25">
        <v>2</v>
      </c>
      <c r="AB11" s="26">
        <v>4</v>
      </c>
      <c r="AC11" s="10"/>
    </row>
    <row r="12" spans="1:29" x14ac:dyDescent="0.35">
      <c r="A12" s="11"/>
      <c r="B12" s="22" t="s">
        <v>449</v>
      </c>
      <c r="C12" s="27">
        <v>0.08</v>
      </c>
      <c r="D12" s="28">
        <v>0.08</v>
      </c>
      <c r="E12" s="29">
        <v>7.0000000000000007E-2</v>
      </c>
      <c r="F12" s="29">
        <v>0.12</v>
      </c>
      <c r="G12" s="25" t="s">
        <v>486</v>
      </c>
      <c r="H12" s="30">
        <v>0.09</v>
      </c>
      <c r="I12" s="28">
        <v>0.08</v>
      </c>
      <c r="J12" s="29">
        <v>0.09</v>
      </c>
      <c r="K12" s="29">
        <v>0.08</v>
      </c>
      <c r="L12" s="26" t="s">
        <v>486</v>
      </c>
      <c r="M12" s="28">
        <v>0.12</v>
      </c>
      <c r="N12" s="29">
        <v>0.05</v>
      </c>
      <c r="O12" s="30">
        <v>0.1</v>
      </c>
      <c r="P12" s="28">
        <v>0.12</v>
      </c>
      <c r="Q12" s="25" t="s">
        <v>511</v>
      </c>
      <c r="R12" s="25" t="s">
        <v>511</v>
      </c>
      <c r="S12" s="29">
        <v>0.06</v>
      </c>
      <c r="T12" s="26" t="s">
        <v>486</v>
      </c>
      <c r="U12" s="28">
        <v>7.0000000000000007E-2</v>
      </c>
      <c r="V12" s="29">
        <v>0.09</v>
      </c>
      <c r="W12" s="29">
        <v>0.08</v>
      </c>
      <c r="X12" s="30">
        <v>0.14000000000000001</v>
      </c>
      <c r="Y12" s="28">
        <v>0.3</v>
      </c>
      <c r="Z12" s="29">
        <v>0.01</v>
      </c>
      <c r="AA12" s="29">
        <v>0.02</v>
      </c>
      <c r="AB12" s="30">
        <v>0.11</v>
      </c>
      <c r="AC12" s="10"/>
    </row>
    <row r="13" spans="1:29" x14ac:dyDescent="0.35">
      <c r="A13" s="11"/>
      <c r="B13" s="22" t="s">
        <v>449</v>
      </c>
      <c r="C13" s="24" t="s">
        <v>1487</v>
      </c>
      <c r="D13" s="24" t="s">
        <v>449</v>
      </c>
      <c r="E13" s="25" t="s">
        <v>449</v>
      </c>
      <c r="F13" s="25" t="s">
        <v>505</v>
      </c>
      <c r="G13" s="25" t="s">
        <v>449</v>
      </c>
      <c r="H13" s="26" t="s">
        <v>449</v>
      </c>
      <c r="I13" s="24" t="s">
        <v>449</v>
      </c>
      <c r="J13" s="25" t="s">
        <v>449</v>
      </c>
      <c r="K13" s="25" t="s">
        <v>449</v>
      </c>
      <c r="L13" s="26" t="s">
        <v>449</v>
      </c>
      <c r="M13" s="24" t="s">
        <v>518</v>
      </c>
      <c r="N13" s="25" t="s">
        <v>449</v>
      </c>
      <c r="O13" s="26" t="s">
        <v>517</v>
      </c>
      <c r="P13" s="24" t="s">
        <v>492</v>
      </c>
      <c r="Q13" s="25" t="s">
        <v>449</v>
      </c>
      <c r="R13" s="25" t="s">
        <v>449</v>
      </c>
      <c r="S13" s="25" t="s">
        <v>449</v>
      </c>
      <c r="T13" s="26" t="s">
        <v>449</v>
      </c>
      <c r="U13" s="24" t="s">
        <v>449</v>
      </c>
      <c r="V13" s="25" t="s">
        <v>449</v>
      </c>
      <c r="W13" s="25" t="s">
        <v>449</v>
      </c>
      <c r="X13" s="26" t="s">
        <v>449</v>
      </c>
      <c r="Y13" s="24" t="s">
        <v>1188</v>
      </c>
      <c r="Z13" s="25" t="s">
        <v>449</v>
      </c>
      <c r="AA13" s="25" t="s">
        <v>449</v>
      </c>
      <c r="AB13" s="26" t="s">
        <v>449</v>
      </c>
      <c r="AC13" s="10"/>
    </row>
    <row r="14" spans="1:29" x14ac:dyDescent="0.35">
      <c r="A14" s="11"/>
      <c r="B14" s="8" t="s">
        <v>503</v>
      </c>
      <c r="C14" s="9">
        <v>1260</v>
      </c>
      <c r="D14" s="10">
        <v>799</v>
      </c>
      <c r="E14" s="5">
        <v>258</v>
      </c>
      <c r="F14" s="5">
        <v>74</v>
      </c>
      <c r="G14" s="5" t="s">
        <v>486</v>
      </c>
      <c r="H14" s="11">
        <v>13</v>
      </c>
      <c r="I14" s="10">
        <v>542</v>
      </c>
      <c r="J14" s="5">
        <v>125</v>
      </c>
      <c r="K14" s="5">
        <v>131</v>
      </c>
      <c r="L14" s="11">
        <v>2</v>
      </c>
      <c r="M14" s="10">
        <v>559</v>
      </c>
      <c r="N14" s="5">
        <v>582</v>
      </c>
      <c r="O14" s="11">
        <v>111</v>
      </c>
      <c r="P14" s="10">
        <v>1083</v>
      </c>
      <c r="Q14" s="5">
        <v>175</v>
      </c>
      <c r="R14" s="5">
        <v>2</v>
      </c>
      <c r="S14" s="5" t="s">
        <v>486</v>
      </c>
      <c r="T14" s="11" t="s">
        <v>486</v>
      </c>
      <c r="U14" s="10">
        <v>83</v>
      </c>
      <c r="V14" s="5">
        <v>64</v>
      </c>
      <c r="W14" s="5">
        <v>504</v>
      </c>
      <c r="X14" s="11">
        <v>17</v>
      </c>
      <c r="Y14" s="10">
        <v>437</v>
      </c>
      <c r="Z14" s="5">
        <v>790</v>
      </c>
      <c r="AA14" s="5">
        <v>3</v>
      </c>
      <c r="AB14" s="11">
        <v>9</v>
      </c>
      <c r="AC14" s="10"/>
    </row>
    <row r="15" spans="1:29" x14ac:dyDescent="0.35">
      <c r="A15" s="11"/>
      <c r="B15" s="8" t="s">
        <v>449</v>
      </c>
      <c r="C15" s="12">
        <v>0.23</v>
      </c>
      <c r="D15" s="13">
        <v>0.23</v>
      </c>
      <c r="E15" s="14">
        <v>0.22</v>
      </c>
      <c r="F15" s="14">
        <v>0.2</v>
      </c>
      <c r="G15" s="5" t="s">
        <v>486</v>
      </c>
      <c r="H15" s="15">
        <v>0.66</v>
      </c>
      <c r="I15" s="13">
        <v>0.22</v>
      </c>
      <c r="J15" s="14">
        <v>0.28000000000000003</v>
      </c>
      <c r="K15" s="14">
        <v>0.23</v>
      </c>
      <c r="L15" s="15">
        <v>0.11</v>
      </c>
      <c r="M15" s="13">
        <v>0.26</v>
      </c>
      <c r="N15" s="14">
        <v>0.2</v>
      </c>
      <c r="O15" s="15">
        <v>0.34</v>
      </c>
      <c r="P15" s="13">
        <v>0.3</v>
      </c>
      <c r="Q15" s="14">
        <v>0.11</v>
      </c>
      <c r="R15" s="14">
        <v>0.01</v>
      </c>
      <c r="S15" s="5" t="s">
        <v>486</v>
      </c>
      <c r="T15" s="11" t="s">
        <v>486</v>
      </c>
      <c r="U15" s="13">
        <v>0.17</v>
      </c>
      <c r="V15" s="14">
        <v>0.22</v>
      </c>
      <c r="W15" s="14">
        <v>0.23</v>
      </c>
      <c r="X15" s="15">
        <v>0.32</v>
      </c>
      <c r="Y15" s="13">
        <v>0.34</v>
      </c>
      <c r="Z15" s="14">
        <v>0.2</v>
      </c>
      <c r="AA15" s="14">
        <v>0.02</v>
      </c>
      <c r="AB15" s="15">
        <v>0.22</v>
      </c>
      <c r="AC15" s="10"/>
    </row>
    <row r="16" spans="1:29" x14ac:dyDescent="0.35">
      <c r="A16" s="11"/>
      <c r="B16" s="8" t="s">
        <v>449</v>
      </c>
      <c r="C16" s="10" t="s">
        <v>1488</v>
      </c>
      <c r="D16" s="10" t="s">
        <v>449</v>
      </c>
      <c r="E16" s="5" t="s">
        <v>449</v>
      </c>
      <c r="F16" s="5" t="s">
        <v>449</v>
      </c>
      <c r="G16" s="5" t="s">
        <v>449</v>
      </c>
      <c r="H16" s="11" t="s">
        <v>449</v>
      </c>
      <c r="I16" s="10" t="s">
        <v>449</v>
      </c>
      <c r="J16" s="5" t="s">
        <v>449</v>
      </c>
      <c r="K16" s="5" t="s">
        <v>449</v>
      </c>
      <c r="L16" s="11" t="s">
        <v>449</v>
      </c>
      <c r="M16" s="10" t="s">
        <v>518</v>
      </c>
      <c r="N16" s="5" t="s">
        <v>449</v>
      </c>
      <c r="O16" s="11" t="s">
        <v>491</v>
      </c>
      <c r="P16" s="10" t="s">
        <v>492</v>
      </c>
      <c r="Q16" s="5" t="s">
        <v>558</v>
      </c>
      <c r="R16" s="5" t="s">
        <v>449</v>
      </c>
      <c r="S16" s="5" t="s">
        <v>449</v>
      </c>
      <c r="T16" s="11" t="s">
        <v>449</v>
      </c>
      <c r="U16" s="10" t="s">
        <v>449</v>
      </c>
      <c r="V16" s="5" t="s">
        <v>449</v>
      </c>
      <c r="W16" s="5" t="s">
        <v>493</v>
      </c>
      <c r="X16" s="11" t="s">
        <v>449</v>
      </c>
      <c r="Y16" s="10" t="s">
        <v>1188</v>
      </c>
      <c r="Z16" s="5" t="s">
        <v>1489</v>
      </c>
      <c r="AA16" s="5" t="s">
        <v>449</v>
      </c>
      <c r="AB16" s="11" t="s">
        <v>449</v>
      </c>
      <c r="AC16" s="10"/>
    </row>
    <row r="17" spans="1:29" x14ac:dyDescent="0.35">
      <c r="A17" s="11"/>
      <c r="B17" s="22" t="s">
        <v>510</v>
      </c>
      <c r="C17" s="23">
        <v>2336</v>
      </c>
      <c r="D17" s="24">
        <v>1530</v>
      </c>
      <c r="E17" s="25">
        <v>507</v>
      </c>
      <c r="F17" s="25">
        <v>135</v>
      </c>
      <c r="G17" s="25">
        <v>3</v>
      </c>
      <c r="H17" s="26">
        <v>3</v>
      </c>
      <c r="I17" s="24">
        <v>1034</v>
      </c>
      <c r="J17" s="25">
        <v>210</v>
      </c>
      <c r="K17" s="25">
        <v>283</v>
      </c>
      <c r="L17" s="26">
        <v>3</v>
      </c>
      <c r="M17" s="24">
        <v>762</v>
      </c>
      <c r="N17" s="25">
        <v>1454</v>
      </c>
      <c r="O17" s="26">
        <v>111</v>
      </c>
      <c r="P17" s="24">
        <v>1496</v>
      </c>
      <c r="Q17" s="25">
        <v>813</v>
      </c>
      <c r="R17" s="25">
        <v>24</v>
      </c>
      <c r="S17" s="25" t="s">
        <v>486</v>
      </c>
      <c r="T17" s="26">
        <v>3</v>
      </c>
      <c r="U17" s="24">
        <v>181</v>
      </c>
      <c r="V17" s="25">
        <v>124</v>
      </c>
      <c r="W17" s="25">
        <v>989</v>
      </c>
      <c r="X17" s="26">
        <v>14</v>
      </c>
      <c r="Y17" s="24">
        <v>277</v>
      </c>
      <c r="Z17" s="25">
        <v>2018</v>
      </c>
      <c r="AA17" s="25">
        <v>13</v>
      </c>
      <c r="AB17" s="26">
        <v>12</v>
      </c>
      <c r="AC17" s="10"/>
    </row>
    <row r="18" spans="1:29" x14ac:dyDescent="0.35">
      <c r="A18" s="11"/>
      <c r="B18" s="22" t="s">
        <v>449</v>
      </c>
      <c r="C18" s="27">
        <v>0.43</v>
      </c>
      <c r="D18" s="28">
        <v>0.44</v>
      </c>
      <c r="E18" s="29">
        <v>0.44</v>
      </c>
      <c r="F18" s="29">
        <v>0.37</v>
      </c>
      <c r="G18" s="29">
        <v>0.67</v>
      </c>
      <c r="H18" s="30">
        <v>0.17</v>
      </c>
      <c r="I18" s="28">
        <v>0.42</v>
      </c>
      <c r="J18" s="29">
        <v>0.46</v>
      </c>
      <c r="K18" s="29">
        <v>0.49</v>
      </c>
      <c r="L18" s="30">
        <v>0.18</v>
      </c>
      <c r="M18" s="28">
        <v>0.35</v>
      </c>
      <c r="N18" s="29">
        <v>0.5</v>
      </c>
      <c r="O18" s="30">
        <v>0.33</v>
      </c>
      <c r="P18" s="28">
        <v>0.42</v>
      </c>
      <c r="Q18" s="29">
        <v>0.51</v>
      </c>
      <c r="R18" s="29">
        <v>0.1</v>
      </c>
      <c r="S18" s="25" t="s">
        <v>486</v>
      </c>
      <c r="T18" s="30">
        <v>0.21</v>
      </c>
      <c r="U18" s="28">
        <v>0.37</v>
      </c>
      <c r="V18" s="29">
        <v>0.42</v>
      </c>
      <c r="W18" s="29">
        <v>0.46</v>
      </c>
      <c r="X18" s="30">
        <v>0.27</v>
      </c>
      <c r="Y18" s="28">
        <v>0.22</v>
      </c>
      <c r="Z18" s="29">
        <v>0.51</v>
      </c>
      <c r="AA18" s="29">
        <v>0.11</v>
      </c>
      <c r="AB18" s="30">
        <v>0.3</v>
      </c>
      <c r="AC18" s="10"/>
    </row>
    <row r="19" spans="1:29" x14ac:dyDescent="0.35">
      <c r="A19" s="11"/>
      <c r="B19" s="22" t="s">
        <v>449</v>
      </c>
      <c r="C19" s="24" t="s">
        <v>1490</v>
      </c>
      <c r="D19" s="24" t="s">
        <v>449</v>
      </c>
      <c r="E19" s="25" t="s">
        <v>449</v>
      </c>
      <c r="F19" s="25" t="s">
        <v>449</v>
      </c>
      <c r="G19" s="25" t="s">
        <v>449</v>
      </c>
      <c r="H19" s="26" t="s">
        <v>449</v>
      </c>
      <c r="I19" s="24" t="s">
        <v>449</v>
      </c>
      <c r="J19" s="25" t="s">
        <v>449</v>
      </c>
      <c r="K19" s="25" t="s">
        <v>600</v>
      </c>
      <c r="L19" s="26" t="s">
        <v>449</v>
      </c>
      <c r="M19" s="24" t="s">
        <v>449</v>
      </c>
      <c r="N19" s="25" t="s">
        <v>499</v>
      </c>
      <c r="O19" s="26" t="s">
        <v>449</v>
      </c>
      <c r="P19" s="24" t="s">
        <v>558</v>
      </c>
      <c r="Q19" s="25" t="s">
        <v>500</v>
      </c>
      <c r="R19" s="25" t="s">
        <v>449</v>
      </c>
      <c r="S19" s="25" t="s">
        <v>449</v>
      </c>
      <c r="T19" s="26" t="s">
        <v>449</v>
      </c>
      <c r="U19" s="24" t="s">
        <v>449</v>
      </c>
      <c r="V19" s="25" t="s">
        <v>449</v>
      </c>
      <c r="W19" s="25" t="s">
        <v>597</v>
      </c>
      <c r="X19" s="26" t="s">
        <v>449</v>
      </c>
      <c r="Y19" s="24" t="s">
        <v>1489</v>
      </c>
      <c r="Z19" s="25" t="s">
        <v>1482</v>
      </c>
      <c r="AA19" s="25" t="s">
        <v>449</v>
      </c>
      <c r="AB19" s="26" t="s">
        <v>449</v>
      </c>
      <c r="AC19" s="10"/>
    </row>
    <row r="20" spans="1:29" x14ac:dyDescent="0.35">
      <c r="A20" s="11"/>
      <c r="B20" s="8" t="s">
        <v>1491</v>
      </c>
      <c r="C20" s="9">
        <v>927</v>
      </c>
      <c r="D20" s="10">
        <v>548</v>
      </c>
      <c r="E20" s="5">
        <v>224</v>
      </c>
      <c r="F20" s="5">
        <v>79</v>
      </c>
      <c r="G20" s="5">
        <v>1</v>
      </c>
      <c r="H20" s="11">
        <v>1</v>
      </c>
      <c r="I20" s="10">
        <v>407</v>
      </c>
      <c r="J20" s="5">
        <v>55</v>
      </c>
      <c r="K20" s="5">
        <v>82</v>
      </c>
      <c r="L20" s="11">
        <v>3</v>
      </c>
      <c r="M20" s="10">
        <v>345</v>
      </c>
      <c r="N20" s="5">
        <v>540</v>
      </c>
      <c r="O20" s="11">
        <v>39</v>
      </c>
      <c r="P20" s="10">
        <v>414</v>
      </c>
      <c r="Q20" s="5">
        <v>398</v>
      </c>
      <c r="R20" s="5">
        <v>107</v>
      </c>
      <c r="S20" s="5">
        <v>5</v>
      </c>
      <c r="T20" s="11">
        <v>2</v>
      </c>
      <c r="U20" s="10">
        <v>90</v>
      </c>
      <c r="V20" s="5">
        <v>50</v>
      </c>
      <c r="W20" s="5">
        <v>328</v>
      </c>
      <c r="X20" s="11">
        <v>11</v>
      </c>
      <c r="Y20" s="10">
        <v>104</v>
      </c>
      <c r="Z20" s="5">
        <v>763</v>
      </c>
      <c r="AA20" s="5">
        <v>42</v>
      </c>
      <c r="AB20" s="11">
        <v>9</v>
      </c>
      <c r="AC20" s="10"/>
    </row>
    <row r="21" spans="1:29" x14ac:dyDescent="0.35">
      <c r="A21" s="11"/>
      <c r="B21" s="8" t="s">
        <v>449</v>
      </c>
      <c r="C21" s="12">
        <v>0.17</v>
      </c>
      <c r="D21" s="13">
        <v>0.16</v>
      </c>
      <c r="E21" s="14">
        <v>0.2</v>
      </c>
      <c r="F21" s="14">
        <v>0.22</v>
      </c>
      <c r="G21" s="14">
        <v>0.33</v>
      </c>
      <c r="H21" s="15">
        <v>0.04</v>
      </c>
      <c r="I21" s="13">
        <v>0.17</v>
      </c>
      <c r="J21" s="14">
        <v>0.12</v>
      </c>
      <c r="K21" s="14">
        <v>0.14000000000000001</v>
      </c>
      <c r="L21" s="15">
        <v>0.17</v>
      </c>
      <c r="M21" s="13">
        <v>0.16</v>
      </c>
      <c r="N21" s="14">
        <v>0.18</v>
      </c>
      <c r="O21" s="15">
        <v>0.12</v>
      </c>
      <c r="P21" s="13">
        <v>0.12</v>
      </c>
      <c r="Q21" s="14">
        <v>0.25</v>
      </c>
      <c r="R21" s="14">
        <v>0.44</v>
      </c>
      <c r="S21" s="14">
        <v>0.13</v>
      </c>
      <c r="T21" s="15">
        <v>0.14000000000000001</v>
      </c>
      <c r="U21" s="13">
        <v>0.18</v>
      </c>
      <c r="V21" s="14">
        <v>0.17</v>
      </c>
      <c r="W21" s="14">
        <v>0.15</v>
      </c>
      <c r="X21" s="15">
        <v>0.21</v>
      </c>
      <c r="Y21" s="13">
        <v>0.08</v>
      </c>
      <c r="Z21" s="14">
        <v>0.19</v>
      </c>
      <c r="AA21" s="14">
        <v>0.36</v>
      </c>
      <c r="AB21" s="15">
        <v>0.23</v>
      </c>
      <c r="AC21" s="10"/>
    </row>
    <row r="22" spans="1:29" x14ac:dyDescent="0.35">
      <c r="A22" s="11"/>
      <c r="B22" s="8" t="s">
        <v>449</v>
      </c>
      <c r="C22" s="10" t="s">
        <v>1492</v>
      </c>
      <c r="D22" s="10" t="s">
        <v>449</v>
      </c>
      <c r="E22" s="5" t="s">
        <v>489</v>
      </c>
      <c r="F22" s="5" t="s">
        <v>560</v>
      </c>
      <c r="G22" s="5" t="s">
        <v>449</v>
      </c>
      <c r="H22" s="11" t="s">
        <v>449</v>
      </c>
      <c r="I22" s="10" t="s">
        <v>449</v>
      </c>
      <c r="J22" s="5" t="s">
        <v>449</v>
      </c>
      <c r="K22" s="5" t="s">
        <v>449</v>
      </c>
      <c r="L22" s="11" t="s">
        <v>449</v>
      </c>
      <c r="M22" s="10" t="s">
        <v>449</v>
      </c>
      <c r="N22" s="5" t="s">
        <v>695</v>
      </c>
      <c r="O22" s="11" t="s">
        <v>449</v>
      </c>
      <c r="P22" s="10" t="s">
        <v>449</v>
      </c>
      <c r="Q22" s="5" t="s">
        <v>523</v>
      </c>
      <c r="R22" s="5" t="s">
        <v>508</v>
      </c>
      <c r="S22" s="5" t="s">
        <v>449</v>
      </c>
      <c r="T22" s="11" t="s">
        <v>449</v>
      </c>
      <c r="U22" s="10" t="s">
        <v>449</v>
      </c>
      <c r="V22" s="5" t="s">
        <v>449</v>
      </c>
      <c r="W22" s="5" t="s">
        <v>449</v>
      </c>
      <c r="X22" s="11" t="s">
        <v>449</v>
      </c>
      <c r="Y22" s="10" t="s">
        <v>449</v>
      </c>
      <c r="Z22" s="5" t="s">
        <v>502</v>
      </c>
      <c r="AA22" s="5" t="s">
        <v>719</v>
      </c>
      <c r="AB22" s="11" t="s">
        <v>449</v>
      </c>
      <c r="AC22" s="10"/>
    </row>
    <row r="23" spans="1:29" x14ac:dyDescent="0.35">
      <c r="A23" s="11"/>
      <c r="B23" s="22" t="s">
        <v>1493</v>
      </c>
      <c r="C23" s="23">
        <v>330</v>
      </c>
      <c r="D23" s="24">
        <v>222</v>
      </c>
      <c r="E23" s="25">
        <v>53</v>
      </c>
      <c r="F23" s="25">
        <v>19</v>
      </c>
      <c r="G23" s="25" t="s">
        <v>486</v>
      </c>
      <c r="H23" s="26" t="s">
        <v>486</v>
      </c>
      <c r="I23" s="24">
        <v>171</v>
      </c>
      <c r="J23" s="25">
        <v>15</v>
      </c>
      <c r="K23" s="25">
        <v>31</v>
      </c>
      <c r="L23" s="26">
        <v>6</v>
      </c>
      <c r="M23" s="24">
        <v>155</v>
      </c>
      <c r="N23" s="25">
        <v>152</v>
      </c>
      <c r="O23" s="26">
        <v>22</v>
      </c>
      <c r="P23" s="24">
        <v>119</v>
      </c>
      <c r="Q23" s="25">
        <v>131</v>
      </c>
      <c r="R23" s="25">
        <v>67</v>
      </c>
      <c r="S23" s="25">
        <v>11</v>
      </c>
      <c r="T23" s="26">
        <v>2</v>
      </c>
      <c r="U23" s="24">
        <v>66</v>
      </c>
      <c r="V23" s="25">
        <v>19</v>
      </c>
      <c r="W23" s="25">
        <v>109</v>
      </c>
      <c r="X23" s="26">
        <v>1</v>
      </c>
      <c r="Y23" s="24">
        <v>48</v>
      </c>
      <c r="Z23" s="25">
        <v>242</v>
      </c>
      <c r="AA23" s="25">
        <v>38</v>
      </c>
      <c r="AB23" s="26" t="s">
        <v>486</v>
      </c>
      <c r="AC23" s="10"/>
    </row>
    <row r="24" spans="1:29" x14ac:dyDescent="0.35">
      <c r="A24" s="11"/>
      <c r="B24" s="22" t="s">
        <v>449</v>
      </c>
      <c r="C24" s="27">
        <v>0.06</v>
      </c>
      <c r="D24" s="28">
        <v>0.06</v>
      </c>
      <c r="E24" s="29">
        <v>0.05</v>
      </c>
      <c r="F24" s="29">
        <v>0.05</v>
      </c>
      <c r="G24" s="25" t="s">
        <v>486</v>
      </c>
      <c r="H24" s="26" t="s">
        <v>486</v>
      </c>
      <c r="I24" s="28">
        <v>7.0000000000000007E-2</v>
      </c>
      <c r="J24" s="29">
        <v>0.03</v>
      </c>
      <c r="K24" s="29">
        <v>0.05</v>
      </c>
      <c r="L24" s="30">
        <v>0.32</v>
      </c>
      <c r="M24" s="28">
        <v>7.0000000000000007E-2</v>
      </c>
      <c r="N24" s="29">
        <v>0.05</v>
      </c>
      <c r="O24" s="30">
        <v>7.0000000000000007E-2</v>
      </c>
      <c r="P24" s="28">
        <v>0.03</v>
      </c>
      <c r="Q24" s="29">
        <v>0.08</v>
      </c>
      <c r="R24" s="29">
        <v>0.28000000000000003</v>
      </c>
      <c r="S24" s="29">
        <v>0.27</v>
      </c>
      <c r="T24" s="30">
        <v>0.12</v>
      </c>
      <c r="U24" s="28">
        <v>0.14000000000000001</v>
      </c>
      <c r="V24" s="29">
        <v>7.0000000000000007E-2</v>
      </c>
      <c r="W24" s="29">
        <v>0.05</v>
      </c>
      <c r="X24" s="30">
        <v>0.02</v>
      </c>
      <c r="Y24" s="28">
        <v>0.04</v>
      </c>
      <c r="Z24" s="29">
        <v>0.06</v>
      </c>
      <c r="AA24" s="29">
        <v>0.32</v>
      </c>
      <c r="AB24" s="26" t="s">
        <v>486</v>
      </c>
      <c r="AC24" s="10"/>
    </row>
    <row r="25" spans="1:29" x14ac:dyDescent="0.35">
      <c r="A25" s="11"/>
      <c r="B25" s="22" t="s">
        <v>449</v>
      </c>
      <c r="C25" s="24" t="s">
        <v>1494</v>
      </c>
      <c r="D25" s="24" t="s">
        <v>449</v>
      </c>
      <c r="E25" s="25" t="s">
        <v>449</v>
      </c>
      <c r="F25" s="25" t="s">
        <v>449</v>
      </c>
      <c r="G25" s="25" t="s">
        <v>449</v>
      </c>
      <c r="H25" s="26" t="s">
        <v>449</v>
      </c>
      <c r="I25" s="24" t="s">
        <v>506</v>
      </c>
      <c r="J25" s="25" t="s">
        <v>449</v>
      </c>
      <c r="K25" s="25" t="s">
        <v>449</v>
      </c>
      <c r="L25" s="26" t="s">
        <v>449</v>
      </c>
      <c r="M25" s="24" t="s">
        <v>517</v>
      </c>
      <c r="N25" s="25" t="s">
        <v>449</v>
      </c>
      <c r="O25" s="26" t="s">
        <v>449</v>
      </c>
      <c r="P25" s="24" t="s">
        <v>449</v>
      </c>
      <c r="Q25" s="25" t="s">
        <v>523</v>
      </c>
      <c r="R25" s="25" t="s">
        <v>508</v>
      </c>
      <c r="S25" s="25" t="s">
        <v>449</v>
      </c>
      <c r="T25" s="26" t="s">
        <v>449</v>
      </c>
      <c r="U25" s="24" t="s">
        <v>509</v>
      </c>
      <c r="V25" s="25" t="s">
        <v>449</v>
      </c>
      <c r="W25" s="25" t="s">
        <v>449</v>
      </c>
      <c r="X25" s="26" t="s">
        <v>449</v>
      </c>
      <c r="Y25" s="24" t="s">
        <v>449</v>
      </c>
      <c r="Z25" s="25" t="s">
        <v>595</v>
      </c>
      <c r="AA25" s="25" t="s">
        <v>719</v>
      </c>
      <c r="AB25" s="26" t="s">
        <v>449</v>
      </c>
      <c r="AC25" s="10"/>
    </row>
    <row r="26" spans="1:29" x14ac:dyDescent="0.35">
      <c r="A26" s="11"/>
      <c r="B26" s="8" t="s">
        <v>1495</v>
      </c>
      <c r="C26" s="9">
        <v>112</v>
      </c>
      <c r="D26" s="10">
        <v>79</v>
      </c>
      <c r="E26" s="5">
        <v>15</v>
      </c>
      <c r="F26" s="5">
        <v>10</v>
      </c>
      <c r="G26" s="5" t="s">
        <v>486</v>
      </c>
      <c r="H26" s="11" t="s">
        <v>511</v>
      </c>
      <c r="I26" s="10">
        <v>72</v>
      </c>
      <c r="J26" s="5">
        <v>5</v>
      </c>
      <c r="K26" s="5">
        <v>2</v>
      </c>
      <c r="L26" s="11" t="s">
        <v>486</v>
      </c>
      <c r="M26" s="10">
        <v>70</v>
      </c>
      <c r="N26" s="5">
        <v>35</v>
      </c>
      <c r="O26" s="11">
        <v>7</v>
      </c>
      <c r="P26" s="10">
        <v>36</v>
      </c>
      <c r="Q26" s="5">
        <v>46</v>
      </c>
      <c r="R26" s="5">
        <v>23</v>
      </c>
      <c r="S26" s="5">
        <v>7</v>
      </c>
      <c r="T26" s="11">
        <v>1</v>
      </c>
      <c r="U26" s="10">
        <v>23</v>
      </c>
      <c r="V26" s="5">
        <v>3</v>
      </c>
      <c r="W26" s="5">
        <v>46</v>
      </c>
      <c r="X26" s="11">
        <v>2</v>
      </c>
      <c r="Y26" s="10">
        <v>21</v>
      </c>
      <c r="Z26" s="5">
        <v>77</v>
      </c>
      <c r="AA26" s="5">
        <v>9</v>
      </c>
      <c r="AB26" s="11">
        <v>1</v>
      </c>
      <c r="AC26" s="10"/>
    </row>
    <row r="27" spans="1:29" x14ac:dyDescent="0.35">
      <c r="A27" s="11"/>
      <c r="B27" s="8" t="s">
        <v>449</v>
      </c>
      <c r="C27" s="12">
        <v>0.02</v>
      </c>
      <c r="D27" s="13">
        <v>0.02</v>
      </c>
      <c r="E27" s="14">
        <v>0.01</v>
      </c>
      <c r="F27" s="14">
        <v>0.03</v>
      </c>
      <c r="G27" s="5" t="s">
        <v>486</v>
      </c>
      <c r="H27" s="15">
        <v>0.02</v>
      </c>
      <c r="I27" s="13">
        <v>0.03</v>
      </c>
      <c r="J27" s="14">
        <v>0.01</v>
      </c>
      <c r="K27" s="5" t="s">
        <v>511</v>
      </c>
      <c r="L27" s="11" t="s">
        <v>486</v>
      </c>
      <c r="M27" s="13">
        <v>0.03</v>
      </c>
      <c r="N27" s="14">
        <v>0.01</v>
      </c>
      <c r="O27" s="15">
        <v>0.02</v>
      </c>
      <c r="P27" s="13">
        <v>0.01</v>
      </c>
      <c r="Q27" s="14">
        <v>0.03</v>
      </c>
      <c r="R27" s="14">
        <v>0.09</v>
      </c>
      <c r="S27" s="14">
        <v>0.18</v>
      </c>
      <c r="T27" s="15">
        <v>0.04</v>
      </c>
      <c r="U27" s="13">
        <v>0.05</v>
      </c>
      <c r="V27" s="14">
        <v>0.01</v>
      </c>
      <c r="W27" s="14">
        <v>0.02</v>
      </c>
      <c r="X27" s="15">
        <v>0.04</v>
      </c>
      <c r="Y27" s="13">
        <v>0.02</v>
      </c>
      <c r="Z27" s="14">
        <v>0.02</v>
      </c>
      <c r="AA27" s="14">
        <v>0.08</v>
      </c>
      <c r="AB27" s="15">
        <v>0.02</v>
      </c>
      <c r="AC27" s="10"/>
    </row>
    <row r="28" spans="1:29" x14ac:dyDescent="0.35">
      <c r="A28" s="11"/>
      <c r="B28" s="8" t="s">
        <v>449</v>
      </c>
      <c r="C28" s="10" t="s">
        <v>1361</v>
      </c>
      <c r="D28" s="10" t="s">
        <v>449</v>
      </c>
      <c r="E28" s="5" t="s">
        <v>449</v>
      </c>
      <c r="F28" s="5" t="s">
        <v>449</v>
      </c>
      <c r="G28" s="5" t="s">
        <v>449</v>
      </c>
      <c r="H28" s="11" t="s">
        <v>449</v>
      </c>
      <c r="I28" s="10" t="s">
        <v>514</v>
      </c>
      <c r="J28" s="5" t="s">
        <v>449</v>
      </c>
      <c r="K28" s="5" t="s">
        <v>449</v>
      </c>
      <c r="L28" s="11" t="s">
        <v>449</v>
      </c>
      <c r="M28" s="10" t="s">
        <v>518</v>
      </c>
      <c r="N28" s="5" t="s">
        <v>449</v>
      </c>
      <c r="O28" s="11" t="s">
        <v>449</v>
      </c>
      <c r="P28" s="10" t="s">
        <v>449</v>
      </c>
      <c r="Q28" s="5" t="s">
        <v>523</v>
      </c>
      <c r="R28" s="5" t="s">
        <v>508</v>
      </c>
      <c r="S28" s="5" t="s">
        <v>449</v>
      </c>
      <c r="T28" s="11" t="s">
        <v>449</v>
      </c>
      <c r="U28" s="10" t="s">
        <v>509</v>
      </c>
      <c r="V28" s="5" t="s">
        <v>449</v>
      </c>
      <c r="W28" s="5" t="s">
        <v>449</v>
      </c>
      <c r="X28" s="11" t="s">
        <v>449</v>
      </c>
      <c r="Y28" s="10" t="s">
        <v>449</v>
      </c>
      <c r="Z28" s="5" t="s">
        <v>449</v>
      </c>
      <c r="AA28" s="5" t="s">
        <v>719</v>
      </c>
      <c r="AB28" s="11" t="s">
        <v>449</v>
      </c>
      <c r="AC28" s="10"/>
    </row>
    <row r="29" spans="1:29" x14ac:dyDescent="0.35">
      <c r="A29" s="11"/>
      <c r="B29" s="22" t="s">
        <v>1496</v>
      </c>
      <c r="C29" s="23">
        <v>29</v>
      </c>
      <c r="D29" s="24">
        <v>20</v>
      </c>
      <c r="E29" s="25">
        <v>6</v>
      </c>
      <c r="F29" s="25">
        <v>2</v>
      </c>
      <c r="G29" s="25" t="s">
        <v>486</v>
      </c>
      <c r="H29" s="26" t="s">
        <v>486</v>
      </c>
      <c r="I29" s="24">
        <v>18</v>
      </c>
      <c r="J29" s="25" t="s">
        <v>486</v>
      </c>
      <c r="K29" s="25">
        <v>2</v>
      </c>
      <c r="L29" s="26" t="s">
        <v>486</v>
      </c>
      <c r="M29" s="24">
        <v>13</v>
      </c>
      <c r="N29" s="25">
        <v>12</v>
      </c>
      <c r="O29" s="26">
        <v>4</v>
      </c>
      <c r="P29" s="24">
        <v>5</v>
      </c>
      <c r="Q29" s="25">
        <v>8</v>
      </c>
      <c r="R29" s="25">
        <v>9</v>
      </c>
      <c r="S29" s="25">
        <v>5</v>
      </c>
      <c r="T29" s="26">
        <v>2</v>
      </c>
      <c r="U29" s="24">
        <v>7</v>
      </c>
      <c r="V29" s="25">
        <v>3</v>
      </c>
      <c r="W29" s="25">
        <v>6</v>
      </c>
      <c r="X29" s="26" t="s">
        <v>486</v>
      </c>
      <c r="Y29" s="24">
        <v>2</v>
      </c>
      <c r="Z29" s="25">
        <v>21</v>
      </c>
      <c r="AA29" s="25">
        <v>6</v>
      </c>
      <c r="AB29" s="26" t="s">
        <v>486</v>
      </c>
      <c r="AC29" s="10"/>
    </row>
    <row r="30" spans="1:29" x14ac:dyDescent="0.35">
      <c r="A30" s="11"/>
      <c r="B30" s="22" t="s">
        <v>449</v>
      </c>
      <c r="C30" s="27">
        <v>0.01</v>
      </c>
      <c r="D30" s="28">
        <v>0.01</v>
      </c>
      <c r="E30" s="29">
        <v>0.01</v>
      </c>
      <c r="F30" s="29">
        <v>0.01</v>
      </c>
      <c r="G30" s="25" t="s">
        <v>486</v>
      </c>
      <c r="H30" s="26" t="s">
        <v>486</v>
      </c>
      <c r="I30" s="28">
        <v>0.01</v>
      </c>
      <c r="J30" s="25" t="s">
        <v>486</v>
      </c>
      <c r="K30" s="25" t="s">
        <v>511</v>
      </c>
      <c r="L30" s="26" t="s">
        <v>486</v>
      </c>
      <c r="M30" s="28">
        <v>0.01</v>
      </c>
      <c r="N30" s="25" t="s">
        <v>511</v>
      </c>
      <c r="O30" s="30">
        <v>0.01</v>
      </c>
      <c r="P30" s="24" t="s">
        <v>511</v>
      </c>
      <c r="Q30" s="25" t="s">
        <v>511</v>
      </c>
      <c r="R30" s="29">
        <v>0.04</v>
      </c>
      <c r="S30" s="29">
        <v>0.12</v>
      </c>
      <c r="T30" s="30">
        <v>0.17</v>
      </c>
      <c r="U30" s="28">
        <v>0.01</v>
      </c>
      <c r="V30" s="29">
        <v>0.01</v>
      </c>
      <c r="W30" s="25" t="s">
        <v>511</v>
      </c>
      <c r="X30" s="26" t="s">
        <v>486</v>
      </c>
      <c r="Y30" s="24" t="s">
        <v>511</v>
      </c>
      <c r="Z30" s="29">
        <v>0.01</v>
      </c>
      <c r="AA30" s="29">
        <v>0.05</v>
      </c>
      <c r="AB30" s="26" t="s">
        <v>486</v>
      </c>
      <c r="AC30" s="10"/>
    </row>
    <row r="31" spans="1:29" x14ac:dyDescent="0.35">
      <c r="A31" s="11"/>
      <c r="B31" s="22" t="s">
        <v>449</v>
      </c>
      <c r="C31" s="24" t="s">
        <v>605</v>
      </c>
      <c r="D31" s="24" t="s">
        <v>449</v>
      </c>
      <c r="E31" s="25" t="s">
        <v>449</v>
      </c>
      <c r="F31" s="25" t="s">
        <v>449</v>
      </c>
      <c r="G31" s="25" t="s">
        <v>449</v>
      </c>
      <c r="H31" s="26" t="s">
        <v>449</v>
      </c>
      <c r="I31" s="24" t="s">
        <v>449</v>
      </c>
      <c r="J31" s="25" t="s">
        <v>449</v>
      </c>
      <c r="K31" s="25" t="s">
        <v>449</v>
      </c>
      <c r="L31" s="26" t="s">
        <v>449</v>
      </c>
      <c r="M31" s="24" t="s">
        <v>449</v>
      </c>
      <c r="N31" s="25" t="s">
        <v>449</v>
      </c>
      <c r="O31" s="26" t="s">
        <v>449</v>
      </c>
      <c r="P31" s="24" t="s">
        <v>449</v>
      </c>
      <c r="Q31" s="25" t="s">
        <v>449</v>
      </c>
      <c r="R31" s="25" t="s">
        <v>508</v>
      </c>
      <c r="S31" s="25" t="s">
        <v>449</v>
      </c>
      <c r="T31" s="26" t="s">
        <v>449</v>
      </c>
      <c r="U31" s="24" t="s">
        <v>501</v>
      </c>
      <c r="V31" s="25" t="s">
        <v>449</v>
      </c>
      <c r="W31" s="25" t="s">
        <v>449</v>
      </c>
      <c r="X31" s="26" t="s">
        <v>449</v>
      </c>
      <c r="Y31" s="24" t="s">
        <v>449</v>
      </c>
      <c r="Z31" s="25" t="s">
        <v>449</v>
      </c>
      <c r="AA31" s="25" t="s">
        <v>719</v>
      </c>
      <c r="AB31" s="26" t="s">
        <v>449</v>
      </c>
      <c r="AC31" s="10"/>
    </row>
    <row r="32" spans="1:29" x14ac:dyDescent="0.35">
      <c r="A32" s="11"/>
      <c r="B32" s="8" t="s">
        <v>1497</v>
      </c>
      <c r="C32" s="9">
        <v>8</v>
      </c>
      <c r="D32" s="10">
        <v>2</v>
      </c>
      <c r="E32" s="5" t="s">
        <v>486</v>
      </c>
      <c r="F32" s="5">
        <v>2</v>
      </c>
      <c r="G32" s="5" t="s">
        <v>486</v>
      </c>
      <c r="H32" s="11">
        <v>1</v>
      </c>
      <c r="I32" s="10">
        <v>1</v>
      </c>
      <c r="J32" s="5">
        <v>1</v>
      </c>
      <c r="K32" s="5" t="s">
        <v>486</v>
      </c>
      <c r="L32" s="11" t="s">
        <v>486</v>
      </c>
      <c r="M32" s="10">
        <v>3</v>
      </c>
      <c r="N32" s="5">
        <v>2</v>
      </c>
      <c r="O32" s="11">
        <v>3</v>
      </c>
      <c r="P32" s="10">
        <v>4</v>
      </c>
      <c r="Q32" s="5">
        <v>2</v>
      </c>
      <c r="R32" s="5" t="s">
        <v>486</v>
      </c>
      <c r="S32" s="5">
        <v>1</v>
      </c>
      <c r="T32" s="11">
        <v>1</v>
      </c>
      <c r="U32" s="10">
        <v>1</v>
      </c>
      <c r="V32" s="5" t="s">
        <v>486</v>
      </c>
      <c r="W32" s="5" t="s">
        <v>486</v>
      </c>
      <c r="X32" s="11" t="s">
        <v>486</v>
      </c>
      <c r="Y32" s="10" t="s">
        <v>486</v>
      </c>
      <c r="Z32" s="5">
        <v>2</v>
      </c>
      <c r="AA32" s="5">
        <v>2</v>
      </c>
      <c r="AB32" s="11">
        <v>3</v>
      </c>
      <c r="AC32" s="10"/>
    </row>
    <row r="33" spans="1:29" x14ac:dyDescent="0.35">
      <c r="A33" s="11"/>
      <c r="B33" s="8" t="s">
        <v>449</v>
      </c>
      <c r="C33" s="10" t="s">
        <v>511</v>
      </c>
      <c r="D33" s="10" t="s">
        <v>511</v>
      </c>
      <c r="E33" s="5" t="s">
        <v>486</v>
      </c>
      <c r="F33" s="14">
        <v>0.01</v>
      </c>
      <c r="G33" s="5" t="s">
        <v>486</v>
      </c>
      <c r="H33" s="15">
        <v>0.03</v>
      </c>
      <c r="I33" s="10" t="s">
        <v>511</v>
      </c>
      <c r="J33" s="5" t="s">
        <v>511</v>
      </c>
      <c r="K33" s="5" t="s">
        <v>486</v>
      </c>
      <c r="L33" s="11" t="s">
        <v>486</v>
      </c>
      <c r="M33" s="10" t="s">
        <v>511</v>
      </c>
      <c r="N33" s="5" t="s">
        <v>511</v>
      </c>
      <c r="O33" s="15">
        <v>0.01</v>
      </c>
      <c r="P33" s="10" t="s">
        <v>511</v>
      </c>
      <c r="Q33" s="5" t="s">
        <v>511</v>
      </c>
      <c r="R33" s="5" t="s">
        <v>486</v>
      </c>
      <c r="S33" s="14">
        <v>0.03</v>
      </c>
      <c r="T33" s="15">
        <v>0.04</v>
      </c>
      <c r="U33" s="10" t="s">
        <v>511</v>
      </c>
      <c r="V33" s="5" t="s">
        <v>486</v>
      </c>
      <c r="W33" s="5" t="s">
        <v>486</v>
      </c>
      <c r="X33" s="11" t="s">
        <v>486</v>
      </c>
      <c r="Y33" s="10" t="s">
        <v>486</v>
      </c>
      <c r="Z33" s="5" t="s">
        <v>511</v>
      </c>
      <c r="AA33" s="14">
        <v>0.02</v>
      </c>
      <c r="AB33" s="15">
        <v>7.0000000000000007E-2</v>
      </c>
      <c r="AC33" s="10"/>
    </row>
    <row r="34" spans="1:29" x14ac:dyDescent="0.35">
      <c r="A34" s="11"/>
      <c r="B34" s="8" t="s">
        <v>449</v>
      </c>
      <c r="C34" s="10" t="s">
        <v>636</v>
      </c>
      <c r="D34" s="10" t="s">
        <v>449</v>
      </c>
      <c r="E34" s="5" t="s">
        <v>449</v>
      </c>
      <c r="F34" s="5" t="s">
        <v>736</v>
      </c>
      <c r="G34" s="5" t="s">
        <v>449</v>
      </c>
      <c r="H34" s="11" t="s">
        <v>449</v>
      </c>
      <c r="I34" s="10" t="s">
        <v>449</v>
      </c>
      <c r="J34" s="5" t="s">
        <v>449</v>
      </c>
      <c r="K34" s="5" t="s">
        <v>449</v>
      </c>
      <c r="L34" s="11" t="s">
        <v>449</v>
      </c>
      <c r="M34" s="10" t="s">
        <v>449</v>
      </c>
      <c r="N34" s="5" t="s">
        <v>449</v>
      </c>
      <c r="O34" s="11" t="s">
        <v>518</v>
      </c>
      <c r="P34" s="10" t="s">
        <v>449</v>
      </c>
      <c r="Q34" s="5" t="s">
        <v>449</v>
      </c>
      <c r="R34" s="5" t="s">
        <v>449</v>
      </c>
      <c r="S34" s="5" t="s">
        <v>449</v>
      </c>
      <c r="T34" s="11" t="s">
        <v>449</v>
      </c>
      <c r="U34" s="10" t="s">
        <v>559</v>
      </c>
      <c r="V34" s="5" t="s">
        <v>449</v>
      </c>
      <c r="W34" s="5" t="s">
        <v>449</v>
      </c>
      <c r="X34" s="11" t="s">
        <v>449</v>
      </c>
      <c r="Y34" s="10" t="s">
        <v>449</v>
      </c>
      <c r="Z34" s="5" t="s">
        <v>449</v>
      </c>
      <c r="AA34" s="5" t="s">
        <v>719</v>
      </c>
      <c r="AB34" s="11" t="s">
        <v>449</v>
      </c>
      <c r="AC34" s="10"/>
    </row>
    <row r="35" spans="1:29" x14ac:dyDescent="0.35">
      <c r="A35" s="11"/>
      <c r="B35" s="22" t="s">
        <v>1498</v>
      </c>
      <c r="C35" s="23">
        <v>25</v>
      </c>
      <c r="D35" s="24">
        <v>20</v>
      </c>
      <c r="E35" s="25">
        <v>1</v>
      </c>
      <c r="F35" s="25" t="s">
        <v>486</v>
      </c>
      <c r="G35" s="25" t="s">
        <v>486</v>
      </c>
      <c r="H35" s="26" t="s">
        <v>486</v>
      </c>
      <c r="I35" s="24">
        <v>15</v>
      </c>
      <c r="J35" s="25">
        <v>1</v>
      </c>
      <c r="K35" s="25" t="s">
        <v>486</v>
      </c>
      <c r="L35" s="26">
        <v>4</v>
      </c>
      <c r="M35" s="24">
        <v>17</v>
      </c>
      <c r="N35" s="25">
        <v>5</v>
      </c>
      <c r="O35" s="26">
        <v>3</v>
      </c>
      <c r="P35" s="24">
        <v>2</v>
      </c>
      <c r="Q35" s="25" t="s">
        <v>486</v>
      </c>
      <c r="R35" s="25">
        <v>11</v>
      </c>
      <c r="S35" s="25">
        <v>8</v>
      </c>
      <c r="T35" s="26">
        <v>4</v>
      </c>
      <c r="U35" s="24">
        <v>1</v>
      </c>
      <c r="V35" s="25">
        <v>4</v>
      </c>
      <c r="W35" s="25">
        <v>10</v>
      </c>
      <c r="X35" s="26" t="s">
        <v>486</v>
      </c>
      <c r="Y35" s="24">
        <v>5</v>
      </c>
      <c r="Z35" s="25">
        <v>11</v>
      </c>
      <c r="AA35" s="25">
        <v>3</v>
      </c>
      <c r="AB35" s="26">
        <v>2</v>
      </c>
      <c r="AC35" s="10"/>
    </row>
    <row r="36" spans="1:29" x14ac:dyDescent="0.35">
      <c r="A36" s="11"/>
      <c r="B36" s="22" t="s">
        <v>449</v>
      </c>
      <c r="C36" s="24" t="s">
        <v>511</v>
      </c>
      <c r="D36" s="28">
        <v>0.01</v>
      </c>
      <c r="E36" s="25" t="s">
        <v>511</v>
      </c>
      <c r="F36" s="25" t="s">
        <v>486</v>
      </c>
      <c r="G36" s="25" t="s">
        <v>486</v>
      </c>
      <c r="H36" s="26" t="s">
        <v>486</v>
      </c>
      <c r="I36" s="28">
        <v>0.01</v>
      </c>
      <c r="J36" s="25" t="s">
        <v>511</v>
      </c>
      <c r="K36" s="25" t="s">
        <v>486</v>
      </c>
      <c r="L36" s="30">
        <v>0.22</v>
      </c>
      <c r="M36" s="28">
        <v>0.01</v>
      </c>
      <c r="N36" s="25" t="s">
        <v>511</v>
      </c>
      <c r="O36" s="30">
        <v>0.01</v>
      </c>
      <c r="P36" s="24" t="s">
        <v>511</v>
      </c>
      <c r="Q36" s="25" t="s">
        <v>486</v>
      </c>
      <c r="R36" s="29">
        <v>0.04</v>
      </c>
      <c r="S36" s="29">
        <v>0.2</v>
      </c>
      <c r="T36" s="30">
        <v>0.27</v>
      </c>
      <c r="U36" s="24" t="s">
        <v>511</v>
      </c>
      <c r="V36" s="29">
        <v>0.01</v>
      </c>
      <c r="W36" s="25" t="s">
        <v>511</v>
      </c>
      <c r="X36" s="26" t="s">
        <v>486</v>
      </c>
      <c r="Y36" s="24" t="s">
        <v>511</v>
      </c>
      <c r="Z36" s="25" t="s">
        <v>511</v>
      </c>
      <c r="AA36" s="29">
        <v>0.02</v>
      </c>
      <c r="AB36" s="30">
        <v>0.05</v>
      </c>
      <c r="AC36" s="10"/>
    </row>
    <row r="37" spans="1:29" x14ac:dyDescent="0.35">
      <c r="A37" s="11"/>
      <c r="B37" s="22" t="s">
        <v>449</v>
      </c>
      <c r="C37" s="24" t="s">
        <v>527</v>
      </c>
      <c r="D37" s="24" t="s">
        <v>449</v>
      </c>
      <c r="E37" s="25" t="s">
        <v>449</v>
      </c>
      <c r="F37" s="25" t="s">
        <v>449</v>
      </c>
      <c r="G37" s="25" t="s">
        <v>449</v>
      </c>
      <c r="H37" s="26" t="s">
        <v>449</v>
      </c>
      <c r="I37" s="24" t="s">
        <v>449</v>
      </c>
      <c r="J37" s="25" t="s">
        <v>449</v>
      </c>
      <c r="K37" s="25" t="s">
        <v>449</v>
      </c>
      <c r="L37" s="26" t="s">
        <v>449</v>
      </c>
      <c r="M37" s="24" t="s">
        <v>517</v>
      </c>
      <c r="N37" s="25" t="s">
        <v>449</v>
      </c>
      <c r="O37" s="26" t="s">
        <v>449</v>
      </c>
      <c r="P37" s="24" t="s">
        <v>449</v>
      </c>
      <c r="Q37" s="25" t="s">
        <v>449</v>
      </c>
      <c r="R37" s="25" t="s">
        <v>508</v>
      </c>
      <c r="S37" s="25" t="s">
        <v>449</v>
      </c>
      <c r="T37" s="26" t="s">
        <v>449</v>
      </c>
      <c r="U37" s="24" t="s">
        <v>449</v>
      </c>
      <c r="V37" s="25" t="s">
        <v>449</v>
      </c>
      <c r="W37" s="25" t="s">
        <v>449</v>
      </c>
      <c r="X37" s="26" t="s">
        <v>449</v>
      </c>
      <c r="Y37" s="24" t="s">
        <v>449</v>
      </c>
      <c r="Z37" s="25" t="s">
        <v>449</v>
      </c>
      <c r="AA37" s="25" t="s">
        <v>719</v>
      </c>
      <c r="AB37" s="26" t="s">
        <v>449</v>
      </c>
      <c r="AC37" s="10"/>
    </row>
    <row r="38" spans="1:29" x14ac:dyDescent="0.35">
      <c r="A38" s="11"/>
      <c r="B38" s="8" t="s">
        <v>519</v>
      </c>
      <c r="C38" s="10">
        <v>34</v>
      </c>
      <c r="D38" s="10">
        <v>18</v>
      </c>
      <c r="E38" s="5">
        <v>8</v>
      </c>
      <c r="F38" s="5">
        <v>2</v>
      </c>
      <c r="G38" s="5" t="s">
        <v>486</v>
      </c>
      <c r="H38" s="11" t="s">
        <v>511</v>
      </c>
      <c r="I38" s="10">
        <v>18</v>
      </c>
      <c r="J38" s="5" t="s">
        <v>486</v>
      </c>
      <c r="K38" s="5" t="s">
        <v>486</v>
      </c>
      <c r="L38" s="11" t="s">
        <v>486</v>
      </c>
      <c r="M38" s="10">
        <v>17</v>
      </c>
      <c r="N38" s="5">
        <v>14</v>
      </c>
      <c r="O38" s="11">
        <v>2</v>
      </c>
      <c r="P38" s="10">
        <v>18</v>
      </c>
      <c r="Q38" s="5">
        <v>9</v>
      </c>
      <c r="R38" s="5">
        <v>7</v>
      </c>
      <c r="S38" s="5" t="s">
        <v>511</v>
      </c>
      <c r="T38" s="11" t="s">
        <v>486</v>
      </c>
      <c r="U38" s="10">
        <v>6</v>
      </c>
      <c r="V38" s="5">
        <v>2</v>
      </c>
      <c r="W38" s="5">
        <v>5</v>
      </c>
      <c r="X38" s="11">
        <v>2</v>
      </c>
      <c r="Y38" s="10">
        <v>5</v>
      </c>
      <c r="Z38" s="5">
        <v>6</v>
      </c>
      <c r="AA38" s="5">
        <v>1</v>
      </c>
      <c r="AB38" s="11">
        <v>3</v>
      </c>
      <c r="AC38" s="10"/>
    </row>
    <row r="39" spans="1:29" x14ac:dyDescent="0.35">
      <c r="A39" s="5"/>
      <c r="B39" s="31" t="s">
        <v>449</v>
      </c>
      <c r="C39" s="32" t="s">
        <v>608</v>
      </c>
      <c r="D39" s="32" t="s">
        <v>449</v>
      </c>
      <c r="E39" s="33" t="s">
        <v>449</v>
      </c>
      <c r="F39" s="33" t="s">
        <v>449</v>
      </c>
      <c r="G39" s="33" t="s">
        <v>449</v>
      </c>
      <c r="H39" s="34" t="s">
        <v>449</v>
      </c>
      <c r="I39" s="32" t="s">
        <v>449</v>
      </c>
      <c r="J39" s="33" t="s">
        <v>449</v>
      </c>
      <c r="K39" s="33" t="s">
        <v>449</v>
      </c>
      <c r="L39" s="34" t="s">
        <v>449</v>
      </c>
      <c r="M39" s="32" t="s">
        <v>449</v>
      </c>
      <c r="N39" s="33" t="s">
        <v>449</v>
      </c>
      <c r="O39" s="34" t="s">
        <v>449</v>
      </c>
      <c r="P39" s="32" t="s">
        <v>449</v>
      </c>
      <c r="Q39" s="33" t="s">
        <v>449</v>
      </c>
      <c r="R39" s="33" t="s">
        <v>508</v>
      </c>
      <c r="S39" s="33" t="s">
        <v>449</v>
      </c>
      <c r="T39" s="34" t="s">
        <v>449</v>
      </c>
      <c r="U39" s="32" t="s">
        <v>559</v>
      </c>
      <c r="V39" s="33" t="s">
        <v>449</v>
      </c>
      <c r="W39" s="33" t="s">
        <v>449</v>
      </c>
      <c r="X39" s="34" t="s">
        <v>449</v>
      </c>
      <c r="Y39" s="32" t="s">
        <v>449</v>
      </c>
      <c r="Z39" s="33" t="s">
        <v>449</v>
      </c>
      <c r="AA39" s="33" t="s">
        <v>449</v>
      </c>
      <c r="AB39" s="33" t="s">
        <v>449</v>
      </c>
      <c r="AC39" s="10"/>
    </row>
    <row r="40" spans="1:29" x14ac:dyDescent="0.35">
      <c r="B40" s="1" t="s">
        <v>1929</v>
      </c>
    </row>
    <row r="41" spans="1:29" x14ac:dyDescent="0.35">
      <c r="B41" s="1" t="s">
        <v>529</v>
      </c>
    </row>
    <row r="42" spans="1:29" x14ac:dyDescent="0.35">
      <c r="B42" s="1" t="s">
        <v>530</v>
      </c>
    </row>
  </sheetData>
  <hyperlinks>
    <hyperlink ref="C1" location="Index!A128" display="Return to Index" xr:uid="{00000000-0004-0000-7C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D00-000000000000}">
  <dimension ref="A1:X41"/>
  <sheetViews>
    <sheetView showGridLines="0" zoomScale="85" zoomScaleNormal="85" workbookViewId="0">
      <pane ySplit="8" topLeftCell="A9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334</v>
      </c>
    </row>
    <row r="6" spans="1:24" x14ac:dyDescent="0.35">
      <c r="B6" s="1" t="s">
        <v>332</v>
      </c>
    </row>
    <row r="7" spans="1:24" x14ac:dyDescent="0.35">
      <c r="B7" s="1" t="s">
        <v>3</v>
      </c>
    </row>
    <row r="8" spans="1:24" ht="130.5" x14ac:dyDescent="0.35">
      <c r="B8" s="5" t="s">
        <v>449</v>
      </c>
      <c r="C8" s="6" t="s">
        <v>450</v>
      </c>
      <c r="D8" s="6" t="s">
        <v>535</v>
      </c>
      <c r="E8" s="7" t="s">
        <v>536</v>
      </c>
      <c r="F8" s="7" t="s">
        <v>537</v>
      </c>
      <c r="G8" s="7" t="s">
        <v>538</v>
      </c>
      <c r="H8" s="7" t="s">
        <v>539</v>
      </c>
      <c r="I8" s="7" t="s">
        <v>540</v>
      </c>
      <c r="J8" s="6" t="s">
        <v>541</v>
      </c>
      <c r="K8" s="7" t="s">
        <v>542</v>
      </c>
      <c r="L8" s="6" t="s">
        <v>543</v>
      </c>
      <c r="M8" s="7" t="s">
        <v>544</v>
      </c>
      <c r="N8" s="7" t="s">
        <v>545</v>
      </c>
      <c r="O8" s="7" t="s">
        <v>546</v>
      </c>
      <c r="P8" s="7" t="s">
        <v>547</v>
      </c>
      <c r="Q8" s="7" t="s">
        <v>548</v>
      </c>
      <c r="R8" s="7" t="s">
        <v>549</v>
      </c>
      <c r="S8" s="6" t="s">
        <v>550</v>
      </c>
      <c r="T8" s="7" t="s">
        <v>551</v>
      </c>
      <c r="U8" s="7" t="s">
        <v>552</v>
      </c>
      <c r="V8" s="7" t="s">
        <v>553</v>
      </c>
      <c r="W8" s="7" t="s">
        <v>554</v>
      </c>
    </row>
    <row r="9" spans="1:24" x14ac:dyDescent="0.35">
      <c r="B9" s="8" t="s">
        <v>476</v>
      </c>
      <c r="C9" s="9">
        <v>5459</v>
      </c>
      <c r="D9" s="10">
        <v>2149</v>
      </c>
      <c r="E9" s="5">
        <v>373</v>
      </c>
      <c r="F9" s="5">
        <v>1150</v>
      </c>
      <c r="G9" s="5">
        <v>648</v>
      </c>
      <c r="H9" s="5">
        <v>679</v>
      </c>
      <c r="I9" s="11">
        <v>348</v>
      </c>
      <c r="J9" s="10">
        <v>4540</v>
      </c>
      <c r="K9" s="11">
        <v>732</v>
      </c>
      <c r="L9" s="10">
        <v>856</v>
      </c>
      <c r="M9" s="5">
        <v>1237</v>
      </c>
      <c r="N9" s="5">
        <v>402</v>
      </c>
      <c r="O9" s="5">
        <v>1438</v>
      </c>
      <c r="P9" s="5">
        <v>816</v>
      </c>
      <c r="Q9" s="5">
        <v>261</v>
      </c>
      <c r="R9" s="11">
        <v>194</v>
      </c>
      <c r="S9" s="10">
        <v>927</v>
      </c>
      <c r="T9" s="5">
        <v>1444</v>
      </c>
      <c r="U9" s="5">
        <v>1554</v>
      </c>
      <c r="V9" s="5">
        <v>640</v>
      </c>
      <c r="W9" s="11">
        <v>301</v>
      </c>
    </row>
    <row r="10" spans="1:24" x14ac:dyDescent="0.35">
      <c r="B10" s="17" t="s">
        <v>1930</v>
      </c>
      <c r="C10" s="18">
        <v>5453</v>
      </c>
      <c r="D10" s="19">
        <v>2032</v>
      </c>
      <c r="E10" s="20">
        <v>409</v>
      </c>
      <c r="F10" s="20">
        <v>985</v>
      </c>
      <c r="G10" s="20">
        <v>676</v>
      </c>
      <c r="H10" s="20">
        <v>824</v>
      </c>
      <c r="I10" s="21">
        <v>381</v>
      </c>
      <c r="J10" s="19">
        <v>4263</v>
      </c>
      <c r="K10" s="21">
        <v>922</v>
      </c>
      <c r="L10" s="19">
        <v>992</v>
      </c>
      <c r="M10" s="20">
        <v>1206</v>
      </c>
      <c r="N10" s="20">
        <v>378</v>
      </c>
      <c r="O10" s="20">
        <v>1331</v>
      </c>
      <c r="P10" s="20">
        <v>755</v>
      </c>
      <c r="Q10" s="20">
        <v>211</v>
      </c>
      <c r="R10" s="21">
        <v>262</v>
      </c>
      <c r="S10" s="19">
        <v>1117</v>
      </c>
      <c r="T10" s="20">
        <v>1462</v>
      </c>
      <c r="U10" s="20">
        <v>1337</v>
      </c>
      <c r="V10" s="20">
        <v>517</v>
      </c>
      <c r="W10" s="21">
        <v>394</v>
      </c>
    </row>
    <row r="11" spans="1:24" x14ac:dyDescent="0.35">
      <c r="A11" s="11"/>
      <c r="B11" s="22" t="s">
        <v>495</v>
      </c>
      <c r="C11" s="23">
        <v>428</v>
      </c>
      <c r="D11" s="24">
        <v>165</v>
      </c>
      <c r="E11" s="25">
        <v>24</v>
      </c>
      <c r="F11" s="25">
        <v>58</v>
      </c>
      <c r="G11" s="25">
        <v>60</v>
      </c>
      <c r="H11" s="25">
        <v>62</v>
      </c>
      <c r="I11" s="26">
        <v>33</v>
      </c>
      <c r="J11" s="24">
        <v>339</v>
      </c>
      <c r="K11" s="26">
        <v>85</v>
      </c>
      <c r="L11" s="24">
        <v>100</v>
      </c>
      <c r="M11" s="25">
        <v>96</v>
      </c>
      <c r="N11" s="25">
        <v>39</v>
      </c>
      <c r="O11" s="25">
        <v>86</v>
      </c>
      <c r="P11" s="25">
        <v>45</v>
      </c>
      <c r="Q11" s="25">
        <v>10</v>
      </c>
      <c r="R11" s="26">
        <v>14</v>
      </c>
      <c r="S11" s="24">
        <v>156</v>
      </c>
      <c r="T11" s="25">
        <v>123</v>
      </c>
      <c r="U11" s="25">
        <v>44</v>
      </c>
      <c r="V11" s="25">
        <v>7</v>
      </c>
      <c r="W11" s="26">
        <v>44</v>
      </c>
      <c r="X11" s="10"/>
    </row>
    <row r="12" spans="1:24" x14ac:dyDescent="0.35">
      <c r="A12" s="11"/>
      <c r="B12" s="22" t="s">
        <v>449</v>
      </c>
      <c r="C12" s="27">
        <v>0.08</v>
      </c>
      <c r="D12" s="28">
        <v>0.08</v>
      </c>
      <c r="E12" s="29">
        <v>0.06</v>
      </c>
      <c r="F12" s="29">
        <v>0.06</v>
      </c>
      <c r="G12" s="29">
        <v>0.09</v>
      </c>
      <c r="H12" s="29">
        <v>7.0000000000000007E-2</v>
      </c>
      <c r="I12" s="30">
        <v>0.09</v>
      </c>
      <c r="J12" s="28">
        <v>0.08</v>
      </c>
      <c r="K12" s="30">
        <v>0.09</v>
      </c>
      <c r="L12" s="28">
        <v>0.1</v>
      </c>
      <c r="M12" s="29">
        <v>0.08</v>
      </c>
      <c r="N12" s="29">
        <v>0.1</v>
      </c>
      <c r="O12" s="29">
        <v>7.0000000000000007E-2</v>
      </c>
      <c r="P12" s="29">
        <v>0.06</v>
      </c>
      <c r="Q12" s="29">
        <v>0.05</v>
      </c>
      <c r="R12" s="30">
        <v>0.06</v>
      </c>
      <c r="S12" s="28">
        <v>0.14000000000000001</v>
      </c>
      <c r="T12" s="29">
        <v>0.08</v>
      </c>
      <c r="U12" s="29">
        <v>0.03</v>
      </c>
      <c r="V12" s="29">
        <v>0.01</v>
      </c>
      <c r="W12" s="30">
        <v>0.11</v>
      </c>
      <c r="X12" s="10"/>
    </row>
    <row r="13" spans="1:24" x14ac:dyDescent="0.35">
      <c r="A13" s="11"/>
      <c r="B13" s="22" t="s">
        <v>449</v>
      </c>
      <c r="C13" s="24" t="s">
        <v>1226</v>
      </c>
      <c r="D13" s="24" t="s">
        <v>449</v>
      </c>
      <c r="E13" s="25" t="s">
        <v>449</v>
      </c>
      <c r="F13" s="25" t="s">
        <v>449</v>
      </c>
      <c r="G13" s="25" t="s">
        <v>449</v>
      </c>
      <c r="H13" s="25" t="s">
        <v>449</v>
      </c>
      <c r="I13" s="26" t="s">
        <v>449</v>
      </c>
      <c r="J13" s="24" t="s">
        <v>449</v>
      </c>
      <c r="K13" s="26" t="s">
        <v>449</v>
      </c>
      <c r="L13" s="24" t="s">
        <v>877</v>
      </c>
      <c r="M13" s="25" t="s">
        <v>449</v>
      </c>
      <c r="N13" s="25" t="s">
        <v>928</v>
      </c>
      <c r="O13" s="25" t="s">
        <v>449</v>
      </c>
      <c r="P13" s="25" t="s">
        <v>449</v>
      </c>
      <c r="Q13" s="25" t="s">
        <v>449</v>
      </c>
      <c r="R13" s="26" t="s">
        <v>449</v>
      </c>
      <c r="S13" s="24" t="s">
        <v>929</v>
      </c>
      <c r="T13" s="25" t="s">
        <v>567</v>
      </c>
      <c r="U13" s="25" t="s">
        <v>449</v>
      </c>
      <c r="V13" s="25" t="s">
        <v>449</v>
      </c>
      <c r="W13" s="26" t="s">
        <v>567</v>
      </c>
      <c r="X13" s="10"/>
    </row>
    <row r="14" spans="1:24" x14ac:dyDescent="0.35">
      <c r="A14" s="11"/>
      <c r="B14" s="8" t="s">
        <v>503</v>
      </c>
      <c r="C14" s="9">
        <v>1260</v>
      </c>
      <c r="D14" s="10">
        <v>515</v>
      </c>
      <c r="E14" s="5">
        <v>97</v>
      </c>
      <c r="F14" s="5">
        <v>213</v>
      </c>
      <c r="G14" s="5">
        <v>174</v>
      </c>
      <c r="H14" s="5">
        <v>153</v>
      </c>
      <c r="I14" s="11">
        <v>68</v>
      </c>
      <c r="J14" s="10">
        <v>971</v>
      </c>
      <c r="K14" s="11">
        <v>232</v>
      </c>
      <c r="L14" s="10">
        <v>236</v>
      </c>
      <c r="M14" s="5">
        <v>247</v>
      </c>
      <c r="N14" s="5">
        <v>74</v>
      </c>
      <c r="O14" s="5">
        <v>319</v>
      </c>
      <c r="P14" s="5">
        <v>200</v>
      </c>
      <c r="Q14" s="5">
        <v>51</v>
      </c>
      <c r="R14" s="11">
        <v>64</v>
      </c>
      <c r="S14" s="10">
        <v>305</v>
      </c>
      <c r="T14" s="5">
        <v>311</v>
      </c>
      <c r="U14" s="5">
        <v>297</v>
      </c>
      <c r="V14" s="5">
        <v>104</v>
      </c>
      <c r="W14" s="11">
        <v>82</v>
      </c>
      <c r="X14" s="10"/>
    </row>
    <row r="15" spans="1:24" x14ac:dyDescent="0.35">
      <c r="A15" s="11"/>
      <c r="B15" s="8" t="s">
        <v>449</v>
      </c>
      <c r="C15" s="12">
        <v>0.23</v>
      </c>
      <c r="D15" s="13">
        <v>0.25</v>
      </c>
      <c r="E15" s="14">
        <v>0.24</v>
      </c>
      <c r="F15" s="14">
        <v>0.22</v>
      </c>
      <c r="G15" s="14">
        <v>0.26</v>
      </c>
      <c r="H15" s="14">
        <v>0.19</v>
      </c>
      <c r="I15" s="15">
        <v>0.18</v>
      </c>
      <c r="J15" s="13">
        <v>0.23</v>
      </c>
      <c r="K15" s="15">
        <v>0.25</v>
      </c>
      <c r="L15" s="13">
        <v>0.24</v>
      </c>
      <c r="M15" s="14">
        <v>0.2</v>
      </c>
      <c r="N15" s="14">
        <v>0.2</v>
      </c>
      <c r="O15" s="14">
        <v>0.24</v>
      </c>
      <c r="P15" s="14">
        <v>0.26</v>
      </c>
      <c r="Q15" s="14">
        <v>0.24</v>
      </c>
      <c r="R15" s="15">
        <v>0.24</v>
      </c>
      <c r="S15" s="13">
        <v>0.27</v>
      </c>
      <c r="T15" s="14">
        <v>0.21</v>
      </c>
      <c r="U15" s="14">
        <v>0.22</v>
      </c>
      <c r="V15" s="14">
        <v>0.2</v>
      </c>
      <c r="W15" s="15">
        <v>0.21</v>
      </c>
      <c r="X15" s="10"/>
    </row>
    <row r="16" spans="1:24" x14ac:dyDescent="0.35">
      <c r="A16" s="11"/>
      <c r="B16" s="8" t="s">
        <v>449</v>
      </c>
      <c r="C16" s="10" t="s">
        <v>1263</v>
      </c>
      <c r="D16" s="10" t="s">
        <v>961</v>
      </c>
      <c r="E16" s="5" t="s">
        <v>449</v>
      </c>
      <c r="F16" s="5" t="s">
        <v>449</v>
      </c>
      <c r="G16" s="5" t="s">
        <v>792</v>
      </c>
      <c r="H16" s="5" t="s">
        <v>449</v>
      </c>
      <c r="I16" s="11" t="s">
        <v>449</v>
      </c>
      <c r="J16" s="10" t="s">
        <v>449</v>
      </c>
      <c r="K16" s="11" t="s">
        <v>449</v>
      </c>
      <c r="L16" s="10" t="s">
        <v>449</v>
      </c>
      <c r="M16" s="5" t="s">
        <v>449</v>
      </c>
      <c r="N16" s="5" t="s">
        <v>449</v>
      </c>
      <c r="O16" s="5" t="s">
        <v>449</v>
      </c>
      <c r="P16" s="5" t="s">
        <v>1484</v>
      </c>
      <c r="Q16" s="5" t="s">
        <v>449</v>
      </c>
      <c r="R16" s="11" t="s">
        <v>449</v>
      </c>
      <c r="S16" s="10" t="s">
        <v>929</v>
      </c>
      <c r="T16" s="5" t="s">
        <v>449</v>
      </c>
      <c r="U16" s="5" t="s">
        <v>449</v>
      </c>
      <c r="V16" s="5" t="s">
        <v>449</v>
      </c>
      <c r="W16" s="11" t="s">
        <v>449</v>
      </c>
      <c r="X16" s="10"/>
    </row>
    <row r="17" spans="1:24" x14ac:dyDescent="0.35">
      <c r="A17" s="11"/>
      <c r="B17" s="22" t="s">
        <v>510</v>
      </c>
      <c r="C17" s="23">
        <v>2336</v>
      </c>
      <c r="D17" s="24">
        <v>928</v>
      </c>
      <c r="E17" s="25">
        <v>189</v>
      </c>
      <c r="F17" s="25">
        <v>496</v>
      </c>
      <c r="G17" s="25">
        <v>257</v>
      </c>
      <c r="H17" s="25">
        <v>272</v>
      </c>
      <c r="I17" s="26">
        <v>165</v>
      </c>
      <c r="J17" s="24">
        <v>1896</v>
      </c>
      <c r="K17" s="26">
        <v>342</v>
      </c>
      <c r="L17" s="24">
        <v>368</v>
      </c>
      <c r="M17" s="25">
        <v>534</v>
      </c>
      <c r="N17" s="25">
        <v>169</v>
      </c>
      <c r="O17" s="25">
        <v>646</v>
      </c>
      <c r="P17" s="25">
        <v>347</v>
      </c>
      <c r="Q17" s="25">
        <v>105</v>
      </c>
      <c r="R17" s="26">
        <v>71</v>
      </c>
      <c r="S17" s="24">
        <v>325</v>
      </c>
      <c r="T17" s="25">
        <v>633</v>
      </c>
      <c r="U17" s="25">
        <v>720</v>
      </c>
      <c r="V17" s="25">
        <v>298</v>
      </c>
      <c r="W17" s="26">
        <v>126</v>
      </c>
      <c r="X17" s="10"/>
    </row>
    <row r="18" spans="1:24" x14ac:dyDescent="0.35">
      <c r="A18" s="11"/>
      <c r="B18" s="22" t="s">
        <v>449</v>
      </c>
      <c r="C18" s="27">
        <v>0.43</v>
      </c>
      <c r="D18" s="28">
        <v>0.46</v>
      </c>
      <c r="E18" s="29">
        <v>0.46</v>
      </c>
      <c r="F18" s="29">
        <v>0.5</v>
      </c>
      <c r="G18" s="29">
        <v>0.38</v>
      </c>
      <c r="H18" s="29">
        <v>0.33</v>
      </c>
      <c r="I18" s="30">
        <v>0.43</v>
      </c>
      <c r="J18" s="28">
        <v>0.44</v>
      </c>
      <c r="K18" s="30">
        <v>0.37</v>
      </c>
      <c r="L18" s="28">
        <v>0.37</v>
      </c>
      <c r="M18" s="29">
        <v>0.44</v>
      </c>
      <c r="N18" s="29">
        <v>0.45</v>
      </c>
      <c r="O18" s="29">
        <v>0.49</v>
      </c>
      <c r="P18" s="29">
        <v>0.46</v>
      </c>
      <c r="Q18" s="29">
        <v>0.5</v>
      </c>
      <c r="R18" s="30">
        <v>0.27</v>
      </c>
      <c r="S18" s="28">
        <v>0.28999999999999998</v>
      </c>
      <c r="T18" s="29">
        <v>0.43</v>
      </c>
      <c r="U18" s="29">
        <v>0.54</v>
      </c>
      <c r="V18" s="29">
        <v>0.57999999999999996</v>
      </c>
      <c r="W18" s="30">
        <v>0.32</v>
      </c>
      <c r="X18" s="10"/>
    </row>
    <row r="19" spans="1:24" x14ac:dyDescent="0.35">
      <c r="A19" s="11"/>
      <c r="B19" s="22" t="s">
        <v>449</v>
      </c>
      <c r="C19" s="24" t="s">
        <v>1499</v>
      </c>
      <c r="D19" s="24" t="s">
        <v>643</v>
      </c>
      <c r="E19" s="25" t="s">
        <v>1021</v>
      </c>
      <c r="F19" s="25" t="s">
        <v>1500</v>
      </c>
      <c r="G19" s="25" t="s">
        <v>449</v>
      </c>
      <c r="H19" s="25" t="s">
        <v>449</v>
      </c>
      <c r="I19" s="26" t="s">
        <v>557</v>
      </c>
      <c r="J19" s="24" t="s">
        <v>514</v>
      </c>
      <c r="K19" s="26" t="s">
        <v>449</v>
      </c>
      <c r="L19" s="24" t="s">
        <v>558</v>
      </c>
      <c r="M19" s="25" t="s">
        <v>730</v>
      </c>
      <c r="N19" s="25" t="s">
        <v>730</v>
      </c>
      <c r="O19" s="25" t="s">
        <v>731</v>
      </c>
      <c r="P19" s="25" t="s">
        <v>730</v>
      </c>
      <c r="Q19" s="25" t="s">
        <v>730</v>
      </c>
      <c r="R19" s="26" t="s">
        <v>449</v>
      </c>
      <c r="S19" s="24" t="s">
        <v>449</v>
      </c>
      <c r="T19" s="25" t="s">
        <v>745</v>
      </c>
      <c r="U19" s="25" t="s">
        <v>737</v>
      </c>
      <c r="V19" s="25" t="s">
        <v>737</v>
      </c>
      <c r="W19" s="26" t="s">
        <v>449</v>
      </c>
      <c r="X19" s="10"/>
    </row>
    <row r="20" spans="1:24" x14ac:dyDescent="0.35">
      <c r="A20" s="11"/>
      <c r="B20" s="8" t="s">
        <v>1491</v>
      </c>
      <c r="C20" s="9">
        <v>927</v>
      </c>
      <c r="D20" s="10">
        <v>293</v>
      </c>
      <c r="E20" s="5">
        <v>62</v>
      </c>
      <c r="F20" s="5">
        <v>157</v>
      </c>
      <c r="G20" s="5">
        <v>130</v>
      </c>
      <c r="H20" s="5">
        <v>180</v>
      </c>
      <c r="I20" s="11">
        <v>77</v>
      </c>
      <c r="J20" s="10">
        <v>690</v>
      </c>
      <c r="K20" s="11">
        <v>162</v>
      </c>
      <c r="L20" s="10">
        <v>175</v>
      </c>
      <c r="M20" s="5">
        <v>214</v>
      </c>
      <c r="N20" s="5">
        <v>66</v>
      </c>
      <c r="O20" s="5">
        <v>205</v>
      </c>
      <c r="P20" s="5">
        <v>128</v>
      </c>
      <c r="Q20" s="5">
        <v>32</v>
      </c>
      <c r="R20" s="11">
        <v>46</v>
      </c>
      <c r="S20" s="10">
        <v>183</v>
      </c>
      <c r="T20" s="5">
        <v>262</v>
      </c>
      <c r="U20" s="5">
        <v>201</v>
      </c>
      <c r="V20" s="5">
        <v>91</v>
      </c>
      <c r="W20" s="11">
        <v>67</v>
      </c>
      <c r="X20" s="10"/>
    </row>
    <row r="21" spans="1:24" x14ac:dyDescent="0.35">
      <c r="A21" s="11"/>
      <c r="B21" s="8" t="s">
        <v>449</v>
      </c>
      <c r="C21" s="12">
        <v>0.17</v>
      </c>
      <c r="D21" s="13">
        <v>0.14000000000000001</v>
      </c>
      <c r="E21" s="14">
        <v>0.15</v>
      </c>
      <c r="F21" s="14">
        <v>0.16</v>
      </c>
      <c r="G21" s="14">
        <v>0.19</v>
      </c>
      <c r="H21" s="14">
        <v>0.22</v>
      </c>
      <c r="I21" s="15">
        <v>0.2</v>
      </c>
      <c r="J21" s="13">
        <v>0.16</v>
      </c>
      <c r="K21" s="15">
        <v>0.18</v>
      </c>
      <c r="L21" s="13">
        <v>0.18</v>
      </c>
      <c r="M21" s="14">
        <v>0.18</v>
      </c>
      <c r="N21" s="14">
        <v>0.18</v>
      </c>
      <c r="O21" s="14">
        <v>0.15</v>
      </c>
      <c r="P21" s="14">
        <v>0.17</v>
      </c>
      <c r="Q21" s="14">
        <v>0.15</v>
      </c>
      <c r="R21" s="15">
        <v>0.17</v>
      </c>
      <c r="S21" s="13">
        <v>0.16</v>
      </c>
      <c r="T21" s="14">
        <v>0.18</v>
      </c>
      <c r="U21" s="14">
        <v>0.15</v>
      </c>
      <c r="V21" s="14">
        <v>0.18</v>
      </c>
      <c r="W21" s="15">
        <v>0.17</v>
      </c>
      <c r="X21" s="10"/>
    </row>
    <row r="22" spans="1:24" x14ac:dyDescent="0.35">
      <c r="A22" s="11"/>
      <c r="B22" s="8" t="s">
        <v>449</v>
      </c>
      <c r="C22" s="10" t="s">
        <v>812</v>
      </c>
      <c r="D22" s="10" t="s">
        <v>449</v>
      </c>
      <c r="E22" s="5" t="s">
        <v>449</v>
      </c>
      <c r="F22" s="5" t="s">
        <v>449</v>
      </c>
      <c r="G22" s="5" t="s">
        <v>560</v>
      </c>
      <c r="H22" s="5" t="s">
        <v>836</v>
      </c>
      <c r="I22" s="11" t="s">
        <v>560</v>
      </c>
      <c r="J22" s="10" t="s">
        <v>449</v>
      </c>
      <c r="K22" s="11" t="s">
        <v>449</v>
      </c>
      <c r="L22" s="10" t="s">
        <v>449</v>
      </c>
      <c r="M22" s="5" t="s">
        <v>449</v>
      </c>
      <c r="N22" s="5" t="s">
        <v>449</v>
      </c>
      <c r="O22" s="5" t="s">
        <v>449</v>
      </c>
      <c r="P22" s="5" t="s">
        <v>449</v>
      </c>
      <c r="Q22" s="5" t="s">
        <v>449</v>
      </c>
      <c r="R22" s="11" t="s">
        <v>449</v>
      </c>
      <c r="S22" s="10" t="s">
        <v>449</v>
      </c>
      <c r="T22" s="5" t="s">
        <v>449</v>
      </c>
      <c r="U22" s="5" t="s">
        <v>449</v>
      </c>
      <c r="V22" s="5" t="s">
        <v>449</v>
      </c>
      <c r="W22" s="11" t="s">
        <v>449</v>
      </c>
      <c r="X22" s="10"/>
    </row>
    <row r="23" spans="1:24" x14ac:dyDescent="0.35">
      <c r="A23" s="11"/>
      <c r="B23" s="22" t="s">
        <v>1493</v>
      </c>
      <c r="C23" s="23">
        <v>330</v>
      </c>
      <c r="D23" s="24">
        <v>97</v>
      </c>
      <c r="E23" s="25">
        <v>21</v>
      </c>
      <c r="F23" s="25">
        <v>41</v>
      </c>
      <c r="G23" s="25">
        <v>42</v>
      </c>
      <c r="H23" s="25">
        <v>96</v>
      </c>
      <c r="I23" s="26">
        <v>20</v>
      </c>
      <c r="J23" s="24">
        <v>236</v>
      </c>
      <c r="K23" s="26">
        <v>76</v>
      </c>
      <c r="L23" s="24">
        <v>59</v>
      </c>
      <c r="M23" s="25">
        <v>82</v>
      </c>
      <c r="N23" s="25">
        <v>25</v>
      </c>
      <c r="O23" s="25">
        <v>55</v>
      </c>
      <c r="P23" s="25">
        <v>24</v>
      </c>
      <c r="Q23" s="25">
        <v>10</v>
      </c>
      <c r="R23" s="26">
        <v>44</v>
      </c>
      <c r="S23" s="24">
        <v>102</v>
      </c>
      <c r="T23" s="25">
        <v>94</v>
      </c>
      <c r="U23" s="25">
        <v>49</v>
      </c>
      <c r="V23" s="25">
        <v>13</v>
      </c>
      <c r="W23" s="26">
        <v>44</v>
      </c>
      <c r="X23" s="10"/>
    </row>
    <row r="24" spans="1:24" x14ac:dyDescent="0.35">
      <c r="A24" s="11"/>
      <c r="B24" s="22" t="s">
        <v>449</v>
      </c>
      <c r="C24" s="27">
        <v>0.06</v>
      </c>
      <c r="D24" s="28">
        <v>0.05</v>
      </c>
      <c r="E24" s="29">
        <v>0.05</v>
      </c>
      <c r="F24" s="29">
        <v>0.04</v>
      </c>
      <c r="G24" s="29">
        <v>0.06</v>
      </c>
      <c r="H24" s="29">
        <v>0.12</v>
      </c>
      <c r="I24" s="30">
        <v>0.05</v>
      </c>
      <c r="J24" s="28">
        <v>0.06</v>
      </c>
      <c r="K24" s="30">
        <v>0.08</v>
      </c>
      <c r="L24" s="28">
        <v>0.06</v>
      </c>
      <c r="M24" s="29">
        <v>7.0000000000000007E-2</v>
      </c>
      <c r="N24" s="29">
        <v>0.06</v>
      </c>
      <c r="O24" s="29">
        <v>0.04</v>
      </c>
      <c r="P24" s="29">
        <v>0.03</v>
      </c>
      <c r="Q24" s="29">
        <v>0.05</v>
      </c>
      <c r="R24" s="30">
        <v>0.17</v>
      </c>
      <c r="S24" s="28">
        <v>0.09</v>
      </c>
      <c r="T24" s="29">
        <v>0.06</v>
      </c>
      <c r="U24" s="29">
        <v>0.04</v>
      </c>
      <c r="V24" s="29">
        <v>0.03</v>
      </c>
      <c r="W24" s="30">
        <v>0.11</v>
      </c>
      <c r="X24" s="10"/>
    </row>
    <row r="25" spans="1:24" x14ac:dyDescent="0.35">
      <c r="A25" s="11"/>
      <c r="B25" s="22" t="s">
        <v>449</v>
      </c>
      <c r="C25" s="24" t="s">
        <v>1124</v>
      </c>
      <c r="D25" s="24" t="s">
        <v>449</v>
      </c>
      <c r="E25" s="25" t="s">
        <v>449</v>
      </c>
      <c r="F25" s="25" t="s">
        <v>449</v>
      </c>
      <c r="G25" s="25" t="s">
        <v>449</v>
      </c>
      <c r="H25" s="25" t="s">
        <v>795</v>
      </c>
      <c r="I25" s="26" t="s">
        <v>449</v>
      </c>
      <c r="J25" s="24" t="s">
        <v>449</v>
      </c>
      <c r="K25" s="26" t="s">
        <v>506</v>
      </c>
      <c r="L25" s="24" t="s">
        <v>605</v>
      </c>
      <c r="M25" s="25" t="s">
        <v>565</v>
      </c>
      <c r="N25" s="25" t="s">
        <v>605</v>
      </c>
      <c r="O25" s="25" t="s">
        <v>449</v>
      </c>
      <c r="P25" s="25" t="s">
        <v>449</v>
      </c>
      <c r="Q25" s="25" t="s">
        <v>449</v>
      </c>
      <c r="R25" s="26" t="s">
        <v>980</v>
      </c>
      <c r="S25" s="24" t="s">
        <v>494</v>
      </c>
      <c r="T25" s="25" t="s">
        <v>567</v>
      </c>
      <c r="U25" s="25" t="s">
        <v>449</v>
      </c>
      <c r="V25" s="25" t="s">
        <v>449</v>
      </c>
      <c r="W25" s="26" t="s">
        <v>929</v>
      </c>
      <c r="X25" s="10"/>
    </row>
    <row r="26" spans="1:24" x14ac:dyDescent="0.35">
      <c r="A26" s="11"/>
      <c r="B26" s="8" t="s">
        <v>1495</v>
      </c>
      <c r="C26" s="9">
        <v>112</v>
      </c>
      <c r="D26" s="10">
        <v>19</v>
      </c>
      <c r="E26" s="5">
        <v>5</v>
      </c>
      <c r="F26" s="5">
        <v>14</v>
      </c>
      <c r="G26" s="5">
        <v>8</v>
      </c>
      <c r="H26" s="5">
        <v>47</v>
      </c>
      <c r="I26" s="11">
        <v>13</v>
      </c>
      <c r="J26" s="10">
        <v>82</v>
      </c>
      <c r="K26" s="11">
        <v>17</v>
      </c>
      <c r="L26" s="10">
        <v>32</v>
      </c>
      <c r="M26" s="5">
        <v>25</v>
      </c>
      <c r="N26" s="5">
        <v>5</v>
      </c>
      <c r="O26" s="5">
        <v>9</v>
      </c>
      <c r="P26" s="5">
        <v>7</v>
      </c>
      <c r="Q26" s="5">
        <v>1</v>
      </c>
      <c r="R26" s="11">
        <v>18</v>
      </c>
      <c r="S26" s="10">
        <v>33</v>
      </c>
      <c r="T26" s="5">
        <v>24</v>
      </c>
      <c r="U26" s="5">
        <v>13</v>
      </c>
      <c r="V26" s="5">
        <v>2</v>
      </c>
      <c r="W26" s="11">
        <v>22</v>
      </c>
      <c r="X26" s="10"/>
    </row>
    <row r="27" spans="1:24" x14ac:dyDescent="0.35">
      <c r="A27" s="11"/>
      <c r="B27" s="8" t="s">
        <v>449</v>
      </c>
      <c r="C27" s="12">
        <v>0.02</v>
      </c>
      <c r="D27" s="13">
        <v>0.01</v>
      </c>
      <c r="E27" s="14">
        <v>0.01</v>
      </c>
      <c r="F27" s="14">
        <v>0.01</v>
      </c>
      <c r="G27" s="14">
        <v>0.01</v>
      </c>
      <c r="H27" s="14">
        <v>0.06</v>
      </c>
      <c r="I27" s="15">
        <v>0.03</v>
      </c>
      <c r="J27" s="13">
        <v>0.02</v>
      </c>
      <c r="K27" s="15">
        <v>0.02</v>
      </c>
      <c r="L27" s="13">
        <v>0.03</v>
      </c>
      <c r="M27" s="14">
        <v>0.02</v>
      </c>
      <c r="N27" s="14">
        <v>0.01</v>
      </c>
      <c r="O27" s="14">
        <v>0.01</v>
      </c>
      <c r="P27" s="14">
        <v>0.01</v>
      </c>
      <c r="Q27" s="5" t="s">
        <v>511</v>
      </c>
      <c r="R27" s="15">
        <v>7.0000000000000007E-2</v>
      </c>
      <c r="S27" s="13">
        <v>0.03</v>
      </c>
      <c r="T27" s="14">
        <v>0.02</v>
      </c>
      <c r="U27" s="14">
        <v>0.01</v>
      </c>
      <c r="V27" s="5" t="s">
        <v>511</v>
      </c>
      <c r="W27" s="15">
        <v>0.06</v>
      </c>
      <c r="X27" s="10"/>
    </row>
    <row r="28" spans="1:24" x14ac:dyDescent="0.35">
      <c r="A28" s="11"/>
      <c r="B28" s="8" t="s">
        <v>449</v>
      </c>
      <c r="C28" s="10" t="s">
        <v>1345</v>
      </c>
      <c r="D28" s="10" t="s">
        <v>449</v>
      </c>
      <c r="E28" s="5" t="s">
        <v>449</v>
      </c>
      <c r="F28" s="5" t="s">
        <v>449</v>
      </c>
      <c r="G28" s="5" t="s">
        <v>449</v>
      </c>
      <c r="H28" s="5" t="s">
        <v>571</v>
      </c>
      <c r="I28" s="11" t="s">
        <v>560</v>
      </c>
      <c r="J28" s="10" t="s">
        <v>449</v>
      </c>
      <c r="K28" s="11" t="s">
        <v>449</v>
      </c>
      <c r="L28" s="10" t="s">
        <v>928</v>
      </c>
      <c r="M28" s="5" t="s">
        <v>498</v>
      </c>
      <c r="N28" s="5" t="s">
        <v>449</v>
      </c>
      <c r="O28" s="5" t="s">
        <v>449</v>
      </c>
      <c r="P28" s="5" t="s">
        <v>449</v>
      </c>
      <c r="Q28" s="5" t="s">
        <v>449</v>
      </c>
      <c r="R28" s="11" t="s">
        <v>797</v>
      </c>
      <c r="S28" s="10" t="s">
        <v>567</v>
      </c>
      <c r="T28" s="5" t="s">
        <v>449</v>
      </c>
      <c r="U28" s="5" t="s">
        <v>449</v>
      </c>
      <c r="V28" s="5" t="s">
        <v>449</v>
      </c>
      <c r="W28" s="11" t="s">
        <v>929</v>
      </c>
      <c r="X28" s="10"/>
    </row>
    <row r="29" spans="1:24" x14ac:dyDescent="0.35">
      <c r="A29" s="11"/>
      <c r="B29" s="22" t="s">
        <v>1496</v>
      </c>
      <c r="C29" s="23">
        <v>29</v>
      </c>
      <c r="D29" s="24">
        <v>7</v>
      </c>
      <c r="E29" s="25">
        <v>3</v>
      </c>
      <c r="F29" s="25">
        <v>2</v>
      </c>
      <c r="G29" s="25">
        <v>4</v>
      </c>
      <c r="H29" s="25">
        <v>7</v>
      </c>
      <c r="I29" s="26">
        <v>3</v>
      </c>
      <c r="J29" s="24">
        <v>23</v>
      </c>
      <c r="K29" s="26">
        <v>4</v>
      </c>
      <c r="L29" s="24">
        <v>4</v>
      </c>
      <c r="M29" s="25">
        <v>6</v>
      </c>
      <c r="N29" s="25">
        <v>1</v>
      </c>
      <c r="O29" s="25">
        <v>6</v>
      </c>
      <c r="P29" s="25">
        <v>3</v>
      </c>
      <c r="Q29" s="25">
        <v>2</v>
      </c>
      <c r="R29" s="26">
        <v>4</v>
      </c>
      <c r="S29" s="24">
        <v>5</v>
      </c>
      <c r="T29" s="25">
        <v>12</v>
      </c>
      <c r="U29" s="25">
        <v>5</v>
      </c>
      <c r="V29" s="25">
        <v>1</v>
      </c>
      <c r="W29" s="26">
        <v>1</v>
      </c>
      <c r="X29" s="10"/>
    </row>
    <row r="30" spans="1:24" x14ac:dyDescent="0.35">
      <c r="A30" s="11"/>
      <c r="B30" s="22" t="s">
        <v>449</v>
      </c>
      <c r="C30" s="27">
        <v>0.01</v>
      </c>
      <c r="D30" s="24" t="s">
        <v>511</v>
      </c>
      <c r="E30" s="29">
        <v>0.01</v>
      </c>
      <c r="F30" s="25" t="s">
        <v>511</v>
      </c>
      <c r="G30" s="29">
        <v>0.01</v>
      </c>
      <c r="H30" s="29">
        <v>0.01</v>
      </c>
      <c r="I30" s="30">
        <v>0.01</v>
      </c>
      <c r="J30" s="28">
        <v>0.01</v>
      </c>
      <c r="K30" s="26" t="s">
        <v>511</v>
      </c>
      <c r="L30" s="24" t="s">
        <v>511</v>
      </c>
      <c r="M30" s="25" t="s">
        <v>511</v>
      </c>
      <c r="N30" s="25" t="s">
        <v>511</v>
      </c>
      <c r="O30" s="25" t="s">
        <v>511</v>
      </c>
      <c r="P30" s="25" t="s">
        <v>511</v>
      </c>
      <c r="Q30" s="29">
        <v>0.01</v>
      </c>
      <c r="R30" s="30">
        <v>0.02</v>
      </c>
      <c r="S30" s="24" t="s">
        <v>511</v>
      </c>
      <c r="T30" s="29">
        <v>0.01</v>
      </c>
      <c r="U30" s="25" t="s">
        <v>511</v>
      </c>
      <c r="V30" s="25" t="s">
        <v>511</v>
      </c>
      <c r="W30" s="26" t="s">
        <v>511</v>
      </c>
      <c r="X30" s="10"/>
    </row>
    <row r="31" spans="1:24" x14ac:dyDescent="0.35">
      <c r="A31" s="11"/>
      <c r="B31" s="8" t="s">
        <v>1497</v>
      </c>
      <c r="C31" s="9">
        <v>8</v>
      </c>
      <c r="D31" s="10">
        <v>1</v>
      </c>
      <c r="E31" s="5">
        <v>3</v>
      </c>
      <c r="F31" s="5" t="s">
        <v>486</v>
      </c>
      <c r="G31" s="5">
        <v>1</v>
      </c>
      <c r="H31" s="5">
        <v>1</v>
      </c>
      <c r="I31" s="11">
        <v>2</v>
      </c>
      <c r="J31" s="10">
        <v>4</v>
      </c>
      <c r="K31" s="11">
        <v>4</v>
      </c>
      <c r="L31" s="10">
        <v>5</v>
      </c>
      <c r="M31" s="5">
        <v>1</v>
      </c>
      <c r="N31" s="5" t="s">
        <v>486</v>
      </c>
      <c r="O31" s="5" t="s">
        <v>486</v>
      </c>
      <c r="P31" s="5">
        <v>1</v>
      </c>
      <c r="Q31" s="5">
        <v>1</v>
      </c>
      <c r="R31" s="11">
        <v>1</v>
      </c>
      <c r="S31" s="10">
        <v>1</v>
      </c>
      <c r="T31" s="5" t="s">
        <v>486</v>
      </c>
      <c r="U31" s="5">
        <v>3</v>
      </c>
      <c r="V31" s="5" t="s">
        <v>486</v>
      </c>
      <c r="W31" s="11">
        <v>3</v>
      </c>
      <c r="X31" s="10"/>
    </row>
    <row r="32" spans="1:24" x14ac:dyDescent="0.35">
      <c r="A32" s="11"/>
      <c r="B32" s="8" t="s">
        <v>449</v>
      </c>
      <c r="C32" s="9" t="s">
        <v>511</v>
      </c>
      <c r="D32" s="10" t="s">
        <v>511</v>
      </c>
      <c r="E32" s="14">
        <v>0.01</v>
      </c>
      <c r="F32" s="5" t="s">
        <v>486</v>
      </c>
      <c r="G32" s="5" t="s">
        <v>511</v>
      </c>
      <c r="H32" s="5" t="s">
        <v>511</v>
      </c>
      <c r="I32" s="15">
        <v>0.01</v>
      </c>
      <c r="J32" s="10" t="s">
        <v>511</v>
      </c>
      <c r="K32" s="11" t="s">
        <v>511</v>
      </c>
      <c r="L32" s="10" t="s">
        <v>511</v>
      </c>
      <c r="M32" s="5" t="s">
        <v>511</v>
      </c>
      <c r="N32" s="5" t="s">
        <v>486</v>
      </c>
      <c r="O32" s="5" t="s">
        <v>486</v>
      </c>
      <c r="P32" s="5" t="s">
        <v>511</v>
      </c>
      <c r="Q32" s="14">
        <v>0.01</v>
      </c>
      <c r="R32" s="11" t="s">
        <v>511</v>
      </c>
      <c r="S32" s="10" t="s">
        <v>511</v>
      </c>
      <c r="T32" s="5" t="s">
        <v>486</v>
      </c>
      <c r="U32" s="5" t="s">
        <v>511</v>
      </c>
      <c r="V32" s="5" t="s">
        <v>486</v>
      </c>
      <c r="W32" s="15">
        <v>0.01</v>
      </c>
      <c r="X32" s="10"/>
    </row>
    <row r="33" spans="1:24" x14ac:dyDescent="0.35">
      <c r="A33" s="11"/>
      <c r="B33" s="8" t="s">
        <v>449</v>
      </c>
      <c r="C33" s="10" t="s">
        <v>449</v>
      </c>
      <c r="D33" s="10" t="s">
        <v>449</v>
      </c>
      <c r="E33" s="5" t="s">
        <v>592</v>
      </c>
      <c r="F33" s="5" t="s">
        <v>449</v>
      </c>
      <c r="G33" s="5" t="s">
        <v>449</v>
      </c>
      <c r="H33" s="5" t="s">
        <v>449</v>
      </c>
      <c r="I33" s="11" t="s">
        <v>560</v>
      </c>
      <c r="J33" s="10" t="s">
        <v>449</v>
      </c>
      <c r="K33" s="11" t="s">
        <v>449</v>
      </c>
      <c r="L33" s="10" t="s">
        <v>449</v>
      </c>
      <c r="M33" s="5" t="s">
        <v>449</v>
      </c>
      <c r="N33" s="5" t="s">
        <v>449</v>
      </c>
      <c r="O33" s="5" t="s">
        <v>449</v>
      </c>
      <c r="P33" s="5" t="s">
        <v>449</v>
      </c>
      <c r="Q33" s="5" t="s">
        <v>498</v>
      </c>
      <c r="R33" s="11" t="s">
        <v>449</v>
      </c>
      <c r="S33" s="10" t="s">
        <v>449</v>
      </c>
      <c r="T33" s="5" t="s">
        <v>449</v>
      </c>
      <c r="U33" s="5" t="s">
        <v>449</v>
      </c>
      <c r="V33" s="5" t="s">
        <v>449</v>
      </c>
      <c r="W33" s="11" t="s">
        <v>892</v>
      </c>
      <c r="X33" s="10"/>
    </row>
    <row r="34" spans="1:24" x14ac:dyDescent="0.35">
      <c r="A34" s="11"/>
      <c r="B34" s="22" t="s">
        <v>1498</v>
      </c>
      <c r="C34" s="23">
        <v>25</v>
      </c>
      <c r="D34" s="24">
        <v>6</v>
      </c>
      <c r="E34" s="25">
        <v>4</v>
      </c>
      <c r="F34" s="25">
        <v>5</v>
      </c>
      <c r="G34" s="25" t="s">
        <v>486</v>
      </c>
      <c r="H34" s="25">
        <v>6</v>
      </c>
      <c r="I34" s="26" t="s">
        <v>486</v>
      </c>
      <c r="J34" s="24">
        <v>21</v>
      </c>
      <c r="K34" s="26">
        <v>1</v>
      </c>
      <c r="L34" s="24">
        <v>15</v>
      </c>
      <c r="M34" s="25">
        <v>2</v>
      </c>
      <c r="N34" s="25" t="s">
        <v>486</v>
      </c>
      <c r="O34" s="25">
        <v>3</v>
      </c>
      <c r="P34" s="25">
        <v>1</v>
      </c>
      <c r="Q34" s="25" t="s">
        <v>486</v>
      </c>
      <c r="R34" s="26" t="s">
        <v>486</v>
      </c>
      <c r="S34" s="24">
        <v>8</v>
      </c>
      <c r="T34" s="25">
        <v>3</v>
      </c>
      <c r="U34" s="25">
        <v>5</v>
      </c>
      <c r="V34" s="25">
        <v>1</v>
      </c>
      <c r="W34" s="26">
        <v>3</v>
      </c>
      <c r="X34" s="10"/>
    </row>
    <row r="35" spans="1:24" x14ac:dyDescent="0.35">
      <c r="A35" s="11"/>
      <c r="B35" s="22" t="s">
        <v>449</v>
      </c>
      <c r="C35" s="23" t="s">
        <v>511</v>
      </c>
      <c r="D35" s="24" t="s">
        <v>511</v>
      </c>
      <c r="E35" s="29">
        <v>0.01</v>
      </c>
      <c r="F35" s="25" t="s">
        <v>511</v>
      </c>
      <c r="G35" s="25" t="s">
        <v>486</v>
      </c>
      <c r="H35" s="29">
        <v>0.01</v>
      </c>
      <c r="I35" s="26" t="s">
        <v>486</v>
      </c>
      <c r="J35" s="24" t="s">
        <v>511</v>
      </c>
      <c r="K35" s="26" t="s">
        <v>511</v>
      </c>
      <c r="L35" s="28">
        <v>0.01</v>
      </c>
      <c r="M35" s="25" t="s">
        <v>511</v>
      </c>
      <c r="N35" s="25" t="s">
        <v>486</v>
      </c>
      <c r="O35" s="25" t="s">
        <v>511</v>
      </c>
      <c r="P35" s="25" t="s">
        <v>511</v>
      </c>
      <c r="Q35" s="25" t="s">
        <v>486</v>
      </c>
      <c r="R35" s="26" t="s">
        <v>486</v>
      </c>
      <c r="S35" s="28">
        <v>0.01</v>
      </c>
      <c r="T35" s="25" t="s">
        <v>511</v>
      </c>
      <c r="U35" s="25" t="s">
        <v>511</v>
      </c>
      <c r="V35" s="25" t="s">
        <v>511</v>
      </c>
      <c r="W35" s="30">
        <v>0.01</v>
      </c>
      <c r="X35" s="10"/>
    </row>
    <row r="36" spans="1:24" x14ac:dyDescent="0.35">
      <c r="A36" s="11"/>
      <c r="B36" s="22" t="s">
        <v>449</v>
      </c>
      <c r="C36" s="24" t="s">
        <v>449</v>
      </c>
      <c r="D36" s="24" t="s">
        <v>449</v>
      </c>
      <c r="E36" s="25" t="s">
        <v>756</v>
      </c>
      <c r="F36" s="25" t="s">
        <v>449</v>
      </c>
      <c r="G36" s="25" t="s">
        <v>449</v>
      </c>
      <c r="H36" s="25" t="s">
        <v>449</v>
      </c>
      <c r="I36" s="26" t="s">
        <v>449</v>
      </c>
      <c r="J36" s="24" t="s">
        <v>449</v>
      </c>
      <c r="K36" s="26" t="s">
        <v>449</v>
      </c>
      <c r="L36" s="24" t="s">
        <v>566</v>
      </c>
      <c r="M36" s="25" t="s">
        <v>449</v>
      </c>
      <c r="N36" s="25" t="s">
        <v>449</v>
      </c>
      <c r="O36" s="25" t="s">
        <v>449</v>
      </c>
      <c r="P36" s="25" t="s">
        <v>449</v>
      </c>
      <c r="Q36" s="25" t="s">
        <v>449</v>
      </c>
      <c r="R36" s="26" t="s">
        <v>449</v>
      </c>
      <c r="S36" s="24" t="s">
        <v>449</v>
      </c>
      <c r="T36" s="25" t="s">
        <v>449</v>
      </c>
      <c r="U36" s="25" t="s">
        <v>449</v>
      </c>
      <c r="V36" s="25" t="s">
        <v>449</v>
      </c>
      <c r="W36" s="26" t="s">
        <v>449</v>
      </c>
      <c r="X36" s="10"/>
    </row>
    <row r="37" spans="1:24" x14ac:dyDescent="0.35">
      <c r="A37" s="11"/>
      <c r="B37" s="8" t="s">
        <v>519</v>
      </c>
      <c r="C37" s="10">
        <v>34</v>
      </c>
      <c r="D37" s="10">
        <v>8</v>
      </c>
      <c r="E37" s="5">
        <v>4</v>
      </c>
      <c r="F37" s="5">
        <v>1</v>
      </c>
      <c r="G37" s="5">
        <v>4</v>
      </c>
      <c r="H37" s="5">
        <v>7</v>
      </c>
      <c r="I37" s="11">
        <v>3</v>
      </c>
      <c r="J37" s="10">
        <v>22</v>
      </c>
      <c r="K37" s="11">
        <v>1</v>
      </c>
      <c r="L37" s="10">
        <v>7</v>
      </c>
      <c r="M37" s="5" t="s">
        <v>511</v>
      </c>
      <c r="N37" s="5">
        <v>4</v>
      </c>
      <c r="O37" s="5">
        <v>4</v>
      </c>
      <c r="P37" s="5">
        <v>3</v>
      </c>
      <c r="Q37" s="5" t="s">
        <v>486</v>
      </c>
      <c r="R37" s="11">
        <v>2</v>
      </c>
      <c r="S37" s="10">
        <v>4</v>
      </c>
      <c r="T37" s="5">
        <v>4</v>
      </c>
      <c r="U37" s="5" t="s">
        <v>486</v>
      </c>
      <c r="V37" s="5" t="s">
        <v>486</v>
      </c>
      <c r="W37" s="5">
        <v>2</v>
      </c>
      <c r="X37" s="10"/>
    </row>
    <row r="38" spans="1:24" x14ac:dyDescent="0.35">
      <c r="A38" s="5"/>
      <c r="B38" s="31" t="s">
        <v>449</v>
      </c>
      <c r="C38" s="32" t="s">
        <v>1501</v>
      </c>
      <c r="D38" s="32" t="s">
        <v>449</v>
      </c>
      <c r="E38" s="33" t="s">
        <v>449</v>
      </c>
      <c r="F38" s="33" t="s">
        <v>449</v>
      </c>
      <c r="G38" s="33" t="s">
        <v>449</v>
      </c>
      <c r="H38" s="33" t="s">
        <v>449</v>
      </c>
      <c r="I38" s="34" t="s">
        <v>449</v>
      </c>
      <c r="J38" s="32" t="s">
        <v>449</v>
      </c>
      <c r="K38" s="34" t="s">
        <v>449</v>
      </c>
      <c r="L38" s="32" t="s">
        <v>568</v>
      </c>
      <c r="M38" s="33" t="s">
        <v>449</v>
      </c>
      <c r="N38" s="33" t="s">
        <v>568</v>
      </c>
      <c r="O38" s="33" t="s">
        <v>449</v>
      </c>
      <c r="P38" s="33" t="s">
        <v>449</v>
      </c>
      <c r="Q38" s="33" t="s">
        <v>449</v>
      </c>
      <c r="R38" s="34" t="s">
        <v>449</v>
      </c>
      <c r="S38" s="32" t="s">
        <v>449</v>
      </c>
      <c r="T38" s="33" t="s">
        <v>449</v>
      </c>
      <c r="U38" s="33" t="s">
        <v>449</v>
      </c>
      <c r="V38" s="33" t="s">
        <v>449</v>
      </c>
      <c r="W38" s="33" t="s">
        <v>449</v>
      </c>
      <c r="X38" s="10"/>
    </row>
    <row r="39" spans="1:24" x14ac:dyDescent="0.35">
      <c r="B39" s="1" t="s">
        <v>1929</v>
      </c>
    </row>
    <row r="40" spans="1:24" x14ac:dyDescent="0.35">
      <c r="B40" s="1" t="s">
        <v>577</v>
      </c>
    </row>
    <row r="41" spans="1:24" x14ac:dyDescent="0.35">
      <c r="B41" s="1" t="s">
        <v>578</v>
      </c>
    </row>
  </sheetData>
  <hyperlinks>
    <hyperlink ref="C1" location="Index!A129" display="Return to Index" xr:uid="{00000000-0004-0000-7D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E00-000000000000}">
  <dimension ref="A1:AC27"/>
  <sheetViews>
    <sheetView showGridLines="0" zoomScale="85" zoomScaleNormal="85" workbookViewId="0">
      <pane ySplit="8" topLeftCell="A9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336</v>
      </c>
    </row>
    <row r="6" spans="1:29" x14ac:dyDescent="0.35">
      <c r="B6" s="1" t="s">
        <v>337</v>
      </c>
    </row>
    <row r="7" spans="1:29" x14ac:dyDescent="0.35">
      <c r="B7" s="1" t="s">
        <v>338</v>
      </c>
    </row>
    <row r="8" spans="1:29" ht="58" x14ac:dyDescent="0.35">
      <c r="B8" s="5" t="s">
        <v>449</v>
      </c>
      <c r="C8" s="6" t="s">
        <v>450</v>
      </c>
      <c r="D8" s="6" t="s">
        <v>451</v>
      </c>
      <c r="E8" s="7" t="s">
        <v>452</v>
      </c>
      <c r="F8" s="7" t="s">
        <v>453</v>
      </c>
      <c r="G8" s="7" t="s">
        <v>454</v>
      </c>
      <c r="H8" s="7" t="s">
        <v>455</v>
      </c>
      <c r="I8" s="6" t="s">
        <v>456</v>
      </c>
      <c r="J8" s="7" t="s">
        <v>457</v>
      </c>
      <c r="K8" s="7" t="s">
        <v>458</v>
      </c>
      <c r="L8" s="7" t="s">
        <v>459</v>
      </c>
      <c r="M8" s="6" t="s">
        <v>460</v>
      </c>
      <c r="N8" s="7" t="s">
        <v>461</v>
      </c>
      <c r="O8" s="7" t="s">
        <v>462</v>
      </c>
      <c r="P8" s="6" t="s">
        <v>463</v>
      </c>
      <c r="Q8" s="7" t="s">
        <v>464</v>
      </c>
      <c r="R8" s="7" t="s">
        <v>465</v>
      </c>
      <c r="S8" s="7" t="s">
        <v>466</v>
      </c>
      <c r="T8" s="7" t="s">
        <v>467</v>
      </c>
      <c r="U8" s="6" t="s">
        <v>468</v>
      </c>
      <c r="V8" s="7" t="s">
        <v>469</v>
      </c>
      <c r="W8" s="7" t="s">
        <v>470</v>
      </c>
      <c r="X8" s="7" t="s">
        <v>471</v>
      </c>
      <c r="Y8" s="6" t="s">
        <v>472</v>
      </c>
      <c r="Z8" s="7" t="s">
        <v>473</v>
      </c>
      <c r="AA8" s="7" t="s">
        <v>474</v>
      </c>
      <c r="AB8" s="7" t="s">
        <v>475</v>
      </c>
    </row>
    <row r="9" spans="1:29" x14ac:dyDescent="0.35">
      <c r="B9" s="8" t="s">
        <v>476</v>
      </c>
      <c r="C9" s="9">
        <v>5424</v>
      </c>
      <c r="D9" s="10">
        <v>3543</v>
      </c>
      <c r="E9" s="5">
        <v>1135</v>
      </c>
      <c r="F9" s="5">
        <v>358</v>
      </c>
      <c r="G9" s="5">
        <v>6</v>
      </c>
      <c r="H9" s="11">
        <v>12</v>
      </c>
      <c r="I9" s="10">
        <v>2432</v>
      </c>
      <c r="J9" s="5">
        <v>432</v>
      </c>
      <c r="K9" s="5">
        <v>667</v>
      </c>
      <c r="L9" s="11">
        <v>12</v>
      </c>
      <c r="M9" s="10">
        <v>1888</v>
      </c>
      <c r="N9" s="5">
        <v>3235</v>
      </c>
      <c r="O9" s="11">
        <v>284</v>
      </c>
      <c r="P9" s="10">
        <v>3534</v>
      </c>
      <c r="Q9" s="5">
        <v>1632</v>
      </c>
      <c r="R9" s="5">
        <v>218</v>
      </c>
      <c r="S9" s="5">
        <v>31</v>
      </c>
      <c r="T9" s="11">
        <v>9</v>
      </c>
      <c r="U9" s="10">
        <v>498</v>
      </c>
      <c r="V9" s="5">
        <v>300</v>
      </c>
      <c r="W9" s="5">
        <v>2234</v>
      </c>
      <c r="X9" s="11">
        <v>36</v>
      </c>
      <c r="Y9" s="10">
        <v>1127</v>
      </c>
      <c r="Z9" s="5">
        <v>4138</v>
      </c>
      <c r="AA9" s="5">
        <v>120</v>
      </c>
      <c r="AB9" s="11">
        <v>39</v>
      </c>
    </row>
    <row r="10" spans="1:29" x14ac:dyDescent="0.35">
      <c r="B10" s="17" t="s">
        <v>1930</v>
      </c>
      <c r="C10" s="18">
        <v>5409</v>
      </c>
      <c r="D10" s="19">
        <v>3455</v>
      </c>
      <c r="E10" s="20">
        <v>1145</v>
      </c>
      <c r="F10" s="20">
        <v>361</v>
      </c>
      <c r="G10" s="20" t="s">
        <v>477</v>
      </c>
      <c r="H10" s="21" t="s">
        <v>1026</v>
      </c>
      <c r="I10" s="19">
        <v>2417</v>
      </c>
      <c r="J10" s="20">
        <v>451</v>
      </c>
      <c r="K10" s="20">
        <v>571</v>
      </c>
      <c r="L10" s="21" t="s">
        <v>686</v>
      </c>
      <c r="M10" s="19">
        <v>2148</v>
      </c>
      <c r="N10" s="20">
        <v>2912</v>
      </c>
      <c r="O10" s="21">
        <v>325</v>
      </c>
      <c r="P10" s="19">
        <v>3543</v>
      </c>
      <c r="Q10" s="20">
        <v>1573</v>
      </c>
      <c r="R10" s="20">
        <v>240</v>
      </c>
      <c r="S10" s="20" t="s">
        <v>625</v>
      </c>
      <c r="T10" s="21" t="s">
        <v>481</v>
      </c>
      <c r="U10" s="19">
        <v>487</v>
      </c>
      <c r="V10" s="20">
        <v>291</v>
      </c>
      <c r="W10" s="20">
        <v>2123</v>
      </c>
      <c r="X10" s="21" t="s">
        <v>1502</v>
      </c>
      <c r="Y10" s="19">
        <v>1285</v>
      </c>
      <c r="Z10" s="20">
        <v>3961</v>
      </c>
      <c r="AA10" s="20" t="s">
        <v>483</v>
      </c>
      <c r="AB10" s="21" t="s">
        <v>484</v>
      </c>
    </row>
    <row r="11" spans="1:29" x14ac:dyDescent="0.35">
      <c r="A11" s="11"/>
      <c r="B11" s="22" t="s">
        <v>1503</v>
      </c>
      <c r="C11" s="23">
        <v>1285</v>
      </c>
      <c r="D11" s="24">
        <v>832</v>
      </c>
      <c r="E11" s="25">
        <v>250</v>
      </c>
      <c r="F11" s="25">
        <v>88</v>
      </c>
      <c r="G11" s="25" t="s">
        <v>486</v>
      </c>
      <c r="H11" s="26">
        <v>10</v>
      </c>
      <c r="I11" s="24">
        <v>580</v>
      </c>
      <c r="J11" s="25">
        <v>111</v>
      </c>
      <c r="K11" s="25">
        <v>138</v>
      </c>
      <c r="L11" s="26">
        <v>4</v>
      </c>
      <c r="M11" s="24">
        <v>880</v>
      </c>
      <c r="N11" s="25">
        <v>310</v>
      </c>
      <c r="O11" s="26">
        <v>85</v>
      </c>
      <c r="P11" s="24">
        <v>879</v>
      </c>
      <c r="Q11" s="25">
        <v>334</v>
      </c>
      <c r="R11" s="25">
        <v>55</v>
      </c>
      <c r="S11" s="25">
        <v>12</v>
      </c>
      <c r="T11" s="26">
        <v>5</v>
      </c>
      <c r="U11" s="24">
        <v>147</v>
      </c>
      <c r="V11" s="25">
        <v>98</v>
      </c>
      <c r="W11" s="25">
        <v>429</v>
      </c>
      <c r="X11" s="26">
        <v>26</v>
      </c>
      <c r="Y11" s="24">
        <v>1285</v>
      </c>
      <c r="Z11" s="25" t="s">
        <v>486</v>
      </c>
      <c r="AA11" s="25" t="s">
        <v>486</v>
      </c>
      <c r="AB11" s="26" t="s">
        <v>486</v>
      </c>
      <c r="AC11" s="10"/>
    </row>
    <row r="12" spans="1:29" x14ac:dyDescent="0.35">
      <c r="A12" s="11"/>
      <c r="B12" s="22" t="s">
        <v>449</v>
      </c>
      <c r="C12" s="27">
        <v>0.24</v>
      </c>
      <c r="D12" s="28">
        <v>0.24</v>
      </c>
      <c r="E12" s="29">
        <v>0.22</v>
      </c>
      <c r="F12" s="29">
        <v>0.24</v>
      </c>
      <c r="G12" s="25" t="s">
        <v>486</v>
      </c>
      <c r="H12" s="30">
        <v>0.54</v>
      </c>
      <c r="I12" s="28">
        <v>0.24</v>
      </c>
      <c r="J12" s="29">
        <v>0.25</v>
      </c>
      <c r="K12" s="29">
        <v>0.24</v>
      </c>
      <c r="L12" s="30">
        <v>0.25</v>
      </c>
      <c r="M12" s="28">
        <v>0.41</v>
      </c>
      <c r="N12" s="29">
        <v>0.11</v>
      </c>
      <c r="O12" s="30">
        <v>0.26</v>
      </c>
      <c r="P12" s="28">
        <v>0.25</v>
      </c>
      <c r="Q12" s="29">
        <v>0.21</v>
      </c>
      <c r="R12" s="29">
        <v>0.23</v>
      </c>
      <c r="S12" s="29">
        <v>0.3</v>
      </c>
      <c r="T12" s="30">
        <v>0.39</v>
      </c>
      <c r="U12" s="28">
        <v>0.3</v>
      </c>
      <c r="V12" s="29">
        <v>0.34</v>
      </c>
      <c r="W12" s="29">
        <v>0.2</v>
      </c>
      <c r="X12" s="30">
        <v>0.52</v>
      </c>
      <c r="Y12" s="28">
        <v>1</v>
      </c>
      <c r="Z12" s="25" t="s">
        <v>486</v>
      </c>
      <c r="AA12" s="25" t="s">
        <v>486</v>
      </c>
      <c r="AB12" s="26" t="s">
        <v>486</v>
      </c>
      <c r="AC12" s="10"/>
    </row>
    <row r="13" spans="1:29" x14ac:dyDescent="0.35">
      <c r="A13" s="11"/>
      <c r="B13" s="22" t="s">
        <v>449</v>
      </c>
      <c r="C13" s="24" t="s">
        <v>1504</v>
      </c>
      <c r="D13" s="24" t="s">
        <v>449</v>
      </c>
      <c r="E13" s="25" t="s">
        <v>449</v>
      </c>
      <c r="F13" s="25" t="s">
        <v>449</v>
      </c>
      <c r="G13" s="25" t="s">
        <v>449</v>
      </c>
      <c r="H13" s="26" t="s">
        <v>449</v>
      </c>
      <c r="I13" s="24" t="s">
        <v>449</v>
      </c>
      <c r="J13" s="25" t="s">
        <v>449</v>
      </c>
      <c r="K13" s="25" t="s">
        <v>449</v>
      </c>
      <c r="L13" s="26" t="s">
        <v>449</v>
      </c>
      <c r="M13" s="24" t="s">
        <v>507</v>
      </c>
      <c r="N13" s="25" t="s">
        <v>449</v>
      </c>
      <c r="O13" s="26" t="s">
        <v>517</v>
      </c>
      <c r="P13" s="24" t="s">
        <v>594</v>
      </c>
      <c r="Q13" s="25" t="s">
        <v>449</v>
      </c>
      <c r="R13" s="25" t="s">
        <v>449</v>
      </c>
      <c r="S13" s="25" t="s">
        <v>449</v>
      </c>
      <c r="T13" s="26" t="s">
        <v>449</v>
      </c>
      <c r="U13" s="24" t="s">
        <v>501</v>
      </c>
      <c r="V13" s="25" t="s">
        <v>501</v>
      </c>
      <c r="W13" s="25" t="s">
        <v>449</v>
      </c>
      <c r="X13" s="26" t="s">
        <v>449</v>
      </c>
      <c r="Y13" s="24" t="s">
        <v>1188</v>
      </c>
      <c r="Z13" s="25" t="s">
        <v>449</v>
      </c>
      <c r="AA13" s="25" t="s">
        <v>449</v>
      </c>
      <c r="AB13" s="26" t="s">
        <v>449</v>
      </c>
      <c r="AC13" s="10"/>
    </row>
    <row r="14" spans="1:29" x14ac:dyDescent="0.35">
      <c r="A14" s="11"/>
      <c r="B14" s="8" t="s">
        <v>1505</v>
      </c>
      <c r="C14" s="9">
        <v>3961</v>
      </c>
      <c r="D14" s="10">
        <v>2533</v>
      </c>
      <c r="E14" s="5">
        <v>855</v>
      </c>
      <c r="F14" s="5">
        <v>261</v>
      </c>
      <c r="G14" s="5">
        <v>4</v>
      </c>
      <c r="H14" s="11">
        <v>8</v>
      </c>
      <c r="I14" s="10">
        <v>1770</v>
      </c>
      <c r="J14" s="5">
        <v>331</v>
      </c>
      <c r="K14" s="5">
        <v>420</v>
      </c>
      <c r="L14" s="11">
        <v>12</v>
      </c>
      <c r="M14" s="10">
        <v>1193</v>
      </c>
      <c r="N14" s="5">
        <v>2535</v>
      </c>
      <c r="O14" s="11">
        <v>220</v>
      </c>
      <c r="P14" s="10">
        <v>2561</v>
      </c>
      <c r="Q14" s="5">
        <v>1186</v>
      </c>
      <c r="R14" s="5">
        <v>182</v>
      </c>
      <c r="S14" s="5">
        <v>23</v>
      </c>
      <c r="T14" s="11">
        <v>8</v>
      </c>
      <c r="U14" s="10">
        <v>328</v>
      </c>
      <c r="V14" s="5">
        <v>183</v>
      </c>
      <c r="W14" s="5">
        <v>1642</v>
      </c>
      <c r="X14" s="11">
        <v>24</v>
      </c>
      <c r="Y14" s="10" t="s">
        <v>486</v>
      </c>
      <c r="Z14" s="5">
        <v>3961</v>
      </c>
      <c r="AA14" s="5" t="s">
        <v>486</v>
      </c>
      <c r="AB14" s="11" t="s">
        <v>486</v>
      </c>
      <c r="AC14" s="10"/>
    </row>
    <row r="15" spans="1:29" x14ac:dyDescent="0.35">
      <c r="A15" s="11"/>
      <c r="B15" s="8" t="s">
        <v>449</v>
      </c>
      <c r="C15" s="12">
        <v>0.73</v>
      </c>
      <c r="D15" s="13">
        <v>0.73</v>
      </c>
      <c r="E15" s="14">
        <v>0.75</v>
      </c>
      <c r="F15" s="14">
        <v>0.72</v>
      </c>
      <c r="G15" s="14">
        <v>1</v>
      </c>
      <c r="H15" s="15">
        <v>0.42</v>
      </c>
      <c r="I15" s="13">
        <v>0.73</v>
      </c>
      <c r="J15" s="14">
        <v>0.73</v>
      </c>
      <c r="K15" s="14">
        <v>0.74</v>
      </c>
      <c r="L15" s="15">
        <v>0.75</v>
      </c>
      <c r="M15" s="13">
        <v>0.56000000000000005</v>
      </c>
      <c r="N15" s="14">
        <v>0.87</v>
      </c>
      <c r="O15" s="15">
        <v>0.68</v>
      </c>
      <c r="P15" s="13">
        <v>0.72</v>
      </c>
      <c r="Q15" s="14">
        <v>0.75</v>
      </c>
      <c r="R15" s="14">
        <v>0.76</v>
      </c>
      <c r="S15" s="14">
        <v>0.57999999999999996</v>
      </c>
      <c r="T15" s="15">
        <v>0.61</v>
      </c>
      <c r="U15" s="13">
        <v>0.67</v>
      </c>
      <c r="V15" s="14">
        <v>0.63</v>
      </c>
      <c r="W15" s="14">
        <v>0.77</v>
      </c>
      <c r="X15" s="15">
        <v>0.48</v>
      </c>
      <c r="Y15" s="10" t="s">
        <v>486</v>
      </c>
      <c r="Z15" s="14">
        <v>1</v>
      </c>
      <c r="AA15" s="5" t="s">
        <v>486</v>
      </c>
      <c r="AB15" s="11" t="s">
        <v>486</v>
      </c>
      <c r="AC15" s="10"/>
    </row>
    <row r="16" spans="1:29" x14ac:dyDescent="0.35">
      <c r="A16" s="11"/>
      <c r="B16" s="8" t="s">
        <v>449</v>
      </c>
      <c r="C16" s="10" t="s">
        <v>1506</v>
      </c>
      <c r="D16" s="10" t="s">
        <v>449</v>
      </c>
      <c r="E16" s="5" t="s">
        <v>449</v>
      </c>
      <c r="F16" s="5" t="s">
        <v>449</v>
      </c>
      <c r="G16" s="5" t="s">
        <v>449</v>
      </c>
      <c r="H16" s="11" t="s">
        <v>449</v>
      </c>
      <c r="I16" s="10" t="s">
        <v>449</v>
      </c>
      <c r="J16" s="5" t="s">
        <v>449</v>
      </c>
      <c r="K16" s="5" t="s">
        <v>449</v>
      </c>
      <c r="L16" s="11" t="s">
        <v>449</v>
      </c>
      <c r="M16" s="10" t="s">
        <v>449</v>
      </c>
      <c r="N16" s="5" t="s">
        <v>499</v>
      </c>
      <c r="O16" s="11" t="s">
        <v>568</v>
      </c>
      <c r="P16" s="10" t="s">
        <v>449</v>
      </c>
      <c r="Q16" s="5" t="s">
        <v>449</v>
      </c>
      <c r="R16" s="5" t="s">
        <v>449</v>
      </c>
      <c r="S16" s="5" t="s">
        <v>449</v>
      </c>
      <c r="T16" s="11" t="s">
        <v>449</v>
      </c>
      <c r="U16" s="10" t="s">
        <v>449</v>
      </c>
      <c r="V16" s="5" t="s">
        <v>449</v>
      </c>
      <c r="W16" s="5" t="s">
        <v>494</v>
      </c>
      <c r="X16" s="11" t="s">
        <v>449</v>
      </c>
      <c r="Y16" s="10" t="s">
        <v>449</v>
      </c>
      <c r="Z16" s="5" t="s">
        <v>1482</v>
      </c>
      <c r="AA16" s="5" t="s">
        <v>449</v>
      </c>
      <c r="AB16" s="11" t="s">
        <v>449</v>
      </c>
      <c r="AC16" s="10"/>
    </row>
    <row r="17" spans="1:29" ht="43.5" x14ac:dyDescent="0.35">
      <c r="A17" s="11"/>
      <c r="B17" s="22" t="s">
        <v>1507</v>
      </c>
      <c r="C17" s="23">
        <v>120</v>
      </c>
      <c r="D17" s="24">
        <v>65</v>
      </c>
      <c r="E17" s="25">
        <v>29</v>
      </c>
      <c r="F17" s="25">
        <v>10</v>
      </c>
      <c r="G17" s="25" t="s">
        <v>486</v>
      </c>
      <c r="H17" s="26">
        <v>1</v>
      </c>
      <c r="I17" s="24">
        <v>46</v>
      </c>
      <c r="J17" s="25">
        <v>7</v>
      </c>
      <c r="K17" s="25">
        <v>12</v>
      </c>
      <c r="L17" s="26" t="s">
        <v>486</v>
      </c>
      <c r="M17" s="24">
        <v>54</v>
      </c>
      <c r="N17" s="25">
        <v>53</v>
      </c>
      <c r="O17" s="26">
        <v>13</v>
      </c>
      <c r="P17" s="24">
        <v>76</v>
      </c>
      <c r="Q17" s="25">
        <v>41</v>
      </c>
      <c r="R17" s="25">
        <v>2</v>
      </c>
      <c r="S17" s="25">
        <v>2</v>
      </c>
      <c r="T17" s="26" t="s">
        <v>486</v>
      </c>
      <c r="U17" s="24">
        <v>12</v>
      </c>
      <c r="V17" s="25">
        <v>4</v>
      </c>
      <c r="W17" s="25">
        <v>38</v>
      </c>
      <c r="X17" s="26" t="s">
        <v>486</v>
      </c>
      <c r="Y17" s="24" t="s">
        <v>486</v>
      </c>
      <c r="Z17" s="25" t="s">
        <v>486</v>
      </c>
      <c r="AA17" s="25">
        <v>120</v>
      </c>
      <c r="AB17" s="26" t="s">
        <v>486</v>
      </c>
      <c r="AC17" s="10"/>
    </row>
    <row r="18" spans="1:29" x14ac:dyDescent="0.35">
      <c r="A18" s="11"/>
      <c r="B18" s="22" t="s">
        <v>449</v>
      </c>
      <c r="C18" s="27">
        <v>0.02</v>
      </c>
      <c r="D18" s="28">
        <v>0.02</v>
      </c>
      <c r="E18" s="29">
        <v>0.03</v>
      </c>
      <c r="F18" s="29">
        <v>0.03</v>
      </c>
      <c r="G18" s="25" t="s">
        <v>486</v>
      </c>
      <c r="H18" s="30">
        <v>0.04</v>
      </c>
      <c r="I18" s="28">
        <v>0.02</v>
      </c>
      <c r="J18" s="29">
        <v>0.02</v>
      </c>
      <c r="K18" s="29">
        <v>0.02</v>
      </c>
      <c r="L18" s="26" t="s">
        <v>486</v>
      </c>
      <c r="M18" s="28">
        <v>0.03</v>
      </c>
      <c r="N18" s="29">
        <v>0.02</v>
      </c>
      <c r="O18" s="30">
        <v>0.04</v>
      </c>
      <c r="P18" s="28">
        <v>0.02</v>
      </c>
      <c r="Q18" s="29">
        <v>0.03</v>
      </c>
      <c r="R18" s="29">
        <v>0.01</v>
      </c>
      <c r="S18" s="29">
        <v>0.05</v>
      </c>
      <c r="T18" s="26" t="s">
        <v>486</v>
      </c>
      <c r="U18" s="28">
        <v>0.02</v>
      </c>
      <c r="V18" s="29">
        <v>0.01</v>
      </c>
      <c r="W18" s="29">
        <v>0.02</v>
      </c>
      <c r="X18" s="26" t="s">
        <v>486</v>
      </c>
      <c r="Y18" s="24" t="s">
        <v>486</v>
      </c>
      <c r="Z18" s="25" t="s">
        <v>486</v>
      </c>
      <c r="AA18" s="29">
        <v>1</v>
      </c>
      <c r="AB18" s="26" t="s">
        <v>486</v>
      </c>
      <c r="AC18" s="10"/>
    </row>
    <row r="19" spans="1:29" x14ac:dyDescent="0.35">
      <c r="A19" s="11"/>
      <c r="B19" s="22" t="s">
        <v>449</v>
      </c>
      <c r="C19" s="24" t="s">
        <v>1508</v>
      </c>
      <c r="D19" s="24" t="s">
        <v>449</v>
      </c>
      <c r="E19" s="25" t="s">
        <v>449</v>
      </c>
      <c r="F19" s="25" t="s">
        <v>449</v>
      </c>
      <c r="G19" s="25" t="s">
        <v>449</v>
      </c>
      <c r="H19" s="26" t="s">
        <v>449</v>
      </c>
      <c r="I19" s="24" t="s">
        <v>449</v>
      </c>
      <c r="J19" s="25" t="s">
        <v>449</v>
      </c>
      <c r="K19" s="25" t="s">
        <v>449</v>
      </c>
      <c r="L19" s="26" t="s">
        <v>449</v>
      </c>
      <c r="M19" s="24" t="s">
        <v>449</v>
      </c>
      <c r="N19" s="25" t="s">
        <v>449</v>
      </c>
      <c r="O19" s="26" t="s">
        <v>517</v>
      </c>
      <c r="P19" s="24" t="s">
        <v>449</v>
      </c>
      <c r="Q19" s="25" t="s">
        <v>449</v>
      </c>
      <c r="R19" s="25" t="s">
        <v>449</v>
      </c>
      <c r="S19" s="25" t="s">
        <v>449</v>
      </c>
      <c r="T19" s="26" t="s">
        <v>449</v>
      </c>
      <c r="U19" s="24" t="s">
        <v>449</v>
      </c>
      <c r="V19" s="25" t="s">
        <v>449</v>
      </c>
      <c r="W19" s="25" t="s">
        <v>449</v>
      </c>
      <c r="X19" s="26" t="s">
        <v>449</v>
      </c>
      <c r="Y19" s="24" t="s">
        <v>449</v>
      </c>
      <c r="Z19" s="25" t="s">
        <v>449</v>
      </c>
      <c r="AA19" s="25" t="s">
        <v>719</v>
      </c>
      <c r="AB19" s="26" t="s">
        <v>449</v>
      </c>
      <c r="AC19" s="10"/>
    </row>
    <row r="20" spans="1:29" x14ac:dyDescent="0.35">
      <c r="A20" s="11"/>
      <c r="B20" s="8" t="s">
        <v>1404</v>
      </c>
      <c r="C20" s="9">
        <v>43</v>
      </c>
      <c r="D20" s="10">
        <v>25</v>
      </c>
      <c r="E20" s="5">
        <v>11</v>
      </c>
      <c r="F20" s="5">
        <v>2</v>
      </c>
      <c r="G20" s="5" t="s">
        <v>486</v>
      </c>
      <c r="H20" s="11" t="s">
        <v>486</v>
      </c>
      <c r="I20" s="10">
        <v>22</v>
      </c>
      <c r="J20" s="5">
        <v>2</v>
      </c>
      <c r="K20" s="5">
        <v>1</v>
      </c>
      <c r="L20" s="11" t="s">
        <v>486</v>
      </c>
      <c r="M20" s="10">
        <v>21</v>
      </c>
      <c r="N20" s="5">
        <v>15</v>
      </c>
      <c r="O20" s="11">
        <v>6</v>
      </c>
      <c r="P20" s="10">
        <v>26</v>
      </c>
      <c r="Q20" s="5">
        <v>12</v>
      </c>
      <c r="R20" s="5">
        <v>1</v>
      </c>
      <c r="S20" s="5">
        <v>3</v>
      </c>
      <c r="T20" s="11" t="s">
        <v>486</v>
      </c>
      <c r="U20" s="10">
        <v>1</v>
      </c>
      <c r="V20" s="5">
        <v>6</v>
      </c>
      <c r="W20" s="5">
        <v>14</v>
      </c>
      <c r="X20" s="11" t="s">
        <v>486</v>
      </c>
      <c r="Y20" s="10" t="s">
        <v>486</v>
      </c>
      <c r="Z20" s="5" t="s">
        <v>486</v>
      </c>
      <c r="AA20" s="5" t="s">
        <v>486</v>
      </c>
      <c r="AB20" s="11">
        <v>43</v>
      </c>
      <c r="AC20" s="10"/>
    </row>
    <row r="21" spans="1:29" x14ac:dyDescent="0.35">
      <c r="A21" s="11"/>
      <c r="B21" s="8" t="s">
        <v>449</v>
      </c>
      <c r="C21" s="12">
        <v>0.01</v>
      </c>
      <c r="D21" s="13">
        <v>0.01</v>
      </c>
      <c r="E21" s="14">
        <v>0.01</v>
      </c>
      <c r="F21" s="14">
        <v>0.01</v>
      </c>
      <c r="G21" s="5" t="s">
        <v>486</v>
      </c>
      <c r="H21" s="11" t="s">
        <v>486</v>
      </c>
      <c r="I21" s="13">
        <v>0.01</v>
      </c>
      <c r="J21" s="5" t="s">
        <v>511</v>
      </c>
      <c r="K21" s="5" t="s">
        <v>511</v>
      </c>
      <c r="L21" s="11" t="s">
        <v>486</v>
      </c>
      <c r="M21" s="13">
        <v>0.01</v>
      </c>
      <c r="N21" s="14">
        <v>0.01</v>
      </c>
      <c r="O21" s="15">
        <v>0.02</v>
      </c>
      <c r="P21" s="13">
        <v>0.01</v>
      </c>
      <c r="Q21" s="14">
        <v>0.01</v>
      </c>
      <c r="R21" s="5" t="s">
        <v>511</v>
      </c>
      <c r="S21" s="14">
        <v>7.0000000000000007E-2</v>
      </c>
      <c r="T21" s="11" t="s">
        <v>486</v>
      </c>
      <c r="U21" s="10" t="s">
        <v>511</v>
      </c>
      <c r="V21" s="14">
        <v>0.02</v>
      </c>
      <c r="W21" s="14">
        <v>0.01</v>
      </c>
      <c r="X21" s="11" t="s">
        <v>486</v>
      </c>
      <c r="Y21" s="10" t="s">
        <v>486</v>
      </c>
      <c r="Z21" s="5" t="s">
        <v>486</v>
      </c>
      <c r="AA21" s="5" t="s">
        <v>486</v>
      </c>
      <c r="AB21" s="15">
        <v>1</v>
      </c>
      <c r="AC21" s="10"/>
    </row>
    <row r="22" spans="1:29" x14ac:dyDescent="0.35">
      <c r="A22" s="11"/>
      <c r="B22" s="8" t="s">
        <v>449</v>
      </c>
      <c r="C22" s="10" t="s">
        <v>1508</v>
      </c>
      <c r="D22" s="10" t="s">
        <v>449</v>
      </c>
      <c r="E22" s="5" t="s">
        <v>449</v>
      </c>
      <c r="F22" s="5" t="s">
        <v>449</v>
      </c>
      <c r="G22" s="5" t="s">
        <v>449</v>
      </c>
      <c r="H22" s="11" t="s">
        <v>449</v>
      </c>
      <c r="I22" s="10" t="s">
        <v>449</v>
      </c>
      <c r="J22" s="5" t="s">
        <v>449</v>
      </c>
      <c r="K22" s="5" t="s">
        <v>449</v>
      </c>
      <c r="L22" s="11" t="s">
        <v>449</v>
      </c>
      <c r="M22" s="10" t="s">
        <v>449</v>
      </c>
      <c r="N22" s="5" t="s">
        <v>449</v>
      </c>
      <c r="O22" s="11" t="s">
        <v>517</v>
      </c>
      <c r="P22" s="10" t="s">
        <v>449</v>
      </c>
      <c r="Q22" s="5" t="s">
        <v>449</v>
      </c>
      <c r="R22" s="5" t="s">
        <v>449</v>
      </c>
      <c r="S22" s="5" t="s">
        <v>449</v>
      </c>
      <c r="T22" s="11" t="s">
        <v>449</v>
      </c>
      <c r="U22" s="10" t="s">
        <v>449</v>
      </c>
      <c r="V22" s="5" t="s">
        <v>783</v>
      </c>
      <c r="W22" s="5" t="s">
        <v>449</v>
      </c>
      <c r="X22" s="11" t="s">
        <v>449</v>
      </c>
      <c r="Y22" s="10" t="s">
        <v>449</v>
      </c>
      <c r="Z22" s="5" t="s">
        <v>449</v>
      </c>
      <c r="AA22" s="5" t="s">
        <v>449</v>
      </c>
      <c r="AB22" s="11" t="s">
        <v>449</v>
      </c>
      <c r="AC22" s="10"/>
    </row>
    <row r="23" spans="1:29" x14ac:dyDescent="0.35">
      <c r="A23" s="11"/>
      <c r="B23" s="22" t="s">
        <v>519</v>
      </c>
      <c r="C23" s="24">
        <v>78</v>
      </c>
      <c r="D23" s="24">
        <v>59</v>
      </c>
      <c r="E23" s="25">
        <v>12</v>
      </c>
      <c r="F23" s="25">
        <v>3</v>
      </c>
      <c r="G23" s="25" t="s">
        <v>486</v>
      </c>
      <c r="H23" s="26">
        <v>1</v>
      </c>
      <c r="I23" s="24">
        <v>47</v>
      </c>
      <c r="J23" s="25">
        <v>4</v>
      </c>
      <c r="K23" s="25">
        <v>6</v>
      </c>
      <c r="L23" s="26">
        <v>2</v>
      </c>
      <c r="M23" s="24">
        <v>46</v>
      </c>
      <c r="N23" s="25">
        <v>24</v>
      </c>
      <c r="O23" s="26">
        <v>7</v>
      </c>
      <c r="P23" s="24">
        <v>51</v>
      </c>
      <c r="Q23" s="25">
        <v>15</v>
      </c>
      <c r="R23" s="25">
        <v>11</v>
      </c>
      <c r="S23" s="25" t="s">
        <v>511</v>
      </c>
      <c r="T23" s="26">
        <v>1</v>
      </c>
      <c r="U23" s="24">
        <v>6</v>
      </c>
      <c r="V23" s="25">
        <v>4</v>
      </c>
      <c r="W23" s="25">
        <v>36</v>
      </c>
      <c r="X23" s="26">
        <v>5</v>
      </c>
      <c r="Y23" s="24" t="s">
        <v>486</v>
      </c>
      <c r="Z23" s="25" t="s">
        <v>486</v>
      </c>
      <c r="AA23" s="25" t="s">
        <v>486</v>
      </c>
      <c r="AB23" s="26" t="s">
        <v>486</v>
      </c>
      <c r="AC23" s="10"/>
    </row>
    <row r="24" spans="1:29" x14ac:dyDescent="0.35">
      <c r="A24" s="5"/>
      <c r="B24" s="36" t="s">
        <v>449</v>
      </c>
      <c r="C24" s="38" t="s">
        <v>1508</v>
      </c>
      <c r="D24" s="38" t="s">
        <v>449</v>
      </c>
      <c r="E24" s="39" t="s">
        <v>449</v>
      </c>
      <c r="F24" s="39" t="s">
        <v>449</v>
      </c>
      <c r="G24" s="39" t="s">
        <v>449</v>
      </c>
      <c r="H24" s="40" t="s">
        <v>449</v>
      </c>
      <c r="I24" s="38" t="s">
        <v>505</v>
      </c>
      <c r="J24" s="39" t="s">
        <v>449</v>
      </c>
      <c r="K24" s="39" t="s">
        <v>449</v>
      </c>
      <c r="L24" s="40" t="s">
        <v>449</v>
      </c>
      <c r="M24" s="38" t="s">
        <v>518</v>
      </c>
      <c r="N24" s="39" t="s">
        <v>449</v>
      </c>
      <c r="O24" s="40" t="s">
        <v>449</v>
      </c>
      <c r="P24" s="38" t="s">
        <v>449</v>
      </c>
      <c r="Q24" s="39" t="s">
        <v>449</v>
      </c>
      <c r="R24" s="39" t="s">
        <v>508</v>
      </c>
      <c r="S24" s="39" t="s">
        <v>449</v>
      </c>
      <c r="T24" s="40" t="s">
        <v>449</v>
      </c>
      <c r="U24" s="38" t="s">
        <v>449</v>
      </c>
      <c r="V24" s="39" t="s">
        <v>449</v>
      </c>
      <c r="W24" s="39" t="s">
        <v>449</v>
      </c>
      <c r="X24" s="40" t="s">
        <v>449</v>
      </c>
      <c r="Y24" s="38" t="s">
        <v>449</v>
      </c>
      <c r="Z24" s="39" t="s">
        <v>449</v>
      </c>
      <c r="AA24" s="39" t="s">
        <v>449</v>
      </c>
      <c r="AB24" s="40" t="s">
        <v>449</v>
      </c>
      <c r="AC24" s="5"/>
    </row>
    <row r="25" spans="1:29" x14ac:dyDescent="0.35">
      <c r="B25" s="1" t="s">
        <v>1929</v>
      </c>
    </row>
    <row r="26" spans="1:29" x14ac:dyDescent="0.35">
      <c r="B26" s="1" t="s">
        <v>529</v>
      </c>
    </row>
    <row r="27" spans="1:29" x14ac:dyDescent="0.35">
      <c r="B27" s="1" t="s">
        <v>530</v>
      </c>
    </row>
  </sheetData>
  <hyperlinks>
    <hyperlink ref="C1" location="Index!A130" display="Return to Index" xr:uid="{00000000-0004-0000-7E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7F00-000000000000}">
  <dimension ref="A1:X27"/>
  <sheetViews>
    <sheetView showGridLines="0" zoomScale="85" zoomScaleNormal="85" workbookViewId="0">
      <pane ySplit="8" topLeftCell="A9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340</v>
      </c>
    </row>
    <row r="6" spans="1:24" x14ac:dyDescent="0.35">
      <c r="B6" s="1" t="s">
        <v>337</v>
      </c>
    </row>
    <row r="7" spans="1:24" x14ac:dyDescent="0.35">
      <c r="B7" s="1" t="s">
        <v>338</v>
      </c>
    </row>
    <row r="8" spans="1:24" ht="130.5" x14ac:dyDescent="0.35">
      <c r="B8" s="5" t="s">
        <v>449</v>
      </c>
      <c r="C8" s="6" t="s">
        <v>450</v>
      </c>
      <c r="D8" s="6" t="s">
        <v>535</v>
      </c>
      <c r="E8" s="7" t="s">
        <v>536</v>
      </c>
      <c r="F8" s="7" t="s">
        <v>537</v>
      </c>
      <c r="G8" s="7" t="s">
        <v>538</v>
      </c>
      <c r="H8" s="7" t="s">
        <v>539</v>
      </c>
      <c r="I8" s="7" t="s">
        <v>540</v>
      </c>
      <c r="J8" s="6" t="s">
        <v>541</v>
      </c>
      <c r="K8" s="7" t="s">
        <v>542</v>
      </c>
      <c r="L8" s="6" t="s">
        <v>543</v>
      </c>
      <c r="M8" s="7" t="s">
        <v>544</v>
      </c>
      <c r="N8" s="7" t="s">
        <v>545</v>
      </c>
      <c r="O8" s="7" t="s">
        <v>546</v>
      </c>
      <c r="P8" s="7" t="s">
        <v>547</v>
      </c>
      <c r="Q8" s="7" t="s">
        <v>548</v>
      </c>
      <c r="R8" s="7" t="s">
        <v>549</v>
      </c>
      <c r="S8" s="6" t="s">
        <v>550</v>
      </c>
      <c r="T8" s="7" t="s">
        <v>551</v>
      </c>
      <c r="U8" s="7" t="s">
        <v>552</v>
      </c>
      <c r="V8" s="7" t="s">
        <v>553</v>
      </c>
      <c r="W8" s="7" t="s">
        <v>554</v>
      </c>
    </row>
    <row r="9" spans="1:24" x14ac:dyDescent="0.35">
      <c r="B9" s="8" t="s">
        <v>476</v>
      </c>
      <c r="C9" s="9">
        <v>5424</v>
      </c>
      <c r="D9" s="10">
        <v>2144</v>
      </c>
      <c r="E9" s="5">
        <v>369</v>
      </c>
      <c r="F9" s="5">
        <v>1149</v>
      </c>
      <c r="G9" s="5">
        <v>642</v>
      </c>
      <c r="H9" s="5">
        <v>669</v>
      </c>
      <c r="I9" s="11">
        <v>351</v>
      </c>
      <c r="J9" s="10">
        <v>4528</v>
      </c>
      <c r="K9" s="11">
        <v>718</v>
      </c>
      <c r="L9" s="10">
        <v>848</v>
      </c>
      <c r="M9" s="5">
        <v>1233</v>
      </c>
      <c r="N9" s="5">
        <v>403</v>
      </c>
      <c r="O9" s="5">
        <v>1433</v>
      </c>
      <c r="P9" s="5">
        <v>811</v>
      </c>
      <c r="Q9" s="5">
        <v>261</v>
      </c>
      <c r="R9" s="11">
        <v>194</v>
      </c>
      <c r="S9" s="10">
        <v>922</v>
      </c>
      <c r="T9" s="5">
        <v>1441</v>
      </c>
      <c r="U9" s="5">
        <v>1553</v>
      </c>
      <c r="V9" s="5">
        <v>640</v>
      </c>
      <c r="W9" s="11">
        <v>293</v>
      </c>
    </row>
    <row r="10" spans="1:24" x14ac:dyDescent="0.35">
      <c r="B10" s="17" t="s">
        <v>1930</v>
      </c>
      <c r="C10" s="18">
        <v>5409</v>
      </c>
      <c r="D10" s="19">
        <v>2029</v>
      </c>
      <c r="E10" s="20">
        <v>401</v>
      </c>
      <c r="F10" s="20">
        <v>982</v>
      </c>
      <c r="G10" s="20">
        <v>670</v>
      </c>
      <c r="H10" s="20">
        <v>815</v>
      </c>
      <c r="I10" s="21">
        <v>384</v>
      </c>
      <c r="J10" s="19">
        <v>4252</v>
      </c>
      <c r="K10" s="21">
        <v>901</v>
      </c>
      <c r="L10" s="19">
        <v>981</v>
      </c>
      <c r="M10" s="20">
        <v>1199</v>
      </c>
      <c r="N10" s="20">
        <v>382</v>
      </c>
      <c r="O10" s="20">
        <v>1324</v>
      </c>
      <c r="P10" s="20">
        <v>748</v>
      </c>
      <c r="Q10" s="20">
        <v>211</v>
      </c>
      <c r="R10" s="21">
        <v>262</v>
      </c>
      <c r="S10" s="19">
        <v>1108</v>
      </c>
      <c r="T10" s="20">
        <v>1460</v>
      </c>
      <c r="U10" s="20">
        <v>1335</v>
      </c>
      <c r="V10" s="20">
        <v>517</v>
      </c>
      <c r="W10" s="21">
        <v>386</v>
      </c>
    </row>
    <row r="11" spans="1:24" x14ac:dyDescent="0.35">
      <c r="A11" s="11"/>
      <c r="B11" s="22" t="s">
        <v>1503</v>
      </c>
      <c r="C11" s="23">
        <v>1285</v>
      </c>
      <c r="D11" s="24">
        <v>345</v>
      </c>
      <c r="E11" s="25">
        <v>84</v>
      </c>
      <c r="F11" s="25">
        <v>173</v>
      </c>
      <c r="G11" s="25">
        <v>213</v>
      </c>
      <c r="H11" s="25">
        <v>306</v>
      </c>
      <c r="I11" s="26">
        <v>112</v>
      </c>
      <c r="J11" s="24">
        <v>985</v>
      </c>
      <c r="K11" s="26">
        <v>240</v>
      </c>
      <c r="L11" s="24">
        <v>310</v>
      </c>
      <c r="M11" s="25">
        <v>327</v>
      </c>
      <c r="N11" s="25">
        <v>95</v>
      </c>
      <c r="O11" s="25">
        <v>229</v>
      </c>
      <c r="P11" s="25">
        <v>94</v>
      </c>
      <c r="Q11" s="25">
        <v>27</v>
      </c>
      <c r="R11" s="26">
        <v>98</v>
      </c>
      <c r="S11" s="24">
        <v>585</v>
      </c>
      <c r="T11" s="25">
        <v>304</v>
      </c>
      <c r="U11" s="25">
        <v>85</v>
      </c>
      <c r="V11" s="25">
        <v>17</v>
      </c>
      <c r="W11" s="26">
        <v>158</v>
      </c>
      <c r="X11" s="10"/>
    </row>
    <row r="12" spans="1:24" x14ac:dyDescent="0.35">
      <c r="A12" s="11"/>
      <c r="B12" s="22" t="s">
        <v>449</v>
      </c>
      <c r="C12" s="27">
        <v>0.24</v>
      </c>
      <c r="D12" s="28">
        <v>0.17</v>
      </c>
      <c r="E12" s="29">
        <v>0.21</v>
      </c>
      <c r="F12" s="29">
        <v>0.18</v>
      </c>
      <c r="G12" s="29">
        <v>0.32</v>
      </c>
      <c r="H12" s="29">
        <v>0.38</v>
      </c>
      <c r="I12" s="30">
        <v>0.28999999999999998</v>
      </c>
      <c r="J12" s="28">
        <v>0.23</v>
      </c>
      <c r="K12" s="30">
        <v>0.27</v>
      </c>
      <c r="L12" s="28">
        <v>0.32</v>
      </c>
      <c r="M12" s="29">
        <v>0.27</v>
      </c>
      <c r="N12" s="29">
        <v>0.25</v>
      </c>
      <c r="O12" s="29">
        <v>0.17</v>
      </c>
      <c r="P12" s="29">
        <v>0.13</v>
      </c>
      <c r="Q12" s="29">
        <v>0.13</v>
      </c>
      <c r="R12" s="30">
        <v>0.37</v>
      </c>
      <c r="S12" s="28">
        <v>0.53</v>
      </c>
      <c r="T12" s="29">
        <v>0.21</v>
      </c>
      <c r="U12" s="29">
        <v>0.06</v>
      </c>
      <c r="V12" s="29">
        <v>0.03</v>
      </c>
      <c r="W12" s="30">
        <v>0.41</v>
      </c>
      <c r="X12" s="10"/>
    </row>
    <row r="13" spans="1:24" x14ac:dyDescent="0.35">
      <c r="A13" s="11"/>
      <c r="B13" s="22" t="s">
        <v>449</v>
      </c>
      <c r="C13" s="24" t="s">
        <v>1509</v>
      </c>
      <c r="D13" s="24" t="s">
        <v>449</v>
      </c>
      <c r="E13" s="25" t="s">
        <v>449</v>
      </c>
      <c r="F13" s="25" t="s">
        <v>449</v>
      </c>
      <c r="G13" s="25" t="s">
        <v>836</v>
      </c>
      <c r="H13" s="25" t="s">
        <v>1510</v>
      </c>
      <c r="I13" s="26" t="s">
        <v>1511</v>
      </c>
      <c r="J13" s="24" t="s">
        <v>449</v>
      </c>
      <c r="K13" s="26" t="s">
        <v>449</v>
      </c>
      <c r="L13" s="24" t="s">
        <v>877</v>
      </c>
      <c r="M13" s="25" t="s">
        <v>877</v>
      </c>
      <c r="N13" s="25" t="s">
        <v>928</v>
      </c>
      <c r="O13" s="25" t="s">
        <v>605</v>
      </c>
      <c r="P13" s="25" t="s">
        <v>449</v>
      </c>
      <c r="Q13" s="25" t="s">
        <v>449</v>
      </c>
      <c r="R13" s="26" t="s">
        <v>797</v>
      </c>
      <c r="S13" s="24" t="s">
        <v>1512</v>
      </c>
      <c r="T13" s="25" t="s">
        <v>567</v>
      </c>
      <c r="U13" s="25" t="s">
        <v>647</v>
      </c>
      <c r="V13" s="25" t="s">
        <v>449</v>
      </c>
      <c r="W13" s="26" t="s">
        <v>929</v>
      </c>
      <c r="X13" s="10"/>
    </row>
    <row r="14" spans="1:24" x14ac:dyDescent="0.35">
      <c r="A14" s="11"/>
      <c r="B14" s="8" t="s">
        <v>1505</v>
      </c>
      <c r="C14" s="9">
        <v>3961</v>
      </c>
      <c r="D14" s="10">
        <v>1618</v>
      </c>
      <c r="E14" s="5">
        <v>303</v>
      </c>
      <c r="F14" s="5">
        <v>793</v>
      </c>
      <c r="G14" s="5">
        <v>436</v>
      </c>
      <c r="H14" s="5">
        <v>484</v>
      </c>
      <c r="I14" s="11">
        <v>257</v>
      </c>
      <c r="J14" s="10">
        <v>3163</v>
      </c>
      <c r="K14" s="11">
        <v>617</v>
      </c>
      <c r="L14" s="10">
        <v>640</v>
      </c>
      <c r="M14" s="5">
        <v>840</v>
      </c>
      <c r="N14" s="5">
        <v>274</v>
      </c>
      <c r="O14" s="5">
        <v>1047</v>
      </c>
      <c r="P14" s="5">
        <v>630</v>
      </c>
      <c r="Q14" s="5">
        <v>182</v>
      </c>
      <c r="R14" s="11">
        <v>158</v>
      </c>
      <c r="S14" s="10">
        <v>482</v>
      </c>
      <c r="T14" s="5">
        <v>1122</v>
      </c>
      <c r="U14" s="5">
        <v>1217</v>
      </c>
      <c r="V14" s="5">
        <v>494</v>
      </c>
      <c r="W14" s="11">
        <v>207</v>
      </c>
      <c r="X14" s="10"/>
    </row>
    <row r="15" spans="1:24" x14ac:dyDescent="0.35">
      <c r="A15" s="11"/>
      <c r="B15" s="8" t="s">
        <v>449</v>
      </c>
      <c r="C15" s="12">
        <v>0.73</v>
      </c>
      <c r="D15" s="13">
        <v>0.8</v>
      </c>
      <c r="E15" s="14">
        <v>0.76</v>
      </c>
      <c r="F15" s="14">
        <v>0.81</v>
      </c>
      <c r="G15" s="14">
        <v>0.65</v>
      </c>
      <c r="H15" s="14">
        <v>0.59</v>
      </c>
      <c r="I15" s="15">
        <v>0.67</v>
      </c>
      <c r="J15" s="13">
        <v>0.74</v>
      </c>
      <c r="K15" s="15">
        <v>0.68</v>
      </c>
      <c r="L15" s="13">
        <v>0.65</v>
      </c>
      <c r="M15" s="14">
        <v>0.7</v>
      </c>
      <c r="N15" s="14">
        <v>0.72</v>
      </c>
      <c r="O15" s="14">
        <v>0.79</v>
      </c>
      <c r="P15" s="14">
        <v>0.84</v>
      </c>
      <c r="Q15" s="14">
        <v>0.86</v>
      </c>
      <c r="R15" s="15">
        <v>0.6</v>
      </c>
      <c r="S15" s="13">
        <v>0.44</v>
      </c>
      <c r="T15" s="14">
        <v>0.77</v>
      </c>
      <c r="U15" s="14">
        <v>0.91</v>
      </c>
      <c r="V15" s="14">
        <v>0.95</v>
      </c>
      <c r="W15" s="15">
        <v>0.54</v>
      </c>
      <c r="X15" s="10"/>
    </row>
    <row r="16" spans="1:24" x14ac:dyDescent="0.35">
      <c r="A16" s="11"/>
      <c r="B16" s="8" t="s">
        <v>449</v>
      </c>
      <c r="C16" s="10" t="s">
        <v>1513</v>
      </c>
      <c r="D16" s="10" t="s">
        <v>802</v>
      </c>
      <c r="E16" s="5" t="s">
        <v>801</v>
      </c>
      <c r="F16" s="5" t="s">
        <v>802</v>
      </c>
      <c r="G16" s="5" t="s">
        <v>449</v>
      </c>
      <c r="H16" s="5" t="s">
        <v>449</v>
      </c>
      <c r="I16" s="11" t="s">
        <v>449</v>
      </c>
      <c r="J16" s="10" t="s">
        <v>514</v>
      </c>
      <c r="K16" s="11" t="s">
        <v>449</v>
      </c>
      <c r="L16" s="10" t="s">
        <v>449</v>
      </c>
      <c r="M16" s="5" t="s">
        <v>558</v>
      </c>
      <c r="N16" s="5" t="s">
        <v>558</v>
      </c>
      <c r="O16" s="5" t="s">
        <v>803</v>
      </c>
      <c r="P16" s="5" t="s">
        <v>757</v>
      </c>
      <c r="Q16" s="5" t="s">
        <v>757</v>
      </c>
      <c r="R16" s="11" t="s">
        <v>449</v>
      </c>
      <c r="S16" s="10" t="s">
        <v>449</v>
      </c>
      <c r="T16" s="5" t="s">
        <v>732</v>
      </c>
      <c r="U16" s="5" t="s">
        <v>737</v>
      </c>
      <c r="V16" s="5" t="s">
        <v>733</v>
      </c>
      <c r="W16" s="11" t="s">
        <v>842</v>
      </c>
      <c r="X16" s="10"/>
    </row>
    <row r="17" spans="1:24" ht="43.5" x14ac:dyDescent="0.35">
      <c r="A17" s="11"/>
      <c r="B17" s="22" t="s">
        <v>1507</v>
      </c>
      <c r="C17" s="23">
        <v>120</v>
      </c>
      <c r="D17" s="24">
        <v>53</v>
      </c>
      <c r="E17" s="25">
        <v>10</v>
      </c>
      <c r="F17" s="25">
        <v>12</v>
      </c>
      <c r="G17" s="25">
        <v>15</v>
      </c>
      <c r="H17" s="25">
        <v>18</v>
      </c>
      <c r="I17" s="26">
        <v>9</v>
      </c>
      <c r="J17" s="24">
        <v>75</v>
      </c>
      <c r="K17" s="26">
        <v>35</v>
      </c>
      <c r="L17" s="24">
        <v>21</v>
      </c>
      <c r="M17" s="25">
        <v>27</v>
      </c>
      <c r="N17" s="25">
        <v>9</v>
      </c>
      <c r="O17" s="25">
        <v>36</v>
      </c>
      <c r="P17" s="25">
        <v>23</v>
      </c>
      <c r="Q17" s="25">
        <v>1</v>
      </c>
      <c r="R17" s="26">
        <v>3</v>
      </c>
      <c r="S17" s="24">
        <v>30</v>
      </c>
      <c r="T17" s="25">
        <v>31</v>
      </c>
      <c r="U17" s="25">
        <v>29</v>
      </c>
      <c r="V17" s="25">
        <v>7</v>
      </c>
      <c r="W17" s="26">
        <v>9</v>
      </c>
      <c r="X17" s="10"/>
    </row>
    <row r="18" spans="1:24" x14ac:dyDescent="0.35">
      <c r="A18" s="11"/>
      <c r="B18" s="22" t="s">
        <v>449</v>
      </c>
      <c r="C18" s="27">
        <v>0.02</v>
      </c>
      <c r="D18" s="28">
        <v>0.03</v>
      </c>
      <c r="E18" s="29">
        <v>0.03</v>
      </c>
      <c r="F18" s="29">
        <v>0.01</v>
      </c>
      <c r="G18" s="29">
        <v>0.02</v>
      </c>
      <c r="H18" s="29">
        <v>0.02</v>
      </c>
      <c r="I18" s="30">
        <v>0.02</v>
      </c>
      <c r="J18" s="28">
        <v>0.02</v>
      </c>
      <c r="K18" s="30">
        <v>0.04</v>
      </c>
      <c r="L18" s="28">
        <v>0.02</v>
      </c>
      <c r="M18" s="29">
        <v>0.02</v>
      </c>
      <c r="N18" s="29">
        <v>0.02</v>
      </c>
      <c r="O18" s="29">
        <v>0.03</v>
      </c>
      <c r="P18" s="29">
        <v>0.03</v>
      </c>
      <c r="Q18" s="29">
        <v>0.01</v>
      </c>
      <c r="R18" s="30">
        <v>0.01</v>
      </c>
      <c r="S18" s="28">
        <v>0.03</v>
      </c>
      <c r="T18" s="29">
        <v>0.02</v>
      </c>
      <c r="U18" s="29">
        <v>0.02</v>
      </c>
      <c r="V18" s="29">
        <v>0.01</v>
      </c>
      <c r="W18" s="30">
        <v>0.02</v>
      </c>
      <c r="X18" s="10"/>
    </row>
    <row r="19" spans="1:24" x14ac:dyDescent="0.35">
      <c r="A19" s="11"/>
      <c r="B19" s="22" t="s">
        <v>449</v>
      </c>
      <c r="C19" s="24" t="s">
        <v>1009</v>
      </c>
      <c r="D19" s="24" t="s">
        <v>614</v>
      </c>
      <c r="E19" s="25" t="s">
        <v>449</v>
      </c>
      <c r="F19" s="25" t="s">
        <v>449</v>
      </c>
      <c r="G19" s="25" t="s">
        <v>449</v>
      </c>
      <c r="H19" s="25" t="s">
        <v>449</v>
      </c>
      <c r="I19" s="26" t="s">
        <v>449</v>
      </c>
      <c r="J19" s="24" t="s">
        <v>449</v>
      </c>
      <c r="K19" s="26" t="s">
        <v>506</v>
      </c>
      <c r="L19" s="24" t="s">
        <v>449</v>
      </c>
      <c r="M19" s="25" t="s">
        <v>449</v>
      </c>
      <c r="N19" s="25" t="s">
        <v>449</v>
      </c>
      <c r="O19" s="25" t="s">
        <v>449</v>
      </c>
      <c r="P19" s="25" t="s">
        <v>449</v>
      </c>
      <c r="Q19" s="25" t="s">
        <v>449</v>
      </c>
      <c r="R19" s="26" t="s">
        <v>449</v>
      </c>
      <c r="S19" s="24" t="s">
        <v>449</v>
      </c>
      <c r="T19" s="25" t="s">
        <v>449</v>
      </c>
      <c r="U19" s="25" t="s">
        <v>449</v>
      </c>
      <c r="V19" s="25" t="s">
        <v>449</v>
      </c>
      <c r="W19" s="26" t="s">
        <v>449</v>
      </c>
      <c r="X19" s="10"/>
    </row>
    <row r="20" spans="1:24" x14ac:dyDescent="0.35">
      <c r="A20" s="11"/>
      <c r="B20" s="8" t="s">
        <v>1404</v>
      </c>
      <c r="C20" s="9">
        <v>43</v>
      </c>
      <c r="D20" s="10">
        <v>13</v>
      </c>
      <c r="E20" s="5">
        <v>3</v>
      </c>
      <c r="F20" s="5">
        <v>3</v>
      </c>
      <c r="G20" s="5">
        <v>6</v>
      </c>
      <c r="H20" s="5">
        <v>7</v>
      </c>
      <c r="I20" s="11">
        <v>6</v>
      </c>
      <c r="J20" s="10">
        <v>30</v>
      </c>
      <c r="K20" s="11">
        <v>10</v>
      </c>
      <c r="L20" s="10">
        <v>10</v>
      </c>
      <c r="M20" s="5">
        <v>6</v>
      </c>
      <c r="N20" s="5">
        <v>4</v>
      </c>
      <c r="O20" s="5">
        <v>11</v>
      </c>
      <c r="P20" s="5">
        <v>1</v>
      </c>
      <c r="Q20" s="5" t="s">
        <v>511</v>
      </c>
      <c r="R20" s="11">
        <v>4</v>
      </c>
      <c r="S20" s="10">
        <v>11</v>
      </c>
      <c r="T20" s="5">
        <v>4</v>
      </c>
      <c r="U20" s="5">
        <v>4</v>
      </c>
      <c r="V20" s="5" t="s">
        <v>486</v>
      </c>
      <c r="W20" s="11">
        <v>11</v>
      </c>
      <c r="X20" s="10"/>
    </row>
    <row r="21" spans="1:24" x14ac:dyDescent="0.35">
      <c r="A21" s="11"/>
      <c r="B21" s="8" t="s">
        <v>449</v>
      </c>
      <c r="C21" s="12">
        <v>0.01</v>
      </c>
      <c r="D21" s="13">
        <v>0.01</v>
      </c>
      <c r="E21" s="14">
        <v>0.01</v>
      </c>
      <c r="F21" s="5" t="s">
        <v>511</v>
      </c>
      <c r="G21" s="14">
        <v>0.01</v>
      </c>
      <c r="H21" s="14">
        <v>0.01</v>
      </c>
      <c r="I21" s="15">
        <v>0.02</v>
      </c>
      <c r="J21" s="13">
        <v>0.01</v>
      </c>
      <c r="K21" s="15">
        <v>0.01</v>
      </c>
      <c r="L21" s="13">
        <v>0.01</v>
      </c>
      <c r="M21" s="14">
        <v>0.01</v>
      </c>
      <c r="N21" s="14">
        <v>0.01</v>
      </c>
      <c r="O21" s="14">
        <v>0.01</v>
      </c>
      <c r="P21" s="5" t="s">
        <v>511</v>
      </c>
      <c r="Q21" s="5" t="s">
        <v>511</v>
      </c>
      <c r="R21" s="15">
        <v>0.02</v>
      </c>
      <c r="S21" s="13">
        <v>0.01</v>
      </c>
      <c r="T21" s="5" t="s">
        <v>511</v>
      </c>
      <c r="U21" s="5" t="s">
        <v>511</v>
      </c>
      <c r="V21" s="5" t="s">
        <v>486</v>
      </c>
      <c r="W21" s="15">
        <v>0.03</v>
      </c>
      <c r="X21" s="10"/>
    </row>
    <row r="22" spans="1:24" x14ac:dyDescent="0.35">
      <c r="A22" s="11"/>
      <c r="B22" s="8" t="s">
        <v>449</v>
      </c>
      <c r="C22" s="10" t="s">
        <v>1514</v>
      </c>
      <c r="D22" s="10" t="s">
        <v>449</v>
      </c>
      <c r="E22" s="5" t="s">
        <v>449</v>
      </c>
      <c r="F22" s="5" t="s">
        <v>449</v>
      </c>
      <c r="G22" s="5" t="s">
        <v>449</v>
      </c>
      <c r="H22" s="5" t="s">
        <v>449</v>
      </c>
      <c r="I22" s="11" t="s">
        <v>449</v>
      </c>
      <c r="J22" s="10" t="s">
        <v>449</v>
      </c>
      <c r="K22" s="11" t="s">
        <v>449</v>
      </c>
      <c r="L22" s="10" t="s">
        <v>449</v>
      </c>
      <c r="M22" s="5" t="s">
        <v>449</v>
      </c>
      <c r="N22" s="5" t="s">
        <v>449</v>
      </c>
      <c r="O22" s="5" t="s">
        <v>449</v>
      </c>
      <c r="P22" s="5" t="s">
        <v>449</v>
      </c>
      <c r="Q22" s="5" t="s">
        <v>449</v>
      </c>
      <c r="R22" s="11" t="s">
        <v>449</v>
      </c>
      <c r="S22" s="10" t="s">
        <v>449</v>
      </c>
      <c r="T22" s="5" t="s">
        <v>449</v>
      </c>
      <c r="U22" s="5" t="s">
        <v>449</v>
      </c>
      <c r="V22" s="5" t="s">
        <v>449</v>
      </c>
      <c r="W22" s="11" t="s">
        <v>929</v>
      </c>
      <c r="X22" s="10"/>
    </row>
    <row r="23" spans="1:24" x14ac:dyDescent="0.35">
      <c r="A23" s="11"/>
      <c r="B23" s="22" t="s">
        <v>519</v>
      </c>
      <c r="C23" s="24">
        <v>78</v>
      </c>
      <c r="D23" s="24">
        <v>12</v>
      </c>
      <c r="E23" s="25">
        <v>11</v>
      </c>
      <c r="F23" s="25">
        <v>5</v>
      </c>
      <c r="G23" s="25">
        <v>11</v>
      </c>
      <c r="H23" s="25">
        <v>17</v>
      </c>
      <c r="I23" s="26" t="s">
        <v>511</v>
      </c>
      <c r="J23" s="24">
        <v>33</v>
      </c>
      <c r="K23" s="26">
        <v>22</v>
      </c>
      <c r="L23" s="24">
        <v>17</v>
      </c>
      <c r="M23" s="25">
        <v>7</v>
      </c>
      <c r="N23" s="25" t="s">
        <v>511</v>
      </c>
      <c r="O23" s="25">
        <v>11</v>
      </c>
      <c r="P23" s="25">
        <v>10</v>
      </c>
      <c r="Q23" s="25" t="s">
        <v>486</v>
      </c>
      <c r="R23" s="26">
        <v>2</v>
      </c>
      <c r="S23" s="24">
        <v>13</v>
      </c>
      <c r="T23" s="25">
        <v>6</v>
      </c>
      <c r="U23" s="25">
        <v>2</v>
      </c>
      <c r="V23" s="25" t="s">
        <v>486</v>
      </c>
      <c r="W23" s="25">
        <v>9</v>
      </c>
      <c r="X23" s="10"/>
    </row>
    <row r="24" spans="1:24" x14ac:dyDescent="0.35">
      <c r="A24" s="5"/>
      <c r="B24" s="36" t="s">
        <v>449</v>
      </c>
      <c r="C24" s="38" t="s">
        <v>1515</v>
      </c>
      <c r="D24" s="38" t="s">
        <v>449</v>
      </c>
      <c r="E24" s="39" t="s">
        <v>1176</v>
      </c>
      <c r="F24" s="39" t="s">
        <v>449</v>
      </c>
      <c r="G24" s="39" t="s">
        <v>449</v>
      </c>
      <c r="H24" s="39" t="s">
        <v>564</v>
      </c>
      <c r="I24" s="40" t="s">
        <v>449</v>
      </c>
      <c r="J24" s="38" t="s">
        <v>449</v>
      </c>
      <c r="K24" s="40" t="s">
        <v>645</v>
      </c>
      <c r="L24" s="38" t="s">
        <v>568</v>
      </c>
      <c r="M24" s="39" t="s">
        <v>449</v>
      </c>
      <c r="N24" s="39" t="s">
        <v>449</v>
      </c>
      <c r="O24" s="39" t="s">
        <v>449</v>
      </c>
      <c r="P24" s="39" t="s">
        <v>449</v>
      </c>
      <c r="Q24" s="39" t="s">
        <v>449</v>
      </c>
      <c r="R24" s="40" t="s">
        <v>449</v>
      </c>
      <c r="S24" s="38" t="s">
        <v>493</v>
      </c>
      <c r="T24" s="39" t="s">
        <v>449</v>
      </c>
      <c r="U24" s="39" t="s">
        <v>449</v>
      </c>
      <c r="V24" s="39" t="s">
        <v>449</v>
      </c>
      <c r="W24" s="39" t="s">
        <v>1051</v>
      </c>
      <c r="X24" s="10"/>
    </row>
    <row r="25" spans="1:24" x14ac:dyDescent="0.35">
      <c r="B25" s="1" t="s">
        <v>1929</v>
      </c>
    </row>
    <row r="26" spans="1:24" x14ac:dyDescent="0.35">
      <c r="B26" s="1" t="s">
        <v>577</v>
      </c>
    </row>
    <row r="27" spans="1:24" x14ac:dyDescent="0.35">
      <c r="B27" s="1" t="s">
        <v>578</v>
      </c>
    </row>
  </sheetData>
  <hyperlinks>
    <hyperlink ref="C1" location="Index!A131" display="Return to Index" xr:uid="{00000000-0004-0000-7F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000-000000000000}">
  <dimension ref="A1:AC23"/>
  <sheetViews>
    <sheetView showGridLines="0" zoomScale="85" zoomScaleNormal="85" workbookViewId="0">
      <pane ySplit="8" topLeftCell="A9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342</v>
      </c>
    </row>
    <row r="6" spans="1:29" x14ac:dyDescent="0.35">
      <c r="B6" s="1" t="s">
        <v>343</v>
      </c>
    </row>
    <row r="7" spans="1:29" x14ac:dyDescent="0.35">
      <c r="B7" s="1" t="s">
        <v>338</v>
      </c>
    </row>
    <row r="8" spans="1:29" ht="58" x14ac:dyDescent="0.35">
      <c r="B8" s="5" t="s">
        <v>449</v>
      </c>
      <c r="C8" s="6" t="s">
        <v>450</v>
      </c>
      <c r="D8" s="6" t="s">
        <v>451</v>
      </c>
      <c r="E8" s="7" t="s">
        <v>452</v>
      </c>
      <c r="F8" s="7" t="s">
        <v>453</v>
      </c>
      <c r="G8" s="7" t="s">
        <v>454</v>
      </c>
      <c r="H8" s="7" t="s">
        <v>455</v>
      </c>
      <c r="I8" s="6" t="s">
        <v>456</v>
      </c>
      <c r="J8" s="7" t="s">
        <v>457</v>
      </c>
      <c r="K8" s="7" t="s">
        <v>458</v>
      </c>
      <c r="L8" s="7" t="s">
        <v>459</v>
      </c>
      <c r="M8" s="6" t="s">
        <v>460</v>
      </c>
      <c r="N8" s="7" t="s">
        <v>461</v>
      </c>
      <c r="O8" s="7" t="s">
        <v>462</v>
      </c>
      <c r="P8" s="6" t="s">
        <v>463</v>
      </c>
      <c r="Q8" s="7" t="s">
        <v>464</v>
      </c>
      <c r="R8" s="7" t="s">
        <v>465</v>
      </c>
      <c r="S8" s="7" t="s">
        <v>466</v>
      </c>
      <c r="T8" s="7" t="s">
        <v>467</v>
      </c>
      <c r="U8" s="6" t="s">
        <v>468</v>
      </c>
      <c r="V8" s="7" t="s">
        <v>469</v>
      </c>
      <c r="W8" s="7" t="s">
        <v>470</v>
      </c>
      <c r="X8" s="7" t="s">
        <v>471</v>
      </c>
      <c r="Y8" s="6" t="s">
        <v>472</v>
      </c>
      <c r="Z8" s="7" t="s">
        <v>473</v>
      </c>
      <c r="AA8" s="7" t="s">
        <v>474</v>
      </c>
      <c r="AB8" s="7" t="s">
        <v>475</v>
      </c>
    </row>
    <row r="9" spans="1:29" x14ac:dyDescent="0.35">
      <c r="B9" s="8" t="s">
        <v>476</v>
      </c>
      <c r="C9" s="9">
        <v>5386</v>
      </c>
      <c r="D9" s="10">
        <v>3515</v>
      </c>
      <c r="E9" s="5">
        <v>1133</v>
      </c>
      <c r="F9" s="5">
        <v>355</v>
      </c>
      <c r="G9" s="5">
        <v>6</v>
      </c>
      <c r="H9" s="11">
        <v>12</v>
      </c>
      <c r="I9" s="10">
        <v>2415</v>
      </c>
      <c r="J9" s="5">
        <v>429</v>
      </c>
      <c r="K9" s="5">
        <v>658</v>
      </c>
      <c r="L9" s="11">
        <v>13</v>
      </c>
      <c r="M9" s="10">
        <v>1861</v>
      </c>
      <c r="N9" s="5">
        <v>3227</v>
      </c>
      <c r="O9" s="11">
        <v>282</v>
      </c>
      <c r="P9" s="10">
        <v>3509</v>
      </c>
      <c r="Q9" s="5">
        <v>1618</v>
      </c>
      <c r="R9" s="5">
        <v>219</v>
      </c>
      <c r="S9" s="5">
        <v>31</v>
      </c>
      <c r="T9" s="11">
        <v>9</v>
      </c>
      <c r="U9" s="10">
        <v>487</v>
      </c>
      <c r="V9" s="5">
        <v>300</v>
      </c>
      <c r="W9" s="5">
        <v>2220</v>
      </c>
      <c r="X9" s="11">
        <v>36</v>
      </c>
      <c r="Y9" s="10">
        <v>1081</v>
      </c>
      <c r="Z9" s="5">
        <v>4115</v>
      </c>
      <c r="AA9" s="5">
        <v>117</v>
      </c>
      <c r="AB9" s="11">
        <v>38</v>
      </c>
    </row>
    <row r="10" spans="1:29" x14ac:dyDescent="0.35">
      <c r="B10" s="17" t="s">
        <v>1930</v>
      </c>
      <c r="C10" s="18">
        <v>5368</v>
      </c>
      <c r="D10" s="19">
        <v>3430</v>
      </c>
      <c r="E10" s="20">
        <v>1145</v>
      </c>
      <c r="F10" s="20">
        <v>355</v>
      </c>
      <c r="G10" s="20" t="s">
        <v>477</v>
      </c>
      <c r="H10" s="21" t="s">
        <v>1026</v>
      </c>
      <c r="I10" s="19">
        <v>2405</v>
      </c>
      <c r="J10" s="20">
        <v>447</v>
      </c>
      <c r="K10" s="20">
        <v>560</v>
      </c>
      <c r="L10" s="21" t="s">
        <v>479</v>
      </c>
      <c r="M10" s="19">
        <v>2116</v>
      </c>
      <c r="N10" s="20">
        <v>2908</v>
      </c>
      <c r="O10" s="21">
        <v>322</v>
      </c>
      <c r="P10" s="19">
        <v>3517</v>
      </c>
      <c r="Q10" s="20">
        <v>1558</v>
      </c>
      <c r="R10" s="20">
        <v>239</v>
      </c>
      <c r="S10" s="20" t="s">
        <v>625</v>
      </c>
      <c r="T10" s="21" t="s">
        <v>481</v>
      </c>
      <c r="U10" s="19">
        <v>478</v>
      </c>
      <c r="V10" s="20">
        <v>292</v>
      </c>
      <c r="W10" s="20">
        <v>2109</v>
      </c>
      <c r="X10" s="21" t="s">
        <v>1516</v>
      </c>
      <c r="Y10" s="19">
        <v>1239</v>
      </c>
      <c r="Z10" s="20">
        <v>3923</v>
      </c>
      <c r="AA10" s="20" t="s">
        <v>766</v>
      </c>
      <c r="AB10" s="21" t="s">
        <v>1031</v>
      </c>
    </row>
    <row r="11" spans="1:29" x14ac:dyDescent="0.35">
      <c r="A11" s="11"/>
      <c r="B11" s="22" t="s">
        <v>1046</v>
      </c>
      <c r="C11" s="23">
        <v>781</v>
      </c>
      <c r="D11" s="24">
        <v>474</v>
      </c>
      <c r="E11" s="25">
        <v>176</v>
      </c>
      <c r="F11" s="25">
        <v>67</v>
      </c>
      <c r="G11" s="25" t="s">
        <v>511</v>
      </c>
      <c r="H11" s="26">
        <v>4</v>
      </c>
      <c r="I11" s="24">
        <v>311</v>
      </c>
      <c r="J11" s="25">
        <v>67</v>
      </c>
      <c r="K11" s="25">
        <v>90</v>
      </c>
      <c r="L11" s="26">
        <v>6</v>
      </c>
      <c r="M11" s="24">
        <v>375</v>
      </c>
      <c r="N11" s="25">
        <v>344</v>
      </c>
      <c r="O11" s="26">
        <v>56</v>
      </c>
      <c r="P11" s="24">
        <v>497</v>
      </c>
      <c r="Q11" s="25">
        <v>234</v>
      </c>
      <c r="R11" s="25">
        <v>36</v>
      </c>
      <c r="S11" s="25">
        <v>8</v>
      </c>
      <c r="T11" s="26">
        <v>6</v>
      </c>
      <c r="U11" s="24">
        <v>72</v>
      </c>
      <c r="V11" s="25">
        <v>54</v>
      </c>
      <c r="W11" s="25">
        <v>265</v>
      </c>
      <c r="X11" s="26">
        <v>4</v>
      </c>
      <c r="Y11" s="24">
        <v>371</v>
      </c>
      <c r="Z11" s="25">
        <v>372</v>
      </c>
      <c r="AA11" s="25">
        <v>18</v>
      </c>
      <c r="AB11" s="26">
        <v>13</v>
      </c>
      <c r="AC11" s="10"/>
    </row>
    <row r="12" spans="1:29" x14ac:dyDescent="0.35">
      <c r="A12" s="11"/>
      <c r="B12" s="22" t="s">
        <v>449</v>
      </c>
      <c r="C12" s="27">
        <v>0.15</v>
      </c>
      <c r="D12" s="28">
        <v>0.14000000000000001</v>
      </c>
      <c r="E12" s="29">
        <v>0.15</v>
      </c>
      <c r="F12" s="29">
        <v>0.19</v>
      </c>
      <c r="G12" s="29">
        <v>0.09</v>
      </c>
      <c r="H12" s="30">
        <v>0.19</v>
      </c>
      <c r="I12" s="28">
        <v>0.13</v>
      </c>
      <c r="J12" s="29">
        <v>0.15</v>
      </c>
      <c r="K12" s="29">
        <v>0.16</v>
      </c>
      <c r="L12" s="30">
        <v>0.31</v>
      </c>
      <c r="M12" s="28">
        <v>0.18</v>
      </c>
      <c r="N12" s="29">
        <v>0.12</v>
      </c>
      <c r="O12" s="30">
        <v>0.17</v>
      </c>
      <c r="P12" s="28">
        <v>0.14000000000000001</v>
      </c>
      <c r="Q12" s="29">
        <v>0.15</v>
      </c>
      <c r="R12" s="29">
        <v>0.15</v>
      </c>
      <c r="S12" s="29">
        <v>0.19</v>
      </c>
      <c r="T12" s="30">
        <v>0.46</v>
      </c>
      <c r="U12" s="28">
        <v>0.15</v>
      </c>
      <c r="V12" s="29">
        <v>0.18</v>
      </c>
      <c r="W12" s="29">
        <v>0.13</v>
      </c>
      <c r="X12" s="30">
        <v>0.09</v>
      </c>
      <c r="Y12" s="28">
        <v>0.3</v>
      </c>
      <c r="Z12" s="29">
        <v>0.09</v>
      </c>
      <c r="AA12" s="29">
        <v>0.15</v>
      </c>
      <c r="AB12" s="30">
        <v>0.3</v>
      </c>
      <c r="AC12" s="10"/>
    </row>
    <row r="13" spans="1:29" x14ac:dyDescent="0.35">
      <c r="A13" s="11"/>
      <c r="B13" s="22" t="s">
        <v>449</v>
      </c>
      <c r="C13" s="24" t="s">
        <v>1517</v>
      </c>
      <c r="D13" s="24" t="s">
        <v>449</v>
      </c>
      <c r="E13" s="25" t="s">
        <v>449</v>
      </c>
      <c r="F13" s="25" t="s">
        <v>560</v>
      </c>
      <c r="G13" s="25" t="s">
        <v>449</v>
      </c>
      <c r="H13" s="26" t="s">
        <v>449</v>
      </c>
      <c r="I13" s="24" t="s">
        <v>449</v>
      </c>
      <c r="J13" s="25" t="s">
        <v>449</v>
      </c>
      <c r="K13" s="25" t="s">
        <v>449</v>
      </c>
      <c r="L13" s="26" t="s">
        <v>449</v>
      </c>
      <c r="M13" s="24" t="s">
        <v>518</v>
      </c>
      <c r="N13" s="25" t="s">
        <v>449</v>
      </c>
      <c r="O13" s="26" t="s">
        <v>517</v>
      </c>
      <c r="P13" s="24" t="s">
        <v>449</v>
      </c>
      <c r="Q13" s="25" t="s">
        <v>449</v>
      </c>
      <c r="R13" s="25" t="s">
        <v>449</v>
      </c>
      <c r="S13" s="25" t="s">
        <v>449</v>
      </c>
      <c r="T13" s="26" t="s">
        <v>449</v>
      </c>
      <c r="U13" s="24" t="s">
        <v>449</v>
      </c>
      <c r="V13" s="25" t="s">
        <v>559</v>
      </c>
      <c r="W13" s="25" t="s">
        <v>449</v>
      </c>
      <c r="X13" s="26" t="s">
        <v>449</v>
      </c>
      <c r="Y13" s="24" t="s">
        <v>1188</v>
      </c>
      <c r="Z13" s="25" t="s">
        <v>449</v>
      </c>
      <c r="AA13" s="25" t="s">
        <v>449</v>
      </c>
      <c r="AB13" s="26" t="s">
        <v>449</v>
      </c>
      <c r="AC13" s="10"/>
    </row>
    <row r="14" spans="1:29" x14ac:dyDescent="0.35">
      <c r="A14" s="11"/>
      <c r="B14" s="8" t="s">
        <v>1047</v>
      </c>
      <c r="C14" s="9">
        <v>4587</v>
      </c>
      <c r="D14" s="10">
        <v>2956</v>
      </c>
      <c r="E14" s="5">
        <v>969</v>
      </c>
      <c r="F14" s="5">
        <v>288</v>
      </c>
      <c r="G14" s="5">
        <v>4</v>
      </c>
      <c r="H14" s="11">
        <v>16</v>
      </c>
      <c r="I14" s="10">
        <v>2093</v>
      </c>
      <c r="J14" s="5">
        <v>380</v>
      </c>
      <c r="K14" s="5">
        <v>470</v>
      </c>
      <c r="L14" s="11">
        <v>12</v>
      </c>
      <c r="M14" s="10">
        <v>1741</v>
      </c>
      <c r="N14" s="5">
        <v>2564</v>
      </c>
      <c r="O14" s="11">
        <v>266</v>
      </c>
      <c r="P14" s="10">
        <v>3020</v>
      </c>
      <c r="Q14" s="5">
        <v>1324</v>
      </c>
      <c r="R14" s="5">
        <v>203</v>
      </c>
      <c r="S14" s="5">
        <v>33</v>
      </c>
      <c r="T14" s="11">
        <v>7</v>
      </c>
      <c r="U14" s="10">
        <v>406</v>
      </c>
      <c r="V14" s="5">
        <v>238</v>
      </c>
      <c r="W14" s="5">
        <v>1844</v>
      </c>
      <c r="X14" s="11">
        <v>46</v>
      </c>
      <c r="Y14" s="10">
        <v>868</v>
      </c>
      <c r="Z14" s="5">
        <v>3551</v>
      </c>
      <c r="AA14" s="5">
        <v>100</v>
      </c>
      <c r="AB14" s="11">
        <v>29</v>
      </c>
      <c r="AC14" s="10"/>
    </row>
    <row r="15" spans="1:29" x14ac:dyDescent="0.35">
      <c r="A15" s="11"/>
      <c r="B15" s="8" t="s">
        <v>449</v>
      </c>
      <c r="C15" s="12">
        <v>0.85</v>
      </c>
      <c r="D15" s="13">
        <v>0.86</v>
      </c>
      <c r="E15" s="14">
        <v>0.85</v>
      </c>
      <c r="F15" s="14">
        <v>0.81</v>
      </c>
      <c r="G15" s="14">
        <v>0.91</v>
      </c>
      <c r="H15" s="15">
        <v>0.81</v>
      </c>
      <c r="I15" s="13">
        <v>0.87</v>
      </c>
      <c r="J15" s="14">
        <v>0.85</v>
      </c>
      <c r="K15" s="14">
        <v>0.84</v>
      </c>
      <c r="L15" s="15">
        <v>0.69</v>
      </c>
      <c r="M15" s="13">
        <v>0.82</v>
      </c>
      <c r="N15" s="14">
        <v>0.88</v>
      </c>
      <c r="O15" s="15">
        <v>0.83</v>
      </c>
      <c r="P15" s="13">
        <v>0.86</v>
      </c>
      <c r="Q15" s="14">
        <v>0.85</v>
      </c>
      <c r="R15" s="14">
        <v>0.85</v>
      </c>
      <c r="S15" s="14">
        <v>0.81</v>
      </c>
      <c r="T15" s="15">
        <v>0.54</v>
      </c>
      <c r="U15" s="13">
        <v>0.85</v>
      </c>
      <c r="V15" s="14">
        <v>0.82</v>
      </c>
      <c r="W15" s="14">
        <v>0.87</v>
      </c>
      <c r="X15" s="15">
        <v>0.91</v>
      </c>
      <c r="Y15" s="13">
        <v>0.7</v>
      </c>
      <c r="Z15" s="14">
        <v>0.91</v>
      </c>
      <c r="AA15" s="14">
        <v>0.85</v>
      </c>
      <c r="AB15" s="15">
        <v>0.7</v>
      </c>
      <c r="AC15" s="10"/>
    </row>
    <row r="16" spans="1:29" x14ac:dyDescent="0.35">
      <c r="A16" s="11"/>
      <c r="B16" s="8" t="s">
        <v>449</v>
      </c>
      <c r="C16" s="10" t="s">
        <v>972</v>
      </c>
      <c r="D16" s="10" t="s">
        <v>614</v>
      </c>
      <c r="E16" s="5" t="s">
        <v>449</v>
      </c>
      <c r="F16" s="5" t="s">
        <v>449</v>
      </c>
      <c r="G16" s="5" t="s">
        <v>449</v>
      </c>
      <c r="H16" s="11" t="s">
        <v>449</v>
      </c>
      <c r="I16" s="10" t="s">
        <v>505</v>
      </c>
      <c r="J16" s="5" t="s">
        <v>449</v>
      </c>
      <c r="K16" s="5" t="s">
        <v>449</v>
      </c>
      <c r="L16" s="11" t="s">
        <v>449</v>
      </c>
      <c r="M16" s="10" t="s">
        <v>449</v>
      </c>
      <c r="N16" s="5" t="s">
        <v>499</v>
      </c>
      <c r="O16" s="11" t="s">
        <v>449</v>
      </c>
      <c r="P16" s="10" t="s">
        <v>449</v>
      </c>
      <c r="Q16" s="5" t="s">
        <v>449</v>
      </c>
      <c r="R16" s="5" t="s">
        <v>449</v>
      </c>
      <c r="S16" s="5" t="s">
        <v>449</v>
      </c>
      <c r="T16" s="11" t="s">
        <v>449</v>
      </c>
      <c r="U16" s="10" t="s">
        <v>449</v>
      </c>
      <c r="V16" s="5" t="s">
        <v>449</v>
      </c>
      <c r="W16" s="5" t="s">
        <v>703</v>
      </c>
      <c r="X16" s="11" t="s">
        <v>449</v>
      </c>
      <c r="Y16" s="10" t="s">
        <v>449</v>
      </c>
      <c r="Z16" s="5" t="s">
        <v>502</v>
      </c>
      <c r="AA16" s="5" t="s">
        <v>595</v>
      </c>
      <c r="AB16" s="11" t="s">
        <v>449</v>
      </c>
      <c r="AC16" s="10"/>
    </row>
    <row r="17" spans="1:29" x14ac:dyDescent="0.35">
      <c r="A17" s="11"/>
      <c r="B17" s="22" t="s">
        <v>519</v>
      </c>
      <c r="C17" s="24">
        <v>119</v>
      </c>
      <c r="D17" s="24">
        <v>84</v>
      </c>
      <c r="E17" s="25">
        <v>12</v>
      </c>
      <c r="F17" s="25">
        <v>9</v>
      </c>
      <c r="G17" s="25" t="s">
        <v>486</v>
      </c>
      <c r="H17" s="26">
        <v>1</v>
      </c>
      <c r="I17" s="24">
        <v>60</v>
      </c>
      <c r="J17" s="25">
        <v>7</v>
      </c>
      <c r="K17" s="25">
        <v>18</v>
      </c>
      <c r="L17" s="26" t="s">
        <v>486</v>
      </c>
      <c r="M17" s="24">
        <v>78</v>
      </c>
      <c r="N17" s="25">
        <v>28</v>
      </c>
      <c r="O17" s="26">
        <v>11</v>
      </c>
      <c r="P17" s="24">
        <v>77</v>
      </c>
      <c r="Q17" s="25">
        <v>30</v>
      </c>
      <c r="R17" s="25">
        <v>11</v>
      </c>
      <c r="S17" s="25" t="s">
        <v>511</v>
      </c>
      <c r="T17" s="26">
        <v>1</v>
      </c>
      <c r="U17" s="24">
        <v>15</v>
      </c>
      <c r="V17" s="25">
        <v>3</v>
      </c>
      <c r="W17" s="25">
        <v>50</v>
      </c>
      <c r="X17" s="26">
        <v>3</v>
      </c>
      <c r="Y17" s="24">
        <v>46</v>
      </c>
      <c r="Z17" s="25">
        <v>37</v>
      </c>
      <c r="AA17" s="25">
        <v>2</v>
      </c>
      <c r="AB17" s="26">
        <v>1</v>
      </c>
      <c r="AC17" s="10"/>
    </row>
    <row r="18" spans="1:29" x14ac:dyDescent="0.35">
      <c r="A18" s="11"/>
      <c r="B18" s="22" t="s">
        <v>449</v>
      </c>
      <c r="C18" s="24" t="s">
        <v>1518</v>
      </c>
      <c r="D18" s="24" t="s">
        <v>607</v>
      </c>
      <c r="E18" s="25" t="s">
        <v>449</v>
      </c>
      <c r="F18" s="25" t="s">
        <v>449</v>
      </c>
      <c r="G18" s="25" t="s">
        <v>449</v>
      </c>
      <c r="H18" s="26" t="s">
        <v>449</v>
      </c>
      <c r="I18" s="24" t="s">
        <v>449</v>
      </c>
      <c r="J18" s="25" t="s">
        <v>449</v>
      </c>
      <c r="K18" s="25" t="s">
        <v>449</v>
      </c>
      <c r="L18" s="26" t="s">
        <v>449</v>
      </c>
      <c r="M18" s="24" t="s">
        <v>518</v>
      </c>
      <c r="N18" s="25" t="s">
        <v>449</v>
      </c>
      <c r="O18" s="26" t="s">
        <v>517</v>
      </c>
      <c r="P18" s="24" t="s">
        <v>449</v>
      </c>
      <c r="Q18" s="25" t="s">
        <v>449</v>
      </c>
      <c r="R18" s="25" t="s">
        <v>594</v>
      </c>
      <c r="S18" s="25" t="s">
        <v>449</v>
      </c>
      <c r="T18" s="26" t="s">
        <v>449</v>
      </c>
      <c r="U18" s="24" t="s">
        <v>449</v>
      </c>
      <c r="V18" s="25" t="s">
        <v>449</v>
      </c>
      <c r="W18" s="25" t="s">
        <v>449</v>
      </c>
      <c r="X18" s="26" t="s">
        <v>449</v>
      </c>
      <c r="Y18" s="24" t="s">
        <v>598</v>
      </c>
      <c r="Z18" s="25" t="s">
        <v>449</v>
      </c>
      <c r="AA18" s="25" t="s">
        <v>449</v>
      </c>
      <c r="AB18" s="26" t="s">
        <v>449</v>
      </c>
      <c r="AC18" s="10"/>
    </row>
    <row r="19" spans="1:29" x14ac:dyDescent="0.35">
      <c r="A19" s="11"/>
      <c r="B19" s="8" t="s">
        <v>1519</v>
      </c>
      <c r="C19" s="9" t="s">
        <v>486</v>
      </c>
      <c r="D19" s="10" t="s">
        <v>486</v>
      </c>
      <c r="E19" s="5" t="s">
        <v>486</v>
      </c>
      <c r="F19" s="5" t="s">
        <v>486</v>
      </c>
      <c r="G19" s="5" t="s">
        <v>486</v>
      </c>
      <c r="H19" s="11" t="s">
        <v>486</v>
      </c>
      <c r="I19" s="10" t="s">
        <v>486</v>
      </c>
      <c r="J19" s="5" t="s">
        <v>486</v>
      </c>
      <c r="K19" s="5" t="s">
        <v>486</v>
      </c>
      <c r="L19" s="11" t="s">
        <v>486</v>
      </c>
      <c r="M19" s="10" t="s">
        <v>486</v>
      </c>
      <c r="N19" s="5" t="s">
        <v>486</v>
      </c>
      <c r="O19" s="11" t="s">
        <v>486</v>
      </c>
      <c r="P19" s="10" t="s">
        <v>486</v>
      </c>
      <c r="Q19" s="5" t="s">
        <v>486</v>
      </c>
      <c r="R19" s="5" t="s">
        <v>486</v>
      </c>
      <c r="S19" s="5" t="s">
        <v>486</v>
      </c>
      <c r="T19" s="11" t="s">
        <v>486</v>
      </c>
      <c r="U19" s="10" t="s">
        <v>486</v>
      </c>
      <c r="V19" s="5" t="s">
        <v>486</v>
      </c>
      <c r="W19" s="5" t="s">
        <v>486</v>
      </c>
      <c r="X19" s="11" t="s">
        <v>486</v>
      </c>
      <c r="Y19" s="10" t="s">
        <v>486</v>
      </c>
      <c r="Z19" s="5" t="s">
        <v>486</v>
      </c>
      <c r="AA19" s="5" t="s">
        <v>486</v>
      </c>
      <c r="AB19" s="11" t="s">
        <v>486</v>
      </c>
      <c r="AC19" s="10"/>
    </row>
    <row r="20" spans="1:29" x14ac:dyDescent="0.35">
      <c r="A20" s="5"/>
      <c r="B20" s="31" t="s">
        <v>449</v>
      </c>
      <c r="C20" s="35" t="s">
        <v>486</v>
      </c>
      <c r="D20" s="32" t="s">
        <v>486</v>
      </c>
      <c r="E20" s="33" t="s">
        <v>486</v>
      </c>
      <c r="F20" s="33" t="s">
        <v>486</v>
      </c>
      <c r="G20" s="33" t="s">
        <v>486</v>
      </c>
      <c r="H20" s="34" t="s">
        <v>486</v>
      </c>
      <c r="I20" s="32" t="s">
        <v>486</v>
      </c>
      <c r="J20" s="33" t="s">
        <v>486</v>
      </c>
      <c r="K20" s="33" t="s">
        <v>486</v>
      </c>
      <c r="L20" s="34" t="s">
        <v>486</v>
      </c>
      <c r="M20" s="32" t="s">
        <v>486</v>
      </c>
      <c r="N20" s="33" t="s">
        <v>486</v>
      </c>
      <c r="O20" s="34" t="s">
        <v>486</v>
      </c>
      <c r="P20" s="32" t="s">
        <v>486</v>
      </c>
      <c r="Q20" s="33" t="s">
        <v>486</v>
      </c>
      <c r="R20" s="33" t="s">
        <v>486</v>
      </c>
      <c r="S20" s="33" t="s">
        <v>486</v>
      </c>
      <c r="T20" s="34" t="s">
        <v>486</v>
      </c>
      <c r="U20" s="32" t="s">
        <v>486</v>
      </c>
      <c r="V20" s="33" t="s">
        <v>486</v>
      </c>
      <c r="W20" s="33" t="s">
        <v>486</v>
      </c>
      <c r="X20" s="34" t="s">
        <v>486</v>
      </c>
      <c r="Y20" s="32" t="s">
        <v>486</v>
      </c>
      <c r="Z20" s="33" t="s">
        <v>486</v>
      </c>
      <c r="AA20" s="33" t="s">
        <v>486</v>
      </c>
      <c r="AB20" s="34" t="s">
        <v>486</v>
      </c>
      <c r="AC20" s="5"/>
    </row>
    <row r="21" spans="1:29" x14ac:dyDescent="0.35">
      <c r="B21" s="1" t="s">
        <v>1929</v>
      </c>
    </row>
    <row r="22" spans="1:29" x14ac:dyDescent="0.35">
      <c r="B22" s="1" t="s">
        <v>529</v>
      </c>
    </row>
    <row r="23" spans="1:29" x14ac:dyDescent="0.35">
      <c r="B23" s="1" t="s">
        <v>530</v>
      </c>
    </row>
  </sheetData>
  <hyperlinks>
    <hyperlink ref="C1" location="Index!A132" display="Return to Index" xr:uid="{00000000-0004-0000-80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100-000000000000}">
  <dimension ref="A1:X23"/>
  <sheetViews>
    <sheetView showGridLines="0" zoomScale="85" zoomScaleNormal="85" workbookViewId="0">
      <pane ySplit="8" topLeftCell="A9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345</v>
      </c>
    </row>
    <row r="6" spans="1:24" x14ac:dyDescent="0.35">
      <c r="B6" s="1" t="s">
        <v>343</v>
      </c>
    </row>
    <row r="7" spans="1:24" x14ac:dyDescent="0.35">
      <c r="B7" s="1" t="s">
        <v>338</v>
      </c>
    </row>
    <row r="8" spans="1:24" ht="130.5" x14ac:dyDescent="0.35">
      <c r="B8" s="5" t="s">
        <v>449</v>
      </c>
      <c r="C8" s="6" t="s">
        <v>450</v>
      </c>
      <c r="D8" s="6" t="s">
        <v>535</v>
      </c>
      <c r="E8" s="7" t="s">
        <v>536</v>
      </c>
      <c r="F8" s="7" t="s">
        <v>537</v>
      </c>
      <c r="G8" s="7" t="s">
        <v>538</v>
      </c>
      <c r="H8" s="7" t="s">
        <v>539</v>
      </c>
      <c r="I8" s="7" t="s">
        <v>540</v>
      </c>
      <c r="J8" s="6" t="s">
        <v>541</v>
      </c>
      <c r="K8" s="7" t="s">
        <v>542</v>
      </c>
      <c r="L8" s="6" t="s">
        <v>543</v>
      </c>
      <c r="M8" s="7" t="s">
        <v>544</v>
      </c>
      <c r="N8" s="7" t="s">
        <v>545</v>
      </c>
      <c r="O8" s="7" t="s">
        <v>546</v>
      </c>
      <c r="P8" s="7" t="s">
        <v>547</v>
      </c>
      <c r="Q8" s="7" t="s">
        <v>548</v>
      </c>
      <c r="R8" s="7" t="s">
        <v>549</v>
      </c>
      <c r="S8" s="6" t="s">
        <v>550</v>
      </c>
      <c r="T8" s="7" t="s">
        <v>551</v>
      </c>
      <c r="U8" s="7" t="s">
        <v>552</v>
      </c>
      <c r="V8" s="7" t="s">
        <v>553</v>
      </c>
      <c r="W8" s="7" t="s">
        <v>554</v>
      </c>
    </row>
    <row r="9" spans="1:24" x14ac:dyDescent="0.35">
      <c r="B9" s="8" t="s">
        <v>476</v>
      </c>
      <c r="C9" s="9">
        <v>5386</v>
      </c>
      <c r="D9" s="10">
        <v>2135</v>
      </c>
      <c r="E9" s="5">
        <v>370</v>
      </c>
      <c r="F9" s="5">
        <v>1140</v>
      </c>
      <c r="G9" s="5">
        <v>637</v>
      </c>
      <c r="H9" s="5">
        <v>659</v>
      </c>
      <c r="I9" s="11">
        <v>349</v>
      </c>
      <c r="J9" s="10">
        <v>4490</v>
      </c>
      <c r="K9" s="11">
        <v>721</v>
      </c>
      <c r="L9" s="10">
        <v>837</v>
      </c>
      <c r="M9" s="5">
        <v>1224</v>
      </c>
      <c r="N9" s="5">
        <v>401</v>
      </c>
      <c r="O9" s="5">
        <v>1430</v>
      </c>
      <c r="P9" s="5">
        <v>807</v>
      </c>
      <c r="Q9" s="5">
        <v>259</v>
      </c>
      <c r="R9" s="11">
        <v>190</v>
      </c>
      <c r="S9" s="10">
        <v>906</v>
      </c>
      <c r="T9" s="5">
        <v>1433</v>
      </c>
      <c r="U9" s="5">
        <v>1554</v>
      </c>
      <c r="V9" s="5">
        <v>638</v>
      </c>
      <c r="W9" s="11">
        <v>287</v>
      </c>
    </row>
    <row r="10" spans="1:24" x14ac:dyDescent="0.35">
      <c r="B10" s="17" t="s">
        <v>1930</v>
      </c>
      <c r="C10" s="18">
        <v>5368</v>
      </c>
      <c r="D10" s="19">
        <v>2016</v>
      </c>
      <c r="E10" s="20">
        <v>405</v>
      </c>
      <c r="F10" s="20">
        <v>978</v>
      </c>
      <c r="G10" s="20">
        <v>667</v>
      </c>
      <c r="H10" s="20">
        <v>798</v>
      </c>
      <c r="I10" s="21">
        <v>383</v>
      </c>
      <c r="J10" s="19">
        <v>4209</v>
      </c>
      <c r="K10" s="21">
        <v>904</v>
      </c>
      <c r="L10" s="19">
        <v>971</v>
      </c>
      <c r="M10" s="20">
        <v>1194</v>
      </c>
      <c r="N10" s="20">
        <v>378</v>
      </c>
      <c r="O10" s="20">
        <v>1317</v>
      </c>
      <c r="P10" s="20">
        <v>747</v>
      </c>
      <c r="Q10" s="20">
        <v>210</v>
      </c>
      <c r="R10" s="21">
        <v>255</v>
      </c>
      <c r="S10" s="19">
        <v>1097</v>
      </c>
      <c r="T10" s="20">
        <v>1447</v>
      </c>
      <c r="U10" s="20">
        <v>1337</v>
      </c>
      <c r="V10" s="20">
        <v>516</v>
      </c>
      <c r="W10" s="21">
        <v>375</v>
      </c>
    </row>
    <row r="11" spans="1:24" x14ac:dyDescent="0.35">
      <c r="A11" s="11"/>
      <c r="B11" s="22" t="s">
        <v>1046</v>
      </c>
      <c r="C11" s="23">
        <v>781</v>
      </c>
      <c r="D11" s="24">
        <v>273</v>
      </c>
      <c r="E11" s="25">
        <v>82</v>
      </c>
      <c r="F11" s="25">
        <v>113</v>
      </c>
      <c r="G11" s="25">
        <v>105</v>
      </c>
      <c r="H11" s="25">
        <v>126</v>
      </c>
      <c r="I11" s="26">
        <v>74</v>
      </c>
      <c r="J11" s="24">
        <v>655</v>
      </c>
      <c r="K11" s="26">
        <v>103</v>
      </c>
      <c r="L11" s="24">
        <v>173</v>
      </c>
      <c r="M11" s="25">
        <v>167</v>
      </c>
      <c r="N11" s="25">
        <v>50</v>
      </c>
      <c r="O11" s="25">
        <v>176</v>
      </c>
      <c r="P11" s="25">
        <v>101</v>
      </c>
      <c r="Q11" s="25">
        <v>21</v>
      </c>
      <c r="R11" s="26">
        <v>38</v>
      </c>
      <c r="S11" s="24">
        <v>249</v>
      </c>
      <c r="T11" s="25">
        <v>225</v>
      </c>
      <c r="U11" s="25">
        <v>114</v>
      </c>
      <c r="V11" s="25">
        <v>43</v>
      </c>
      <c r="W11" s="26">
        <v>57</v>
      </c>
      <c r="X11" s="10"/>
    </row>
    <row r="12" spans="1:24" x14ac:dyDescent="0.35">
      <c r="A12" s="11"/>
      <c r="B12" s="22" t="s">
        <v>449</v>
      </c>
      <c r="C12" s="27">
        <v>0.15</v>
      </c>
      <c r="D12" s="28">
        <v>0.14000000000000001</v>
      </c>
      <c r="E12" s="29">
        <v>0.2</v>
      </c>
      <c r="F12" s="29">
        <v>0.12</v>
      </c>
      <c r="G12" s="29">
        <v>0.16</v>
      </c>
      <c r="H12" s="29">
        <v>0.16</v>
      </c>
      <c r="I12" s="30">
        <v>0.19</v>
      </c>
      <c r="J12" s="28">
        <v>0.16</v>
      </c>
      <c r="K12" s="30">
        <v>0.11</v>
      </c>
      <c r="L12" s="28">
        <v>0.18</v>
      </c>
      <c r="M12" s="29">
        <v>0.14000000000000001</v>
      </c>
      <c r="N12" s="29">
        <v>0.13</v>
      </c>
      <c r="O12" s="29">
        <v>0.13</v>
      </c>
      <c r="P12" s="29">
        <v>0.14000000000000001</v>
      </c>
      <c r="Q12" s="29">
        <v>0.1</v>
      </c>
      <c r="R12" s="30">
        <v>0.15</v>
      </c>
      <c r="S12" s="28">
        <v>0.23</v>
      </c>
      <c r="T12" s="29">
        <v>0.16</v>
      </c>
      <c r="U12" s="29">
        <v>0.09</v>
      </c>
      <c r="V12" s="29">
        <v>0.08</v>
      </c>
      <c r="W12" s="30">
        <v>0.15</v>
      </c>
      <c r="X12" s="10"/>
    </row>
    <row r="13" spans="1:24" x14ac:dyDescent="0.35">
      <c r="A13" s="11"/>
      <c r="B13" s="22" t="s">
        <v>449</v>
      </c>
      <c r="C13" s="24" t="s">
        <v>1520</v>
      </c>
      <c r="D13" s="24" t="s">
        <v>449</v>
      </c>
      <c r="E13" s="25" t="s">
        <v>592</v>
      </c>
      <c r="F13" s="25" t="s">
        <v>449</v>
      </c>
      <c r="G13" s="25" t="s">
        <v>614</v>
      </c>
      <c r="H13" s="25" t="s">
        <v>614</v>
      </c>
      <c r="I13" s="26" t="s">
        <v>592</v>
      </c>
      <c r="J13" s="24" t="s">
        <v>514</v>
      </c>
      <c r="K13" s="26" t="s">
        <v>449</v>
      </c>
      <c r="L13" s="24" t="s">
        <v>796</v>
      </c>
      <c r="M13" s="25" t="s">
        <v>449</v>
      </c>
      <c r="N13" s="25" t="s">
        <v>449</v>
      </c>
      <c r="O13" s="25" t="s">
        <v>449</v>
      </c>
      <c r="P13" s="25" t="s">
        <v>449</v>
      </c>
      <c r="Q13" s="25" t="s">
        <v>449</v>
      </c>
      <c r="R13" s="26" t="s">
        <v>449</v>
      </c>
      <c r="S13" s="24" t="s">
        <v>1512</v>
      </c>
      <c r="T13" s="25" t="s">
        <v>567</v>
      </c>
      <c r="U13" s="25" t="s">
        <v>449</v>
      </c>
      <c r="V13" s="25" t="s">
        <v>449</v>
      </c>
      <c r="W13" s="26" t="s">
        <v>567</v>
      </c>
      <c r="X13" s="10"/>
    </row>
    <row r="14" spans="1:24" x14ac:dyDescent="0.35">
      <c r="A14" s="11"/>
      <c r="B14" s="8" t="s">
        <v>1047</v>
      </c>
      <c r="C14" s="9">
        <v>4587</v>
      </c>
      <c r="D14" s="10">
        <v>1742</v>
      </c>
      <c r="E14" s="5">
        <v>323</v>
      </c>
      <c r="F14" s="5">
        <v>865</v>
      </c>
      <c r="G14" s="5">
        <v>562</v>
      </c>
      <c r="H14" s="5">
        <v>672</v>
      </c>
      <c r="I14" s="11">
        <v>309</v>
      </c>
      <c r="J14" s="10">
        <v>3554</v>
      </c>
      <c r="K14" s="11">
        <v>802</v>
      </c>
      <c r="L14" s="10">
        <v>797</v>
      </c>
      <c r="M14" s="5">
        <v>1027</v>
      </c>
      <c r="N14" s="5">
        <v>328</v>
      </c>
      <c r="O14" s="5">
        <v>1142</v>
      </c>
      <c r="P14" s="5">
        <v>646</v>
      </c>
      <c r="Q14" s="5">
        <v>189</v>
      </c>
      <c r="R14" s="11">
        <v>217</v>
      </c>
      <c r="S14" s="10">
        <v>848</v>
      </c>
      <c r="T14" s="5">
        <v>1222</v>
      </c>
      <c r="U14" s="5">
        <v>1223</v>
      </c>
      <c r="V14" s="5">
        <v>473</v>
      </c>
      <c r="W14" s="11">
        <v>318</v>
      </c>
      <c r="X14" s="10"/>
    </row>
    <row r="15" spans="1:24" x14ac:dyDescent="0.35">
      <c r="A15" s="11"/>
      <c r="B15" s="8" t="s">
        <v>449</v>
      </c>
      <c r="C15" s="12">
        <v>0.85</v>
      </c>
      <c r="D15" s="13">
        <v>0.86</v>
      </c>
      <c r="E15" s="14">
        <v>0.8</v>
      </c>
      <c r="F15" s="14">
        <v>0.88</v>
      </c>
      <c r="G15" s="14">
        <v>0.84</v>
      </c>
      <c r="H15" s="14">
        <v>0.84</v>
      </c>
      <c r="I15" s="15">
        <v>0.81</v>
      </c>
      <c r="J15" s="13">
        <v>0.84</v>
      </c>
      <c r="K15" s="15">
        <v>0.89</v>
      </c>
      <c r="L15" s="13">
        <v>0.82</v>
      </c>
      <c r="M15" s="14">
        <v>0.86</v>
      </c>
      <c r="N15" s="14">
        <v>0.87</v>
      </c>
      <c r="O15" s="14">
        <v>0.87</v>
      </c>
      <c r="P15" s="14">
        <v>0.86</v>
      </c>
      <c r="Q15" s="14">
        <v>0.9</v>
      </c>
      <c r="R15" s="15">
        <v>0.85</v>
      </c>
      <c r="S15" s="13">
        <v>0.77</v>
      </c>
      <c r="T15" s="14">
        <v>0.84</v>
      </c>
      <c r="U15" s="14">
        <v>0.91</v>
      </c>
      <c r="V15" s="14">
        <v>0.92</v>
      </c>
      <c r="W15" s="15">
        <v>0.85</v>
      </c>
      <c r="X15" s="10"/>
    </row>
    <row r="16" spans="1:24" x14ac:dyDescent="0.35">
      <c r="A16" s="11"/>
      <c r="B16" s="8" t="s">
        <v>449</v>
      </c>
      <c r="C16" s="10" t="s">
        <v>1521</v>
      </c>
      <c r="D16" s="10" t="s">
        <v>1522</v>
      </c>
      <c r="E16" s="5" t="s">
        <v>449</v>
      </c>
      <c r="F16" s="5" t="s">
        <v>880</v>
      </c>
      <c r="G16" s="5" t="s">
        <v>449</v>
      </c>
      <c r="H16" s="5" t="s">
        <v>449</v>
      </c>
      <c r="I16" s="11" t="s">
        <v>449</v>
      </c>
      <c r="J16" s="10" t="s">
        <v>449</v>
      </c>
      <c r="K16" s="11" t="s">
        <v>506</v>
      </c>
      <c r="L16" s="10" t="s">
        <v>449</v>
      </c>
      <c r="M16" s="5" t="s">
        <v>449</v>
      </c>
      <c r="N16" s="5" t="s">
        <v>449</v>
      </c>
      <c r="O16" s="5" t="s">
        <v>611</v>
      </c>
      <c r="P16" s="5" t="s">
        <v>449</v>
      </c>
      <c r="Q16" s="5" t="s">
        <v>611</v>
      </c>
      <c r="R16" s="11" t="s">
        <v>449</v>
      </c>
      <c r="S16" s="10" t="s">
        <v>449</v>
      </c>
      <c r="T16" s="5" t="s">
        <v>842</v>
      </c>
      <c r="U16" s="5" t="s">
        <v>737</v>
      </c>
      <c r="V16" s="5" t="s">
        <v>737</v>
      </c>
      <c r="W16" s="11" t="s">
        <v>842</v>
      </c>
      <c r="X16" s="10"/>
    </row>
    <row r="17" spans="1:24" x14ac:dyDescent="0.35">
      <c r="A17" s="11"/>
      <c r="B17" s="22" t="s">
        <v>519</v>
      </c>
      <c r="C17" s="24">
        <v>119</v>
      </c>
      <c r="D17" s="24">
        <v>25</v>
      </c>
      <c r="E17" s="25">
        <v>8</v>
      </c>
      <c r="F17" s="25">
        <v>8</v>
      </c>
      <c r="G17" s="25">
        <v>13</v>
      </c>
      <c r="H17" s="25">
        <v>34</v>
      </c>
      <c r="I17" s="26">
        <v>1</v>
      </c>
      <c r="J17" s="24">
        <v>76</v>
      </c>
      <c r="K17" s="26">
        <v>19</v>
      </c>
      <c r="L17" s="24">
        <v>28</v>
      </c>
      <c r="M17" s="25">
        <v>12</v>
      </c>
      <c r="N17" s="25">
        <v>4</v>
      </c>
      <c r="O17" s="25">
        <v>18</v>
      </c>
      <c r="P17" s="25">
        <v>11</v>
      </c>
      <c r="Q17" s="25">
        <v>1</v>
      </c>
      <c r="R17" s="26">
        <v>9</v>
      </c>
      <c r="S17" s="24">
        <v>24</v>
      </c>
      <c r="T17" s="25">
        <v>19</v>
      </c>
      <c r="U17" s="25" t="s">
        <v>486</v>
      </c>
      <c r="V17" s="25">
        <v>1</v>
      </c>
      <c r="W17" s="26">
        <v>20</v>
      </c>
      <c r="X17" s="10"/>
    </row>
    <row r="18" spans="1:24" x14ac:dyDescent="0.35">
      <c r="A18" s="11"/>
      <c r="B18" s="22" t="s">
        <v>449</v>
      </c>
      <c r="C18" s="24" t="s">
        <v>1523</v>
      </c>
      <c r="D18" s="24" t="s">
        <v>449</v>
      </c>
      <c r="E18" s="25" t="s">
        <v>449</v>
      </c>
      <c r="F18" s="25" t="s">
        <v>449</v>
      </c>
      <c r="G18" s="25" t="s">
        <v>449</v>
      </c>
      <c r="H18" s="25" t="s">
        <v>1177</v>
      </c>
      <c r="I18" s="26" t="s">
        <v>449</v>
      </c>
      <c r="J18" s="24" t="s">
        <v>449</v>
      </c>
      <c r="K18" s="26" t="s">
        <v>449</v>
      </c>
      <c r="L18" s="24" t="s">
        <v>569</v>
      </c>
      <c r="M18" s="25" t="s">
        <v>449</v>
      </c>
      <c r="N18" s="25" t="s">
        <v>449</v>
      </c>
      <c r="O18" s="25" t="s">
        <v>449</v>
      </c>
      <c r="P18" s="25" t="s">
        <v>449</v>
      </c>
      <c r="Q18" s="25" t="s">
        <v>449</v>
      </c>
      <c r="R18" s="26" t="s">
        <v>568</v>
      </c>
      <c r="S18" s="24" t="s">
        <v>567</v>
      </c>
      <c r="T18" s="25" t="s">
        <v>493</v>
      </c>
      <c r="U18" s="25" t="s">
        <v>449</v>
      </c>
      <c r="V18" s="25" t="s">
        <v>449</v>
      </c>
      <c r="W18" s="26" t="s">
        <v>798</v>
      </c>
      <c r="X18" s="10"/>
    </row>
    <row r="19" spans="1:24" x14ac:dyDescent="0.35">
      <c r="A19" s="11"/>
      <c r="B19" s="8" t="s">
        <v>1519</v>
      </c>
      <c r="C19" s="9" t="s">
        <v>486</v>
      </c>
      <c r="D19" s="10" t="s">
        <v>486</v>
      </c>
      <c r="E19" s="5" t="s">
        <v>486</v>
      </c>
      <c r="F19" s="5" t="s">
        <v>486</v>
      </c>
      <c r="G19" s="5" t="s">
        <v>486</v>
      </c>
      <c r="H19" s="5" t="s">
        <v>486</v>
      </c>
      <c r="I19" s="11" t="s">
        <v>486</v>
      </c>
      <c r="J19" s="10" t="s">
        <v>486</v>
      </c>
      <c r="K19" s="11" t="s">
        <v>486</v>
      </c>
      <c r="L19" s="10" t="s">
        <v>486</v>
      </c>
      <c r="M19" s="5" t="s">
        <v>486</v>
      </c>
      <c r="N19" s="5" t="s">
        <v>486</v>
      </c>
      <c r="O19" s="5" t="s">
        <v>486</v>
      </c>
      <c r="P19" s="5" t="s">
        <v>486</v>
      </c>
      <c r="Q19" s="5" t="s">
        <v>486</v>
      </c>
      <c r="R19" s="11" t="s">
        <v>486</v>
      </c>
      <c r="S19" s="10" t="s">
        <v>486</v>
      </c>
      <c r="T19" s="5" t="s">
        <v>486</v>
      </c>
      <c r="U19" s="5" t="s">
        <v>486</v>
      </c>
      <c r="V19" s="5" t="s">
        <v>486</v>
      </c>
      <c r="W19" s="11" t="s">
        <v>486</v>
      </c>
      <c r="X19" s="10"/>
    </row>
    <row r="20" spans="1:24" x14ac:dyDescent="0.35">
      <c r="A20" s="5"/>
      <c r="B20" s="31" t="s">
        <v>449</v>
      </c>
      <c r="C20" s="35" t="s">
        <v>486</v>
      </c>
      <c r="D20" s="32" t="s">
        <v>486</v>
      </c>
      <c r="E20" s="33" t="s">
        <v>486</v>
      </c>
      <c r="F20" s="33" t="s">
        <v>486</v>
      </c>
      <c r="G20" s="33" t="s">
        <v>486</v>
      </c>
      <c r="H20" s="33" t="s">
        <v>486</v>
      </c>
      <c r="I20" s="34" t="s">
        <v>486</v>
      </c>
      <c r="J20" s="32" t="s">
        <v>486</v>
      </c>
      <c r="K20" s="34" t="s">
        <v>486</v>
      </c>
      <c r="L20" s="32" t="s">
        <v>486</v>
      </c>
      <c r="M20" s="33" t="s">
        <v>486</v>
      </c>
      <c r="N20" s="33" t="s">
        <v>486</v>
      </c>
      <c r="O20" s="33" t="s">
        <v>486</v>
      </c>
      <c r="P20" s="33" t="s">
        <v>486</v>
      </c>
      <c r="Q20" s="33" t="s">
        <v>486</v>
      </c>
      <c r="R20" s="34" t="s">
        <v>486</v>
      </c>
      <c r="S20" s="32" t="s">
        <v>486</v>
      </c>
      <c r="T20" s="33" t="s">
        <v>486</v>
      </c>
      <c r="U20" s="33" t="s">
        <v>486</v>
      </c>
      <c r="V20" s="33" t="s">
        <v>486</v>
      </c>
      <c r="W20" s="34" t="s">
        <v>486</v>
      </c>
      <c r="X20" s="5"/>
    </row>
    <row r="21" spans="1:24" x14ac:dyDescent="0.35">
      <c r="B21" s="1" t="s">
        <v>1929</v>
      </c>
    </row>
    <row r="22" spans="1:24" x14ac:dyDescent="0.35">
      <c r="B22" s="1" t="s">
        <v>577</v>
      </c>
    </row>
    <row r="23" spans="1:24" x14ac:dyDescent="0.35">
      <c r="B23" s="1" t="s">
        <v>578</v>
      </c>
    </row>
  </sheetData>
  <hyperlinks>
    <hyperlink ref="C1" location="Index!A133" display="Return to Index" xr:uid="{00000000-0004-0000-81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200-000000000000}">
  <dimension ref="A1:AC32"/>
  <sheetViews>
    <sheetView showGridLines="0" zoomScale="85" zoomScaleNormal="85" workbookViewId="0">
      <pane ySplit="8" topLeftCell="A9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347</v>
      </c>
    </row>
    <row r="6" spans="1:29" x14ac:dyDescent="0.35">
      <c r="B6" s="1" t="s">
        <v>348</v>
      </c>
    </row>
    <row r="7" spans="1:29" x14ac:dyDescent="0.35">
      <c r="B7" s="1" t="s">
        <v>338</v>
      </c>
    </row>
    <row r="8" spans="1:29" ht="58" x14ac:dyDescent="0.35">
      <c r="B8" s="5" t="s">
        <v>449</v>
      </c>
      <c r="C8" s="6" t="s">
        <v>450</v>
      </c>
      <c r="D8" s="6" t="s">
        <v>451</v>
      </c>
      <c r="E8" s="7" t="s">
        <v>452</v>
      </c>
      <c r="F8" s="7" t="s">
        <v>453</v>
      </c>
      <c r="G8" s="7" t="s">
        <v>454</v>
      </c>
      <c r="H8" s="7" t="s">
        <v>455</v>
      </c>
      <c r="I8" s="6" t="s">
        <v>456</v>
      </c>
      <c r="J8" s="7" t="s">
        <v>457</v>
      </c>
      <c r="K8" s="7" t="s">
        <v>458</v>
      </c>
      <c r="L8" s="7" t="s">
        <v>459</v>
      </c>
      <c r="M8" s="6" t="s">
        <v>460</v>
      </c>
      <c r="N8" s="7" t="s">
        <v>461</v>
      </c>
      <c r="O8" s="7" t="s">
        <v>462</v>
      </c>
      <c r="P8" s="6" t="s">
        <v>463</v>
      </c>
      <c r="Q8" s="7" t="s">
        <v>464</v>
      </c>
      <c r="R8" s="7" t="s">
        <v>465</v>
      </c>
      <c r="S8" s="7" t="s">
        <v>466</v>
      </c>
      <c r="T8" s="7" t="s">
        <v>467</v>
      </c>
      <c r="U8" s="6" t="s">
        <v>468</v>
      </c>
      <c r="V8" s="7" t="s">
        <v>469</v>
      </c>
      <c r="W8" s="7" t="s">
        <v>470</v>
      </c>
      <c r="X8" s="7" t="s">
        <v>471</v>
      </c>
      <c r="Y8" s="6" t="s">
        <v>472</v>
      </c>
      <c r="Z8" s="7" t="s">
        <v>473</v>
      </c>
      <c r="AA8" s="7" t="s">
        <v>474</v>
      </c>
      <c r="AB8" s="7" t="s">
        <v>475</v>
      </c>
    </row>
    <row r="9" spans="1:29" x14ac:dyDescent="0.35">
      <c r="B9" s="8" t="s">
        <v>476</v>
      </c>
      <c r="C9" s="9">
        <v>5463</v>
      </c>
      <c r="D9" s="10">
        <v>3570</v>
      </c>
      <c r="E9" s="5">
        <v>1141</v>
      </c>
      <c r="F9" s="5">
        <v>361</v>
      </c>
      <c r="G9" s="5">
        <v>6</v>
      </c>
      <c r="H9" s="11">
        <v>14</v>
      </c>
      <c r="I9" s="10">
        <v>2455</v>
      </c>
      <c r="J9" s="5">
        <v>432</v>
      </c>
      <c r="K9" s="5">
        <v>670</v>
      </c>
      <c r="L9" s="11">
        <v>13</v>
      </c>
      <c r="M9" s="10">
        <v>1916</v>
      </c>
      <c r="N9" s="5">
        <v>3243</v>
      </c>
      <c r="O9" s="11">
        <v>285</v>
      </c>
      <c r="P9" s="10">
        <v>3559</v>
      </c>
      <c r="Q9" s="5">
        <v>1637</v>
      </c>
      <c r="R9" s="5">
        <v>225</v>
      </c>
      <c r="S9" s="5">
        <v>32</v>
      </c>
      <c r="T9" s="11">
        <v>10</v>
      </c>
      <c r="U9" s="10">
        <v>504</v>
      </c>
      <c r="V9" s="5">
        <v>302</v>
      </c>
      <c r="W9" s="5">
        <v>2250</v>
      </c>
      <c r="X9" s="11">
        <v>36</v>
      </c>
      <c r="Y9" s="10">
        <v>1122</v>
      </c>
      <c r="Z9" s="5">
        <v>4126</v>
      </c>
      <c r="AA9" s="5">
        <v>120</v>
      </c>
      <c r="AB9" s="11">
        <v>39</v>
      </c>
    </row>
    <row r="10" spans="1:29" x14ac:dyDescent="0.35">
      <c r="B10" s="17" t="s">
        <v>1930</v>
      </c>
      <c r="C10" s="18">
        <v>5456</v>
      </c>
      <c r="D10" s="19">
        <v>3492</v>
      </c>
      <c r="E10" s="20">
        <v>1153</v>
      </c>
      <c r="F10" s="20">
        <v>363</v>
      </c>
      <c r="G10" s="20" t="s">
        <v>477</v>
      </c>
      <c r="H10" s="21" t="s">
        <v>478</v>
      </c>
      <c r="I10" s="19">
        <v>2446</v>
      </c>
      <c r="J10" s="20">
        <v>453</v>
      </c>
      <c r="K10" s="20">
        <v>575</v>
      </c>
      <c r="L10" s="21" t="s">
        <v>479</v>
      </c>
      <c r="M10" s="19">
        <v>2184</v>
      </c>
      <c r="N10" s="20">
        <v>2920</v>
      </c>
      <c r="O10" s="21">
        <v>328</v>
      </c>
      <c r="P10" s="19">
        <v>3571</v>
      </c>
      <c r="Q10" s="20">
        <v>1580</v>
      </c>
      <c r="R10" s="20">
        <v>251</v>
      </c>
      <c r="S10" s="20" t="s">
        <v>480</v>
      </c>
      <c r="T10" s="21" t="s">
        <v>481</v>
      </c>
      <c r="U10" s="19">
        <v>492</v>
      </c>
      <c r="V10" s="20">
        <v>294</v>
      </c>
      <c r="W10" s="20">
        <v>2146</v>
      </c>
      <c r="X10" s="21" t="s">
        <v>1524</v>
      </c>
      <c r="Y10" s="19">
        <v>1281</v>
      </c>
      <c r="Z10" s="20">
        <v>3946</v>
      </c>
      <c r="AA10" s="20" t="s">
        <v>483</v>
      </c>
      <c r="AB10" s="21" t="s">
        <v>484</v>
      </c>
    </row>
    <row r="11" spans="1:29" x14ac:dyDescent="0.35">
      <c r="A11" s="11"/>
      <c r="B11" s="22" t="s">
        <v>1525</v>
      </c>
      <c r="C11" s="23">
        <v>53</v>
      </c>
      <c r="D11" s="24">
        <v>31</v>
      </c>
      <c r="E11" s="25">
        <v>17</v>
      </c>
      <c r="F11" s="25">
        <v>1</v>
      </c>
      <c r="G11" s="25" t="s">
        <v>486</v>
      </c>
      <c r="H11" s="26" t="s">
        <v>486</v>
      </c>
      <c r="I11" s="24">
        <v>19</v>
      </c>
      <c r="J11" s="25">
        <v>1</v>
      </c>
      <c r="K11" s="25">
        <v>7</v>
      </c>
      <c r="L11" s="26">
        <v>4</v>
      </c>
      <c r="M11" s="24">
        <v>47</v>
      </c>
      <c r="N11" s="25">
        <v>5</v>
      </c>
      <c r="O11" s="26">
        <v>1</v>
      </c>
      <c r="P11" s="24">
        <v>40</v>
      </c>
      <c r="Q11" s="25">
        <v>9</v>
      </c>
      <c r="R11" s="25">
        <v>1</v>
      </c>
      <c r="S11" s="25" t="s">
        <v>486</v>
      </c>
      <c r="T11" s="26">
        <v>4</v>
      </c>
      <c r="U11" s="24">
        <v>3</v>
      </c>
      <c r="V11" s="25">
        <v>4</v>
      </c>
      <c r="W11" s="25">
        <v>19</v>
      </c>
      <c r="X11" s="26" t="s">
        <v>486</v>
      </c>
      <c r="Y11" s="24">
        <v>23</v>
      </c>
      <c r="Z11" s="25">
        <v>29</v>
      </c>
      <c r="AA11" s="25" t="s">
        <v>486</v>
      </c>
      <c r="AB11" s="26" t="s">
        <v>486</v>
      </c>
      <c r="AC11" s="10"/>
    </row>
    <row r="12" spans="1:29" x14ac:dyDescent="0.35">
      <c r="A12" s="11"/>
      <c r="B12" s="22" t="s">
        <v>449</v>
      </c>
      <c r="C12" s="27">
        <v>0.01</v>
      </c>
      <c r="D12" s="28">
        <v>0.01</v>
      </c>
      <c r="E12" s="29">
        <v>0.01</v>
      </c>
      <c r="F12" s="25" t="s">
        <v>511</v>
      </c>
      <c r="G12" s="25" t="s">
        <v>486</v>
      </c>
      <c r="H12" s="26" t="s">
        <v>486</v>
      </c>
      <c r="I12" s="28">
        <v>0.01</v>
      </c>
      <c r="J12" s="25" t="s">
        <v>511</v>
      </c>
      <c r="K12" s="29">
        <v>0.01</v>
      </c>
      <c r="L12" s="30">
        <v>0.22</v>
      </c>
      <c r="M12" s="28">
        <v>0.02</v>
      </c>
      <c r="N12" s="25" t="s">
        <v>511</v>
      </c>
      <c r="O12" s="26" t="s">
        <v>511</v>
      </c>
      <c r="P12" s="28">
        <v>0.01</v>
      </c>
      <c r="Q12" s="29">
        <v>0.01</v>
      </c>
      <c r="R12" s="25" t="s">
        <v>511</v>
      </c>
      <c r="S12" s="25" t="s">
        <v>486</v>
      </c>
      <c r="T12" s="30">
        <v>0.27</v>
      </c>
      <c r="U12" s="28">
        <v>0.01</v>
      </c>
      <c r="V12" s="29">
        <v>0.01</v>
      </c>
      <c r="W12" s="29">
        <v>0.01</v>
      </c>
      <c r="X12" s="26" t="s">
        <v>486</v>
      </c>
      <c r="Y12" s="28">
        <v>0.02</v>
      </c>
      <c r="Z12" s="29">
        <v>0.01</v>
      </c>
      <c r="AA12" s="25" t="s">
        <v>486</v>
      </c>
      <c r="AB12" s="26" t="s">
        <v>486</v>
      </c>
      <c r="AC12" s="10"/>
    </row>
    <row r="13" spans="1:29" x14ac:dyDescent="0.35">
      <c r="A13" s="11"/>
      <c r="B13" s="22" t="s">
        <v>449</v>
      </c>
      <c r="C13" s="24" t="s">
        <v>635</v>
      </c>
      <c r="D13" s="24" t="s">
        <v>449</v>
      </c>
      <c r="E13" s="25" t="s">
        <v>449</v>
      </c>
      <c r="F13" s="25" t="s">
        <v>449</v>
      </c>
      <c r="G13" s="25" t="s">
        <v>449</v>
      </c>
      <c r="H13" s="26" t="s">
        <v>449</v>
      </c>
      <c r="I13" s="24" t="s">
        <v>449</v>
      </c>
      <c r="J13" s="25" t="s">
        <v>449</v>
      </c>
      <c r="K13" s="25" t="s">
        <v>449</v>
      </c>
      <c r="L13" s="26" t="s">
        <v>449</v>
      </c>
      <c r="M13" s="24" t="s">
        <v>518</v>
      </c>
      <c r="N13" s="25" t="s">
        <v>449</v>
      </c>
      <c r="O13" s="26" t="s">
        <v>449</v>
      </c>
      <c r="P13" s="24" t="s">
        <v>449</v>
      </c>
      <c r="Q13" s="25" t="s">
        <v>449</v>
      </c>
      <c r="R13" s="25" t="s">
        <v>449</v>
      </c>
      <c r="S13" s="25" t="s">
        <v>449</v>
      </c>
      <c r="T13" s="26" t="s">
        <v>449</v>
      </c>
      <c r="U13" s="24" t="s">
        <v>449</v>
      </c>
      <c r="V13" s="25" t="s">
        <v>449</v>
      </c>
      <c r="W13" s="25" t="s">
        <v>449</v>
      </c>
      <c r="X13" s="26" t="s">
        <v>449</v>
      </c>
      <c r="Y13" s="24" t="s">
        <v>598</v>
      </c>
      <c r="Z13" s="25" t="s">
        <v>449</v>
      </c>
      <c r="AA13" s="25" t="s">
        <v>449</v>
      </c>
      <c r="AB13" s="26" t="s">
        <v>449</v>
      </c>
      <c r="AC13" s="10"/>
    </row>
    <row r="14" spans="1:29" x14ac:dyDescent="0.35">
      <c r="A14" s="11"/>
      <c r="B14" s="8" t="s">
        <v>1526</v>
      </c>
      <c r="C14" s="9">
        <v>377</v>
      </c>
      <c r="D14" s="10">
        <v>221</v>
      </c>
      <c r="E14" s="5">
        <v>92</v>
      </c>
      <c r="F14" s="5">
        <v>21</v>
      </c>
      <c r="G14" s="5" t="s">
        <v>486</v>
      </c>
      <c r="H14" s="11" t="s">
        <v>486</v>
      </c>
      <c r="I14" s="10">
        <v>174</v>
      </c>
      <c r="J14" s="5">
        <v>22</v>
      </c>
      <c r="K14" s="5">
        <v>22</v>
      </c>
      <c r="L14" s="11">
        <v>2</v>
      </c>
      <c r="M14" s="10">
        <v>253</v>
      </c>
      <c r="N14" s="5">
        <v>87</v>
      </c>
      <c r="O14" s="11">
        <v>36</v>
      </c>
      <c r="P14" s="10">
        <v>241</v>
      </c>
      <c r="Q14" s="5">
        <v>121</v>
      </c>
      <c r="R14" s="5">
        <v>13</v>
      </c>
      <c r="S14" s="5">
        <v>2</v>
      </c>
      <c r="T14" s="11" t="s">
        <v>486</v>
      </c>
      <c r="U14" s="10">
        <v>34</v>
      </c>
      <c r="V14" s="5">
        <v>36</v>
      </c>
      <c r="W14" s="5">
        <v>119</v>
      </c>
      <c r="X14" s="11">
        <v>3</v>
      </c>
      <c r="Y14" s="10">
        <v>168</v>
      </c>
      <c r="Z14" s="5">
        <v>185</v>
      </c>
      <c r="AA14" s="5">
        <v>8</v>
      </c>
      <c r="AB14" s="11">
        <v>8</v>
      </c>
      <c r="AC14" s="10"/>
    </row>
    <row r="15" spans="1:29" x14ac:dyDescent="0.35">
      <c r="A15" s="11"/>
      <c r="B15" s="8" t="s">
        <v>449</v>
      </c>
      <c r="C15" s="12">
        <v>7.0000000000000007E-2</v>
      </c>
      <c r="D15" s="13">
        <v>0.06</v>
      </c>
      <c r="E15" s="14">
        <v>0.08</v>
      </c>
      <c r="F15" s="14">
        <v>0.06</v>
      </c>
      <c r="G15" s="5" t="s">
        <v>486</v>
      </c>
      <c r="H15" s="11" t="s">
        <v>486</v>
      </c>
      <c r="I15" s="13">
        <v>7.0000000000000007E-2</v>
      </c>
      <c r="J15" s="14">
        <v>0.05</v>
      </c>
      <c r="K15" s="14">
        <v>0.04</v>
      </c>
      <c r="L15" s="15">
        <v>0.13</v>
      </c>
      <c r="M15" s="13">
        <v>0.12</v>
      </c>
      <c r="N15" s="14">
        <v>0.03</v>
      </c>
      <c r="O15" s="15">
        <v>0.11</v>
      </c>
      <c r="P15" s="13">
        <v>7.0000000000000007E-2</v>
      </c>
      <c r="Q15" s="14">
        <v>0.08</v>
      </c>
      <c r="R15" s="14">
        <v>0.05</v>
      </c>
      <c r="S15" s="14">
        <v>0.05</v>
      </c>
      <c r="T15" s="11" t="s">
        <v>486</v>
      </c>
      <c r="U15" s="13">
        <v>7.0000000000000007E-2</v>
      </c>
      <c r="V15" s="14">
        <v>0.12</v>
      </c>
      <c r="W15" s="14">
        <v>0.06</v>
      </c>
      <c r="X15" s="15">
        <v>0.05</v>
      </c>
      <c r="Y15" s="13">
        <v>0.13</v>
      </c>
      <c r="Z15" s="14">
        <v>0.05</v>
      </c>
      <c r="AA15" s="14">
        <v>7.0000000000000007E-2</v>
      </c>
      <c r="AB15" s="15">
        <v>0.19</v>
      </c>
      <c r="AC15" s="10"/>
    </row>
    <row r="16" spans="1:29" x14ac:dyDescent="0.35">
      <c r="A16" s="11"/>
      <c r="B16" s="8" t="s">
        <v>449</v>
      </c>
      <c r="C16" s="10" t="s">
        <v>987</v>
      </c>
      <c r="D16" s="10" t="s">
        <v>449</v>
      </c>
      <c r="E16" s="5" t="s">
        <v>449</v>
      </c>
      <c r="F16" s="5" t="s">
        <v>449</v>
      </c>
      <c r="G16" s="5" t="s">
        <v>449</v>
      </c>
      <c r="H16" s="11" t="s">
        <v>449</v>
      </c>
      <c r="I16" s="10" t="s">
        <v>886</v>
      </c>
      <c r="J16" s="5" t="s">
        <v>449</v>
      </c>
      <c r="K16" s="5" t="s">
        <v>449</v>
      </c>
      <c r="L16" s="11" t="s">
        <v>449</v>
      </c>
      <c r="M16" s="10" t="s">
        <v>518</v>
      </c>
      <c r="N16" s="5" t="s">
        <v>449</v>
      </c>
      <c r="O16" s="11" t="s">
        <v>518</v>
      </c>
      <c r="P16" s="10" t="s">
        <v>449</v>
      </c>
      <c r="Q16" s="5" t="s">
        <v>449</v>
      </c>
      <c r="R16" s="5" t="s">
        <v>449</v>
      </c>
      <c r="S16" s="5" t="s">
        <v>449</v>
      </c>
      <c r="T16" s="11" t="s">
        <v>449</v>
      </c>
      <c r="U16" s="10" t="s">
        <v>449</v>
      </c>
      <c r="V16" s="5" t="s">
        <v>783</v>
      </c>
      <c r="W16" s="5" t="s">
        <v>449</v>
      </c>
      <c r="X16" s="11" t="s">
        <v>449</v>
      </c>
      <c r="Y16" s="10" t="s">
        <v>598</v>
      </c>
      <c r="Z16" s="5" t="s">
        <v>449</v>
      </c>
      <c r="AA16" s="5" t="s">
        <v>449</v>
      </c>
      <c r="AB16" s="11" t="s">
        <v>449</v>
      </c>
      <c r="AC16" s="10"/>
    </row>
    <row r="17" spans="1:29" x14ac:dyDescent="0.35">
      <c r="A17" s="11"/>
      <c r="B17" s="22" t="s">
        <v>1527</v>
      </c>
      <c r="C17" s="23">
        <v>2829</v>
      </c>
      <c r="D17" s="24">
        <v>1809</v>
      </c>
      <c r="E17" s="25">
        <v>583</v>
      </c>
      <c r="F17" s="25">
        <v>194</v>
      </c>
      <c r="G17" s="25">
        <v>1</v>
      </c>
      <c r="H17" s="26">
        <v>15</v>
      </c>
      <c r="I17" s="24">
        <v>1260</v>
      </c>
      <c r="J17" s="25">
        <v>230</v>
      </c>
      <c r="K17" s="25">
        <v>314</v>
      </c>
      <c r="L17" s="26">
        <v>5</v>
      </c>
      <c r="M17" s="24">
        <v>1229</v>
      </c>
      <c r="N17" s="25">
        <v>1399</v>
      </c>
      <c r="O17" s="26">
        <v>191</v>
      </c>
      <c r="P17" s="24">
        <v>1802</v>
      </c>
      <c r="Q17" s="25">
        <v>825</v>
      </c>
      <c r="R17" s="25">
        <v>166</v>
      </c>
      <c r="S17" s="25">
        <v>30</v>
      </c>
      <c r="T17" s="26">
        <v>6</v>
      </c>
      <c r="U17" s="24">
        <v>240</v>
      </c>
      <c r="V17" s="25">
        <v>166</v>
      </c>
      <c r="W17" s="25">
        <v>1120</v>
      </c>
      <c r="X17" s="26">
        <v>25</v>
      </c>
      <c r="Y17" s="24">
        <v>658</v>
      </c>
      <c r="Z17" s="25">
        <v>2052</v>
      </c>
      <c r="AA17" s="25">
        <v>71</v>
      </c>
      <c r="AB17" s="26">
        <v>19</v>
      </c>
      <c r="AC17" s="10"/>
    </row>
    <row r="18" spans="1:29" x14ac:dyDescent="0.35">
      <c r="A18" s="11"/>
      <c r="B18" s="22" t="s">
        <v>449</v>
      </c>
      <c r="C18" s="27">
        <v>0.52</v>
      </c>
      <c r="D18" s="28">
        <v>0.52</v>
      </c>
      <c r="E18" s="29">
        <v>0.51</v>
      </c>
      <c r="F18" s="29">
        <v>0.53</v>
      </c>
      <c r="G18" s="29">
        <v>0.33</v>
      </c>
      <c r="H18" s="30">
        <v>0.75</v>
      </c>
      <c r="I18" s="28">
        <v>0.52</v>
      </c>
      <c r="J18" s="29">
        <v>0.51</v>
      </c>
      <c r="K18" s="29">
        <v>0.55000000000000004</v>
      </c>
      <c r="L18" s="30">
        <v>0.28999999999999998</v>
      </c>
      <c r="M18" s="28">
        <v>0.56000000000000005</v>
      </c>
      <c r="N18" s="29">
        <v>0.48</v>
      </c>
      <c r="O18" s="30">
        <v>0.57999999999999996</v>
      </c>
      <c r="P18" s="28">
        <v>0.5</v>
      </c>
      <c r="Q18" s="29">
        <v>0.52</v>
      </c>
      <c r="R18" s="29">
        <v>0.66</v>
      </c>
      <c r="S18" s="29">
        <v>0.74</v>
      </c>
      <c r="T18" s="30">
        <v>0.44</v>
      </c>
      <c r="U18" s="28">
        <v>0.49</v>
      </c>
      <c r="V18" s="29">
        <v>0.56000000000000005</v>
      </c>
      <c r="W18" s="29">
        <v>0.52</v>
      </c>
      <c r="X18" s="30">
        <v>0.5</v>
      </c>
      <c r="Y18" s="28">
        <v>0.51</v>
      </c>
      <c r="Z18" s="29">
        <v>0.52</v>
      </c>
      <c r="AA18" s="29">
        <v>0.59</v>
      </c>
      <c r="AB18" s="30">
        <v>0.44</v>
      </c>
      <c r="AC18" s="10"/>
    </row>
    <row r="19" spans="1:29" x14ac:dyDescent="0.35">
      <c r="A19" s="11"/>
      <c r="B19" s="22" t="s">
        <v>449</v>
      </c>
      <c r="C19" s="24" t="s">
        <v>516</v>
      </c>
      <c r="D19" s="24" t="s">
        <v>449</v>
      </c>
      <c r="E19" s="25" t="s">
        <v>449</v>
      </c>
      <c r="F19" s="25" t="s">
        <v>449</v>
      </c>
      <c r="G19" s="25" t="s">
        <v>449</v>
      </c>
      <c r="H19" s="26" t="s">
        <v>449</v>
      </c>
      <c r="I19" s="24" t="s">
        <v>449</v>
      </c>
      <c r="J19" s="25" t="s">
        <v>449</v>
      </c>
      <c r="K19" s="25" t="s">
        <v>449</v>
      </c>
      <c r="L19" s="26" t="s">
        <v>449</v>
      </c>
      <c r="M19" s="24" t="s">
        <v>518</v>
      </c>
      <c r="N19" s="25" t="s">
        <v>449</v>
      </c>
      <c r="O19" s="26" t="s">
        <v>517</v>
      </c>
      <c r="P19" s="24" t="s">
        <v>449</v>
      </c>
      <c r="Q19" s="25" t="s">
        <v>449</v>
      </c>
      <c r="R19" s="25" t="s">
        <v>508</v>
      </c>
      <c r="S19" s="25" t="s">
        <v>449</v>
      </c>
      <c r="T19" s="26" t="s">
        <v>449</v>
      </c>
      <c r="U19" s="24" t="s">
        <v>449</v>
      </c>
      <c r="V19" s="25" t="s">
        <v>449</v>
      </c>
      <c r="W19" s="25" t="s">
        <v>449</v>
      </c>
      <c r="X19" s="26" t="s">
        <v>449</v>
      </c>
      <c r="Y19" s="24" t="s">
        <v>449</v>
      </c>
      <c r="Z19" s="25" t="s">
        <v>449</v>
      </c>
      <c r="AA19" s="25" t="s">
        <v>449</v>
      </c>
      <c r="AB19" s="26" t="s">
        <v>449</v>
      </c>
      <c r="AC19" s="10"/>
    </row>
    <row r="20" spans="1:29" x14ac:dyDescent="0.35">
      <c r="A20" s="11"/>
      <c r="B20" s="8" t="s">
        <v>1528</v>
      </c>
      <c r="C20" s="9">
        <v>1984</v>
      </c>
      <c r="D20" s="10">
        <v>1280</v>
      </c>
      <c r="E20" s="5">
        <v>418</v>
      </c>
      <c r="F20" s="5">
        <v>134</v>
      </c>
      <c r="G20" s="5">
        <v>3</v>
      </c>
      <c r="H20" s="11">
        <v>5</v>
      </c>
      <c r="I20" s="10">
        <v>877</v>
      </c>
      <c r="J20" s="5">
        <v>177</v>
      </c>
      <c r="K20" s="5">
        <v>219</v>
      </c>
      <c r="L20" s="11">
        <v>7</v>
      </c>
      <c r="M20" s="10">
        <v>564</v>
      </c>
      <c r="N20" s="5">
        <v>1309</v>
      </c>
      <c r="O20" s="11">
        <v>96</v>
      </c>
      <c r="P20" s="10">
        <v>1324</v>
      </c>
      <c r="Q20" s="5">
        <v>589</v>
      </c>
      <c r="R20" s="5">
        <v>59</v>
      </c>
      <c r="S20" s="5">
        <v>7</v>
      </c>
      <c r="T20" s="11">
        <v>4</v>
      </c>
      <c r="U20" s="10">
        <v>190</v>
      </c>
      <c r="V20" s="5">
        <v>81</v>
      </c>
      <c r="W20" s="5">
        <v>795</v>
      </c>
      <c r="X20" s="11">
        <v>22</v>
      </c>
      <c r="Y20" s="10">
        <v>388</v>
      </c>
      <c r="Z20" s="5">
        <v>1533</v>
      </c>
      <c r="AA20" s="5">
        <v>33</v>
      </c>
      <c r="AB20" s="11">
        <v>8</v>
      </c>
      <c r="AC20" s="10"/>
    </row>
    <row r="21" spans="1:29" x14ac:dyDescent="0.35">
      <c r="A21" s="11"/>
      <c r="B21" s="8" t="s">
        <v>449</v>
      </c>
      <c r="C21" s="12">
        <v>0.36</v>
      </c>
      <c r="D21" s="13">
        <v>0.37</v>
      </c>
      <c r="E21" s="14">
        <v>0.36</v>
      </c>
      <c r="F21" s="14">
        <v>0.37</v>
      </c>
      <c r="G21" s="14">
        <v>0.67</v>
      </c>
      <c r="H21" s="15">
        <v>0.25</v>
      </c>
      <c r="I21" s="13">
        <v>0.36</v>
      </c>
      <c r="J21" s="14">
        <v>0.39</v>
      </c>
      <c r="K21" s="14">
        <v>0.38</v>
      </c>
      <c r="L21" s="15">
        <v>0.37</v>
      </c>
      <c r="M21" s="13">
        <v>0.26</v>
      </c>
      <c r="N21" s="14">
        <v>0.45</v>
      </c>
      <c r="O21" s="15">
        <v>0.28999999999999998</v>
      </c>
      <c r="P21" s="13">
        <v>0.37</v>
      </c>
      <c r="Q21" s="14">
        <v>0.37</v>
      </c>
      <c r="R21" s="14">
        <v>0.24</v>
      </c>
      <c r="S21" s="14">
        <v>0.17</v>
      </c>
      <c r="T21" s="15">
        <v>0.28999999999999998</v>
      </c>
      <c r="U21" s="13">
        <v>0.39</v>
      </c>
      <c r="V21" s="14">
        <v>0.28000000000000003</v>
      </c>
      <c r="W21" s="14">
        <v>0.37</v>
      </c>
      <c r="X21" s="15">
        <v>0.44</v>
      </c>
      <c r="Y21" s="13">
        <v>0.3</v>
      </c>
      <c r="Z21" s="14">
        <v>0.39</v>
      </c>
      <c r="AA21" s="14">
        <v>0.28000000000000003</v>
      </c>
      <c r="AB21" s="15">
        <v>0.19</v>
      </c>
      <c r="AC21" s="10"/>
    </row>
    <row r="22" spans="1:29" x14ac:dyDescent="0.35">
      <c r="A22" s="11"/>
      <c r="B22" s="8" t="s">
        <v>449</v>
      </c>
      <c r="C22" s="10" t="s">
        <v>1316</v>
      </c>
      <c r="D22" s="10" t="s">
        <v>449</v>
      </c>
      <c r="E22" s="5" t="s">
        <v>449</v>
      </c>
      <c r="F22" s="5" t="s">
        <v>449</v>
      </c>
      <c r="G22" s="5" t="s">
        <v>449</v>
      </c>
      <c r="H22" s="11" t="s">
        <v>449</v>
      </c>
      <c r="I22" s="10" t="s">
        <v>449</v>
      </c>
      <c r="J22" s="5" t="s">
        <v>449</v>
      </c>
      <c r="K22" s="5" t="s">
        <v>449</v>
      </c>
      <c r="L22" s="11" t="s">
        <v>449</v>
      </c>
      <c r="M22" s="10" t="s">
        <v>449</v>
      </c>
      <c r="N22" s="5" t="s">
        <v>499</v>
      </c>
      <c r="O22" s="11" t="s">
        <v>449</v>
      </c>
      <c r="P22" s="10" t="s">
        <v>558</v>
      </c>
      <c r="Q22" s="5" t="s">
        <v>558</v>
      </c>
      <c r="R22" s="5" t="s">
        <v>449</v>
      </c>
      <c r="S22" s="5" t="s">
        <v>449</v>
      </c>
      <c r="T22" s="11" t="s">
        <v>449</v>
      </c>
      <c r="U22" s="10" t="s">
        <v>647</v>
      </c>
      <c r="V22" s="5" t="s">
        <v>449</v>
      </c>
      <c r="W22" s="5" t="s">
        <v>647</v>
      </c>
      <c r="X22" s="11" t="s">
        <v>449</v>
      </c>
      <c r="Y22" s="10" t="s">
        <v>449</v>
      </c>
      <c r="Z22" s="5" t="s">
        <v>1482</v>
      </c>
      <c r="AA22" s="5" t="s">
        <v>449</v>
      </c>
      <c r="AB22" s="11" t="s">
        <v>449</v>
      </c>
      <c r="AC22" s="10"/>
    </row>
    <row r="23" spans="1:29" x14ac:dyDescent="0.35">
      <c r="A23" s="11"/>
      <c r="B23" s="22" t="s">
        <v>1529</v>
      </c>
      <c r="C23" s="23">
        <v>181</v>
      </c>
      <c r="D23" s="24">
        <v>131</v>
      </c>
      <c r="E23" s="25">
        <v>30</v>
      </c>
      <c r="F23" s="25">
        <v>13</v>
      </c>
      <c r="G23" s="25" t="s">
        <v>486</v>
      </c>
      <c r="H23" s="26" t="s">
        <v>486</v>
      </c>
      <c r="I23" s="24">
        <v>97</v>
      </c>
      <c r="J23" s="25">
        <v>21</v>
      </c>
      <c r="K23" s="25">
        <v>13</v>
      </c>
      <c r="L23" s="26" t="s">
        <v>486</v>
      </c>
      <c r="M23" s="24">
        <v>73</v>
      </c>
      <c r="N23" s="25">
        <v>105</v>
      </c>
      <c r="O23" s="26">
        <v>4</v>
      </c>
      <c r="P23" s="24">
        <v>138</v>
      </c>
      <c r="Q23" s="25">
        <v>30</v>
      </c>
      <c r="R23" s="25">
        <v>11</v>
      </c>
      <c r="S23" s="25">
        <v>2</v>
      </c>
      <c r="T23" s="26" t="s">
        <v>486</v>
      </c>
      <c r="U23" s="24">
        <v>21</v>
      </c>
      <c r="V23" s="25">
        <v>7</v>
      </c>
      <c r="W23" s="25">
        <v>77</v>
      </c>
      <c r="X23" s="26" t="s">
        <v>486</v>
      </c>
      <c r="Y23" s="24">
        <v>37</v>
      </c>
      <c r="Z23" s="25">
        <v>126</v>
      </c>
      <c r="AA23" s="25">
        <v>8</v>
      </c>
      <c r="AB23" s="26">
        <v>4</v>
      </c>
      <c r="AC23" s="10"/>
    </row>
    <row r="24" spans="1:29" x14ac:dyDescent="0.35">
      <c r="A24" s="11"/>
      <c r="B24" s="22" t="s">
        <v>449</v>
      </c>
      <c r="C24" s="27">
        <v>0.03</v>
      </c>
      <c r="D24" s="28">
        <v>0.04</v>
      </c>
      <c r="E24" s="29">
        <v>0.03</v>
      </c>
      <c r="F24" s="29">
        <v>0.03</v>
      </c>
      <c r="G24" s="25" t="s">
        <v>486</v>
      </c>
      <c r="H24" s="26" t="s">
        <v>486</v>
      </c>
      <c r="I24" s="28">
        <v>0.04</v>
      </c>
      <c r="J24" s="29">
        <v>0.05</v>
      </c>
      <c r="K24" s="29">
        <v>0.02</v>
      </c>
      <c r="L24" s="26" t="s">
        <v>486</v>
      </c>
      <c r="M24" s="28">
        <v>0.03</v>
      </c>
      <c r="N24" s="29">
        <v>0.04</v>
      </c>
      <c r="O24" s="30">
        <v>0.01</v>
      </c>
      <c r="P24" s="28">
        <v>0.04</v>
      </c>
      <c r="Q24" s="29">
        <v>0.02</v>
      </c>
      <c r="R24" s="29">
        <v>0.04</v>
      </c>
      <c r="S24" s="29">
        <v>0.04</v>
      </c>
      <c r="T24" s="26" t="s">
        <v>486</v>
      </c>
      <c r="U24" s="28">
        <v>0.04</v>
      </c>
      <c r="V24" s="29">
        <v>0.02</v>
      </c>
      <c r="W24" s="29">
        <v>0.04</v>
      </c>
      <c r="X24" s="26" t="s">
        <v>486</v>
      </c>
      <c r="Y24" s="28">
        <v>0.03</v>
      </c>
      <c r="Z24" s="29">
        <v>0.03</v>
      </c>
      <c r="AA24" s="29">
        <v>0.06</v>
      </c>
      <c r="AB24" s="30">
        <v>0.1</v>
      </c>
      <c r="AC24" s="10"/>
    </row>
    <row r="25" spans="1:29" x14ac:dyDescent="0.35">
      <c r="A25" s="11"/>
      <c r="B25" s="22" t="s">
        <v>449</v>
      </c>
      <c r="C25" s="24" t="s">
        <v>594</v>
      </c>
      <c r="D25" s="24" t="s">
        <v>449</v>
      </c>
      <c r="E25" s="25" t="s">
        <v>449</v>
      </c>
      <c r="F25" s="25" t="s">
        <v>449</v>
      </c>
      <c r="G25" s="25" t="s">
        <v>449</v>
      </c>
      <c r="H25" s="26" t="s">
        <v>449</v>
      </c>
      <c r="I25" s="24" t="s">
        <v>449</v>
      </c>
      <c r="J25" s="25" t="s">
        <v>449</v>
      </c>
      <c r="K25" s="25" t="s">
        <v>449</v>
      </c>
      <c r="L25" s="26" t="s">
        <v>449</v>
      </c>
      <c r="M25" s="24" t="s">
        <v>449</v>
      </c>
      <c r="N25" s="25" t="s">
        <v>449</v>
      </c>
      <c r="O25" s="26" t="s">
        <v>449</v>
      </c>
      <c r="P25" s="24" t="s">
        <v>593</v>
      </c>
      <c r="Q25" s="25" t="s">
        <v>449</v>
      </c>
      <c r="R25" s="25" t="s">
        <v>449</v>
      </c>
      <c r="S25" s="25" t="s">
        <v>449</v>
      </c>
      <c r="T25" s="26" t="s">
        <v>449</v>
      </c>
      <c r="U25" s="24" t="s">
        <v>449</v>
      </c>
      <c r="V25" s="25" t="s">
        <v>449</v>
      </c>
      <c r="W25" s="25" t="s">
        <v>449</v>
      </c>
      <c r="X25" s="26" t="s">
        <v>449</v>
      </c>
      <c r="Y25" s="24" t="s">
        <v>449</v>
      </c>
      <c r="Z25" s="25" t="s">
        <v>449</v>
      </c>
      <c r="AA25" s="25" t="s">
        <v>449</v>
      </c>
      <c r="AB25" s="26" t="s">
        <v>449</v>
      </c>
      <c r="AC25" s="10"/>
    </row>
    <row r="26" spans="1:29" x14ac:dyDescent="0.35">
      <c r="A26" s="11"/>
      <c r="B26" s="8" t="s">
        <v>1530</v>
      </c>
      <c r="C26" s="9">
        <v>33</v>
      </c>
      <c r="D26" s="10">
        <v>19</v>
      </c>
      <c r="E26" s="5">
        <v>12</v>
      </c>
      <c r="F26" s="5" t="s">
        <v>511</v>
      </c>
      <c r="G26" s="5" t="s">
        <v>486</v>
      </c>
      <c r="H26" s="11" t="s">
        <v>486</v>
      </c>
      <c r="I26" s="10">
        <v>18</v>
      </c>
      <c r="J26" s="5">
        <v>1</v>
      </c>
      <c r="K26" s="5" t="s">
        <v>486</v>
      </c>
      <c r="L26" s="11" t="s">
        <v>486</v>
      </c>
      <c r="M26" s="10">
        <v>18</v>
      </c>
      <c r="N26" s="5">
        <v>15</v>
      </c>
      <c r="O26" s="11" t="s">
        <v>486</v>
      </c>
      <c r="P26" s="10">
        <v>26</v>
      </c>
      <c r="Q26" s="5">
        <v>6</v>
      </c>
      <c r="R26" s="5" t="s">
        <v>511</v>
      </c>
      <c r="S26" s="5" t="s">
        <v>486</v>
      </c>
      <c r="T26" s="11" t="s">
        <v>486</v>
      </c>
      <c r="U26" s="10">
        <v>3</v>
      </c>
      <c r="V26" s="5" t="s">
        <v>486</v>
      </c>
      <c r="W26" s="5">
        <v>16</v>
      </c>
      <c r="X26" s="11" t="s">
        <v>486</v>
      </c>
      <c r="Y26" s="10">
        <v>7</v>
      </c>
      <c r="Z26" s="5">
        <v>21</v>
      </c>
      <c r="AA26" s="5">
        <v>1</v>
      </c>
      <c r="AB26" s="11">
        <v>4</v>
      </c>
      <c r="AC26" s="10"/>
    </row>
    <row r="27" spans="1:29" x14ac:dyDescent="0.35">
      <c r="A27" s="11"/>
      <c r="B27" s="8" t="s">
        <v>449</v>
      </c>
      <c r="C27" s="12">
        <v>0.01</v>
      </c>
      <c r="D27" s="13">
        <v>0.01</v>
      </c>
      <c r="E27" s="14">
        <v>0.01</v>
      </c>
      <c r="F27" s="5" t="s">
        <v>511</v>
      </c>
      <c r="G27" s="5" t="s">
        <v>486</v>
      </c>
      <c r="H27" s="11" t="s">
        <v>486</v>
      </c>
      <c r="I27" s="13">
        <v>0.01</v>
      </c>
      <c r="J27" s="5" t="s">
        <v>511</v>
      </c>
      <c r="K27" s="5" t="s">
        <v>486</v>
      </c>
      <c r="L27" s="11" t="s">
        <v>486</v>
      </c>
      <c r="M27" s="13">
        <v>0.01</v>
      </c>
      <c r="N27" s="14">
        <v>0.01</v>
      </c>
      <c r="O27" s="11" t="s">
        <v>486</v>
      </c>
      <c r="P27" s="13">
        <v>0.01</v>
      </c>
      <c r="Q27" s="5" t="s">
        <v>511</v>
      </c>
      <c r="R27" s="5" t="s">
        <v>511</v>
      </c>
      <c r="S27" s="5" t="s">
        <v>486</v>
      </c>
      <c r="T27" s="11" t="s">
        <v>486</v>
      </c>
      <c r="U27" s="13">
        <v>0.01</v>
      </c>
      <c r="V27" s="5" t="s">
        <v>486</v>
      </c>
      <c r="W27" s="14">
        <v>0.01</v>
      </c>
      <c r="X27" s="11" t="s">
        <v>486</v>
      </c>
      <c r="Y27" s="13">
        <v>0.01</v>
      </c>
      <c r="Z27" s="14">
        <v>0.01</v>
      </c>
      <c r="AA27" s="14">
        <v>0.01</v>
      </c>
      <c r="AB27" s="15">
        <v>0.09</v>
      </c>
      <c r="AC27" s="10"/>
    </row>
    <row r="28" spans="1:29" x14ac:dyDescent="0.35">
      <c r="A28" s="11"/>
      <c r="B28" s="22" t="s">
        <v>519</v>
      </c>
      <c r="C28" s="24">
        <v>31</v>
      </c>
      <c r="D28" s="24">
        <v>22</v>
      </c>
      <c r="E28" s="25">
        <v>4</v>
      </c>
      <c r="F28" s="25">
        <v>1</v>
      </c>
      <c r="G28" s="25" t="s">
        <v>486</v>
      </c>
      <c r="H28" s="26" t="s">
        <v>486</v>
      </c>
      <c r="I28" s="24">
        <v>18</v>
      </c>
      <c r="J28" s="25">
        <v>2</v>
      </c>
      <c r="K28" s="25">
        <v>3</v>
      </c>
      <c r="L28" s="26" t="s">
        <v>486</v>
      </c>
      <c r="M28" s="24">
        <v>10</v>
      </c>
      <c r="N28" s="25">
        <v>16</v>
      </c>
      <c r="O28" s="26">
        <v>4</v>
      </c>
      <c r="P28" s="24">
        <v>23</v>
      </c>
      <c r="Q28" s="25">
        <v>8</v>
      </c>
      <c r="R28" s="25" t="s">
        <v>486</v>
      </c>
      <c r="S28" s="25" t="s">
        <v>486</v>
      </c>
      <c r="T28" s="26" t="s">
        <v>486</v>
      </c>
      <c r="U28" s="24">
        <v>2</v>
      </c>
      <c r="V28" s="25">
        <v>1</v>
      </c>
      <c r="W28" s="25">
        <v>13</v>
      </c>
      <c r="X28" s="26">
        <v>4</v>
      </c>
      <c r="Y28" s="24">
        <v>5</v>
      </c>
      <c r="Z28" s="25">
        <v>15</v>
      </c>
      <c r="AA28" s="25" t="s">
        <v>486</v>
      </c>
      <c r="AB28" s="26" t="s">
        <v>486</v>
      </c>
      <c r="AC28" s="10"/>
    </row>
    <row r="29" spans="1:29" x14ac:dyDescent="0.35">
      <c r="A29" s="5"/>
      <c r="B29" s="36" t="s">
        <v>449</v>
      </c>
      <c r="C29" s="38" t="s">
        <v>636</v>
      </c>
      <c r="D29" s="38" t="s">
        <v>449</v>
      </c>
      <c r="E29" s="39" t="s">
        <v>449</v>
      </c>
      <c r="F29" s="39" t="s">
        <v>449</v>
      </c>
      <c r="G29" s="39" t="s">
        <v>449</v>
      </c>
      <c r="H29" s="40" t="s">
        <v>449</v>
      </c>
      <c r="I29" s="38" t="s">
        <v>449</v>
      </c>
      <c r="J29" s="39" t="s">
        <v>449</v>
      </c>
      <c r="K29" s="39" t="s">
        <v>449</v>
      </c>
      <c r="L29" s="40" t="s">
        <v>449</v>
      </c>
      <c r="M29" s="38" t="s">
        <v>449</v>
      </c>
      <c r="N29" s="39" t="s">
        <v>449</v>
      </c>
      <c r="O29" s="40" t="s">
        <v>449</v>
      </c>
      <c r="P29" s="38" t="s">
        <v>449</v>
      </c>
      <c r="Q29" s="39" t="s">
        <v>449</v>
      </c>
      <c r="R29" s="39" t="s">
        <v>449</v>
      </c>
      <c r="S29" s="39" t="s">
        <v>449</v>
      </c>
      <c r="T29" s="40" t="s">
        <v>449</v>
      </c>
      <c r="U29" s="38" t="s">
        <v>449</v>
      </c>
      <c r="V29" s="39" t="s">
        <v>449</v>
      </c>
      <c r="W29" s="39" t="s">
        <v>449</v>
      </c>
      <c r="X29" s="40" t="s">
        <v>449</v>
      </c>
      <c r="Y29" s="38" t="s">
        <v>449</v>
      </c>
      <c r="Z29" s="39" t="s">
        <v>449</v>
      </c>
      <c r="AA29" s="39" t="s">
        <v>449</v>
      </c>
      <c r="AB29" s="39" t="s">
        <v>449</v>
      </c>
      <c r="AC29" s="10"/>
    </row>
    <row r="30" spans="1:29" x14ac:dyDescent="0.35">
      <c r="B30" s="1" t="s">
        <v>1929</v>
      </c>
    </row>
    <row r="31" spans="1:29" x14ac:dyDescent="0.35">
      <c r="B31" s="1" t="s">
        <v>529</v>
      </c>
    </row>
    <row r="32" spans="1:29" x14ac:dyDescent="0.35">
      <c r="B32" s="1" t="s">
        <v>530</v>
      </c>
    </row>
  </sheetData>
  <hyperlinks>
    <hyperlink ref="C1" location="Index!A134" display="Return to Index" xr:uid="{00000000-0004-0000-82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300-000000000000}">
  <dimension ref="A1:X33"/>
  <sheetViews>
    <sheetView showGridLines="0" zoomScale="85" zoomScaleNormal="85" workbookViewId="0">
      <pane ySplit="8" topLeftCell="A9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350</v>
      </c>
    </row>
    <row r="6" spans="1:24" x14ac:dyDescent="0.35">
      <c r="B6" s="1" t="s">
        <v>348</v>
      </c>
    </row>
    <row r="7" spans="1:24" x14ac:dyDescent="0.35">
      <c r="B7" s="1" t="s">
        <v>338</v>
      </c>
    </row>
    <row r="8" spans="1:24" ht="130.5" x14ac:dyDescent="0.35">
      <c r="B8" s="5" t="s">
        <v>449</v>
      </c>
      <c r="C8" s="6" t="s">
        <v>450</v>
      </c>
      <c r="D8" s="6" t="s">
        <v>535</v>
      </c>
      <c r="E8" s="7" t="s">
        <v>536</v>
      </c>
      <c r="F8" s="7" t="s">
        <v>537</v>
      </c>
      <c r="G8" s="7" t="s">
        <v>538</v>
      </c>
      <c r="H8" s="7" t="s">
        <v>539</v>
      </c>
      <c r="I8" s="7" t="s">
        <v>540</v>
      </c>
      <c r="J8" s="6" t="s">
        <v>541</v>
      </c>
      <c r="K8" s="7" t="s">
        <v>542</v>
      </c>
      <c r="L8" s="6" t="s">
        <v>543</v>
      </c>
      <c r="M8" s="7" t="s">
        <v>544</v>
      </c>
      <c r="N8" s="7" t="s">
        <v>545</v>
      </c>
      <c r="O8" s="7" t="s">
        <v>546</v>
      </c>
      <c r="P8" s="7" t="s">
        <v>547</v>
      </c>
      <c r="Q8" s="7" t="s">
        <v>548</v>
      </c>
      <c r="R8" s="7" t="s">
        <v>549</v>
      </c>
      <c r="S8" s="6" t="s">
        <v>550</v>
      </c>
      <c r="T8" s="7" t="s">
        <v>551</v>
      </c>
      <c r="U8" s="7" t="s">
        <v>552</v>
      </c>
      <c r="V8" s="7" t="s">
        <v>553</v>
      </c>
      <c r="W8" s="7" t="s">
        <v>554</v>
      </c>
    </row>
    <row r="9" spans="1:24" x14ac:dyDescent="0.35">
      <c r="B9" s="8" t="s">
        <v>476</v>
      </c>
      <c r="C9" s="9">
        <v>5463</v>
      </c>
      <c r="D9" s="10">
        <v>2148</v>
      </c>
      <c r="E9" s="5">
        <v>375</v>
      </c>
      <c r="F9" s="5">
        <v>1148</v>
      </c>
      <c r="G9" s="5">
        <v>650</v>
      </c>
      <c r="H9" s="5">
        <v>683</v>
      </c>
      <c r="I9" s="11">
        <v>352</v>
      </c>
      <c r="J9" s="10">
        <v>4551</v>
      </c>
      <c r="K9" s="11">
        <v>730</v>
      </c>
      <c r="L9" s="10">
        <v>864</v>
      </c>
      <c r="M9" s="5">
        <v>1236</v>
      </c>
      <c r="N9" s="5">
        <v>404</v>
      </c>
      <c r="O9" s="5">
        <v>1438</v>
      </c>
      <c r="P9" s="5">
        <v>815</v>
      </c>
      <c r="Q9" s="5">
        <v>261</v>
      </c>
      <c r="R9" s="11">
        <v>196</v>
      </c>
      <c r="S9" s="10">
        <v>931</v>
      </c>
      <c r="T9" s="5">
        <v>1444</v>
      </c>
      <c r="U9" s="5">
        <v>1554</v>
      </c>
      <c r="V9" s="5">
        <v>639</v>
      </c>
      <c r="W9" s="11">
        <v>301</v>
      </c>
    </row>
    <row r="10" spans="1:24" x14ac:dyDescent="0.35">
      <c r="B10" s="17" t="s">
        <v>1930</v>
      </c>
      <c r="C10" s="18">
        <v>5456</v>
      </c>
      <c r="D10" s="19">
        <v>2030</v>
      </c>
      <c r="E10" s="20">
        <v>411</v>
      </c>
      <c r="F10" s="20">
        <v>984</v>
      </c>
      <c r="G10" s="20">
        <v>678</v>
      </c>
      <c r="H10" s="20">
        <v>832</v>
      </c>
      <c r="I10" s="21">
        <v>384</v>
      </c>
      <c r="J10" s="19">
        <v>4274</v>
      </c>
      <c r="K10" s="21">
        <v>917</v>
      </c>
      <c r="L10" s="19">
        <v>998</v>
      </c>
      <c r="M10" s="20">
        <v>1205</v>
      </c>
      <c r="N10" s="20">
        <v>382</v>
      </c>
      <c r="O10" s="20">
        <v>1331</v>
      </c>
      <c r="P10" s="20">
        <v>753</v>
      </c>
      <c r="Q10" s="20">
        <v>211</v>
      </c>
      <c r="R10" s="21">
        <v>264</v>
      </c>
      <c r="S10" s="19">
        <v>1121</v>
      </c>
      <c r="T10" s="20">
        <v>1464</v>
      </c>
      <c r="U10" s="20">
        <v>1337</v>
      </c>
      <c r="V10" s="20">
        <v>517</v>
      </c>
      <c r="W10" s="21">
        <v>394</v>
      </c>
    </row>
    <row r="11" spans="1:24" x14ac:dyDescent="0.35">
      <c r="A11" s="11"/>
      <c r="B11" s="22" t="s">
        <v>1525</v>
      </c>
      <c r="C11" s="23">
        <v>53</v>
      </c>
      <c r="D11" s="24">
        <v>6</v>
      </c>
      <c r="E11" s="25">
        <v>7</v>
      </c>
      <c r="F11" s="25">
        <v>6</v>
      </c>
      <c r="G11" s="25">
        <v>7</v>
      </c>
      <c r="H11" s="25">
        <v>20</v>
      </c>
      <c r="I11" s="26">
        <v>3</v>
      </c>
      <c r="J11" s="24">
        <v>46</v>
      </c>
      <c r="K11" s="26">
        <v>3</v>
      </c>
      <c r="L11" s="24">
        <v>23</v>
      </c>
      <c r="M11" s="25">
        <v>4</v>
      </c>
      <c r="N11" s="25">
        <v>1</v>
      </c>
      <c r="O11" s="25">
        <v>9</v>
      </c>
      <c r="P11" s="25" t="s">
        <v>486</v>
      </c>
      <c r="Q11" s="25">
        <v>1</v>
      </c>
      <c r="R11" s="26">
        <v>11</v>
      </c>
      <c r="S11" s="24">
        <v>24</v>
      </c>
      <c r="T11" s="25">
        <v>2</v>
      </c>
      <c r="U11" s="25">
        <v>5</v>
      </c>
      <c r="V11" s="25">
        <v>2</v>
      </c>
      <c r="W11" s="26">
        <v>11</v>
      </c>
      <c r="X11" s="10"/>
    </row>
    <row r="12" spans="1:24" x14ac:dyDescent="0.35">
      <c r="A12" s="11"/>
      <c r="B12" s="22" t="s">
        <v>449</v>
      </c>
      <c r="C12" s="27">
        <v>0.01</v>
      </c>
      <c r="D12" s="24" t="s">
        <v>511</v>
      </c>
      <c r="E12" s="29">
        <v>0.02</v>
      </c>
      <c r="F12" s="29">
        <v>0.01</v>
      </c>
      <c r="G12" s="29">
        <v>0.01</v>
      </c>
      <c r="H12" s="29">
        <v>0.02</v>
      </c>
      <c r="I12" s="30">
        <v>0.01</v>
      </c>
      <c r="J12" s="28">
        <v>0.01</v>
      </c>
      <c r="K12" s="26" t="s">
        <v>511</v>
      </c>
      <c r="L12" s="28">
        <v>0.02</v>
      </c>
      <c r="M12" s="25" t="s">
        <v>511</v>
      </c>
      <c r="N12" s="25" t="s">
        <v>511</v>
      </c>
      <c r="O12" s="29">
        <v>0.01</v>
      </c>
      <c r="P12" s="25" t="s">
        <v>486</v>
      </c>
      <c r="Q12" s="25" t="s">
        <v>511</v>
      </c>
      <c r="R12" s="30">
        <v>0.04</v>
      </c>
      <c r="S12" s="28">
        <v>0.02</v>
      </c>
      <c r="T12" s="25" t="s">
        <v>511</v>
      </c>
      <c r="U12" s="25" t="s">
        <v>511</v>
      </c>
      <c r="V12" s="25" t="s">
        <v>511</v>
      </c>
      <c r="W12" s="30">
        <v>0.03</v>
      </c>
      <c r="X12" s="10"/>
    </row>
    <row r="13" spans="1:24" x14ac:dyDescent="0.35">
      <c r="A13" s="11"/>
      <c r="B13" s="22" t="s">
        <v>449</v>
      </c>
      <c r="C13" s="24" t="s">
        <v>1531</v>
      </c>
      <c r="D13" s="24" t="s">
        <v>449</v>
      </c>
      <c r="E13" s="25" t="s">
        <v>560</v>
      </c>
      <c r="F13" s="25" t="s">
        <v>449</v>
      </c>
      <c r="G13" s="25" t="s">
        <v>449</v>
      </c>
      <c r="H13" s="25" t="s">
        <v>592</v>
      </c>
      <c r="I13" s="26" t="s">
        <v>449</v>
      </c>
      <c r="J13" s="24" t="s">
        <v>449</v>
      </c>
      <c r="K13" s="26" t="s">
        <v>449</v>
      </c>
      <c r="L13" s="24" t="s">
        <v>1471</v>
      </c>
      <c r="M13" s="25" t="s">
        <v>449</v>
      </c>
      <c r="N13" s="25" t="s">
        <v>449</v>
      </c>
      <c r="O13" s="25" t="s">
        <v>449</v>
      </c>
      <c r="P13" s="25" t="s">
        <v>449</v>
      </c>
      <c r="Q13" s="25" t="s">
        <v>449</v>
      </c>
      <c r="R13" s="26" t="s">
        <v>797</v>
      </c>
      <c r="S13" s="24" t="s">
        <v>929</v>
      </c>
      <c r="T13" s="25" t="s">
        <v>449</v>
      </c>
      <c r="U13" s="25" t="s">
        <v>449</v>
      </c>
      <c r="V13" s="25" t="s">
        <v>449</v>
      </c>
      <c r="W13" s="26" t="s">
        <v>929</v>
      </c>
      <c r="X13" s="10"/>
    </row>
    <row r="14" spans="1:24" x14ac:dyDescent="0.35">
      <c r="A14" s="11"/>
      <c r="B14" s="8" t="s">
        <v>1526</v>
      </c>
      <c r="C14" s="9">
        <v>377</v>
      </c>
      <c r="D14" s="10">
        <v>78</v>
      </c>
      <c r="E14" s="5">
        <v>40</v>
      </c>
      <c r="F14" s="5">
        <v>28</v>
      </c>
      <c r="G14" s="5">
        <v>55</v>
      </c>
      <c r="H14" s="5">
        <v>139</v>
      </c>
      <c r="I14" s="11">
        <v>20</v>
      </c>
      <c r="J14" s="10">
        <v>295</v>
      </c>
      <c r="K14" s="11">
        <v>72</v>
      </c>
      <c r="L14" s="10">
        <v>119</v>
      </c>
      <c r="M14" s="5">
        <v>125</v>
      </c>
      <c r="N14" s="5">
        <v>24</v>
      </c>
      <c r="O14" s="5">
        <v>40</v>
      </c>
      <c r="P14" s="5">
        <v>7</v>
      </c>
      <c r="Q14" s="5">
        <v>1</v>
      </c>
      <c r="R14" s="11">
        <v>19</v>
      </c>
      <c r="S14" s="10">
        <v>131</v>
      </c>
      <c r="T14" s="5">
        <v>116</v>
      </c>
      <c r="U14" s="5">
        <v>29</v>
      </c>
      <c r="V14" s="5">
        <v>5</v>
      </c>
      <c r="W14" s="11">
        <v>59</v>
      </c>
      <c r="X14" s="10"/>
    </row>
    <row r="15" spans="1:24" x14ac:dyDescent="0.35">
      <c r="A15" s="11"/>
      <c r="B15" s="8" t="s">
        <v>449</v>
      </c>
      <c r="C15" s="12">
        <v>7.0000000000000007E-2</v>
      </c>
      <c r="D15" s="13">
        <v>0.04</v>
      </c>
      <c r="E15" s="14">
        <v>0.1</v>
      </c>
      <c r="F15" s="14">
        <v>0.03</v>
      </c>
      <c r="G15" s="14">
        <v>0.08</v>
      </c>
      <c r="H15" s="14">
        <v>0.17</v>
      </c>
      <c r="I15" s="15">
        <v>0.05</v>
      </c>
      <c r="J15" s="13">
        <v>7.0000000000000007E-2</v>
      </c>
      <c r="K15" s="15">
        <v>0.08</v>
      </c>
      <c r="L15" s="13">
        <v>0.12</v>
      </c>
      <c r="M15" s="14">
        <v>0.1</v>
      </c>
      <c r="N15" s="14">
        <v>0.06</v>
      </c>
      <c r="O15" s="14">
        <v>0.03</v>
      </c>
      <c r="P15" s="14">
        <v>0.01</v>
      </c>
      <c r="Q15" s="14">
        <v>0.01</v>
      </c>
      <c r="R15" s="15">
        <v>7.0000000000000007E-2</v>
      </c>
      <c r="S15" s="13">
        <v>0.12</v>
      </c>
      <c r="T15" s="14">
        <v>0.08</v>
      </c>
      <c r="U15" s="14">
        <v>0.02</v>
      </c>
      <c r="V15" s="14">
        <v>0.01</v>
      </c>
      <c r="W15" s="15">
        <v>0.15</v>
      </c>
      <c r="X15" s="10"/>
    </row>
    <row r="16" spans="1:24" x14ac:dyDescent="0.35">
      <c r="A16" s="11"/>
      <c r="B16" s="8" t="s">
        <v>449</v>
      </c>
      <c r="C16" s="10" t="s">
        <v>1532</v>
      </c>
      <c r="D16" s="10" t="s">
        <v>449</v>
      </c>
      <c r="E16" s="5" t="s">
        <v>564</v>
      </c>
      <c r="F16" s="5" t="s">
        <v>449</v>
      </c>
      <c r="G16" s="5" t="s">
        <v>564</v>
      </c>
      <c r="H16" s="5" t="s">
        <v>795</v>
      </c>
      <c r="I16" s="11" t="s">
        <v>449</v>
      </c>
      <c r="J16" s="10" t="s">
        <v>449</v>
      </c>
      <c r="K16" s="11" t="s">
        <v>449</v>
      </c>
      <c r="L16" s="10" t="s">
        <v>1416</v>
      </c>
      <c r="M16" s="5" t="s">
        <v>1416</v>
      </c>
      <c r="N16" s="5" t="s">
        <v>928</v>
      </c>
      <c r="O16" s="5" t="s">
        <v>605</v>
      </c>
      <c r="P16" s="5" t="s">
        <v>449</v>
      </c>
      <c r="Q16" s="5" t="s">
        <v>449</v>
      </c>
      <c r="R16" s="11" t="s">
        <v>928</v>
      </c>
      <c r="S16" s="10" t="s">
        <v>929</v>
      </c>
      <c r="T16" s="5" t="s">
        <v>567</v>
      </c>
      <c r="U16" s="5" t="s">
        <v>449</v>
      </c>
      <c r="V16" s="5" t="s">
        <v>449</v>
      </c>
      <c r="W16" s="11" t="s">
        <v>929</v>
      </c>
      <c r="X16" s="10"/>
    </row>
    <row r="17" spans="1:24" x14ac:dyDescent="0.35">
      <c r="A17" s="11"/>
      <c r="B17" s="22" t="s">
        <v>1527</v>
      </c>
      <c r="C17" s="23">
        <v>2829</v>
      </c>
      <c r="D17" s="24">
        <v>1029</v>
      </c>
      <c r="E17" s="25">
        <v>227</v>
      </c>
      <c r="F17" s="25">
        <v>478</v>
      </c>
      <c r="G17" s="25">
        <v>391</v>
      </c>
      <c r="H17" s="25">
        <v>445</v>
      </c>
      <c r="I17" s="26">
        <v>187</v>
      </c>
      <c r="J17" s="24">
        <v>2189</v>
      </c>
      <c r="K17" s="26">
        <v>481</v>
      </c>
      <c r="L17" s="24">
        <v>511</v>
      </c>
      <c r="M17" s="25">
        <v>697</v>
      </c>
      <c r="N17" s="25">
        <v>229</v>
      </c>
      <c r="O17" s="25">
        <v>665</v>
      </c>
      <c r="P17" s="25">
        <v>313</v>
      </c>
      <c r="Q17" s="25">
        <v>103</v>
      </c>
      <c r="R17" s="26">
        <v>146</v>
      </c>
      <c r="S17" s="24">
        <v>614</v>
      </c>
      <c r="T17" s="25">
        <v>799</v>
      </c>
      <c r="U17" s="25">
        <v>674</v>
      </c>
      <c r="V17" s="25">
        <v>210</v>
      </c>
      <c r="W17" s="26">
        <v>228</v>
      </c>
      <c r="X17" s="10"/>
    </row>
    <row r="18" spans="1:24" x14ac:dyDescent="0.35">
      <c r="A18" s="11"/>
      <c r="B18" s="22" t="s">
        <v>449</v>
      </c>
      <c r="C18" s="27">
        <v>0.52</v>
      </c>
      <c r="D18" s="28">
        <v>0.51</v>
      </c>
      <c r="E18" s="29">
        <v>0.55000000000000004</v>
      </c>
      <c r="F18" s="29">
        <v>0.49</v>
      </c>
      <c r="G18" s="29">
        <v>0.57999999999999996</v>
      </c>
      <c r="H18" s="29">
        <v>0.53</v>
      </c>
      <c r="I18" s="30">
        <v>0.49</v>
      </c>
      <c r="J18" s="28">
        <v>0.51</v>
      </c>
      <c r="K18" s="30">
        <v>0.52</v>
      </c>
      <c r="L18" s="28">
        <v>0.51</v>
      </c>
      <c r="M18" s="29">
        <v>0.57999999999999996</v>
      </c>
      <c r="N18" s="29">
        <v>0.6</v>
      </c>
      <c r="O18" s="29">
        <v>0.5</v>
      </c>
      <c r="P18" s="29">
        <v>0.42</v>
      </c>
      <c r="Q18" s="29">
        <v>0.49</v>
      </c>
      <c r="R18" s="30">
        <v>0.55000000000000004</v>
      </c>
      <c r="S18" s="28">
        <v>0.55000000000000004</v>
      </c>
      <c r="T18" s="29">
        <v>0.55000000000000004</v>
      </c>
      <c r="U18" s="29">
        <v>0.5</v>
      </c>
      <c r="V18" s="29">
        <v>0.41</v>
      </c>
      <c r="W18" s="30">
        <v>0.57999999999999996</v>
      </c>
      <c r="X18" s="10"/>
    </row>
    <row r="19" spans="1:24" x14ac:dyDescent="0.35">
      <c r="A19" s="11"/>
      <c r="B19" s="22" t="s">
        <v>449</v>
      </c>
      <c r="C19" s="24" t="s">
        <v>1533</v>
      </c>
      <c r="D19" s="24" t="s">
        <v>449</v>
      </c>
      <c r="E19" s="25" t="s">
        <v>449</v>
      </c>
      <c r="F19" s="25" t="s">
        <v>449</v>
      </c>
      <c r="G19" s="25" t="s">
        <v>1177</v>
      </c>
      <c r="H19" s="25" t="s">
        <v>449</v>
      </c>
      <c r="I19" s="26" t="s">
        <v>449</v>
      </c>
      <c r="J19" s="24" t="s">
        <v>449</v>
      </c>
      <c r="K19" s="26" t="s">
        <v>449</v>
      </c>
      <c r="L19" s="24" t="s">
        <v>605</v>
      </c>
      <c r="M19" s="25" t="s">
        <v>1534</v>
      </c>
      <c r="N19" s="25" t="s">
        <v>1534</v>
      </c>
      <c r="O19" s="25" t="s">
        <v>605</v>
      </c>
      <c r="P19" s="25" t="s">
        <v>449</v>
      </c>
      <c r="Q19" s="25" t="s">
        <v>449</v>
      </c>
      <c r="R19" s="26" t="s">
        <v>605</v>
      </c>
      <c r="S19" s="24" t="s">
        <v>647</v>
      </c>
      <c r="T19" s="25" t="s">
        <v>647</v>
      </c>
      <c r="U19" s="25" t="s">
        <v>647</v>
      </c>
      <c r="V19" s="25" t="s">
        <v>449</v>
      </c>
      <c r="W19" s="26" t="s">
        <v>647</v>
      </c>
      <c r="X19" s="10"/>
    </row>
    <row r="20" spans="1:24" x14ac:dyDescent="0.35">
      <c r="A20" s="11"/>
      <c r="B20" s="8" t="s">
        <v>1528</v>
      </c>
      <c r="C20" s="9">
        <v>1984</v>
      </c>
      <c r="D20" s="10">
        <v>858</v>
      </c>
      <c r="E20" s="5">
        <v>128</v>
      </c>
      <c r="F20" s="5">
        <v>432</v>
      </c>
      <c r="G20" s="5">
        <v>192</v>
      </c>
      <c r="H20" s="5">
        <v>200</v>
      </c>
      <c r="I20" s="11">
        <v>132</v>
      </c>
      <c r="J20" s="10">
        <v>1569</v>
      </c>
      <c r="K20" s="11">
        <v>332</v>
      </c>
      <c r="L20" s="10">
        <v>280</v>
      </c>
      <c r="M20" s="5">
        <v>342</v>
      </c>
      <c r="N20" s="5">
        <v>123</v>
      </c>
      <c r="O20" s="5">
        <v>572</v>
      </c>
      <c r="P20" s="5">
        <v>406</v>
      </c>
      <c r="Q20" s="5">
        <v>97</v>
      </c>
      <c r="R20" s="11">
        <v>74</v>
      </c>
      <c r="S20" s="10">
        <v>307</v>
      </c>
      <c r="T20" s="5">
        <v>496</v>
      </c>
      <c r="U20" s="5">
        <v>591</v>
      </c>
      <c r="V20" s="5">
        <v>284</v>
      </c>
      <c r="W20" s="11">
        <v>74</v>
      </c>
      <c r="X20" s="10"/>
    </row>
    <row r="21" spans="1:24" x14ac:dyDescent="0.35">
      <c r="A21" s="11"/>
      <c r="B21" s="8" t="s">
        <v>449</v>
      </c>
      <c r="C21" s="12">
        <v>0.36</v>
      </c>
      <c r="D21" s="13">
        <v>0.42</v>
      </c>
      <c r="E21" s="14">
        <v>0.31</v>
      </c>
      <c r="F21" s="14">
        <v>0.44</v>
      </c>
      <c r="G21" s="14">
        <v>0.28000000000000003</v>
      </c>
      <c r="H21" s="14">
        <v>0.24</v>
      </c>
      <c r="I21" s="15">
        <v>0.34</v>
      </c>
      <c r="J21" s="13">
        <v>0.37</v>
      </c>
      <c r="K21" s="15">
        <v>0.36</v>
      </c>
      <c r="L21" s="13">
        <v>0.28000000000000003</v>
      </c>
      <c r="M21" s="14">
        <v>0.28000000000000003</v>
      </c>
      <c r="N21" s="14">
        <v>0.32</v>
      </c>
      <c r="O21" s="14">
        <v>0.43</v>
      </c>
      <c r="P21" s="14">
        <v>0.54</v>
      </c>
      <c r="Q21" s="14">
        <v>0.46</v>
      </c>
      <c r="R21" s="15">
        <v>0.28000000000000003</v>
      </c>
      <c r="S21" s="13">
        <v>0.27</v>
      </c>
      <c r="T21" s="14">
        <v>0.34</v>
      </c>
      <c r="U21" s="14">
        <v>0.44</v>
      </c>
      <c r="V21" s="14">
        <v>0.55000000000000004</v>
      </c>
      <c r="W21" s="15">
        <v>0.19</v>
      </c>
      <c r="X21" s="10"/>
    </row>
    <row r="22" spans="1:24" x14ac:dyDescent="0.35">
      <c r="A22" s="11"/>
      <c r="B22" s="8" t="s">
        <v>449</v>
      </c>
      <c r="C22" s="10" t="s">
        <v>1535</v>
      </c>
      <c r="D22" s="10" t="s">
        <v>880</v>
      </c>
      <c r="E22" s="5" t="s">
        <v>557</v>
      </c>
      <c r="F22" s="5" t="s">
        <v>880</v>
      </c>
      <c r="G22" s="5" t="s">
        <v>449</v>
      </c>
      <c r="H22" s="5" t="s">
        <v>449</v>
      </c>
      <c r="I22" s="11" t="s">
        <v>557</v>
      </c>
      <c r="J22" s="10" t="s">
        <v>449</v>
      </c>
      <c r="K22" s="11" t="s">
        <v>449</v>
      </c>
      <c r="L22" s="10" t="s">
        <v>449</v>
      </c>
      <c r="M22" s="5" t="s">
        <v>449</v>
      </c>
      <c r="N22" s="5" t="s">
        <v>449</v>
      </c>
      <c r="O22" s="5" t="s">
        <v>803</v>
      </c>
      <c r="P22" s="5" t="s">
        <v>757</v>
      </c>
      <c r="Q22" s="5" t="s">
        <v>803</v>
      </c>
      <c r="R22" s="11" t="s">
        <v>449</v>
      </c>
      <c r="S22" s="10" t="s">
        <v>559</v>
      </c>
      <c r="T22" s="5" t="s">
        <v>745</v>
      </c>
      <c r="U22" s="5" t="s">
        <v>737</v>
      </c>
      <c r="V22" s="5" t="s">
        <v>733</v>
      </c>
      <c r="W22" s="11" t="s">
        <v>449</v>
      </c>
      <c r="X22" s="10"/>
    </row>
    <row r="23" spans="1:24" x14ac:dyDescent="0.35">
      <c r="A23" s="11"/>
      <c r="B23" s="22" t="s">
        <v>1529</v>
      </c>
      <c r="C23" s="23">
        <v>181</v>
      </c>
      <c r="D23" s="24">
        <v>52</v>
      </c>
      <c r="E23" s="25">
        <v>8</v>
      </c>
      <c r="F23" s="25">
        <v>40</v>
      </c>
      <c r="G23" s="25">
        <v>31</v>
      </c>
      <c r="H23" s="25">
        <v>18</v>
      </c>
      <c r="I23" s="26">
        <v>30</v>
      </c>
      <c r="J23" s="24">
        <v>145</v>
      </c>
      <c r="K23" s="26">
        <v>27</v>
      </c>
      <c r="L23" s="24">
        <v>54</v>
      </c>
      <c r="M23" s="25">
        <v>33</v>
      </c>
      <c r="N23" s="25">
        <v>4</v>
      </c>
      <c r="O23" s="25">
        <v>40</v>
      </c>
      <c r="P23" s="25">
        <v>26</v>
      </c>
      <c r="Q23" s="25">
        <v>7</v>
      </c>
      <c r="R23" s="26">
        <v>7</v>
      </c>
      <c r="S23" s="24">
        <v>38</v>
      </c>
      <c r="T23" s="25">
        <v>44</v>
      </c>
      <c r="U23" s="25">
        <v>38</v>
      </c>
      <c r="V23" s="25">
        <v>16</v>
      </c>
      <c r="W23" s="26">
        <v>19</v>
      </c>
      <c r="X23" s="10"/>
    </row>
    <row r="24" spans="1:24" x14ac:dyDescent="0.35">
      <c r="A24" s="11"/>
      <c r="B24" s="22" t="s">
        <v>449</v>
      </c>
      <c r="C24" s="27">
        <v>0.03</v>
      </c>
      <c r="D24" s="28">
        <v>0.03</v>
      </c>
      <c r="E24" s="29">
        <v>0.02</v>
      </c>
      <c r="F24" s="29">
        <v>0.04</v>
      </c>
      <c r="G24" s="29">
        <v>0.04</v>
      </c>
      <c r="H24" s="29">
        <v>0.02</v>
      </c>
      <c r="I24" s="30">
        <v>0.08</v>
      </c>
      <c r="J24" s="28">
        <v>0.03</v>
      </c>
      <c r="K24" s="30">
        <v>0.03</v>
      </c>
      <c r="L24" s="28">
        <v>0.05</v>
      </c>
      <c r="M24" s="29">
        <v>0.03</v>
      </c>
      <c r="N24" s="29">
        <v>0.01</v>
      </c>
      <c r="O24" s="29">
        <v>0.03</v>
      </c>
      <c r="P24" s="29">
        <v>0.03</v>
      </c>
      <c r="Q24" s="29">
        <v>0.03</v>
      </c>
      <c r="R24" s="30">
        <v>0.03</v>
      </c>
      <c r="S24" s="28">
        <v>0.03</v>
      </c>
      <c r="T24" s="29">
        <v>0.03</v>
      </c>
      <c r="U24" s="29">
        <v>0.03</v>
      </c>
      <c r="V24" s="29">
        <v>0.03</v>
      </c>
      <c r="W24" s="30">
        <v>0.05</v>
      </c>
      <c r="X24" s="10"/>
    </row>
    <row r="25" spans="1:24" x14ac:dyDescent="0.35">
      <c r="A25" s="11"/>
      <c r="B25" s="22" t="s">
        <v>449</v>
      </c>
      <c r="C25" s="24" t="s">
        <v>1536</v>
      </c>
      <c r="D25" s="24" t="s">
        <v>449</v>
      </c>
      <c r="E25" s="25" t="s">
        <v>449</v>
      </c>
      <c r="F25" s="25" t="s">
        <v>449</v>
      </c>
      <c r="G25" s="25" t="s">
        <v>449</v>
      </c>
      <c r="H25" s="25" t="s">
        <v>449</v>
      </c>
      <c r="I25" s="26" t="s">
        <v>1537</v>
      </c>
      <c r="J25" s="24" t="s">
        <v>449</v>
      </c>
      <c r="K25" s="26" t="s">
        <v>449</v>
      </c>
      <c r="L25" s="24" t="s">
        <v>1265</v>
      </c>
      <c r="M25" s="25" t="s">
        <v>449</v>
      </c>
      <c r="N25" s="25" t="s">
        <v>449</v>
      </c>
      <c r="O25" s="25" t="s">
        <v>449</v>
      </c>
      <c r="P25" s="25" t="s">
        <v>449</v>
      </c>
      <c r="Q25" s="25" t="s">
        <v>449</v>
      </c>
      <c r="R25" s="26" t="s">
        <v>449</v>
      </c>
      <c r="S25" s="24" t="s">
        <v>449</v>
      </c>
      <c r="T25" s="25" t="s">
        <v>449</v>
      </c>
      <c r="U25" s="25" t="s">
        <v>449</v>
      </c>
      <c r="V25" s="25" t="s">
        <v>449</v>
      </c>
      <c r="W25" s="26" t="s">
        <v>449</v>
      </c>
      <c r="X25" s="10"/>
    </row>
    <row r="26" spans="1:24" x14ac:dyDescent="0.35">
      <c r="A26" s="11"/>
      <c r="B26" s="8" t="s">
        <v>1530</v>
      </c>
      <c r="C26" s="9">
        <v>33</v>
      </c>
      <c r="D26" s="10">
        <v>6</v>
      </c>
      <c r="E26" s="5" t="s">
        <v>486</v>
      </c>
      <c r="F26" s="5" t="s">
        <v>511</v>
      </c>
      <c r="G26" s="5">
        <v>2</v>
      </c>
      <c r="H26" s="5">
        <v>9</v>
      </c>
      <c r="I26" s="11">
        <v>12</v>
      </c>
      <c r="J26" s="10">
        <v>30</v>
      </c>
      <c r="K26" s="11">
        <v>2</v>
      </c>
      <c r="L26" s="10">
        <v>11</v>
      </c>
      <c r="M26" s="5">
        <v>3</v>
      </c>
      <c r="N26" s="5">
        <v>1</v>
      </c>
      <c r="O26" s="5">
        <v>5</v>
      </c>
      <c r="P26" s="5">
        <v>1</v>
      </c>
      <c r="Q26" s="5">
        <v>1</v>
      </c>
      <c r="R26" s="11">
        <v>7</v>
      </c>
      <c r="S26" s="10">
        <v>6</v>
      </c>
      <c r="T26" s="5">
        <v>7</v>
      </c>
      <c r="U26" s="5">
        <v>2</v>
      </c>
      <c r="V26" s="5">
        <v>1</v>
      </c>
      <c r="W26" s="11">
        <v>4</v>
      </c>
      <c r="X26" s="10"/>
    </row>
    <row r="27" spans="1:24" x14ac:dyDescent="0.35">
      <c r="A27" s="11"/>
      <c r="B27" s="8" t="s">
        <v>449</v>
      </c>
      <c r="C27" s="12">
        <v>0.01</v>
      </c>
      <c r="D27" s="10" t="s">
        <v>511</v>
      </c>
      <c r="E27" s="5" t="s">
        <v>486</v>
      </c>
      <c r="F27" s="5" t="s">
        <v>511</v>
      </c>
      <c r="G27" s="5" t="s">
        <v>511</v>
      </c>
      <c r="H27" s="14">
        <v>0.01</v>
      </c>
      <c r="I27" s="15">
        <v>0.03</v>
      </c>
      <c r="J27" s="13">
        <v>0.01</v>
      </c>
      <c r="K27" s="11" t="s">
        <v>511</v>
      </c>
      <c r="L27" s="13">
        <v>0.01</v>
      </c>
      <c r="M27" s="5" t="s">
        <v>511</v>
      </c>
      <c r="N27" s="5" t="s">
        <v>511</v>
      </c>
      <c r="O27" s="5" t="s">
        <v>511</v>
      </c>
      <c r="P27" s="5" t="s">
        <v>511</v>
      </c>
      <c r="Q27" s="14">
        <v>0.01</v>
      </c>
      <c r="R27" s="15">
        <v>0.03</v>
      </c>
      <c r="S27" s="13">
        <v>0.01</v>
      </c>
      <c r="T27" s="5" t="s">
        <v>511</v>
      </c>
      <c r="U27" s="5" t="s">
        <v>511</v>
      </c>
      <c r="V27" s="5" t="s">
        <v>511</v>
      </c>
      <c r="W27" s="15">
        <v>0.01</v>
      </c>
      <c r="X27" s="10"/>
    </row>
    <row r="28" spans="1:24" x14ac:dyDescent="0.35">
      <c r="A28" s="11"/>
      <c r="B28" s="8" t="s">
        <v>449</v>
      </c>
      <c r="C28" s="10" t="s">
        <v>1281</v>
      </c>
      <c r="D28" s="10" t="s">
        <v>449</v>
      </c>
      <c r="E28" s="5" t="s">
        <v>449</v>
      </c>
      <c r="F28" s="5" t="s">
        <v>449</v>
      </c>
      <c r="G28" s="5" t="s">
        <v>449</v>
      </c>
      <c r="H28" s="5" t="s">
        <v>564</v>
      </c>
      <c r="I28" s="11" t="s">
        <v>571</v>
      </c>
      <c r="J28" s="10" t="s">
        <v>449</v>
      </c>
      <c r="K28" s="11" t="s">
        <v>449</v>
      </c>
      <c r="L28" s="10" t="s">
        <v>449</v>
      </c>
      <c r="M28" s="5" t="s">
        <v>449</v>
      </c>
      <c r="N28" s="5" t="s">
        <v>449</v>
      </c>
      <c r="O28" s="5" t="s">
        <v>449</v>
      </c>
      <c r="P28" s="5" t="s">
        <v>449</v>
      </c>
      <c r="Q28" s="5" t="s">
        <v>449</v>
      </c>
      <c r="R28" s="11" t="s">
        <v>566</v>
      </c>
      <c r="S28" s="10" t="s">
        <v>449</v>
      </c>
      <c r="T28" s="5" t="s">
        <v>449</v>
      </c>
      <c r="U28" s="5" t="s">
        <v>449</v>
      </c>
      <c r="V28" s="5" t="s">
        <v>449</v>
      </c>
      <c r="W28" s="11" t="s">
        <v>449</v>
      </c>
      <c r="X28" s="10"/>
    </row>
    <row r="29" spans="1:24" x14ac:dyDescent="0.35">
      <c r="A29" s="11"/>
      <c r="B29" s="22" t="s">
        <v>519</v>
      </c>
      <c r="C29" s="24">
        <v>31</v>
      </c>
      <c r="D29" s="24">
        <v>11</v>
      </c>
      <c r="E29" s="25">
        <v>1</v>
      </c>
      <c r="F29" s="25">
        <v>2</v>
      </c>
      <c r="G29" s="25">
        <v>2</v>
      </c>
      <c r="H29" s="25" t="s">
        <v>486</v>
      </c>
      <c r="I29" s="26" t="s">
        <v>486</v>
      </c>
      <c r="J29" s="24">
        <v>11</v>
      </c>
      <c r="K29" s="26">
        <v>5</v>
      </c>
      <c r="L29" s="24" t="s">
        <v>486</v>
      </c>
      <c r="M29" s="25">
        <v>1</v>
      </c>
      <c r="N29" s="25" t="s">
        <v>486</v>
      </c>
      <c r="O29" s="25">
        <v>4</v>
      </c>
      <c r="P29" s="25">
        <v>5</v>
      </c>
      <c r="Q29" s="25" t="s">
        <v>486</v>
      </c>
      <c r="R29" s="26" t="s">
        <v>486</v>
      </c>
      <c r="S29" s="24" t="s">
        <v>486</v>
      </c>
      <c r="T29" s="25">
        <v>2</v>
      </c>
      <c r="U29" s="25" t="s">
        <v>486</v>
      </c>
      <c r="V29" s="25">
        <v>1</v>
      </c>
      <c r="W29" s="26">
        <v>1</v>
      </c>
      <c r="X29" s="10"/>
    </row>
    <row r="30" spans="1:24" x14ac:dyDescent="0.35">
      <c r="A30" s="5"/>
      <c r="B30" s="36" t="s">
        <v>449</v>
      </c>
      <c r="C30" s="38" t="s">
        <v>1538</v>
      </c>
      <c r="D30" s="38" t="s">
        <v>449</v>
      </c>
      <c r="E30" s="39" t="s">
        <v>449</v>
      </c>
      <c r="F30" s="39" t="s">
        <v>449</v>
      </c>
      <c r="G30" s="39" t="s">
        <v>449</v>
      </c>
      <c r="H30" s="39" t="s">
        <v>449</v>
      </c>
      <c r="I30" s="40" t="s">
        <v>449</v>
      </c>
      <c r="J30" s="38" t="s">
        <v>449</v>
      </c>
      <c r="K30" s="40" t="s">
        <v>449</v>
      </c>
      <c r="L30" s="38" t="s">
        <v>449</v>
      </c>
      <c r="M30" s="39" t="s">
        <v>449</v>
      </c>
      <c r="N30" s="39" t="s">
        <v>449</v>
      </c>
      <c r="O30" s="39" t="s">
        <v>449</v>
      </c>
      <c r="P30" s="39" t="s">
        <v>611</v>
      </c>
      <c r="Q30" s="39" t="s">
        <v>449</v>
      </c>
      <c r="R30" s="40" t="s">
        <v>449</v>
      </c>
      <c r="S30" s="38" t="s">
        <v>449</v>
      </c>
      <c r="T30" s="39" t="s">
        <v>449</v>
      </c>
      <c r="U30" s="39" t="s">
        <v>449</v>
      </c>
      <c r="V30" s="39" t="s">
        <v>449</v>
      </c>
      <c r="W30" s="39" t="s">
        <v>449</v>
      </c>
      <c r="X30" s="10"/>
    </row>
    <row r="31" spans="1:24" x14ac:dyDescent="0.35">
      <c r="B31" s="1" t="s">
        <v>1929</v>
      </c>
    </row>
    <row r="32" spans="1:24" x14ac:dyDescent="0.35">
      <c r="B32" s="1" t="s">
        <v>577</v>
      </c>
    </row>
    <row r="33" spans="2:2" x14ac:dyDescent="0.35">
      <c r="B33" s="1" t="s">
        <v>578</v>
      </c>
    </row>
  </sheetData>
  <hyperlinks>
    <hyperlink ref="C1" location="Index!A135" display="Return to Index" xr:uid="{00000000-0004-0000-83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400-000000000000}">
  <dimension ref="A1:AC39"/>
  <sheetViews>
    <sheetView showGridLines="0" zoomScale="85" zoomScaleNormal="85" workbookViewId="0">
      <pane ySplit="8" topLeftCell="A9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352</v>
      </c>
    </row>
    <row r="6" spans="1:29" x14ac:dyDescent="0.35">
      <c r="B6" s="1" t="s">
        <v>353</v>
      </c>
    </row>
    <row r="7" spans="1:29" x14ac:dyDescent="0.35">
      <c r="B7" s="1" t="s">
        <v>338</v>
      </c>
    </row>
    <row r="8" spans="1:29" ht="58" x14ac:dyDescent="0.35">
      <c r="B8" s="5" t="s">
        <v>449</v>
      </c>
      <c r="C8" s="6" t="s">
        <v>450</v>
      </c>
      <c r="D8" s="6" t="s">
        <v>451</v>
      </c>
      <c r="E8" s="7" t="s">
        <v>452</v>
      </c>
      <c r="F8" s="7" t="s">
        <v>453</v>
      </c>
      <c r="G8" s="7" t="s">
        <v>454</v>
      </c>
      <c r="H8" s="7" t="s">
        <v>455</v>
      </c>
      <c r="I8" s="6" t="s">
        <v>456</v>
      </c>
      <c r="J8" s="7" t="s">
        <v>457</v>
      </c>
      <c r="K8" s="7" t="s">
        <v>458</v>
      </c>
      <c r="L8" s="7" t="s">
        <v>459</v>
      </c>
      <c r="M8" s="6" t="s">
        <v>460</v>
      </c>
      <c r="N8" s="7" t="s">
        <v>461</v>
      </c>
      <c r="O8" s="7" t="s">
        <v>462</v>
      </c>
      <c r="P8" s="6" t="s">
        <v>463</v>
      </c>
      <c r="Q8" s="7" t="s">
        <v>464</v>
      </c>
      <c r="R8" s="7" t="s">
        <v>465</v>
      </c>
      <c r="S8" s="7" t="s">
        <v>466</v>
      </c>
      <c r="T8" s="7" t="s">
        <v>467</v>
      </c>
      <c r="U8" s="6" t="s">
        <v>468</v>
      </c>
      <c r="V8" s="7" t="s">
        <v>469</v>
      </c>
      <c r="W8" s="7" t="s">
        <v>470</v>
      </c>
      <c r="X8" s="7" t="s">
        <v>471</v>
      </c>
      <c r="Y8" s="6" t="s">
        <v>472</v>
      </c>
      <c r="Z8" s="7" t="s">
        <v>473</v>
      </c>
      <c r="AA8" s="7" t="s">
        <v>474</v>
      </c>
      <c r="AB8" s="7" t="s">
        <v>475</v>
      </c>
    </row>
    <row r="9" spans="1:29" x14ac:dyDescent="0.35">
      <c r="B9" s="8" t="s">
        <v>476</v>
      </c>
      <c r="C9" s="9">
        <v>5368</v>
      </c>
      <c r="D9" s="10">
        <v>3519</v>
      </c>
      <c r="E9" s="5">
        <v>1113</v>
      </c>
      <c r="F9" s="5">
        <v>352</v>
      </c>
      <c r="G9" s="5">
        <v>6</v>
      </c>
      <c r="H9" s="11">
        <v>14</v>
      </c>
      <c r="I9" s="10">
        <v>2406</v>
      </c>
      <c r="J9" s="5">
        <v>431</v>
      </c>
      <c r="K9" s="5">
        <v>669</v>
      </c>
      <c r="L9" s="11">
        <v>13</v>
      </c>
      <c r="M9" s="10">
        <v>1846</v>
      </c>
      <c r="N9" s="5">
        <v>3224</v>
      </c>
      <c r="O9" s="11">
        <v>282</v>
      </c>
      <c r="P9" s="10">
        <v>3500</v>
      </c>
      <c r="Q9" s="5">
        <v>1609</v>
      </c>
      <c r="R9" s="5">
        <v>219</v>
      </c>
      <c r="S9" s="5">
        <v>30</v>
      </c>
      <c r="T9" s="11">
        <v>10</v>
      </c>
      <c r="U9" s="10">
        <v>491</v>
      </c>
      <c r="V9" s="5">
        <v>297</v>
      </c>
      <c r="W9" s="5">
        <v>2222</v>
      </c>
      <c r="X9" s="11">
        <v>36</v>
      </c>
      <c r="Y9" s="10">
        <v>1091</v>
      </c>
      <c r="Z9" s="5">
        <v>4080</v>
      </c>
      <c r="AA9" s="5">
        <v>116</v>
      </c>
      <c r="AB9" s="11">
        <v>37</v>
      </c>
    </row>
    <row r="10" spans="1:29" x14ac:dyDescent="0.35">
      <c r="B10" s="17" t="s">
        <v>1930</v>
      </c>
      <c r="C10" s="18">
        <v>5335</v>
      </c>
      <c r="D10" s="19">
        <v>3423</v>
      </c>
      <c r="E10" s="20">
        <v>1123</v>
      </c>
      <c r="F10" s="20">
        <v>351</v>
      </c>
      <c r="G10" s="20" t="s">
        <v>477</v>
      </c>
      <c r="H10" s="21" t="s">
        <v>478</v>
      </c>
      <c r="I10" s="19">
        <v>2382</v>
      </c>
      <c r="J10" s="20">
        <v>452</v>
      </c>
      <c r="K10" s="20">
        <v>572</v>
      </c>
      <c r="L10" s="21" t="s">
        <v>479</v>
      </c>
      <c r="M10" s="19">
        <v>2095</v>
      </c>
      <c r="N10" s="20">
        <v>2897</v>
      </c>
      <c r="O10" s="21">
        <v>324</v>
      </c>
      <c r="P10" s="19">
        <v>3500</v>
      </c>
      <c r="Q10" s="20">
        <v>1543</v>
      </c>
      <c r="R10" s="20">
        <v>242</v>
      </c>
      <c r="S10" s="20" t="s">
        <v>682</v>
      </c>
      <c r="T10" s="21" t="s">
        <v>481</v>
      </c>
      <c r="U10" s="19">
        <v>481</v>
      </c>
      <c r="V10" s="20">
        <v>287</v>
      </c>
      <c r="W10" s="20">
        <v>2107</v>
      </c>
      <c r="X10" s="21" t="s">
        <v>1502</v>
      </c>
      <c r="Y10" s="19">
        <v>1233</v>
      </c>
      <c r="Z10" s="20">
        <v>3892</v>
      </c>
      <c r="AA10" s="20" t="s">
        <v>766</v>
      </c>
      <c r="AB10" s="21" t="s">
        <v>682</v>
      </c>
    </row>
    <row r="11" spans="1:29" x14ac:dyDescent="0.35">
      <c r="A11" s="11"/>
      <c r="B11" s="22" t="s">
        <v>1539</v>
      </c>
      <c r="C11" s="23">
        <v>2041</v>
      </c>
      <c r="D11" s="24">
        <v>1509</v>
      </c>
      <c r="E11" s="25">
        <v>307</v>
      </c>
      <c r="F11" s="25">
        <v>93</v>
      </c>
      <c r="G11" s="25">
        <v>2</v>
      </c>
      <c r="H11" s="26">
        <v>3</v>
      </c>
      <c r="I11" s="24">
        <v>945</v>
      </c>
      <c r="J11" s="25">
        <v>247</v>
      </c>
      <c r="K11" s="25">
        <v>309</v>
      </c>
      <c r="L11" s="26">
        <v>8</v>
      </c>
      <c r="M11" s="24">
        <v>480</v>
      </c>
      <c r="N11" s="25">
        <v>1423</v>
      </c>
      <c r="O11" s="26">
        <v>131</v>
      </c>
      <c r="P11" s="24">
        <v>1416</v>
      </c>
      <c r="Q11" s="25">
        <v>549</v>
      </c>
      <c r="R11" s="25">
        <v>57</v>
      </c>
      <c r="S11" s="25">
        <v>15</v>
      </c>
      <c r="T11" s="26">
        <v>4</v>
      </c>
      <c r="U11" s="24">
        <v>176</v>
      </c>
      <c r="V11" s="25">
        <v>97</v>
      </c>
      <c r="W11" s="25">
        <v>961</v>
      </c>
      <c r="X11" s="26">
        <v>14</v>
      </c>
      <c r="Y11" s="24">
        <v>345</v>
      </c>
      <c r="Z11" s="25">
        <v>1618</v>
      </c>
      <c r="AA11" s="25">
        <v>53</v>
      </c>
      <c r="AB11" s="26">
        <v>13</v>
      </c>
      <c r="AC11" s="10"/>
    </row>
    <row r="12" spans="1:29" x14ac:dyDescent="0.35">
      <c r="A12" s="11"/>
      <c r="B12" s="22" t="s">
        <v>449</v>
      </c>
      <c r="C12" s="27">
        <v>0.38</v>
      </c>
      <c r="D12" s="28">
        <v>0.44</v>
      </c>
      <c r="E12" s="29">
        <v>0.27</v>
      </c>
      <c r="F12" s="29">
        <v>0.26</v>
      </c>
      <c r="G12" s="29">
        <v>0.48</v>
      </c>
      <c r="H12" s="30">
        <v>0.13</v>
      </c>
      <c r="I12" s="28">
        <v>0.4</v>
      </c>
      <c r="J12" s="29">
        <v>0.55000000000000004</v>
      </c>
      <c r="K12" s="29">
        <v>0.54</v>
      </c>
      <c r="L12" s="30">
        <v>0.43</v>
      </c>
      <c r="M12" s="28">
        <v>0.23</v>
      </c>
      <c r="N12" s="29">
        <v>0.49</v>
      </c>
      <c r="O12" s="30">
        <v>0.4</v>
      </c>
      <c r="P12" s="28">
        <v>0.4</v>
      </c>
      <c r="Q12" s="29">
        <v>0.36</v>
      </c>
      <c r="R12" s="29">
        <v>0.24</v>
      </c>
      <c r="S12" s="29">
        <v>0.39</v>
      </c>
      <c r="T12" s="30">
        <v>0.31</v>
      </c>
      <c r="U12" s="28">
        <v>0.37</v>
      </c>
      <c r="V12" s="29">
        <v>0.34</v>
      </c>
      <c r="W12" s="29">
        <v>0.46</v>
      </c>
      <c r="X12" s="30">
        <v>0.28000000000000003</v>
      </c>
      <c r="Y12" s="28">
        <v>0.28000000000000003</v>
      </c>
      <c r="Z12" s="29">
        <v>0.42</v>
      </c>
      <c r="AA12" s="29">
        <v>0.45</v>
      </c>
      <c r="AB12" s="30">
        <v>0.34</v>
      </c>
      <c r="AC12" s="10"/>
    </row>
    <row r="13" spans="1:29" x14ac:dyDescent="0.35">
      <c r="A13" s="11"/>
      <c r="B13" s="22" t="s">
        <v>449</v>
      </c>
      <c r="C13" s="24" t="s">
        <v>1540</v>
      </c>
      <c r="D13" s="24" t="s">
        <v>702</v>
      </c>
      <c r="E13" s="25" t="s">
        <v>449</v>
      </c>
      <c r="F13" s="25" t="s">
        <v>449</v>
      </c>
      <c r="G13" s="25" t="s">
        <v>449</v>
      </c>
      <c r="H13" s="26" t="s">
        <v>449</v>
      </c>
      <c r="I13" s="24" t="s">
        <v>449</v>
      </c>
      <c r="J13" s="25" t="s">
        <v>600</v>
      </c>
      <c r="K13" s="25" t="s">
        <v>600</v>
      </c>
      <c r="L13" s="26" t="s">
        <v>449</v>
      </c>
      <c r="M13" s="24" t="s">
        <v>449</v>
      </c>
      <c r="N13" s="25" t="s">
        <v>499</v>
      </c>
      <c r="O13" s="26" t="s">
        <v>568</v>
      </c>
      <c r="P13" s="24" t="s">
        <v>492</v>
      </c>
      <c r="Q13" s="25" t="s">
        <v>558</v>
      </c>
      <c r="R13" s="25" t="s">
        <v>449</v>
      </c>
      <c r="S13" s="25" t="s">
        <v>449</v>
      </c>
      <c r="T13" s="26" t="s">
        <v>449</v>
      </c>
      <c r="U13" s="24" t="s">
        <v>449</v>
      </c>
      <c r="V13" s="25" t="s">
        <v>449</v>
      </c>
      <c r="W13" s="25" t="s">
        <v>494</v>
      </c>
      <c r="X13" s="26" t="s">
        <v>449</v>
      </c>
      <c r="Y13" s="24" t="s">
        <v>449</v>
      </c>
      <c r="Z13" s="25" t="s">
        <v>502</v>
      </c>
      <c r="AA13" s="25" t="s">
        <v>595</v>
      </c>
      <c r="AB13" s="26" t="s">
        <v>449</v>
      </c>
      <c r="AC13" s="10"/>
    </row>
    <row r="14" spans="1:29" x14ac:dyDescent="0.35">
      <c r="A14" s="11"/>
      <c r="B14" s="8" t="s">
        <v>1541</v>
      </c>
      <c r="C14" s="9">
        <v>412</v>
      </c>
      <c r="D14" s="10">
        <v>260</v>
      </c>
      <c r="E14" s="5">
        <v>63</v>
      </c>
      <c r="F14" s="5">
        <v>29</v>
      </c>
      <c r="G14" s="5">
        <v>1</v>
      </c>
      <c r="H14" s="11">
        <v>4</v>
      </c>
      <c r="I14" s="10">
        <v>187</v>
      </c>
      <c r="J14" s="5">
        <v>35</v>
      </c>
      <c r="K14" s="5">
        <v>38</v>
      </c>
      <c r="L14" s="11">
        <v>1</v>
      </c>
      <c r="M14" s="10">
        <v>145</v>
      </c>
      <c r="N14" s="5">
        <v>225</v>
      </c>
      <c r="O14" s="11">
        <v>37</v>
      </c>
      <c r="P14" s="10">
        <v>274</v>
      </c>
      <c r="Q14" s="5">
        <v>109</v>
      </c>
      <c r="R14" s="5">
        <v>23</v>
      </c>
      <c r="S14" s="5" t="s">
        <v>511</v>
      </c>
      <c r="T14" s="11">
        <v>5</v>
      </c>
      <c r="U14" s="10">
        <v>33</v>
      </c>
      <c r="V14" s="5">
        <v>22</v>
      </c>
      <c r="W14" s="5">
        <v>160</v>
      </c>
      <c r="X14" s="11">
        <v>6</v>
      </c>
      <c r="Y14" s="10">
        <v>84</v>
      </c>
      <c r="Z14" s="5">
        <v>303</v>
      </c>
      <c r="AA14" s="5">
        <v>10</v>
      </c>
      <c r="AB14" s="11">
        <v>3</v>
      </c>
      <c r="AC14" s="10"/>
    </row>
    <row r="15" spans="1:29" x14ac:dyDescent="0.35">
      <c r="A15" s="11"/>
      <c r="B15" s="8" t="s">
        <v>449</v>
      </c>
      <c r="C15" s="12">
        <v>0.08</v>
      </c>
      <c r="D15" s="13">
        <v>0.08</v>
      </c>
      <c r="E15" s="14">
        <v>0.06</v>
      </c>
      <c r="F15" s="14">
        <v>0.08</v>
      </c>
      <c r="G15" s="14">
        <v>0.18</v>
      </c>
      <c r="H15" s="15">
        <v>0.2</v>
      </c>
      <c r="I15" s="13">
        <v>0.08</v>
      </c>
      <c r="J15" s="14">
        <v>0.08</v>
      </c>
      <c r="K15" s="14">
        <v>7.0000000000000007E-2</v>
      </c>
      <c r="L15" s="15">
        <v>0.03</v>
      </c>
      <c r="M15" s="13">
        <v>7.0000000000000007E-2</v>
      </c>
      <c r="N15" s="14">
        <v>0.08</v>
      </c>
      <c r="O15" s="15">
        <v>0.12</v>
      </c>
      <c r="P15" s="13">
        <v>0.08</v>
      </c>
      <c r="Q15" s="14">
        <v>7.0000000000000007E-2</v>
      </c>
      <c r="R15" s="14">
        <v>0.1</v>
      </c>
      <c r="S15" s="14">
        <v>0.01</v>
      </c>
      <c r="T15" s="15">
        <v>0.36</v>
      </c>
      <c r="U15" s="13">
        <v>7.0000000000000007E-2</v>
      </c>
      <c r="V15" s="14">
        <v>0.08</v>
      </c>
      <c r="W15" s="14">
        <v>0.08</v>
      </c>
      <c r="X15" s="15">
        <v>0.11</v>
      </c>
      <c r="Y15" s="13">
        <v>7.0000000000000007E-2</v>
      </c>
      <c r="Z15" s="14">
        <v>0.08</v>
      </c>
      <c r="AA15" s="14">
        <v>0.09</v>
      </c>
      <c r="AB15" s="15">
        <v>0.08</v>
      </c>
      <c r="AC15" s="10"/>
    </row>
    <row r="16" spans="1:29" x14ac:dyDescent="0.35">
      <c r="A16" s="11"/>
      <c r="B16" s="8" t="s">
        <v>449</v>
      </c>
      <c r="C16" s="10" t="s">
        <v>607</v>
      </c>
      <c r="D16" s="10" t="s">
        <v>449</v>
      </c>
      <c r="E16" s="5" t="s">
        <v>449</v>
      </c>
      <c r="F16" s="5" t="s">
        <v>449</v>
      </c>
      <c r="G16" s="5" t="s">
        <v>449</v>
      </c>
      <c r="H16" s="11" t="s">
        <v>449</v>
      </c>
      <c r="I16" s="10" t="s">
        <v>449</v>
      </c>
      <c r="J16" s="5" t="s">
        <v>449</v>
      </c>
      <c r="K16" s="5" t="s">
        <v>449</v>
      </c>
      <c r="L16" s="11" t="s">
        <v>449</v>
      </c>
      <c r="M16" s="10" t="s">
        <v>449</v>
      </c>
      <c r="N16" s="5" t="s">
        <v>449</v>
      </c>
      <c r="O16" s="11" t="s">
        <v>568</v>
      </c>
      <c r="P16" s="10" t="s">
        <v>449</v>
      </c>
      <c r="Q16" s="5" t="s">
        <v>449</v>
      </c>
      <c r="R16" s="5" t="s">
        <v>449</v>
      </c>
      <c r="S16" s="5" t="s">
        <v>449</v>
      </c>
      <c r="T16" s="11" t="s">
        <v>449</v>
      </c>
      <c r="U16" s="10" t="s">
        <v>449</v>
      </c>
      <c r="V16" s="5" t="s">
        <v>449</v>
      </c>
      <c r="W16" s="5" t="s">
        <v>449</v>
      </c>
      <c r="X16" s="11" t="s">
        <v>449</v>
      </c>
      <c r="Y16" s="10" t="s">
        <v>449</v>
      </c>
      <c r="Z16" s="5" t="s">
        <v>449</v>
      </c>
      <c r="AA16" s="5" t="s">
        <v>449</v>
      </c>
      <c r="AB16" s="11" t="s">
        <v>449</v>
      </c>
      <c r="AC16" s="10"/>
    </row>
    <row r="17" spans="1:29" x14ac:dyDescent="0.35">
      <c r="A17" s="11"/>
      <c r="B17" s="22" t="s">
        <v>1542</v>
      </c>
      <c r="C17" s="23">
        <v>986</v>
      </c>
      <c r="D17" s="24">
        <v>656</v>
      </c>
      <c r="E17" s="25">
        <v>204</v>
      </c>
      <c r="F17" s="25">
        <v>78</v>
      </c>
      <c r="G17" s="25" t="s">
        <v>511</v>
      </c>
      <c r="H17" s="26">
        <v>1</v>
      </c>
      <c r="I17" s="24">
        <v>423</v>
      </c>
      <c r="J17" s="25">
        <v>94</v>
      </c>
      <c r="K17" s="25">
        <v>137</v>
      </c>
      <c r="L17" s="26">
        <v>2</v>
      </c>
      <c r="M17" s="24">
        <v>285</v>
      </c>
      <c r="N17" s="25">
        <v>670</v>
      </c>
      <c r="O17" s="26">
        <v>28</v>
      </c>
      <c r="P17" s="24">
        <v>641</v>
      </c>
      <c r="Q17" s="25">
        <v>307</v>
      </c>
      <c r="R17" s="25">
        <v>31</v>
      </c>
      <c r="S17" s="25">
        <v>6</v>
      </c>
      <c r="T17" s="26">
        <v>2</v>
      </c>
      <c r="U17" s="24">
        <v>69</v>
      </c>
      <c r="V17" s="25">
        <v>44</v>
      </c>
      <c r="W17" s="25">
        <v>436</v>
      </c>
      <c r="X17" s="26">
        <v>7</v>
      </c>
      <c r="Y17" s="24">
        <v>173</v>
      </c>
      <c r="Z17" s="25">
        <v>793</v>
      </c>
      <c r="AA17" s="25">
        <v>12</v>
      </c>
      <c r="AB17" s="26">
        <v>3</v>
      </c>
      <c r="AC17" s="10"/>
    </row>
    <row r="18" spans="1:29" x14ac:dyDescent="0.35">
      <c r="A18" s="11"/>
      <c r="B18" s="22" t="s">
        <v>449</v>
      </c>
      <c r="C18" s="27">
        <v>0.18</v>
      </c>
      <c r="D18" s="28">
        <v>0.19</v>
      </c>
      <c r="E18" s="29">
        <v>0.18</v>
      </c>
      <c r="F18" s="29">
        <v>0.22</v>
      </c>
      <c r="G18" s="29">
        <v>0.09</v>
      </c>
      <c r="H18" s="30">
        <v>0.03</v>
      </c>
      <c r="I18" s="28">
        <v>0.18</v>
      </c>
      <c r="J18" s="29">
        <v>0.21</v>
      </c>
      <c r="K18" s="29">
        <v>0.24</v>
      </c>
      <c r="L18" s="30">
        <v>0.1</v>
      </c>
      <c r="M18" s="28">
        <v>0.14000000000000001</v>
      </c>
      <c r="N18" s="29">
        <v>0.23</v>
      </c>
      <c r="O18" s="30">
        <v>0.09</v>
      </c>
      <c r="P18" s="28">
        <v>0.18</v>
      </c>
      <c r="Q18" s="29">
        <v>0.2</v>
      </c>
      <c r="R18" s="29">
        <v>0.13</v>
      </c>
      <c r="S18" s="29">
        <v>0.15</v>
      </c>
      <c r="T18" s="30">
        <v>0.13</v>
      </c>
      <c r="U18" s="28">
        <v>0.14000000000000001</v>
      </c>
      <c r="V18" s="29">
        <v>0.15</v>
      </c>
      <c r="W18" s="29">
        <v>0.21</v>
      </c>
      <c r="X18" s="30">
        <v>0.15</v>
      </c>
      <c r="Y18" s="28">
        <v>0.14000000000000001</v>
      </c>
      <c r="Z18" s="29">
        <v>0.2</v>
      </c>
      <c r="AA18" s="29">
        <v>0.1</v>
      </c>
      <c r="AB18" s="30">
        <v>0.09</v>
      </c>
      <c r="AC18" s="10"/>
    </row>
    <row r="19" spans="1:29" x14ac:dyDescent="0.35">
      <c r="A19" s="11"/>
      <c r="B19" s="22" t="s">
        <v>449</v>
      </c>
      <c r="C19" s="24" t="s">
        <v>690</v>
      </c>
      <c r="D19" s="24" t="s">
        <v>449</v>
      </c>
      <c r="E19" s="25" t="s">
        <v>449</v>
      </c>
      <c r="F19" s="25" t="s">
        <v>449</v>
      </c>
      <c r="G19" s="25" t="s">
        <v>449</v>
      </c>
      <c r="H19" s="26" t="s">
        <v>449</v>
      </c>
      <c r="I19" s="24" t="s">
        <v>449</v>
      </c>
      <c r="J19" s="25" t="s">
        <v>449</v>
      </c>
      <c r="K19" s="25" t="s">
        <v>600</v>
      </c>
      <c r="L19" s="26" t="s">
        <v>449</v>
      </c>
      <c r="M19" s="24" t="s">
        <v>449</v>
      </c>
      <c r="N19" s="25" t="s">
        <v>499</v>
      </c>
      <c r="O19" s="26" t="s">
        <v>449</v>
      </c>
      <c r="P19" s="24" t="s">
        <v>449</v>
      </c>
      <c r="Q19" s="25" t="s">
        <v>449</v>
      </c>
      <c r="R19" s="25" t="s">
        <v>449</v>
      </c>
      <c r="S19" s="25" t="s">
        <v>449</v>
      </c>
      <c r="T19" s="26" t="s">
        <v>449</v>
      </c>
      <c r="U19" s="24" t="s">
        <v>449</v>
      </c>
      <c r="V19" s="25" t="s">
        <v>449</v>
      </c>
      <c r="W19" s="25" t="s">
        <v>597</v>
      </c>
      <c r="X19" s="26" t="s">
        <v>449</v>
      </c>
      <c r="Y19" s="24" t="s">
        <v>449</v>
      </c>
      <c r="Z19" s="25" t="s">
        <v>1482</v>
      </c>
      <c r="AA19" s="25" t="s">
        <v>449</v>
      </c>
      <c r="AB19" s="26" t="s">
        <v>449</v>
      </c>
      <c r="AC19" s="10"/>
    </row>
    <row r="20" spans="1:29" x14ac:dyDescent="0.35">
      <c r="A20" s="11"/>
      <c r="B20" s="8" t="s">
        <v>1543</v>
      </c>
      <c r="C20" s="9">
        <v>680</v>
      </c>
      <c r="D20" s="10">
        <v>421</v>
      </c>
      <c r="E20" s="5">
        <v>150</v>
      </c>
      <c r="F20" s="5">
        <v>51</v>
      </c>
      <c r="G20" s="5" t="s">
        <v>486</v>
      </c>
      <c r="H20" s="11">
        <v>2</v>
      </c>
      <c r="I20" s="10">
        <v>334</v>
      </c>
      <c r="J20" s="5">
        <v>48</v>
      </c>
      <c r="K20" s="5">
        <v>38</v>
      </c>
      <c r="L20" s="11">
        <v>1</v>
      </c>
      <c r="M20" s="10">
        <v>326</v>
      </c>
      <c r="N20" s="5">
        <v>297</v>
      </c>
      <c r="O20" s="11">
        <v>56</v>
      </c>
      <c r="P20" s="10">
        <v>449</v>
      </c>
      <c r="Q20" s="5">
        <v>199</v>
      </c>
      <c r="R20" s="5">
        <v>30</v>
      </c>
      <c r="S20" s="5">
        <v>2</v>
      </c>
      <c r="T20" s="11" t="s">
        <v>486</v>
      </c>
      <c r="U20" s="10">
        <v>62</v>
      </c>
      <c r="V20" s="5">
        <v>43</v>
      </c>
      <c r="W20" s="5">
        <v>242</v>
      </c>
      <c r="X20" s="11">
        <v>14</v>
      </c>
      <c r="Y20" s="10">
        <v>213</v>
      </c>
      <c r="Z20" s="5">
        <v>436</v>
      </c>
      <c r="AA20" s="5">
        <v>15</v>
      </c>
      <c r="AB20" s="11">
        <v>6</v>
      </c>
      <c r="AC20" s="10"/>
    </row>
    <row r="21" spans="1:29" x14ac:dyDescent="0.35">
      <c r="A21" s="11"/>
      <c r="B21" s="8" t="s">
        <v>449</v>
      </c>
      <c r="C21" s="12">
        <v>0.13</v>
      </c>
      <c r="D21" s="13">
        <v>0.12</v>
      </c>
      <c r="E21" s="14">
        <v>0.13</v>
      </c>
      <c r="F21" s="14">
        <v>0.14000000000000001</v>
      </c>
      <c r="G21" s="5" t="s">
        <v>486</v>
      </c>
      <c r="H21" s="15">
        <v>0.1</v>
      </c>
      <c r="I21" s="13">
        <v>0.14000000000000001</v>
      </c>
      <c r="J21" s="14">
        <v>0.11</v>
      </c>
      <c r="K21" s="14">
        <v>7.0000000000000007E-2</v>
      </c>
      <c r="L21" s="15">
        <v>0.04</v>
      </c>
      <c r="M21" s="13">
        <v>0.16</v>
      </c>
      <c r="N21" s="14">
        <v>0.1</v>
      </c>
      <c r="O21" s="15">
        <v>0.17</v>
      </c>
      <c r="P21" s="13">
        <v>0.13</v>
      </c>
      <c r="Q21" s="14">
        <v>0.13</v>
      </c>
      <c r="R21" s="14">
        <v>0.12</v>
      </c>
      <c r="S21" s="14">
        <v>7.0000000000000007E-2</v>
      </c>
      <c r="T21" s="11" t="s">
        <v>486</v>
      </c>
      <c r="U21" s="13">
        <v>0.13</v>
      </c>
      <c r="V21" s="14">
        <v>0.15</v>
      </c>
      <c r="W21" s="14">
        <v>0.12</v>
      </c>
      <c r="X21" s="15">
        <v>0.28000000000000003</v>
      </c>
      <c r="Y21" s="13">
        <v>0.17</v>
      </c>
      <c r="Z21" s="14">
        <v>0.11</v>
      </c>
      <c r="AA21" s="14">
        <v>0.13</v>
      </c>
      <c r="AB21" s="15">
        <v>0.16</v>
      </c>
      <c r="AC21" s="10"/>
    </row>
    <row r="22" spans="1:29" x14ac:dyDescent="0.35">
      <c r="A22" s="11"/>
      <c r="B22" s="8" t="s">
        <v>449</v>
      </c>
      <c r="C22" s="10" t="s">
        <v>1017</v>
      </c>
      <c r="D22" s="10" t="s">
        <v>449</v>
      </c>
      <c r="E22" s="5" t="s">
        <v>449</v>
      </c>
      <c r="F22" s="5" t="s">
        <v>449</v>
      </c>
      <c r="G22" s="5" t="s">
        <v>449</v>
      </c>
      <c r="H22" s="11" t="s">
        <v>449</v>
      </c>
      <c r="I22" s="10" t="s">
        <v>886</v>
      </c>
      <c r="J22" s="5" t="s">
        <v>449</v>
      </c>
      <c r="K22" s="5" t="s">
        <v>449</v>
      </c>
      <c r="L22" s="11" t="s">
        <v>449</v>
      </c>
      <c r="M22" s="10" t="s">
        <v>518</v>
      </c>
      <c r="N22" s="5" t="s">
        <v>449</v>
      </c>
      <c r="O22" s="11" t="s">
        <v>517</v>
      </c>
      <c r="P22" s="10" t="s">
        <v>449</v>
      </c>
      <c r="Q22" s="5" t="s">
        <v>449</v>
      </c>
      <c r="R22" s="5" t="s">
        <v>449</v>
      </c>
      <c r="S22" s="5" t="s">
        <v>449</v>
      </c>
      <c r="T22" s="11" t="s">
        <v>449</v>
      </c>
      <c r="U22" s="10" t="s">
        <v>449</v>
      </c>
      <c r="V22" s="5" t="s">
        <v>449</v>
      </c>
      <c r="W22" s="5" t="s">
        <v>449</v>
      </c>
      <c r="X22" s="11" t="s">
        <v>449</v>
      </c>
      <c r="Y22" s="10" t="s">
        <v>598</v>
      </c>
      <c r="Z22" s="5" t="s">
        <v>449</v>
      </c>
      <c r="AA22" s="5" t="s">
        <v>449</v>
      </c>
      <c r="AB22" s="11" t="s">
        <v>449</v>
      </c>
      <c r="AC22" s="10"/>
    </row>
    <row r="23" spans="1:29" x14ac:dyDescent="0.35">
      <c r="A23" s="11"/>
      <c r="B23" s="22" t="s">
        <v>1544</v>
      </c>
      <c r="C23" s="23">
        <v>832</v>
      </c>
      <c r="D23" s="24">
        <v>396</v>
      </c>
      <c r="E23" s="25">
        <v>262</v>
      </c>
      <c r="F23" s="25">
        <v>72</v>
      </c>
      <c r="G23" s="25">
        <v>1</v>
      </c>
      <c r="H23" s="26">
        <v>10</v>
      </c>
      <c r="I23" s="24">
        <v>355</v>
      </c>
      <c r="J23" s="25">
        <v>8</v>
      </c>
      <c r="K23" s="25">
        <v>27</v>
      </c>
      <c r="L23" s="26">
        <v>6</v>
      </c>
      <c r="M23" s="24">
        <v>618</v>
      </c>
      <c r="N23" s="25">
        <v>162</v>
      </c>
      <c r="O23" s="26">
        <v>51</v>
      </c>
      <c r="P23" s="24">
        <v>474</v>
      </c>
      <c r="Q23" s="25">
        <v>271</v>
      </c>
      <c r="R23" s="25">
        <v>73</v>
      </c>
      <c r="S23" s="25">
        <v>10</v>
      </c>
      <c r="T23" s="26">
        <v>3</v>
      </c>
      <c r="U23" s="24">
        <v>83</v>
      </c>
      <c r="V23" s="25">
        <v>57</v>
      </c>
      <c r="W23" s="25">
        <v>232</v>
      </c>
      <c r="X23" s="26">
        <v>7</v>
      </c>
      <c r="Y23" s="24">
        <v>306</v>
      </c>
      <c r="Z23" s="25">
        <v>484</v>
      </c>
      <c r="AA23" s="25">
        <v>18</v>
      </c>
      <c r="AB23" s="26">
        <v>7</v>
      </c>
      <c r="AC23" s="10"/>
    </row>
    <row r="24" spans="1:29" x14ac:dyDescent="0.35">
      <c r="A24" s="11"/>
      <c r="B24" s="22" t="s">
        <v>449</v>
      </c>
      <c r="C24" s="27">
        <v>0.16</v>
      </c>
      <c r="D24" s="28">
        <v>0.12</v>
      </c>
      <c r="E24" s="29">
        <v>0.23</v>
      </c>
      <c r="F24" s="29">
        <v>0.21</v>
      </c>
      <c r="G24" s="29">
        <v>0.24</v>
      </c>
      <c r="H24" s="30">
        <v>0.52</v>
      </c>
      <c r="I24" s="28">
        <v>0.15</v>
      </c>
      <c r="J24" s="29">
        <v>0.02</v>
      </c>
      <c r="K24" s="29">
        <v>0.05</v>
      </c>
      <c r="L24" s="30">
        <v>0.34</v>
      </c>
      <c r="M24" s="28">
        <v>0.28999999999999998</v>
      </c>
      <c r="N24" s="29">
        <v>0.06</v>
      </c>
      <c r="O24" s="30">
        <v>0.16</v>
      </c>
      <c r="P24" s="28">
        <v>0.14000000000000001</v>
      </c>
      <c r="Q24" s="29">
        <v>0.18</v>
      </c>
      <c r="R24" s="29">
        <v>0.3</v>
      </c>
      <c r="S24" s="29">
        <v>0.28000000000000003</v>
      </c>
      <c r="T24" s="30">
        <v>0.2</v>
      </c>
      <c r="U24" s="28">
        <v>0.17</v>
      </c>
      <c r="V24" s="29">
        <v>0.2</v>
      </c>
      <c r="W24" s="29">
        <v>0.11</v>
      </c>
      <c r="X24" s="30">
        <v>0.14000000000000001</v>
      </c>
      <c r="Y24" s="28">
        <v>0.25</v>
      </c>
      <c r="Z24" s="29">
        <v>0.12</v>
      </c>
      <c r="AA24" s="29">
        <v>0.15</v>
      </c>
      <c r="AB24" s="30">
        <v>0.18</v>
      </c>
      <c r="AC24" s="10"/>
    </row>
    <row r="25" spans="1:29" x14ac:dyDescent="0.35">
      <c r="A25" s="11"/>
      <c r="B25" s="22" t="s">
        <v>449</v>
      </c>
      <c r="C25" s="24" t="s">
        <v>1545</v>
      </c>
      <c r="D25" s="24" t="s">
        <v>449</v>
      </c>
      <c r="E25" s="25" t="s">
        <v>489</v>
      </c>
      <c r="F25" s="25" t="s">
        <v>489</v>
      </c>
      <c r="G25" s="25" t="s">
        <v>449</v>
      </c>
      <c r="H25" s="26" t="s">
        <v>449</v>
      </c>
      <c r="I25" s="24" t="s">
        <v>771</v>
      </c>
      <c r="J25" s="25" t="s">
        <v>449</v>
      </c>
      <c r="K25" s="25" t="s">
        <v>645</v>
      </c>
      <c r="L25" s="26" t="s">
        <v>449</v>
      </c>
      <c r="M25" s="24" t="s">
        <v>507</v>
      </c>
      <c r="N25" s="25" t="s">
        <v>449</v>
      </c>
      <c r="O25" s="26" t="s">
        <v>517</v>
      </c>
      <c r="P25" s="24" t="s">
        <v>449</v>
      </c>
      <c r="Q25" s="25" t="s">
        <v>523</v>
      </c>
      <c r="R25" s="25" t="s">
        <v>508</v>
      </c>
      <c r="S25" s="25" t="s">
        <v>449</v>
      </c>
      <c r="T25" s="26" t="s">
        <v>449</v>
      </c>
      <c r="U25" s="24" t="s">
        <v>559</v>
      </c>
      <c r="V25" s="25" t="s">
        <v>559</v>
      </c>
      <c r="W25" s="25" t="s">
        <v>449</v>
      </c>
      <c r="X25" s="26" t="s">
        <v>449</v>
      </c>
      <c r="Y25" s="24" t="s">
        <v>598</v>
      </c>
      <c r="Z25" s="25" t="s">
        <v>449</v>
      </c>
      <c r="AA25" s="25" t="s">
        <v>449</v>
      </c>
      <c r="AB25" s="26" t="s">
        <v>449</v>
      </c>
      <c r="AC25" s="10"/>
    </row>
    <row r="26" spans="1:29" x14ac:dyDescent="0.35">
      <c r="A26" s="11"/>
      <c r="B26" s="8" t="s">
        <v>1404</v>
      </c>
      <c r="C26" s="9">
        <v>384</v>
      </c>
      <c r="D26" s="10">
        <v>182</v>
      </c>
      <c r="E26" s="5">
        <v>137</v>
      </c>
      <c r="F26" s="5">
        <v>29</v>
      </c>
      <c r="G26" s="5" t="s">
        <v>486</v>
      </c>
      <c r="H26" s="11" t="s">
        <v>511</v>
      </c>
      <c r="I26" s="10">
        <v>138</v>
      </c>
      <c r="J26" s="5">
        <v>20</v>
      </c>
      <c r="K26" s="5">
        <v>22</v>
      </c>
      <c r="L26" s="11">
        <v>1</v>
      </c>
      <c r="M26" s="10">
        <v>241</v>
      </c>
      <c r="N26" s="5">
        <v>120</v>
      </c>
      <c r="O26" s="11">
        <v>21</v>
      </c>
      <c r="P26" s="10">
        <v>246</v>
      </c>
      <c r="Q26" s="5">
        <v>108</v>
      </c>
      <c r="R26" s="5">
        <v>28</v>
      </c>
      <c r="S26" s="5">
        <v>3</v>
      </c>
      <c r="T26" s="11" t="s">
        <v>486</v>
      </c>
      <c r="U26" s="10">
        <v>58</v>
      </c>
      <c r="V26" s="5">
        <v>24</v>
      </c>
      <c r="W26" s="5">
        <v>75</v>
      </c>
      <c r="X26" s="11">
        <v>2</v>
      </c>
      <c r="Y26" s="10">
        <v>112</v>
      </c>
      <c r="Z26" s="5">
        <v>257</v>
      </c>
      <c r="AA26" s="5">
        <v>9</v>
      </c>
      <c r="AB26" s="11">
        <v>6</v>
      </c>
      <c r="AC26" s="10"/>
    </row>
    <row r="27" spans="1:29" x14ac:dyDescent="0.35">
      <c r="A27" s="11"/>
      <c r="B27" s="8" t="s">
        <v>449</v>
      </c>
      <c r="C27" s="12">
        <v>7.0000000000000007E-2</v>
      </c>
      <c r="D27" s="13">
        <v>0.05</v>
      </c>
      <c r="E27" s="14">
        <v>0.12</v>
      </c>
      <c r="F27" s="14">
        <v>0.08</v>
      </c>
      <c r="G27" s="5" t="s">
        <v>486</v>
      </c>
      <c r="H27" s="15">
        <v>0.02</v>
      </c>
      <c r="I27" s="13">
        <v>0.06</v>
      </c>
      <c r="J27" s="14">
        <v>0.04</v>
      </c>
      <c r="K27" s="14">
        <v>0.04</v>
      </c>
      <c r="L27" s="15">
        <v>0.05</v>
      </c>
      <c r="M27" s="13">
        <v>0.12</v>
      </c>
      <c r="N27" s="14">
        <v>0.04</v>
      </c>
      <c r="O27" s="15">
        <v>0.06</v>
      </c>
      <c r="P27" s="13">
        <v>7.0000000000000007E-2</v>
      </c>
      <c r="Q27" s="14">
        <v>7.0000000000000007E-2</v>
      </c>
      <c r="R27" s="14">
        <v>0.11</v>
      </c>
      <c r="S27" s="14">
        <v>0.09</v>
      </c>
      <c r="T27" s="11" t="s">
        <v>486</v>
      </c>
      <c r="U27" s="13">
        <v>0.12</v>
      </c>
      <c r="V27" s="14">
        <v>0.08</v>
      </c>
      <c r="W27" s="14">
        <v>0.04</v>
      </c>
      <c r="X27" s="15">
        <v>0.03</v>
      </c>
      <c r="Y27" s="13">
        <v>0.09</v>
      </c>
      <c r="Z27" s="14">
        <v>7.0000000000000007E-2</v>
      </c>
      <c r="AA27" s="14">
        <v>0.08</v>
      </c>
      <c r="AB27" s="15">
        <v>0.16</v>
      </c>
      <c r="AC27" s="10"/>
    </row>
    <row r="28" spans="1:29" x14ac:dyDescent="0.35">
      <c r="A28" s="11"/>
      <c r="B28" s="8" t="s">
        <v>449</v>
      </c>
      <c r="C28" s="10" t="s">
        <v>1546</v>
      </c>
      <c r="D28" s="10" t="s">
        <v>449</v>
      </c>
      <c r="E28" s="5" t="s">
        <v>489</v>
      </c>
      <c r="F28" s="5" t="s">
        <v>449</v>
      </c>
      <c r="G28" s="5" t="s">
        <v>449</v>
      </c>
      <c r="H28" s="11" t="s">
        <v>449</v>
      </c>
      <c r="I28" s="10" t="s">
        <v>449</v>
      </c>
      <c r="J28" s="5" t="s">
        <v>449</v>
      </c>
      <c r="K28" s="5" t="s">
        <v>449</v>
      </c>
      <c r="L28" s="11" t="s">
        <v>449</v>
      </c>
      <c r="M28" s="10" t="s">
        <v>507</v>
      </c>
      <c r="N28" s="5" t="s">
        <v>449</v>
      </c>
      <c r="O28" s="11" t="s">
        <v>449</v>
      </c>
      <c r="P28" s="10" t="s">
        <v>449</v>
      </c>
      <c r="Q28" s="5" t="s">
        <v>449</v>
      </c>
      <c r="R28" s="5" t="s">
        <v>449</v>
      </c>
      <c r="S28" s="5" t="s">
        <v>449</v>
      </c>
      <c r="T28" s="11" t="s">
        <v>449</v>
      </c>
      <c r="U28" s="10" t="s">
        <v>501</v>
      </c>
      <c r="V28" s="5" t="s">
        <v>559</v>
      </c>
      <c r="W28" s="5" t="s">
        <v>449</v>
      </c>
      <c r="X28" s="11" t="s">
        <v>449</v>
      </c>
      <c r="Y28" s="10" t="s">
        <v>598</v>
      </c>
      <c r="Z28" s="5" t="s">
        <v>449</v>
      </c>
      <c r="AA28" s="5" t="s">
        <v>449</v>
      </c>
      <c r="AB28" s="11" t="s">
        <v>449</v>
      </c>
      <c r="AC28" s="10"/>
    </row>
    <row r="29" spans="1:29" x14ac:dyDescent="0.35">
      <c r="A29" s="11"/>
      <c r="B29" s="22" t="s">
        <v>519</v>
      </c>
      <c r="C29" s="24">
        <v>152</v>
      </c>
      <c r="D29" s="24">
        <v>91</v>
      </c>
      <c r="E29" s="25">
        <v>34</v>
      </c>
      <c r="F29" s="25">
        <v>13</v>
      </c>
      <c r="G29" s="25" t="s">
        <v>486</v>
      </c>
      <c r="H29" s="26" t="s">
        <v>486</v>
      </c>
      <c r="I29" s="24">
        <v>83</v>
      </c>
      <c r="J29" s="25">
        <v>3</v>
      </c>
      <c r="K29" s="25">
        <v>5</v>
      </c>
      <c r="L29" s="26" t="s">
        <v>486</v>
      </c>
      <c r="M29" s="24">
        <v>99</v>
      </c>
      <c r="N29" s="25">
        <v>39</v>
      </c>
      <c r="O29" s="26">
        <v>9</v>
      </c>
      <c r="P29" s="24">
        <v>94</v>
      </c>
      <c r="Q29" s="25">
        <v>45</v>
      </c>
      <c r="R29" s="25">
        <v>9</v>
      </c>
      <c r="S29" s="25">
        <v>4</v>
      </c>
      <c r="T29" s="26" t="s">
        <v>486</v>
      </c>
      <c r="U29" s="24">
        <v>12</v>
      </c>
      <c r="V29" s="25">
        <v>9</v>
      </c>
      <c r="W29" s="25">
        <v>52</v>
      </c>
      <c r="X29" s="26">
        <v>5</v>
      </c>
      <c r="Y29" s="24">
        <v>53</v>
      </c>
      <c r="Z29" s="25">
        <v>69</v>
      </c>
      <c r="AA29" s="25">
        <v>3</v>
      </c>
      <c r="AB29" s="26">
        <v>5</v>
      </c>
      <c r="AC29" s="10"/>
    </row>
    <row r="30" spans="1:29" x14ac:dyDescent="0.35">
      <c r="A30" s="11"/>
      <c r="B30" s="22" t="s">
        <v>449</v>
      </c>
      <c r="C30" s="24" t="s">
        <v>1547</v>
      </c>
      <c r="D30" s="24" t="s">
        <v>449</v>
      </c>
      <c r="E30" s="25" t="s">
        <v>449</v>
      </c>
      <c r="F30" s="25" t="s">
        <v>449</v>
      </c>
      <c r="G30" s="25" t="s">
        <v>449</v>
      </c>
      <c r="H30" s="26" t="s">
        <v>449</v>
      </c>
      <c r="I30" s="24" t="s">
        <v>771</v>
      </c>
      <c r="J30" s="25" t="s">
        <v>449</v>
      </c>
      <c r="K30" s="25" t="s">
        <v>449</v>
      </c>
      <c r="L30" s="26" t="s">
        <v>449</v>
      </c>
      <c r="M30" s="24" t="s">
        <v>518</v>
      </c>
      <c r="N30" s="25" t="s">
        <v>449</v>
      </c>
      <c r="O30" s="26" t="s">
        <v>449</v>
      </c>
      <c r="P30" s="24" t="s">
        <v>449</v>
      </c>
      <c r="Q30" s="25" t="s">
        <v>449</v>
      </c>
      <c r="R30" s="25" t="s">
        <v>449</v>
      </c>
      <c r="S30" s="25" t="s">
        <v>449</v>
      </c>
      <c r="T30" s="26" t="s">
        <v>449</v>
      </c>
      <c r="U30" s="24" t="s">
        <v>449</v>
      </c>
      <c r="V30" s="25" t="s">
        <v>449</v>
      </c>
      <c r="W30" s="25" t="s">
        <v>449</v>
      </c>
      <c r="X30" s="26" t="s">
        <v>449</v>
      </c>
      <c r="Y30" s="24" t="s">
        <v>598</v>
      </c>
      <c r="Z30" s="25" t="s">
        <v>449</v>
      </c>
      <c r="AA30" s="25" t="s">
        <v>449</v>
      </c>
      <c r="AB30" s="26" t="s">
        <v>449</v>
      </c>
      <c r="AC30" s="10"/>
    </row>
    <row r="31" spans="1:29" x14ac:dyDescent="0.35">
      <c r="A31" s="11"/>
      <c r="B31" s="8" t="s">
        <v>1548</v>
      </c>
      <c r="C31" s="9">
        <v>2453</v>
      </c>
      <c r="D31" s="10">
        <v>1769</v>
      </c>
      <c r="E31" s="5">
        <v>370</v>
      </c>
      <c r="F31" s="5">
        <v>122</v>
      </c>
      <c r="G31" s="5">
        <v>3</v>
      </c>
      <c r="H31" s="11">
        <v>7</v>
      </c>
      <c r="I31" s="10">
        <v>1132</v>
      </c>
      <c r="J31" s="5">
        <v>282</v>
      </c>
      <c r="K31" s="5">
        <v>347</v>
      </c>
      <c r="L31" s="11">
        <v>8</v>
      </c>
      <c r="M31" s="10">
        <v>625</v>
      </c>
      <c r="N31" s="5">
        <v>1648</v>
      </c>
      <c r="O31" s="11">
        <v>168</v>
      </c>
      <c r="P31" s="10">
        <v>1690</v>
      </c>
      <c r="Q31" s="5">
        <v>658</v>
      </c>
      <c r="R31" s="5">
        <v>80</v>
      </c>
      <c r="S31" s="5">
        <v>15</v>
      </c>
      <c r="T31" s="11">
        <v>9</v>
      </c>
      <c r="U31" s="10">
        <v>209</v>
      </c>
      <c r="V31" s="5">
        <v>119</v>
      </c>
      <c r="W31" s="5">
        <v>1121</v>
      </c>
      <c r="X31" s="11">
        <v>20</v>
      </c>
      <c r="Y31" s="10">
        <v>429</v>
      </c>
      <c r="Z31" s="5">
        <v>1921</v>
      </c>
      <c r="AA31" s="5">
        <v>64</v>
      </c>
      <c r="AB31" s="11">
        <v>16</v>
      </c>
      <c r="AC31" s="10"/>
    </row>
    <row r="32" spans="1:29" x14ac:dyDescent="0.35">
      <c r="A32" s="11"/>
      <c r="B32" s="8" t="s">
        <v>449</v>
      </c>
      <c r="C32" s="12">
        <v>0.46</v>
      </c>
      <c r="D32" s="13">
        <v>0.52</v>
      </c>
      <c r="E32" s="14">
        <v>0.33</v>
      </c>
      <c r="F32" s="14">
        <v>0.35</v>
      </c>
      <c r="G32" s="14">
        <v>0.67</v>
      </c>
      <c r="H32" s="15">
        <v>0.33</v>
      </c>
      <c r="I32" s="13">
        <v>0.48</v>
      </c>
      <c r="J32" s="14">
        <v>0.62</v>
      </c>
      <c r="K32" s="14">
        <v>0.61</v>
      </c>
      <c r="L32" s="15">
        <v>0.47</v>
      </c>
      <c r="M32" s="13">
        <v>0.3</v>
      </c>
      <c r="N32" s="14">
        <v>0.56999999999999995</v>
      </c>
      <c r="O32" s="15">
        <v>0.52</v>
      </c>
      <c r="P32" s="13">
        <v>0.48</v>
      </c>
      <c r="Q32" s="14">
        <v>0.43</v>
      </c>
      <c r="R32" s="14">
        <v>0.33</v>
      </c>
      <c r="S32" s="14">
        <v>0.4</v>
      </c>
      <c r="T32" s="15">
        <v>0.67</v>
      </c>
      <c r="U32" s="13">
        <v>0.43</v>
      </c>
      <c r="V32" s="14">
        <v>0.41</v>
      </c>
      <c r="W32" s="14">
        <v>0.53</v>
      </c>
      <c r="X32" s="15">
        <v>0.4</v>
      </c>
      <c r="Y32" s="13">
        <v>0.35</v>
      </c>
      <c r="Z32" s="14">
        <v>0.49</v>
      </c>
      <c r="AA32" s="14">
        <v>0.54</v>
      </c>
      <c r="AB32" s="15">
        <v>0.42</v>
      </c>
      <c r="AC32" s="10"/>
    </row>
    <row r="33" spans="1:29" x14ac:dyDescent="0.35">
      <c r="A33" s="11"/>
      <c r="B33" s="8" t="s">
        <v>449</v>
      </c>
      <c r="C33" s="10" t="s">
        <v>1540</v>
      </c>
      <c r="D33" s="10" t="s">
        <v>702</v>
      </c>
      <c r="E33" s="5" t="s">
        <v>449</v>
      </c>
      <c r="F33" s="5" t="s">
        <v>449</v>
      </c>
      <c r="G33" s="5" t="s">
        <v>449</v>
      </c>
      <c r="H33" s="11" t="s">
        <v>449</v>
      </c>
      <c r="I33" s="10" t="s">
        <v>449</v>
      </c>
      <c r="J33" s="5" t="s">
        <v>600</v>
      </c>
      <c r="K33" s="5" t="s">
        <v>600</v>
      </c>
      <c r="L33" s="11" t="s">
        <v>449</v>
      </c>
      <c r="M33" s="10" t="s">
        <v>449</v>
      </c>
      <c r="N33" s="5" t="s">
        <v>603</v>
      </c>
      <c r="O33" s="11" t="s">
        <v>568</v>
      </c>
      <c r="P33" s="10" t="s">
        <v>492</v>
      </c>
      <c r="Q33" s="5" t="s">
        <v>558</v>
      </c>
      <c r="R33" s="5" t="s">
        <v>449</v>
      </c>
      <c r="S33" s="5" t="s">
        <v>449</v>
      </c>
      <c r="T33" s="11" t="s">
        <v>449</v>
      </c>
      <c r="U33" s="10" t="s">
        <v>449</v>
      </c>
      <c r="V33" s="5" t="s">
        <v>449</v>
      </c>
      <c r="W33" s="5" t="s">
        <v>494</v>
      </c>
      <c r="X33" s="11" t="s">
        <v>449</v>
      </c>
      <c r="Y33" s="10" t="s">
        <v>449</v>
      </c>
      <c r="Z33" s="5" t="s">
        <v>502</v>
      </c>
      <c r="AA33" s="5" t="s">
        <v>595</v>
      </c>
      <c r="AB33" s="11" t="s">
        <v>449</v>
      </c>
      <c r="AC33" s="10"/>
    </row>
    <row r="34" spans="1:29" x14ac:dyDescent="0.35">
      <c r="A34" s="11"/>
      <c r="B34" s="22" t="s">
        <v>1549</v>
      </c>
      <c r="C34" s="23">
        <v>1666</v>
      </c>
      <c r="D34" s="24">
        <v>1076</v>
      </c>
      <c r="E34" s="25">
        <v>354</v>
      </c>
      <c r="F34" s="25">
        <v>128</v>
      </c>
      <c r="G34" s="25" t="s">
        <v>511</v>
      </c>
      <c r="H34" s="26">
        <v>3</v>
      </c>
      <c r="I34" s="24">
        <v>756</v>
      </c>
      <c r="J34" s="25">
        <v>142</v>
      </c>
      <c r="K34" s="25">
        <v>175</v>
      </c>
      <c r="L34" s="26">
        <v>3</v>
      </c>
      <c r="M34" s="24">
        <v>611</v>
      </c>
      <c r="N34" s="25">
        <v>967</v>
      </c>
      <c r="O34" s="26">
        <v>83</v>
      </c>
      <c r="P34" s="24">
        <v>1090</v>
      </c>
      <c r="Q34" s="25">
        <v>506</v>
      </c>
      <c r="R34" s="25">
        <v>61</v>
      </c>
      <c r="S34" s="25">
        <v>8</v>
      </c>
      <c r="T34" s="26">
        <v>2</v>
      </c>
      <c r="U34" s="24">
        <v>132</v>
      </c>
      <c r="V34" s="25">
        <v>86</v>
      </c>
      <c r="W34" s="25">
        <v>678</v>
      </c>
      <c r="X34" s="26">
        <v>21</v>
      </c>
      <c r="Y34" s="24">
        <v>386</v>
      </c>
      <c r="Z34" s="25">
        <v>1229</v>
      </c>
      <c r="AA34" s="25">
        <v>27</v>
      </c>
      <c r="AB34" s="26">
        <v>9</v>
      </c>
      <c r="AC34" s="10"/>
    </row>
    <row r="35" spans="1:29" x14ac:dyDescent="0.35">
      <c r="A35" s="11"/>
      <c r="B35" s="22" t="s">
        <v>449</v>
      </c>
      <c r="C35" s="27">
        <v>0.31</v>
      </c>
      <c r="D35" s="28">
        <v>0.31</v>
      </c>
      <c r="E35" s="29">
        <v>0.32</v>
      </c>
      <c r="F35" s="29">
        <v>0.37</v>
      </c>
      <c r="G35" s="29">
        <v>0.09</v>
      </c>
      <c r="H35" s="30">
        <v>0.13</v>
      </c>
      <c r="I35" s="28">
        <v>0.32</v>
      </c>
      <c r="J35" s="29">
        <v>0.31</v>
      </c>
      <c r="K35" s="29">
        <v>0.31</v>
      </c>
      <c r="L35" s="30">
        <v>0.14000000000000001</v>
      </c>
      <c r="M35" s="28">
        <v>0.28999999999999998</v>
      </c>
      <c r="N35" s="29">
        <v>0.33</v>
      </c>
      <c r="O35" s="30">
        <v>0.26</v>
      </c>
      <c r="P35" s="28">
        <v>0.31</v>
      </c>
      <c r="Q35" s="29">
        <v>0.33</v>
      </c>
      <c r="R35" s="29">
        <v>0.25</v>
      </c>
      <c r="S35" s="29">
        <v>0.22</v>
      </c>
      <c r="T35" s="30">
        <v>0.13</v>
      </c>
      <c r="U35" s="28">
        <v>0.27</v>
      </c>
      <c r="V35" s="29">
        <v>0.3</v>
      </c>
      <c r="W35" s="29">
        <v>0.32</v>
      </c>
      <c r="X35" s="30">
        <v>0.43</v>
      </c>
      <c r="Y35" s="28">
        <v>0.31</v>
      </c>
      <c r="Z35" s="29">
        <v>0.32</v>
      </c>
      <c r="AA35" s="29">
        <v>0.23</v>
      </c>
      <c r="AB35" s="29">
        <v>0.25</v>
      </c>
      <c r="AC35" s="10"/>
    </row>
    <row r="36" spans="1:29" x14ac:dyDescent="0.35">
      <c r="A36" s="5"/>
      <c r="B36" s="36" t="s">
        <v>449</v>
      </c>
      <c r="C36" s="38" t="s">
        <v>449</v>
      </c>
      <c r="D36" s="38" t="s">
        <v>449</v>
      </c>
      <c r="E36" s="39" t="s">
        <v>449</v>
      </c>
      <c r="F36" s="39" t="s">
        <v>449</v>
      </c>
      <c r="G36" s="39" t="s">
        <v>449</v>
      </c>
      <c r="H36" s="40" t="s">
        <v>449</v>
      </c>
      <c r="I36" s="38" t="s">
        <v>449</v>
      </c>
      <c r="J36" s="39" t="s">
        <v>449</v>
      </c>
      <c r="K36" s="39" t="s">
        <v>449</v>
      </c>
      <c r="L36" s="40" t="s">
        <v>449</v>
      </c>
      <c r="M36" s="38" t="s">
        <v>449</v>
      </c>
      <c r="N36" s="39" t="s">
        <v>499</v>
      </c>
      <c r="O36" s="40" t="s">
        <v>449</v>
      </c>
      <c r="P36" s="38" t="s">
        <v>449</v>
      </c>
      <c r="Q36" s="39" t="s">
        <v>449</v>
      </c>
      <c r="R36" s="39" t="s">
        <v>449</v>
      </c>
      <c r="S36" s="39" t="s">
        <v>449</v>
      </c>
      <c r="T36" s="40" t="s">
        <v>449</v>
      </c>
      <c r="U36" s="38" t="s">
        <v>449</v>
      </c>
      <c r="V36" s="39" t="s">
        <v>449</v>
      </c>
      <c r="W36" s="39" t="s">
        <v>449</v>
      </c>
      <c r="X36" s="40" t="s">
        <v>449</v>
      </c>
      <c r="Y36" s="38" t="s">
        <v>449</v>
      </c>
      <c r="Z36" s="39" t="s">
        <v>449</v>
      </c>
      <c r="AA36" s="39" t="s">
        <v>449</v>
      </c>
      <c r="AB36" s="39" t="s">
        <v>449</v>
      </c>
      <c r="AC36" s="10"/>
    </row>
    <row r="37" spans="1:29" x14ac:dyDescent="0.35">
      <c r="B37" s="1" t="s">
        <v>1929</v>
      </c>
    </row>
    <row r="38" spans="1:29" x14ac:dyDescent="0.35">
      <c r="B38" s="1" t="s">
        <v>529</v>
      </c>
    </row>
    <row r="39" spans="1:29" x14ac:dyDescent="0.35">
      <c r="B39" s="1" t="s">
        <v>530</v>
      </c>
    </row>
  </sheetData>
  <hyperlinks>
    <hyperlink ref="C1" location="Index!A136" display="Return to Index" xr:uid="{00000000-0004-0000-84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500-000000000000}">
  <dimension ref="A1:X43"/>
  <sheetViews>
    <sheetView showGridLines="0" zoomScale="85" zoomScaleNormal="85" workbookViewId="0">
      <pane ySplit="8" topLeftCell="A9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355</v>
      </c>
    </row>
    <row r="6" spans="1:24" x14ac:dyDescent="0.35">
      <c r="B6" s="1" t="s">
        <v>353</v>
      </c>
    </row>
    <row r="7" spans="1:24" x14ac:dyDescent="0.35">
      <c r="B7" s="1" t="s">
        <v>338</v>
      </c>
    </row>
    <row r="8" spans="1:24" ht="130.5" x14ac:dyDescent="0.35">
      <c r="B8" s="5" t="s">
        <v>449</v>
      </c>
      <c r="C8" s="6" t="s">
        <v>450</v>
      </c>
      <c r="D8" s="6" t="s">
        <v>535</v>
      </c>
      <c r="E8" s="7" t="s">
        <v>536</v>
      </c>
      <c r="F8" s="7" t="s">
        <v>537</v>
      </c>
      <c r="G8" s="7" t="s">
        <v>538</v>
      </c>
      <c r="H8" s="7" t="s">
        <v>539</v>
      </c>
      <c r="I8" s="7" t="s">
        <v>540</v>
      </c>
      <c r="J8" s="6" t="s">
        <v>541</v>
      </c>
      <c r="K8" s="7" t="s">
        <v>542</v>
      </c>
      <c r="L8" s="6" t="s">
        <v>543</v>
      </c>
      <c r="M8" s="7" t="s">
        <v>544</v>
      </c>
      <c r="N8" s="7" t="s">
        <v>545</v>
      </c>
      <c r="O8" s="7" t="s">
        <v>546</v>
      </c>
      <c r="P8" s="7" t="s">
        <v>547</v>
      </c>
      <c r="Q8" s="7" t="s">
        <v>548</v>
      </c>
      <c r="R8" s="7" t="s">
        <v>549</v>
      </c>
      <c r="S8" s="6" t="s">
        <v>550</v>
      </c>
      <c r="T8" s="7" t="s">
        <v>551</v>
      </c>
      <c r="U8" s="7" t="s">
        <v>552</v>
      </c>
      <c r="V8" s="7" t="s">
        <v>553</v>
      </c>
      <c r="W8" s="7" t="s">
        <v>554</v>
      </c>
    </row>
    <row r="9" spans="1:24" x14ac:dyDescent="0.35">
      <c r="B9" s="8" t="s">
        <v>476</v>
      </c>
      <c r="C9" s="9">
        <v>5368</v>
      </c>
      <c r="D9" s="10">
        <v>2154</v>
      </c>
      <c r="E9" s="5">
        <v>376</v>
      </c>
      <c r="F9" s="5">
        <v>1152</v>
      </c>
      <c r="G9" s="5">
        <v>651</v>
      </c>
      <c r="H9" s="5">
        <v>683</v>
      </c>
      <c r="I9" s="11">
        <v>352</v>
      </c>
      <c r="J9" s="10">
        <v>4492</v>
      </c>
      <c r="K9" s="11">
        <v>707</v>
      </c>
      <c r="L9" s="10">
        <v>847</v>
      </c>
      <c r="M9" s="5">
        <v>1222</v>
      </c>
      <c r="N9" s="5">
        <v>399</v>
      </c>
      <c r="O9" s="5">
        <v>1428</v>
      </c>
      <c r="P9" s="5">
        <v>806</v>
      </c>
      <c r="Q9" s="5">
        <v>260</v>
      </c>
      <c r="R9" s="11">
        <v>192</v>
      </c>
      <c r="S9" s="10">
        <v>914</v>
      </c>
      <c r="T9" s="5">
        <v>1436</v>
      </c>
      <c r="U9" s="5">
        <v>1549</v>
      </c>
      <c r="V9" s="5">
        <v>637</v>
      </c>
      <c r="W9" s="11">
        <v>294</v>
      </c>
    </row>
    <row r="10" spans="1:24" x14ac:dyDescent="0.35">
      <c r="B10" s="17" t="s">
        <v>1930</v>
      </c>
      <c r="C10" s="18">
        <v>5335</v>
      </c>
      <c r="D10" s="19">
        <v>2041</v>
      </c>
      <c r="E10" s="20">
        <v>412</v>
      </c>
      <c r="F10" s="20">
        <v>986</v>
      </c>
      <c r="G10" s="20">
        <v>680</v>
      </c>
      <c r="H10" s="20">
        <v>832</v>
      </c>
      <c r="I10" s="21">
        <v>384</v>
      </c>
      <c r="J10" s="19">
        <v>4195</v>
      </c>
      <c r="K10" s="21">
        <v>890</v>
      </c>
      <c r="L10" s="19">
        <v>975</v>
      </c>
      <c r="M10" s="20">
        <v>1188</v>
      </c>
      <c r="N10" s="20">
        <v>374</v>
      </c>
      <c r="O10" s="20">
        <v>1317</v>
      </c>
      <c r="P10" s="20">
        <v>750</v>
      </c>
      <c r="Q10" s="20">
        <v>211</v>
      </c>
      <c r="R10" s="21">
        <v>256</v>
      </c>
      <c r="S10" s="19">
        <v>1094</v>
      </c>
      <c r="T10" s="20">
        <v>1452</v>
      </c>
      <c r="U10" s="20">
        <v>1333</v>
      </c>
      <c r="V10" s="20">
        <v>515</v>
      </c>
      <c r="W10" s="21">
        <v>384</v>
      </c>
    </row>
    <row r="11" spans="1:24" x14ac:dyDescent="0.35">
      <c r="A11" s="11"/>
      <c r="B11" s="22" t="s">
        <v>1539</v>
      </c>
      <c r="C11" s="23">
        <v>2041</v>
      </c>
      <c r="D11" s="24">
        <v>2041</v>
      </c>
      <c r="E11" s="25" t="s">
        <v>486</v>
      </c>
      <c r="F11" s="25" t="s">
        <v>486</v>
      </c>
      <c r="G11" s="25" t="s">
        <v>486</v>
      </c>
      <c r="H11" s="25" t="s">
        <v>486</v>
      </c>
      <c r="I11" s="26" t="s">
        <v>486</v>
      </c>
      <c r="J11" s="24">
        <v>1577</v>
      </c>
      <c r="K11" s="26">
        <v>396</v>
      </c>
      <c r="L11" s="24">
        <v>243</v>
      </c>
      <c r="M11" s="25">
        <v>393</v>
      </c>
      <c r="N11" s="25">
        <v>168</v>
      </c>
      <c r="O11" s="25">
        <v>631</v>
      </c>
      <c r="P11" s="25">
        <v>425</v>
      </c>
      <c r="Q11" s="25">
        <v>109</v>
      </c>
      <c r="R11" s="26">
        <v>34</v>
      </c>
      <c r="S11" s="24">
        <v>141</v>
      </c>
      <c r="T11" s="25">
        <v>625</v>
      </c>
      <c r="U11" s="25">
        <v>776</v>
      </c>
      <c r="V11" s="25">
        <v>337</v>
      </c>
      <c r="W11" s="26">
        <v>22</v>
      </c>
      <c r="X11" s="10"/>
    </row>
    <row r="12" spans="1:24" x14ac:dyDescent="0.35">
      <c r="A12" s="11"/>
      <c r="B12" s="22" t="s">
        <v>449</v>
      </c>
      <c r="C12" s="27">
        <v>0.38</v>
      </c>
      <c r="D12" s="28">
        <v>1</v>
      </c>
      <c r="E12" s="25" t="s">
        <v>486</v>
      </c>
      <c r="F12" s="25" t="s">
        <v>486</v>
      </c>
      <c r="G12" s="25" t="s">
        <v>486</v>
      </c>
      <c r="H12" s="25" t="s">
        <v>486</v>
      </c>
      <c r="I12" s="26" t="s">
        <v>486</v>
      </c>
      <c r="J12" s="28">
        <v>0.38</v>
      </c>
      <c r="K12" s="30">
        <v>0.44</v>
      </c>
      <c r="L12" s="28">
        <v>0.25</v>
      </c>
      <c r="M12" s="29">
        <v>0.33</v>
      </c>
      <c r="N12" s="29">
        <v>0.45</v>
      </c>
      <c r="O12" s="29">
        <v>0.48</v>
      </c>
      <c r="P12" s="29">
        <v>0.56999999999999995</v>
      </c>
      <c r="Q12" s="29">
        <v>0.52</v>
      </c>
      <c r="R12" s="30">
        <v>0.13</v>
      </c>
      <c r="S12" s="28">
        <v>0.13</v>
      </c>
      <c r="T12" s="29">
        <v>0.43</v>
      </c>
      <c r="U12" s="29">
        <v>0.57999999999999996</v>
      </c>
      <c r="V12" s="29">
        <v>0.65</v>
      </c>
      <c r="W12" s="30">
        <v>0.06</v>
      </c>
      <c r="X12" s="10"/>
    </row>
    <row r="13" spans="1:24" x14ac:dyDescent="0.35">
      <c r="A13" s="11"/>
      <c r="B13" s="22" t="s">
        <v>449</v>
      </c>
      <c r="C13" s="24" t="s">
        <v>1550</v>
      </c>
      <c r="D13" s="24" t="s">
        <v>800</v>
      </c>
      <c r="E13" s="25" t="s">
        <v>449</v>
      </c>
      <c r="F13" s="25" t="s">
        <v>449</v>
      </c>
      <c r="G13" s="25" t="s">
        <v>449</v>
      </c>
      <c r="H13" s="25" t="s">
        <v>449</v>
      </c>
      <c r="I13" s="26" t="s">
        <v>449</v>
      </c>
      <c r="J13" s="24" t="s">
        <v>449</v>
      </c>
      <c r="K13" s="26" t="s">
        <v>506</v>
      </c>
      <c r="L13" s="24" t="s">
        <v>558</v>
      </c>
      <c r="M13" s="25" t="s">
        <v>730</v>
      </c>
      <c r="N13" s="25" t="s">
        <v>764</v>
      </c>
      <c r="O13" s="25" t="s">
        <v>764</v>
      </c>
      <c r="P13" s="25" t="s">
        <v>757</v>
      </c>
      <c r="Q13" s="25" t="s">
        <v>764</v>
      </c>
      <c r="R13" s="26" t="s">
        <v>449</v>
      </c>
      <c r="S13" s="24" t="s">
        <v>559</v>
      </c>
      <c r="T13" s="25" t="s">
        <v>732</v>
      </c>
      <c r="U13" s="25" t="s">
        <v>737</v>
      </c>
      <c r="V13" s="25" t="s">
        <v>733</v>
      </c>
      <c r="W13" s="26" t="s">
        <v>449</v>
      </c>
      <c r="X13" s="10"/>
    </row>
    <row r="14" spans="1:24" x14ac:dyDescent="0.35">
      <c r="A14" s="11"/>
      <c r="B14" s="22" t="s">
        <v>449</v>
      </c>
      <c r="C14" s="24" t="s">
        <v>559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5" t="s">
        <v>449</v>
      </c>
      <c r="I14" s="26" t="s">
        <v>449</v>
      </c>
      <c r="J14" s="24" t="s">
        <v>449</v>
      </c>
      <c r="K14" s="26" t="s">
        <v>449</v>
      </c>
      <c r="L14" s="24" t="s">
        <v>449</v>
      </c>
      <c r="M14" s="25" t="s">
        <v>449</v>
      </c>
      <c r="N14" s="25" t="s">
        <v>449</v>
      </c>
      <c r="O14" s="25" t="s">
        <v>449</v>
      </c>
      <c r="P14" s="25" t="s">
        <v>449</v>
      </c>
      <c r="Q14" s="25" t="s">
        <v>449</v>
      </c>
      <c r="R14" s="26" t="s">
        <v>449</v>
      </c>
      <c r="S14" s="24" t="s">
        <v>449</v>
      </c>
      <c r="T14" s="25" t="s">
        <v>449</v>
      </c>
      <c r="U14" s="25" t="s">
        <v>449</v>
      </c>
      <c r="V14" s="25" t="s">
        <v>449</v>
      </c>
      <c r="W14" s="26" t="s">
        <v>449</v>
      </c>
      <c r="X14" s="10"/>
    </row>
    <row r="15" spans="1:24" x14ac:dyDescent="0.35">
      <c r="A15" s="11"/>
      <c r="B15" s="8" t="s">
        <v>1541</v>
      </c>
      <c r="C15" s="9">
        <v>412</v>
      </c>
      <c r="D15" s="10" t="s">
        <v>486</v>
      </c>
      <c r="E15" s="5">
        <v>412</v>
      </c>
      <c r="F15" s="5" t="s">
        <v>486</v>
      </c>
      <c r="G15" s="5" t="s">
        <v>486</v>
      </c>
      <c r="H15" s="5" t="s">
        <v>486</v>
      </c>
      <c r="I15" s="11" t="s">
        <v>486</v>
      </c>
      <c r="J15" s="10">
        <v>313</v>
      </c>
      <c r="K15" s="11">
        <v>76</v>
      </c>
      <c r="L15" s="10">
        <v>100</v>
      </c>
      <c r="M15" s="5">
        <v>106</v>
      </c>
      <c r="N15" s="5">
        <v>23</v>
      </c>
      <c r="O15" s="5">
        <v>82</v>
      </c>
      <c r="P15" s="5">
        <v>44</v>
      </c>
      <c r="Q15" s="5">
        <v>10</v>
      </c>
      <c r="R15" s="11">
        <v>11</v>
      </c>
      <c r="S15" s="10">
        <v>129</v>
      </c>
      <c r="T15" s="5">
        <v>125</v>
      </c>
      <c r="U15" s="5">
        <v>74</v>
      </c>
      <c r="V15" s="5">
        <v>17</v>
      </c>
      <c r="W15" s="11">
        <v>18</v>
      </c>
      <c r="X15" s="10"/>
    </row>
    <row r="16" spans="1:24" x14ac:dyDescent="0.35">
      <c r="A16" s="11"/>
      <c r="B16" s="8" t="s">
        <v>449</v>
      </c>
      <c r="C16" s="12">
        <v>0.08</v>
      </c>
      <c r="D16" s="10" t="s">
        <v>486</v>
      </c>
      <c r="E16" s="14">
        <v>1</v>
      </c>
      <c r="F16" s="5" t="s">
        <v>486</v>
      </c>
      <c r="G16" s="5" t="s">
        <v>486</v>
      </c>
      <c r="H16" s="5" t="s">
        <v>486</v>
      </c>
      <c r="I16" s="11" t="s">
        <v>486</v>
      </c>
      <c r="J16" s="13">
        <v>7.0000000000000007E-2</v>
      </c>
      <c r="K16" s="15">
        <v>0.09</v>
      </c>
      <c r="L16" s="13">
        <v>0.1</v>
      </c>
      <c r="M16" s="14">
        <v>0.09</v>
      </c>
      <c r="N16" s="14">
        <v>0.06</v>
      </c>
      <c r="O16" s="14">
        <v>0.06</v>
      </c>
      <c r="P16" s="14">
        <v>0.06</v>
      </c>
      <c r="Q16" s="14">
        <v>0.05</v>
      </c>
      <c r="R16" s="15">
        <v>0.04</v>
      </c>
      <c r="S16" s="13">
        <v>0.12</v>
      </c>
      <c r="T16" s="14">
        <v>0.09</v>
      </c>
      <c r="U16" s="14">
        <v>0.06</v>
      </c>
      <c r="V16" s="14">
        <v>0.03</v>
      </c>
      <c r="W16" s="15">
        <v>0.05</v>
      </c>
      <c r="X16" s="10"/>
    </row>
    <row r="17" spans="1:24" x14ac:dyDescent="0.35">
      <c r="A17" s="11"/>
      <c r="B17" s="8" t="s">
        <v>449</v>
      </c>
      <c r="C17" s="10" t="s">
        <v>1551</v>
      </c>
      <c r="D17" s="10" t="s">
        <v>449</v>
      </c>
      <c r="E17" s="5" t="s">
        <v>1552</v>
      </c>
      <c r="F17" s="5" t="s">
        <v>449</v>
      </c>
      <c r="G17" s="5" t="s">
        <v>449</v>
      </c>
      <c r="H17" s="5" t="s">
        <v>449</v>
      </c>
      <c r="I17" s="11" t="s">
        <v>449</v>
      </c>
      <c r="J17" s="10" t="s">
        <v>449</v>
      </c>
      <c r="K17" s="11" t="s">
        <v>449</v>
      </c>
      <c r="L17" s="10" t="s">
        <v>748</v>
      </c>
      <c r="M17" s="5" t="s">
        <v>498</v>
      </c>
      <c r="N17" s="5" t="s">
        <v>449</v>
      </c>
      <c r="O17" s="5" t="s">
        <v>449</v>
      </c>
      <c r="P17" s="5" t="s">
        <v>449</v>
      </c>
      <c r="Q17" s="5" t="s">
        <v>449</v>
      </c>
      <c r="R17" s="11" t="s">
        <v>449</v>
      </c>
      <c r="S17" s="10" t="s">
        <v>1512</v>
      </c>
      <c r="T17" s="5" t="s">
        <v>567</v>
      </c>
      <c r="U17" s="5" t="s">
        <v>449</v>
      </c>
      <c r="V17" s="5" t="s">
        <v>449</v>
      </c>
      <c r="W17" s="11" t="s">
        <v>449</v>
      </c>
      <c r="X17" s="10"/>
    </row>
    <row r="18" spans="1:24" x14ac:dyDescent="0.35">
      <c r="A18" s="11"/>
      <c r="B18" s="22" t="s">
        <v>1542</v>
      </c>
      <c r="C18" s="23">
        <v>986</v>
      </c>
      <c r="D18" s="24" t="s">
        <v>486</v>
      </c>
      <c r="E18" s="25" t="s">
        <v>486</v>
      </c>
      <c r="F18" s="25">
        <v>986</v>
      </c>
      <c r="G18" s="25" t="s">
        <v>486</v>
      </c>
      <c r="H18" s="25" t="s">
        <v>486</v>
      </c>
      <c r="I18" s="26" t="s">
        <v>486</v>
      </c>
      <c r="J18" s="24">
        <v>827</v>
      </c>
      <c r="K18" s="26">
        <v>117</v>
      </c>
      <c r="L18" s="24">
        <v>123</v>
      </c>
      <c r="M18" s="25">
        <v>252</v>
      </c>
      <c r="N18" s="25">
        <v>67</v>
      </c>
      <c r="O18" s="25">
        <v>300</v>
      </c>
      <c r="P18" s="25">
        <v>145</v>
      </c>
      <c r="Q18" s="25">
        <v>48</v>
      </c>
      <c r="R18" s="26">
        <v>24</v>
      </c>
      <c r="S18" s="24">
        <v>165</v>
      </c>
      <c r="T18" s="25">
        <v>263</v>
      </c>
      <c r="U18" s="25">
        <v>319</v>
      </c>
      <c r="V18" s="25">
        <v>105</v>
      </c>
      <c r="W18" s="26">
        <v>36</v>
      </c>
      <c r="X18" s="10"/>
    </row>
    <row r="19" spans="1:24" x14ac:dyDescent="0.35">
      <c r="A19" s="11"/>
      <c r="B19" s="22" t="s">
        <v>449</v>
      </c>
      <c r="C19" s="27">
        <v>0.18</v>
      </c>
      <c r="D19" s="24" t="s">
        <v>486</v>
      </c>
      <c r="E19" s="25" t="s">
        <v>486</v>
      </c>
      <c r="F19" s="29">
        <v>1</v>
      </c>
      <c r="G19" s="25" t="s">
        <v>486</v>
      </c>
      <c r="H19" s="25" t="s">
        <v>486</v>
      </c>
      <c r="I19" s="26" t="s">
        <v>486</v>
      </c>
      <c r="J19" s="28">
        <v>0.2</v>
      </c>
      <c r="K19" s="30">
        <v>0.13</v>
      </c>
      <c r="L19" s="28">
        <v>0.13</v>
      </c>
      <c r="M19" s="29">
        <v>0.21</v>
      </c>
      <c r="N19" s="29">
        <v>0.18</v>
      </c>
      <c r="O19" s="29">
        <v>0.23</v>
      </c>
      <c r="P19" s="29">
        <v>0.19</v>
      </c>
      <c r="Q19" s="29">
        <v>0.23</v>
      </c>
      <c r="R19" s="30">
        <v>0.09</v>
      </c>
      <c r="S19" s="28">
        <v>0.15</v>
      </c>
      <c r="T19" s="29">
        <v>0.18</v>
      </c>
      <c r="U19" s="29">
        <v>0.24</v>
      </c>
      <c r="V19" s="29">
        <v>0.2</v>
      </c>
      <c r="W19" s="30">
        <v>0.1</v>
      </c>
      <c r="X19" s="10"/>
    </row>
    <row r="20" spans="1:24" x14ac:dyDescent="0.35">
      <c r="A20" s="11"/>
      <c r="B20" s="22" t="s">
        <v>449</v>
      </c>
      <c r="C20" s="24" t="s">
        <v>1553</v>
      </c>
      <c r="D20" s="24" t="s">
        <v>449</v>
      </c>
      <c r="E20" s="25" t="s">
        <v>449</v>
      </c>
      <c r="F20" s="25" t="s">
        <v>1445</v>
      </c>
      <c r="G20" s="25" t="s">
        <v>449</v>
      </c>
      <c r="H20" s="25" t="s">
        <v>449</v>
      </c>
      <c r="I20" s="26" t="s">
        <v>449</v>
      </c>
      <c r="J20" s="24" t="s">
        <v>514</v>
      </c>
      <c r="K20" s="26" t="s">
        <v>449</v>
      </c>
      <c r="L20" s="24" t="s">
        <v>449</v>
      </c>
      <c r="M20" s="25" t="s">
        <v>731</v>
      </c>
      <c r="N20" s="25" t="s">
        <v>730</v>
      </c>
      <c r="O20" s="25" t="s">
        <v>731</v>
      </c>
      <c r="P20" s="25" t="s">
        <v>730</v>
      </c>
      <c r="Q20" s="25" t="s">
        <v>730</v>
      </c>
      <c r="R20" s="26" t="s">
        <v>449</v>
      </c>
      <c r="S20" s="24" t="s">
        <v>449</v>
      </c>
      <c r="T20" s="25" t="s">
        <v>559</v>
      </c>
      <c r="U20" s="25" t="s">
        <v>737</v>
      </c>
      <c r="V20" s="25" t="s">
        <v>745</v>
      </c>
      <c r="W20" s="26" t="s">
        <v>449</v>
      </c>
      <c r="X20" s="10"/>
    </row>
    <row r="21" spans="1:24" x14ac:dyDescent="0.35">
      <c r="A21" s="11"/>
      <c r="B21" s="8" t="s">
        <v>1543</v>
      </c>
      <c r="C21" s="9">
        <v>680</v>
      </c>
      <c r="D21" s="10" t="s">
        <v>486</v>
      </c>
      <c r="E21" s="5" t="s">
        <v>486</v>
      </c>
      <c r="F21" s="5" t="s">
        <v>486</v>
      </c>
      <c r="G21" s="5">
        <v>680</v>
      </c>
      <c r="H21" s="5" t="s">
        <v>486</v>
      </c>
      <c r="I21" s="11" t="s">
        <v>486</v>
      </c>
      <c r="J21" s="10">
        <v>552</v>
      </c>
      <c r="K21" s="11">
        <v>97</v>
      </c>
      <c r="L21" s="10">
        <v>191</v>
      </c>
      <c r="M21" s="5">
        <v>181</v>
      </c>
      <c r="N21" s="5">
        <v>49</v>
      </c>
      <c r="O21" s="5">
        <v>117</v>
      </c>
      <c r="P21" s="5">
        <v>43</v>
      </c>
      <c r="Q21" s="5">
        <v>14</v>
      </c>
      <c r="R21" s="11">
        <v>39</v>
      </c>
      <c r="S21" s="10">
        <v>249</v>
      </c>
      <c r="T21" s="5">
        <v>195</v>
      </c>
      <c r="U21" s="5">
        <v>74</v>
      </c>
      <c r="V21" s="5">
        <v>16</v>
      </c>
      <c r="W21" s="11">
        <v>65</v>
      </c>
      <c r="X21" s="10"/>
    </row>
    <row r="22" spans="1:24" x14ac:dyDescent="0.35">
      <c r="A22" s="11"/>
      <c r="B22" s="8" t="s">
        <v>449</v>
      </c>
      <c r="C22" s="12">
        <v>0.13</v>
      </c>
      <c r="D22" s="10" t="s">
        <v>486</v>
      </c>
      <c r="E22" s="5" t="s">
        <v>486</v>
      </c>
      <c r="F22" s="5" t="s">
        <v>486</v>
      </c>
      <c r="G22" s="14">
        <v>1</v>
      </c>
      <c r="H22" s="5" t="s">
        <v>486</v>
      </c>
      <c r="I22" s="11" t="s">
        <v>486</v>
      </c>
      <c r="J22" s="13">
        <v>0.13</v>
      </c>
      <c r="K22" s="15">
        <v>0.11</v>
      </c>
      <c r="L22" s="13">
        <v>0.2</v>
      </c>
      <c r="M22" s="14">
        <v>0.15</v>
      </c>
      <c r="N22" s="14">
        <v>0.13</v>
      </c>
      <c r="O22" s="14">
        <v>0.09</v>
      </c>
      <c r="P22" s="14">
        <v>0.06</v>
      </c>
      <c r="Q22" s="14">
        <v>7.0000000000000007E-2</v>
      </c>
      <c r="R22" s="15">
        <v>0.15</v>
      </c>
      <c r="S22" s="13">
        <v>0.23</v>
      </c>
      <c r="T22" s="14">
        <v>0.13</v>
      </c>
      <c r="U22" s="14">
        <v>0.06</v>
      </c>
      <c r="V22" s="14">
        <v>0.03</v>
      </c>
      <c r="W22" s="15">
        <v>0.17</v>
      </c>
      <c r="X22" s="10"/>
    </row>
    <row r="23" spans="1:24" x14ac:dyDescent="0.35">
      <c r="A23" s="11"/>
      <c r="B23" s="8" t="s">
        <v>449</v>
      </c>
      <c r="C23" s="10" t="s">
        <v>1554</v>
      </c>
      <c r="D23" s="10" t="s">
        <v>449</v>
      </c>
      <c r="E23" s="5" t="s">
        <v>449</v>
      </c>
      <c r="F23" s="5" t="s">
        <v>449</v>
      </c>
      <c r="G23" s="5" t="s">
        <v>1555</v>
      </c>
      <c r="H23" s="5" t="s">
        <v>449</v>
      </c>
      <c r="I23" s="11" t="s">
        <v>449</v>
      </c>
      <c r="J23" s="10" t="s">
        <v>449</v>
      </c>
      <c r="K23" s="11" t="s">
        <v>449</v>
      </c>
      <c r="L23" s="10" t="s">
        <v>797</v>
      </c>
      <c r="M23" s="5" t="s">
        <v>877</v>
      </c>
      <c r="N23" s="5" t="s">
        <v>928</v>
      </c>
      <c r="O23" s="5" t="s">
        <v>605</v>
      </c>
      <c r="P23" s="5" t="s">
        <v>449</v>
      </c>
      <c r="Q23" s="5" t="s">
        <v>449</v>
      </c>
      <c r="R23" s="11" t="s">
        <v>928</v>
      </c>
      <c r="S23" s="10" t="s">
        <v>929</v>
      </c>
      <c r="T23" s="5" t="s">
        <v>567</v>
      </c>
      <c r="U23" s="5" t="s">
        <v>449</v>
      </c>
      <c r="V23" s="5" t="s">
        <v>449</v>
      </c>
      <c r="W23" s="11" t="s">
        <v>567</v>
      </c>
      <c r="X23" s="10"/>
    </row>
    <row r="24" spans="1:24" x14ac:dyDescent="0.35">
      <c r="A24" s="11"/>
      <c r="B24" s="22" t="s">
        <v>1544</v>
      </c>
      <c r="C24" s="23">
        <v>832</v>
      </c>
      <c r="D24" s="24" t="s">
        <v>486</v>
      </c>
      <c r="E24" s="25" t="s">
        <v>486</v>
      </c>
      <c r="F24" s="25" t="s">
        <v>486</v>
      </c>
      <c r="G24" s="25" t="s">
        <v>486</v>
      </c>
      <c r="H24" s="25">
        <v>832</v>
      </c>
      <c r="I24" s="26" t="s">
        <v>486</v>
      </c>
      <c r="J24" s="24">
        <v>590</v>
      </c>
      <c r="K24" s="26">
        <v>172</v>
      </c>
      <c r="L24" s="24">
        <v>237</v>
      </c>
      <c r="M24" s="25">
        <v>170</v>
      </c>
      <c r="N24" s="25">
        <v>38</v>
      </c>
      <c r="O24" s="25">
        <v>109</v>
      </c>
      <c r="P24" s="25">
        <v>57</v>
      </c>
      <c r="Q24" s="25">
        <v>7</v>
      </c>
      <c r="R24" s="26">
        <v>119</v>
      </c>
      <c r="S24" s="24">
        <v>293</v>
      </c>
      <c r="T24" s="25">
        <v>135</v>
      </c>
      <c r="U24" s="25">
        <v>43</v>
      </c>
      <c r="V24" s="25">
        <v>26</v>
      </c>
      <c r="W24" s="26">
        <v>205</v>
      </c>
      <c r="X24" s="10"/>
    </row>
    <row r="25" spans="1:24" x14ac:dyDescent="0.35">
      <c r="A25" s="11"/>
      <c r="B25" s="22" t="s">
        <v>449</v>
      </c>
      <c r="C25" s="27">
        <v>0.16</v>
      </c>
      <c r="D25" s="24" t="s">
        <v>486</v>
      </c>
      <c r="E25" s="25" t="s">
        <v>486</v>
      </c>
      <c r="F25" s="25" t="s">
        <v>486</v>
      </c>
      <c r="G25" s="25" t="s">
        <v>486</v>
      </c>
      <c r="H25" s="29">
        <v>1</v>
      </c>
      <c r="I25" s="26" t="s">
        <v>486</v>
      </c>
      <c r="J25" s="28">
        <v>0.14000000000000001</v>
      </c>
      <c r="K25" s="30">
        <v>0.19</v>
      </c>
      <c r="L25" s="28">
        <v>0.24</v>
      </c>
      <c r="M25" s="29">
        <v>0.14000000000000001</v>
      </c>
      <c r="N25" s="29">
        <v>0.1</v>
      </c>
      <c r="O25" s="29">
        <v>0.08</v>
      </c>
      <c r="P25" s="29">
        <v>0.08</v>
      </c>
      <c r="Q25" s="29">
        <v>0.04</v>
      </c>
      <c r="R25" s="30">
        <v>0.47</v>
      </c>
      <c r="S25" s="28">
        <v>0.27</v>
      </c>
      <c r="T25" s="29">
        <v>0.09</v>
      </c>
      <c r="U25" s="29">
        <v>0.03</v>
      </c>
      <c r="V25" s="29">
        <v>0.05</v>
      </c>
      <c r="W25" s="30">
        <v>0.53</v>
      </c>
      <c r="X25" s="10"/>
    </row>
    <row r="26" spans="1:24" x14ac:dyDescent="0.35">
      <c r="A26" s="11"/>
      <c r="B26" s="22" t="s">
        <v>449</v>
      </c>
      <c r="C26" s="24" t="s">
        <v>1556</v>
      </c>
      <c r="D26" s="24" t="s">
        <v>449</v>
      </c>
      <c r="E26" s="25" t="s">
        <v>449</v>
      </c>
      <c r="F26" s="25" t="s">
        <v>449</v>
      </c>
      <c r="G26" s="25" t="s">
        <v>449</v>
      </c>
      <c r="H26" s="25" t="s">
        <v>795</v>
      </c>
      <c r="I26" s="26" t="s">
        <v>449</v>
      </c>
      <c r="J26" s="24" t="s">
        <v>449</v>
      </c>
      <c r="K26" s="26" t="s">
        <v>506</v>
      </c>
      <c r="L26" s="24" t="s">
        <v>797</v>
      </c>
      <c r="M26" s="25" t="s">
        <v>928</v>
      </c>
      <c r="N26" s="25" t="s">
        <v>594</v>
      </c>
      <c r="O26" s="25" t="s">
        <v>594</v>
      </c>
      <c r="P26" s="25" t="s">
        <v>449</v>
      </c>
      <c r="Q26" s="25" t="s">
        <v>449</v>
      </c>
      <c r="R26" s="26" t="s">
        <v>980</v>
      </c>
      <c r="S26" s="24" t="s">
        <v>929</v>
      </c>
      <c r="T26" s="25" t="s">
        <v>567</v>
      </c>
      <c r="U26" s="25" t="s">
        <v>449</v>
      </c>
      <c r="V26" s="25" t="s">
        <v>449</v>
      </c>
      <c r="W26" s="26" t="s">
        <v>798</v>
      </c>
      <c r="X26" s="10"/>
    </row>
    <row r="27" spans="1:24" x14ac:dyDescent="0.35">
      <c r="A27" s="11"/>
      <c r="B27" s="22" t="s">
        <v>449</v>
      </c>
      <c r="C27" s="24" t="s">
        <v>567</v>
      </c>
      <c r="D27" s="24" t="s">
        <v>449</v>
      </c>
      <c r="E27" s="25" t="s">
        <v>449</v>
      </c>
      <c r="F27" s="25" t="s">
        <v>449</v>
      </c>
      <c r="G27" s="25" t="s">
        <v>449</v>
      </c>
      <c r="H27" s="25" t="s">
        <v>449</v>
      </c>
      <c r="I27" s="26" t="s">
        <v>449</v>
      </c>
      <c r="J27" s="24" t="s">
        <v>449</v>
      </c>
      <c r="K27" s="26" t="s">
        <v>449</v>
      </c>
      <c r="L27" s="24" t="s">
        <v>449</v>
      </c>
      <c r="M27" s="25" t="s">
        <v>449</v>
      </c>
      <c r="N27" s="25" t="s">
        <v>449</v>
      </c>
      <c r="O27" s="25" t="s">
        <v>449</v>
      </c>
      <c r="P27" s="25" t="s">
        <v>449</v>
      </c>
      <c r="Q27" s="25" t="s">
        <v>449</v>
      </c>
      <c r="R27" s="26" t="s">
        <v>449</v>
      </c>
      <c r="S27" s="24" t="s">
        <v>449</v>
      </c>
      <c r="T27" s="25" t="s">
        <v>449</v>
      </c>
      <c r="U27" s="25" t="s">
        <v>449</v>
      </c>
      <c r="V27" s="25" t="s">
        <v>449</v>
      </c>
      <c r="W27" s="26" t="s">
        <v>449</v>
      </c>
      <c r="X27" s="10"/>
    </row>
    <row r="28" spans="1:24" x14ac:dyDescent="0.35">
      <c r="A28" s="11"/>
      <c r="B28" s="8" t="s">
        <v>1404</v>
      </c>
      <c r="C28" s="9">
        <v>384</v>
      </c>
      <c r="D28" s="10" t="s">
        <v>486</v>
      </c>
      <c r="E28" s="5" t="s">
        <v>486</v>
      </c>
      <c r="F28" s="5" t="s">
        <v>486</v>
      </c>
      <c r="G28" s="5" t="s">
        <v>486</v>
      </c>
      <c r="H28" s="5" t="s">
        <v>486</v>
      </c>
      <c r="I28" s="11">
        <v>384</v>
      </c>
      <c r="J28" s="10">
        <v>335</v>
      </c>
      <c r="K28" s="11">
        <v>33</v>
      </c>
      <c r="L28" s="10">
        <v>81</v>
      </c>
      <c r="M28" s="5">
        <v>86</v>
      </c>
      <c r="N28" s="5">
        <v>29</v>
      </c>
      <c r="O28" s="5">
        <v>77</v>
      </c>
      <c r="P28" s="5">
        <v>36</v>
      </c>
      <c r="Q28" s="5">
        <v>22</v>
      </c>
      <c r="R28" s="11">
        <v>28</v>
      </c>
      <c r="S28" s="10">
        <v>117</v>
      </c>
      <c r="T28" s="5">
        <v>109</v>
      </c>
      <c r="U28" s="5">
        <v>47</v>
      </c>
      <c r="V28" s="5">
        <v>14</v>
      </c>
      <c r="W28" s="11">
        <v>37</v>
      </c>
      <c r="X28" s="10"/>
    </row>
    <row r="29" spans="1:24" x14ac:dyDescent="0.35">
      <c r="A29" s="11"/>
      <c r="B29" s="8" t="s">
        <v>449</v>
      </c>
      <c r="C29" s="12">
        <v>7.0000000000000007E-2</v>
      </c>
      <c r="D29" s="10" t="s">
        <v>486</v>
      </c>
      <c r="E29" s="5" t="s">
        <v>486</v>
      </c>
      <c r="F29" s="5" t="s">
        <v>486</v>
      </c>
      <c r="G29" s="5" t="s">
        <v>486</v>
      </c>
      <c r="H29" s="5" t="s">
        <v>486</v>
      </c>
      <c r="I29" s="15">
        <v>1</v>
      </c>
      <c r="J29" s="13">
        <v>0.08</v>
      </c>
      <c r="K29" s="15">
        <v>0.04</v>
      </c>
      <c r="L29" s="13">
        <v>0.08</v>
      </c>
      <c r="M29" s="14">
        <v>7.0000000000000007E-2</v>
      </c>
      <c r="N29" s="14">
        <v>0.08</v>
      </c>
      <c r="O29" s="14">
        <v>0.06</v>
      </c>
      <c r="P29" s="14">
        <v>0.05</v>
      </c>
      <c r="Q29" s="14">
        <v>0.1</v>
      </c>
      <c r="R29" s="15">
        <v>0.11</v>
      </c>
      <c r="S29" s="13">
        <v>0.11</v>
      </c>
      <c r="T29" s="14">
        <v>0.08</v>
      </c>
      <c r="U29" s="14">
        <v>0.04</v>
      </c>
      <c r="V29" s="14">
        <v>0.03</v>
      </c>
      <c r="W29" s="15">
        <v>0.1</v>
      </c>
      <c r="X29" s="10"/>
    </row>
    <row r="30" spans="1:24" x14ac:dyDescent="0.35">
      <c r="A30" s="11"/>
      <c r="B30" s="8" t="s">
        <v>449</v>
      </c>
      <c r="C30" s="10" t="s">
        <v>1557</v>
      </c>
      <c r="D30" s="10" t="s">
        <v>449</v>
      </c>
      <c r="E30" s="5" t="s">
        <v>449</v>
      </c>
      <c r="F30" s="5" t="s">
        <v>449</v>
      </c>
      <c r="G30" s="5" t="s">
        <v>449</v>
      </c>
      <c r="H30" s="5" t="s">
        <v>449</v>
      </c>
      <c r="I30" s="11" t="s">
        <v>747</v>
      </c>
      <c r="J30" s="10" t="s">
        <v>514</v>
      </c>
      <c r="K30" s="11" t="s">
        <v>449</v>
      </c>
      <c r="L30" s="10" t="s">
        <v>605</v>
      </c>
      <c r="M30" s="5" t="s">
        <v>449</v>
      </c>
      <c r="N30" s="5" t="s">
        <v>449</v>
      </c>
      <c r="O30" s="5" t="s">
        <v>449</v>
      </c>
      <c r="P30" s="5" t="s">
        <v>449</v>
      </c>
      <c r="Q30" s="5" t="s">
        <v>565</v>
      </c>
      <c r="R30" s="11" t="s">
        <v>565</v>
      </c>
      <c r="S30" s="10" t="s">
        <v>929</v>
      </c>
      <c r="T30" s="5" t="s">
        <v>567</v>
      </c>
      <c r="U30" s="5" t="s">
        <v>449</v>
      </c>
      <c r="V30" s="5" t="s">
        <v>449</v>
      </c>
      <c r="W30" s="11" t="s">
        <v>567</v>
      </c>
      <c r="X30" s="10"/>
    </row>
    <row r="31" spans="1:24" x14ac:dyDescent="0.35">
      <c r="A31" s="11"/>
      <c r="B31" s="22" t="s">
        <v>519</v>
      </c>
      <c r="C31" s="24">
        <v>152</v>
      </c>
      <c r="D31" s="24" t="s">
        <v>486</v>
      </c>
      <c r="E31" s="25" t="s">
        <v>486</v>
      </c>
      <c r="F31" s="25" t="s">
        <v>486</v>
      </c>
      <c r="G31" s="25" t="s">
        <v>486</v>
      </c>
      <c r="H31" s="25" t="s">
        <v>486</v>
      </c>
      <c r="I31" s="26" t="s">
        <v>486</v>
      </c>
      <c r="J31" s="24">
        <v>91</v>
      </c>
      <c r="K31" s="26">
        <v>33</v>
      </c>
      <c r="L31" s="24">
        <v>24</v>
      </c>
      <c r="M31" s="25">
        <v>18</v>
      </c>
      <c r="N31" s="25">
        <v>8</v>
      </c>
      <c r="O31" s="25">
        <v>18</v>
      </c>
      <c r="P31" s="25">
        <v>9</v>
      </c>
      <c r="Q31" s="25" t="s">
        <v>511</v>
      </c>
      <c r="R31" s="26">
        <v>8</v>
      </c>
      <c r="S31" s="24">
        <v>27</v>
      </c>
      <c r="T31" s="25">
        <v>14</v>
      </c>
      <c r="U31" s="25">
        <v>4</v>
      </c>
      <c r="V31" s="25">
        <v>2</v>
      </c>
      <c r="W31" s="26">
        <v>12</v>
      </c>
      <c r="X31" s="10"/>
    </row>
    <row r="32" spans="1:24" x14ac:dyDescent="0.35">
      <c r="A32" s="11"/>
      <c r="B32" s="22" t="s">
        <v>449</v>
      </c>
      <c r="C32" s="24" t="s">
        <v>1558</v>
      </c>
      <c r="D32" s="24" t="s">
        <v>449</v>
      </c>
      <c r="E32" s="25" t="s">
        <v>449</v>
      </c>
      <c r="F32" s="25" t="s">
        <v>449</v>
      </c>
      <c r="G32" s="25" t="s">
        <v>449</v>
      </c>
      <c r="H32" s="25" t="s">
        <v>449</v>
      </c>
      <c r="I32" s="26" t="s">
        <v>449</v>
      </c>
      <c r="J32" s="24" t="s">
        <v>449</v>
      </c>
      <c r="K32" s="26" t="s">
        <v>645</v>
      </c>
      <c r="L32" s="24" t="s">
        <v>449</v>
      </c>
      <c r="M32" s="25" t="s">
        <v>449</v>
      </c>
      <c r="N32" s="25" t="s">
        <v>449</v>
      </c>
      <c r="O32" s="25" t="s">
        <v>449</v>
      </c>
      <c r="P32" s="25" t="s">
        <v>449</v>
      </c>
      <c r="Q32" s="25" t="s">
        <v>449</v>
      </c>
      <c r="R32" s="26" t="s">
        <v>449</v>
      </c>
      <c r="S32" s="24" t="s">
        <v>1051</v>
      </c>
      <c r="T32" s="25" t="s">
        <v>449</v>
      </c>
      <c r="U32" s="25" t="s">
        <v>449</v>
      </c>
      <c r="V32" s="25" t="s">
        <v>449</v>
      </c>
      <c r="W32" s="26" t="s">
        <v>1051</v>
      </c>
      <c r="X32" s="10"/>
    </row>
    <row r="33" spans="1:24" x14ac:dyDescent="0.35">
      <c r="A33" s="11"/>
      <c r="B33" s="22" t="s">
        <v>449</v>
      </c>
      <c r="C33" s="24" t="s">
        <v>567</v>
      </c>
      <c r="D33" s="24" t="s">
        <v>449</v>
      </c>
      <c r="E33" s="25" t="s">
        <v>449</v>
      </c>
      <c r="F33" s="25" t="s">
        <v>449</v>
      </c>
      <c r="G33" s="25" t="s">
        <v>449</v>
      </c>
      <c r="H33" s="25" t="s">
        <v>449</v>
      </c>
      <c r="I33" s="26" t="s">
        <v>449</v>
      </c>
      <c r="J33" s="24" t="s">
        <v>449</v>
      </c>
      <c r="K33" s="26" t="s">
        <v>449</v>
      </c>
      <c r="L33" s="24" t="s">
        <v>449</v>
      </c>
      <c r="M33" s="25" t="s">
        <v>449</v>
      </c>
      <c r="N33" s="25" t="s">
        <v>449</v>
      </c>
      <c r="O33" s="25" t="s">
        <v>449</v>
      </c>
      <c r="P33" s="25" t="s">
        <v>449</v>
      </c>
      <c r="Q33" s="25" t="s">
        <v>449</v>
      </c>
      <c r="R33" s="26" t="s">
        <v>449</v>
      </c>
      <c r="S33" s="24" t="s">
        <v>449</v>
      </c>
      <c r="T33" s="25" t="s">
        <v>449</v>
      </c>
      <c r="U33" s="25" t="s">
        <v>449</v>
      </c>
      <c r="V33" s="25" t="s">
        <v>449</v>
      </c>
      <c r="W33" s="26" t="s">
        <v>449</v>
      </c>
      <c r="X33" s="10"/>
    </row>
    <row r="34" spans="1:24" x14ac:dyDescent="0.35">
      <c r="A34" s="11"/>
      <c r="B34" s="8" t="s">
        <v>1548</v>
      </c>
      <c r="C34" s="9">
        <v>2453</v>
      </c>
      <c r="D34" s="10">
        <v>2041</v>
      </c>
      <c r="E34" s="5">
        <v>412</v>
      </c>
      <c r="F34" s="5" t="s">
        <v>486</v>
      </c>
      <c r="G34" s="5" t="s">
        <v>486</v>
      </c>
      <c r="H34" s="5" t="s">
        <v>486</v>
      </c>
      <c r="I34" s="11" t="s">
        <v>486</v>
      </c>
      <c r="J34" s="10">
        <v>1890</v>
      </c>
      <c r="K34" s="11">
        <v>472</v>
      </c>
      <c r="L34" s="10">
        <v>343</v>
      </c>
      <c r="M34" s="5">
        <v>499</v>
      </c>
      <c r="N34" s="5">
        <v>190</v>
      </c>
      <c r="O34" s="5">
        <v>713</v>
      </c>
      <c r="P34" s="5">
        <v>469</v>
      </c>
      <c r="Q34" s="5">
        <v>120</v>
      </c>
      <c r="R34" s="11">
        <v>46</v>
      </c>
      <c r="S34" s="10">
        <v>270</v>
      </c>
      <c r="T34" s="5">
        <v>750</v>
      </c>
      <c r="U34" s="5">
        <v>849</v>
      </c>
      <c r="V34" s="5">
        <v>354</v>
      </c>
      <c r="W34" s="11">
        <v>40</v>
      </c>
      <c r="X34" s="10"/>
    </row>
    <row r="35" spans="1:24" x14ac:dyDescent="0.35">
      <c r="A35" s="11"/>
      <c r="B35" s="8" t="s">
        <v>449</v>
      </c>
      <c r="C35" s="12">
        <v>0.46</v>
      </c>
      <c r="D35" s="13">
        <v>1</v>
      </c>
      <c r="E35" s="14">
        <v>1</v>
      </c>
      <c r="F35" s="5" t="s">
        <v>486</v>
      </c>
      <c r="G35" s="5" t="s">
        <v>486</v>
      </c>
      <c r="H35" s="5" t="s">
        <v>486</v>
      </c>
      <c r="I35" s="11" t="s">
        <v>486</v>
      </c>
      <c r="J35" s="13">
        <v>0.45</v>
      </c>
      <c r="K35" s="15">
        <v>0.53</v>
      </c>
      <c r="L35" s="13">
        <v>0.35</v>
      </c>
      <c r="M35" s="14">
        <v>0.42</v>
      </c>
      <c r="N35" s="14">
        <v>0.51</v>
      </c>
      <c r="O35" s="14">
        <v>0.54</v>
      </c>
      <c r="P35" s="14">
        <v>0.63</v>
      </c>
      <c r="Q35" s="14">
        <v>0.56999999999999995</v>
      </c>
      <c r="R35" s="15">
        <v>0.18</v>
      </c>
      <c r="S35" s="13">
        <v>0.25</v>
      </c>
      <c r="T35" s="14">
        <v>0.52</v>
      </c>
      <c r="U35" s="14">
        <v>0.64</v>
      </c>
      <c r="V35" s="14">
        <v>0.69</v>
      </c>
      <c r="W35" s="15">
        <v>0.1</v>
      </c>
      <c r="X35" s="10"/>
    </row>
    <row r="36" spans="1:24" x14ac:dyDescent="0.35">
      <c r="A36" s="11"/>
      <c r="B36" s="8" t="s">
        <v>449</v>
      </c>
      <c r="C36" s="10" t="s">
        <v>1559</v>
      </c>
      <c r="D36" s="10" t="s">
        <v>793</v>
      </c>
      <c r="E36" s="5" t="s">
        <v>793</v>
      </c>
      <c r="F36" s="5" t="s">
        <v>449</v>
      </c>
      <c r="G36" s="5" t="s">
        <v>449</v>
      </c>
      <c r="H36" s="5" t="s">
        <v>449</v>
      </c>
      <c r="I36" s="11" t="s">
        <v>449</v>
      </c>
      <c r="J36" s="10" t="s">
        <v>449</v>
      </c>
      <c r="K36" s="11" t="s">
        <v>506</v>
      </c>
      <c r="L36" s="10" t="s">
        <v>558</v>
      </c>
      <c r="M36" s="5" t="s">
        <v>730</v>
      </c>
      <c r="N36" s="5" t="s">
        <v>1199</v>
      </c>
      <c r="O36" s="5" t="s">
        <v>764</v>
      </c>
      <c r="P36" s="5" t="s">
        <v>757</v>
      </c>
      <c r="Q36" s="5" t="s">
        <v>764</v>
      </c>
      <c r="R36" s="11" t="s">
        <v>449</v>
      </c>
      <c r="S36" s="10" t="s">
        <v>559</v>
      </c>
      <c r="T36" s="5" t="s">
        <v>732</v>
      </c>
      <c r="U36" s="5" t="s">
        <v>737</v>
      </c>
      <c r="V36" s="5" t="s">
        <v>737</v>
      </c>
      <c r="W36" s="11" t="s">
        <v>449</v>
      </c>
      <c r="X36" s="10"/>
    </row>
    <row r="37" spans="1:24" x14ac:dyDescent="0.35">
      <c r="A37" s="11"/>
      <c r="B37" s="8" t="s">
        <v>449</v>
      </c>
      <c r="C37" s="10" t="s">
        <v>559</v>
      </c>
      <c r="D37" s="10" t="s">
        <v>449</v>
      </c>
      <c r="E37" s="5" t="s">
        <v>449</v>
      </c>
      <c r="F37" s="5" t="s">
        <v>449</v>
      </c>
      <c r="G37" s="5" t="s">
        <v>449</v>
      </c>
      <c r="H37" s="5" t="s">
        <v>449</v>
      </c>
      <c r="I37" s="11" t="s">
        <v>449</v>
      </c>
      <c r="J37" s="10" t="s">
        <v>449</v>
      </c>
      <c r="K37" s="11" t="s">
        <v>449</v>
      </c>
      <c r="L37" s="10" t="s">
        <v>449</v>
      </c>
      <c r="M37" s="5" t="s">
        <v>449</v>
      </c>
      <c r="N37" s="5" t="s">
        <v>449</v>
      </c>
      <c r="O37" s="5" t="s">
        <v>449</v>
      </c>
      <c r="P37" s="5" t="s">
        <v>449</v>
      </c>
      <c r="Q37" s="5" t="s">
        <v>449</v>
      </c>
      <c r="R37" s="11" t="s">
        <v>449</v>
      </c>
      <c r="S37" s="10" t="s">
        <v>449</v>
      </c>
      <c r="T37" s="5" t="s">
        <v>449</v>
      </c>
      <c r="U37" s="5" t="s">
        <v>449</v>
      </c>
      <c r="V37" s="5" t="s">
        <v>449</v>
      </c>
      <c r="W37" s="11" t="s">
        <v>449</v>
      </c>
      <c r="X37" s="10"/>
    </row>
    <row r="38" spans="1:24" x14ac:dyDescent="0.35">
      <c r="A38" s="11"/>
      <c r="B38" s="22" t="s">
        <v>1549</v>
      </c>
      <c r="C38" s="23">
        <v>1666</v>
      </c>
      <c r="D38" s="24" t="s">
        <v>486</v>
      </c>
      <c r="E38" s="25" t="s">
        <v>486</v>
      </c>
      <c r="F38" s="25">
        <v>986</v>
      </c>
      <c r="G38" s="25">
        <v>680</v>
      </c>
      <c r="H38" s="25" t="s">
        <v>486</v>
      </c>
      <c r="I38" s="26" t="s">
        <v>486</v>
      </c>
      <c r="J38" s="24">
        <v>1380</v>
      </c>
      <c r="K38" s="26">
        <v>213</v>
      </c>
      <c r="L38" s="24">
        <v>313</v>
      </c>
      <c r="M38" s="25">
        <v>433</v>
      </c>
      <c r="N38" s="25">
        <v>117</v>
      </c>
      <c r="O38" s="25">
        <v>417</v>
      </c>
      <c r="P38" s="25">
        <v>188</v>
      </c>
      <c r="Q38" s="25">
        <v>62</v>
      </c>
      <c r="R38" s="26">
        <v>63</v>
      </c>
      <c r="S38" s="24">
        <v>414</v>
      </c>
      <c r="T38" s="25">
        <v>458</v>
      </c>
      <c r="U38" s="25">
        <v>393</v>
      </c>
      <c r="V38" s="25">
        <v>121</v>
      </c>
      <c r="W38" s="26">
        <v>102</v>
      </c>
      <c r="X38" s="10"/>
    </row>
    <row r="39" spans="1:24" x14ac:dyDescent="0.35">
      <c r="A39" s="11"/>
      <c r="B39" s="22" t="s">
        <v>449</v>
      </c>
      <c r="C39" s="27">
        <v>0.31</v>
      </c>
      <c r="D39" s="24" t="s">
        <v>486</v>
      </c>
      <c r="E39" s="25" t="s">
        <v>486</v>
      </c>
      <c r="F39" s="29">
        <v>1</v>
      </c>
      <c r="G39" s="29">
        <v>1</v>
      </c>
      <c r="H39" s="25" t="s">
        <v>486</v>
      </c>
      <c r="I39" s="26" t="s">
        <v>486</v>
      </c>
      <c r="J39" s="28">
        <v>0.33</v>
      </c>
      <c r="K39" s="30">
        <v>0.24</v>
      </c>
      <c r="L39" s="28">
        <v>0.32</v>
      </c>
      <c r="M39" s="29">
        <v>0.36</v>
      </c>
      <c r="N39" s="29">
        <v>0.31</v>
      </c>
      <c r="O39" s="29">
        <v>0.32</v>
      </c>
      <c r="P39" s="29">
        <v>0.25</v>
      </c>
      <c r="Q39" s="29">
        <v>0.28999999999999998</v>
      </c>
      <c r="R39" s="30">
        <v>0.25</v>
      </c>
      <c r="S39" s="28">
        <v>0.38</v>
      </c>
      <c r="T39" s="29">
        <v>0.32</v>
      </c>
      <c r="U39" s="29">
        <v>0.3</v>
      </c>
      <c r="V39" s="29">
        <v>0.24</v>
      </c>
      <c r="W39" s="29">
        <v>0.27</v>
      </c>
      <c r="X39" s="10"/>
    </row>
    <row r="40" spans="1:24" x14ac:dyDescent="0.35">
      <c r="A40" s="5"/>
      <c r="B40" s="36" t="s">
        <v>449</v>
      </c>
      <c r="C40" s="38" t="s">
        <v>1560</v>
      </c>
      <c r="D40" s="38" t="s">
        <v>449</v>
      </c>
      <c r="E40" s="39" t="s">
        <v>449</v>
      </c>
      <c r="F40" s="39" t="s">
        <v>871</v>
      </c>
      <c r="G40" s="39" t="s">
        <v>871</v>
      </c>
      <c r="H40" s="39" t="s">
        <v>449</v>
      </c>
      <c r="I40" s="40" t="s">
        <v>449</v>
      </c>
      <c r="J40" s="38" t="s">
        <v>514</v>
      </c>
      <c r="K40" s="40" t="s">
        <v>449</v>
      </c>
      <c r="L40" s="38" t="s">
        <v>605</v>
      </c>
      <c r="M40" s="39" t="s">
        <v>741</v>
      </c>
      <c r="N40" s="39" t="s">
        <v>449</v>
      </c>
      <c r="O40" s="39" t="s">
        <v>605</v>
      </c>
      <c r="P40" s="39" t="s">
        <v>449</v>
      </c>
      <c r="Q40" s="39" t="s">
        <v>449</v>
      </c>
      <c r="R40" s="40" t="s">
        <v>449</v>
      </c>
      <c r="S40" s="38" t="s">
        <v>1512</v>
      </c>
      <c r="T40" s="39" t="s">
        <v>647</v>
      </c>
      <c r="U40" s="39" t="s">
        <v>647</v>
      </c>
      <c r="V40" s="39" t="s">
        <v>449</v>
      </c>
      <c r="W40" s="39" t="s">
        <v>449</v>
      </c>
      <c r="X40" s="10"/>
    </row>
    <row r="41" spans="1:24" x14ac:dyDescent="0.35">
      <c r="B41" s="1" t="s">
        <v>1929</v>
      </c>
    </row>
    <row r="42" spans="1:24" x14ac:dyDescent="0.35">
      <c r="B42" s="1" t="s">
        <v>577</v>
      </c>
    </row>
    <row r="43" spans="1:24" x14ac:dyDescent="0.35">
      <c r="B43" s="1" t="s">
        <v>578</v>
      </c>
    </row>
  </sheetData>
  <hyperlinks>
    <hyperlink ref="C1" location="Index!A137" display="Return to Index" xr:uid="{00000000-0004-0000-85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600-000000000000}">
  <dimension ref="A1:AC36"/>
  <sheetViews>
    <sheetView showGridLines="0" zoomScale="85" zoomScaleNormal="85" workbookViewId="0">
      <pane ySplit="8" topLeftCell="A9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357</v>
      </c>
    </row>
    <row r="6" spans="1:29" x14ac:dyDescent="0.35">
      <c r="B6" s="1" t="s">
        <v>358</v>
      </c>
    </row>
    <row r="7" spans="1:29" x14ac:dyDescent="0.35">
      <c r="B7" s="1" t="s">
        <v>359</v>
      </c>
    </row>
    <row r="8" spans="1:29" ht="58" x14ac:dyDescent="0.35">
      <c r="B8" s="5" t="s">
        <v>449</v>
      </c>
      <c r="C8" s="6" t="s">
        <v>450</v>
      </c>
      <c r="D8" s="6" t="s">
        <v>451</v>
      </c>
      <c r="E8" s="7" t="s">
        <v>452</v>
      </c>
      <c r="F8" s="7" t="s">
        <v>453</v>
      </c>
      <c r="G8" s="7" t="s">
        <v>454</v>
      </c>
      <c r="H8" s="7" t="s">
        <v>455</v>
      </c>
      <c r="I8" s="6" t="s">
        <v>456</v>
      </c>
      <c r="J8" s="7" t="s">
        <v>457</v>
      </c>
      <c r="K8" s="7" t="s">
        <v>458</v>
      </c>
      <c r="L8" s="7" t="s">
        <v>459</v>
      </c>
      <c r="M8" s="6" t="s">
        <v>460</v>
      </c>
      <c r="N8" s="7" t="s">
        <v>461</v>
      </c>
      <c r="O8" s="7" t="s">
        <v>462</v>
      </c>
      <c r="P8" s="6" t="s">
        <v>463</v>
      </c>
      <c r="Q8" s="7" t="s">
        <v>464</v>
      </c>
      <c r="R8" s="7" t="s">
        <v>465</v>
      </c>
      <c r="S8" s="7" t="s">
        <v>466</v>
      </c>
      <c r="T8" s="7" t="s">
        <v>467</v>
      </c>
      <c r="U8" s="6" t="s">
        <v>468</v>
      </c>
      <c r="V8" s="7" t="s">
        <v>469</v>
      </c>
      <c r="W8" s="7" t="s">
        <v>470</v>
      </c>
      <c r="X8" s="7" t="s">
        <v>471</v>
      </c>
      <c r="Y8" s="6" t="s">
        <v>472</v>
      </c>
      <c r="Z8" s="7" t="s">
        <v>473</v>
      </c>
      <c r="AA8" s="7" t="s">
        <v>474</v>
      </c>
      <c r="AB8" s="7" t="s">
        <v>475</v>
      </c>
    </row>
    <row r="9" spans="1:29" x14ac:dyDescent="0.35">
      <c r="B9" s="8" t="s">
        <v>476</v>
      </c>
      <c r="C9" s="9">
        <v>4685</v>
      </c>
      <c r="D9" s="10">
        <v>3207</v>
      </c>
      <c r="E9" s="5">
        <v>879</v>
      </c>
      <c r="F9" s="5">
        <v>286</v>
      </c>
      <c r="G9" s="5">
        <v>4</v>
      </c>
      <c r="H9" s="11">
        <v>9</v>
      </c>
      <c r="I9" s="10">
        <v>2125</v>
      </c>
      <c r="J9" s="5">
        <v>424</v>
      </c>
      <c r="K9" s="5">
        <v>648</v>
      </c>
      <c r="L9" s="11">
        <v>10</v>
      </c>
      <c r="M9" s="10">
        <v>1363</v>
      </c>
      <c r="N9" s="5">
        <v>3064</v>
      </c>
      <c r="O9" s="11">
        <v>243</v>
      </c>
      <c r="P9" s="10">
        <v>3095</v>
      </c>
      <c r="Q9" s="5">
        <v>1397</v>
      </c>
      <c r="R9" s="5">
        <v>166</v>
      </c>
      <c r="S9" s="5">
        <v>20</v>
      </c>
      <c r="T9" s="11">
        <v>7</v>
      </c>
      <c r="U9" s="10">
        <v>420</v>
      </c>
      <c r="V9" s="5">
        <v>254</v>
      </c>
      <c r="W9" s="5">
        <v>2044</v>
      </c>
      <c r="X9" s="11">
        <v>30</v>
      </c>
      <c r="Y9" s="10">
        <v>853</v>
      </c>
      <c r="Z9" s="5">
        <v>3670</v>
      </c>
      <c r="AA9" s="5">
        <v>102</v>
      </c>
      <c r="AB9" s="11">
        <v>30</v>
      </c>
    </row>
    <row r="10" spans="1:29" x14ac:dyDescent="0.35">
      <c r="B10" s="17" t="s">
        <v>1930</v>
      </c>
      <c r="C10" s="18">
        <v>4504</v>
      </c>
      <c r="D10" s="19">
        <v>3027</v>
      </c>
      <c r="E10" s="20">
        <v>861</v>
      </c>
      <c r="F10" s="20">
        <v>279</v>
      </c>
      <c r="G10" s="20" t="s">
        <v>664</v>
      </c>
      <c r="H10" s="21" t="s">
        <v>659</v>
      </c>
      <c r="I10" s="19">
        <v>2027</v>
      </c>
      <c r="J10" s="20">
        <v>443</v>
      </c>
      <c r="K10" s="20">
        <v>545</v>
      </c>
      <c r="L10" s="21" t="s">
        <v>679</v>
      </c>
      <c r="M10" s="19">
        <v>1477</v>
      </c>
      <c r="N10" s="20">
        <v>2735</v>
      </c>
      <c r="O10" s="21">
        <v>272</v>
      </c>
      <c r="P10" s="19">
        <v>3026</v>
      </c>
      <c r="Q10" s="20">
        <v>1271</v>
      </c>
      <c r="R10" s="20" t="s">
        <v>642</v>
      </c>
      <c r="S10" s="20" t="s">
        <v>674</v>
      </c>
      <c r="T10" s="21" t="s">
        <v>626</v>
      </c>
      <c r="U10" s="19">
        <v>398</v>
      </c>
      <c r="V10" s="20">
        <v>230</v>
      </c>
      <c r="W10" s="20">
        <v>1875</v>
      </c>
      <c r="X10" s="21" t="s">
        <v>484</v>
      </c>
      <c r="Y10" s="19">
        <v>927</v>
      </c>
      <c r="Z10" s="20">
        <v>3407</v>
      </c>
      <c r="AA10" s="20" t="s">
        <v>1069</v>
      </c>
      <c r="AB10" s="21" t="s">
        <v>1088</v>
      </c>
    </row>
    <row r="11" spans="1:29" x14ac:dyDescent="0.35">
      <c r="A11" s="11"/>
      <c r="B11" s="22" t="s">
        <v>1561</v>
      </c>
      <c r="C11" s="23">
        <v>1655</v>
      </c>
      <c r="D11" s="24">
        <v>1057</v>
      </c>
      <c r="E11" s="25">
        <v>361</v>
      </c>
      <c r="F11" s="25">
        <v>129</v>
      </c>
      <c r="G11" s="25" t="s">
        <v>511</v>
      </c>
      <c r="H11" s="26">
        <v>4</v>
      </c>
      <c r="I11" s="24">
        <v>753</v>
      </c>
      <c r="J11" s="25">
        <v>131</v>
      </c>
      <c r="K11" s="25">
        <v>166</v>
      </c>
      <c r="L11" s="26">
        <v>6</v>
      </c>
      <c r="M11" s="24">
        <v>603</v>
      </c>
      <c r="N11" s="25">
        <v>971</v>
      </c>
      <c r="O11" s="26">
        <v>76</v>
      </c>
      <c r="P11" s="24">
        <v>1099</v>
      </c>
      <c r="Q11" s="25">
        <v>487</v>
      </c>
      <c r="R11" s="25">
        <v>54</v>
      </c>
      <c r="S11" s="25">
        <v>9</v>
      </c>
      <c r="T11" s="26">
        <v>6</v>
      </c>
      <c r="U11" s="24">
        <v>127</v>
      </c>
      <c r="V11" s="25">
        <v>92</v>
      </c>
      <c r="W11" s="25">
        <v>670</v>
      </c>
      <c r="X11" s="26">
        <v>17</v>
      </c>
      <c r="Y11" s="24">
        <v>385</v>
      </c>
      <c r="Z11" s="25">
        <v>1224</v>
      </c>
      <c r="AA11" s="25">
        <v>23</v>
      </c>
      <c r="AB11" s="26">
        <v>10</v>
      </c>
      <c r="AC11" s="10"/>
    </row>
    <row r="12" spans="1:29" x14ac:dyDescent="0.35">
      <c r="A12" s="11"/>
      <c r="B12" s="22" t="s">
        <v>449</v>
      </c>
      <c r="C12" s="27">
        <v>0.37</v>
      </c>
      <c r="D12" s="28">
        <v>0.35</v>
      </c>
      <c r="E12" s="29">
        <v>0.42</v>
      </c>
      <c r="F12" s="29">
        <v>0.46</v>
      </c>
      <c r="G12" s="29">
        <v>0.12</v>
      </c>
      <c r="H12" s="30">
        <v>0.4</v>
      </c>
      <c r="I12" s="28">
        <v>0.37</v>
      </c>
      <c r="J12" s="29">
        <v>0.3</v>
      </c>
      <c r="K12" s="29">
        <v>0.3</v>
      </c>
      <c r="L12" s="30">
        <v>0.55000000000000004</v>
      </c>
      <c r="M12" s="28">
        <v>0.41</v>
      </c>
      <c r="N12" s="29">
        <v>0.35</v>
      </c>
      <c r="O12" s="30">
        <v>0.28000000000000003</v>
      </c>
      <c r="P12" s="28">
        <v>0.36</v>
      </c>
      <c r="Q12" s="29">
        <v>0.38</v>
      </c>
      <c r="R12" s="29">
        <v>0.32</v>
      </c>
      <c r="S12" s="29">
        <v>0.33</v>
      </c>
      <c r="T12" s="30">
        <v>0.51</v>
      </c>
      <c r="U12" s="28">
        <v>0.32</v>
      </c>
      <c r="V12" s="29">
        <v>0.4</v>
      </c>
      <c r="W12" s="29">
        <v>0.36</v>
      </c>
      <c r="X12" s="30">
        <v>0.39</v>
      </c>
      <c r="Y12" s="28">
        <v>0.42</v>
      </c>
      <c r="Z12" s="29">
        <v>0.36</v>
      </c>
      <c r="AA12" s="29">
        <v>0.23</v>
      </c>
      <c r="AB12" s="30">
        <v>0.34</v>
      </c>
      <c r="AC12" s="10"/>
    </row>
    <row r="13" spans="1:29" x14ac:dyDescent="0.35">
      <c r="A13" s="11"/>
      <c r="B13" s="22" t="s">
        <v>449</v>
      </c>
      <c r="C13" s="24" t="s">
        <v>1562</v>
      </c>
      <c r="D13" s="24" t="s">
        <v>449</v>
      </c>
      <c r="E13" s="25" t="s">
        <v>489</v>
      </c>
      <c r="F13" s="25" t="s">
        <v>489</v>
      </c>
      <c r="G13" s="25" t="s">
        <v>449</v>
      </c>
      <c r="H13" s="26" t="s">
        <v>449</v>
      </c>
      <c r="I13" s="24" t="s">
        <v>771</v>
      </c>
      <c r="J13" s="25" t="s">
        <v>449</v>
      </c>
      <c r="K13" s="25" t="s">
        <v>449</v>
      </c>
      <c r="L13" s="26" t="s">
        <v>449</v>
      </c>
      <c r="M13" s="24" t="s">
        <v>507</v>
      </c>
      <c r="N13" s="25" t="s">
        <v>449</v>
      </c>
      <c r="O13" s="26" t="s">
        <v>449</v>
      </c>
      <c r="P13" s="24" t="s">
        <v>449</v>
      </c>
      <c r="Q13" s="25" t="s">
        <v>449</v>
      </c>
      <c r="R13" s="25" t="s">
        <v>449</v>
      </c>
      <c r="S13" s="25" t="s">
        <v>449</v>
      </c>
      <c r="T13" s="26" t="s">
        <v>449</v>
      </c>
      <c r="U13" s="24" t="s">
        <v>449</v>
      </c>
      <c r="V13" s="25" t="s">
        <v>449</v>
      </c>
      <c r="W13" s="25" t="s">
        <v>449</v>
      </c>
      <c r="X13" s="26" t="s">
        <v>449</v>
      </c>
      <c r="Y13" s="24" t="s">
        <v>1188</v>
      </c>
      <c r="Z13" s="25" t="s">
        <v>1489</v>
      </c>
      <c r="AA13" s="25" t="s">
        <v>449</v>
      </c>
      <c r="AB13" s="26" t="s">
        <v>449</v>
      </c>
      <c r="AC13" s="10"/>
    </row>
    <row r="14" spans="1:29" x14ac:dyDescent="0.35">
      <c r="A14" s="11"/>
      <c r="B14" s="8" t="s">
        <v>1563</v>
      </c>
      <c r="C14" s="9">
        <v>57</v>
      </c>
      <c r="D14" s="10">
        <v>37</v>
      </c>
      <c r="E14" s="5">
        <v>10</v>
      </c>
      <c r="F14" s="5">
        <v>1</v>
      </c>
      <c r="G14" s="5" t="s">
        <v>486</v>
      </c>
      <c r="H14" s="11" t="s">
        <v>486</v>
      </c>
      <c r="I14" s="10">
        <v>17</v>
      </c>
      <c r="J14" s="5">
        <v>9</v>
      </c>
      <c r="K14" s="5">
        <v>10</v>
      </c>
      <c r="L14" s="11">
        <v>1</v>
      </c>
      <c r="M14" s="10">
        <v>11</v>
      </c>
      <c r="N14" s="5">
        <v>45</v>
      </c>
      <c r="O14" s="11">
        <v>1</v>
      </c>
      <c r="P14" s="10">
        <v>32</v>
      </c>
      <c r="Q14" s="5">
        <v>25</v>
      </c>
      <c r="R14" s="5" t="s">
        <v>511</v>
      </c>
      <c r="S14" s="5" t="s">
        <v>486</v>
      </c>
      <c r="T14" s="11" t="s">
        <v>486</v>
      </c>
      <c r="U14" s="10">
        <v>5</v>
      </c>
      <c r="V14" s="5">
        <v>2</v>
      </c>
      <c r="W14" s="5">
        <v>19</v>
      </c>
      <c r="X14" s="11" t="s">
        <v>486</v>
      </c>
      <c r="Y14" s="10">
        <v>9</v>
      </c>
      <c r="Z14" s="5">
        <v>44</v>
      </c>
      <c r="AA14" s="5">
        <v>2</v>
      </c>
      <c r="AB14" s="11">
        <v>2</v>
      </c>
      <c r="AC14" s="10"/>
    </row>
    <row r="15" spans="1:29" x14ac:dyDescent="0.35">
      <c r="A15" s="11"/>
      <c r="B15" s="8" t="s">
        <v>449</v>
      </c>
      <c r="C15" s="12">
        <v>0.01</v>
      </c>
      <c r="D15" s="13">
        <v>0.01</v>
      </c>
      <c r="E15" s="14">
        <v>0.01</v>
      </c>
      <c r="F15" s="14">
        <v>0.01</v>
      </c>
      <c r="G15" s="5" t="s">
        <v>486</v>
      </c>
      <c r="H15" s="11" t="s">
        <v>486</v>
      </c>
      <c r="I15" s="13">
        <v>0.01</v>
      </c>
      <c r="J15" s="14">
        <v>0.02</v>
      </c>
      <c r="K15" s="14">
        <v>0.02</v>
      </c>
      <c r="L15" s="15">
        <v>0.06</v>
      </c>
      <c r="M15" s="13">
        <v>0.01</v>
      </c>
      <c r="N15" s="14">
        <v>0.02</v>
      </c>
      <c r="O15" s="11" t="s">
        <v>511</v>
      </c>
      <c r="P15" s="13">
        <v>0.01</v>
      </c>
      <c r="Q15" s="14">
        <v>0.02</v>
      </c>
      <c r="R15" s="5" t="s">
        <v>511</v>
      </c>
      <c r="S15" s="5" t="s">
        <v>486</v>
      </c>
      <c r="T15" s="11" t="s">
        <v>486</v>
      </c>
      <c r="U15" s="13">
        <v>0.01</v>
      </c>
      <c r="V15" s="14">
        <v>0.01</v>
      </c>
      <c r="W15" s="14">
        <v>0.01</v>
      </c>
      <c r="X15" s="11" t="s">
        <v>486</v>
      </c>
      <c r="Y15" s="13">
        <v>0.01</v>
      </c>
      <c r="Z15" s="14">
        <v>0.01</v>
      </c>
      <c r="AA15" s="14">
        <v>0.02</v>
      </c>
      <c r="AB15" s="15">
        <v>0.05</v>
      </c>
      <c r="AC15" s="10"/>
    </row>
    <row r="16" spans="1:29" x14ac:dyDescent="0.35">
      <c r="A16" s="11"/>
      <c r="B16" s="8" t="s">
        <v>449</v>
      </c>
      <c r="C16" s="10" t="s">
        <v>665</v>
      </c>
      <c r="D16" s="10" t="s">
        <v>449</v>
      </c>
      <c r="E16" s="5" t="s">
        <v>449</v>
      </c>
      <c r="F16" s="5" t="s">
        <v>449</v>
      </c>
      <c r="G16" s="5" t="s">
        <v>449</v>
      </c>
      <c r="H16" s="11" t="s">
        <v>449</v>
      </c>
      <c r="I16" s="10" t="s">
        <v>449</v>
      </c>
      <c r="J16" s="5" t="s">
        <v>449</v>
      </c>
      <c r="K16" s="5" t="s">
        <v>449</v>
      </c>
      <c r="L16" s="11" t="s">
        <v>449</v>
      </c>
      <c r="M16" s="10" t="s">
        <v>449</v>
      </c>
      <c r="N16" s="5" t="s">
        <v>505</v>
      </c>
      <c r="O16" s="11" t="s">
        <v>449</v>
      </c>
      <c r="P16" s="10" t="s">
        <v>449</v>
      </c>
      <c r="Q16" s="5" t="s">
        <v>505</v>
      </c>
      <c r="R16" s="5" t="s">
        <v>449</v>
      </c>
      <c r="S16" s="5" t="s">
        <v>449</v>
      </c>
      <c r="T16" s="11" t="s">
        <v>449</v>
      </c>
      <c r="U16" s="10" t="s">
        <v>449</v>
      </c>
      <c r="V16" s="5" t="s">
        <v>449</v>
      </c>
      <c r="W16" s="5" t="s">
        <v>449</v>
      </c>
      <c r="X16" s="11" t="s">
        <v>449</v>
      </c>
      <c r="Y16" s="10" t="s">
        <v>449</v>
      </c>
      <c r="Z16" s="5" t="s">
        <v>449</v>
      </c>
      <c r="AA16" s="5" t="s">
        <v>449</v>
      </c>
      <c r="AB16" s="11" t="s">
        <v>449</v>
      </c>
      <c r="AC16" s="10"/>
    </row>
    <row r="17" spans="1:29" ht="58" x14ac:dyDescent="0.35">
      <c r="A17" s="11"/>
      <c r="B17" s="22" t="s">
        <v>1564</v>
      </c>
      <c r="C17" s="23">
        <v>351</v>
      </c>
      <c r="D17" s="24">
        <v>249</v>
      </c>
      <c r="E17" s="25">
        <v>55</v>
      </c>
      <c r="F17" s="25">
        <v>19</v>
      </c>
      <c r="G17" s="25" t="s">
        <v>486</v>
      </c>
      <c r="H17" s="26">
        <v>1</v>
      </c>
      <c r="I17" s="24">
        <v>168</v>
      </c>
      <c r="J17" s="25">
        <v>35</v>
      </c>
      <c r="K17" s="25">
        <v>45</v>
      </c>
      <c r="L17" s="26">
        <v>1</v>
      </c>
      <c r="M17" s="24">
        <v>91</v>
      </c>
      <c r="N17" s="25">
        <v>230</v>
      </c>
      <c r="O17" s="26">
        <v>24</v>
      </c>
      <c r="P17" s="24">
        <v>262</v>
      </c>
      <c r="Q17" s="25">
        <v>74</v>
      </c>
      <c r="R17" s="25">
        <v>11</v>
      </c>
      <c r="S17" s="25">
        <v>3</v>
      </c>
      <c r="T17" s="26" t="s">
        <v>486</v>
      </c>
      <c r="U17" s="24">
        <v>33</v>
      </c>
      <c r="V17" s="25">
        <v>21</v>
      </c>
      <c r="W17" s="25">
        <v>158</v>
      </c>
      <c r="X17" s="26">
        <v>1</v>
      </c>
      <c r="Y17" s="24">
        <v>62</v>
      </c>
      <c r="Z17" s="25">
        <v>282</v>
      </c>
      <c r="AA17" s="25">
        <v>5</v>
      </c>
      <c r="AB17" s="26">
        <v>2</v>
      </c>
      <c r="AC17" s="10"/>
    </row>
    <row r="18" spans="1:29" x14ac:dyDescent="0.35">
      <c r="A18" s="11"/>
      <c r="B18" s="22" t="s">
        <v>449</v>
      </c>
      <c r="C18" s="27">
        <v>0.08</v>
      </c>
      <c r="D18" s="28">
        <v>0.08</v>
      </c>
      <c r="E18" s="29">
        <v>0.06</v>
      </c>
      <c r="F18" s="29">
        <v>7.0000000000000007E-2</v>
      </c>
      <c r="G18" s="25" t="s">
        <v>486</v>
      </c>
      <c r="H18" s="30">
        <v>7.0000000000000007E-2</v>
      </c>
      <c r="I18" s="28">
        <v>0.08</v>
      </c>
      <c r="J18" s="29">
        <v>0.08</v>
      </c>
      <c r="K18" s="29">
        <v>0.08</v>
      </c>
      <c r="L18" s="30">
        <v>0.1</v>
      </c>
      <c r="M18" s="28">
        <v>0.06</v>
      </c>
      <c r="N18" s="29">
        <v>0.08</v>
      </c>
      <c r="O18" s="30">
        <v>0.09</v>
      </c>
      <c r="P18" s="28">
        <v>0.09</v>
      </c>
      <c r="Q18" s="29">
        <v>0.06</v>
      </c>
      <c r="R18" s="29">
        <v>7.0000000000000007E-2</v>
      </c>
      <c r="S18" s="29">
        <v>0.13</v>
      </c>
      <c r="T18" s="26" t="s">
        <v>486</v>
      </c>
      <c r="U18" s="28">
        <v>0.08</v>
      </c>
      <c r="V18" s="29">
        <v>0.09</v>
      </c>
      <c r="W18" s="29">
        <v>0.08</v>
      </c>
      <c r="X18" s="30">
        <v>0.02</v>
      </c>
      <c r="Y18" s="28">
        <v>7.0000000000000007E-2</v>
      </c>
      <c r="Z18" s="29">
        <v>0.08</v>
      </c>
      <c r="AA18" s="29">
        <v>0.05</v>
      </c>
      <c r="AB18" s="30">
        <v>0.08</v>
      </c>
      <c r="AC18" s="10"/>
    </row>
    <row r="19" spans="1:29" x14ac:dyDescent="0.35">
      <c r="A19" s="11"/>
      <c r="B19" s="22" t="s">
        <v>449</v>
      </c>
      <c r="C19" s="24" t="s">
        <v>632</v>
      </c>
      <c r="D19" s="24" t="s">
        <v>449</v>
      </c>
      <c r="E19" s="25" t="s">
        <v>449</v>
      </c>
      <c r="F19" s="25" t="s">
        <v>449</v>
      </c>
      <c r="G19" s="25" t="s">
        <v>449</v>
      </c>
      <c r="H19" s="26" t="s">
        <v>449</v>
      </c>
      <c r="I19" s="24" t="s">
        <v>449</v>
      </c>
      <c r="J19" s="25" t="s">
        <v>449</v>
      </c>
      <c r="K19" s="25" t="s">
        <v>449</v>
      </c>
      <c r="L19" s="26" t="s">
        <v>449</v>
      </c>
      <c r="M19" s="24" t="s">
        <v>449</v>
      </c>
      <c r="N19" s="25" t="s">
        <v>568</v>
      </c>
      <c r="O19" s="26" t="s">
        <v>449</v>
      </c>
      <c r="P19" s="24" t="s">
        <v>593</v>
      </c>
      <c r="Q19" s="25" t="s">
        <v>449</v>
      </c>
      <c r="R19" s="25" t="s">
        <v>449</v>
      </c>
      <c r="S19" s="25" t="s">
        <v>449</v>
      </c>
      <c r="T19" s="26" t="s">
        <v>449</v>
      </c>
      <c r="U19" s="24" t="s">
        <v>449</v>
      </c>
      <c r="V19" s="25" t="s">
        <v>449</v>
      </c>
      <c r="W19" s="25" t="s">
        <v>449</v>
      </c>
      <c r="X19" s="26" t="s">
        <v>449</v>
      </c>
      <c r="Y19" s="24" t="s">
        <v>449</v>
      </c>
      <c r="Z19" s="25" t="s">
        <v>449</v>
      </c>
      <c r="AA19" s="25" t="s">
        <v>449</v>
      </c>
      <c r="AB19" s="26" t="s">
        <v>449</v>
      </c>
      <c r="AC19" s="10"/>
    </row>
    <row r="20" spans="1:29" ht="58" x14ac:dyDescent="0.35">
      <c r="A20" s="11"/>
      <c r="B20" s="8" t="s">
        <v>1565</v>
      </c>
      <c r="C20" s="9">
        <v>544</v>
      </c>
      <c r="D20" s="10">
        <v>372</v>
      </c>
      <c r="E20" s="5">
        <v>94</v>
      </c>
      <c r="F20" s="5">
        <v>27</v>
      </c>
      <c r="G20" s="5">
        <v>2</v>
      </c>
      <c r="H20" s="11">
        <v>4</v>
      </c>
      <c r="I20" s="10">
        <v>259</v>
      </c>
      <c r="J20" s="5">
        <v>53</v>
      </c>
      <c r="K20" s="5">
        <v>59</v>
      </c>
      <c r="L20" s="11">
        <v>1</v>
      </c>
      <c r="M20" s="10">
        <v>173</v>
      </c>
      <c r="N20" s="5">
        <v>325</v>
      </c>
      <c r="O20" s="11">
        <v>38</v>
      </c>
      <c r="P20" s="10">
        <v>341</v>
      </c>
      <c r="Q20" s="5">
        <v>170</v>
      </c>
      <c r="R20" s="5">
        <v>23</v>
      </c>
      <c r="S20" s="5">
        <v>7</v>
      </c>
      <c r="T20" s="11">
        <v>4</v>
      </c>
      <c r="U20" s="10">
        <v>43</v>
      </c>
      <c r="V20" s="5">
        <v>22</v>
      </c>
      <c r="W20" s="5">
        <v>233</v>
      </c>
      <c r="X20" s="11">
        <v>18</v>
      </c>
      <c r="Y20" s="10">
        <v>108</v>
      </c>
      <c r="Z20" s="5">
        <v>414</v>
      </c>
      <c r="AA20" s="5">
        <v>13</v>
      </c>
      <c r="AB20" s="11">
        <v>2</v>
      </c>
      <c r="AC20" s="10"/>
    </row>
    <row r="21" spans="1:29" x14ac:dyDescent="0.35">
      <c r="A21" s="11"/>
      <c r="B21" s="8" t="s">
        <v>449</v>
      </c>
      <c r="C21" s="12">
        <v>0.12</v>
      </c>
      <c r="D21" s="13">
        <v>0.12</v>
      </c>
      <c r="E21" s="14">
        <v>0.11</v>
      </c>
      <c r="F21" s="14">
        <v>0.1</v>
      </c>
      <c r="G21" s="14">
        <v>0.49</v>
      </c>
      <c r="H21" s="15">
        <v>0.37</v>
      </c>
      <c r="I21" s="13">
        <v>0.13</v>
      </c>
      <c r="J21" s="14">
        <v>0.12</v>
      </c>
      <c r="K21" s="14">
        <v>0.11</v>
      </c>
      <c r="L21" s="15">
        <v>0.06</v>
      </c>
      <c r="M21" s="13">
        <v>0.12</v>
      </c>
      <c r="N21" s="14">
        <v>0.12</v>
      </c>
      <c r="O21" s="15">
        <v>0.14000000000000001</v>
      </c>
      <c r="P21" s="13">
        <v>0.11</v>
      </c>
      <c r="Q21" s="14">
        <v>0.13</v>
      </c>
      <c r="R21" s="14">
        <v>0.14000000000000001</v>
      </c>
      <c r="S21" s="14">
        <v>0.26</v>
      </c>
      <c r="T21" s="15">
        <v>0.31</v>
      </c>
      <c r="U21" s="13">
        <v>0.11</v>
      </c>
      <c r="V21" s="14">
        <v>0.1</v>
      </c>
      <c r="W21" s="14">
        <v>0.12</v>
      </c>
      <c r="X21" s="15">
        <v>0.43</v>
      </c>
      <c r="Y21" s="13">
        <v>0.12</v>
      </c>
      <c r="Z21" s="14">
        <v>0.12</v>
      </c>
      <c r="AA21" s="14">
        <v>0.13</v>
      </c>
      <c r="AB21" s="15">
        <v>0.06</v>
      </c>
      <c r="AC21" s="10"/>
    </row>
    <row r="22" spans="1:29" ht="58" x14ac:dyDescent="0.35">
      <c r="A22" s="11"/>
      <c r="B22" s="22" t="s">
        <v>1566</v>
      </c>
      <c r="C22" s="23">
        <v>7</v>
      </c>
      <c r="D22" s="24">
        <v>3</v>
      </c>
      <c r="E22" s="25" t="s">
        <v>486</v>
      </c>
      <c r="F22" s="25" t="s">
        <v>486</v>
      </c>
      <c r="G22" s="25" t="s">
        <v>486</v>
      </c>
      <c r="H22" s="26" t="s">
        <v>486</v>
      </c>
      <c r="I22" s="24">
        <v>3</v>
      </c>
      <c r="J22" s="25" t="s">
        <v>486</v>
      </c>
      <c r="K22" s="25" t="s">
        <v>486</v>
      </c>
      <c r="L22" s="26" t="s">
        <v>486</v>
      </c>
      <c r="M22" s="24">
        <v>4</v>
      </c>
      <c r="N22" s="25">
        <v>3</v>
      </c>
      <c r="O22" s="26" t="s">
        <v>486</v>
      </c>
      <c r="P22" s="24">
        <v>7</v>
      </c>
      <c r="Q22" s="25" t="s">
        <v>486</v>
      </c>
      <c r="R22" s="25" t="s">
        <v>486</v>
      </c>
      <c r="S22" s="25" t="s">
        <v>486</v>
      </c>
      <c r="T22" s="26" t="s">
        <v>486</v>
      </c>
      <c r="U22" s="24">
        <v>2</v>
      </c>
      <c r="V22" s="25" t="s">
        <v>486</v>
      </c>
      <c r="W22" s="25" t="s">
        <v>486</v>
      </c>
      <c r="X22" s="26" t="s">
        <v>511</v>
      </c>
      <c r="Y22" s="24">
        <v>3</v>
      </c>
      <c r="Z22" s="25">
        <v>4</v>
      </c>
      <c r="AA22" s="25" t="s">
        <v>486</v>
      </c>
      <c r="AB22" s="26" t="s">
        <v>486</v>
      </c>
      <c r="AC22" s="10"/>
    </row>
    <row r="23" spans="1:29" x14ac:dyDescent="0.35">
      <c r="A23" s="11"/>
      <c r="B23" s="22" t="s">
        <v>449</v>
      </c>
      <c r="C23" s="23" t="s">
        <v>511</v>
      </c>
      <c r="D23" s="24" t="s">
        <v>511</v>
      </c>
      <c r="E23" s="25" t="s">
        <v>486</v>
      </c>
      <c r="F23" s="25" t="s">
        <v>486</v>
      </c>
      <c r="G23" s="25" t="s">
        <v>486</v>
      </c>
      <c r="H23" s="26" t="s">
        <v>486</v>
      </c>
      <c r="I23" s="24" t="s">
        <v>511</v>
      </c>
      <c r="J23" s="25" t="s">
        <v>486</v>
      </c>
      <c r="K23" s="25" t="s">
        <v>486</v>
      </c>
      <c r="L23" s="26" t="s">
        <v>486</v>
      </c>
      <c r="M23" s="24" t="s">
        <v>511</v>
      </c>
      <c r="N23" s="25" t="s">
        <v>511</v>
      </c>
      <c r="O23" s="26" t="s">
        <v>486</v>
      </c>
      <c r="P23" s="24" t="s">
        <v>511</v>
      </c>
      <c r="Q23" s="25" t="s">
        <v>486</v>
      </c>
      <c r="R23" s="25" t="s">
        <v>486</v>
      </c>
      <c r="S23" s="25" t="s">
        <v>486</v>
      </c>
      <c r="T23" s="26" t="s">
        <v>486</v>
      </c>
      <c r="U23" s="24" t="s">
        <v>511</v>
      </c>
      <c r="V23" s="25" t="s">
        <v>486</v>
      </c>
      <c r="W23" s="25" t="s">
        <v>486</v>
      </c>
      <c r="X23" s="30">
        <v>0.01</v>
      </c>
      <c r="Y23" s="24" t="s">
        <v>511</v>
      </c>
      <c r="Z23" s="25" t="s">
        <v>511</v>
      </c>
      <c r="AA23" s="25" t="s">
        <v>486</v>
      </c>
      <c r="AB23" s="26" t="s">
        <v>486</v>
      </c>
      <c r="AC23" s="10"/>
    </row>
    <row r="24" spans="1:29" x14ac:dyDescent="0.35">
      <c r="A24" s="11"/>
      <c r="B24" s="22" t="s">
        <v>449</v>
      </c>
      <c r="C24" s="24" t="s">
        <v>449</v>
      </c>
      <c r="D24" s="24" t="s">
        <v>449</v>
      </c>
      <c r="E24" s="25" t="s">
        <v>449</v>
      </c>
      <c r="F24" s="25" t="s">
        <v>449</v>
      </c>
      <c r="G24" s="25" t="s">
        <v>449</v>
      </c>
      <c r="H24" s="26" t="s">
        <v>449</v>
      </c>
      <c r="I24" s="24" t="s">
        <v>449</v>
      </c>
      <c r="J24" s="25" t="s">
        <v>449</v>
      </c>
      <c r="K24" s="25" t="s">
        <v>449</v>
      </c>
      <c r="L24" s="26" t="s">
        <v>449</v>
      </c>
      <c r="M24" s="24" t="s">
        <v>449</v>
      </c>
      <c r="N24" s="25" t="s">
        <v>449</v>
      </c>
      <c r="O24" s="26" t="s">
        <v>449</v>
      </c>
      <c r="P24" s="24" t="s">
        <v>449</v>
      </c>
      <c r="Q24" s="25" t="s">
        <v>449</v>
      </c>
      <c r="R24" s="25" t="s">
        <v>449</v>
      </c>
      <c r="S24" s="25" t="s">
        <v>449</v>
      </c>
      <c r="T24" s="26" t="s">
        <v>449</v>
      </c>
      <c r="U24" s="24" t="s">
        <v>559</v>
      </c>
      <c r="V24" s="25" t="s">
        <v>449</v>
      </c>
      <c r="W24" s="25" t="s">
        <v>449</v>
      </c>
      <c r="X24" s="26" t="s">
        <v>449</v>
      </c>
      <c r="Y24" s="24" t="s">
        <v>449</v>
      </c>
      <c r="Z24" s="25" t="s">
        <v>449</v>
      </c>
      <c r="AA24" s="25" t="s">
        <v>449</v>
      </c>
      <c r="AB24" s="26" t="s">
        <v>449</v>
      </c>
      <c r="AC24" s="10"/>
    </row>
    <row r="25" spans="1:29" ht="58" x14ac:dyDescent="0.35">
      <c r="A25" s="11"/>
      <c r="B25" s="8" t="s">
        <v>1567</v>
      </c>
      <c r="C25" s="9">
        <v>419</v>
      </c>
      <c r="D25" s="10">
        <v>279</v>
      </c>
      <c r="E25" s="5">
        <v>86</v>
      </c>
      <c r="F25" s="5">
        <v>25</v>
      </c>
      <c r="G25" s="5">
        <v>1</v>
      </c>
      <c r="H25" s="11" t="s">
        <v>486</v>
      </c>
      <c r="I25" s="10">
        <v>164</v>
      </c>
      <c r="J25" s="5">
        <v>55</v>
      </c>
      <c r="K25" s="5">
        <v>58</v>
      </c>
      <c r="L25" s="11">
        <v>1</v>
      </c>
      <c r="M25" s="10">
        <v>126</v>
      </c>
      <c r="N25" s="5">
        <v>268</v>
      </c>
      <c r="O25" s="11">
        <v>25</v>
      </c>
      <c r="P25" s="10">
        <v>285</v>
      </c>
      <c r="Q25" s="5">
        <v>119</v>
      </c>
      <c r="R25" s="5">
        <v>12</v>
      </c>
      <c r="S25" s="5">
        <v>1</v>
      </c>
      <c r="T25" s="11">
        <v>2</v>
      </c>
      <c r="U25" s="10">
        <v>28</v>
      </c>
      <c r="V25" s="5">
        <v>14</v>
      </c>
      <c r="W25" s="5">
        <v>176</v>
      </c>
      <c r="X25" s="11" t="s">
        <v>511</v>
      </c>
      <c r="Y25" s="10">
        <v>59</v>
      </c>
      <c r="Z25" s="5">
        <v>349</v>
      </c>
      <c r="AA25" s="5">
        <v>10</v>
      </c>
      <c r="AB25" s="11" t="s">
        <v>486</v>
      </c>
      <c r="AC25" s="10"/>
    </row>
    <row r="26" spans="1:29" x14ac:dyDescent="0.35">
      <c r="A26" s="11"/>
      <c r="B26" s="8" t="s">
        <v>449</v>
      </c>
      <c r="C26" s="12">
        <v>0.09</v>
      </c>
      <c r="D26" s="13">
        <v>0.09</v>
      </c>
      <c r="E26" s="14">
        <v>0.1</v>
      </c>
      <c r="F26" s="14">
        <v>0.09</v>
      </c>
      <c r="G26" s="14">
        <v>0.24</v>
      </c>
      <c r="H26" s="11" t="s">
        <v>486</v>
      </c>
      <c r="I26" s="13">
        <v>0.08</v>
      </c>
      <c r="J26" s="14">
        <v>0.13</v>
      </c>
      <c r="K26" s="14">
        <v>0.11</v>
      </c>
      <c r="L26" s="15">
        <v>0.11</v>
      </c>
      <c r="M26" s="13">
        <v>0.09</v>
      </c>
      <c r="N26" s="14">
        <v>0.1</v>
      </c>
      <c r="O26" s="15">
        <v>0.09</v>
      </c>
      <c r="P26" s="13">
        <v>0.09</v>
      </c>
      <c r="Q26" s="14">
        <v>0.09</v>
      </c>
      <c r="R26" s="14">
        <v>7.0000000000000007E-2</v>
      </c>
      <c r="S26" s="14">
        <v>0.02</v>
      </c>
      <c r="T26" s="15">
        <v>0.17</v>
      </c>
      <c r="U26" s="13">
        <v>7.0000000000000007E-2</v>
      </c>
      <c r="V26" s="14">
        <v>0.06</v>
      </c>
      <c r="W26" s="14">
        <v>0.09</v>
      </c>
      <c r="X26" s="15">
        <v>0.01</v>
      </c>
      <c r="Y26" s="13">
        <v>0.06</v>
      </c>
      <c r="Z26" s="14">
        <v>0.1</v>
      </c>
      <c r="AA26" s="14">
        <v>0.1</v>
      </c>
      <c r="AB26" s="11" t="s">
        <v>486</v>
      </c>
      <c r="AC26" s="10"/>
    </row>
    <row r="27" spans="1:29" x14ac:dyDescent="0.35">
      <c r="A27" s="11"/>
      <c r="B27" s="8" t="s">
        <v>449</v>
      </c>
      <c r="C27" s="10" t="s">
        <v>1314</v>
      </c>
      <c r="D27" s="10" t="s">
        <v>449</v>
      </c>
      <c r="E27" s="5" t="s">
        <v>449</v>
      </c>
      <c r="F27" s="5" t="s">
        <v>449</v>
      </c>
      <c r="G27" s="5" t="s">
        <v>449</v>
      </c>
      <c r="H27" s="11" t="s">
        <v>449</v>
      </c>
      <c r="I27" s="10" t="s">
        <v>449</v>
      </c>
      <c r="J27" s="5" t="s">
        <v>665</v>
      </c>
      <c r="K27" s="5" t="s">
        <v>449</v>
      </c>
      <c r="L27" s="11" t="s">
        <v>449</v>
      </c>
      <c r="M27" s="10" t="s">
        <v>449</v>
      </c>
      <c r="N27" s="5" t="s">
        <v>449</v>
      </c>
      <c r="O27" s="11" t="s">
        <v>449</v>
      </c>
      <c r="P27" s="10" t="s">
        <v>449</v>
      </c>
      <c r="Q27" s="5" t="s">
        <v>449</v>
      </c>
      <c r="R27" s="5" t="s">
        <v>449</v>
      </c>
      <c r="S27" s="5" t="s">
        <v>449</v>
      </c>
      <c r="T27" s="11" t="s">
        <v>449</v>
      </c>
      <c r="U27" s="10" t="s">
        <v>449</v>
      </c>
      <c r="V27" s="5" t="s">
        <v>449</v>
      </c>
      <c r="W27" s="5" t="s">
        <v>449</v>
      </c>
      <c r="X27" s="11" t="s">
        <v>449</v>
      </c>
      <c r="Y27" s="10" t="s">
        <v>449</v>
      </c>
      <c r="Z27" s="5" t="s">
        <v>502</v>
      </c>
      <c r="AA27" s="5" t="s">
        <v>449</v>
      </c>
      <c r="AB27" s="11" t="s">
        <v>449</v>
      </c>
      <c r="AC27" s="10"/>
    </row>
    <row r="28" spans="1:29" x14ac:dyDescent="0.35">
      <c r="A28" s="11"/>
      <c r="B28" s="22" t="s">
        <v>1151</v>
      </c>
      <c r="C28" s="23">
        <v>1684</v>
      </c>
      <c r="D28" s="24">
        <v>1172</v>
      </c>
      <c r="E28" s="25">
        <v>310</v>
      </c>
      <c r="F28" s="25">
        <v>87</v>
      </c>
      <c r="G28" s="25" t="s">
        <v>511</v>
      </c>
      <c r="H28" s="26">
        <v>2</v>
      </c>
      <c r="I28" s="24">
        <v>759</v>
      </c>
      <c r="J28" s="25">
        <v>186</v>
      </c>
      <c r="K28" s="25">
        <v>226</v>
      </c>
      <c r="L28" s="26">
        <v>1</v>
      </c>
      <c r="M28" s="24">
        <v>520</v>
      </c>
      <c r="N28" s="25">
        <v>1042</v>
      </c>
      <c r="O28" s="26">
        <v>117</v>
      </c>
      <c r="P28" s="24">
        <v>1136</v>
      </c>
      <c r="Q28" s="25">
        <v>463</v>
      </c>
      <c r="R28" s="25">
        <v>73</v>
      </c>
      <c r="S28" s="25">
        <v>12</v>
      </c>
      <c r="T28" s="26">
        <v>1</v>
      </c>
      <c r="U28" s="24">
        <v>170</v>
      </c>
      <c r="V28" s="25">
        <v>88</v>
      </c>
      <c r="W28" s="25">
        <v>711</v>
      </c>
      <c r="X28" s="26">
        <v>11</v>
      </c>
      <c r="Y28" s="24">
        <v>343</v>
      </c>
      <c r="Z28" s="25">
        <v>1260</v>
      </c>
      <c r="AA28" s="25">
        <v>51</v>
      </c>
      <c r="AB28" s="26">
        <v>16</v>
      </c>
      <c r="AC28" s="10"/>
    </row>
    <row r="29" spans="1:29" x14ac:dyDescent="0.35">
      <c r="A29" s="11"/>
      <c r="B29" s="22" t="s">
        <v>449</v>
      </c>
      <c r="C29" s="27">
        <v>0.37</v>
      </c>
      <c r="D29" s="28">
        <v>0.39</v>
      </c>
      <c r="E29" s="29">
        <v>0.36</v>
      </c>
      <c r="F29" s="29">
        <v>0.31</v>
      </c>
      <c r="G29" s="29">
        <v>0.14000000000000001</v>
      </c>
      <c r="H29" s="30">
        <v>0.23</v>
      </c>
      <c r="I29" s="28">
        <v>0.37</v>
      </c>
      <c r="J29" s="29">
        <v>0.42</v>
      </c>
      <c r="K29" s="29">
        <v>0.41</v>
      </c>
      <c r="L29" s="30">
        <v>0.08</v>
      </c>
      <c r="M29" s="28">
        <v>0.35</v>
      </c>
      <c r="N29" s="29">
        <v>0.38</v>
      </c>
      <c r="O29" s="30">
        <v>0.43</v>
      </c>
      <c r="P29" s="28">
        <v>0.38</v>
      </c>
      <c r="Q29" s="29">
        <v>0.36</v>
      </c>
      <c r="R29" s="29">
        <v>0.43</v>
      </c>
      <c r="S29" s="29">
        <v>0.45</v>
      </c>
      <c r="T29" s="30">
        <v>0.1</v>
      </c>
      <c r="U29" s="28">
        <v>0.43</v>
      </c>
      <c r="V29" s="29">
        <v>0.39</v>
      </c>
      <c r="W29" s="29">
        <v>0.38</v>
      </c>
      <c r="X29" s="30">
        <v>0.25</v>
      </c>
      <c r="Y29" s="28">
        <v>0.37</v>
      </c>
      <c r="Z29" s="29">
        <v>0.37</v>
      </c>
      <c r="AA29" s="29">
        <v>0.51</v>
      </c>
      <c r="AB29" s="30">
        <v>0.51</v>
      </c>
      <c r="AC29" s="10"/>
    </row>
    <row r="30" spans="1:29" x14ac:dyDescent="0.35">
      <c r="A30" s="11"/>
      <c r="B30" s="22" t="s">
        <v>449</v>
      </c>
      <c r="C30" s="24" t="s">
        <v>449</v>
      </c>
      <c r="D30" s="24" t="s">
        <v>846</v>
      </c>
      <c r="E30" s="25" t="s">
        <v>449</v>
      </c>
      <c r="F30" s="25" t="s">
        <v>449</v>
      </c>
      <c r="G30" s="25" t="s">
        <v>449</v>
      </c>
      <c r="H30" s="26" t="s">
        <v>449</v>
      </c>
      <c r="I30" s="24" t="s">
        <v>449</v>
      </c>
      <c r="J30" s="25" t="s">
        <v>449</v>
      </c>
      <c r="K30" s="25" t="s">
        <v>449</v>
      </c>
      <c r="L30" s="26" t="s">
        <v>449</v>
      </c>
      <c r="M30" s="24" t="s">
        <v>449</v>
      </c>
      <c r="N30" s="25" t="s">
        <v>449</v>
      </c>
      <c r="O30" s="26" t="s">
        <v>449</v>
      </c>
      <c r="P30" s="24" t="s">
        <v>449</v>
      </c>
      <c r="Q30" s="25" t="s">
        <v>449</v>
      </c>
      <c r="R30" s="25" t="s">
        <v>449</v>
      </c>
      <c r="S30" s="25" t="s">
        <v>449</v>
      </c>
      <c r="T30" s="26" t="s">
        <v>449</v>
      </c>
      <c r="U30" s="24" t="s">
        <v>449</v>
      </c>
      <c r="V30" s="25" t="s">
        <v>449</v>
      </c>
      <c r="W30" s="25" t="s">
        <v>449</v>
      </c>
      <c r="X30" s="26" t="s">
        <v>449</v>
      </c>
      <c r="Y30" s="24" t="s">
        <v>449</v>
      </c>
      <c r="Z30" s="25" t="s">
        <v>449</v>
      </c>
      <c r="AA30" s="25" t="s">
        <v>719</v>
      </c>
      <c r="AB30" s="26" t="s">
        <v>449</v>
      </c>
      <c r="AC30" s="10"/>
    </row>
    <row r="31" spans="1:29" x14ac:dyDescent="0.35">
      <c r="A31" s="11"/>
      <c r="B31" s="8" t="s">
        <v>908</v>
      </c>
      <c r="C31" s="9">
        <v>74</v>
      </c>
      <c r="D31" s="10">
        <v>42</v>
      </c>
      <c r="E31" s="5">
        <v>16</v>
      </c>
      <c r="F31" s="5">
        <v>4</v>
      </c>
      <c r="G31" s="5" t="s">
        <v>486</v>
      </c>
      <c r="H31" s="11" t="s">
        <v>486</v>
      </c>
      <c r="I31" s="10">
        <v>29</v>
      </c>
      <c r="J31" s="5">
        <v>5</v>
      </c>
      <c r="K31" s="5">
        <v>5</v>
      </c>
      <c r="L31" s="11">
        <v>2</v>
      </c>
      <c r="M31" s="10">
        <v>31</v>
      </c>
      <c r="N31" s="5">
        <v>33</v>
      </c>
      <c r="O31" s="11">
        <v>9</v>
      </c>
      <c r="P31" s="10">
        <v>54</v>
      </c>
      <c r="Q31" s="5">
        <v>20</v>
      </c>
      <c r="R31" s="5">
        <v>1</v>
      </c>
      <c r="S31" s="5" t="s">
        <v>486</v>
      </c>
      <c r="T31" s="11" t="s">
        <v>486</v>
      </c>
      <c r="U31" s="10">
        <v>5</v>
      </c>
      <c r="V31" s="5">
        <v>2</v>
      </c>
      <c r="W31" s="5">
        <v>24</v>
      </c>
      <c r="X31" s="11">
        <v>1</v>
      </c>
      <c r="Y31" s="10">
        <v>10</v>
      </c>
      <c r="Z31" s="5">
        <v>56</v>
      </c>
      <c r="AA31" s="5">
        <v>3</v>
      </c>
      <c r="AB31" s="11">
        <v>2</v>
      </c>
      <c r="AC31" s="10"/>
    </row>
    <row r="32" spans="1:29" x14ac:dyDescent="0.35">
      <c r="A32" s="11"/>
      <c r="B32" s="8" t="s">
        <v>449</v>
      </c>
      <c r="C32" s="12">
        <v>0.02</v>
      </c>
      <c r="D32" s="13">
        <v>0.01</v>
      </c>
      <c r="E32" s="14">
        <v>0.02</v>
      </c>
      <c r="F32" s="14">
        <v>0.01</v>
      </c>
      <c r="G32" s="5" t="s">
        <v>486</v>
      </c>
      <c r="H32" s="11" t="s">
        <v>486</v>
      </c>
      <c r="I32" s="13">
        <v>0.01</v>
      </c>
      <c r="J32" s="14">
        <v>0.01</v>
      </c>
      <c r="K32" s="14">
        <v>0.01</v>
      </c>
      <c r="L32" s="15">
        <v>0.16</v>
      </c>
      <c r="M32" s="13">
        <v>0.02</v>
      </c>
      <c r="N32" s="14">
        <v>0.01</v>
      </c>
      <c r="O32" s="15">
        <v>0.03</v>
      </c>
      <c r="P32" s="13">
        <v>0.02</v>
      </c>
      <c r="Q32" s="14">
        <v>0.02</v>
      </c>
      <c r="R32" s="5" t="s">
        <v>511</v>
      </c>
      <c r="S32" s="5" t="s">
        <v>486</v>
      </c>
      <c r="T32" s="11" t="s">
        <v>486</v>
      </c>
      <c r="U32" s="13">
        <v>0.01</v>
      </c>
      <c r="V32" s="14">
        <v>0.01</v>
      </c>
      <c r="W32" s="14">
        <v>0.01</v>
      </c>
      <c r="X32" s="15">
        <v>0.02</v>
      </c>
      <c r="Y32" s="13">
        <v>0.01</v>
      </c>
      <c r="Z32" s="14">
        <v>0.02</v>
      </c>
      <c r="AA32" s="14">
        <v>0.03</v>
      </c>
      <c r="AB32" s="14">
        <v>0.05</v>
      </c>
      <c r="AC32" s="10"/>
    </row>
    <row r="33" spans="1:29" x14ac:dyDescent="0.35">
      <c r="A33" s="5"/>
      <c r="B33" s="31" t="s">
        <v>449</v>
      </c>
      <c r="C33" s="32" t="s">
        <v>517</v>
      </c>
      <c r="D33" s="32" t="s">
        <v>449</v>
      </c>
      <c r="E33" s="33" t="s">
        <v>449</v>
      </c>
      <c r="F33" s="33" t="s">
        <v>449</v>
      </c>
      <c r="G33" s="33" t="s">
        <v>449</v>
      </c>
      <c r="H33" s="34" t="s">
        <v>449</v>
      </c>
      <c r="I33" s="32" t="s">
        <v>449</v>
      </c>
      <c r="J33" s="33" t="s">
        <v>449</v>
      </c>
      <c r="K33" s="33" t="s">
        <v>449</v>
      </c>
      <c r="L33" s="34" t="s">
        <v>449</v>
      </c>
      <c r="M33" s="32" t="s">
        <v>449</v>
      </c>
      <c r="N33" s="33" t="s">
        <v>449</v>
      </c>
      <c r="O33" s="34" t="s">
        <v>517</v>
      </c>
      <c r="P33" s="32" t="s">
        <v>449</v>
      </c>
      <c r="Q33" s="33" t="s">
        <v>449</v>
      </c>
      <c r="R33" s="33" t="s">
        <v>449</v>
      </c>
      <c r="S33" s="33" t="s">
        <v>449</v>
      </c>
      <c r="T33" s="34" t="s">
        <v>449</v>
      </c>
      <c r="U33" s="32" t="s">
        <v>449</v>
      </c>
      <c r="V33" s="33" t="s">
        <v>449</v>
      </c>
      <c r="W33" s="33" t="s">
        <v>449</v>
      </c>
      <c r="X33" s="34" t="s">
        <v>449</v>
      </c>
      <c r="Y33" s="32" t="s">
        <v>449</v>
      </c>
      <c r="Z33" s="33" t="s">
        <v>449</v>
      </c>
      <c r="AA33" s="33" t="s">
        <v>449</v>
      </c>
      <c r="AB33" s="33" t="s">
        <v>449</v>
      </c>
      <c r="AC33" s="10"/>
    </row>
    <row r="34" spans="1:29" x14ac:dyDescent="0.35">
      <c r="B34" s="1" t="s">
        <v>1929</v>
      </c>
    </row>
    <row r="35" spans="1:29" x14ac:dyDescent="0.35">
      <c r="B35" s="1" t="s">
        <v>529</v>
      </c>
    </row>
    <row r="36" spans="1:29" x14ac:dyDescent="0.35">
      <c r="B36" s="1" t="s">
        <v>530</v>
      </c>
    </row>
  </sheetData>
  <hyperlinks>
    <hyperlink ref="C1" location="Index!A138" display="Return to Index" xr:uid="{00000000-0004-0000-86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700-000000000000}">
  <dimension ref="A1:X37"/>
  <sheetViews>
    <sheetView showGridLines="0" zoomScale="85" zoomScaleNormal="85" workbookViewId="0">
      <pane ySplit="8" topLeftCell="A9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361</v>
      </c>
    </row>
    <row r="6" spans="1:24" x14ac:dyDescent="0.35">
      <c r="B6" s="1" t="s">
        <v>358</v>
      </c>
    </row>
    <row r="7" spans="1:24" x14ac:dyDescent="0.35">
      <c r="B7" s="1" t="s">
        <v>359</v>
      </c>
    </row>
    <row r="8" spans="1:24" ht="130.5" x14ac:dyDescent="0.35">
      <c r="B8" s="5" t="s">
        <v>449</v>
      </c>
      <c r="C8" s="6" t="s">
        <v>450</v>
      </c>
      <c r="D8" s="6" t="s">
        <v>535</v>
      </c>
      <c r="E8" s="7" t="s">
        <v>536</v>
      </c>
      <c r="F8" s="7" t="s">
        <v>537</v>
      </c>
      <c r="G8" s="7" t="s">
        <v>538</v>
      </c>
      <c r="H8" s="7" t="s">
        <v>539</v>
      </c>
      <c r="I8" s="7" t="s">
        <v>540</v>
      </c>
      <c r="J8" s="6" t="s">
        <v>541</v>
      </c>
      <c r="K8" s="7" t="s">
        <v>542</v>
      </c>
      <c r="L8" s="6" t="s">
        <v>543</v>
      </c>
      <c r="M8" s="7" t="s">
        <v>544</v>
      </c>
      <c r="N8" s="7" t="s">
        <v>545</v>
      </c>
      <c r="O8" s="7" t="s">
        <v>546</v>
      </c>
      <c r="P8" s="7" t="s">
        <v>547</v>
      </c>
      <c r="Q8" s="7" t="s">
        <v>548</v>
      </c>
      <c r="R8" s="7" t="s">
        <v>549</v>
      </c>
      <c r="S8" s="6" t="s">
        <v>550</v>
      </c>
      <c r="T8" s="7" t="s">
        <v>551</v>
      </c>
      <c r="U8" s="7" t="s">
        <v>552</v>
      </c>
      <c r="V8" s="7" t="s">
        <v>553</v>
      </c>
      <c r="W8" s="7" t="s">
        <v>554</v>
      </c>
    </row>
    <row r="9" spans="1:24" x14ac:dyDescent="0.35">
      <c r="B9" s="8" t="s">
        <v>476</v>
      </c>
      <c r="C9" s="9">
        <v>4685</v>
      </c>
      <c r="D9" s="10">
        <v>2154</v>
      </c>
      <c r="E9" s="5">
        <v>376</v>
      </c>
      <c r="F9" s="5">
        <v>1152</v>
      </c>
      <c r="G9" s="5">
        <v>651</v>
      </c>
      <c r="H9" s="5" t="s">
        <v>486</v>
      </c>
      <c r="I9" s="11">
        <v>352</v>
      </c>
      <c r="J9" s="10">
        <v>3979</v>
      </c>
      <c r="K9" s="11">
        <v>582</v>
      </c>
      <c r="L9" s="10">
        <v>656</v>
      </c>
      <c r="M9" s="5">
        <v>1080</v>
      </c>
      <c r="N9" s="5">
        <v>364</v>
      </c>
      <c r="O9" s="5">
        <v>1325</v>
      </c>
      <c r="P9" s="5">
        <v>757</v>
      </c>
      <c r="Q9" s="5">
        <v>249</v>
      </c>
      <c r="R9" s="11">
        <v>108</v>
      </c>
      <c r="S9" s="10">
        <v>683</v>
      </c>
      <c r="T9" s="5">
        <v>1311</v>
      </c>
      <c r="U9" s="5">
        <v>1500</v>
      </c>
      <c r="V9" s="5">
        <v>614</v>
      </c>
      <c r="W9" s="11">
        <v>140</v>
      </c>
    </row>
    <row r="10" spans="1:24" x14ac:dyDescent="0.35">
      <c r="B10" s="17" t="s">
        <v>1930</v>
      </c>
      <c r="C10" s="18">
        <v>4504</v>
      </c>
      <c r="D10" s="19">
        <v>2041</v>
      </c>
      <c r="E10" s="20">
        <v>412</v>
      </c>
      <c r="F10" s="20">
        <v>986</v>
      </c>
      <c r="G10" s="20">
        <v>680</v>
      </c>
      <c r="H10" s="20" t="s">
        <v>624</v>
      </c>
      <c r="I10" s="21">
        <v>384</v>
      </c>
      <c r="J10" s="19">
        <v>3605</v>
      </c>
      <c r="K10" s="21">
        <v>718</v>
      </c>
      <c r="L10" s="19">
        <v>737</v>
      </c>
      <c r="M10" s="20">
        <v>1018</v>
      </c>
      <c r="N10" s="20">
        <v>336</v>
      </c>
      <c r="O10" s="20">
        <v>1207</v>
      </c>
      <c r="P10" s="20">
        <v>693</v>
      </c>
      <c r="Q10" s="20">
        <v>203</v>
      </c>
      <c r="R10" s="21" t="s">
        <v>638</v>
      </c>
      <c r="S10" s="19">
        <v>801</v>
      </c>
      <c r="T10" s="20">
        <v>1317</v>
      </c>
      <c r="U10" s="20">
        <v>1290</v>
      </c>
      <c r="V10" s="20">
        <v>489</v>
      </c>
      <c r="W10" s="21" t="s">
        <v>1568</v>
      </c>
    </row>
    <row r="11" spans="1:24" x14ac:dyDescent="0.35">
      <c r="A11" s="11"/>
      <c r="B11" s="22" t="s">
        <v>1561</v>
      </c>
      <c r="C11" s="23">
        <v>1655</v>
      </c>
      <c r="D11" s="24">
        <v>59</v>
      </c>
      <c r="E11" s="25">
        <v>37</v>
      </c>
      <c r="F11" s="25">
        <v>927</v>
      </c>
      <c r="G11" s="25">
        <v>602</v>
      </c>
      <c r="H11" s="25" t="s">
        <v>486</v>
      </c>
      <c r="I11" s="26">
        <v>31</v>
      </c>
      <c r="J11" s="24">
        <v>1367</v>
      </c>
      <c r="K11" s="26">
        <v>215</v>
      </c>
      <c r="L11" s="24">
        <v>296</v>
      </c>
      <c r="M11" s="25">
        <v>434</v>
      </c>
      <c r="N11" s="25">
        <v>114</v>
      </c>
      <c r="O11" s="25">
        <v>423</v>
      </c>
      <c r="P11" s="25">
        <v>186</v>
      </c>
      <c r="Q11" s="25">
        <v>67</v>
      </c>
      <c r="R11" s="26">
        <v>59</v>
      </c>
      <c r="S11" s="24">
        <v>407</v>
      </c>
      <c r="T11" s="25">
        <v>457</v>
      </c>
      <c r="U11" s="25">
        <v>402</v>
      </c>
      <c r="V11" s="25">
        <v>117</v>
      </c>
      <c r="W11" s="26">
        <v>95</v>
      </c>
      <c r="X11" s="10"/>
    </row>
    <row r="12" spans="1:24" x14ac:dyDescent="0.35">
      <c r="A12" s="11"/>
      <c r="B12" s="22" t="s">
        <v>449</v>
      </c>
      <c r="C12" s="27">
        <v>0.37</v>
      </c>
      <c r="D12" s="28">
        <v>0.03</v>
      </c>
      <c r="E12" s="29">
        <v>0.09</v>
      </c>
      <c r="F12" s="29">
        <v>0.94</v>
      </c>
      <c r="G12" s="29">
        <v>0.88</v>
      </c>
      <c r="H12" s="25" t="s">
        <v>486</v>
      </c>
      <c r="I12" s="30">
        <v>0.08</v>
      </c>
      <c r="J12" s="28">
        <v>0.38</v>
      </c>
      <c r="K12" s="30">
        <v>0.3</v>
      </c>
      <c r="L12" s="28">
        <v>0.4</v>
      </c>
      <c r="M12" s="29">
        <v>0.43</v>
      </c>
      <c r="N12" s="29">
        <v>0.34</v>
      </c>
      <c r="O12" s="29">
        <v>0.35</v>
      </c>
      <c r="P12" s="29">
        <v>0.27</v>
      </c>
      <c r="Q12" s="29">
        <v>0.33</v>
      </c>
      <c r="R12" s="30">
        <v>0.43</v>
      </c>
      <c r="S12" s="28">
        <v>0.51</v>
      </c>
      <c r="T12" s="29">
        <v>0.35</v>
      </c>
      <c r="U12" s="29">
        <v>0.31</v>
      </c>
      <c r="V12" s="29">
        <v>0.24</v>
      </c>
      <c r="W12" s="30">
        <v>0.53</v>
      </c>
      <c r="X12" s="10"/>
    </row>
    <row r="13" spans="1:24" x14ac:dyDescent="0.35">
      <c r="A13" s="11"/>
      <c r="B13" s="22" t="s">
        <v>449</v>
      </c>
      <c r="C13" s="24" t="s">
        <v>1569</v>
      </c>
      <c r="D13" s="24" t="s">
        <v>449</v>
      </c>
      <c r="E13" s="25" t="s">
        <v>560</v>
      </c>
      <c r="F13" s="25" t="s">
        <v>1570</v>
      </c>
      <c r="G13" s="25" t="s">
        <v>1571</v>
      </c>
      <c r="H13" s="25" t="s">
        <v>449</v>
      </c>
      <c r="I13" s="26" t="s">
        <v>560</v>
      </c>
      <c r="J13" s="24" t="s">
        <v>514</v>
      </c>
      <c r="K13" s="26" t="s">
        <v>449</v>
      </c>
      <c r="L13" s="24" t="s">
        <v>605</v>
      </c>
      <c r="M13" s="25" t="s">
        <v>1416</v>
      </c>
      <c r="N13" s="25" t="s">
        <v>605</v>
      </c>
      <c r="O13" s="25" t="s">
        <v>605</v>
      </c>
      <c r="P13" s="25" t="s">
        <v>449</v>
      </c>
      <c r="Q13" s="25" t="s">
        <v>449</v>
      </c>
      <c r="R13" s="26" t="s">
        <v>605</v>
      </c>
      <c r="S13" s="24" t="s">
        <v>929</v>
      </c>
      <c r="T13" s="25" t="s">
        <v>647</v>
      </c>
      <c r="U13" s="25" t="s">
        <v>647</v>
      </c>
      <c r="V13" s="25" t="s">
        <v>449</v>
      </c>
      <c r="W13" s="26" t="s">
        <v>929</v>
      </c>
      <c r="X13" s="10"/>
    </row>
    <row r="14" spans="1:24" x14ac:dyDescent="0.35">
      <c r="A14" s="11"/>
      <c r="B14" s="8" t="s">
        <v>1563</v>
      </c>
      <c r="C14" s="9">
        <v>57</v>
      </c>
      <c r="D14" s="10">
        <v>4</v>
      </c>
      <c r="E14" s="5">
        <v>2</v>
      </c>
      <c r="F14" s="5">
        <v>40</v>
      </c>
      <c r="G14" s="5">
        <v>4</v>
      </c>
      <c r="H14" s="5" t="s">
        <v>486</v>
      </c>
      <c r="I14" s="11">
        <v>7</v>
      </c>
      <c r="J14" s="10">
        <v>49</v>
      </c>
      <c r="K14" s="11">
        <v>3</v>
      </c>
      <c r="L14" s="10">
        <v>5</v>
      </c>
      <c r="M14" s="5">
        <v>11</v>
      </c>
      <c r="N14" s="5">
        <v>3</v>
      </c>
      <c r="O14" s="5">
        <v>14</v>
      </c>
      <c r="P14" s="5">
        <v>12</v>
      </c>
      <c r="Q14" s="5">
        <v>11</v>
      </c>
      <c r="R14" s="11">
        <v>1</v>
      </c>
      <c r="S14" s="10">
        <v>6</v>
      </c>
      <c r="T14" s="5">
        <v>16</v>
      </c>
      <c r="U14" s="5">
        <v>23</v>
      </c>
      <c r="V14" s="5">
        <v>8</v>
      </c>
      <c r="W14" s="11">
        <v>2</v>
      </c>
      <c r="X14" s="10"/>
    </row>
    <row r="15" spans="1:24" x14ac:dyDescent="0.35">
      <c r="A15" s="11"/>
      <c r="B15" s="8" t="s">
        <v>449</v>
      </c>
      <c r="C15" s="12">
        <v>0.01</v>
      </c>
      <c r="D15" s="10" t="s">
        <v>511</v>
      </c>
      <c r="E15" s="5" t="s">
        <v>511</v>
      </c>
      <c r="F15" s="14">
        <v>0.04</v>
      </c>
      <c r="G15" s="14">
        <v>0.01</v>
      </c>
      <c r="H15" s="5" t="s">
        <v>486</v>
      </c>
      <c r="I15" s="15">
        <v>0.02</v>
      </c>
      <c r="J15" s="13">
        <v>0.01</v>
      </c>
      <c r="K15" s="11" t="s">
        <v>511</v>
      </c>
      <c r="L15" s="13">
        <v>0.01</v>
      </c>
      <c r="M15" s="14">
        <v>0.01</v>
      </c>
      <c r="N15" s="14">
        <v>0.01</v>
      </c>
      <c r="O15" s="14">
        <v>0.01</v>
      </c>
      <c r="P15" s="14">
        <v>0.02</v>
      </c>
      <c r="Q15" s="14">
        <v>0.06</v>
      </c>
      <c r="R15" s="15">
        <v>0.01</v>
      </c>
      <c r="S15" s="13">
        <v>0.01</v>
      </c>
      <c r="T15" s="14">
        <v>0.01</v>
      </c>
      <c r="U15" s="14">
        <v>0.02</v>
      </c>
      <c r="V15" s="14">
        <v>0.02</v>
      </c>
      <c r="W15" s="15">
        <v>0.01</v>
      </c>
      <c r="X15" s="10"/>
    </row>
    <row r="16" spans="1:24" x14ac:dyDescent="0.35">
      <c r="A16" s="11"/>
      <c r="B16" s="8" t="s">
        <v>449</v>
      </c>
      <c r="C16" s="10" t="s">
        <v>560</v>
      </c>
      <c r="D16" s="10" t="s">
        <v>449</v>
      </c>
      <c r="E16" s="5" t="s">
        <v>449</v>
      </c>
      <c r="F16" s="5" t="s">
        <v>1572</v>
      </c>
      <c r="G16" s="5" t="s">
        <v>449</v>
      </c>
      <c r="H16" s="5" t="s">
        <v>449</v>
      </c>
      <c r="I16" s="11" t="s">
        <v>560</v>
      </c>
      <c r="J16" s="10" t="s">
        <v>449</v>
      </c>
      <c r="K16" s="11" t="s">
        <v>449</v>
      </c>
      <c r="L16" s="10" t="s">
        <v>449</v>
      </c>
      <c r="M16" s="5" t="s">
        <v>449</v>
      </c>
      <c r="N16" s="5" t="s">
        <v>449</v>
      </c>
      <c r="O16" s="5" t="s">
        <v>449</v>
      </c>
      <c r="P16" s="5" t="s">
        <v>449</v>
      </c>
      <c r="Q16" s="5" t="s">
        <v>761</v>
      </c>
      <c r="R16" s="11" t="s">
        <v>449</v>
      </c>
      <c r="S16" s="10" t="s">
        <v>449</v>
      </c>
      <c r="T16" s="5" t="s">
        <v>449</v>
      </c>
      <c r="U16" s="5" t="s">
        <v>449</v>
      </c>
      <c r="V16" s="5" t="s">
        <v>449</v>
      </c>
      <c r="W16" s="11" t="s">
        <v>449</v>
      </c>
      <c r="X16" s="10"/>
    </row>
    <row r="17" spans="1:24" ht="58" x14ac:dyDescent="0.35">
      <c r="A17" s="11"/>
      <c r="B17" s="22" t="s">
        <v>1564</v>
      </c>
      <c r="C17" s="23">
        <v>351</v>
      </c>
      <c r="D17" s="24">
        <v>250</v>
      </c>
      <c r="E17" s="25">
        <v>41</v>
      </c>
      <c r="F17" s="25">
        <v>41</v>
      </c>
      <c r="G17" s="25">
        <v>14</v>
      </c>
      <c r="H17" s="25" t="s">
        <v>486</v>
      </c>
      <c r="I17" s="26">
        <v>4</v>
      </c>
      <c r="J17" s="24">
        <v>268</v>
      </c>
      <c r="K17" s="26">
        <v>76</v>
      </c>
      <c r="L17" s="24">
        <v>42</v>
      </c>
      <c r="M17" s="25">
        <v>79</v>
      </c>
      <c r="N17" s="25">
        <v>27</v>
      </c>
      <c r="O17" s="25">
        <v>98</v>
      </c>
      <c r="P17" s="25">
        <v>72</v>
      </c>
      <c r="Q17" s="25">
        <v>21</v>
      </c>
      <c r="R17" s="26">
        <v>7</v>
      </c>
      <c r="S17" s="24">
        <v>40</v>
      </c>
      <c r="T17" s="25">
        <v>128</v>
      </c>
      <c r="U17" s="25">
        <v>109</v>
      </c>
      <c r="V17" s="25">
        <v>38</v>
      </c>
      <c r="W17" s="26">
        <v>5</v>
      </c>
      <c r="X17" s="10"/>
    </row>
    <row r="18" spans="1:24" x14ac:dyDescent="0.35">
      <c r="A18" s="11"/>
      <c r="B18" s="22" t="s">
        <v>449</v>
      </c>
      <c r="C18" s="27">
        <v>0.08</v>
      </c>
      <c r="D18" s="28">
        <v>0.12</v>
      </c>
      <c r="E18" s="29">
        <v>0.1</v>
      </c>
      <c r="F18" s="29">
        <v>0.04</v>
      </c>
      <c r="G18" s="29">
        <v>0.02</v>
      </c>
      <c r="H18" s="25" t="s">
        <v>486</v>
      </c>
      <c r="I18" s="30">
        <v>0.01</v>
      </c>
      <c r="J18" s="28">
        <v>7.0000000000000007E-2</v>
      </c>
      <c r="K18" s="30">
        <v>0.11</v>
      </c>
      <c r="L18" s="28">
        <v>0.06</v>
      </c>
      <c r="M18" s="29">
        <v>0.08</v>
      </c>
      <c r="N18" s="29">
        <v>0.08</v>
      </c>
      <c r="O18" s="29">
        <v>0.08</v>
      </c>
      <c r="P18" s="29">
        <v>0.1</v>
      </c>
      <c r="Q18" s="29">
        <v>0.1</v>
      </c>
      <c r="R18" s="30">
        <v>0.05</v>
      </c>
      <c r="S18" s="28">
        <v>0.05</v>
      </c>
      <c r="T18" s="29">
        <v>0.1</v>
      </c>
      <c r="U18" s="29">
        <v>0.08</v>
      </c>
      <c r="V18" s="29">
        <v>0.08</v>
      </c>
      <c r="W18" s="30">
        <v>0.03</v>
      </c>
      <c r="X18" s="10"/>
    </row>
    <row r="19" spans="1:24" x14ac:dyDescent="0.35">
      <c r="A19" s="11"/>
      <c r="B19" s="22" t="s">
        <v>449</v>
      </c>
      <c r="C19" s="24" t="s">
        <v>1573</v>
      </c>
      <c r="D19" s="24" t="s">
        <v>1271</v>
      </c>
      <c r="E19" s="25" t="s">
        <v>1178</v>
      </c>
      <c r="F19" s="25" t="s">
        <v>665</v>
      </c>
      <c r="G19" s="25" t="s">
        <v>449</v>
      </c>
      <c r="H19" s="25" t="s">
        <v>449</v>
      </c>
      <c r="I19" s="26" t="s">
        <v>449</v>
      </c>
      <c r="J19" s="24" t="s">
        <v>449</v>
      </c>
      <c r="K19" s="26" t="s">
        <v>506</v>
      </c>
      <c r="L19" s="24" t="s">
        <v>449</v>
      </c>
      <c r="M19" s="25" t="s">
        <v>449</v>
      </c>
      <c r="N19" s="25" t="s">
        <v>449</v>
      </c>
      <c r="O19" s="25" t="s">
        <v>449</v>
      </c>
      <c r="P19" s="25" t="s">
        <v>759</v>
      </c>
      <c r="Q19" s="25" t="s">
        <v>611</v>
      </c>
      <c r="R19" s="26" t="s">
        <v>449</v>
      </c>
      <c r="S19" s="24" t="s">
        <v>449</v>
      </c>
      <c r="T19" s="25" t="s">
        <v>732</v>
      </c>
      <c r="U19" s="25" t="s">
        <v>842</v>
      </c>
      <c r="V19" s="25" t="s">
        <v>449</v>
      </c>
      <c r="W19" s="26" t="s">
        <v>449</v>
      </c>
      <c r="X19" s="10"/>
    </row>
    <row r="20" spans="1:24" ht="58" x14ac:dyDescent="0.35">
      <c r="A20" s="11"/>
      <c r="B20" s="8" t="s">
        <v>1565</v>
      </c>
      <c r="C20" s="9">
        <v>544</v>
      </c>
      <c r="D20" s="10">
        <v>271</v>
      </c>
      <c r="E20" s="5">
        <v>102</v>
      </c>
      <c r="F20" s="5">
        <v>60</v>
      </c>
      <c r="G20" s="5">
        <v>103</v>
      </c>
      <c r="H20" s="5" t="s">
        <v>486</v>
      </c>
      <c r="I20" s="11">
        <v>8</v>
      </c>
      <c r="J20" s="10">
        <v>425</v>
      </c>
      <c r="K20" s="11">
        <v>96</v>
      </c>
      <c r="L20" s="10">
        <v>121</v>
      </c>
      <c r="M20" s="5">
        <v>131</v>
      </c>
      <c r="N20" s="5">
        <v>54</v>
      </c>
      <c r="O20" s="5">
        <v>124</v>
      </c>
      <c r="P20" s="5">
        <v>70</v>
      </c>
      <c r="Q20" s="5">
        <v>11</v>
      </c>
      <c r="R20" s="11">
        <v>9</v>
      </c>
      <c r="S20" s="10">
        <v>106</v>
      </c>
      <c r="T20" s="5">
        <v>177</v>
      </c>
      <c r="U20" s="5">
        <v>149</v>
      </c>
      <c r="V20" s="5">
        <v>40</v>
      </c>
      <c r="W20" s="11">
        <v>18</v>
      </c>
      <c r="X20" s="10"/>
    </row>
    <row r="21" spans="1:24" x14ac:dyDescent="0.35">
      <c r="A21" s="11"/>
      <c r="B21" s="8" t="s">
        <v>449</v>
      </c>
      <c r="C21" s="12">
        <v>0.12</v>
      </c>
      <c r="D21" s="13">
        <v>0.13</v>
      </c>
      <c r="E21" s="14">
        <v>0.25</v>
      </c>
      <c r="F21" s="14">
        <v>0.06</v>
      </c>
      <c r="G21" s="14">
        <v>0.15</v>
      </c>
      <c r="H21" s="5" t="s">
        <v>486</v>
      </c>
      <c r="I21" s="15">
        <v>0.02</v>
      </c>
      <c r="J21" s="13">
        <v>0.12</v>
      </c>
      <c r="K21" s="15">
        <v>0.13</v>
      </c>
      <c r="L21" s="13">
        <v>0.16</v>
      </c>
      <c r="M21" s="14">
        <v>0.13</v>
      </c>
      <c r="N21" s="14">
        <v>0.16</v>
      </c>
      <c r="O21" s="14">
        <v>0.1</v>
      </c>
      <c r="P21" s="14">
        <v>0.1</v>
      </c>
      <c r="Q21" s="14">
        <v>0.06</v>
      </c>
      <c r="R21" s="15">
        <v>7.0000000000000007E-2</v>
      </c>
      <c r="S21" s="13">
        <v>0.13</v>
      </c>
      <c r="T21" s="14">
        <v>0.13</v>
      </c>
      <c r="U21" s="14">
        <v>0.12</v>
      </c>
      <c r="V21" s="14">
        <v>0.08</v>
      </c>
      <c r="W21" s="15">
        <v>0.1</v>
      </c>
      <c r="X21" s="10"/>
    </row>
    <row r="22" spans="1:24" x14ac:dyDescent="0.35">
      <c r="A22" s="11"/>
      <c r="B22" s="8" t="s">
        <v>449</v>
      </c>
      <c r="C22" s="10" t="s">
        <v>1574</v>
      </c>
      <c r="D22" s="10" t="s">
        <v>753</v>
      </c>
      <c r="E22" s="5" t="s">
        <v>978</v>
      </c>
      <c r="F22" s="5" t="s">
        <v>665</v>
      </c>
      <c r="G22" s="5" t="s">
        <v>753</v>
      </c>
      <c r="H22" s="5" t="s">
        <v>449</v>
      </c>
      <c r="I22" s="11" t="s">
        <v>449</v>
      </c>
      <c r="J22" s="10" t="s">
        <v>449</v>
      </c>
      <c r="K22" s="11" t="s">
        <v>449</v>
      </c>
      <c r="L22" s="10" t="s">
        <v>748</v>
      </c>
      <c r="M22" s="5" t="s">
        <v>594</v>
      </c>
      <c r="N22" s="5" t="s">
        <v>928</v>
      </c>
      <c r="O22" s="5" t="s">
        <v>449</v>
      </c>
      <c r="P22" s="5" t="s">
        <v>449</v>
      </c>
      <c r="Q22" s="5" t="s">
        <v>449</v>
      </c>
      <c r="R22" s="11" t="s">
        <v>449</v>
      </c>
      <c r="S22" s="10" t="s">
        <v>647</v>
      </c>
      <c r="T22" s="5" t="s">
        <v>647</v>
      </c>
      <c r="U22" s="5" t="s">
        <v>449</v>
      </c>
      <c r="V22" s="5" t="s">
        <v>449</v>
      </c>
      <c r="W22" s="11" t="s">
        <v>449</v>
      </c>
      <c r="X22" s="10"/>
    </row>
    <row r="23" spans="1:24" ht="58" x14ac:dyDescent="0.35">
      <c r="A23" s="11"/>
      <c r="B23" s="22" t="s">
        <v>1566</v>
      </c>
      <c r="C23" s="23">
        <v>7</v>
      </c>
      <c r="D23" s="24">
        <v>2</v>
      </c>
      <c r="E23" s="25">
        <v>5</v>
      </c>
      <c r="F23" s="25" t="s">
        <v>486</v>
      </c>
      <c r="G23" s="25">
        <v>1</v>
      </c>
      <c r="H23" s="25" t="s">
        <v>486</v>
      </c>
      <c r="I23" s="26" t="s">
        <v>486</v>
      </c>
      <c r="J23" s="24">
        <v>3</v>
      </c>
      <c r="K23" s="26">
        <v>3</v>
      </c>
      <c r="L23" s="24" t="s">
        <v>486</v>
      </c>
      <c r="M23" s="25" t="s">
        <v>511</v>
      </c>
      <c r="N23" s="25" t="s">
        <v>486</v>
      </c>
      <c r="O23" s="25">
        <v>5</v>
      </c>
      <c r="P23" s="25">
        <v>1</v>
      </c>
      <c r="Q23" s="25" t="s">
        <v>486</v>
      </c>
      <c r="R23" s="26" t="s">
        <v>486</v>
      </c>
      <c r="S23" s="24">
        <v>3</v>
      </c>
      <c r="T23" s="25">
        <v>1</v>
      </c>
      <c r="U23" s="25" t="s">
        <v>486</v>
      </c>
      <c r="V23" s="25">
        <v>2</v>
      </c>
      <c r="W23" s="26" t="s">
        <v>486</v>
      </c>
      <c r="X23" s="10"/>
    </row>
    <row r="24" spans="1:24" x14ac:dyDescent="0.35">
      <c r="A24" s="11"/>
      <c r="B24" s="22" t="s">
        <v>449</v>
      </c>
      <c r="C24" s="24" t="s">
        <v>511</v>
      </c>
      <c r="D24" s="24" t="s">
        <v>511</v>
      </c>
      <c r="E24" s="29">
        <v>0.01</v>
      </c>
      <c r="F24" s="25" t="s">
        <v>486</v>
      </c>
      <c r="G24" s="25" t="s">
        <v>511</v>
      </c>
      <c r="H24" s="25" t="s">
        <v>486</v>
      </c>
      <c r="I24" s="26" t="s">
        <v>486</v>
      </c>
      <c r="J24" s="24" t="s">
        <v>511</v>
      </c>
      <c r="K24" s="26" t="s">
        <v>511</v>
      </c>
      <c r="L24" s="24" t="s">
        <v>486</v>
      </c>
      <c r="M24" s="25" t="s">
        <v>511</v>
      </c>
      <c r="N24" s="25" t="s">
        <v>486</v>
      </c>
      <c r="O24" s="25" t="s">
        <v>511</v>
      </c>
      <c r="P24" s="25" t="s">
        <v>511</v>
      </c>
      <c r="Q24" s="25" t="s">
        <v>486</v>
      </c>
      <c r="R24" s="26" t="s">
        <v>486</v>
      </c>
      <c r="S24" s="24" t="s">
        <v>511</v>
      </c>
      <c r="T24" s="25" t="s">
        <v>511</v>
      </c>
      <c r="U24" s="25" t="s">
        <v>486</v>
      </c>
      <c r="V24" s="25" t="s">
        <v>511</v>
      </c>
      <c r="W24" s="26" t="s">
        <v>486</v>
      </c>
      <c r="X24" s="10"/>
    </row>
    <row r="25" spans="1:24" x14ac:dyDescent="0.35">
      <c r="A25" s="11"/>
      <c r="B25" s="22" t="s">
        <v>449</v>
      </c>
      <c r="C25" s="24" t="s">
        <v>645</v>
      </c>
      <c r="D25" s="24" t="s">
        <v>449</v>
      </c>
      <c r="E25" s="25" t="s">
        <v>592</v>
      </c>
      <c r="F25" s="25" t="s">
        <v>449</v>
      </c>
      <c r="G25" s="25" t="s">
        <v>449</v>
      </c>
      <c r="H25" s="25" t="s">
        <v>449</v>
      </c>
      <c r="I25" s="26" t="s">
        <v>449</v>
      </c>
      <c r="J25" s="24" t="s">
        <v>449</v>
      </c>
      <c r="K25" s="26" t="s">
        <v>449</v>
      </c>
      <c r="L25" s="24" t="s">
        <v>449</v>
      </c>
      <c r="M25" s="25" t="s">
        <v>449</v>
      </c>
      <c r="N25" s="25" t="s">
        <v>449</v>
      </c>
      <c r="O25" s="25" t="s">
        <v>505</v>
      </c>
      <c r="P25" s="25" t="s">
        <v>449</v>
      </c>
      <c r="Q25" s="25" t="s">
        <v>449</v>
      </c>
      <c r="R25" s="26" t="s">
        <v>449</v>
      </c>
      <c r="S25" s="24" t="s">
        <v>449</v>
      </c>
      <c r="T25" s="25" t="s">
        <v>449</v>
      </c>
      <c r="U25" s="25" t="s">
        <v>449</v>
      </c>
      <c r="V25" s="25" t="s">
        <v>449</v>
      </c>
      <c r="W25" s="26" t="s">
        <v>449</v>
      </c>
      <c r="X25" s="10"/>
    </row>
    <row r="26" spans="1:24" ht="58" x14ac:dyDescent="0.35">
      <c r="A26" s="11"/>
      <c r="B26" s="8" t="s">
        <v>1567</v>
      </c>
      <c r="C26" s="9">
        <v>419</v>
      </c>
      <c r="D26" s="10">
        <v>284</v>
      </c>
      <c r="E26" s="5">
        <v>78</v>
      </c>
      <c r="F26" s="5">
        <v>39</v>
      </c>
      <c r="G26" s="5">
        <v>13</v>
      </c>
      <c r="H26" s="5" t="s">
        <v>486</v>
      </c>
      <c r="I26" s="11">
        <v>5</v>
      </c>
      <c r="J26" s="10">
        <v>306</v>
      </c>
      <c r="K26" s="11">
        <v>98</v>
      </c>
      <c r="L26" s="10">
        <v>54</v>
      </c>
      <c r="M26" s="5">
        <v>94</v>
      </c>
      <c r="N26" s="5">
        <v>27</v>
      </c>
      <c r="O26" s="5">
        <v>133</v>
      </c>
      <c r="P26" s="5">
        <v>90</v>
      </c>
      <c r="Q26" s="5">
        <v>4</v>
      </c>
      <c r="R26" s="11">
        <v>11</v>
      </c>
      <c r="S26" s="10">
        <v>64</v>
      </c>
      <c r="T26" s="5">
        <v>131</v>
      </c>
      <c r="U26" s="5">
        <v>137</v>
      </c>
      <c r="V26" s="5">
        <v>63</v>
      </c>
      <c r="W26" s="11">
        <v>4</v>
      </c>
      <c r="X26" s="10"/>
    </row>
    <row r="27" spans="1:24" x14ac:dyDescent="0.35">
      <c r="A27" s="11"/>
      <c r="B27" s="8" t="s">
        <v>449</v>
      </c>
      <c r="C27" s="12">
        <v>0.09</v>
      </c>
      <c r="D27" s="13">
        <v>0.14000000000000001</v>
      </c>
      <c r="E27" s="14">
        <v>0.19</v>
      </c>
      <c r="F27" s="14">
        <v>0.04</v>
      </c>
      <c r="G27" s="14">
        <v>0.02</v>
      </c>
      <c r="H27" s="5" t="s">
        <v>486</v>
      </c>
      <c r="I27" s="15">
        <v>0.01</v>
      </c>
      <c r="J27" s="13">
        <v>0.08</v>
      </c>
      <c r="K27" s="15">
        <v>0.14000000000000001</v>
      </c>
      <c r="L27" s="13">
        <v>7.0000000000000007E-2</v>
      </c>
      <c r="M27" s="14">
        <v>0.09</v>
      </c>
      <c r="N27" s="14">
        <v>0.08</v>
      </c>
      <c r="O27" s="14">
        <v>0.11</v>
      </c>
      <c r="P27" s="14">
        <v>0.13</v>
      </c>
      <c r="Q27" s="14">
        <v>0.02</v>
      </c>
      <c r="R27" s="15">
        <v>0.08</v>
      </c>
      <c r="S27" s="13">
        <v>0.08</v>
      </c>
      <c r="T27" s="14">
        <v>0.1</v>
      </c>
      <c r="U27" s="14">
        <v>0.11</v>
      </c>
      <c r="V27" s="14">
        <v>0.13</v>
      </c>
      <c r="W27" s="15">
        <v>0.02</v>
      </c>
      <c r="X27" s="10"/>
    </row>
    <row r="28" spans="1:24" x14ac:dyDescent="0.35">
      <c r="A28" s="11"/>
      <c r="B28" s="8" t="s">
        <v>449</v>
      </c>
      <c r="C28" s="10" t="s">
        <v>1575</v>
      </c>
      <c r="D28" s="10" t="s">
        <v>1271</v>
      </c>
      <c r="E28" s="5" t="s">
        <v>978</v>
      </c>
      <c r="F28" s="5" t="s">
        <v>665</v>
      </c>
      <c r="G28" s="5" t="s">
        <v>449</v>
      </c>
      <c r="H28" s="5" t="s">
        <v>449</v>
      </c>
      <c r="I28" s="11" t="s">
        <v>449</v>
      </c>
      <c r="J28" s="10" t="s">
        <v>449</v>
      </c>
      <c r="K28" s="11" t="s">
        <v>506</v>
      </c>
      <c r="L28" s="10" t="s">
        <v>594</v>
      </c>
      <c r="M28" s="5" t="s">
        <v>594</v>
      </c>
      <c r="N28" s="5" t="s">
        <v>594</v>
      </c>
      <c r="O28" s="5" t="s">
        <v>809</v>
      </c>
      <c r="P28" s="5" t="s">
        <v>754</v>
      </c>
      <c r="Q28" s="5" t="s">
        <v>449</v>
      </c>
      <c r="R28" s="11" t="s">
        <v>594</v>
      </c>
      <c r="S28" s="10" t="s">
        <v>559</v>
      </c>
      <c r="T28" s="5" t="s">
        <v>559</v>
      </c>
      <c r="U28" s="5" t="s">
        <v>559</v>
      </c>
      <c r="V28" s="5" t="s">
        <v>732</v>
      </c>
      <c r="W28" s="11" t="s">
        <v>449</v>
      </c>
      <c r="X28" s="10"/>
    </row>
    <row r="29" spans="1:24" x14ac:dyDescent="0.35">
      <c r="A29" s="11"/>
      <c r="B29" s="22" t="s">
        <v>1151</v>
      </c>
      <c r="C29" s="23">
        <v>1684</v>
      </c>
      <c r="D29" s="24">
        <v>1175</v>
      </c>
      <c r="E29" s="25">
        <v>146</v>
      </c>
      <c r="F29" s="25">
        <v>10</v>
      </c>
      <c r="G29" s="25">
        <v>31</v>
      </c>
      <c r="H29" s="25" t="s">
        <v>486</v>
      </c>
      <c r="I29" s="26">
        <v>323</v>
      </c>
      <c r="J29" s="24">
        <v>1389</v>
      </c>
      <c r="K29" s="26">
        <v>240</v>
      </c>
      <c r="L29" s="24">
        <v>229</v>
      </c>
      <c r="M29" s="25">
        <v>325</v>
      </c>
      <c r="N29" s="25">
        <v>141</v>
      </c>
      <c r="O29" s="25">
        <v>478</v>
      </c>
      <c r="P29" s="25">
        <v>300</v>
      </c>
      <c r="Q29" s="25">
        <v>102</v>
      </c>
      <c r="R29" s="26">
        <v>51</v>
      </c>
      <c r="S29" s="24">
        <v>216</v>
      </c>
      <c r="T29" s="25">
        <v>478</v>
      </c>
      <c r="U29" s="25">
        <v>550</v>
      </c>
      <c r="V29" s="25">
        <v>243</v>
      </c>
      <c r="W29" s="26">
        <v>50</v>
      </c>
      <c r="X29" s="10"/>
    </row>
    <row r="30" spans="1:24" x14ac:dyDescent="0.35">
      <c r="A30" s="11"/>
      <c r="B30" s="22" t="s">
        <v>449</v>
      </c>
      <c r="C30" s="27">
        <v>0.37</v>
      </c>
      <c r="D30" s="28">
        <v>0.57999999999999996</v>
      </c>
      <c r="E30" s="29">
        <v>0.35</v>
      </c>
      <c r="F30" s="29">
        <v>0.01</v>
      </c>
      <c r="G30" s="29">
        <v>0.05</v>
      </c>
      <c r="H30" s="25" t="s">
        <v>486</v>
      </c>
      <c r="I30" s="30">
        <v>0.84</v>
      </c>
      <c r="J30" s="28">
        <v>0.39</v>
      </c>
      <c r="K30" s="30">
        <v>0.33</v>
      </c>
      <c r="L30" s="28">
        <v>0.31</v>
      </c>
      <c r="M30" s="29">
        <v>0.32</v>
      </c>
      <c r="N30" s="29">
        <v>0.42</v>
      </c>
      <c r="O30" s="29">
        <v>0.4</v>
      </c>
      <c r="P30" s="29">
        <v>0.43</v>
      </c>
      <c r="Q30" s="29">
        <v>0.5</v>
      </c>
      <c r="R30" s="30">
        <v>0.37</v>
      </c>
      <c r="S30" s="28">
        <v>0.27</v>
      </c>
      <c r="T30" s="29">
        <v>0.36</v>
      </c>
      <c r="U30" s="29">
        <v>0.43</v>
      </c>
      <c r="V30" s="29">
        <v>0.5</v>
      </c>
      <c r="W30" s="30">
        <v>0.28000000000000003</v>
      </c>
      <c r="X30" s="10"/>
    </row>
    <row r="31" spans="1:24" x14ac:dyDescent="0.35">
      <c r="A31" s="11"/>
      <c r="B31" s="22" t="s">
        <v>449</v>
      </c>
      <c r="C31" s="24" t="s">
        <v>1576</v>
      </c>
      <c r="D31" s="24" t="s">
        <v>1577</v>
      </c>
      <c r="E31" s="25" t="s">
        <v>944</v>
      </c>
      <c r="F31" s="25" t="s">
        <v>449</v>
      </c>
      <c r="G31" s="25" t="s">
        <v>614</v>
      </c>
      <c r="H31" s="25" t="s">
        <v>449</v>
      </c>
      <c r="I31" s="26" t="s">
        <v>571</v>
      </c>
      <c r="J31" s="24" t="s">
        <v>505</v>
      </c>
      <c r="K31" s="26" t="s">
        <v>449</v>
      </c>
      <c r="L31" s="24" t="s">
        <v>449</v>
      </c>
      <c r="M31" s="25" t="s">
        <v>449</v>
      </c>
      <c r="N31" s="25" t="s">
        <v>755</v>
      </c>
      <c r="O31" s="25" t="s">
        <v>755</v>
      </c>
      <c r="P31" s="25" t="s">
        <v>1050</v>
      </c>
      <c r="Q31" s="25" t="s">
        <v>1242</v>
      </c>
      <c r="R31" s="26" t="s">
        <v>449</v>
      </c>
      <c r="S31" s="24" t="s">
        <v>449</v>
      </c>
      <c r="T31" s="25" t="s">
        <v>842</v>
      </c>
      <c r="U31" s="25" t="s">
        <v>737</v>
      </c>
      <c r="V31" s="25" t="s">
        <v>733</v>
      </c>
      <c r="W31" s="26" t="s">
        <v>449</v>
      </c>
      <c r="X31" s="10"/>
    </row>
    <row r="32" spans="1:24" x14ac:dyDescent="0.35">
      <c r="A32" s="11"/>
      <c r="B32" s="8" t="s">
        <v>908</v>
      </c>
      <c r="C32" s="9">
        <v>74</v>
      </c>
      <c r="D32" s="10">
        <v>44</v>
      </c>
      <c r="E32" s="5">
        <v>14</v>
      </c>
      <c r="F32" s="5" t="s">
        <v>511</v>
      </c>
      <c r="G32" s="5">
        <v>6</v>
      </c>
      <c r="H32" s="5" t="s">
        <v>486</v>
      </c>
      <c r="I32" s="11">
        <v>9</v>
      </c>
      <c r="J32" s="10">
        <v>42</v>
      </c>
      <c r="K32" s="11">
        <v>18</v>
      </c>
      <c r="L32" s="10">
        <v>21</v>
      </c>
      <c r="M32" s="5">
        <v>15</v>
      </c>
      <c r="N32" s="5">
        <v>1</v>
      </c>
      <c r="O32" s="5">
        <v>15</v>
      </c>
      <c r="P32" s="5">
        <v>5</v>
      </c>
      <c r="Q32" s="5">
        <v>2</v>
      </c>
      <c r="R32" s="11">
        <v>6</v>
      </c>
      <c r="S32" s="10">
        <v>16</v>
      </c>
      <c r="T32" s="5">
        <v>10</v>
      </c>
      <c r="U32" s="5">
        <v>7</v>
      </c>
      <c r="V32" s="5">
        <v>1</v>
      </c>
      <c r="W32" s="11">
        <v>15</v>
      </c>
      <c r="X32" s="10"/>
    </row>
    <row r="33" spans="1:24" x14ac:dyDescent="0.35">
      <c r="A33" s="11"/>
      <c r="B33" s="8" t="s">
        <v>449</v>
      </c>
      <c r="C33" s="12">
        <v>0.02</v>
      </c>
      <c r="D33" s="13">
        <v>0.02</v>
      </c>
      <c r="E33" s="14">
        <v>0.03</v>
      </c>
      <c r="F33" s="5" t="s">
        <v>511</v>
      </c>
      <c r="G33" s="14">
        <v>0.01</v>
      </c>
      <c r="H33" s="5" t="s">
        <v>486</v>
      </c>
      <c r="I33" s="15">
        <v>0.02</v>
      </c>
      <c r="J33" s="13">
        <v>0.01</v>
      </c>
      <c r="K33" s="15">
        <v>0.03</v>
      </c>
      <c r="L33" s="13">
        <v>0.03</v>
      </c>
      <c r="M33" s="14">
        <v>0.02</v>
      </c>
      <c r="N33" s="5" t="s">
        <v>511</v>
      </c>
      <c r="O33" s="14">
        <v>0.01</v>
      </c>
      <c r="P33" s="14">
        <v>0.01</v>
      </c>
      <c r="Q33" s="14">
        <v>0.01</v>
      </c>
      <c r="R33" s="15">
        <v>0.05</v>
      </c>
      <c r="S33" s="13">
        <v>0.02</v>
      </c>
      <c r="T33" s="14">
        <v>0.01</v>
      </c>
      <c r="U33" s="14">
        <v>0.01</v>
      </c>
      <c r="V33" s="5" t="s">
        <v>511</v>
      </c>
      <c r="W33" s="15">
        <v>0.09</v>
      </c>
      <c r="X33" s="10"/>
    </row>
    <row r="34" spans="1:24" x14ac:dyDescent="0.35">
      <c r="A34" s="5"/>
      <c r="B34" s="31" t="s">
        <v>449</v>
      </c>
      <c r="C34" s="32" t="s">
        <v>1578</v>
      </c>
      <c r="D34" s="32" t="s">
        <v>846</v>
      </c>
      <c r="E34" s="33" t="s">
        <v>882</v>
      </c>
      <c r="F34" s="33" t="s">
        <v>449</v>
      </c>
      <c r="G34" s="33" t="s">
        <v>614</v>
      </c>
      <c r="H34" s="33" t="s">
        <v>449</v>
      </c>
      <c r="I34" s="34" t="s">
        <v>614</v>
      </c>
      <c r="J34" s="32" t="s">
        <v>449</v>
      </c>
      <c r="K34" s="34" t="s">
        <v>645</v>
      </c>
      <c r="L34" s="32" t="s">
        <v>516</v>
      </c>
      <c r="M34" s="33" t="s">
        <v>449</v>
      </c>
      <c r="N34" s="33" t="s">
        <v>449</v>
      </c>
      <c r="O34" s="33" t="s">
        <v>449</v>
      </c>
      <c r="P34" s="33" t="s">
        <v>449</v>
      </c>
      <c r="Q34" s="33" t="s">
        <v>449</v>
      </c>
      <c r="R34" s="34" t="s">
        <v>1267</v>
      </c>
      <c r="S34" s="32" t="s">
        <v>567</v>
      </c>
      <c r="T34" s="33" t="s">
        <v>449</v>
      </c>
      <c r="U34" s="33" t="s">
        <v>449</v>
      </c>
      <c r="V34" s="33" t="s">
        <v>449</v>
      </c>
      <c r="W34" s="33" t="s">
        <v>798</v>
      </c>
      <c r="X34" s="10"/>
    </row>
    <row r="35" spans="1:24" x14ac:dyDescent="0.35">
      <c r="B35" s="1" t="s">
        <v>1929</v>
      </c>
    </row>
    <row r="36" spans="1:24" x14ac:dyDescent="0.35">
      <c r="B36" s="1" t="s">
        <v>577</v>
      </c>
    </row>
    <row r="37" spans="1:24" x14ac:dyDescent="0.35">
      <c r="B37" s="1" t="s">
        <v>530</v>
      </c>
    </row>
  </sheetData>
  <hyperlinks>
    <hyperlink ref="C1" location="Index!A139" display="Return to Index" xr:uid="{00000000-0004-0000-87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800-000000000000}">
  <dimension ref="A1:AC45"/>
  <sheetViews>
    <sheetView showGridLines="0" zoomScale="85" zoomScaleNormal="85" workbookViewId="0">
      <pane ySplit="8" topLeftCell="A9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363</v>
      </c>
    </row>
    <row r="6" spans="1:29" x14ac:dyDescent="0.35">
      <c r="B6" s="1" t="s">
        <v>364</v>
      </c>
    </row>
    <row r="7" spans="1:29" x14ac:dyDescent="0.35">
      <c r="B7" s="1" t="s">
        <v>3</v>
      </c>
    </row>
    <row r="8" spans="1:29" ht="58" x14ac:dyDescent="0.35">
      <c r="B8" s="5" t="s">
        <v>449</v>
      </c>
      <c r="C8" s="6" t="s">
        <v>450</v>
      </c>
      <c r="D8" s="6" t="s">
        <v>451</v>
      </c>
      <c r="E8" s="7" t="s">
        <v>452</v>
      </c>
      <c r="F8" s="7" t="s">
        <v>453</v>
      </c>
      <c r="G8" s="7" t="s">
        <v>454</v>
      </c>
      <c r="H8" s="7" t="s">
        <v>455</v>
      </c>
      <c r="I8" s="6" t="s">
        <v>456</v>
      </c>
      <c r="J8" s="7" t="s">
        <v>457</v>
      </c>
      <c r="K8" s="7" t="s">
        <v>458</v>
      </c>
      <c r="L8" s="7" t="s">
        <v>459</v>
      </c>
      <c r="M8" s="6" t="s">
        <v>460</v>
      </c>
      <c r="N8" s="7" t="s">
        <v>461</v>
      </c>
      <c r="O8" s="7" t="s">
        <v>462</v>
      </c>
      <c r="P8" s="6" t="s">
        <v>463</v>
      </c>
      <c r="Q8" s="7" t="s">
        <v>464</v>
      </c>
      <c r="R8" s="7" t="s">
        <v>465</v>
      </c>
      <c r="S8" s="7" t="s">
        <v>466</v>
      </c>
      <c r="T8" s="7" t="s">
        <v>467</v>
      </c>
      <c r="U8" s="6" t="s">
        <v>468</v>
      </c>
      <c r="V8" s="7" t="s">
        <v>469</v>
      </c>
      <c r="W8" s="7" t="s">
        <v>470</v>
      </c>
      <c r="X8" s="7" t="s">
        <v>471</v>
      </c>
      <c r="Y8" s="6" t="s">
        <v>472</v>
      </c>
      <c r="Z8" s="7" t="s">
        <v>473</v>
      </c>
      <c r="AA8" s="7" t="s">
        <v>474</v>
      </c>
      <c r="AB8" s="7" t="s">
        <v>475</v>
      </c>
    </row>
    <row r="9" spans="1:29" x14ac:dyDescent="0.35">
      <c r="B9" s="8" t="s">
        <v>476</v>
      </c>
      <c r="C9" s="9">
        <v>5412</v>
      </c>
      <c r="D9" s="10">
        <v>3539</v>
      </c>
      <c r="E9" s="5">
        <v>1131</v>
      </c>
      <c r="F9" s="5">
        <v>357</v>
      </c>
      <c r="G9" s="5">
        <v>6</v>
      </c>
      <c r="H9" s="11">
        <v>13</v>
      </c>
      <c r="I9" s="10">
        <v>2429</v>
      </c>
      <c r="J9" s="5">
        <v>433</v>
      </c>
      <c r="K9" s="5">
        <v>665</v>
      </c>
      <c r="L9" s="11">
        <v>12</v>
      </c>
      <c r="M9" s="10">
        <v>1886</v>
      </c>
      <c r="N9" s="5">
        <v>3227</v>
      </c>
      <c r="O9" s="11">
        <v>281</v>
      </c>
      <c r="P9" s="10">
        <v>3529</v>
      </c>
      <c r="Q9" s="5">
        <v>1619</v>
      </c>
      <c r="R9" s="5">
        <v>223</v>
      </c>
      <c r="S9" s="5">
        <v>31</v>
      </c>
      <c r="T9" s="11">
        <v>10</v>
      </c>
      <c r="U9" s="10">
        <v>493</v>
      </c>
      <c r="V9" s="5">
        <v>296</v>
      </c>
      <c r="W9" s="5">
        <v>2239</v>
      </c>
      <c r="X9" s="11">
        <v>36</v>
      </c>
      <c r="Y9" s="10">
        <v>1102</v>
      </c>
      <c r="Z9" s="5">
        <v>4099</v>
      </c>
      <c r="AA9" s="5">
        <v>118</v>
      </c>
      <c r="AB9" s="11">
        <v>39</v>
      </c>
    </row>
    <row r="10" spans="1:29" x14ac:dyDescent="0.35">
      <c r="B10" s="17" t="s">
        <v>1930</v>
      </c>
      <c r="C10" s="18">
        <v>5417</v>
      </c>
      <c r="D10" s="19">
        <v>3466</v>
      </c>
      <c r="E10" s="20">
        <v>1147</v>
      </c>
      <c r="F10" s="20">
        <v>360</v>
      </c>
      <c r="G10" s="20" t="s">
        <v>477</v>
      </c>
      <c r="H10" s="21" t="s">
        <v>478</v>
      </c>
      <c r="I10" s="19">
        <v>2424</v>
      </c>
      <c r="J10" s="20">
        <v>454</v>
      </c>
      <c r="K10" s="20">
        <v>571</v>
      </c>
      <c r="L10" s="21" t="s">
        <v>683</v>
      </c>
      <c r="M10" s="19">
        <v>2155</v>
      </c>
      <c r="N10" s="20">
        <v>2913</v>
      </c>
      <c r="O10" s="21">
        <v>325</v>
      </c>
      <c r="P10" s="19">
        <v>3548</v>
      </c>
      <c r="Q10" s="20">
        <v>1566</v>
      </c>
      <c r="R10" s="20">
        <v>250</v>
      </c>
      <c r="S10" s="20" t="s">
        <v>625</v>
      </c>
      <c r="T10" s="21" t="s">
        <v>481</v>
      </c>
      <c r="U10" s="19">
        <v>482</v>
      </c>
      <c r="V10" s="20">
        <v>290</v>
      </c>
      <c r="W10" s="20">
        <v>2139</v>
      </c>
      <c r="X10" s="21" t="s">
        <v>1065</v>
      </c>
      <c r="Y10" s="19">
        <v>1263</v>
      </c>
      <c r="Z10" s="20">
        <v>3923</v>
      </c>
      <c r="AA10" s="20" t="s">
        <v>766</v>
      </c>
      <c r="AB10" s="21" t="s">
        <v>484</v>
      </c>
    </row>
    <row r="11" spans="1:29" x14ac:dyDescent="0.35">
      <c r="A11" s="11"/>
      <c r="B11" s="22" t="s">
        <v>1579</v>
      </c>
      <c r="C11" s="23">
        <v>576</v>
      </c>
      <c r="D11" s="24">
        <v>371</v>
      </c>
      <c r="E11" s="25">
        <v>130</v>
      </c>
      <c r="F11" s="25">
        <v>41</v>
      </c>
      <c r="G11" s="25" t="s">
        <v>486</v>
      </c>
      <c r="H11" s="26">
        <v>6</v>
      </c>
      <c r="I11" s="24">
        <v>292</v>
      </c>
      <c r="J11" s="25">
        <v>44</v>
      </c>
      <c r="K11" s="25">
        <v>31</v>
      </c>
      <c r="L11" s="26">
        <v>5</v>
      </c>
      <c r="M11" s="24">
        <v>224</v>
      </c>
      <c r="N11" s="25">
        <v>319</v>
      </c>
      <c r="O11" s="26">
        <v>25</v>
      </c>
      <c r="P11" s="24">
        <v>394</v>
      </c>
      <c r="Q11" s="25">
        <v>149</v>
      </c>
      <c r="R11" s="25">
        <v>25</v>
      </c>
      <c r="S11" s="25">
        <v>3</v>
      </c>
      <c r="T11" s="26">
        <v>4</v>
      </c>
      <c r="U11" s="24">
        <v>48</v>
      </c>
      <c r="V11" s="25">
        <v>26</v>
      </c>
      <c r="W11" s="25">
        <v>243</v>
      </c>
      <c r="X11" s="26">
        <v>6</v>
      </c>
      <c r="Y11" s="24">
        <v>144</v>
      </c>
      <c r="Z11" s="25">
        <v>414</v>
      </c>
      <c r="AA11" s="25">
        <v>9</v>
      </c>
      <c r="AB11" s="26">
        <v>2</v>
      </c>
      <c r="AC11" s="10"/>
    </row>
    <row r="12" spans="1:29" x14ac:dyDescent="0.35">
      <c r="A12" s="11"/>
      <c r="B12" s="22" t="s">
        <v>449</v>
      </c>
      <c r="C12" s="27">
        <v>0.11</v>
      </c>
      <c r="D12" s="28">
        <v>0.11</v>
      </c>
      <c r="E12" s="29">
        <v>0.11</v>
      </c>
      <c r="F12" s="29">
        <v>0.12</v>
      </c>
      <c r="G12" s="25" t="s">
        <v>486</v>
      </c>
      <c r="H12" s="30">
        <v>0.33</v>
      </c>
      <c r="I12" s="28">
        <v>0.12</v>
      </c>
      <c r="J12" s="29">
        <v>0.1</v>
      </c>
      <c r="K12" s="29">
        <v>0.05</v>
      </c>
      <c r="L12" s="30">
        <v>0.27</v>
      </c>
      <c r="M12" s="28">
        <v>0.1</v>
      </c>
      <c r="N12" s="29">
        <v>0.11</v>
      </c>
      <c r="O12" s="30">
        <v>0.08</v>
      </c>
      <c r="P12" s="28">
        <v>0.11</v>
      </c>
      <c r="Q12" s="29">
        <v>0.1</v>
      </c>
      <c r="R12" s="29">
        <v>0.1</v>
      </c>
      <c r="S12" s="29">
        <v>0.08</v>
      </c>
      <c r="T12" s="30">
        <v>0.27</v>
      </c>
      <c r="U12" s="28">
        <v>0.1</v>
      </c>
      <c r="V12" s="29">
        <v>0.09</v>
      </c>
      <c r="W12" s="29">
        <v>0.11</v>
      </c>
      <c r="X12" s="30">
        <v>0.11</v>
      </c>
      <c r="Y12" s="28">
        <v>0.11</v>
      </c>
      <c r="Z12" s="29">
        <v>0.11</v>
      </c>
      <c r="AA12" s="29">
        <v>0.08</v>
      </c>
      <c r="AB12" s="30">
        <v>0.04</v>
      </c>
      <c r="AC12" s="10"/>
    </row>
    <row r="13" spans="1:29" x14ac:dyDescent="0.35">
      <c r="A13" s="11"/>
      <c r="B13" s="22" t="s">
        <v>449</v>
      </c>
      <c r="C13" s="24" t="s">
        <v>886</v>
      </c>
      <c r="D13" s="24" t="s">
        <v>449</v>
      </c>
      <c r="E13" s="25" t="s">
        <v>449</v>
      </c>
      <c r="F13" s="25" t="s">
        <v>449</v>
      </c>
      <c r="G13" s="25" t="s">
        <v>449</v>
      </c>
      <c r="H13" s="26" t="s">
        <v>449</v>
      </c>
      <c r="I13" s="24" t="s">
        <v>514</v>
      </c>
      <c r="J13" s="25" t="s">
        <v>886</v>
      </c>
      <c r="K13" s="25" t="s">
        <v>449</v>
      </c>
      <c r="L13" s="26" t="s">
        <v>449</v>
      </c>
      <c r="M13" s="24" t="s">
        <v>449</v>
      </c>
      <c r="N13" s="25" t="s">
        <v>449</v>
      </c>
      <c r="O13" s="26" t="s">
        <v>449</v>
      </c>
      <c r="P13" s="24" t="s">
        <v>449</v>
      </c>
      <c r="Q13" s="25" t="s">
        <v>449</v>
      </c>
      <c r="R13" s="25" t="s">
        <v>449</v>
      </c>
      <c r="S13" s="25" t="s">
        <v>449</v>
      </c>
      <c r="T13" s="26" t="s">
        <v>449</v>
      </c>
      <c r="U13" s="24" t="s">
        <v>449</v>
      </c>
      <c r="V13" s="25" t="s">
        <v>449</v>
      </c>
      <c r="W13" s="25" t="s">
        <v>449</v>
      </c>
      <c r="X13" s="26" t="s">
        <v>449</v>
      </c>
      <c r="Y13" s="24" t="s">
        <v>449</v>
      </c>
      <c r="Z13" s="25" t="s">
        <v>449</v>
      </c>
      <c r="AA13" s="25" t="s">
        <v>449</v>
      </c>
      <c r="AB13" s="26" t="s">
        <v>449</v>
      </c>
      <c r="AC13" s="10"/>
    </row>
    <row r="14" spans="1:29" x14ac:dyDescent="0.35">
      <c r="A14" s="11"/>
      <c r="B14" s="8" t="s">
        <v>1580</v>
      </c>
      <c r="C14" s="9">
        <v>365</v>
      </c>
      <c r="D14" s="10">
        <v>249</v>
      </c>
      <c r="E14" s="5">
        <v>66</v>
      </c>
      <c r="F14" s="5">
        <v>28</v>
      </c>
      <c r="G14" s="5" t="s">
        <v>511</v>
      </c>
      <c r="H14" s="11" t="s">
        <v>486</v>
      </c>
      <c r="I14" s="10">
        <v>144</v>
      </c>
      <c r="J14" s="5">
        <v>41</v>
      </c>
      <c r="K14" s="5">
        <v>64</v>
      </c>
      <c r="L14" s="11" t="s">
        <v>486</v>
      </c>
      <c r="M14" s="10">
        <v>125</v>
      </c>
      <c r="N14" s="5">
        <v>218</v>
      </c>
      <c r="O14" s="11">
        <v>20</v>
      </c>
      <c r="P14" s="10">
        <v>227</v>
      </c>
      <c r="Q14" s="5">
        <v>114</v>
      </c>
      <c r="R14" s="5">
        <v>21</v>
      </c>
      <c r="S14" s="5">
        <v>2</v>
      </c>
      <c r="T14" s="11">
        <v>1</v>
      </c>
      <c r="U14" s="10">
        <v>36</v>
      </c>
      <c r="V14" s="5">
        <v>18</v>
      </c>
      <c r="W14" s="5">
        <v>151</v>
      </c>
      <c r="X14" s="11">
        <v>1</v>
      </c>
      <c r="Y14" s="10">
        <v>68</v>
      </c>
      <c r="Z14" s="5">
        <v>286</v>
      </c>
      <c r="AA14" s="5">
        <v>8</v>
      </c>
      <c r="AB14" s="11">
        <v>2</v>
      </c>
      <c r="AC14" s="10"/>
    </row>
    <row r="15" spans="1:29" x14ac:dyDescent="0.35">
      <c r="A15" s="11"/>
      <c r="B15" s="8" t="s">
        <v>449</v>
      </c>
      <c r="C15" s="12">
        <v>7.0000000000000007E-2</v>
      </c>
      <c r="D15" s="13">
        <v>7.0000000000000007E-2</v>
      </c>
      <c r="E15" s="14">
        <v>0.06</v>
      </c>
      <c r="F15" s="14">
        <v>0.08</v>
      </c>
      <c r="G15" s="14">
        <v>0.11</v>
      </c>
      <c r="H15" s="11" t="s">
        <v>486</v>
      </c>
      <c r="I15" s="13">
        <v>0.06</v>
      </c>
      <c r="J15" s="14">
        <v>0.09</v>
      </c>
      <c r="K15" s="14">
        <v>0.11</v>
      </c>
      <c r="L15" s="11" t="s">
        <v>486</v>
      </c>
      <c r="M15" s="13">
        <v>0.06</v>
      </c>
      <c r="N15" s="14">
        <v>7.0000000000000007E-2</v>
      </c>
      <c r="O15" s="15">
        <v>0.06</v>
      </c>
      <c r="P15" s="13">
        <v>0.06</v>
      </c>
      <c r="Q15" s="14">
        <v>7.0000000000000007E-2</v>
      </c>
      <c r="R15" s="14">
        <v>0.08</v>
      </c>
      <c r="S15" s="14">
        <v>0.04</v>
      </c>
      <c r="T15" s="15">
        <v>7.0000000000000007E-2</v>
      </c>
      <c r="U15" s="13">
        <v>0.08</v>
      </c>
      <c r="V15" s="14">
        <v>0.06</v>
      </c>
      <c r="W15" s="14">
        <v>7.0000000000000007E-2</v>
      </c>
      <c r="X15" s="15">
        <v>0.01</v>
      </c>
      <c r="Y15" s="13">
        <v>0.05</v>
      </c>
      <c r="Z15" s="14">
        <v>7.0000000000000007E-2</v>
      </c>
      <c r="AA15" s="14">
        <v>7.0000000000000007E-2</v>
      </c>
      <c r="AB15" s="15">
        <v>0.04</v>
      </c>
      <c r="AC15" s="10"/>
    </row>
    <row r="16" spans="1:29" x14ac:dyDescent="0.35">
      <c r="A16" s="11"/>
      <c r="B16" s="8" t="s">
        <v>449</v>
      </c>
      <c r="C16" s="10" t="s">
        <v>449</v>
      </c>
      <c r="D16" s="10" t="s">
        <v>449</v>
      </c>
      <c r="E16" s="5" t="s">
        <v>449</v>
      </c>
      <c r="F16" s="5" t="s">
        <v>449</v>
      </c>
      <c r="G16" s="5" t="s">
        <v>449</v>
      </c>
      <c r="H16" s="11" t="s">
        <v>449</v>
      </c>
      <c r="I16" s="10" t="s">
        <v>449</v>
      </c>
      <c r="J16" s="5" t="s">
        <v>449</v>
      </c>
      <c r="K16" s="5" t="s">
        <v>600</v>
      </c>
      <c r="L16" s="11" t="s">
        <v>449</v>
      </c>
      <c r="M16" s="10" t="s">
        <v>449</v>
      </c>
      <c r="N16" s="5" t="s">
        <v>505</v>
      </c>
      <c r="O16" s="11" t="s">
        <v>449</v>
      </c>
      <c r="P16" s="10" t="s">
        <v>449</v>
      </c>
      <c r="Q16" s="5" t="s">
        <v>449</v>
      </c>
      <c r="R16" s="5" t="s">
        <v>449</v>
      </c>
      <c r="S16" s="5" t="s">
        <v>449</v>
      </c>
      <c r="T16" s="11" t="s">
        <v>449</v>
      </c>
      <c r="U16" s="10" t="s">
        <v>449</v>
      </c>
      <c r="V16" s="5" t="s">
        <v>449</v>
      </c>
      <c r="W16" s="5" t="s">
        <v>449</v>
      </c>
      <c r="X16" s="11" t="s">
        <v>449</v>
      </c>
      <c r="Y16" s="10" t="s">
        <v>449</v>
      </c>
      <c r="Z16" s="5" t="s">
        <v>505</v>
      </c>
      <c r="AA16" s="5" t="s">
        <v>449</v>
      </c>
      <c r="AB16" s="11" t="s">
        <v>449</v>
      </c>
      <c r="AC16" s="10"/>
    </row>
    <row r="17" spans="1:29" x14ac:dyDescent="0.35">
      <c r="A17" s="11"/>
      <c r="B17" s="22" t="s">
        <v>1581</v>
      </c>
      <c r="C17" s="23">
        <v>800</v>
      </c>
      <c r="D17" s="24">
        <v>485</v>
      </c>
      <c r="E17" s="25">
        <v>176</v>
      </c>
      <c r="F17" s="25">
        <v>47</v>
      </c>
      <c r="G17" s="25">
        <v>1</v>
      </c>
      <c r="H17" s="26">
        <v>2</v>
      </c>
      <c r="I17" s="24">
        <v>317</v>
      </c>
      <c r="J17" s="25">
        <v>87</v>
      </c>
      <c r="K17" s="25">
        <v>79</v>
      </c>
      <c r="L17" s="26">
        <v>2</v>
      </c>
      <c r="M17" s="24">
        <v>373</v>
      </c>
      <c r="N17" s="25">
        <v>327</v>
      </c>
      <c r="O17" s="26">
        <v>93</v>
      </c>
      <c r="P17" s="24">
        <v>567</v>
      </c>
      <c r="Q17" s="25">
        <v>198</v>
      </c>
      <c r="R17" s="25">
        <v>31</v>
      </c>
      <c r="S17" s="25">
        <v>1</v>
      </c>
      <c r="T17" s="26">
        <v>4</v>
      </c>
      <c r="U17" s="24">
        <v>49</v>
      </c>
      <c r="V17" s="25">
        <v>26</v>
      </c>
      <c r="W17" s="25">
        <v>310</v>
      </c>
      <c r="X17" s="26">
        <v>10</v>
      </c>
      <c r="Y17" s="24">
        <v>230</v>
      </c>
      <c r="Z17" s="25">
        <v>509</v>
      </c>
      <c r="AA17" s="25">
        <v>30</v>
      </c>
      <c r="AB17" s="26">
        <v>5</v>
      </c>
      <c r="AC17" s="10"/>
    </row>
    <row r="18" spans="1:29" x14ac:dyDescent="0.35">
      <c r="A18" s="11"/>
      <c r="B18" s="22" t="s">
        <v>449</v>
      </c>
      <c r="C18" s="27">
        <v>0.15</v>
      </c>
      <c r="D18" s="28">
        <v>0.14000000000000001</v>
      </c>
      <c r="E18" s="29">
        <v>0.15</v>
      </c>
      <c r="F18" s="29">
        <v>0.13</v>
      </c>
      <c r="G18" s="29">
        <v>0.15</v>
      </c>
      <c r="H18" s="30">
        <v>0.09</v>
      </c>
      <c r="I18" s="28">
        <v>0.13</v>
      </c>
      <c r="J18" s="29">
        <v>0.19</v>
      </c>
      <c r="K18" s="29">
        <v>0.14000000000000001</v>
      </c>
      <c r="L18" s="30">
        <v>0.12</v>
      </c>
      <c r="M18" s="28">
        <v>0.17</v>
      </c>
      <c r="N18" s="29">
        <v>0.11</v>
      </c>
      <c r="O18" s="30">
        <v>0.28999999999999998</v>
      </c>
      <c r="P18" s="28">
        <v>0.16</v>
      </c>
      <c r="Q18" s="29">
        <v>0.13</v>
      </c>
      <c r="R18" s="29">
        <v>0.12</v>
      </c>
      <c r="S18" s="29">
        <v>0.02</v>
      </c>
      <c r="T18" s="30">
        <v>0.26</v>
      </c>
      <c r="U18" s="28">
        <v>0.1</v>
      </c>
      <c r="V18" s="29">
        <v>0.09</v>
      </c>
      <c r="W18" s="29">
        <v>0.14000000000000001</v>
      </c>
      <c r="X18" s="30">
        <v>0.19</v>
      </c>
      <c r="Y18" s="28">
        <v>0.18</v>
      </c>
      <c r="Z18" s="29">
        <v>0.13</v>
      </c>
      <c r="AA18" s="29">
        <v>0.25</v>
      </c>
      <c r="AB18" s="30">
        <v>0.12</v>
      </c>
      <c r="AC18" s="10"/>
    </row>
    <row r="19" spans="1:29" x14ac:dyDescent="0.35">
      <c r="A19" s="11"/>
      <c r="B19" s="22" t="s">
        <v>449</v>
      </c>
      <c r="C19" s="24" t="s">
        <v>1582</v>
      </c>
      <c r="D19" s="24" t="s">
        <v>449</v>
      </c>
      <c r="E19" s="25" t="s">
        <v>449</v>
      </c>
      <c r="F19" s="25" t="s">
        <v>449</v>
      </c>
      <c r="G19" s="25" t="s">
        <v>449</v>
      </c>
      <c r="H19" s="26" t="s">
        <v>449</v>
      </c>
      <c r="I19" s="24" t="s">
        <v>449</v>
      </c>
      <c r="J19" s="25" t="s">
        <v>600</v>
      </c>
      <c r="K19" s="25" t="s">
        <v>449</v>
      </c>
      <c r="L19" s="26" t="s">
        <v>449</v>
      </c>
      <c r="M19" s="24" t="s">
        <v>518</v>
      </c>
      <c r="N19" s="25" t="s">
        <v>449</v>
      </c>
      <c r="O19" s="26" t="s">
        <v>491</v>
      </c>
      <c r="P19" s="24" t="s">
        <v>593</v>
      </c>
      <c r="Q19" s="25" t="s">
        <v>449</v>
      </c>
      <c r="R19" s="25" t="s">
        <v>449</v>
      </c>
      <c r="S19" s="25" t="s">
        <v>449</v>
      </c>
      <c r="T19" s="26" t="s">
        <v>449</v>
      </c>
      <c r="U19" s="24" t="s">
        <v>449</v>
      </c>
      <c r="V19" s="25" t="s">
        <v>449</v>
      </c>
      <c r="W19" s="25" t="s">
        <v>493</v>
      </c>
      <c r="X19" s="26" t="s">
        <v>449</v>
      </c>
      <c r="Y19" s="24" t="s">
        <v>598</v>
      </c>
      <c r="Z19" s="25" t="s">
        <v>449</v>
      </c>
      <c r="AA19" s="25" t="s">
        <v>598</v>
      </c>
      <c r="AB19" s="26" t="s">
        <v>449</v>
      </c>
      <c r="AC19" s="10"/>
    </row>
    <row r="20" spans="1:29" x14ac:dyDescent="0.35">
      <c r="A20" s="11"/>
      <c r="B20" s="8" t="s">
        <v>1583</v>
      </c>
      <c r="C20" s="9">
        <v>445</v>
      </c>
      <c r="D20" s="10">
        <v>286</v>
      </c>
      <c r="E20" s="5">
        <v>95</v>
      </c>
      <c r="F20" s="5">
        <v>39</v>
      </c>
      <c r="G20" s="5" t="s">
        <v>486</v>
      </c>
      <c r="H20" s="11" t="s">
        <v>486</v>
      </c>
      <c r="I20" s="10">
        <v>190</v>
      </c>
      <c r="J20" s="5">
        <v>37</v>
      </c>
      <c r="K20" s="5">
        <v>55</v>
      </c>
      <c r="L20" s="11">
        <v>4</v>
      </c>
      <c r="M20" s="10">
        <v>170</v>
      </c>
      <c r="N20" s="5">
        <v>251</v>
      </c>
      <c r="O20" s="11">
        <v>24</v>
      </c>
      <c r="P20" s="10">
        <v>276</v>
      </c>
      <c r="Q20" s="5">
        <v>154</v>
      </c>
      <c r="R20" s="5">
        <v>13</v>
      </c>
      <c r="S20" s="5">
        <v>2</v>
      </c>
      <c r="T20" s="11" t="s">
        <v>486</v>
      </c>
      <c r="U20" s="10">
        <v>48</v>
      </c>
      <c r="V20" s="5">
        <v>31</v>
      </c>
      <c r="W20" s="5">
        <v>158</v>
      </c>
      <c r="X20" s="11">
        <v>3</v>
      </c>
      <c r="Y20" s="10">
        <v>105</v>
      </c>
      <c r="Z20" s="5">
        <v>317</v>
      </c>
      <c r="AA20" s="5">
        <v>6</v>
      </c>
      <c r="AB20" s="11">
        <v>9</v>
      </c>
      <c r="AC20" s="10"/>
    </row>
    <row r="21" spans="1:29" x14ac:dyDescent="0.35">
      <c r="A21" s="11"/>
      <c r="B21" s="8" t="s">
        <v>449</v>
      </c>
      <c r="C21" s="12">
        <v>0.08</v>
      </c>
      <c r="D21" s="13">
        <v>0.08</v>
      </c>
      <c r="E21" s="14">
        <v>0.08</v>
      </c>
      <c r="F21" s="14">
        <v>0.11</v>
      </c>
      <c r="G21" s="5" t="s">
        <v>486</v>
      </c>
      <c r="H21" s="11" t="s">
        <v>486</v>
      </c>
      <c r="I21" s="13">
        <v>0.08</v>
      </c>
      <c r="J21" s="14">
        <v>0.08</v>
      </c>
      <c r="K21" s="14">
        <v>0.1</v>
      </c>
      <c r="L21" s="15">
        <v>0.23</v>
      </c>
      <c r="M21" s="13">
        <v>0.08</v>
      </c>
      <c r="N21" s="14">
        <v>0.09</v>
      </c>
      <c r="O21" s="15">
        <v>7.0000000000000007E-2</v>
      </c>
      <c r="P21" s="13">
        <v>0.08</v>
      </c>
      <c r="Q21" s="14">
        <v>0.1</v>
      </c>
      <c r="R21" s="14">
        <v>0.05</v>
      </c>
      <c r="S21" s="14">
        <v>0.06</v>
      </c>
      <c r="T21" s="11" t="s">
        <v>486</v>
      </c>
      <c r="U21" s="13">
        <v>0.1</v>
      </c>
      <c r="V21" s="14">
        <v>0.11</v>
      </c>
      <c r="W21" s="14">
        <v>7.0000000000000007E-2</v>
      </c>
      <c r="X21" s="15">
        <v>0.05</v>
      </c>
      <c r="Y21" s="13">
        <v>0.08</v>
      </c>
      <c r="Z21" s="14">
        <v>0.08</v>
      </c>
      <c r="AA21" s="14">
        <v>0.05</v>
      </c>
      <c r="AB21" s="15">
        <v>0.22</v>
      </c>
      <c r="AC21" s="10"/>
    </row>
    <row r="22" spans="1:29" x14ac:dyDescent="0.35">
      <c r="A22" s="11"/>
      <c r="B22" s="8" t="s">
        <v>449</v>
      </c>
      <c r="C22" s="10" t="s">
        <v>449</v>
      </c>
      <c r="D22" s="10" t="s">
        <v>449</v>
      </c>
      <c r="E22" s="5" t="s">
        <v>449</v>
      </c>
      <c r="F22" s="5" t="s">
        <v>449</v>
      </c>
      <c r="G22" s="5" t="s">
        <v>449</v>
      </c>
      <c r="H22" s="11" t="s">
        <v>449</v>
      </c>
      <c r="I22" s="10" t="s">
        <v>449</v>
      </c>
      <c r="J22" s="5" t="s">
        <v>449</v>
      </c>
      <c r="K22" s="5" t="s">
        <v>449</v>
      </c>
      <c r="L22" s="11" t="s">
        <v>449</v>
      </c>
      <c r="M22" s="10" t="s">
        <v>449</v>
      </c>
      <c r="N22" s="5" t="s">
        <v>449</v>
      </c>
      <c r="O22" s="11" t="s">
        <v>449</v>
      </c>
      <c r="P22" s="10" t="s">
        <v>449</v>
      </c>
      <c r="Q22" s="5" t="s">
        <v>505</v>
      </c>
      <c r="R22" s="5" t="s">
        <v>449</v>
      </c>
      <c r="S22" s="5" t="s">
        <v>449</v>
      </c>
      <c r="T22" s="11" t="s">
        <v>449</v>
      </c>
      <c r="U22" s="10" t="s">
        <v>449</v>
      </c>
      <c r="V22" s="5" t="s">
        <v>449</v>
      </c>
      <c r="W22" s="5" t="s">
        <v>449</v>
      </c>
      <c r="X22" s="11" t="s">
        <v>449</v>
      </c>
      <c r="Y22" s="10" t="s">
        <v>449</v>
      </c>
      <c r="Z22" s="5" t="s">
        <v>449</v>
      </c>
      <c r="AA22" s="5" t="s">
        <v>449</v>
      </c>
      <c r="AB22" s="11" t="s">
        <v>449</v>
      </c>
      <c r="AC22" s="10"/>
    </row>
    <row r="23" spans="1:29" x14ac:dyDescent="0.35">
      <c r="A23" s="11"/>
      <c r="B23" s="22" t="s">
        <v>1584</v>
      </c>
      <c r="C23" s="23">
        <v>720</v>
      </c>
      <c r="D23" s="24">
        <v>504</v>
      </c>
      <c r="E23" s="25">
        <v>127</v>
      </c>
      <c r="F23" s="25">
        <v>36</v>
      </c>
      <c r="G23" s="25" t="s">
        <v>486</v>
      </c>
      <c r="H23" s="26">
        <v>7</v>
      </c>
      <c r="I23" s="24">
        <v>386</v>
      </c>
      <c r="J23" s="25">
        <v>53</v>
      </c>
      <c r="K23" s="25">
        <v>62</v>
      </c>
      <c r="L23" s="26">
        <v>3</v>
      </c>
      <c r="M23" s="24">
        <v>295</v>
      </c>
      <c r="N23" s="25">
        <v>412</v>
      </c>
      <c r="O23" s="26">
        <v>13</v>
      </c>
      <c r="P23" s="24">
        <v>440</v>
      </c>
      <c r="Q23" s="25">
        <v>233</v>
      </c>
      <c r="R23" s="25">
        <v>36</v>
      </c>
      <c r="S23" s="25">
        <v>10</v>
      </c>
      <c r="T23" s="26" t="s">
        <v>486</v>
      </c>
      <c r="U23" s="24">
        <v>72</v>
      </c>
      <c r="V23" s="25">
        <v>45</v>
      </c>
      <c r="W23" s="25">
        <v>310</v>
      </c>
      <c r="X23" s="26">
        <v>8</v>
      </c>
      <c r="Y23" s="24">
        <v>164</v>
      </c>
      <c r="Z23" s="25">
        <v>538</v>
      </c>
      <c r="AA23" s="25">
        <v>11</v>
      </c>
      <c r="AB23" s="26">
        <v>6</v>
      </c>
      <c r="AC23" s="10"/>
    </row>
    <row r="24" spans="1:29" x14ac:dyDescent="0.35">
      <c r="A24" s="11"/>
      <c r="B24" s="22" t="s">
        <v>449</v>
      </c>
      <c r="C24" s="27">
        <v>0.13</v>
      </c>
      <c r="D24" s="28">
        <v>0.15</v>
      </c>
      <c r="E24" s="29">
        <v>0.11</v>
      </c>
      <c r="F24" s="29">
        <v>0.1</v>
      </c>
      <c r="G24" s="25" t="s">
        <v>486</v>
      </c>
      <c r="H24" s="30">
        <v>0.34</v>
      </c>
      <c r="I24" s="28">
        <v>0.16</v>
      </c>
      <c r="J24" s="29">
        <v>0.12</v>
      </c>
      <c r="K24" s="29">
        <v>0.11</v>
      </c>
      <c r="L24" s="30">
        <v>0.2</v>
      </c>
      <c r="M24" s="28">
        <v>0.14000000000000001</v>
      </c>
      <c r="N24" s="29">
        <v>0.14000000000000001</v>
      </c>
      <c r="O24" s="30">
        <v>0.04</v>
      </c>
      <c r="P24" s="28">
        <v>0.12</v>
      </c>
      <c r="Q24" s="29">
        <v>0.15</v>
      </c>
      <c r="R24" s="29">
        <v>0.14000000000000001</v>
      </c>
      <c r="S24" s="29">
        <v>0.26</v>
      </c>
      <c r="T24" s="26" t="s">
        <v>486</v>
      </c>
      <c r="U24" s="28">
        <v>0.15</v>
      </c>
      <c r="V24" s="29">
        <v>0.16</v>
      </c>
      <c r="W24" s="29">
        <v>0.15</v>
      </c>
      <c r="X24" s="30">
        <v>0.15</v>
      </c>
      <c r="Y24" s="28">
        <v>0.13</v>
      </c>
      <c r="Z24" s="29">
        <v>0.14000000000000001</v>
      </c>
      <c r="AA24" s="29">
        <v>0.09</v>
      </c>
      <c r="AB24" s="30">
        <v>0.14000000000000001</v>
      </c>
      <c r="AC24" s="10"/>
    </row>
    <row r="25" spans="1:29" x14ac:dyDescent="0.35">
      <c r="A25" s="11"/>
      <c r="B25" s="22" t="s">
        <v>449</v>
      </c>
      <c r="C25" s="24" t="s">
        <v>1585</v>
      </c>
      <c r="D25" s="24" t="s">
        <v>513</v>
      </c>
      <c r="E25" s="25" t="s">
        <v>449</v>
      </c>
      <c r="F25" s="25" t="s">
        <v>449</v>
      </c>
      <c r="G25" s="25" t="s">
        <v>449</v>
      </c>
      <c r="H25" s="26" t="s">
        <v>449</v>
      </c>
      <c r="I25" s="24" t="s">
        <v>514</v>
      </c>
      <c r="J25" s="25" t="s">
        <v>449</v>
      </c>
      <c r="K25" s="25" t="s">
        <v>449</v>
      </c>
      <c r="L25" s="26" t="s">
        <v>449</v>
      </c>
      <c r="M25" s="24" t="s">
        <v>498</v>
      </c>
      <c r="N25" s="25" t="s">
        <v>498</v>
      </c>
      <c r="O25" s="26" t="s">
        <v>449</v>
      </c>
      <c r="P25" s="24" t="s">
        <v>449</v>
      </c>
      <c r="Q25" s="25" t="s">
        <v>449</v>
      </c>
      <c r="R25" s="25" t="s">
        <v>449</v>
      </c>
      <c r="S25" s="25" t="s">
        <v>449</v>
      </c>
      <c r="T25" s="26" t="s">
        <v>449</v>
      </c>
      <c r="U25" s="24" t="s">
        <v>449</v>
      </c>
      <c r="V25" s="25" t="s">
        <v>449</v>
      </c>
      <c r="W25" s="25" t="s">
        <v>449</v>
      </c>
      <c r="X25" s="26" t="s">
        <v>449</v>
      </c>
      <c r="Y25" s="24" t="s">
        <v>449</v>
      </c>
      <c r="Z25" s="25" t="s">
        <v>449</v>
      </c>
      <c r="AA25" s="25" t="s">
        <v>449</v>
      </c>
      <c r="AB25" s="26" t="s">
        <v>449</v>
      </c>
      <c r="AC25" s="10"/>
    </row>
    <row r="26" spans="1:29" x14ac:dyDescent="0.35">
      <c r="A26" s="11"/>
      <c r="B26" s="8" t="s">
        <v>1586</v>
      </c>
      <c r="C26" s="9">
        <v>539</v>
      </c>
      <c r="D26" s="10">
        <v>347</v>
      </c>
      <c r="E26" s="5">
        <v>107</v>
      </c>
      <c r="F26" s="5">
        <v>33</v>
      </c>
      <c r="G26" s="5">
        <v>1</v>
      </c>
      <c r="H26" s="11">
        <v>2</v>
      </c>
      <c r="I26" s="10">
        <v>254</v>
      </c>
      <c r="J26" s="5">
        <v>39</v>
      </c>
      <c r="K26" s="5">
        <v>52</v>
      </c>
      <c r="L26" s="11">
        <v>2</v>
      </c>
      <c r="M26" s="10">
        <v>185</v>
      </c>
      <c r="N26" s="5">
        <v>321</v>
      </c>
      <c r="O26" s="11">
        <v>32</v>
      </c>
      <c r="P26" s="10">
        <v>347</v>
      </c>
      <c r="Q26" s="5">
        <v>169</v>
      </c>
      <c r="R26" s="5">
        <v>19</v>
      </c>
      <c r="S26" s="5">
        <v>3</v>
      </c>
      <c r="T26" s="11" t="s">
        <v>486</v>
      </c>
      <c r="U26" s="10">
        <v>49</v>
      </c>
      <c r="V26" s="5">
        <v>37</v>
      </c>
      <c r="W26" s="5">
        <v>218</v>
      </c>
      <c r="X26" s="11">
        <v>1</v>
      </c>
      <c r="Y26" s="10">
        <v>103</v>
      </c>
      <c r="Z26" s="5">
        <v>415</v>
      </c>
      <c r="AA26" s="5">
        <v>16</v>
      </c>
      <c r="AB26" s="11">
        <v>2</v>
      </c>
      <c r="AC26" s="10"/>
    </row>
    <row r="27" spans="1:29" x14ac:dyDescent="0.35">
      <c r="A27" s="11"/>
      <c r="B27" s="8" t="s">
        <v>449</v>
      </c>
      <c r="C27" s="12">
        <v>0.1</v>
      </c>
      <c r="D27" s="13">
        <v>0.1</v>
      </c>
      <c r="E27" s="14">
        <v>0.09</v>
      </c>
      <c r="F27" s="14">
        <v>0.09</v>
      </c>
      <c r="G27" s="14">
        <v>0.19</v>
      </c>
      <c r="H27" s="15">
        <v>0.12</v>
      </c>
      <c r="I27" s="13">
        <v>0.1</v>
      </c>
      <c r="J27" s="14">
        <v>0.09</v>
      </c>
      <c r="K27" s="14">
        <v>0.09</v>
      </c>
      <c r="L27" s="15">
        <v>0.13</v>
      </c>
      <c r="M27" s="13">
        <v>0.09</v>
      </c>
      <c r="N27" s="14">
        <v>0.11</v>
      </c>
      <c r="O27" s="15">
        <v>0.1</v>
      </c>
      <c r="P27" s="13">
        <v>0.1</v>
      </c>
      <c r="Q27" s="14">
        <v>0.11</v>
      </c>
      <c r="R27" s="14">
        <v>0.08</v>
      </c>
      <c r="S27" s="14">
        <v>0.09</v>
      </c>
      <c r="T27" s="11" t="s">
        <v>486</v>
      </c>
      <c r="U27" s="13">
        <v>0.1</v>
      </c>
      <c r="V27" s="14">
        <v>0.13</v>
      </c>
      <c r="W27" s="14">
        <v>0.1</v>
      </c>
      <c r="X27" s="15">
        <v>0.02</v>
      </c>
      <c r="Y27" s="13">
        <v>0.08</v>
      </c>
      <c r="Z27" s="14">
        <v>0.11</v>
      </c>
      <c r="AA27" s="14">
        <v>0.13</v>
      </c>
      <c r="AB27" s="15">
        <v>0.04</v>
      </c>
      <c r="AC27" s="10"/>
    </row>
    <row r="28" spans="1:29" x14ac:dyDescent="0.35">
      <c r="A28" s="11"/>
      <c r="B28" s="8" t="s">
        <v>449</v>
      </c>
      <c r="C28" s="10" t="s">
        <v>568</v>
      </c>
      <c r="D28" s="10" t="s">
        <v>449</v>
      </c>
      <c r="E28" s="5" t="s">
        <v>449</v>
      </c>
      <c r="F28" s="5" t="s">
        <v>449</v>
      </c>
      <c r="G28" s="5" t="s">
        <v>449</v>
      </c>
      <c r="H28" s="11" t="s">
        <v>449</v>
      </c>
      <c r="I28" s="10" t="s">
        <v>449</v>
      </c>
      <c r="J28" s="5" t="s">
        <v>449</v>
      </c>
      <c r="K28" s="5" t="s">
        <v>449</v>
      </c>
      <c r="L28" s="11" t="s">
        <v>449</v>
      </c>
      <c r="M28" s="10" t="s">
        <v>449</v>
      </c>
      <c r="N28" s="5" t="s">
        <v>603</v>
      </c>
      <c r="O28" s="11" t="s">
        <v>449</v>
      </c>
      <c r="P28" s="10" t="s">
        <v>449</v>
      </c>
      <c r="Q28" s="5" t="s">
        <v>449</v>
      </c>
      <c r="R28" s="5" t="s">
        <v>449</v>
      </c>
      <c r="S28" s="5" t="s">
        <v>449</v>
      </c>
      <c r="T28" s="11" t="s">
        <v>449</v>
      </c>
      <c r="U28" s="10" t="s">
        <v>449</v>
      </c>
      <c r="V28" s="5" t="s">
        <v>449</v>
      </c>
      <c r="W28" s="5" t="s">
        <v>449</v>
      </c>
      <c r="X28" s="11" t="s">
        <v>449</v>
      </c>
      <c r="Y28" s="10" t="s">
        <v>449</v>
      </c>
      <c r="Z28" s="5" t="s">
        <v>505</v>
      </c>
      <c r="AA28" s="5" t="s">
        <v>449</v>
      </c>
      <c r="AB28" s="11" t="s">
        <v>449</v>
      </c>
      <c r="AC28" s="10"/>
    </row>
    <row r="29" spans="1:29" x14ac:dyDescent="0.35">
      <c r="A29" s="11"/>
      <c r="B29" s="22" t="s">
        <v>1587</v>
      </c>
      <c r="C29" s="23">
        <v>477</v>
      </c>
      <c r="D29" s="24">
        <v>309</v>
      </c>
      <c r="E29" s="25">
        <v>116</v>
      </c>
      <c r="F29" s="25">
        <v>26</v>
      </c>
      <c r="G29" s="25" t="s">
        <v>486</v>
      </c>
      <c r="H29" s="26">
        <v>1</v>
      </c>
      <c r="I29" s="24">
        <v>217</v>
      </c>
      <c r="J29" s="25">
        <v>31</v>
      </c>
      <c r="K29" s="25">
        <v>62</v>
      </c>
      <c r="L29" s="26" t="s">
        <v>486</v>
      </c>
      <c r="M29" s="24">
        <v>158</v>
      </c>
      <c r="N29" s="25">
        <v>291</v>
      </c>
      <c r="O29" s="26">
        <v>28</v>
      </c>
      <c r="P29" s="24">
        <v>314</v>
      </c>
      <c r="Q29" s="25">
        <v>145</v>
      </c>
      <c r="R29" s="25">
        <v>16</v>
      </c>
      <c r="S29" s="25">
        <v>2</v>
      </c>
      <c r="T29" s="26">
        <v>1</v>
      </c>
      <c r="U29" s="24">
        <v>48</v>
      </c>
      <c r="V29" s="25">
        <v>33</v>
      </c>
      <c r="W29" s="25">
        <v>192</v>
      </c>
      <c r="X29" s="26">
        <v>3</v>
      </c>
      <c r="Y29" s="24">
        <v>85</v>
      </c>
      <c r="Z29" s="25">
        <v>379</v>
      </c>
      <c r="AA29" s="25">
        <v>9</v>
      </c>
      <c r="AB29" s="26">
        <v>5</v>
      </c>
      <c r="AC29" s="10"/>
    </row>
    <row r="30" spans="1:29" x14ac:dyDescent="0.35">
      <c r="A30" s="11"/>
      <c r="B30" s="22" t="s">
        <v>449</v>
      </c>
      <c r="C30" s="27">
        <v>0.09</v>
      </c>
      <c r="D30" s="28">
        <v>0.09</v>
      </c>
      <c r="E30" s="29">
        <v>0.1</v>
      </c>
      <c r="F30" s="29">
        <v>7.0000000000000007E-2</v>
      </c>
      <c r="G30" s="25" t="s">
        <v>486</v>
      </c>
      <c r="H30" s="30">
        <v>0.03</v>
      </c>
      <c r="I30" s="28">
        <v>0.09</v>
      </c>
      <c r="J30" s="29">
        <v>7.0000000000000007E-2</v>
      </c>
      <c r="K30" s="29">
        <v>0.11</v>
      </c>
      <c r="L30" s="26" t="s">
        <v>486</v>
      </c>
      <c r="M30" s="28">
        <v>7.0000000000000007E-2</v>
      </c>
      <c r="N30" s="29">
        <v>0.1</v>
      </c>
      <c r="O30" s="30">
        <v>0.08</v>
      </c>
      <c r="P30" s="28">
        <v>0.09</v>
      </c>
      <c r="Q30" s="29">
        <v>0.09</v>
      </c>
      <c r="R30" s="29">
        <v>0.06</v>
      </c>
      <c r="S30" s="29">
        <v>0.06</v>
      </c>
      <c r="T30" s="30">
        <v>0.04</v>
      </c>
      <c r="U30" s="28">
        <v>0.1</v>
      </c>
      <c r="V30" s="29">
        <v>0.11</v>
      </c>
      <c r="W30" s="29">
        <v>0.09</v>
      </c>
      <c r="X30" s="30">
        <v>0.06</v>
      </c>
      <c r="Y30" s="28">
        <v>7.0000000000000007E-2</v>
      </c>
      <c r="Z30" s="29">
        <v>0.1</v>
      </c>
      <c r="AA30" s="29">
        <v>0.08</v>
      </c>
      <c r="AB30" s="30">
        <v>0.11</v>
      </c>
      <c r="AC30" s="10"/>
    </row>
    <row r="31" spans="1:29" x14ac:dyDescent="0.35">
      <c r="A31" s="11"/>
      <c r="B31" s="22" t="s">
        <v>449</v>
      </c>
      <c r="C31" s="24" t="s">
        <v>972</v>
      </c>
      <c r="D31" s="24" t="s">
        <v>449</v>
      </c>
      <c r="E31" s="25" t="s">
        <v>449</v>
      </c>
      <c r="F31" s="25" t="s">
        <v>449</v>
      </c>
      <c r="G31" s="25" t="s">
        <v>449</v>
      </c>
      <c r="H31" s="26" t="s">
        <v>449</v>
      </c>
      <c r="I31" s="24" t="s">
        <v>449</v>
      </c>
      <c r="J31" s="25" t="s">
        <v>449</v>
      </c>
      <c r="K31" s="25" t="s">
        <v>449</v>
      </c>
      <c r="L31" s="26" t="s">
        <v>449</v>
      </c>
      <c r="M31" s="24" t="s">
        <v>449</v>
      </c>
      <c r="N31" s="25" t="s">
        <v>603</v>
      </c>
      <c r="O31" s="26" t="s">
        <v>449</v>
      </c>
      <c r="P31" s="24" t="s">
        <v>449</v>
      </c>
      <c r="Q31" s="25" t="s">
        <v>449</v>
      </c>
      <c r="R31" s="25" t="s">
        <v>449</v>
      </c>
      <c r="S31" s="25" t="s">
        <v>449</v>
      </c>
      <c r="T31" s="26" t="s">
        <v>449</v>
      </c>
      <c r="U31" s="24" t="s">
        <v>449</v>
      </c>
      <c r="V31" s="25" t="s">
        <v>449</v>
      </c>
      <c r="W31" s="25" t="s">
        <v>449</v>
      </c>
      <c r="X31" s="26" t="s">
        <v>449</v>
      </c>
      <c r="Y31" s="24" t="s">
        <v>449</v>
      </c>
      <c r="Z31" s="25" t="s">
        <v>502</v>
      </c>
      <c r="AA31" s="25" t="s">
        <v>449</v>
      </c>
      <c r="AB31" s="26" t="s">
        <v>449</v>
      </c>
      <c r="AC31" s="10"/>
    </row>
    <row r="32" spans="1:29" x14ac:dyDescent="0.35">
      <c r="A32" s="11"/>
      <c r="B32" s="8" t="s">
        <v>1588</v>
      </c>
      <c r="C32" s="9">
        <v>679</v>
      </c>
      <c r="D32" s="10">
        <v>418</v>
      </c>
      <c r="E32" s="5">
        <v>166</v>
      </c>
      <c r="F32" s="5">
        <v>51</v>
      </c>
      <c r="G32" s="5">
        <v>2</v>
      </c>
      <c r="H32" s="11" t="s">
        <v>486</v>
      </c>
      <c r="I32" s="10">
        <v>301</v>
      </c>
      <c r="J32" s="5">
        <v>29</v>
      </c>
      <c r="K32" s="5">
        <v>86</v>
      </c>
      <c r="L32" s="11">
        <v>1</v>
      </c>
      <c r="M32" s="10">
        <v>309</v>
      </c>
      <c r="N32" s="5">
        <v>334</v>
      </c>
      <c r="O32" s="11">
        <v>33</v>
      </c>
      <c r="P32" s="10">
        <v>443</v>
      </c>
      <c r="Q32" s="5">
        <v>183</v>
      </c>
      <c r="R32" s="5">
        <v>43</v>
      </c>
      <c r="S32" s="5">
        <v>8</v>
      </c>
      <c r="T32" s="11">
        <v>2</v>
      </c>
      <c r="U32" s="10">
        <v>81</v>
      </c>
      <c r="V32" s="5">
        <v>34</v>
      </c>
      <c r="W32" s="5">
        <v>264</v>
      </c>
      <c r="X32" s="11">
        <v>5</v>
      </c>
      <c r="Y32" s="10">
        <v>179</v>
      </c>
      <c r="Z32" s="5">
        <v>475</v>
      </c>
      <c r="AA32" s="5">
        <v>17</v>
      </c>
      <c r="AB32" s="11">
        <v>6</v>
      </c>
      <c r="AC32" s="10"/>
    </row>
    <row r="33" spans="1:29" x14ac:dyDescent="0.35">
      <c r="A33" s="11"/>
      <c r="B33" s="8" t="s">
        <v>449</v>
      </c>
      <c r="C33" s="12">
        <v>0.13</v>
      </c>
      <c r="D33" s="13">
        <v>0.12</v>
      </c>
      <c r="E33" s="14">
        <v>0.14000000000000001</v>
      </c>
      <c r="F33" s="14">
        <v>0.14000000000000001</v>
      </c>
      <c r="G33" s="14">
        <v>0.37</v>
      </c>
      <c r="H33" s="11" t="s">
        <v>486</v>
      </c>
      <c r="I33" s="13">
        <v>0.12</v>
      </c>
      <c r="J33" s="14">
        <v>0.06</v>
      </c>
      <c r="K33" s="14">
        <v>0.15</v>
      </c>
      <c r="L33" s="15">
        <v>0.04</v>
      </c>
      <c r="M33" s="13">
        <v>0.14000000000000001</v>
      </c>
      <c r="N33" s="14">
        <v>0.11</v>
      </c>
      <c r="O33" s="15">
        <v>0.1</v>
      </c>
      <c r="P33" s="13">
        <v>0.12</v>
      </c>
      <c r="Q33" s="14">
        <v>0.12</v>
      </c>
      <c r="R33" s="14">
        <v>0.17</v>
      </c>
      <c r="S33" s="14">
        <v>0.2</v>
      </c>
      <c r="T33" s="15">
        <v>0.12</v>
      </c>
      <c r="U33" s="13">
        <v>0.17</v>
      </c>
      <c r="V33" s="14">
        <v>0.12</v>
      </c>
      <c r="W33" s="14">
        <v>0.12</v>
      </c>
      <c r="X33" s="15">
        <v>0.09</v>
      </c>
      <c r="Y33" s="13">
        <v>0.14000000000000001</v>
      </c>
      <c r="Z33" s="14">
        <v>0.12</v>
      </c>
      <c r="AA33" s="14">
        <v>0.15</v>
      </c>
      <c r="AB33" s="15">
        <v>0.13</v>
      </c>
      <c r="AC33" s="10"/>
    </row>
    <row r="34" spans="1:29" x14ac:dyDescent="0.35">
      <c r="A34" s="11"/>
      <c r="B34" s="8" t="s">
        <v>449</v>
      </c>
      <c r="C34" s="10" t="s">
        <v>1028</v>
      </c>
      <c r="D34" s="10" t="s">
        <v>449</v>
      </c>
      <c r="E34" s="5" t="s">
        <v>449</v>
      </c>
      <c r="F34" s="5" t="s">
        <v>449</v>
      </c>
      <c r="G34" s="5" t="s">
        <v>449</v>
      </c>
      <c r="H34" s="11" t="s">
        <v>449</v>
      </c>
      <c r="I34" s="10" t="s">
        <v>645</v>
      </c>
      <c r="J34" s="5" t="s">
        <v>449</v>
      </c>
      <c r="K34" s="5" t="s">
        <v>645</v>
      </c>
      <c r="L34" s="11" t="s">
        <v>449</v>
      </c>
      <c r="M34" s="10" t="s">
        <v>518</v>
      </c>
      <c r="N34" s="5" t="s">
        <v>449</v>
      </c>
      <c r="O34" s="11" t="s">
        <v>449</v>
      </c>
      <c r="P34" s="10" t="s">
        <v>449</v>
      </c>
      <c r="Q34" s="5" t="s">
        <v>449</v>
      </c>
      <c r="R34" s="5" t="s">
        <v>449</v>
      </c>
      <c r="S34" s="5" t="s">
        <v>449</v>
      </c>
      <c r="T34" s="11" t="s">
        <v>449</v>
      </c>
      <c r="U34" s="10" t="s">
        <v>501</v>
      </c>
      <c r="V34" s="5" t="s">
        <v>449</v>
      </c>
      <c r="W34" s="5" t="s">
        <v>449</v>
      </c>
      <c r="X34" s="11" t="s">
        <v>449</v>
      </c>
      <c r="Y34" s="10" t="s">
        <v>449</v>
      </c>
      <c r="Z34" s="5" t="s">
        <v>449</v>
      </c>
      <c r="AA34" s="5" t="s">
        <v>449</v>
      </c>
      <c r="AB34" s="11" t="s">
        <v>449</v>
      </c>
      <c r="AC34" s="10"/>
    </row>
    <row r="35" spans="1:29" x14ac:dyDescent="0.35">
      <c r="A35" s="11"/>
      <c r="B35" s="22" t="s">
        <v>1589</v>
      </c>
      <c r="C35" s="23">
        <v>710</v>
      </c>
      <c r="D35" s="24">
        <v>438</v>
      </c>
      <c r="E35" s="25">
        <v>142</v>
      </c>
      <c r="F35" s="25">
        <v>55</v>
      </c>
      <c r="G35" s="25">
        <v>1</v>
      </c>
      <c r="H35" s="26">
        <v>1</v>
      </c>
      <c r="I35" s="24">
        <v>276</v>
      </c>
      <c r="J35" s="25">
        <v>88</v>
      </c>
      <c r="K35" s="25">
        <v>74</v>
      </c>
      <c r="L35" s="26" t="s">
        <v>511</v>
      </c>
      <c r="M35" s="24">
        <v>264</v>
      </c>
      <c r="N35" s="25">
        <v>404</v>
      </c>
      <c r="O35" s="26">
        <v>42</v>
      </c>
      <c r="P35" s="24">
        <v>471</v>
      </c>
      <c r="Q35" s="25">
        <v>194</v>
      </c>
      <c r="R35" s="25">
        <v>41</v>
      </c>
      <c r="S35" s="25">
        <v>2</v>
      </c>
      <c r="T35" s="26">
        <v>2</v>
      </c>
      <c r="U35" s="24">
        <v>44</v>
      </c>
      <c r="V35" s="25">
        <v>33</v>
      </c>
      <c r="W35" s="25">
        <v>258</v>
      </c>
      <c r="X35" s="26">
        <v>13</v>
      </c>
      <c r="Y35" s="24">
        <v>160</v>
      </c>
      <c r="Z35" s="25">
        <v>522</v>
      </c>
      <c r="AA35" s="25">
        <v>12</v>
      </c>
      <c r="AB35" s="26">
        <v>1</v>
      </c>
      <c r="AC35" s="10"/>
    </row>
    <row r="36" spans="1:29" x14ac:dyDescent="0.35">
      <c r="A36" s="11"/>
      <c r="B36" s="22" t="s">
        <v>449</v>
      </c>
      <c r="C36" s="27">
        <v>0.13</v>
      </c>
      <c r="D36" s="28">
        <v>0.13</v>
      </c>
      <c r="E36" s="29">
        <v>0.12</v>
      </c>
      <c r="F36" s="29">
        <v>0.15</v>
      </c>
      <c r="G36" s="29">
        <v>0.18</v>
      </c>
      <c r="H36" s="30">
        <v>7.0000000000000007E-2</v>
      </c>
      <c r="I36" s="28">
        <v>0.11</v>
      </c>
      <c r="J36" s="29">
        <v>0.19</v>
      </c>
      <c r="K36" s="29">
        <v>0.13</v>
      </c>
      <c r="L36" s="30">
        <v>0.01</v>
      </c>
      <c r="M36" s="28">
        <v>0.12</v>
      </c>
      <c r="N36" s="29">
        <v>0.14000000000000001</v>
      </c>
      <c r="O36" s="30">
        <v>0.13</v>
      </c>
      <c r="P36" s="28">
        <v>0.13</v>
      </c>
      <c r="Q36" s="29">
        <v>0.12</v>
      </c>
      <c r="R36" s="29">
        <v>0.16</v>
      </c>
      <c r="S36" s="29">
        <v>0.06</v>
      </c>
      <c r="T36" s="30">
        <v>0.13</v>
      </c>
      <c r="U36" s="28">
        <v>0.09</v>
      </c>
      <c r="V36" s="29">
        <v>0.11</v>
      </c>
      <c r="W36" s="29">
        <v>0.12</v>
      </c>
      <c r="X36" s="30">
        <v>0.25</v>
      </c>
      <c r="Y36" s="28">
        <v>0.13</v>
      </c>
      <c r="Z36" s="29">
        <v>0.13</v>
      </c>
      <c r="AA36" s="29">
        <v>0.1</v>
      </c>
      <c r="AB36" s="30">
        <v>0.03</v>
      </c>
      <c r="AC36" s="10"/>
    </row>
    <row r="37" spans="1:29" x14ac:dyDescent="0.35">
      <c r="A37" s="11"/>
      <c r="B37" s="22" t="s">
        <v>449</v>
      </c>
      <c r="C37" s="24" t="s">
        <v>1590</v>
      </c>
      <c r="D37" s="24" t="s">
        <v>449</v>
      </c>
      <c r="E37" s="25" t="s">
        <v>449</v>
      </c>
      <c r="F37" s="25" t="s">
        <v>449</v>
      </c>
      <c r="G37" s="25" t="s">
        <v>449</v>
      </c>
      <c r="H37" s="26" t="s">
        <v>449</v>
      </c>
      <c r="I37" s="24" t="s">
        <v>449</v>
      </c>
      <c r="J37" s="25" t="s">
        <v>490</v>
      </c>
      <c r="K37" s="25" t="s">
        <v>449</v>
      </c>
      <c r="L37" s="26" t="s">
        <v>449</v>
      </c>
      <c r="M37" s="24" t="s">
        <v>449</v>
      </c>
      <c r="N37" s="25" t="s">
        <v>449</v>
      </c>
      <c r="O37" s="26" t="s">
        <v>449</v>
      </c>
      <c r="P37" s="24" t="s">
        <v>449</v>
      </c>
      <c r="Q37" s="25" t="s">
        <v>449</v>
      </c>
      <c r="R37" s="25" t="s">
        <v>449</v>
      </c>
      <c r="S37" s="25" t="s">
        <v>449</v>
      </c>
      <c r="T37" s="26" t="s">
        <v>449</v>
      </c>
      <c r="U37" s="24" t="s">
        <v>449</v>
      </c>
      <c r="V37" s="25" t="s">
        <v>449</v>
      </c>
      <c r="W37" s="25" t="s">
        <v>449</v>
      </c>
      <c r="X37" s="26" t="s">
        <v>449</v>
      </c>
      <c r="Y37" s="24" t="s">
        <v>449</v>
      </c>
      <c r="Z37" s="25" t="s">
        <v>449</v>
      </c>
      <c r="AA37" s="25" t="s">
        <v>449</v>
      </c>
      <c r="AB37" s="26" t="s">
        <v>449</v>
      </c>
      <c r="AC37" s="10"/>
    </row>
    <row r="38" spans="1:29" x14ac:dyDescent="0.35">
      <c r="A38" s="11"/>
      <c r="B38" s="8" t="s">
        <v>908</v>
      </c>
      <c r="C38" s="9">
        <v>105</v>
      </c>
      <c r="D38" s="10">
        <v>57</v>
      </c>
      <c r="E38" s="5">
        <v>23</v>
      </c>
      <c r="F38" s="5">
        <v>4</v>
      </c>
      <c r="G38" s="5" t="s">
        <v>486</v>
      </c>
      <c r="H38" s="11" t="s">
        <v>511</v>
      </c>
      <c r="I38" s="10">
        <v>48</v>
      </c>
      <c r="J38" s="5">
        <v>5</v>
      </c>
      <c r="K38" s="5">
        <v>5</v>
      </c>
      <c r="L38" s="11" t="s">
        <v>486</v>
      </c>
      <c r="M38" s="10">
        <v>53</v>
      </c>
      <c r="N38" s="5">
        <v>35</v>
      </c>
      <c r="O38" s="11">
        <v>16</v>
      </c>
      <c r="P38" s="10">
        <v>69</v>
      </c>
      <c r="Q38" s="5">
        <v>26</v>
      </c>
      <c r="R38" s="5">
        <v>4</v>
      </c>
      <c r="S38" s="5">
        <v>5</v>
      </c>
      <c r="T38" s="11">
        <v>1</v>
      </c>
      <c r="U38" s="10">
        <v>5</v>
      </c>
      <c r="V38" s="5">
        <v>7</v>
      </c>
      <c r="W38" s="5">
        <v>36</v>
      </c>
      <c r="X38" s="11">
        <v>3</v>
      </c>
      <c r="Y38" s="10">
        <v>27</v>
      </c>
      <c r="Z38" s="5">
        <v>68</v>
      </c>
      <c r="AA38" s="5" t="s">
        <v>511</v>
      </c>
      <c r="AB38" s="11">
        <v>5</v>
      </c>
      <c r="AC38" s="10"/>
    </row>
    <row r="39" spans="1:29" x14ac:dyDescent="0.35">
      <c r="A39" s="11"/>
      <c r="B39" s="8" t="s">
        <v>449</v>
      </c>
      <c r="C39" s="12">
        <v>0.02</v>
      </c>
      <c r="D39" s="13">
        <v>0.02</v>
      </c>
      <c r="E39" s="14">
        <v>0.02</v>
      </c>
      <c r="F39" s="14">
        <v>0.01</v>
      </c>
      <c r="G39" s="5" t="s">
        <v>486</v>
      </c>
      <c r="H39" s="15">
        <v>0.02</v>
      </c>
      <c r="I39" s="13">
        <v>0.02</v>
      </c>
      <c r="J39" s="14">
        <v>0.01</v>
      </c>
      <c r="K39" s="14">
        <v>0.01</v>
      </c>
      <c r="L39" s="11" t="s">
        <v>486</v>
      </c>
      <c r="M39" s="13">
        <v>0.02</v>
      </c>
      <c r="N39" s="14">
        <v>0.01</v>
      </c>
      <c r="O39" s="15">
        <v>0.05</v>
      </c>
      <c r="P39" s="13">
        <v>0.02</v>
      </c>
      <c r="Q39" s="14">
        <v>0.02</v>
      </c>
      <c r="R39" s="14">
        <v>0.02</v>
      </c>
      <c r="S39" s="14">
        <v>0.13</v>
      </c>
      <c r="T39" s="15">
        <v>0.1</v>
      </c>
      <c r="U39" s="13">
        <v>0.01</v>
      </c>
      <c r="V39" s="14">
        <v>0.02</v>
      </c>
      <c r="W39" s="14">
        <v>0.02</v>
      </c>
      <c r="X39" s="15">
        <v>0.06</v>
      </c>
      <c r="Y39" s="13">
        <v>0.02</v>
      </c>
      <c r="Z39" s="14">
        <v>0.02</v>
      </c>
      <c r="AA39" s="5" t="s">
        <v>511</v>
      </c>
      <c r="AB39" s="15">
        <v>0.11</v>
      </c>
      <c r="AC39" s="10"/>
    </row>
    <row r="40" spans="1:29" x14ac:dyDescent="0.35">
      <c r="A40" s="11"/>
      <c r="B40" s="8" t="s">
        <v>449</v>
      </c>
      <c r="C40" s="10" t="s">
        <v>517</v>
      </c>
      <c r="D40" s="10" t="s">
        <v>449</v>
      </c>
      <c r="E40" s="5" t="s">
        <v>449</v>
      </c>
      <c r="F40" s="5" t="s">
        <v>449</v>
      </c>
      <c r="G40" s="5" t="s">
        <v>449</v>
      </c>
      <c r="H40" s="11" t="s">
        <v>449</v>
      </c>
      <c r="I40" s="10" t="s">
        <v>449</v>
      </c>
      <c r="J40" s="5" t="s">
        <v>449</v>
      </c>
      <c r="K40" s="5" t="s">
        <v>449</v>
      </c>
      <c r="L40" s="11" t="s">
        <v>449</v>
      </c>
      <c r="M40" s="10" t="s">
        <v>517</v>
      </c>
      <c r="N40" s="5" t="s">
        <v>449</v>
      </c>
      <c r="O40" s="11" t="s">
        <v>518</v>
      </c>
      <c r="P40" s="10" t="s">
        <v>449</v>
      </c>
      <c r="Q40" s="5" t="s">
        <v>449</v>
      </c>
      <c r="R40" s="5" t="s">
        <v>449</v>
      </c>
      <c r="S40" s="5" t="s">
        <v>449</v>
      </c>
      <c r="T40" s="11" t="s">
        <v>449</v>
      </c>
      <c r="U40" s="10" t="s">
        <v>449</v>
      </c>
      <c r="V40" s="5" t="s">
        <v>449</v>
      </c>
      <c r="W40" s="5" t="s">
        <v>449</v>
      </c>
      <c r="X40" s="11" t="s">
        <v>449</v>
      </c>
      <c r="Y40" s="10" t="s">
        <v>449</v>
      </c>
      <c r="Z40" s="5" t="s">
        <v>449</v>
      </c>
      <c r="AA40" s="5" t="s">
        <v>449</v>
      </c>
      <c r="AB40" s="11" t="s">
        <v>449</v>
      </c>
      <c r="AC40" s="10"/>
    </row>
    <row r="41" spans="1:29" x14ac:dyDescent="0.35">
      <c r="A41" s="11"/>
      <c r="B41" s="22" t="s">
        <v>519</v>
      </c>
      <c r="C41" s="24">
        <v>70</v>
      </c>
      <c r="D41" s="24">
        <v>48</v>
      </c>
      <c r="E41" s="25">
        <v>10</v>
      </c>
      <c r="F41" s="25">
        <v>4</v>
      </c>
      <c r="G41" s="25" t="s">
        <v>486</v>
      </c>
      <c r="H41" s="26" t="s">
        <v>511</v>
      </c>
      <c r="I41" s="24">
        <v>40</v>
      </c>
      <c r="J41" s="25" t="s">
        <v>511</v>
      </c>
      <c r="K41" s="25">
        <v>7</v>
      </c>
      <c r="L41" s="26">
        <v>1</v>
      </c>
      <c r="M41" s="24">
        <v>39</v>
      </c>
      <c r="N41" s="25">
        <v>23</v>
      </c>
      <c r="O41" s="26">
        <v>7</v>
      </c>
      <c r="P41" s="24">
        <v>46</v>
      </c>
      <c r="Q41" s="25">
        <v>22</v>
      </c>
      <c r="R41" s="25">
        <v>1</v>
      </c>
      <c r="S41" s="25">
        <v>1</v>
      </c>
      <c r="T41" s="26" t="s">
        <v>486</v>
      </c>
      <c r="U41" s="24">
        <v>11</v>
      </c>
      <c r="V41" s="25">
        <v>6</v>
      </c>
      <c r="W41" s="25">
        <v>20</v>
      </c>
      <c r="X41" s="26">
        <v>1</v>
      </c>
      <c r="Y41" s="24">
        <v>22</v>
      </c>
      <c r="Z41" s="25">
        <v>38</v>
      </c>
      <c r="AA41" s="25">
        <v>2</v>
      </c>
      <c r="AB41" s="26" t="s">
        <v>486</v>
      </c>
      <c r="AC41" s="10"/>
    </row>
    <row r="42" spans="1:29" x14ac:dyDescent="0.35">
      <c r="A42" s="5"/>
      <c r="B42" s="36" t="s">
        <v>449</v>
      </c>
      <c r="C42" s="38" t="s">
        <v>635</v>
      </c>
      <c r="D42" s="38" t="s">
        <v>449</v>
      </c>
      <c r="E42" s="39" t="s">
        <v>449</v>
      </c>
      <c r="F42" s="39" t="s">
        <v>449</v>
      </c>
      <c r="G42" s="39" t="s">
        <v>449</v>
      </c>
      <c r="H42" s="40" t="s">
        <v>449</v>
      </c>
      <c r="I42" s="38" t="s">
        <v>449</v>
      </c>
      <c r="J42" s="39" t="s">
        <v>449</v>
      </c>
      <c r="K42" s="39" t="s">
        <v>449</v>
      </c>
      <c r="L42" s="40" t="s">
        <v>449</v>
      </c>
      <c r="M42" s="38" t="s">
        <v>517</v>
      </c>
      <c r="N42" s="39" t="s">
        <v>449</v>
      </c>
      <c r="O42" s="40" t="s">
        <v>449</v>
      </c>
      <c r="P42" s="38" t="s">
        <v>449</v>
      </c>
      <c r="Q42" s="39" t="s">
        <v>449</v>
      </c>
      <c r="R42" s="39" t="s">
        <v>449</v>
      </c>
      <c r="S42" s="39" t="s">
        <v>449</v>
      </c>
      <c r="T42" s="40" t="s">
        <v>449</v>
      </c>
      <c r="U42" s="38" t="s">
        <v>559</v>
      </c>
      <c r="V42" s="39" t="s">
        <v>449</v>
      </c>
      <c r="W42" s="39" t="s">
        <v>449</v>
      </c>
      <c r="X42" s="40" t="s">
        <v>449</v>
      </c>
      <c r="Y42" s="38" t="s">
        <v>449</v>
      </c>
      <c r="Z42" s="39" t="s">
        <v>449</v>
      </c>
      <c r="AA42" s="39" t="s">
        <v>449</v>
      </c>
      <c r="AB42" s="39" t="s">
        <v>449</v>
      </c>
      <c r="AC42" s="10"/>
    </row>
    <row r="43" spans="1:29" x14ac:dyDescent="0.35">
      <c r="B43" s="1" t="s">
        <v>1929</v>
      </c>
    </row>
    <row r="44" spans="1:29" x14ac:dyDescent="0.35">
      <c r="B44" s="1" t="s">
        <v>529</v>
      </c>
    </row>
    <row r="45" spans="1:29" x14ac:dyDescent="0.35">
      <c r="B45" s="1" t="s">
        <v>530</v>
      </c>
    </row>
  </sheetData>
  <hyperlinks>
    <hyperlink ref="C1" location="Index!A140" display="Return to Index" xr:uid="{00000000-0004-0000-88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900-000000000000}">
  <dimension ref="A1:X45"/>
  <sheetViews>
    <sheetView showGridLines="0" zoomScale="85" zoomScaleNormal="85" workbookViewId="0">
      <pane ySplit="8" topLeftCell="A9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366</v>
      </c>
    </row>
    <row r="6" spans="1:24" x14ac:dyDescent="0.35">
      <c r="B6" s="1" t="s">
        <v>364</v>
      </c>
    </row>
    <row r="7" spans="1:24" x14ac:dyDescent="0.35">
      <c r="B7" s="1" t="s">
        <v>3</v>
      </c>
    </row>
    <row r="8" spans="1:24" ht="130.5" x14ac:dyDescent="0.35">
      <c r="B8" s="5" t="s">
        <v>449</v>
      </c>
      <c r="C8" s="6" t="s">
        <v>450</v>
      </c>
      <c r="D8" s="6" t="s">
        <v>535</v>
      </c>
      <c r="E8" s="7" t="s">
        <v>536</v>
      </c>
      <c r="F8" s="7" t="s">
        <v>537</v>
      </c>
      <c r="G8" s="7" t="s">
        <v>538</v>
      </c>
      <c r="H8" s="7" t="s">
        <v>539</v>
      </c>
      <c r="I8" s="7" t="s">
        <v>540</v>
      </c>
      <c r="J8" s="6" t="s">
        <v>541</v>
      </c>
      <c r="K8" s="7" t="s">
        <v>542</v>
      </c>
      <c r="L8" s="6" t="s">
        <v>543</v>
      </c>
      <c r="M8" s="7" t="s">
        <v>544</v>
      </c>
      <c r="N8" s="7" t="s">
        <v>545</v>
      </c>
      <c r="O8" s="7" t="s">
        <v>546</v>
      </c>
      <c r="P8" s="7" t="s">
        <v>547</v>
      </c>
      <c r="Q8" s="7" t="s">
        <v>548</v>
      </c>
      <c r="R8" s="7" t="s">
        <v>549</v>
      </c>
      <c r="S8" s="6" t="s">
        <v>550</v>
      </c>
      <c r="T8" s="7" t="s">
        <v>551</v>
      </c>
      <c r="U8" s="7" t="s">
        <v>552</v>
      </c>
      <c r="V8" s="7" t="s">
        <v>553</v>
      </c>
      <c r="W8" s="7" t="s">
        <v>554</v>
      </c>
    </row>
    <row r="9" spans="1:24" x14ac:dyDescent="0.35">
      <c r="B9" s="8" t="s">
        <v>476</v>
      </c>
      <c r="C9" s="9">
        <v>5412</v>
      </c>
      <c r="D9" s="10">
        <v>2138</v>
      </c>
      <c r="E9" s="5">
        <v>370</v>
      </c>
      <c r="F9" s="5">
        <v>1147</v>
      </c>
      <c r="G9" s="5">
        <v>639</v>
      </c>
      <c r="H9" s="5">
        <v>666</v>
      </c>
      <c r="I9" s="11">
        <v>347</v>
      </c>
      <c r="J9" s="10">
        <v>4515</v>
      </c>
      <c r="K9" s="11">
        <v>721</v>
      </c>
      <c r="L9" s="10">
        <v>847</v>
      </c>
      <c r="M9" s="5">
        <v>1227</v>
      </c>
      <c r="N9" s="5">
        <v>403</v>
      </c>
      <c r="O9" s="5">
        <v>1432</v>
      </c>
      <c r="P9" s="5">
        <v>809</v>
      </c>
      <c r="Q9" s="5">
        <v>259</v>
      </c>
      <c r="R9" s="11">
        <v>194</v>
      </c>
      <c r="S9" s="10">
        <v>920</v>
      </c>
      <c r="T9" s="5">
        <v>1443</v>
      </c>
      <c r="U9" s="5">
        <v>1550</v>
      </c>
      <c r="V9" s="5">
        <v>637</v>
      </c>
      <c r="W9" s="11">
        <v>289</v>
      </c>
    </row>
    <row r="10" spans="1:24" x14ac:dyDescent="0.35">
      <c r="B10" s="17" t="s">
        <v>1930</v>
      </c>
      <c r="C10" s="18">
        <v>5417</v>
      </c>
      <c r="D10" s="19">
        <v>2027</v>
      </c>
      <c r="E10" s="20">
        <v>408</v>
      </c>
      <c r="F10" s="20">
        <v>984</v>
      </c>
      <c r="G10" s="20">
        <v>667</v>
      </c>
      <c r="H10" s="20">
        <v>816</v>
      </c>
      <c r="I10" s="21">
        <v>378</v>
      </c>
      <c r="J10" s="19">
        <v>4240</v>
      </c>
      <c r="K10" s="21">
        <v>913</v>
      </c>
      <c r="L10" s="19">
        <v>981</v>
      </c>
      <c r="M10" s="20">
        <v>1200</v>
      </c>
      <c r="N10" s="20">
        <v>380</v>
      </c>
      <c r="O10" s="20">
        <v>1326</v>
      </c>
      <c r="P10" s="20">
        <v>752</v>
      </c>
      <c r="Q10" s="20">
        <v>210</v>
      </c>
      <c r="R10" s="21">
        <v>262</v>
      </c>
      <c r="S10" s="19">
        <v>1108</v>
      </c>
      <c r="T10" s="20">
        <v>1462</v>
      </c>
      <c r="U10" s="20">
        <v>1335</v>
      </c>
      <c r="V10" s="20">
        <v>516</v>
      </c>
      <c r="W10" s="21">
        <v>381</v>
      </c>
    </row>
    <row r="11" spans="1:24" x14ac:dyDescent="0.35">
      <c r="A11" s="11"/>
      <c r="B11" s="22" t="s">
        <v>1579</v>
      </c>
      <c r="C11" s="23">
        <v>576</v>
      </c>
      <c r="D11" s="24">
        <v>235</v>
      </c>
      <c r="E11" s="25">
        <v>66</v>
      </c>
      <c r="F11" s="25">
        <v>77</v>
      </c>
      <c r="G11" s="25">
        <v>73</v>
      </c>
      <c r="H11" s="25">
        <v>67</v>
      </c>
      <c r="I11" s="26">
        <v>40</v>
      </c>
      <c r="J11" s="24">
        <v>463</v>
      </c>
      <c r="K11" s="26">
        <v>94</v>
      </c>
      <c r="L11" s="24">
        <v>123</v>
      </c>
      <c r="M11" s="25">
        <v>130</v>
      </c>
      <c r="N11" s="25">
        <v>46</v>
      </c>
      <c r="O11" s="25">
        <v>134</v>
      </c>
      <c r="P11" s="25">
        <v>62</v>
      </c>
      <c r="Q11" s="25">
        <v>15</v>
      </c>
      <c r="R11" s="26">
        <v>30</v>
      </c>
      <c r="S11" s="24">
        <v>132</v>
      </c>
      <c r="T11" s="25">
        <v>183</v>
      </c>
      <c r="U11" s="25">
        <v>133</v>
      </c>
      <c r="V11" s="25">
        <v>28</v>
      </c>
      <c r="W11" s="26">
        <v>29</v>
      </c>
      <c r="X11" s="10"/>
    </row>
    <row r="12" spans="1:24" x14ac:dyDescent="0.35">
      <c r="A12" s="11"/>
      <c r="B12" s="22" t="s">
        <v>449</v>
      </c>
      <c r="C12" s="27">
        <v>0.11</v>
      </c>
      <c r="D12" s="28">
        <v>0.12</v>
      </c>
      <c r="E12" s="29">
        <v>0.16</v>
      </c>
      <c r="F12" s="29">
        <v>0.08</v>
      </c>
      <c r="G12" s="29">
        <v>0.11</v>
      </c>
      <c r="H12" s="29">
        <v>0.08</v>
      </c>
      <c r="I12" s="30">
        <v>0.11</v>
      </c>
      <c r="J12" s="28">
        <v>0.11</v>
      </c>
      <c r="K12" s="30">
        <v>0.1</v>
      </c>
      <c r="L12" s="28">
        <v>0.13</v>
      </c>
      <c r="M12" s="29">
        <v>0.11</v>
      </c>
      <c r="N12" s="29">
        <v>0.12</v>
      </c>
      <c r="O12" s="29">
        <v>0.1</v>
      </c>
      <c r="P12" s="29">
        <v>0.08</v>
      </c>
      <c r="Q12" s="29">
        <v>7.0000000000000007E-2</v>
      </c>
      <c r="R12" s="30">
        <v>0.11</v>
      </c>
      <c r="S12" s="28">
        <v>0.12</v>
      </c>
      <c r="T12" s="29">
        <v>0.12</v>
      </c>
      <c r="U12" s="29">
        <v>0.1</v>
      </c>
      <c r="V12" s="29">
        <v>0.05</v>
      </c>
      <c r="W12" s="30">
        <v>0.08</v>
      </c>
      <c r="X12" s="10"/>
    </row>
    <row r="13" spans="1:24" x14ac:dyDescent="0.35">
      <c r="A13" s="11"/>
      <c r="B13" s="22" t="s">
        <v>449</v>
      </c>
      <c r="C13" s="24" t="s">
        <v>1591</v>
      </c>
      <c r="D13" s="24" t="s">
        <v>614</v>
      </c>
      <c r="E13" s="25" t="s">
        <v>556</v>
      </c>
      <c r="F13" s="25" t="s">
        <v>449</v>
      </c>
      <c r="G13" s="25" t="s">
        <v>449</v>
      </c>
      <c r="H13" s="25" t="s">
        <v>449</v>
      </c>
      <c r="I13" s="26" t="s">
        <v>449</v>
      </c>
      <c r="J13" s="24" t="s">
        <v>449</v>
      </c>
      <c r="K13" s="26" t="s">
        <v>449</v>
      </c>
      <c r="L13" s="24" t="s">
        <v>927</v>
      </c>
      <c r="M13" s="25" t="s">
        <v>449</v>
      </c>
      <c r="N13" s="25" t="s">
        <v>449</v>
      </c>
      <c r="O13" s="25" t="s">
        <v>449</v>
      </c>
      <c r="P13" s="25" t="s">
        <v>449</v>
      </c>
      <c r="Q13" s="25" t="s">
        <v>449</v>
      </c>
      <c r="R13" s="26" t="s">
        <v>449</v>
      </c>
      <c r="S13" s="24" t="s">
        <v>647</v>
      </c>
      <c r="T13" s="25" t="s">
        <v>703</v>
      </c>
      <c r="U13" s="25" t="s">
        <v>647</v>
      </c>
      <c r="V13" s="25" t="s">
        <v>449</v>
      </c>
      <c r="W13" s="26" t="s">
        <v>449</v>
      </c>
      <c r="X13" s="10"/>
    </row>
    <row r="14" spans="1:24" x14ac:dyDescent="0.35">
      <c r="A14" s="11"/>
      <c r="B14" s="8" t="s">
        <v>1580</v>
      </c>
      <c r="C14" s="9">
        <v>365</v>
      </c>
      <c r="D14" s="10">
        <v>147</v>
      </c>
      <c r="E14" s="5">
        <v>29</v>
      </c>
      <c r="F14" s="5">
        <v>68</v>
      </c>
      <c r="G14" s="5">
        <v>45</v>
      </c>
      <c r="H14" s="5">
        <v>41</v>
      </c>
      <c r="I14" s="11">
        <v>27</v>
      </c>
      <c r="J14" s="10">
        <v>302</v>
      </c>
      <c r="K14" s="11">
        <v>54</v>
      </c>
      <c r="L14" s="10">
        <v>54</v>
      </c>
      <c r="M14" s="5">
        <v>84</v>
      </c>
      <c r="N14" s="5">
        <v>24</v>
      </c>
      <c r="O14" s="5">
        <v>82</v>
      </c>
      <c r="P14" s="5">
        <v>77</v>
      </c>
      <c r="Q14" s="5">
        <v>14</v>
      </c>
      <c r="R14" s="11">
        <v>14</v>
      </c>
      <c r="S14" s="10">
        <v>46</v>
      </c>
      <c r="T14" s="5">
        <v>100</v>
      </c>
      <c r="U14" s="5">
        <v>103</v>
      </c>
      <c r="V14" s="5">
        <v>53</v>
      </c>
      <c r="W14" s="11">
        <v>15</v>
      </c>
      <c r="X14" s="10"/>
    </row>
    <row r="15" spans="1:24" x14ac:dyDescent="0.35">
      <c r="A15" s="11"/>
      <c r="B15" s="8" t="s">
        <v>449</v>
      </c>
      <c r="C15" s="12">
        <v>7.0000000000000007E-2</v>
      </c>
      <c r="D15" s="13">
        <v>7.0000000000000007E-2</v>
      </c>
      <c r="E15" s="14">
        <v>7.0000000000000007E-2</v>
      </c>
      <c r="F15" s="14">
        <v>7.0000000000000007E-2</v>
      </c>
      <c r="G15" s="14">
        <v>7.0000000000000007E-2</v>
      </c>
      <c r="H15" s="14">
        <v>0.05</v>
      </c>
      <c r="I15" s="15">
        <v>7.0000000000000007E-2</v>
      </c>
      <c r="J15" s="13">
        <v>7.0000000000000007E-2</v>
      </c>
      <c r="K15" s="15">
        <v>0.06</v>
      </c>
      <c r="L15" s="13">
        <v>0.05</v>
      </c>
      <c r="M15" s="14">
        <v>7.0000000000000007E-2</v>
      </c>
      <c r="N15" s="14">
        <v>0.06</v>
      </c>
      <c r="O15" s="14">
        <v>0.06</v>
      </c>
      <c r="P15" s="14">
        <v>0.1</v>
      </c>
      <c r="Q15" s="14">
        <v>0.06</v>
      </c>
      <c r="R15" s="15">
        <v>0.05</v>
      </c>
      <c r="S15" s="13">
        <v>0.04</v>
      </c>
      <c r="T15" s="14">
        <v>7.0000000000000007E-2</v>
      </c>
      <c r="U15" s="14">
        <v>0.08</v>
      </c>
      <c r="V15" s="14">
        <v>0.1</v>
      </c>
      <c r="W15" s="15">
        <v>0.04</v>
      </c>
      <c r="X15" s="10"/>
    </row>
    <row r="16" spans="1:24" x14ac:dyDescent="0.35">
      <c r="A16" s="11"/>
      <c r="B16" s="8" t="s">
        <v>449</v>
      </c>
      <c r="C16" s="10" t="s">
        <v>842</v>
      </c>
      <c r="D16" s="10" t="s">
        <v>449</v>
      </c>
      <c r="E16" s="5" t="s">
        <v>449</v>
      </c>
      <c r="F16" s="5" t="s">
        <v>449</v>
      </c>
      <c r="G16" s="5" t="s">
        <v>449</v>
      </c>
      <c r="H16" s="5" t="s">
        <v>449</v>
      </c>
      <c r="I16" s="11" t="s">
        <v>449</v>
      </c>
      <c r="J16" s="10" t="s">
        <v>449</v>
      </c>
      <c r="K16" s="11" t="s">
        <v>449</v>
      </c>
      <c r="L16" s="10" t="s">
        <v>449</v>
      </c>
      <c r="M16" s="5" t="s">
        <v>449</v>
      </c>
      <c r="N16" s="5" t="s">
        <v>449</v>
      </c>
      <c r="O16" s="5" t="s">
        <v>449</v>
      </c>
      <c r="P16" s="5" t="s">
        <v>1242</v>
      </c>
      <c r="Q16" s="5" t="s">
        <v>449</v>
      </c>
      <c r="R16" s="11" t="s">
        <v>449</v>
      </c>
      <c r="S16" s="10" t="s">
        <v>449</v>
      </c>
      <c r="T16" s="5" t="s">
        <v>842</v>
      </c>
      <c r="U16" s="5" t="s">
        <v>842</v>
      </c>
      <c r="V16" s="5" t="s">
        <v>737</v>
      </c>
      <c r="W16" s="11" t="s">
        <v>449</v>
      </c>
      <c r="X16" s="10"/>
    </row>
    <row r="17" spans="1:24" x14ac:dyDescent="0.35">
      <c r="A17" s="11"/>
      <c r="B17" s="22" t="s">
        <v>1581</v>
      </c>
      <c r="C17" s="23">
        <v>800</v>
      </c>
      <c r="D17" s="24">
        <v>339</v>
      </c>
      <c r="E17" s="25">
        <v>45</v>
      </c>
      <c r="F17" s="25">
        <v>105</v>
      </c>
      <c r="G17" s="25">
        <v>85</v>
      </c>
      <c r="H17" s="25">
        <v>148</v>
      </c>
      <c r="I17" s="26">
        <v>51</v>
      </c>
      <c r="J17" s="24">
        <v>422</v>
      </c>
      <c r="K17" s="26">
        <v>318</v>
      </c>
      <c r="L17" s="24">
        <v>63</v>
      </c>
      <c r="M17" s="25">
        <v>129</v>
      </c>
      <c r="N17" s="25">
        <v>42</v>
      </c>
      <c r="O17" s="25">
        <v>259</v>
      </c>
      <c r="P17" s="25">
        <v>189</v>
      </c>
      <c r="Q17" s="25">
        <v>28</v>
      </c>
      <c r="R17" s="26">
        <v>33</v>
      </c>
      <c r="S17" s="24">
        <v>174</v>
      </c>
      <c r="T17" s="25">
        <v>148</v>
      </c>
      <c r="U17" s="25">
        <v>160</v>
      </c>
      <c r="V17" s="25">
        <v>151</v>
      </c>
      <c r="W17" s="26">
        <v>52</v>
      </c>
      <c r="X17" s="10"/>
    </row>
    <row r="18" spans="1:24" x14ac:dyDescent="0.35">
      <c r="A18" s="11"/>
      <c r="B18" s="22" t="s">
        <v>449</v>
      </c>
      <c r="C18" s="27">
        <v>0.15</v>
      </c>
      <c r="D18" s="28">
        <v>0.17</v>
      </c>
      <c r="E18" s="29">
        <v>0.11</v>
      </c>
      <c r="F18" s="29">
        <v>0.11</v>
      </c>
      <c r="G18" s="29">
        <v>0.13</v>
      </c>
      <c r="H18" s="29">
        <v>0.18</v>
      </c>
      <c r="I18" s="30">
        <v>0.13</v>
      </c>
      <c r="J18" s="28">
        <v>0.1</v>
      </c>
      <c r="K18" s="30">
        <v>0.35</v>
      </c>
      <c r="L18" s="28">
        <v>0.06</v>
      </c>
      <c r="M18" s="29">
        <v>0.11</v>
      </c>
      <c r="N18" s="29">
        <v>0.11</v>
      </c>
      <c r="O18" s="29">
        <v>0.2</v>
      </c>
      <c r="P18" s="29">
        <v>0.25</v>
      </c>
      <c r="Q18" s="29">
        <v>0.13</v>
      </c>
      <c r="R18" s="30">
        <v>0.13</v>
      </c>
      <c r="S18" s="28">
        <v>0.16</v>
      </c>
      <c r="T18" s="29">
        <v>0.1</v>
      </c>
      <c r="U18" s="29">
        <v>0.12</v>
      </c>
      <c r="V18" s="29">
        <v>0.28999999999999998</v>
      </c>
      <c r="W18" s="30">
        <v>0.14000000000000001</v>
      </c>
      <c r="X18" s="10"/>
    </row>
    <row r="19" spans="1:24" x14ac:dyDescent="0.35">
      <c r="A19" s="11"/>
      <c r="B19" s="22" t="s">
        <v>449</v>
      </c>
      <c r="C19" s="24" t="s">
        <v>1592</v>
      </c>
      <c r="D19" s="24" t="s">
        <v>702</v>
      </c>
      <c r="E19" s="25" t="s">
        <v>449</v>
      </c>
      <c r="F19" s="25" t="s">
        <v>449</v>
      </c>
      <c r="G19" s="25" t="s">
        <v>449</v>
      </c>
      <c r="H19" s="25" t="s">
        <v>1577</v>
      </c>
      <c r="I19" s="26" t="s">
        <v>449</v>
      </c>
      <c r="J19" s="24" t="s">
        <v>449</v>
      </c>
      <c r="K19" s="26" t="s">
        <v>506</v>
      </c>
      <c r="L19" s="24" t="s">
        <v>449</v>
      </c>
      <c r="M19" s="25" t="s">
        <v>611</v>
      </c>
      <c r="N19" s="25" t="s">
        <v>611</v>
      </c>
      <c r="O19" s="25" t="s">
        <v>834</v>
      </c>
      <c r="P19" s="25" t="s">
        <v>1593</v>
      </c>
      <c r="Q19" s="25" t="s">
        <v>611</v>
      </c>
      <c r="R19" s="26" t="s">
        <v>611</v>
      </c>
      <c r="S19" s="24" t="s">
        <v>1514</v>
      </c>
      <c r="T19" s="25" t="s">
        <v>449</v>
      </c>
      <c r="U19" s="25" t="s">
        <v>449</v>
      </c>
      <c r="V19" s="25" t="s">
        <v>733</v>
      </c>
      <c r="W19" s="26" t="s">
        <v>449</v>
      </c>
      <c r="X19" s="10"/>
    </row>
    <row r="20" spans="1:24" x14ac:dyDescent="0.35">
      <c r="A20" s="11"/>
      <c r="B20" s="8" t="s">
        <v>1583</v>
      </c>
      <c r="C20" s="9">
        <v>445</v>
      </c>
      <c r="D20" s="10">
        <v>165</v>
      </c>
      <c r="E20" s="5">
        <v>27</v>
      </c>
      <c r="F20" s="5">
        <v>90</v>
      </c>
      <c r="G20" s="5">
        <v>49</v>
      </c>
      <c r="H20" s="5">
        <v>72</v>
      </c>
      <c r="I20" s="11">
        <v>31</v>
      </c>
      <c r="J20" s="10">
        <v>417</v>
      </c>
      <c r="K20" s="11">
        <v>23</v>
      </c>
      <c r="L20" s="10">
        <v>86</v>
      </c>
      <c r="M20" s="5">
        <v>94</v>
      </c>
      <c r="N20" s="5">
        <v>38</v>
      </c>
      <c r="O20" s="5">
        <v>105</v>
      </c>
      <c r="P20" s="5">
        <v>55</v>
      </c>
      <c r="Q20" s="5">
        <v>20</v>
      </c>
      <c r="R20" s="11">
        <v>25</v>
      </c>
      <c r="S20" s="10">
        <v>85</v>
      </c>
      <c r="T20" s="5">
        <v>135</v>
      </c>
      <c r="U20" s="5">
        <v>123</v>
      </c>
      <c r="V20" s="5">
        <v>32</v>
      </c>
      <c r="W20" s="11">
        <v>25</v>
      </c>
      <c r="X20" s="10"/>
    </row>
    <row r="21" spans="1:24" x14ac:dyDescent="0.35">
      <c r="A21" s="11"/>
      <c r="B21" s="8" t="s">
        <v>449</v>
      </c>
      <c r="C21" s="12">
        <v>0.08</v>
      </c>
      <c r="D21" s="13">
        <v>0.08</v>
      </c>
      <c r="E21" s="14">
        <v>7.0000000000000007E-2</v>
      </c>
      <c r="F21" s="14">
        <v>0.09</v>
      </c>
      <c r="G21" s="14">
        <v>7.0000000000000007E-2</v>
      </c>
      <c r="H21" s="14">
        <v>0.09</v>
      </c>
      <c r="I21" s="15">
        <v>0.08</v>
      </c>
      <c r="J21" s="13">
        <v>0.1</v>
      </c>
      <c r="K21" s="15">
        <v>0.03</v>
      </c>
      <c r="L21" s="13">
        <v>0.09</v>
      </c>
      <c r="M21" s="14">
        <v>0.08</v>
      </c>
      <c r="N21" s="14">
        <v>0.1</v>
      </c>
      <c r="O21" s="14">
        <v>0.08</v>
      </c>
      <c r="P21" s="14">
        <v>7.0000000000000007E-2</v>
      </c>
      <c r="Q21" s="14">
        <v>0.09</v>
      </c>
      <c r="R21" s="15">
        <v>0.1</v>
      </c>
      <c r="S21" s="13">
        <v>0.08</v>
      </c>
      <c r="T21" s="14">
        <v>0.09</v>
      </c>
      <c r="U21" s="14">
        <v>0.09</v>
      </c>
      <c r="V21" s="14">
        <v>0.06</v>
      </c>
      <c r="W21" s="15">
        <v>0.06</v>
      </c>
      <c r="X21" s="10"/>
    </row>
    <row r="22" spans="1:24" x14ac:dyDescent="0.35">
      <c r="A22" s="11"/>
      <c r="B22" s="8" t="s">
        <v>449</v>
      </c>
      <c r="C22" s="10" t="s">
        <v>886</v>
      </c>
      <c r="D22" s="10" t="s">
        <v>449</v>
      </c>
      <c r="E22" s="5" t="s">
        <v>449</v>
      </c>
      <c r="F22" s="5" t="s">
        <v>449</v>
      </c>
      <c r="G22" s="5" t="s">
        <v>449</v>
      </c>
      <c r="H22" s="5" t="s">
        <v>449</v>
      </c>
      <c r="I22" s="11" t="s">
        <v>449</v>
      </c>
      <c r="J22" s="10" t="s">
        <v>514</v>
      </c>
      <c r="K22" s="11" t="s">
        <v>449</v>
      </c>
      <c r="L22" s="10" t="s">
        <v>449</v>
      </c>
      <c r="M22" s="5" t="s">
        <v>449</v>
      </c>
      <c r="N22" s="5" t="s">
        <v>449</v>
      </c>
      <c r="O22" s="5" t="s">
        <v>449</v>
      </c>
      <c r="P22" s="5" t="s">
        <v>449</v>
      </c>
      <c r="Q22" s="5" t="s">
        <v>449</v>
      </c>
      <c r="R22" s="11" t="s">
        <v>449</v>
      </c>
      <c r="S22" s="10" t="s">
        <v>449</v>
      </c>
      <c r="T22" s="5" t="s">
        <v>449</v>
      </c>
      <c r="U22" s="5" t="s">
        <v>449</v>
      </c>
      <c r="V22" s="5" t="s">
        <v>449</v>
      </c>
      <c r="W22" s="11" t="s">
        <v>449</v>
      </c>
      <c r="X22" s="10"/>
    </row>
    <row r="23" spans="1:24" x14ac:dyDescent="0.35">
      <c r="A23" s="11"/>
      <c r="B23" s="22" t="s">
        <v>1584</v>
      </c>
      <c r="C23" s="23">
        <v>720</v>
      </c>
      <c r="D23" s="24">
        <v>246</v>
      </c>
      <c r="E23" s="25">
        <v>66</v>
      </c>
      <c r="F23" s="25">
        <v>142</v>
      </c>
      <c r="G23" s="25">
        <v>94</v>
      </c>
      <c r="H23" s="25">
        <v>110</v>
      </c>
      <c r="I23" s="26">
        <v>55</v>
      </c>
      <c r="J23" s="24">
        <v>613</v>
      </c>
      <c r="K23" s="26">
        <v>69</v>
      </c>
      <c r="L23" s="24">
        <v>173</v>
      </c>
      <c r="M23" s="25">
        <v>156</v>
      </c>
      <c r="N23" s="25">
        <v>59</v>
      </c>
      <c r="O23" s="25">
        <v>170</v>
      </c>
      <c r="P23" s="25">
        <v>79</v>
      </c>
      <c r="Q23" s="25">
        <v>22</v>
      </c>
      <c r="R23" s="26">
        <v>34</v>
      </c>
      <c r="S23" s="24">
        <v>162</v>
      </c>
      <c r="T23" s="25">
        <v>218</v>
      </c>
      <c r="U23" s="25">
        <v>184</v>
      </c>
      <c r="V23" s="25">
        <v>39</v>
      </c>
      <c r="W23" s="26">
        <v>51</v>
      </c>
      <c r="X23" s="10"/>
    </row>
    <row r="24" spans="1:24" x14ac:dyDescent="0.35">
      <c r="A24" s="11"/>
      <c r="B24" s="22" t="s">
        <v>449</v>
      </c>
      <c r="C24" s="27">
        <v>0.13</v>
      </c>
      <c r="D24" s="28">
        <v>0.12</v>
      </c>
      <c r="E24" s="29">
        <v>0.16</v>
      </c>
      <c r="F24" s="29">
        <v>0.14000000000000001</v>
      </c>
      <c r="G24" s="29">
        <v>0.14000000000000001</v>
      </c>
      <c r="H24" s="29">
        <v>0.13</v>
      </c>
      <c r="I24" s="30">
        <v>0.14000000000000001</v>
      </c>
      <c r="J24" s="28">
        <v>0.14000000000000001</v>
      </c>
      <c r="K24" s="30">
        <v>0.08</v>
      </c>
      <c r="L24" s="28">
        <v>0.18</v>
      </c>
      <c r="M24" s="29">
        <v>0.13</v>
      </c>
      <c r="N24" s="29">
        <v>0.16</v>
      </c>
      <c r="O24" s="29">
        <v>0.13</v>
      </c>
      <c r="P24" s="29">
        <v>0.11</v>
      </c>
      <c r="Q24" s="29">
        <v>0.1</v>
      </c>
      <c r="R24" s="30">
        <v>0.13</v>
      </c>
      <c r="S24" s="28">
        <v>0.15</v>
      </c>
      <c r="T24" s="29">
        <v>0.15</v>
      </c>
      <c r="U24" s="29">
        <v>0.14000000000000001</v>
      </c>
      <c r="V24" s="29">
        <v>0.08</v>
      </c>
      <c r="W24" s="30">
        <v>0.13</v>
      </c>
      <c r="X24" s="10"/>
    </row>
    <row r="25" spans="1:24" x14ac:dyDescent="0.35">
      <c r="A25" s="11"/>
      <c r="B25" s="22" t="s">
        <v>449</v>
      </c>
      <c r="C25" s="24" t="s">
        <v>1594</v>
      </c>
      <c r="D25" s="24" t="s">
        <v>449</v>
      </c>
      <c r="E25" s="25" t="s">
        <v>449</v>
      </c>
      <c r="F25" s="25" t="s">
        <v>449</v>
      </c>
      <c r="G25" s="25" t="s">
        <v>449</v>
      </c>
      <c r="H25" s="25" t="s">
        <v>449</v>
      </c>
      <c r="I25" s="26" t="s">
        <v>449</v>
      </c>
      <c r="J25" s="24" t="s">
        <v>514</v>
      </c>
      <c r="K25" s="26" t="s">
        <v>449</v>
      </c>
      <c r="L25" s="24" t="s">
        <v>839</v>
      </c>
      <c r="M25" s="25" t="s">
        <v>449</v>
      </c>
      <c r="N25" s="25" t="s">
        <v>605</v>
      </c>
      <c r="O25" s="25" t="s">
        <v>449</v>
      </c>
      <c r="P25" s="25" t="s">
        <v>449</v>
      </c>
      <c r="Q25" s="25" t="s">
        <v>449</v>
      </c>
      <c r="R25" s="26" t="s">
        <v>449</v>
      </c>
      <c r="S25" s="24" t="s">
        <v>647</v>
      </c>
      <c r="T25" s="25" t="s">
        <v>647</v>
      </c>
      <c r="U25" s="25" t="s">
        <v>647</v>
      </c>
      <c r="V25" s="25" t="s">
        <v>449</v>
      </c>
      <c r="W25" s="26" t="s">
        <v>647</v>
      </c>
      <c r="X25" s="10"/>
    </row>
    <row r="26" spans="1:24" x14ac:dyDescent="0.35">
      <c r="A26" s="11"/>
      <c r="B26" s="8" t="s">
        <v>1586</v>
      </c>
      <c r="C26" s="9">
        <v>539</v>
      </c>
      <c r="D26" s="10">
        <v>210</v>
      </c>
      <c r="E26" s="5">
        <v>38</v>
      </c>
      <c r="F26" s="5">
        <v>121</v>
      </c>
      <c r="G26" s="5">
        <v>57</v>
      </c>
      <c r="H26" s="5">
        <v>80</v>
      </c>
      <c r="I26" s="11">
        <v>29</v>
      </c>
      <c r="J26" s="10">
        <v>473</v>
      </c>
      <c r="K26" s="11">
        <v>59</v>
      </c>
      <c r="L26" s="10">
        <v>101</v>
      </c>
      <c r="M26" s="5">
        <v>123</v>
      </c>
      <c r="N26" s="5">
        <v>28</v>
      </c>
      <c r="O26" s="5">
        <v>156</v>
      </c>
      <c r="P26" s="5">
        <v>82</v>
      </c>
      <c r="Q26" s="5">
        <v>21</v>
      </c>
      <c r="R26" s="11">
        <v>16</v>
      </c>
      <c r="S26" s="10">
        <v>98</v>
      </c>
      <c r="T26" s="5">
        <v>102</v>
      </c>
      <c r="U26" s="5">
        <v>171</v>
      </c>
      <c r="V26" s="5">
        <v>88</v>
      </c>
      <c r="W26" s="11">
        <v>29</v>
      </c>
      <c r="X26" s="10"/>
    </row>
    <row r="27" spans="1:24" x14ac:dyDescent="0.35">
      <c r="A27" s="11"/>
      <c r="B27" s="8" t="s">
        <v>449</v>
      </c>
      <c r="C27" s="12">
        <v>0.1</v>
      </c>
      <c r="D27" s="13">
        <v>0.1</v>
      </c>
      <c r="E27" s="14">
        <v>0.09</v>
      </c>
      <c r="F27" s="14">
        <v>0.12</v>
      </c>
      <c r="G27" s="14">
        <v>0.09</v>
      </c>
      <c r="H27" s="14">
        <v>0.1</v>
      </c>
      <c r="I27" s="15">
        <v>0.08</v>
      </c>
      <c r="J27" s="13">
        <v>0.11</v>
      </c>
      <c r="K27" s="15">
        <v>0.06</v>
      </c>
      <c r="L27" s="13">
        <v>0.1</v>
      </c>
      <c r="M27" s="14">
        <v>0.1</v>
      </c>
      <c r="N27" s="14">
        <v>7.0000000000000007E-2</v>
      </c>
      <c r="O27" s="14">
        <v>0.12</v>
      </c>
      <c r="P27" s="14">
        <v>0.11</v>
      </c>
      <c r="Q27" s="14">
        <v>0.1</v>
      </c>
      <c r="R27" s="15">
        <v>0.06</v>
      </c>
      <c r="S27" s="13">
        <v>0.09</v>
      </c>
      <c r="T27" s="14">
        <v>7.0000000000000007E-2</v>
      </c>
      <c r="U27" s="14">
        <v>0.13</v>
      </c>
      <c r="V27" s="14">
        <v>0.17</v>
      </c>
      <c r="W27" s="15">
        <v>0.08</v>
      </c>
      <c r="X27" s="10"/>
    </row>
    <row r="28" spans="1:24" x14ac:dyDescent="0.35">
      <c r="A28" s="11"/>
      <c r="B28" s="8" t="s">
        <v>449</v>
      </c>
      <c r="C28" s="10" t="s">
        <v>1595</v>
      </c>
      <c r="D28" s="10" t="s">
        <v>449</v>
      </c>
      <c r="E28" s="5" t="s">
        <v>449</v>
      </c>
      <c r="F28" s="5" t="s">
        <v>505</v>
      </c>
      <c r="G28" s="5" t="s">
        <v>449</v>
      </c>
      <c r="H28" s="5" t="s">
        <v>449</v>
      </c>
      <c r="I28" s="11" t="s">
        <v>449</v>
      </c>
      <c r="J28" s="10" t="s">
        <v>514</v>
      </c>
      <c r="K28" s="11" t="s">
        <v>449</v>
      </c>
      <c r="L28" s="10" t="s">
        <v>449</v>
      </c>
      <c r="M28" s="5" t="s">
        <v>449</v>
      </c>
      <c r="N28" s="5" t="s">
        <v>449</v>
      </c>
      <c r="O28" s="5" t="s">
        <v>518</v>
      </c>
      <c r="P28" s="5" t="s">
        <v>449</v>
      </c>
      <c r="Q28" s="5" t="s">
        <v>449</v>
      </c>
      <c r="R28" s="11" t="s">
        <v>449</v>
      </c>
      <c r="S28" s="10" t="s">
        <v>449</v>
      </c>
      <c r="T28" s="5" t="s">
        <v>449</v>
      </c>
      <c r="U28" s="5" t="s">
        <v>737</v>
      </c>
      <c r="V28" s="5" t="s">
        <v>733</v>
      </c>
      <c r="W28" s="11" t="s">
        <v>449</v>
      </c>
      <c r="X28" s="10"/>
    </row>
    <row r="29" spans="1:24" x14ac:dyDescent="0.35">
      <c r="A29" s="11"/>
      <c r="B29" s="22" t="s">
        <v>1587</v>
      </c>
      <c r="C29" s="23">
        <v>477</v>
      </c>
      <c r="D29" s="24">
        <v>182</v>
      </c>
      <c r="E29" s="25">
        <v>34</v>
      </c>
      <c r="F29" s="25">
        <v>112</v>
      </c>
      <c r="G29" s="25">
        <v>54</v>
      </c>
      <c r="H29" s="25">
        <v>49</v>
      </c>
      <c r="I29" s="26">
        <v>38</v>
      </c>
      <c r="J29" s="24">
        <v>435</v>
      </c>
      <c r="K29" s="26">
        <v>44</v>
      </c>
      <c r="L29" s="24">
        <v>68</v>
      </c>
      <c r="M29" s="25">
        <v>117</v>
      </c>
      <c r="N29" s="25">
        <v>38</v>
      </c>
      <c r="O29" s="25">
        <v>131</v>
      </c>
      <c r="P29" s="25">
        <v>56</v>
      </c>
      <c r="Q29" s="25">
        <v>27</v>
      </c>
      <c r="R29" s="26">
        <v>18</v>
      </c>
      <c r="S29" s="24">
        <v>81</v>
      </c>
      <c r="T29" s="25">
        <v>143</v>
      </c>
      <c r="U29" s="25">
        <v>156</v>
      </c>
      <c r="V29" s="25">
        <v>41</v>
      </c>
      <c r="W29" s="26">
        <v>14</v>
      </c>
      <c r="X29" s="10"/>
    </row>
    <row r="30" spans="1:24" x14ac:dyDescent="0.35">
      <c r="A30" s="11"/>
      <c r="B30" s="22" t="s">
        <v>449</v>
      </c>
      <c r="C30" s="27">
        <v>0.09</v>
      </c>
      <c r="D30" s="28">
        <v>0.09</v>
      </c>
      <c r="E30" s="29">
        <v>0.08</v>
      </c>
      <c r="F30" s="29">
        <v>0.11</v>
      </c>
      <c r="G30" s="29">
        <v>0.08</v>
      </c>
      <c r="H30" s="29">
        <v>0.06</v>
      </c>
      <c r="I30" s="30">
        <v>0.1</v>
      </c>
      <c r="J30" s="28">
        <v>0.1</v>
      </c>
      <c r="K30" s="30">
        <v>0.05</v>
      </c>
      <c r="L30" s="28">
        <v>7.0000000000000007E-2</v>
      </c>
      <c r="M30" s="29">
        <v>0.1</v>
      </c>
      <c r="N30" s="29">
        <v>0.1</v>
      </c>
      <c r="O30" s="29">
        <v>0.1</v>
      </c>
      <c r="P30" s="29">
        <v>7.0000000000000007E-2</v>
      </c>
      <c r="Q30" s="29">
        <v>0.13</v>
      </c>
      <c r="R30" s="30">
        <v>7.0000000000000007E-2</v>
      </c>
      <c r="S30" s="28">
        <v>7.0000000000000007E-2</v>
      </c>
      <c r="T30" s="29">
        <v>0.1</v>
      </c>
      <c r="U30" s="29">
        <v>0.12</v>
      </c>
      <c r="V30" s="29">
        <v>0.08</v>
      </c>
      <c r="W30" s="30">
        <v>0.04</v>
      </c>
      <c r="X30" s="10"/>
    </row>
    <row r="31" spans="1:24" x14ac:dyDescent="0.35">
      <c r="A31" s="11"/>
      <c r="B31" s="22" t="s">
        <v>449</v>
      </c>
      <c r="C31" s="24" t="s">
        <v>1596</v>
      </c>
      <c r="D31" s="24" t="s">
        <v>557</v>
      </c>
      <c r="E31" s="25" t="s">
        <v>449</v>
      </c>
      <c r="F31" s="25" t="s">
        <v>680</v>
      </c>
      <c r="G31" s="25" t="s">
        <v>449</v>
      </c>
      <c r="H31" s="25" t="s">
        <v>449</v>
      </c>
      <c r="I31" s="26" t="s">
        <v>449</v>
      </c>
      <c r="J31" s="24" t="s">
        <v>514</v>
      </c>
      <c r="K31" s="26" t="s">
        <v>449</v>
      </c>
      <c r="L31" s="24" t="s">
        <v>449</v>
      </c>
      <c r="M31" s="25" t="s">
        <v>449</v>
      </c>
      <c r="N31" s="25" t="s">
        <v>449</v>
      </c>
      <c r="O31" s="25" t="s">
        <v>449</v>
      </c>
      <c r="P31" s="25" t="s">
        <v>449</v>
      </c>
      <c r="Q31" s="25" t="s">
        <v>1125</v>
      </c>
      <c r="R31" s="26" t="s">
        <v>449</v>
      </c>
      <c r="S31" s="24" t="s">
        <v>449</v>
      </c>
      <c r="T31" s="25" t="s">
        <v>559</v>
      </c>
      <c r="U31" s="25" t="s">
        <v>742</v>
      </c>
      <c r="V31" s="25" t="s">
        <v>449</v>
      </c>
      <c r="W31" s="26" t="s">
        <v>449</v>
      </c>
      <c r="X31" s="10"/>
    </row>
    <row r="32" spans="1:24" x14ac:dyDescent="0.35">
      <c r="A32" s="11"/>
      <c r="B32" s="8" t="s">
        <v>1588</v>
      </c>
      <c r="C32" s="9">
        <v>679</v>
      </c>
      <c r="D32" s="10">
        <v>253</v>
      </c>
      <c r="E32" s="5">
        <v>42</v>
      </c>
      <c r="F32" s="5">
        <v>102</v>
      </c>
      <c r="G32" s="5">
        <v>100</v>
      </c>
      <c r="H32" s="5">
        <v>125</v>
      </c>
      <c r="I32" s="11">
        <v>44</v>
      </c>
      <c r="J32" s="10">
        <v>517</v>
      </c>
      <c r="K32" s="11">
        <v>111</v>
      </c>
      <c r="L32" s="10">
        <v>133</v>
      </c>
      <c r="M32" s="5">
        <v>187</v>
      </c>
      <c r="N32" s="5">
        <v>60</v>
      </c>
      <c r="O32" s="5">
        <v>132</v>
      </c>
      <c r="P32" s="5">
        <v>63</v>
      </c>
      <c r="Q32" s="5">
        <v>20</v>
      </c>
      <c r="R32" s="11">
        <v>41</v>
      </c>
      <c r="S32" s="10">
        <v>154</v>
      </c>
      <c r="T32" s="5">
        <v>199</v>
      </c>
      <c r="U32" s="5">
        <v>150</v>
      </c>
      <c r="V32" s="5">
        <v>36</v>
      </c>
      <c r="W32" s="11">
        <v>64</v>
      </c>
      <c r="X32" s="10"/>
    </row>
    <row r="33" spans="1:24" x14ac:dyDescent="0.35">
      <c r="A33" s="11"/>
      <c r="B33" s="8" t="s">
        <v>449</v>
      </c>
      <c r="C33" s="12">
        <v>0.13</v>
      </c>
      <c r="D33" s="13">
        <v>0.12</v>
      </c>
      <c r="E33" s="14">
        <v>0.1</v>
      </c>
      <c r="F33" s="14">
        <v>0.1</v>
      </c>
      <c r="G33" s="14">
        <v>0.15</v>
      </c>
      <c r="H33" s="14">
        <v>0.15</v>
      </c>
      <c r="I33" s="15">
        <v>0.12</v>
      </c>
      <c r="J33" s="13">
        <v>0.12</v>
      </c>
      <c r="K33" s="15">
        <v>0.12</v>
      </c>
      <c r="L33" s="13">
        <v>0.14000000000000001</v>
      </c>
      <c r="M33" s="14">
        <v>0.16</v>
      </c>
      <c r="N33" s="14">
        <v>0.16</v>
      </c>
      <c r="O33" s="14">
        <v>0.1</v>
      </c>
      <c r="P33" s="14">
        <v>0.08</v>
      </c>
      <c r="Q33" s="14">
        <v>0.09</v>
      </c>
      <c r="R33" s="15">
        <v>0.16</v>
      </c>
      <c r="S33" s="13">
        <v>0.14000000000000001</v>
      </c>
      <c r="T33" s="14">
        <v>0.14000000000000001</v>
      </c>
      <c r="U33" s="14">
        <v>0.11</v>
      </c>
      <c r="V33" s="14">
        <v>7.0000000000000007E-2</v>
      </c>
      <c r="W33" s="15">
        <v>0.17</v>
      </c>
      <c r="X33" s="10"/>
    </row>
    <row r="34" spans="1:24" x14ac:dyDescent="0.35">
      <c r="A34" s="11"/>
      <c r="B34" s="8" t="s">
        <v>449</v>
      </c>
      <c r="C34" s="10" t="s">
        <v>1597</v>
      </c>
      <c r="D34" s="10" t="s">
        <v>449</v>
      </c>
      <c r="E34" s="5" t="s">
        <v>449</v>
      </c>
      <c r="F34" s="5" t="s">
        <v>449</v>
      </c>
      <c r="G34" s="5" t="s">
        <v>614</v>
      </c>
      <c r="H34" s="5" t="s">
        <v>614</v>
      </c>
      <c r="I34" s="11" t="s">
        <v>449</v>
      </c>
      <c r="J34" s="10" t="s">
        <v>449</v>
      </c>
      <c r="K34" s="11" t="s">
        <v>449</v>
      </c>
      <c r="L34" s="10" t="s">
        <v>565</v>
      </c>
      <c r="M34" s="5" t="s">
        <v>877</v>
      </c>
      <c r="N34" s="5" t="s">
        <v>565</v>
      </c>
      <c r="O34" s="5" t="s">
        <v>449</v>
      </c>
      <c r="P34" s="5" t="s">
        <v>449</v>
      </c>
      <c r="Q34" s="5" t="s">
        <v>449</v>
      </c>
      <c r="R34" s="11" t="s">
        <v>605</v>
      </c>
      <c r="S34" s="10" t="s">
        <v>647</v>
      </c>
      <c r="T34" s="5" t="s">
        <v>647</v>
      </c>
      <c r="U34" s="5" t="s">
        <v>647</v>
      </c>
      <c r="V34" s="5" t="s">
        <v>449</v>
      </c>
      <c r="W34" s="11" t="s">
        <v>567</v>
      </c>
      <c r="X34" s="10"/>
    </row>
    <row r="35" spans="1:24" x14ac:dyDescent="0.35">
      <c r="A35" s="11"/>
      <c r="B35" s="22" t="s">
        <v>1589</v>
      </c>
      <c r="C35" s="23">
        <v>710</v>
      </c>
      <c r="D35" s="24">
        <v>231</v>
      </c>
      <c r="E35" s="25">
        <v>47</v>
      </c>
      <c r="F35" s="25">
        <v>159</v>
      </c>
      <c r="G35" s="25">
        <v>91</v>
      </c>
      <c r="H35" s="25">
        <v>97</v>
      </c>
      <c r="I35" s="26">
        <v>50</v>
      </c>
      <c r="J35" s="24">
        <v>548</v>
      </c>
      <c r="K35" s="26">
        <v>100</v>
      </c>
      <c r="L35" s="24">
        <v>151</v>
      </c>
      <c r="M35" s="25">
        <v>166</v>
      </c>
      <c r="N35" s="25">
        <v>34</v>
      </c>
      <c r="O35" s="25">
        <v>147</v>
      </c>
      <c r="P35" s="25">
        <v>85</v>
      </c>
      <c r="Q35" s="25">
        <v>44</v>
      </c>
      <c r="R35" s="26">
        <v>38</v>
      </c>
      <c r="S35" s="24">
        <v>151</v>
      </c>
      <c r="T35" s="25">
        <v>213</v>
      </c>
      <c r="U35" s="25">
        <v>150</v>
      </c>
      <c r="V35" s="25">
        <v>46</v>
      </c>
      <c r="W35" s="26">
        <v>63</v>
      </c>
      <c r="X35" s="10"/>
    </row>
    <row r="36" spans="1:24" x14ac:dyDescent="0.35">
      <c r="A36" s="11"/>
      <c r="B36" s="22" t="s">
        <v>449</v>
      </c>
      <c r="C36" s="27">
        <v>0.13</v>
      </c>
      <c r="D36" s="28">
        <v>0.11</v>
      </c>
      <c r="E36" s="29">
        <v>0.12</v>
      </c>
      <c r="F36" s="29">
        <v>0.16</v>
      </c>
      <c r="G36" s="29">
        <v>0.14000000000000001</v>
      </c>
      <c r="H36" s="29">
        <v>0.12</v>
      </c>
      <c r="I36" s="30">
        <v>0.13</v>
      </c>
      <c r="J36" s="28">
        <v>0.13</v>
      </c>
      <c r="K36" s="30">
        <v>0.11</v>
      </c>
      <c r="L36" s="28">
        <v>0.15</v>
      </c>
      <c r="M36" s="29">
        <v>0.14000000000000001</v>
      </c>
      <c r="N36" s="29">
        <v>0.09</v>
      </c>
      <c r="O36" s="29">
        <v>0.11</v>
      </c>
      <c r="P36" s="29">
        <v>0.11</v>
      </c>
      <c r="Q36" s="29">
        <v>0.21</v>
      </c>
      <c r="R36" s="30">
        <v>0.14000000000000001</v>
      </c>
      <c r="S36" s="28">
        <v>0.14000000000000001</v>
      </c>
      <c r="T36" s="29">
        <v>0.15</v>
      </c>
      <c r="U36" s="29">
        <v>0.11</v>
      </c>
      <c r="V36" s="29">
        <v>0.09</v>
      </c>
      <c r="W36" s="30">
        <v>0.17</v>
      </c>
      <c r="X36" s="10"/>
    </row>
    <row r="37" spans="1:24" x14ac:dyDescent="0.35">
      <c r="A37" s="11"/>
      <c r="B37" s="22" t="s">
        <v>449</v>
      </c>
      <c r="C37" s="24" t="s">
        <v>1598</v>
      </c>
      <c r="D37" s="24" t="s">
        <v>449</v>
      </c>
      <c r="E37" s="25" t="s">
        <v>449</v>
      </c>
      <c r="F37" s="25" t="s">
        <v>1126</v>
      </c>
      <c r="G37" s="25" t="s">
        <v>449</v>
      </c>
      <c r="H37" s="25" t="s">
        <v>449</v>
      </c>
      <c r="I37" s="26" t="s">
        <v>449</v>
      </c>
      <c r="J37" s="24" t="s">
        <v>449</v>
      </c>
      <c r="K37" s="26" t="s">
        <v>449</v>
      </c>
      <c r="L37" s="24" t="s">
        <v>1599</v>
      </c>
      <c r="M37" s="25" t="s">
        <v>517</v>
      </c>
      <c r="N37" s="25" t="s">
        <v>449</v>
      </c>
      <c r="O37" s="25" t="s">
        <v>449</v>
      </c>
      <c r="P37" s="25" t="s">
        <v>449</v>
      </c>
      <c r="Q37" s="25" t="s">
        <v>1471</v>
      </c>
      <c r="R37" s="26" t="s">
        <v>449</v>
      </c>
      <c r="S37" s="24" t="s">
        <v>647</v>
      </c>
      <c r="T37" s="25" t="s">
        <v>567</v>
      </c>
      <c r="U37" s="25" t="s">
        <v>449</v>
      </c>
      <c r="V37" s="25" t="s">
        <v>449</v>
      </c>
      <c r="W37" s="26" t="s">
        <v>567</v>
      </c>
      <c r="X37" s="10"/>
    </row>
    <row r="38" spans="1:24" x14ac:dyDescent="0.35">
      <c r="A38" s="11"/>
      <c r="B38" s="8" t="s">
        <v>908</v>
      </c>
      <c r="C38" s="9">
        <v>105</v>
      </c>
      <c r="D38" s="10">
        <v>18</v>
      </c>
      <c r="E38" s="5">
        <v>14</v>
      </c>
      <c r="F38" s="5">
        <v>7</v>
      </c>
      <c r="G38" s="5">
        <v>21</v>
      </c>
      <c r="H38" s="5">
        <v>28</v>
      </c>
      <c r="I38" s="11">
        <v>13</v>
      </c>
      <c r="J38" s="10">
        <v>50</v>
      </c>
      <c r="K38" s="11">
        <v>41</v>
      </c>
      <c r="L38" s="10">
        <v>30</v>
      </c>
      <c r="M38" s="5">
        <v>14</v>
      </c>
      <c r="N38" s="5">
        <v>10</v>
      </c>
      <c r="O38" s="5">
        <v>11</v>
      </c>
      <c r="P38" s="5">
        <v>3</v>
      </c>
      <c r="Q38" s="5">
        <v>1</v>
      </c>
      <c r="R38" s="11">
        <v>15</v>
      </c>
      <c r="S38" s="10">
        <v>25</v>
      </c>
      <c r="T38" s="5">
        <v>22</v>
      </c>
      <c r="U38" s="5">
        <v>5</v>
      </c>
      <c r="V38" s="5">
        <v>2</v>
      </c>
      <c r="W38" s="11">
        <v>39</v>
      </c>
      <c r="X38" s="10"/>
    </row>
    <row r="39" spans="1:24" x14ac:dyDescent="0.35">
      <c r="A39" s="11"/>
      <c r="B39" s="8" t="s">
        <v>449</v>
      </c>
      <c r="C39" s="12">
        <v>0.02</v>
      </c>
      <c r="D39" s="13">
        <v>0.01</v>
      </c>
      <c r="E39" s="14">
        <v>0.03</v>
      </c>
      <c r="F39" s="14">
        <v>0.01</v>
      </c>
      <c r="G39" s="14">
        <v>0.03</v>
      </c>
      <c r="H39" s="14">
        <v>0.03</v>
      </c>
      <c r="I39" s="15">
        <v>0.03</v>
      </c>
      <c r="J39" s="13">
        <v>0.01</v>
      </c>
      <c r="K39" s="15">
        <v>0.05</v>
      </c>
      <c r="L39" s="13">
        <v>0.03</v>
      </c>
      <c r="M39" s="14">
        <v>0.01</v>
      </c>
      <c r="N39" s="14">
        <v>0.03</v>
      </c>
      <c r="O39" s="14">
        <v>0.01</v>
      </c>
      <c r="P39" s="5" t="s">
        <v>511</v>
      </c>
      <c r="Q39" s="5" t="s">
        <v>511</v>
      </c>
      <c r="R39" s="15">
        <v>0.06</v>
      </c>
      <c r="S39" s="13">
        <v>0.02</v>
      </c>
      <c r="T39" s="14">
        <v>0.01</v>
      </c>
      <c r="U39" s="5" t="s">
        <v>511</v>
      </c>
      <c r="V39" s="5" t="s">
        <v>511</v>
      </c>
      <c r="W39" s="15">
        <v>0.1</v>
      </c>
      <c r="X39" s="10"/>
    </row>
    <row r="40" spans="1:24" x14ac:dyDescent="0.35">
      <c r="A40" s="11"/>
      <c r="B40" s="8" t="s">
        <v>449</v>
      </c>
      <c r="C40" s="10" t="s">
        <v>1124</v>
      </c>
      <c r="D40" s="10" t="s">
        <v>449</v>
      </c>
      <c r="E40" s="5" t="s">
        <v>564</v>
      </c>
      <c r="F40" s="5" t="s">
        <v>449</v>
      </c>
      <c r="G40" s="5" t="s">
        <v>564</v>
      </c>
      <c r="H40" s="5" t="s">
        <v>592</v>
      </c>
      <c r="I40" s="11" t="s">
        <v>564</v>
      </c>
      <c r="J40" s="10" t="s">
        <v>449</v>
      </c>
      <c r="K40" s="11" t="s">
        <v>506</v>
      </c>
      <c r="L40" s="10" t="s">
        <v>1280</v>
      </c>
      <c r="M40" s="5" t="s">
        <v>449</v>
      </c>
      <c r="N40" s="5" t="s">
        <v>565</v>
      </c>
      <c r="O40" s="5" t="s">
        <v>449</v>
      </c>
      <c r="P40" s="5" t="s">
        <v>449</v>
      </c>
      <c r="Q40" s="5" t="s">
        <v>449</v>
      </c>
      <c r="R40" s="11" t="s">
        <v>839</v>
      </c>
      <c r="S40" s="10" t="s">
        <v>567</v>
      </c>
      <c r="T40" s="5" t="s">
        <v>493</v>
      </c>
      <c r="U40" s="5" t="s">
        <v>449</v>
      </c>
      <c r="V40" s="5" t="s">
        <v>449</v>
      </c>
      <c r="W40" s="11" t="s">
        <v>798</v>
      </c>
      <c r="X40" s="10"/>
    </row>
    <row r="41" spans="1:24" x14ac:dyDescent="0.35">
      <c r="A41" s="11"/>
      <c r="B41" s="22" t="s">
        <v>519</v>
      </c>
      <c r="C41" s="24">
        <v>70</v>
      </c>
      <c r="D41" s="24">
        <v>14</v>
      </c>
      <c r="E41" s="25">
        <v>5</v>
      </c>
      <c r="F41" s="25">
        <v>2</v>
      </c>
      <c r="G41" s="25">
        <v>13</v>
      </c>
      <c r="H41" s="25">
        <v>15</v>
      </c>
      <c r="I41" s="26">
        <v>6</v>
      </c>
      <c r="J41" s="24">
        <v>45</v>
      </c>
      <c r="K41" s="26">
        <v>10</v>
      </c>
      <c r="L41" s="24">
        <v>17</v>
      </c>
      <c r="M41" s="25">
        <v>6</v>
      </c>
      <c r="N41" s="25">
        <v>2</v>
      </c>
      <c r="O41" s="25">
        <v>9</v>
      </c>
      <c r="P41" s="25">
        <v>7</v>
      </c>
      <c r="Q41" s="25">
        <v>1</v>
      </c>
      <c r="R41" s="26">
        <v>2</v>
      </c>
      <c r="S41" s="24">
        <v>13</v>
      </c>
      <c r="T41" s="25">
        <v>4</v>
      </c>
      <c r="U41" s="25">
        <v>2</v>
      </c>
      <c r="V41" s="25">
        <v>1</v>
      </c>
      <c r="W41" s="26">
        <v>14</v>
      </c>
      <c r="X41" s="10"/>
    </row>
    <row r="42" spans="1:24" x14ac:dyDescent="0.35">
      <c r="A42" s="5"/>
      <c r="B42" s="36" t="s">
        <v>449</v>
      </c>
      <c r="C42" s="38" t="s">
        <v>1600</v>
      </c>
      <c r="D42" s="38" t="s">
        <v>449</v>
      </c>
      <c r="E42" s="39" t="s">
        <v>449</v>
      </c>
      <c r="F42" s="39" t="s">
        <v>449</v>
      </c>
      <c r="G42" s="39" t="s">
        <v>564</v>
      </c>
      <c r="H42" s="39" t="s">
        <v>564</v>
      </c>
      <c r="I42" s="40" t="s">
        <v>614</v>
      </c>
      <c r="J42" s="38" t="s">
        <v>449</v>
      </c>
      <c r="K42" s="40" t="s">
        <v>449</v>
      </c>
      <c r="L42" s="38" t="s">
        <v>568</v>
      </c>
      <c r="M42" s="39" t="s">
        <v>449</v>
      </c>
      <c r="N42" s="39" t="s">
        <v>449</v>
      </c>
      <c r="O42" s="39" t="s">
        <v>449</v>
      </c>
      <c r="P42" s="39" t="s">
        <v>449</v>
      </c>
      <c r="Q42" s="39" t="s">
        <v>449</v>
      </c>
      <c r="R42" s="40" t="s">
        <v>449</v>
      </c>
      <c r="S42" s="38" t="s">
        <v>493</v>
      </c>
      <c r="T42" s="39" t="s">
        <v>449</v>
      </c>
      <c r="U42" s="39" t="s">
        <v>449</v>
      </c>
      <c r="V42" s="39" t="s">
        <v>449</v>
      </c>
      <c r="W42" s="39" t="s">
        <v>798</v>
      </c>
      <c r="X42" s="10"/>
    </row>
    <row r="43" spans="1:24" x14ac:dyDescent="0.35">
      <c r="B43" s="1" t="s">
        <v>1929</v>
      </c>
    </row>
    <row r="44" spans="1:24" x14ac:dyDescent="0.35">
      <c r="B44" s="1" t="s">
        <v>577</v>
      </c>
    </row>
    <row r="45" spans="1:24" x14ac:dyDescent="0.35">
      <c r="B45" s="1" t="s">
        <v>578</v>
      </c>
    </row>
  </sheetData>
  <hyperlinks>
    <hyperlink ref="C1" location="Index!A141" display="Return to Index" xr:uid="{00000000-0004-0000-89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A00-000000000000}">
  <dimension ref="A1:AC26"/>
  <sheetViews>
    <sheetView showGridLines="0" zoomScale="85" zoomScaleNormal="85" workbookViewId="0">
      <pane ySplit="8" topLeftCell="A9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368</v>
      </c>
    </row>
    <row r="6" spans="1:29" x14ac:dyDescent="0.35">
      <c r="B6" s="1" t="s">
        <v>369</v>
      </c>
    </row>
    <row r="7" spans="1:29" x14ac:dyDescent="0.35">
      <c r="B7" s="1" t="s">
        <v>338</v>
      </c>
    </row>
    <row r="8" spans="1:29" ht="58" x14ac:dyDescent="0.35">
      <c r="B8" s="5" t="s">
        <v>449</v>
      </c>
      <c r="C8" s="6" t="s">
        <v>450</v>
      </c>
      <c r="D8" s="6" t="s">
        <v>451</v>
      </c>
      <c r="E8" s="7" t="s">
        <v>452</v>
      </c>
      <c r="F8" s="7" t="s">
        <v>453</v>
      </c>
      <c r="G8" s="7" t="s">
        <v>454</v>
      </c>
      <c r="H8" s="7" t="s">
        <v>455</v>
      </c>
      <c r="I8" s="6" t="s">
        <v>456</v>
      </c>
      <c r="J8" s="7" t="s">
        <v>457</v>
      </c>
      <c r="K8" s="7" t="s">
        <v>458</v>
      </c>
      <c r="L8" s="7" t="s">
        <v>459</v>
      </c>
      <c r="M8" s="6" t="s">
        <v>460</v>
      </c>
      <c r="N8" s="7" t="s">
        <v>461</v>
      </c>
      <c r="O8" s="7" t="s">
        <v>462</v>
      </c>
      <c r="P8" s="6" t="s">
        <v>463</v>
      </c>
      <c r="Q8" s="7" t="s">
        <v>464</v>
      </c>
      <c r="R8" s="7" t="s">
        <v>465</v>
      </c>
      <c r="S8" s="7" t="s">
        <v>466</v>
      </c>
      <c r="T8" s="7" t="s">
        <v>467</v>
      </c>
      <c r="U8" s="6" t="s">
        <v>468</v>
      </c>
      <c r="V8" s="7" t="s">
        <v>469</v>
      </c>
      <c r="W8" s="7" t="s">
        <v>470</v>
      </c>
      <c r="X8" s="7" t="s">
        <v>471</v>
      </c>
      <c r="Y8" s="6" t="s">
        <v>472</v>
      </c>
      <c r="Z8" s="7" t="s">
        <v>473</v>
      </c>
      <c r="AA8" s="7" t="s">
        <v>474</v>
      </c>
      <c r="AB8" s="7" t="s">
        <v>475</v>
      </c>
    </row>
    <row r="9" spans="1:29" x14ac:dyDescent="0.35">
      <c r="B9" s="8" t="s">
        <v>476</v>
      </c>
      <c r="C9" s="9">
        <v>5459</v>
      </c>
      <c r="D9" s="10">
        <v>3571</v>
      </c>
      <c r="E9" s="5">
        <v>1138</v>
      </c>
      <c r="F9" s="5">
        <v>361</v>
      </c>
      <c r="G9" s="5">
        <v>6</v>
      </c>
      <c r="H9" s="11">
        <v>14</v>
      </c>
      <c r="I9" s="10">
        <v>2453</v>
      </c>
      <c r="J9" s="5">
        <v>433</v>
      </c>
      <c r="K9" s="5">
        <v>672</v>
      </c>
      <c r="L9" s="11">
        <v>13</v>
      </c>
      <c r="M9" s="10">
        <v>1917</v>
      </c>
      <c r="N9" s="5">
        <v>3238</v>
      </c>
      <c r="O9" s="11">
        <v>286</v>
      </c>
      <c r="P9" s="10">
        <v>3555</v>
      </c>
      <c r="Q9" s="5">
        <v>1638</v>
      </c>
      <c r="R9" s="5">
        <v>224</v>
      </c>
      <c r="S9" s="5">
        <v>32</v>
      </c>
      <c r="T9" s="11">
        <v>10</v>
      </c>
      <c r="U9" s="10">
        <v>503</v>
      </c>
      <c r="V9" s="5">
        <v>302</v>
      </c>
      <c r="W9" s="5">
        <v>2249</v>
      </c>
      <c r="X9" s="11">
        <v>38</v>
      </c>
      <c r="Y9" s="10">
        <v>1123</v>
      </c>
      <c r="Z9" s="5">
        <v>4119</v>
      </c>
      <c r="AA9" s="5">
        <v>120</v>
      </c>
      <c r="AB9" s="11">
        <v>39</v>
      </c>
    </row>
    <row r="10" spans="1:29" x14ac:dyDescent="0.35">
      <c r="B10" s="17" t="s">
        <v>1930</v>
      </c>
      <c r="C10" s="18">
        <v>5455</v>
      </c>
      <c r="D10" s="19">
        <v>3495</v>
      </c>
      <c r="E10" s="20">
        <v>1149</v>
      </c>
      <c r="F10" s="20">
        <v>363</v>
      </c>
      <c r="G10" s="20" t="s">
        <v>477</v>
      </c>
      <c r="H10" s="21" t="s">
        <v>478</v>
      </c>
      <c r="I10" s="19">
        <v>2446</v>
      </c>
      <c r="J10" s="20">
        <v>454</v>
      </c>
      <c r="K10" s="20">
        <v>577</v>
      </c>
      <c r="L10" s="21" t="s">
        <v>479</v>
      </c>
      <c r="M10" s="19">
        <v>2187</v>
      </c>
      <c r="N10" s="20">
        <v>2915</v>
      </c>
      <c r="O10" s="21">
        <v>329</v>
      </c>
      <c r="P10" s="19">
        <v>3569</v>
      </c>
      <c r="Q10" s="20">
        <v>1581</v>
      </c>
      <c r="R10" s="20">
        <v>250</v>
      </c>
      <c r="S10" s="20" t="s">
        <v>480</v>
      </c>
      <c r="T10" s="21" t="s">
        <v>481</v>
      </c>
      <c r="U10" s="19">
        <v>489</v>
      </c>
      <c r="V10" s="20">
        <v>294</v>
      </c>
      <c r="W10" s="20">
        <v>2147</v>
      </c>
      <c r="X10" s="21" t="s">
        <v>482</v>
      </c>
      <c r="Y10" s="19">
        <v>1281</v>
      </c>
      <c r="Z10" s="20">
        <v>3940</v>
      </c>
      <c r="AA10" s="20" t="s">
        <v>483</v>
      </c>
      <c r="AB10" s="21" t="s">
        <v>484</v>
      </c>
    </row>
    <row r="11" spans="1:29" x14ac:dyDescent="0.35">
      <c r="A11" s="11"/>
      <c r="B11" s="22" t="s">
        <v>1601</v>
      </c>
      <c r="C11" s="23">
        <v>530</v>
      </c>
      <c r="D11" s="24">
        <v>336</v>
      </c>
      <c r="E11" s="25">
        <v>105</v>
      </c>
      <c r="F11" s="25">
        <v>32</v>
      </c>
      <c r="G11" s="25">
        <v>2</v>
      </c>
      <c r="H11" s="26">
        <v>4</v>
      </c>
      <c r="I11" s="24">
        <v>235</v>
      </c>
      <c r="J11" s="25">
        <v>39</v>
      </c>
      <c r="K11" s="25">
        <v>50</v>
      </c>
      <c r="L11" s="26">
        <v>12</v>
      </c>
      <c r="M11" s="24">
        <v>171</v>
      </c>
      <c r="N11" s="25">
        <v>290</v>
      </c>
      <c r="O11" s="26">
        <v>58</v>
      </c>
      <c r="P11" s="24">
        <v>328</v>
      </c>
      <c r="Q11" s="25">
        <v>166</v>
      </c>
      <c r="R11" s="25">
        <v>22</v>
      </c>
      <c r="S11" s="25">
        <v>8</v>
      </c>
      <c r="T11" s="26">
        <v>7</v>
      </c>
      <c r="U11" s="24">
        <v>51</v>
      </c>
      <c r="V11" s="25">
        <v>19</v>
      </c>
      <c r="W11" s="25">
        <v>200</v>
      </c>
      <c r="X11" s="26">
        <v>13</v>
      </c>
      <c r="Y11" s="24">
        <v>51</v>
      </c>
      <c r="Z11" s="25">
        <v>450</v>
      </c>
      <c r="AA11" s="25">
        <v>20</v>
      </c>
      <c r="AB11" s="26">
        <v>3</v>
      </c>
      <c r="AC11" s="10"/>
    </row>
    <row r="12" spans="1:29" x14ac:dyDescent="0.35">
      <c r="A12" s="11"/>
      <c r="B12" s="22" t="s">
        <v>449</v>
      </c>
      <c r="C12" s="27">
        <v>0.1</v>
      </c>
      <c r="D12" s="28">
        <v>0.1</v>
      </c>
      <c r="E12" s="29">
        <v>0.09</v>
      </c>
      <c r="F12" s="29">
        <v>0.09</v>
      </c>
      <c r="G12" s="29">
        <v>0.37</v>
      </c>
      <c r="H12" s="30">
        <v>0.2</v>
      </c>
      <c r="I12" s="28">
        <v>0.1</v>
      </c>
      <c r="J12" s="29">
        <v>0.09</v>
      </c>
      <c r="K12" s="29">
        <v>0.09</v>
      </c>
      <c r="L12" s="30">
        <v>0.66</v>
      </c>
      <c r="M12" s="28">
        <v>0.08</v>
      </c>
      <c r="N12" s="29">
        <v>0.1</v>
      </c>
      <c r="O12" s="30">
        <v>0.18</v>
      </c>
      <c r="P12" s="28">
        <v>0.09</v>
      </c>
      <c r="Q12" s="29">
        <v>0.1</v>
      </c>
      <c r="R12" s="29">
        <v>0.09</v>
      </c>
      <c r="S12" s="29">
        <v>0.2</v>
      </c>
      <c r="T12" s="30">
        <v>0.49</v>
      </c>
      <c r="U12" s="28">
        <v>0.1</v>
      </c>
      <c r="V12" s="29">
        <v>7.0000000000000007E-2</v>
      </c>
      <c r="W12" s="29">
        <v>0.09</v>
      </c>
      <c r="X12" s="30">
        <v>0.24</v>
      </c>
      <c r="Y12" s="28">
        <v>0.04</v>
      </c>
      <c r="Z12" s="29">
        <v>0.11</v>
      </c>
      <c r="AA12" s="29">
        <v>0.17</v>
      </c>
      <c r="AB12" s="30">
        <v>7.0000000000000007E-2</v>
      </c>
      <c r="AC12" s="10"/>
    </row>
    <row r="13" spans="1:29" x14ac:dyDescent="0.35">
      <c r="A13" s="11"/>
      <c r="B13" s="22" t="s">
        <v>449</v>
      </c>
      <c r="C13" s="24" t="s">
        <v>972</v>
      </c>
      <c r="D13" s="24" t="s">
        <v>449</v>
      </c>
      <c r="E13" s="25" t="s">
        <v>449</v>
      </c>
      <c r="F13" s="25" t="s">
        <v>449</v>
      </c>
      <c r="G13" s="25" t="s">
        <v>449</v>
      </c>
      <c r="H13" s="26" t="s">
        <v>449</v>
      </c>
      <c r="I13" s="24" t="s">
        <v>449</v>
      </c>
      <c r="J13" s="25" t="s">
        <v>449</v>
      </c>
      <c r="K13" s="25" t="s">
        <v>449</v>
      </c>
      <c r="L13" s="26" t="s">
        <v>449</v>
      </c>
      <c r="M13" s="24" t="s">
        <v>449</v>
      </c>
      <c r="N13" s="25" t="s">
        <v>568</v>
      </c>
      <c r="O13" s="26" t="s">
        <v>491</v>
      </c>
      <c r="P13" s="24" t="s">
        <v>449</v>
      </c>
      <c r="Q13" s="25" t="s">
        <v>449</v>
      </c>
      <c r="R13" s="25" t="s">
        <v>449</v>
      </c>
      <c r="S13" s="25" t="s">
        <v>449</v>
      </c>
      <c r="T13" s="26" t="s">
        <v>449</v>
      </c>
      <c r="U13" s="24" t="s">
        <v>449</v>
      </c>
      <c r="V13" s="25" t="s">
        <v>449</v>
      </c>
      <c r="W13" s="25" t="s">
        <v>449</v>
      </c>
      <c r="X13" s="26" t="s">
        <v>449</v>
      </c>
      <c r="Y13" s="24" t="s">
        <v>449</v>
      </c>
      <c r="Z13" s="25" t="s">
        <v>502</v>
      </c>
      <c r="AA13" s="25" t="s">
        <v>502</v>
      </c>
      <c r="AB13" s="26" t="s">
        <v>449</v>
      </c>
      <c r="AC13" s="10"/>
    </row>
    <row r="14" spans="1:29" x14ac:dyDescent="0.35">
      <c r="A14" s="11"/>
      <c r="B14" s="8" t="s">
        <v>1602</v>
      </c>
      <c r="C14" s="9">
        <v>4920</v>
      </c>
      <c r="D14" s="10">
        <v>3157</v>
      </c>
      <c r="E14" s="5">
        <v>1044</v>
      </c>
      <c r="F14" s="5">
        <v>331</v>
      </c>
      <c r="G14" s="5">
        <v>3</v>
      </c>
      <c r="H14" s="11">
        <v>16</v>
      </c>
      <c r="I14" s="10">
        <v>2211</v>
      </c>
      <c r="J14" s="5">
        <v>412</v>
      </c>
      <c r="K14" s="5">
        <v>527</v>
      </c>
      <c r="L14" s="11">
        <v>6</v>
      </c>
      <c r="M14" s="10">
        <v>2014</v>
      </c>
      <c r="N14" s="5">
        <v>2621</v>
      </c>
      <c r="O14" s="11">
        <v>271</v>
      </c>
      <c r="P14" s="10">
        <v>3237</v>
      </c>
      <c r="Q14" s="5">
        <v>1416</v>
      </c>
      <c r="R14" s="5">
        <v>227</v>
      </c>
      <c r="S14" s="5">
        <v>32</v>
      </c>
      <c r="T14" s="11">
        <v>7</v>
      </c>
      <c r="U14" s="10">
        <v>438</v>
      </c>
      <c r="V14" s="5">
        <v>275</v>
      </c>
      <c r="W14" s="5">
        <v>1948</v>
      </c>
      <c r="X14" s="11">
        <v>41</v>
      </c>
      <c r="Y14" s="10">
        <v>1230</v>
      </c>
      <c r="Z14" s="5">
        <v>3486</v>
      </c>
      <c r="AA14" s="5">
        <v>100</v>
      </c>
      <c r="AB14" s="11">
        <v>40</v>
      </c>
      <c r="AC14" s="10"/>
    </row>
    <row r="15" spans="1:29" x14ac:dyDescent="0.35">
      <c r="A15" s="11"/>
      <c r="B15" s="8" t="s">
        <v>449</v>
      </c>
      <c r="C15" s="12">
        <v>0.9</v>
      </c>
      <c r="D15" s="13">
        <v>0.9</v>
      </c>
      <c r="E15" s="14">
        <v>0.91</v>
      </c>
      <c r="F15" s="14">
        <v>0.91</v>
      </c>
      <c r="G15" s="14">
        <v>0.63</v>
      </c>
      <c r="H15" s="15">
        <v>0.8</v>
      </c>
      <c r="I15" s="13">
        <v>0.9</v>
      </c>
      <c r="J15" s="14">
        <v>0.91</v>
      </c>
      <c r="K15" s="14">
        <v>0.91</v>
      </c>
      <c r="L15" s="15">
        <v>0.34</v>
      </c>
      <c r="M15" s="13">
        <v>0.92</v>
      </c>
      <c r="N15" s="14">
        <v>0.9</v>
      </c>
      <c r="O15" s="15">
        <v>0.82</v>
      </c>
      <c r="P15" s="13">
        <v>0.91</v>
      </c>
      <c r="Q15" s="14">
        <v>0.9</v>
      </c>
      <c r="R15" s="14">
        <v>0.91</v>
      </c>
      <c r="S15" s="14">
        <v>0.8</v>
      </c>
      <c r="T15" s="15">
        <v>0.51</v>
      </c>
      <c r="U15" s="13">
        <v>0.9</v>
      </c>
      <c r="V15" s="14">
        <v>0.93</v>
      </c>
      <c r="W15" s="14">
        <v>0.91</v>
      </c>
      <c r="X15" s="15">
        <v>0.76</v>
      </c>
      <c r="Y15" s="13">
        <v>0.96</v>
      </c>
      <c r="Z15" s="14">
        <v>0.88</v>
      </c>
      <c r="AA15" s="14">
        <v>0.83</v>
      </c>
      <c r="AB15" s="15">
        <v>0.93</v>
      </c>
      <c r="AC15" s="10"/>
    </row>
    <row r="16" spans="1:29" x14ac:dyDescent="0.35">
      <c r="A16" s="11"/>
      <c r="B16" s="8" t="s">
        <v>449</v>
      </c>
      <c r="C16" s="10" t="s">
        <v>1603</v>
      </c>
      <c r="D16" s="10" t="s">
        <v>449</v>
      </c>
      <c r="E16" s="5" t="s">
        <v>449</v>
      </c>
      <c r="F16" s="5" t="s">
        <v>449</v>
      </c>
      <c r="G16" s="5" t="s">
        <v>449</v>
      </c>
      <c r="H16" s="11" t="s">
        <v>449</v>
      </c>
      <c r="I16" s="10" t="s">
        <v>449</v>
      </c>
      <c r="J16" s="5" t="s">
        <v>449</v>
      </c>
      <c r="K16" s="5" t="s">
        <v>449</v>
      </c>
      <c r="L16" s="11" t="s">
        <v>449</v>
      </c>
      <c r="M16" s="10" t="s">
        <v>507</v>
      </c>
      <c r="N16" s="5" t="s">
        <v>498</v>
      </c>
      <c r="O16" s="11" t="s">
        <v>449</v>
      </c>
      <c r="P16" s="10" t="s">
        <v>449</v>
      </c>
      <c r="Q16" s="5" t="s">
        <v>449</v>
      </c>
      <c r="R16" s="5" t="s">
        <v>449</v>
      </c>
      <c r="S16" s="5" t="s">
        <v>449</v>
      </c>
      <c r="T16" s="11" t="s">
        <v>449</v>
      </c>
      <c r="U16" s="10" t="s">
        <v>449</v>
      </c>
      <c r="V16" s="5" t="s">
        <v>449</v>
      </c>
      <c r="W16" s="5" t="s">
        <v>449</v>
      </c>
      <c r="X16" s="11" t="s">
        <v>449</v>
      </c>
      <c r="Y16" s="10" t="s">
        <v>1188</v>
      </c>
      <c r="Z16" s="5" t="s">
        <v>449</v>
      </c>
      <c r="AA16" s="5" t="s">
        <v>449</v>
      </c>
      <c r="AB16" s="11" t="s">
        <v>449</v>
      </c>
      <c r="AC16" s="10"/>
    </row>
    <row r="17" spans="1:29" x14ac:dyDescent="0.35">
      <c r="A17" s="11"/>
      <c r="B17" s="22" t="s">
        <v>1604</v>
      </c>
      <c r="C17" s="23">
        <v>4</v>
      </c>
      <c r="D17" s="24">
        <v>2</v>
      </c>
      <c r="E17" s="25">
        <v>1</v>
      </c>
      <c r="F17" s="25" t="s">
        <v>486</v>
      </c>
      <c r="G17" s="25" t="s">
        <v>486</v>
      </c>
      <c r="H17" s="26" t="s">
        <v>486</v>
      </c>
      <c r="I17" s="24" t="s">
        <v>486</v>
      </c>
      <c r="J17" s="25">
        <v>2</v>
      </c>
      <c r="K17" s="25" t="s">
        <v>486</v>
      </c>
      <c r="L17" s="26" t="s">
        <v>486</v>
      </c>
      <c r="M17" s="24">
        <v>1</v>
      </c>
      <c r="N17" s="25">
        <v>3</v>
      </c>
      <c r="O17" s="26" t="s">
        <v>486</v>
      </c>
      <c r="P17" s="24">
        <v>4</v>
      </c>
      <c r="Q17" s="25" t="s">
        <v>511</v>
      </c>
      <c r="R17" s="25" t="s">
        <v>486</v>
      </c>
      <c r="S17" s="25" t="s">
        <v>486</v>
      </c>
      <c r="T17" s="26" t="s">
        <v>486</v>
      </c>
      <c r="U17" s="24" t="s">
        <v>486</v>
      </c>
      <c r="V17" s="25" t="s">
        <v>486</v>
      </c>
      <c r="W17" s="25" t="s">
        <v>486</v>
      </c>
      <c r="X17" s="26" t="s">
        <v>486</v>
      </c>
      <c r="Y17" s="24" t="s">
        <v>511</v>
      </c>
      <c r="Z17" s="25">
        <v>4</v>
      </c>
      <c r="AA17" s="25" t="s">
        <v>486</v>
      </c>
      <c r="AB17" s="26" t="s">
        <v>486</v>
      </c>
      <c r="AC17" s="10"/>
    </row>
    <row r="18" spans="1:29" x14ac:dyDescent="0.35">
      <c r="A18" s="11"/>
      <c r="B18" s="22" t="s">
        <v>449</v>
      </c>
      <c r="C18" s="23" t="s">
        <v>511</v>
      </c>
      <c r="D18" s="24" t="s">
        <v>511</v>
      </c>
      <c r="E18" s="25" t="s">
        <v>511</v>
      </c>
      <c r="F18" s="25" t="s">
        <v>486</v>
      </c>
      <c r="G18" s="25" t="s">
        <v>486</v>
      </c>
      <c r="H18" s="26" t="s">
        <v>486</v>
      </c>
      <c r="I18" s="24" t="s">
        <v>486</v>
      </c>
      <c r="J18" s="25" t="s">
        <v>511</v>
      </c>
      <c r="K18" s="25" t="s">
        <v>486</v>
      </c>
      <c r="L18" s="26" t="s">
        <v>486</v>
      </c>
      <c r="M18" s="24" t="s">
        <v>511</v>
      </c>
      <c r="N18" s="25" t="s">
        <v>511</v>
      </c>
      <c r="O18" s="26" t="s">
        <v>486</v>
      </c>
      <c r="P18" s="24" t="s">
        <v>511</v>
      </c>
      <c r="Q18" s="25" t="s">
        <v>511</v>
      </c>
      <c r="R18" s="25" t="s">
        <v>486</v>
      </c>
      <c r="S18" s="25" t="s">
        <v>486</v>
      </c>
      <c r="T18" s="26" t="s">
        <v>486</v>
      </c>
      <c r="U18" s="24" t="s">
        <v>486</v>
      </c>
      <c r="V18" s="25" t="s">
        <v>486</v>
      </c>
      <c r="W18" s="25" t="s">
        <v>486</v>
      </c>
      <c r="X18" s="26" t="s">
        <v>486</v>
      </c>
      <c r="Y18" s="24" t="s">
        <v>511</v>
      </c>
      <c r="Z18" s="25" t="s">
        <v>511</v>
      </c>
      <c r="AA18" s="25" t="s">
        <v>486</v>
      </c>
      <c r="AB18" s="26" t="s">
        <v>486</v>
      </c>
      <c r="AC18" s="10"/>
    </row>
    <row r="19" spans="1:29" x14ac:dyDescent="0.35">
      <c r="A19" s="11"/>
      <c r="B19" s="22" t="s">
        <v>449</v>
      </c>
      <c r="C19" s="24" t="s">
        <v>449</v>
      </c>
      <c r="D19" s="24" t="s">
        <v>449</v>
      </c>
      <c r="E19" s="25" t="s">
        <v>449</v>
      </c>
      <c r="F19" s="25" t="s">
        <v>449</v>
      </c>
      <c r="G19" s="25" t="s">
        <v>449</v>
      </c>
      <c r="H19" s="26" t="s">
        <v>449</v>
      </c>
      <c r="I19" s="24" t="s">
        <v>449</v>
      </c>
      <c r="J19" s="25" t="s">
        <v>665</v>
      </c>
      <c r="K19" s="25" t="s">
        <v>449</v>
      </c>
      <c r="L19" s="26" t="s">
        <v>449</v>
      </c>
      <c r="M19" s="24" t="s">
        <v>449</v>
      </c>
      <c r="N19" s="25" t="s">
        <v>449</v>
      </c>
      <c r="O19" s="26" t="s">
        <v>449</v>
      </c>
      <c r="P19" s="24" t="s">
        <v>449</v>
      </c>
      <c r="Q19" s="25" t="s">
        <v>449</v>
      </c>
      <c r="R19" s="25" t="s">
        <v>449</v>
      </c>
      <c r="S19" s="25" t="s">
        <v>449</v>
      </c>
      <c r="T19" s="26" t="s">
        <v>449</v>
      </c>
      <c r="U19" s="24" t="s">
        <v>449</v>
      </c>
      <c r="V19" s="25" t="s">
        <v>449</v>
      </c>
      <c r="W19" s="25" t="s">
        <v>449</v>
      </c>
      <c r="X19" s="26" t="s">
        <v>449</v>
      </c>
      <c r="Y19" s="24" t="s">
        <v>449</v>
      </c>
      <c r="Z19" s="25" t="s">
        <v>449</v>
      </c>
      <c r="AA19" s="25" t="s">
        <v>449</v>
      </c>
      <c r="AB19" s="26" t="s">
        <v>449</v>
      </c>
      <c r="AC19" s="10"/>
    </row>
    <row r="20" spans="1:29" x14ac:dyDescent="0.35">
      <c r="A20" s="11"/>
      <c r="B20" s="8" t="s">
        <v>1605</v>
      </c>
      <c r="C20" s="9">
        <v>1</v>
      </c>
      <c r="D20" s="10">
        <v>1</v>
      </c>
      <c r="E20" s="5" t="s">
        <v>486</v>
      </c>
      <c r="F20" s="5" t="s">
        <v>486</v>
      </c>
      <c r="G20" s="5" t="s">
        <v>486</v>
      </c>
      <c r="H20" s="11" t="s">
        <v>486</v>
      </c>
      <c r="I20" s="10">
        <v>1</v>
      </c>
      <c r="J20" s="5" t="s">
        <v>486</v>
      </c>
      <c r="K20" s="5" t="s">
        <v>486</v>
      </c>
      <c r="L20" s="11" t="s">
        <v>486</v>
      </c>
      <c r="M20" s="10">
        <v>1</v>
      </c>
      <c r="N20" s="5" t="s">
        <v>486</v>
      </c>
      <c r="O20" s="11" t="s">
        <v>486</v>
      </c>
      <c r="P20" s="10" t="s">
        <v>486</v>
      </c>
      <c r="Q20" s="5" t="s">
        <v>486</v>
      </c>
      <c r="R20" s="5">
        <v>1</v>
      </c>
      <c r="S20" s="5" t="s">
        <v>486</v>
      </c>
      <c r="T20" s="11" t="s">
        <v>486</v>
      </c>
      <c r="U20" s="10">
        <v>1</v>
      </c>
      <c r="V20" s="5" t="s">
        <v>486</v>
      </c>
      <c r="W20" s="5" t="s">
        <v>486</v>
      </c>
      <c r="X20" s="11" t="s">
        <v>486</v>
      </c>
      <c r="Y20" s="10">
        <v>1</v>
      </c>
      <c r="Z20" s="5" t="s">
        <v>486</v>
      </c>
      <c r="AA20" s="5" t="s">
        <v>486</v>
      </c>
      <c r="AB20" s="11" t="s">
        <v>486</v>
      </c>
      <c r="AC20" s="10"/>
    </row>
    <row r="21" spans="1:29" x14ac:dyDescent="0.35">
      <c r="A21" s="11"/>
      <c r="B21" s="8" t="s">
        <v>449</v>
      </c>
      <c r="C21" s="9" t="s">
        <v>511</v>
      </c>
      <c r="D21" s="10" t="s">
        <v>511</v>
      </c>
      <c r="E21" s="5" t="s">
        <v>486</v>
      </c>
      <c r="F21" s="5" t="s">
        <v>486</v>
      </c>
      <c r="G21" s="5" t="s">
        <v>486</v>
      </c>
      <c r="H21" s="11" t="s">
        <v>486</v>
      </c>
      <c r="I21" s="10" t="s">
        <v>511</v>
      </c>
      <c r="J21" s="5" t="s">
        <v>486</v>
      </c>
      <c r="K21" s="5" t="s">
        <v>486</v>
      </c>
      <c r="L21" s="11" t="s">
        <v>486</v>
      </c>
      <c r="M21" s="10" t="s">
        <v>511</v>
      </c>
      <c r="N21" s="5" t="s">
        <v>486</v>
      </c>
      <c r="O21" s="11" t="s">
        <v>486</v>
      </c>
      <c r="P21" s="10" t="s">
        <v>486</v>
      </c>
      <c r="Q21" s="5" t="s">
        <v>486</v>
      </c>
      <c r="R21" s="5" t="s">
        <v>511</v>
      </c>
      <c r="S21" s="5" t="s">
        <v>486</v>
      </c>
      <c r="T21" s="11" t="s">
        <v>486</v>
      </c>
      <c r="U21" s="10" t="s">
        <v>511</v>
      </c>
      <c r="V21" s="5" t="s">
        <v>486</v>
      </c>
      <c r="W21" s="5" t="s">
        <v>486</v>
      </c>
      <c r="X21" s="11" t="s">
        <v>486</v>
      </c>
      <c r="Y21" s="10" t="s">
        <v>511</v>
      </c>
      <c r="Z21" s="5" t="s">
        <v>486</v>
      </c>
      <c r="AA21" s="5" t="s">
        <v>486</v>
      </c>
      <c r="AB21" s="11" t="s">
        <v>486</v>
      </c>
      <c r="AC21" s="10"/>
    </row>
    <row r="22" spans="1:29" x14ac:dyDescent="0.35">
      <c r="A22" s="11"/>
      <c r="B22" s="8" t="s">
        <v>449</v>
      </c>
      <c r="C22" s="10" t="s">
        <v>449</v>
      </c>
      <c r="D22" s="10" t="s">
        <v>449</v>
      </c>
      <c r="E22" s="5" t="s">
        <v>449</v>
      </c>
      <c r="F22" s="5" t="s">
        <v>449</v>
      </c>
      <c r="G22" s="5" t="s">
        <v>449</v>
      </c>
      <c r="H22" s="11" t="s">
        <v>449</v>
      </c>
      <c r="I22" s="10" t="s">
        <v>449</v>
      </c>
      <c r="J22" s="5" t="s">
        <v>449</v>
      </c>
      <c r="K22" s="5" t="s">
        <v>449</v>
      </c>
      <c r="L22" s="11" t="s">
        <v>449</v>
      </c>
      <c r="M22" s="10" t="s">
        <v>449</v>
      </c>
      <c r="N22" s="5" t="s">
        <v>449</v>
      </c>
      <c r="O22" s="11" t="s">
        <v>449</v>
      </c>
      <c r="P22" s="10" t="s">
        <v>449</v>
      </c>
      <c r="Q22" s="5" t="s">
        <v>449</v>
      </c>
      <c r="R22" s="5" t="s">
        <v>605</v>
      </c>
      <c r="S22" s="5" t="s">
        <v>449</v>
      </c>
      <c r="T22" s="11" t="s">
        <v>449</v>
      </c>
      <c r="U22" s="10" t="s">
        <v>449</v>
      </c>
      <c r="V22" s="5" t="s">
        <v>449</v>
      </c>
      <c r="W22" s="5" t="s">
        <v>449</v>
      </c>
      <c r="X22" s="11" t="s">
        <v>449</v>
      </c>
      <c r="Y22" s="10" t="s">
        <v>449</v>
      </c>
      <c r="Z22" s="5" t="s">
        <v>449</v>
      </c>
      <c r="AA22" s="5" t="s">
        <v>449</v>
      </c>
      <c r="AB22" s="11" t="s">
        <v>449</v>
      </c>
      <c r="AC22" s="10"/>
    </row>
    <row r="23" spans="1:29" x14ac:dyDescent="0.35">
      <c r="A23" s="5"/>
      <c r="B23" s="36" t="s">
        <v>519</v>
      </c>
      <c r="C23" s="37">
        <v>32</v>
      </c>
      <c r="D23" s="38">
        <v>19</v>
      </c>
      <c r="E23" s="39">
        <v>7</v>
      </c>
      <c r="F23" s="39">
        <v>1</v>
      </c>
      <c r="G23" s="39" t="s">
        <v>486</v>
      </c>
      <c r="H23" s="40" t="s">
        <v>486</v>
      </c>
      <c r="I23" s="38">
        <v>18</v>
      </c>
      <c r="J23" s="39">
        <v>1</v>
      </c>
      <c r="K23" s="39" t="s">
        <v>486</v>
      </c>
      <c r="L23" s="40" t="s">
        <v>486</v>
      </c>
      <c r="M23" s="38">
        <v>7</v>
      </c>
      <c r="N23" s="39">
        <v>21</v>
      </c>
      <c r="O23" s="40">
        <v>3</v>
      </c>
      <c r="P23" s="38">
        <v>25</v>
      </c>
      <c r="Q23" s="39">
        <v>7</v>
      </c>
      <c r="R23" s="39">
        <v>1</v>
      </c>
      <c r="S23" s="39" t="s">
        <v>486</v>
      </c>
      <c r="T23" s="40" t="s">
        <v>486</v>
      </c>
      <c r="U23" s="38">
        <v>4</v>
      </c>
      <c r="V23" s="39">
        <v>1</v>
      </c>
      <c r="W23" s="39">
        <v>12</v>
      </c>
      <c r="X23" s="40" t="s">
        <v>486</v>
      </c>
      <c r="Y23" s="38">
        <v>4</v>
      </c>
      <c r="Z23" s="39">
        <v>21</v>
      </c>
      <c r="AA23" s="39" t="s">
        <v>486</v>
      </c>
      <c r="AB23" s="40" t="s">
        <v>486</v>
      </c>
      <c r="AC23" s="5"/>
    </row>
    <row r="24" spans="1:29" x14ac:dyDescent="0.35">
      <c r="B24" s="1" t="s">
        <v>1929</v>
      </c>
    </row>
    <row r="25" spans="1:29" x14ac:dyDescent="0.35">
      <c r="B25" s="1" t="s">
        <v>529</v>
      </c>
    </row>
    <row r="26" spans="1:29" x14ac:dyDescent="0.35">
      <c r="B26" s="1" t="s">
        <v>530</v>
      </c>
    </row>
  </sheetData>
  <hyperlinks>
    <hyperlink ref="C1" location="Index!A142" display="Return to Index" xr:uid="{00000000-0004-0000-8A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B00-000000000000}">
  <dimension ref="A1:X26"/>
  <sheetViews>
    <sheetView showGridLines="0" zoomScale="85" zoomScaleNormal="85" workbookViewId="0">
      <pane ySplit="8" topLeftCell="A9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371</v>
      </c>
    </row>
    <row r="6" spans="1:24" x14ac:dyDescent="0.35">
      <c r="B6" s="1" t="s">
        <v>369</v>
      </c>
    </row>
    <row r="7" spans="1:24" x14ac:dyDescent="0.35">
      <c r="B7" s="1" t="s">
        <v>338</v>
      </c>
    </row>
    <row r="8" spans="1:24" ht="130.5" x14ac:dyDescent="0.35">
      <c r="B8" s="5" t="s">
        <v>449</v>
      </c>
      <c r="C8" s="6" t="s">
        <v>450</v>
      </c>
      <c r="D8" s="6" t="s">
        <v>535</v>
      </c>
      <c r="E8" s="7" t="s">
        <v>536</v>
      </c>
      <c r="F8" s="7" t="s">
        <v>537</v>
      </c>
      <c r="G8" s="7" t="s">
        <v>538</v>
      </c>
      <c r="H8" s="7" t="s">
        <v>539</v>
      </c>
      <c r="I8" s="7" t="s">
        <v>540</v>
      </c>
      <c r="J8" s="6" t="s">
        <v>541</v>
      </c>
      <c r="K8" s="7" t="s">
        <v>542</v>
      </c>
      <c r="L8" s="6" t="s">
        <v>543</v>
      </c>
      <c r="M8" s="7" t="s">
        <v>544</v>
      </c>
      <c r="N8" s="7" t="s">
        <v>545</v>
      </c>
      <c r="O8" s="7" t="s">
        <v>546</v>
      </c>
      <c r="P8" s="7" t="s">
        <v>547</v>
      </c>
      <c r="Q8" s="7" t="s">
        <v>548</v>
      </c>
      <c r="R8" s="7" t="s">
        <v>549</v>
      </c>
      <c r="S8" s="6" t="s">
        <v>550</v>
      </c>
      <c r="T8" s="7" t="s">
        <v>551</v>
      </c>
      <c r="U8" s="7" t="s">
        <v>552</v>
      </c>
      <c r="V8" s="7" t="s">
        <v>553</v>
      </c>
      <c r="W8" s="7" t="s">
        <v>554</v>
      </c>
    </row>
    <row r="9" spans="1:24" x14ac:dyDescent="0.35">
      <c r="B9" s="8" t="s">
        <v>476</v>
      </c>
      <c r="C9" s="9">
        <v>5459</v>
      </c>
      <c r="D9" s="10">
        <v>2144</v>
      </c>
      <c r="E9" s="5">
        <v>375</v>
      </c>
      <c r="F9" s="5">
        <v>1146</v>
      </c>
      <c r="G9" s="5">
        <v>648</v>
      </c>
      <c r="H9" s="5">
        <v>681</v>
      </c>
      <c r="I9" s="11">
        <v>352</v>
      </c>
      <c r="J9" s="10">
        <v>4548</v>
      </c>
      <c r="K9" s="11">
        <v>732</v>
      </c>
      <c r="L9" s="10">
        <v>862</v>
      </c>
      <c r="M9" s="5">
        <v>1234</v>
      </c>
      <c r="N9" s="5">
        <v>403</v>
      </c>
      <c r="O9" s="5">
        <v>1436</v>
      </c>
      <c r="P9" s="5">
        <v>815</v>
      </c>
      <c r="Q9" s="5">
        <v>261</v>
      </c>
      <c r="R9" s="11">
        <v>194</v>
      </c>
      <c r="S9" s="10">
        <v>928</v>
      </c>
      <c r="T9" s="5">
        <v>1441</v>
      </c>
      <c r="U9" s="5">
        <v>1552</v>
      </c>
      <c r="V9" s="5">
        <v>639</v>
      </c>
      <c r="W9" s="11">
        <v>301</v>
      </c>
    </row>
    <row r="10" spans="1:24" x14ac:dyDescent="0.35">
      <c r="B10" s="17" t="s">
        <v>1930</v>
      </c>
      <c r="C10" s="18">
        <v>5455</v>
      </c>
      <c r="D10" s="19">
        <v>2027</v>
      </c>
      <c r="E10" s="20">
        <v>412</v>
      </c>
      <c r="F10" s="20">
        <v>981</v>
      </c>
      <c r="G10" s="20">
        <v>677</v>
      </c>
      <c r="H10" s="20">
        <v>830</v>
      </c>
      <c r="I10" s="21">
        <v>384</v>
      </c>
      <c r="J10" s="19">
        <v>4272</v>
      </c>
      <c r="K10" s="21">
        <v>921</v>
      </c>
      <c r="L10" s="19">
        <v>996</v>
      </c>
      <c r="M10" s="20">
        <v>1204</v>
      </c>
      <c r="N10" s="20">
        <v>382</v>
      </c>
      <c r="O10" s="20">
        <v>1328</v>
      </c>
      <c r="P10" s="20">
        <v>753</v>
      </c>
      <c r="Q10" s="20">
        <v>211</v>
      </c>
      <c r="R10" s="21">
        <v>261</v>
      </c>
      <c r="S10" s="19">
        <v>1116</v>
      </c>
      <c r="T10" s="20">
        <v>1461</v>
      </c>
      <c r="U10" s="20">
        <v>1336</v>
      </c>
      <c r="V10" s="20">
        <v>516</v>
      </c>
      <c r="W10" s="21">
        <v>395</v>
      </c>
    </row>
    <row r="11" spans="1:24" x14ac:dyDescent="0.35">
      <c r="A11" s="11"/>
      <c r="B11" s="22" t="s">
        <v>1601</v>
      </c>
      <c r="C11" s="23">
        <v>530</v>
      </c>
      <c r="D11" s="24">
        <v>351</v>
      </c>
      <c r="E11" s="25">
        <v>56</v>
      </c>
      <c r="F11" s="25">
        <v>12</v>
      </c>
      <c r="G11" s="25">
        <v>18</v>
      </c>
      <c r="H11" s="25">
        <v>27</v>
      </c>
      <c r="I11" s="26">
        <v>55</v>
      </c>
      <c r="J11" s="24">
        <v>388</v>
      </c>
      <c r="K11" s="26">
        <v>125</v>
      </c>
      <c r="L11" s="24">
        <v>76</v>
      </c>
      <c r="M11" s="25">
        <v>81</v>
      </c>
      <c r="N11" s="25">
        <v>46</v>
      </c>
      <c r="O11" s="25">
        <v>165</v>
      </c>
      <c r="P11" s="25">
        <v>107</v>
      </c>
      <c r="Q11" s="25">
        <v>9</v>
      </c>
      <c r="R11" s="26">
        <v>24</v>
      </c>
      <c r="S11" s="24">
        <v>63</v>
      </c>
      <c r="T11" s="25">
        <v>130</v>
      </c>
      <c r="U11" s="25">
        <v>161</v>
      </c>
      <c r="V11" s="25">
        <v>89</v>
      </c>
      <c r="W11" s="26">
        <v>16</v>
      </c>
      <c r="X11" s="10"/>
    </row>
    <row r="12" spans="1:24" x14ac:dyDescent="0.35">
      <c r="A12" s="11"/>
      <c r="B12" s="22" t="s">
        <v>449</v>
      </c>
      <c r="C12" s="27">
        <v>0.1</v>
      </c>
      <c r="D12" s="28">
        <v>0.17</v>
      </c>
      <c r="E12" s="29">
        <v>0.14000000000000001</v>
      </c>
      <c r="F12" s="29">
        <v>0.01</v>
      </c>
      <c r="G12" s="29">
        <v>0.03</v>
      </c>
      <c r="H12" s="29">
        <v>0.03</v>
      </c>
      <c r="I12" s="30">
        <v>0.14000000000000001</v>
      </c>
      <c r="J12" s="28">
        <v>0.09</v>
      </c>
      <c r="K12" s="30">
        <v>0.14000000000000001</v>
      </c>
      <c r="L12" s="28">
        <v>0.08</v>
      </c>
      <c r="M12" s="29">
        <v>7.0000000000000007E-2</v>
      </c>
      <c r="N12" s="29">
        <v>0.12</v>
      </c>
      <c r="O12" s="29">
        <v>0.12</v>
      </c>
      <c r="P12" s="29">
        <v>0.14000000000000001</v>
      </c>
      <c r="Q12" s="29">
        <v>0.04</v>
      </c>
      <c r="R12" s="30">
        <v>0.09</v>
      </c>
      <c r="S12" s="28">
        <v>0.06</v>
      </c>
      <c r="T12" s="29">
        <v>0.09</v>
      </c>
      <c r="U12" s="29">
        <v>0.12</v>
      </c>
      <c r="V12" s="29">
        <v>0.17</v>
      </c>
      <c r="W12" s="30">
        <v>0.04</v>
      </c>
      <c r="X12" s="10"/>
    </row>
    <row r="13" spans="1:24" x14ac:dyDescent="0.35">
      <c r="A13" s="11"/>
      <c r="B13" s="22" t="s">
        <v>449</v>
      </c>
      <c r="C13" s="24" t="s">
        <v>1606</v>
      </c>
      <c r="D13" s="24" t="s">
        <v>651</v>
      </c>
      <c r="E13" s="25" t="s">
        <v>651</v>
      </c>
      <c r="F13" s="25" t="s">
        <v>449</v>
      </c>
      <c r="G13" s="25" t="s">
        <v>449</v>
      </c>
      <c r="H13" s="25" t="s">
        <v>614</v>
      </c>
      <c r="I13" s="26" t="s">
        <v>651</v>
      </c>
      <c r="J13" s="24" t="s">
        <v>449</v>
      </c>
      <c r="K13" s="26" t="s">
        <v>506</v>
      </c>
      <c r="L13" s="24" t="s">
        <v>449</v>
      </c>
      <c r="M13" s="25" t="s">
        <v>449</v>
      </c>
      <c r="N13" s="25" t="s">
        <v>1607</v>
      </c>
      <c r="O13" s="25" t="s">
        <v>754</v>
      </c>
      <c r="P13" s="25" t="s">
        <v>754</v>
      </c>
      <c r="Q13" s="25" t="s">
        <v>449</v>
      </c>
      <c r="R13" s="26" t="s">
        <v>449</v>
      </c>
      <c r="S13" s="24" t="s">
        <v>449</v>
      </c>
      <c r="T13" s="25" t="s">
        <v>745</v>
      </c>
      <c r="U13" s="25" t="s">
        <v>737</v>
      </c>
      <c r="V13" s="25" t="s">
        <v>733</v>
      </c>
      <c r="W13" s="26" t="s">
        <v>449</v>
      </c>
      <c r="X13" s="10"/>
    </row>
    <row r="14" spans="1:24" x14ac:dyDescent="0.35">
      <c r="A14" s="11"/>
      <c r="B14" s="8" t="s">
        <v>1602</v>
      </c>
      <c r="C14" s="9">
        <v>4920</v>
      </c>
      <c r="D14" s="10">
        <v>1677</v>
      </c>
      <c r="E14" s="5">
        <v>355</v>
      </c>
      <c r="F14" s="5">
        <v>968</v>
      </c>
      <c r="G14" s="5">
        <v>658</v>
      </c>
      <c r="H14" s="5">
        <v>802</v>
      </c>
      <c r="I14" s="11">
        <v>328</v>
      </c>
      <c r="J14" s="10">
        <v>3881</v>
      </c>
      <c r="K14" s="11">
        <v>795</v>
      </c>
      <c r="L14" s="10">
        <v>919</v>
      </c>
      <c r="M14" s="5">
        <v>1122</v>
      </c>
      <c r="N14" s="5">
        <v>335</v>
      </c>
      <c r="O14" s="5">
        <v>1161</v>
      </c>
      <c r="P14" s="5">
        <v>644</v>
      </c>
      <c r="Q14" s="5">
        <v>203</v>
      </c>
      <c r="R14" s="11">
        <v>237</v>
      </c>
      <c r="S14" s="10">
        <v>1053</v>
      </c>
      <c r="T14" s="5">
        <v>1329</v>
      </c>
      <c r="U14" s="5">
        <v>1172</v>
      </c>
      <c r="V14" s="5">
        <v>427</v>
      </c>
      <c r="W14" s="11">
        <v>378</v>
      </c>
      <c r="X14" s="10"/>
    </row>
    <row r="15" spans="1:24" x14ac:dyDescent="0.35">
      <c r="A15" s="11"/>
      <c r="B15" s="8" t="s">
        <v>449</v>
      </c>
      <c r="C15" s="12">
        <v>0.9</v>
      </c>
      <c r="D15" s="13">
        <v>0.83</v>
      </c>
      <c r="E15" s="14">
        <v>0.86</v>
      </c>
      <c r="F15" s="14">
        <v>0.99</v>
      </c>
      <c r="G15" s="14">
        <v>0.97</v>
      </c>
      <c r="H15" s="14">
        <v>0.97</v>
      </c>
      <c r="I15" s="15">
        <v>0.85</v>
      </c>
      <c r="J15" s="13">
        <v>0.91</v>
      </c>
      <c r="K15" s="15">
        <v>0.86</v>
      </c>
      <c r="L15" s="13">
        <v>0.92</v>
      </c>
      <c r="M15" s="14">
        <v>0.93</v>
      </c>
      <c r="N15" s="14">
        <v>0.88</v>
      </c>
      <c r="O15" s="14">
        <v>0.87</v>
      </c>
      <c r="P15" s="14">
        <v>0.86</v>
      </c>
      <c r="Q15" s="14">
        <v>0.96</v>
      </c>
      <c r="R15" s="15">
        <v>0.91</v>
      </c>
      <c r="S15" s="13">
        <v>0.94</v>
      </c>
      <c r="T15" s="14">
        <v>0.91</v>
      </c>
      <c r="U15" s="14">
        <v>0.88</v>
      </c>
      <c r="V15" s="14">
        <v>0.83</v>
      </c>
      <c r="W15" s="15">
        <v>0.96</v>
      </c>
      <c r="X15" s="10"/>
    </row>
    <row r="16" spans="1:24" x14ac:dyDescent="0.35">
      <c r="A16" s="11"/>
      <c r="B16" s="8" t="s">
        <v>449</v>
      </c>
      <c r="C16" s="10" t="s">
        <v>1608</v>
      </c>
      <c r="D16" s="10" t="s">
        <v>449</v>
      </c>
      <c r="E16" s="5" t="s">
        <v>449</v>
      </c>
      <c r="F16" s="5" t="s">
        <v>871</v>
      </c>
      <c r="G16" s="5" t="s">
        <v>1571</v>
      </c>
      <c r="H16" s="5" t="s">
        <v>1571</v>
      </c>
      <c r="I16" s="11" t="s">
        <v>449</v>
      </c>
      <c r="J16" s="10" t="s">
        <v>514</v>
      </c>
      <c r="K16" s="11" t="s">
        <v>449</v>
      </c>
      <c r="L16" s="10" t="s">
        <v>1267</v>
      </c>
      <c r="M16" s="5" t="s">
        <v>1278</v>
      </c>
      <c r="N16" s="5" t="s">
        <v>449</v>
      </c>
      <c r="O16" s="5" t="s">
        <v>449</v>
      </c>
      <c r="P16" s="5" t="s">
        <v>449</v>
      </c>
      <c r="Q16" s="5" t="s">
        <v>1278</v>
      </c>
      <c r="R16" s="11" t="s">
        <v>449</v>
      </c>
      <c r="S16" s="10" t="s">
        <v>929</v>
      </c>
      <c r="T16" s="5" t="s">
        <v>567</v>
      </c>
      <c r="U16" s="5" t="s">
        <v>647</v>
      </c>
      <c r="V16" s="5" t="s">
        <v>449</v>
      </c>
      <c r="W16" s="11" t="s">
        <v>929</v>
      </c>
      <c r="X16" s="10"/>
    </row>
    <row r="17" spans="1:24" x14ac:dyDescent="0.35">
      <c r="A17" s="11"/>
      <c r="B17" s="22" t="s">
        <v>1604</v>
      </c>
      <c r="C17" s="23">
        <v>4</v>
      </c>
      <c r="D17" s="24" t="s">
        <v>486</v>
      </c>
      <c r="E17" s="25" t="s">
        <v>511</v>
      </c>
      <c r="F17" s="25" t="s">
        <v>486</v>
      </c>
      <c r="G17" s="25">
        <v>2</v>
      </c>
      <c r="H17" s="25">
        <v>1</v>
      </c>
      <c r="I17" s="26">
        <v>1</v>
      </c>
      <c r="J17" s="24">
        <v>4</v>
      </c>
      <c r="K17" s="26" t="s">
        <v>486</v>
      </c>
      <c r="L17" s="24">
        <v>1</v>
      </c>
      <c r="M17" s="25" t="s">
        <v>486</v>
      </c>
      <c r="N17" s="25" t="s">
        <v>511</v>
      </c>
      <c r="O17" s="25">
        <v>2</v>
      </c>
      <c r="P17" s="25">
        <v>1</v>
      </c>
      <c r="Q17" s="25" t="s">
        <v>486</v>
      </c>
      <c r="R17" s="26" t="s">
        <v>486</v>
      </c>
      <c r="S17" s="24" t="s">
        <v>486</v>
      </c>
      <c r="T17" s="25">
        <v>1</v>
      </c>
      <c r="U17" s="25">
        <v>3</v>
      </c>
      <c r="V17" s="25" t="s">
        <v>486</v>
      </c>
      <c r="W17" s="26" t="s">
        <v>486</v>
      </c>
      <c r="X17" s="10"/>
    </row>
    <row r="18" spans="1:24" x14ac:dyDescent="0.35">
      <c r="A18" s="11"/>
      <c r="B18" s="22" t="s">
        <v>449</v>
      </c>
      <c r="C18" s="23" t="s">
        <v>511</v>
      </c>
      <c r="D18" s="24" t="s">
        <v>486</v>
      </c>
      <c r="E18" s="25" t="s">
        <v>511</v>
      </c>
      <c r="F18" s="25" t="s">
        <v>486</v>
      </c>
      <c r="G18" s="25" t="s">
        <v>511</v>
      </c>
      <c r="H18" s="25" t="s">
        <v>511</v>
      </c>
      <c r="I18" s="26" t="s">
        <v>511</v>
      </c>
      <c r="J18" s="24" t="s">
        <v>511</v>
      </c>
      <c r="K18" s="26" t="s">
        <v>486</v>
      </c>
      <c r="L18" s="24" t="s">
        <v>511</v>
      </c>
      <c r="M18" s="25" t="s">
        <v>486</v>
      </c>
      <c r="N18" s="25" t="s">
        <v>511</v>
      </c>
      <c r="O18" s="25" t="s">
        <v>511</v>
      </c>
      <c r="P18" s="25" t="s">
        <v>511</v>
      </c>
      <c r="Q18" s="25" t="s">
        <v>486</v>
      </c>
      <c r="R18" s="26" t="s">
        <v>486</v>
      </c>
      <c r="S18" s="24" t="s">
        <v>486</v>
      </c>
      <c r="T18" s="25" t="s">
        <v>511</v>
      </c>
      <c r="U18" s="25" t="s">
        <v>511</v>
      </c>
      <c r="V18" s="25" t="s">
        <v>486</v>
      </c>
      <c r="W18" s="26" t="s">
        <v>486</v>
      </c>
      <c r="X18" s="10"/>
    </row>
    <row r="19" spans="1:24" x14ac:dyDescent="0.35">
      <c r="A19" s="11"/>
      <c r="B19" s="22" t="s">
        <v>449</v>
      </c>
      <c r="C19" s="24" t="s">
        <v>449</v>
      </c>
      <c r="D19" s="24" t="s">
        <v>449</v>
      </c>
      <c r="E19" s="25" t="s">
        <v>449</v>
      </c>
      <c r="F19" s="25" t="s">
        <v>449</v>
      </c>
      <c r="G19" s="25" t="s">
        <v>449</v>
      </c>
      <c r="H19" s="25" t="s">
        <v>449</v>
      </c>
      <c r="I19" s="26" t="s">
        <v>560</v>
      </c>
      <c r="J19" s="24" t="s">
        <v>449</v>
      </c>
      <c r="K19" s="26" t="s">
        <v>449</v>
      </c>
      <c r="L19" s="24" t="s">
        <v>449</v>
      </c>
      <c r="M19" s="25" t="s">
        <v>449</v>
      </c>
      <c r="N19" s="25" t="s">
        <v>449</v>
      </c>
      <c r="O19" s="25" t="s">
        <v>449</v>
      </c>
      <c r="P19" s="25" t="s">
        <v>449</v>
      </c>
      <c r="Q19" s="25" t="s">
        <v>449</v>
      </c>
      <c r="R19" s="26" t="s">
        <v>449</v>
      </c>
      <c r="S19" s="24" t="s">
        <v>449</v>
      </c>
      <c r="T19" s="25" t="s">
        <v>449</v>
      </c>
      <c r="U19" s="25" t="s">
        <v>449</v>
      </c>
      <c r="V19" s="25" t="s">
        <v>449</v>
      </c>
      <c r="W19" s="26" t="s">
        <v>449</v>
      </c>
      <c r="X19" s="10"/>
    </row>
    <row r="20" spans="1:24" x14ac:dyDescent="0.35">
      <c r="A20" s="11"/>
      <c r="B20" s="8" t="s">
        <v>1605</v>
      </c>
      <c r="C20" s="9">
        <v>1</v>
      </c>
      <c r="D20" s="10" t="s">
        <v>486</v>
      </c>
      <c r="E20" s="5" t="s">
        <v>486</v>
      </c>
      <c r="F20" s="5" t="s">
        <v>486</v>
      </c>
      <c r="G20" s="5" t="s">
        <v>486</v>
      </c>
      <c r="H20" s="5">
        <v>1</v>
      </c>
      <c r="I20" s="11" t="s">
        <v>486</v>
      </c>
      <c r="J20" s="10" t="s">
        <v>486</v>
      </c>
      <c r="K20" s="11">
        <v>1</v>
      </c>
      <c r="L20" s="10" t="s">
        <v>486</v>
      </c>
      <c r="M20" s="5" t="s">
        <v>486</v>
      </c>
      <c r="N20" s="5" t="s">
        <v>486</v>
      </c>
      <c r="O20" s="5" t="s">
        <v>486</v>
      </c>
      <c r="P20" s="5" t="s">
        <v>486</v>
      </c>
      <c r="Q20" s="5" t="s">
        <v>486</v>
      </c>
      <c r="R20" s="11" t="s">
        <v>486</v>
      </c>
      <c r="S20" s="10" t="s">
        <v>486</v>
      </c>
      <c r="T20" s="5" t="s">
        <v>486</v>
      </c>
      <c r="U20" s="5" t="s">
        <v>486</v>
      </c>
      <c r="V20" s="5">
        <v>1</v>
      </c>
      <c r="W20" s="11" t="s">
        <v>486</v>
      </c>
      <c r="X20" s="10"/>
    </row>
    <row r="21" spans="1:24" x14ac:dyDescent="0.35">
      <c r="A21" s="11"/>
      <c r="B21" s="8" t="s">
        <v>449</v>
      </c>
      <c r="C21" s="9" t="s">
        <v>511</v>
      </c>
      <c r="D21" s="10" t="s">
        <v>486</v>
      </c>
      <c r="E21" s="5" t="s">
        <v>486</v>
      </c>
      <c r="F21" s="5" t="s">
        <v>486</v>
      </c>
      <c r="G21" s="5" t="s">
        <v>486</v>
      </c>
      <c r="H21" s="5" t="s">
        <v>511</v>
      </c>
      <c r="I21" s="11" t="s">
        <v>486</v>
      </c>
      <c r="J21" s="10" t="s">
        <v>486</v>
      </c>
      <c r="K21" s="11" t="s">
        <v>511</v>
      </c>
      <c r="L21" s="10" t="s">
        <v>486</v>
      </c>
      <c r="M21" s="5" t="s">
        <v>486</v>
      </c>
      <c r="N21" s="5" t="s">
        <v>486</v>
      </c>
      <c r="O21" s="5" t="s">
        <v>486</v>
      </c>
      <c r="P21" s="5" t="s">
        <v>486</v>
      </c>
      <c r="Q21" s="5" t="s">
        <v>486</v>
      </c>
      <c r="R21" s="11" t="s">
        <v>486</v>
      </c>
      <c r="S21" s="10" t="s">
        <v>486</v>
      </c>
      <c r="T21" s="5" t="s">
        <v>486</v>
      </c>
      <c r="U21" s="5" t="s">
        <v>486</v>
      </c>
      <c r="V21" s="5" t="s">
        <v>511</v>
      </c>
      <c r="W21" s="11" t="s">
        <v>486</v>
      </c>
      <c r="X21" s="10"/>
    </row>
    <row r="22" spans="1:24" x14ac:dyDescent="0.35">
      <c r="A22" s="11"/>
      <c r="B22" s="22" t="s">
        <v>519</v>
      </c>
      <c r="C22" s="24">
        <v>32</v>
      </c>
      <c r="D22" s="24">
        <v>13</v>
      </c>
      <c r="E22" s="25" t="s">
        <v>511</v>
      </c>
      <c r="F22" s="25">
        <v>6</v>
      </c>
      <c r="G22" s="25">
        <v>3</v>
      </c>
      <c r="H22" s="25">
        <v>2</v>
      </c>
      <c r="I22" s="26" t="s">
        <v>486</v>
      </c>
      <c r="J22" s="24">
        <v>13</v>
      </c>
      <c r="K22" s="26">
        <v>2</v>
      </c>
      <c r="L22" s="24">
        <v>2</v>
      </c>
      <c r="M22" s="25">
        <v>3</v>
      </c>
      <c r="N22" s="25" t="s">
        <v>511</v>
      </c>
      <c r="O22" s="25">
        <v>7</v>
      </c>
      <c r="P22" s="25">
        <v>6</v>
      </c>
      <c r="Q22" s="25" t="s">
        <v>486</v>
      </c>
      <c r="R22" s="26">
        <v>3</v>
      </c>
      <c r="S22" s="24">
        <v>5</v>
      </c>
      <c r="T22" s="25">
        <v>6</v>
      </c>
      <c r="U22" s="25">
        <v>1</v>
      </c>
      <c r="V22" s="25">
        <v>1</v>
      </c>
      <c r="W22" s="26">
        <v>1</v>
      </c>
      <c r="X22" s="10"/>
    </row>
    <row r="23" spans="1:24" x14ac:dyDescent="0.35">
      <c r="A23" s="5"/>
      <c r="B23" s="36" t="s">
        <v>449</v>
      </c>
      <c r="C23" s="38" t="s">
        <v>1298</v>
      </c>
      <c r="D23" s="38" t="s">
        <v>449</v>
      </c>
      <c r="E23" s="39" t="s">
        <v>449</v>
      </c>
      <c r="F23" s="39" t="s">
        <v>449</v>
      </c>
      <c r="G23" s="39" t="s">
        <v>449</v>
      </c>
      <c r="H23" s="39" t="s">
        <v>449</v>
      </c>
      <c r="I23" s="40" t="s">
        <v>449</v>
      </c>
      <c r="J23" s="38" t="s">
        <v>449</v>
      </c>
      <c r="K23" s="40" t="s">
        <v>449</v>
      </c>
      <c r="L23" s="38" t="s">
        <v>449</v>
      </c>
      <c r="M23" s="39" t="s">
        <v>449</v>
      </c>
      <c r="N23" s="39" t="s">
        <v>449</v>
      </c>
      <c r="O23" s="39" t="s">
        <v>449</v>
      </c>
      <c r="P23" s="39" t="s">
        <v>449</v>
      </c>
      <c r="Q23" s="39" t="s">
        <v>449</v>
      </c>
      <c r="R23" s="40" t="s">
        <v>449</v>
      </c>
      <c r="S23" s="38" t="s">
        <v>449</v>
      </c>
      <c r="T23" s="39" t="s">
        <v>449</v>
      </c>
      <c r="U23" s="39" t="s">
        <v>449</v>
      </c>
      <c r="V23" s="39" t="s">
        <v>449</v>
      </c>
      <c r="W23" s="39" t="s">
        <v>449</v>
      </c>
      <c r="X23" s="10"/>
    </row>
    <row r="24" spans="1:24" x14ac:dyDescent="0.35">
      <c r="B24" s="1" t="s">
        <v>1929</v>
      </c>
    </row>
    <row r="25" spans="1:24" x14ac:dyDescent="0.35">
      <c r="B25" s="1" t="s">
        <v>577</v>
      </c>
    </row>
    <row r="26" spans="1:24" x14ac:dyDescent="0.35">
      <c r="B26" s="1" t="s">
        <v>578</v>
      </c>
    </row>
  </sheetData>
  <hyperlinks>
    <hyperlink ref="C1" location="Index!A143" display="Return to Index" xr:uid="{00000000-0004-0000-8B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C00-000000000000}">
  <dimension ref="A1:AC36"/>
  <sheetViews>
    <sheetView showGridLines="0" zoomScale="85" zoomScaleNormal="85" workbookViewId="0">
      <pane ySplit="8" topLeftCell="A9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373</v>
      </c>
    </row>
    <row r="6" spans="1:29" x14ac:dyDescent="0.35">
      <c r="B6" s="1" t="s">
        <v>374</v>
      </c>
    </row>
    <row r="7" spans="1:29" x14ac:dyDescent="0.35">
      <c r="B7" s="1" t="s">
        <v>338</v>
      </c>
    </row>
    <row r="8" spans="1:29" ht="58" x14ac:dyDescent="0.35">
      <c r="B8" s="5" t="s">
        <v>449</v>
      </c>
      <c r="C8" s="6" t="s">
        <v>450</v>
      </c>
      <c r="D8" s="6" t="s">
        <v>451</v>
      </c>
      <c r="E8" s="7" t="s">
        <v>452</v>
      </c>
      <c r="F8" s="7" t="s">
        <v>453</v>
      </c>
      <c r="G8" s="7" t="s">
        <v>454</v>
      </c>
      <c r="H8" s="7" t="s">
        <v>455</v>
      </c>
      <c r="I8" s="6" t="s">
        <v>456</v>
      </c>
      <c r="J8" s="7" t="s">
        <v>457</v>
      </c>
      <c r="K8" s="7" t="s">
        <v>458</v>
      </c>
      <c r="L8" s="7" t="s">
        <v>459</v>
      </c>
      <c r="M8" s="6" t="s">
        <v>460</v>
      </c>
      <c r="N8" s="7" t="s">
        <v>461</v>
      </c>
      <c r="O8" s="7" t="s">
        <v>462</v>
      </c>
      <c r="P8" s="6" t="s">
        <v>463</v>
      </c>
      <c r="Q8" s="7" t="s">
        <v>464</v>
      </c>
      <c r="R8" s="7" t="s">
        <v>465</v>
      </c>
      <c r="S8" s="7" t="s">
        <v>466</v>
      </c>
      <c r="T8" s="7" t="s">
        <v>467</v>
      </c>
      <c r="U8" s="6" t="s">
        <v>468</v>
      </c>
      <c r="V8" s="7" t="s">
        <v>469</v>
      </c>
      <c r="W8" s="7" t="s">
        <v>470</v>
      </c>
      <c r="X8" s="7" t="s">
        <v>471</v>
      </c>
      <c r="Y8" s="6" t="s">
        <v>472</v>
      </c>
      <c r="Z8" s="7" t="s">
        <v>473</v>
      </c>
      <c r="AA8" s="7" t="s">
        <v>474</v>
      </c>
      <c r="AB8" s="7" t="s">
        <v>475</v>
      </c>
    </row>
    <row r="9" spans="1:29" x14ac:dyDescent="0.35">
      <c r="B9" s="8" t="s">
        <v>476</v>
      </c>
      <c r="C9" s="9">
        <v>5224</v>
      </c>
      <c r="D9" s="10">
        <v>3425</v>
      </c>
      <c r="E9" s="5">
        <v>1086</v>
      </c>
      <c r="F9" s="5">
        <v>345</v>
      </c>
      <c r="G9" s="5">
        <v>6</v>
      </c>
      <c r="H9" s="11">
        <v>14</v>
      </c>
      <c r="I9" s="10">
        <v>2335</v>
      </c>
      <c r="J9" s="5">
        <v>423</v>
      </c>
      <c r="K9" s="5">
        <v>655</v>
      </c>
      <c r="L9" s="11">
        <v>12</v>
      </c>
      <c r="M9" s="10">
        <v>1778</v>
      </c>
      <c r="N9" s="5">
        <v>3169</v>
      </c>
      <c r="O9" s="11">
        <v>264</v>
      </c>
      <c r="P9" s="10">
        <v>3404</v>
      </c>
      <c r="Q9" s="5">
        <v>1574</v>
      </c>
      <c r="R9" s="5">
        <v>208</v>
      </c>
      <c r="S9" s="5">
        <v>29</v>
      </c>
      <c r="T9" s="11">
        <v>9</v>
      </c>
      <c r="U9" s="10">
        <v>479</v>
      </c>
      <c r="V9" s="5">
        <v>291</v>
      </c>
      <c r="W9" s="5">
        <v>2160</v>
      </c>
      <c r="X9" s="11">
        <v>35</v>
      </c>
      <c r="Y9" s="10">
        <v>1046</v>
      </c>
      <c r="Z9" s="5">
        <v>3984</v>
      </c>
      <c r="AA9" s="5">
        <v>118</v>
      </c>
      <c r="AB9" s="11">
        <v>35</v>
      </c>
    </row>
    <row r="10" spans="1:29" x14ac:dyDescent="0.35">
      <c r="B10" s="17" t="s">
        <v>1930</v>
      </c>
      <c r="C10" s="18">
        <v>5155</v>
      </c>
      <c r="D10" s="19">
        <v>3313</v>
      </c>
      <c r="E10" s="20">
        <v>1080</v>
      </c>
      <c r="F10" s="20">
        <v>350</v>
      </c>
      <c r="G10" s="20" t="s">
        <v>477</v>
      </c>
      <c r="H10" s="21" t="s">
        <v>478</v>
      </c>
      <c r="I10" s="19">
        <v>2297</v>
      </c>
      <c r="J10" s="20">
        <v>439</v>
      </c>
      <c r="K10" s="20">
        <v>561</v>
      </c>
      <c r="L10" s="21" t="s">
        <v>683</v>
      </c>
      <c r="M10" s="19">
        <v>2006</v>
      </c>
      <c r="N10" s="20">
        <v>2831</v>
      </c>
      <c r="O10" s="21">
        <v>302</v>
      </c>
      <c r="P10" s="19">
        <v>3398</v>
      </c>
      <c r="Q10" s="20">
        <v>1492</v>
      </c>
      <c r="R10" s="20">
        <v>219</v>
      </c>
      <c r="S10" s="20" t="s">
        <v>1030</v>
      </c>
      <c r="T10" s="21" t="s">
        <v>626</v>
      </c>
      <c r="U10" s="19">
        <v>460</v>
      </c>
      <c r="V10" s="20">
        <v>283</v>
      </c>
      <c r="W10" s="20">
        <v>2042</v>
      </c>
      <c r="X10" s="21" t="s">
        <v>1089</v>
      </c>
      <c r="Y10" s="19">
        <v>1181</v>
      </c>
      <c r="Z10" s="20">
        <v>3771</v>
      </c>
      <c r="AA10" s="20" t="s">
        <v>1486</v>
      </c>
      <c r="AB10" s="21" t="s">
        <v>682</v>
      </c>
    </row>
    <row r="11" spans="1:29" x14ac:dyDescent="0.35">
      <c r="A11" s="11"/>
      <c r="B11" s="22" t="s">
        <v>1609</v>
      </c>
      <c r="C11" s="23">
        <v>998</v>
      </c>
      <c r="D11" s="24">
        <v>608</v>
      </c>
      <c r="E11" s="25">
        <v>225</v>
      </c>
      <c r="F11" s="25">
        <v>82</v>
      </c>
      <c r="G11" s="25" t="s">
        <v>486</v>
      </c>
      <c r="H11" s="26">
        <v>11</v>
      </c>
      <c r="I11" s="24">
        <v>478</v>
      </c>
      <c r="J11" s="25">
        <v>75</v>
      </c>
      <c r="K11" s="25">
        <v>48</v>
      </c>
      <c r="L11" s="26">
        <v>7</v>
      </c>
      <c r="M11" s="24">
        <v>557</v>
      </c>
      <c r="N11" s="25">
        <v>383</v>
      </c>
      <c r="O11" s="26">
        <v>54</v>
      </c>
      <c r="P11" s="24">
        <v>680</v>
      </c>
      <c r="Q11" s="25">
        <v>255</v>
      </c>
      <c r="R11" s="25">
        <v>47</v>
      </c>
      <c r="S11" s="25">
        <v>10</v>
      </c>
      <c r="T11" s="26">
        <v>6</v>
      </c>
      <c r="U11" s="24">
        <v>96</v>
      </c>
      <c r="V11" s="25">
        <v>64</v>
      </c>
      <c r="W11" s="25">
        <v>342</v>
      </c>
      <c r="X11" s="26">
        <v>21</v>
      </c>
      <c r="Y11" s="24">
        <v>310</v>
      </c>
      <c r="Z11" s="25">
        <v>640</v>
      </c>
      <c r="AA11" s="25">
        <v>21</v>
      </c>
      <c r="AB11" s="26">
        <v>10</v>
      </c>
      <c r="AC11" s="10"/>
    </row>
    <row r="12" spans="1:29" x14ac:dyDescent="0.35">
      <c r="A12" s="11"/>
      <c r="B12" s="22" t="s">
        <v>449</v>
      </c>
      <c r="C12" s="27">
        <v>0.19</v>
      </c>
      <c r="D12" s="28">
        <v>0.18</v>
      </c>
      <c r="E12" s="29">
        <v>0.21</v>
      </c>
      <c r="F12" s="29">
        <v>0.23</v>
      </c>
      <c r="G12" s="25" t="s">
        <v>486</v>
      </c>
      <c r="H12" s="30">
        <v>0.54</v>
      </c>
      <c r="I12" s="28">
        <v>0.21</v>
      </c>
      <c r="J12" s="29">
        <v>0.17</v>
      </c>
      <c r="K12" s="29">
        <v>0.09</v>
      </c>
      <c r="L12" s="30">
        <v>0.4</v>
      </c>
      <c r="M12" s="28">
        <v>0.28000000000000003</v>
      </c>
      <c r="N12" s="29">
        <v>0.14000000000000001</v>
      </c>
      <c r="O12" s="30">
        <v>0.18</v>
      </c>
      <c r="P12" s="28">
        <v>0.2</v>
      </c>
      <c r="Q12" s="29">
        <v>0.17</v>
      </c>
      <c r="R12" s="29">
        <v>0.21</v>
      </c>
      <c r="S12" s="29">
        <v>0.28999999999999998</v>
      </c>
      <c r="T12" s="30">
        <v>0.53</v>
      </c>
      <c r="U12" s="28">
        <v>0.21</v>
      </c>
      <c r="V12" s="29">
        <v>0.23</v>
      </c>
      <c r="W12" s="29">
        <v>0.17</v>
      </c>
      <c r="X12" s="30">
        <v>0.45</v>
      </c>
      <c r="Y12" s="28">
        <v>0.26</v>
      </c>
      <c r="Z12" s="29">
        <v>0.17</v>
      </c>
      <c r="AA12" s="29">
        <v>0.18</v>
      </c>
      <c r="AB12" s="30">
        <v>0.28000000000000003</v>
      </c>
      <c r="AC12" s="10"/>
    </row>
    <row r="13" spans="1:29" x14ac:dyDescent="0.35">
      <c r="A13" s="11"/>
      <c r="B13" s="22" t="s">
        <v>449</v>
      </c>
      <c r="C13" s="24" t="s">
        <v>1610</v>
      </c>
      <c r="D13" s="24" t="s">
        <v>449</v>
      </c>
      <c r="E13" s="25" t="s">
        <v>449</v>
      </c>
      <c r="F13" s="25" t="s">
        <v>449</v>
      </c>
      <c r="G13" s="25" t="s">
        <v>449</v>
      </c>
      <c r="H13" s="26" t="s">
        <v>449</v>
      </c>
      <c r="I13" s="24" t="s">
        <v>886</v>
      </c>
      <c r="J13" s="25" t="s">
        <v>886</v>
      </c>
      <c r="K13" s="25" t="s">
        <v>449</v>
      </c>
      <c r="L13" s="26" t="s">
        <v>449</v>
      </c>
      <c r="M13" s="24" t="s">
        <v>507</v>
      </c>
      <c r="N13" s="25" t="s">
        <v>449</v>
      </c>
      <c r="O13" s="26" t="s">
        <v>449</v>
      </c>
      <c r="P13" s="24" t="s">
        <v>449</v>
      </c>
      <c r="Q13" s="25" t="s">
        <v>449</v>
      </c>
      <c r="R13" s="25" t="s">
        <v>449</v>
      </c>
      <c r="S13" s="25" t="s">
        <v>449</v>
      </c>
      <c r="T13" s="26" t="s">
        <v>449</v>
      </c>
      <c r="U13" s="24" t="s">
        <v>449</v>
      </c>
      <c r="V13" s="25" t="s">
        <v>449</v>
      </c>
      <c r="W13" s="25" t="s">
        <v>449</v>
      </c>
      <c r="X13" s="26" t="s">
        <v>449</v>
      </c>
      <c r="Y13" s="24" t="s">
        <v>598</v>
      </c>
      <c r="Z13" s="25" t="s">
        <v>449</v>
      </c>
      <c r="AA13" s="25" t="s">
        <v>449</v>
      </c>
      <c r="AB13" s="26" t="s">
        <v>449</v>
      </c>
      <c r="AC13" s="10"/>
    </row>
    <row r="14" spans="1:29" ht="29" x14ac:dyDescent="0.35">
      <c r="A14" s="11"/>
      <c r="B14" s="8" t="s">
        <v>1611</v>
      </c>
      <c r="C14" s="9">
        <v>1206</v>
      </c>
      <c r="D14" s="10">
        <v>769</v>
      </c>
      <c r="E14" s="5">
        <v>266</v>
      </c>
      <c r="F14" s="5">
        <v>82</v>
      </c>
      <c r="G14" s="5">
        <v>2</v>
      </c>
      <c r="H14" s="11">
        <v>1</v>
      </c>
      <c r="I14" s="10">
        <v>535</v>
      </c>
      <c r="J14" s="5">
        <v>99</v>
      </c>
      <c r="K14" s="5">
        <v>133</v>
      </c>
      <c r="L14" s="11">
        <v>2</v>
      </c>
      <c r="M14" s="10">
        <v>509</v>
      </c>
      <c r="N14" s="5">
        <v>618</v>
      </c>
      <c r="O14" s="11">
        <v>75</v>
      </c>
      <c r="P14" s="10">
        <v>786</v>
      </c>
      <c r="Q14" s="5">
        <v>365</v>
      </c>
      <c r="R14" s="5">
        <v>47</v>
      </c>
      <c r="S14" s="5">
        <v>8</v>
      </c>
      <c r="T14" s="11" t="s">
        <v>486</v>
      </c>
      <c r="U14" s="10">
        <v>107</v>
      </c>
      <c r="V14" s="5">
        <v>73</v>
      </c>
      <c r="W14" s="5">
        <v>468</v>
      </c>
      <c r="X14" s="11">
        <v>8</v>
      </c>
      <c r="Y14" s="10">
        <v>327</v>
      </c>
      <c r="Z14" s="5">
        <v>840</v>
      </c>
      <c r="AA14" s="5">
        <v>27</v>
      </c>
      <c r="AB14" s="11">
        <v>6</v>
      </c>
      <c r="AC14" s="10"/>
    </row>
    <row r="15" spans="1:29" x14ac:dyDescent="0.35">
      <c r="A15" s="11"/>
      <c r="B15" s="8" t="s">
        <v>449</v>
      </c>
      <c r="C15" s="12">
        <v>0.23</v>
      </c>
      <c r="D15" s="13">
        <v>0.23</v>
      </c>
      <c r="E15" s="14">
        <v>0.25</v>
      </c>
      <c r="F15" s="14">
        <v>0.23</v>
      </c>
      <c r="G15" s="14">
        <v>0.37</v>
      </c>
      <c r="H15" s="15">
        <v>0.03</v>
      </c>
      <c r="I15" s="13">
        <v>0.23</v>
      </c>
      <c r="J15" s="14">
        <v>0.23</v>
      </c>
      <c r="K15" s="14">
        <v>0.24</v>
      </c>
      <c r="L15" s="15">
        <v>0.11</v>
      </c>
      <c r="M15" s="13">
        <v>0.25</v>
      </c>
      <c r="N15" s="14">
        <v>0.22</v>
      </c>
      <c r="O15" s="15">
        <v>0.25</v>
      </c>
      <c r="P15" s="13">
        <v>0.23</v>
      </c>
      <c r="Q15" s="14">
        <v>0.24</v>
      </c>
      <c r="R15" s="14">
        <v>0.21</v>
      </c>
      <c r="S15" s="14">
        <v>0.23</v>
      </c>
      <c r="T15" s="11" t="s">
        <v>486</v>
      </c>
      <c r="U15" s="13">
        <v>0.23</v>
      </c>
      <c r="V15" s="14">
        <v>0.26</v>
      </c>
      <c r="W15" s="14">
        <v>0.23</v>
      </c>
      <c r="X15" s="15">
        <v>0.18</v>
      </c>
      <c r="Y15" s="13">
        <v>0.28000000000000003</v>
      </c>
      <c r="Z15" s="14">
        <v>0.22</v>
      </c>
      <c r="AA15" s="14">
        <v>0.22</v>
      </c>
      <c r="AB15" s="15">
        <v>0.17</v>
      </c>
      <c r="AC15" s="10"/>
    </row>
    <row r="16" spans="1:29" x14ac:dyDescent="0.35">
      <c r="A16" s="11"/>
      <c r="B16" s="8" t="s">
        <v>449</v>
      </c>
      <c r="C16" s="10" t="s">
        <v>635</v>
      </c>
      <c r="D16" s="10" t="s">
        <v>449</v>
      </c>
      <c r="E16" s="5" t="s">
        <v>449</v>
      </c>
      <c r="F16" s="5" t="s">
        <v>449</v>
      </c>
      <c r="G16" s="5" t="s">
        <v>449</v>
      </c>
      <c r="H16" s="11" t="s">
        <v>449</v>
      </c>
      <c r="I16" s="10" t="s">
        <v>449</v>
      </c>
      <c r="J16" s="5" t="s">
        <v>449</v>
      </c>
      <c r="K16" s="5" t="s">
        <v>449</v>
      </c>
      <c r="L16" s="11" t="s">
        <v>449</v>
      </c>
      <c r="M16" s="10" t="s">
        <v>517</v>
      </c>
      <c r="N16" s="5" t="s">
        <v>449</v>
      </c>
      <c r="O16" s="11" t="s">
        <v>449</v>
      </c>
      <c r="P16" s="10" t="s">
        <v>449</v>
      </c>
      <c r="Q16" s="5" t="s">
        <v>449</v>
      </c>
      <c r="R16" s="5" t="s">
        <v>449</v>
      </c>
      <c r="S16" s="5" t="s">
        <v>449</v>
      </c>
      <c r="T16" s="11" t="s">
        <v>449</v>
      </c>
      <c r="U16" s="10" t="s">
        <v>449</v>
      </c>
      <c r="V16" s="5" t="s">
        <v>449</v>
      </c>
      <c r="W16" s="5" t="s">
        <v>449</v>
      </c>
      <c r="X16" s="11" t="s">
        <v>449</v>
      </c>
      <c r="Y16" s="10" t="s">
        <v>598</v>
      </c>
      <c r="Z16" s="5" t="s">
        <v>449</v>
      </c>
      <c r="AA16" s="5" t="s">
        <v>449</v>
      </c>
      <c r="AB16" s="11" t="s">
        <v>449</v>
      </c>
      <c r="AC16" s="10"/>
    </row>
    <row r="17" spans="1:29" ht="29" x14ac:dyDescent="0.35">
      <c r="A17" s="11"/>
      <c r="B17" s="22" t="s">
        <v>1612</v>
      </c>
      <c r="C17" s="23">
        <v>382</v>
      </c>
      <c r="D17" s="24">
        <v>244</v>
      </c>
      <c r="E17" s="25">
        <v>83</v>
      </c>
      <c r="F17" s="25">
        <v>20</v>
      </c>
      <c r="G17" s="25" t="s">
        <v>486</v>
      </c>
      <c r="H17" s="26" t="s">
        <v>486</v>
      </c>
      <c r="I17" s="24">
        <v>180</v>
      </c>
      <c r="J17" s="25">
        <v>18</v>
      </c>
      <c r="K17" s="25">
        <v>47</v>
      </c>
      <c r="L17" s="26" t="s">
        <v>486</v>
      </c>
      <c r="M17" s="24">
        <v>149</v>
      </c>
      <c r="N17" s="25">
        <v>216</v>
      </c>
      <c r="O17" s="26">
        <v>17</v>
      </c>
      <c r="P17" s="24">
        <v>237</v>
      </c>
      <c r="Q17" s="25">
        <v>118</v>
      </c>
      <c r="R17" s="25">
        <v>25</v>
      </c>
      <c r="S17" s="25">
        <v>1</v>
      </c>
      <c r="T17" s="26" t="s">
        <v>486</v>
      </c>
      <c r="U17" s="24">
        <v>33</v>
      </c>
      <c r="V17" s="25">
        <v>34</v>
      </c>
      <c r="W17" s="25">
        <v>152</v>
      </c>
      <c r="X17" s="26">
        <v>6</v>
      </c>
      <c r="Y17" s="24">
        <v>95</v>
      </c>
      <c r="Z17" s="25">
        <v>274</v>
      </c>
      <c r="AA17" s="25">
        <v>9</v>
      </c>
      <c r="AB17" s="26">
        <v>4</v>
      </c>
      <c r="AC17" s="10"/>
    </row>
    <row r="18" spans="1:29" x14ac:dyDescent="0.35">
      <c r="A18" s="11"/>
      <c r="B18" s="22" t="s">
        <v>449</v>
      </c>
      <c r="C18" s="27">
        <v>7.0000000000000007E-2</v>
      </c>
      <c r="D18" s="28">
        <v>7.0000000000000007E-2</v>
      </c>
      <c r="E18" s="29">
        <v>0.08</v>
      </c>
      <c r="F18" s="29">
        <v>0.06</v>
      </c>
      <c r="G18" s="25" t="s">
        <v>486</v>
      </c>
      <c r="H18" s="26" t="s">
        <v>486</v>
      </c>
      <c r="I18" s="28">
        <v>0.08</v>
      </c>
      <c r="J18" s="29">
        <v>0.04</v>
      </c>
      <c r="K18" s="29">
        <v>0.08</v>
      </c>
      <c r="L18" s="26" t="s">
        <v>486</v>
      </c>
      <c r="M18" s="28">
        <v>7.0000000000000007E-2</v>
      </c>
      <c r="N18" s="29">
        <v>0.08</v>
      </c>
      <c r="O18" s="30">
        <v>0.06</v>
      </c>
      <c r="P18" s="28">
        <v>7.0000000000000007E-2</v>
      </c>
      <c r="Q18" s="29">
        <v>0.08</v>
      </c>
      <c r="R18" s="29">
        <v>0.12</v>
      </c>
      <c r="S18" s="29">
        <v>0.03</v>
      </c>
      <c r="T18" s="26" t="s">
        <v>486</v>
      </c>
      <c r="U18" s="28">
        <v>7.0000000000000007E-2</v>
      </c>
      <c r="V18" s="29">
        <v>0.12</v>
      </c>
      <c r="W18" s="29">
        <v>7.0000000000000007E-2</v>
      </c>
      <c r="X18" s="30">
        <v>0.13</v>
      </c>
      <c r="Y18" s="28">
        <v>0.08</v>
      </c>
      <c r="Z18" s="29">
        <v>7.0000000000000007E-2</v>
      </c>
      <c r="AA18" s="29">
        <v>7.0000000000000007E-2</v>
      </c>
      <c r="AB18" s="30">
        <v>0.1</v>
      </c>
      <c r="AC18" s="10"/>
    </row>
    <row r="19" spans="1:29" x14ac:dyDescent="0.35">
      <c r="A19" s="11"/>
      <c r="B19" s="22" t="s">
        <v>449</v>
      </c>
      <c r="C19" s="24" t="s">
        <v>645</v>
      </c>
      <c r="D19" s="24" t="s">
        <v>449</v>
      </c>
      <c r="E19" s="25" t="s">
        <v>449</v>
      </c>
      <c r="F19" s="25" t="s">
        <v>449</v>
      </c>
      <c r="G19" s="25" t="s">
        <v>449</v>
      </c>
      <c r="H19" s="26" t="s">
        <v>449</v>
      </c>
      <c r="I19" s="24" t="s">
        <v>645</v>
      </c>
      <c r="J19" s="25" t="s">
        <v>449</v>
      </c>
      <c r="K19" s="25" t="s">
        <v>645</v>
      </c>
      <c r="L19" s="26" t="s">
        <v>449</v>
      </c>
      <c r="M19" s="24" t="s">
        <v>449</v>
      </c>
      <c r="N19" s="25" t="s">
        <v>449</v>
      </c>
      <c r="O19" s="26" t="s">
        <v>449</v>
      </c>
      <c r="P19" s="24" t="s">
        <v>449</v>
      </c>
      <c r="Q19" s="25" t="s">
        <v>449</v>
      </c>
      <c r="R19" s="25" t="s">
        <v>449</v>
      </c>
      <c r="S19" s="25" t="s">
        <v>449</v>
      </c>
      <c r="T19" s="26" t="s">
        <v>449</v>
      </c>
      <c r="U19" s="24" t="s">
        <v>449</v>
      </c>
      <c r="V19" s="25" t="s">
        <v>501</v>
      </c>
      <c r="W19" s="25" t="s">
        <v>449</v>
      </c>
      <c r="X19" s="26" t="s">
        <v>449</v>
      </c>
      <c r="Y19" s="24" t="s">
        <v>449</v>
      </c>
      <c r="Z19" s="25" t="s">
        <v>449</v>
      </c>
      <c r="AA19" s="25" t="s">
        <v>449</v>
      </c>
      <c r="AB19" s="26" t="s">
        <v>449</v>
      </c>
      <c r="AC19" s="10"/>
    </row>
    <row r="20" spans="1:29" ht="29" x14ac:dyDescent="0.35">
      <c r="A20" s="11"/>
      <c r="B20" s="8" t="s">
        <v>1613</v>
      </c>
      <c r="C20" s="9">
        <v>1335</v>
      </c>
      <c r="D20" s="10">
        <v>885</v>
      </c>
      <c r="E20" s="5">
        <v>262</v>
      </c>
      <c r="F20" s="5">
        <v>83</v>
      </c>
      <c r="G20" s="5">
        <v>1</v>
      </c>
      <c r="H20" s="11">
        <v>4</v>
      </c>
      <c r="I20" s="10">
        <v>600</v>
      </c>
      <c r="J20" s="5">
        <v>122</v>
      </c>
      <c r="K20" s="5">
        <v>159</v>
      </c>
      <c r="L20" s="11">
        <v>4</v>
      </c>
      <c r="M20" s="10">
        <v>405</v>
      </c>
      <c r="N20" s="5">
        <v>855</v>
      </c>
      <c r="O20" s="11">
        <v>68</v>
      </c>
      <c r="P20" s="10">
        <v>899</v>
      </c>
      <c r="Q20" s="5">
        <v>384</v>
      </c>
      <c r="R20" s="5">
        <v>46</v>
      </c>
      <c r="S20" s="5">
        <v>4</v>
      </c>
      <c r="T20" s="11">
        <v>1</v>
      </c>
      <c r="U20" s="10">
        <v>100</v>
      </c>
      <c r="V20" s="5">
        <v>58</v>
      </c>
      <c r="W20" s="5">
        <v>591</v>
      </c>
      <c r="X20" s="11">
        <v>1</v>
      </c>
      <c r="Y20" s="10">
        <v>229</v>
      </c>
      <c r="Z20" s="5">
        <v>1047</v>
      </c>
      <c r="AA20" s="5">
        <v>36</v>
      </c>
      <c r="AB20" s="11">
        <v>11</v>
      </c>
      <c r="AC20" s="10"/>
    </row>
    <row r="21" spans="1:29" x14ac:dyDescent="0.35">
      <c r="A21" s="11"/>
      <c r="B21" s="8" t="s">
        <v>449</v>
      </c>
      <c r="C21" s="12">
        <v>0.26</v>
      </c>
      <c r="D21" s="13">
        <v>0.27</v>
      </c>
      <c r="E21" s="14">
        <v>0.24</v>
      </c>
      <c r="F21" s="14">
        <v>0.24</v>
      </c>
      <c r="G21" s="14">
        <v>0.28999999999999998</v>
      </c>
      <c r="H21" s="15">
        <v>0.22</v>
      </c>
      <c r="I21" s="13">
        <v>0.26</v>
      </c>
      <c r="J21" s="14">
        <v>0.28000000000000003</v>
      </c>
      <c r="K21" s="14">
        <v>0.28000000000000003</v>
      </c>
      <c r="L21" s="15">
        <v>0.25</v>
      </c>
      <c r="M21" s="13">
        <v>0.2</v>
      </c>
      <c r="N21" s="14">
        <v>0.3</v>
      </c>
      <c r="O21" s="15">
        <v>0.23</v>
      </c>
      <c r="P21" s="13">
        <v>0.26</v>
      </c>
      <c r="Q21" s="14">
        <v>0.26</v>
      </c>
      <c r="R21" s="14">
        <v>0.21</v>
      </c>
      <c r="S21" s="14">
        <v>0.13</v>
      </c>
      <c r="T21" s="15">
        <v>0.12</v>
      </c>
      <c r="U21" s="13">
        <v>0.22</v>
      </c>
      <c r="V21" s="14">
        <v>0.21</v>
      </c>
      <c r="W21" s="14">
        <v>0.28999999999999998</v>
      </c>
      <c r="X21" s="15">
        <v>0.03</v>
      </c>
      <c r="Y21" s="13">
        <v>0.19</v>
      </c>
      <c r="Z21" s="14">
        <v>0.28000000000000003</v>
      </c>
      <c r="AA21" s="14">
        <v>0.3</v>
      </c>
      <c r="AB21" s="15">
        <v>0.31</v>
      </c>
      <c r="AC21" s="10"/>
    </row>
    <row r="22" spans="1:29" x14ac:dyDescent="0.35">
      <c r="A22" s="11"/>
      <c r="B22" s="8" t="s">
        <v>449</v>
      </c>
      <c r="C22" s="10" t="s">
        <v>972</v>
      </c>
      <c r="D22" s="10" t="s">
        <v>449</v>
      </c>
      <c r="E22" s="5" t="s">
        <v>449</v>
      </c>
      <c r="F22" s="5" t="s">
        <v>449</v>
      </c>
      <c r="G22" s="5" t="s">
        <v>449</v>
      </c>
      <c r="H22" s="11" t="s">
        <v>449</v>
      </c>
      <c r="I22" s="10" t="s">
        <v>449</v>
      </c>
      <c r="J22" s="5" t="s">
        <v>449</v>
      </c>
      <c r="K22" s="5" t="s">
        <v>449</v>
      </c>
      <c r="L22" s="11" t="s">
        <v>449</v>
      </c>
      <c r="M22" s="10" t="s">
        <v>449</v>
      </c>
      <c r="N22" s="5" t="s">
        <v>499</v>
      </c>
      <c r="O22" s="11" t="s">
        <v>449</v>
      </c>
      <c r="P22" s="10" t="s">
        <v>449</v>
      </c>
      <c r="Q22" s="5" t="s">
        <v>449</v>
      </c>
      <c r="R22" s="5" t="s">
        <v>449</v>
      </c>
      <c r="S22" s="5" t="s">
        <v>449</v>
      </c>
      <c r="T22" s="11" t="s">
        <v>449</v>
      </c>
      <c r="U22" s="10" t="s">
        <v>449</v>
      </c>
      <c r="V22" s="5" t="s">
        <v>449</v>
      </c>
      <c r="W22" s="5" t="s">
        <v>494</v>
      </c>
      <c r="X22" s="11" t="s">
        <v>449</v>
      </c>
      <c r="Y22" s="10" t="s">
        <v>449</v>
      </c>
      <c r="Z22" s="5" t="s">
        <v>502</v>
      </c>
      <c r="AA22" s="5" t="s">
        <v>595</v>
      </c>
      <c r="AB22" s="11" t="s">
        <v>449</v>
      </c>
      <c r="AC22" s="10"/>
    </row>
    <row r="23" spans="1:29" ht="58" x14ac:dyDescent="0.35">
      <c r="A23" s="11"/>
      <c r="B23" s="22" t="s">
        <v>1614</v>
      </c>
      <c r="C23" s="23">
        <v>758</v>
      </c>
      <c r="D23" s="24">
        <v>494</v>
      </c>
      <c r="E23" s="25">
        <v>156</v>
      </c>
      <c r="F23" s="25">
        <v>56</v>
      </c>
      <c r="G23" s="25">
        <v>1</v>
      </c>
      <c r="H23" s="26">
        <v>1</v>
      </c>
      <c r="I23" s="24">
        <v>301</v>
      </c>
      <c r="J23" s="25">
        <v>78</v>
      </c>
      <c r="K23" s="25">
        <v>115</v>
      </c>
      <c r="L23" s="26">
        <v>1</v>
      </c>
      <c r="M23" s="24">
        <v>165</v>
      </c>
      <c r="N23" s="25">
        <v>537</v>
      </c>
      <c r="O23" s="26">
        <v>54</v>
      </c>
      <c r="P23" s="24">
        <v>506</v>
      </c>
      <c r="Q23" s="25">
        <v>225</v>
      </c>
      <c r="R23" s="25">
        <v>21</v>
      </c>
      <c r="S23" s="25">
        <v>6</v>
      </c>
      <c r="T23" s="26">
        <v>1</v>
      </c>
      <c r="U23" s="24">
        <v>69</v>
      </c>
      <c r="V23" s="25">
        <v>31</v>
      </c>
      <c r="W23" s="25">
        <v>308</v>
      </c>
      <c r="X23" s="26">
        <v>6</v>
      </c>
      <c r="Y23" s="24">
        <v>94</v>
      </c>
      <c r="Z23" s="25">
        <v>630</v>
      </c>
      <c r="AA23" s="25">
        <v>23</v>
      </c>
      <c r="AB23" s="26">
        <v>1</v>
      </c>
      <c r="AC23" s="10"/>
    </row>
    <row r="24" spans="1:29" x14ac:dyDescent="0.35">
      <c r="A24" s="11"/>
      <c r="B24" s="22" t="s">
        <v>449</v>
      </c>
      <c r="C24" s="27">
        <v>0.15</v>
      </c>
      <c r="D24" s="28">
        <v>0.15</v>
      </c>
      <c r="E24" s="29">
        <v>0.14000000000000001</v>
      </c>
      <c r="F24" s="29">
        <v>0.16</v>
      </c>
      <c r="G24" s="29">
        <v>0.18</v>
      </c>
      <c r="H24" s="30">
        <v>0.04</v>
      </c>
      <c r="I24" s="28">
        <v>0.13</v>
      </c>
      <c r="J24" s="29">
        <v>0.18</v>
      </c>
      <c r="K24" s="29">
        <v>0.2</v>
      </c>
      <c r="L24" s="30">
        <v>0.04</v>
      </c>
      <c r="M24" s="28">
        <v>0.08</v>
      </c>
      <c r="N24" s="29">
        <v>0.19</v>
      </c>
      <c r="O24" s="30">
        <v>0.18</v>
      </c>
      <c r="P24" s="28">
        <v>0.15</v>
      </c>
      <c r="Q24" s="29">
        <v>0.15</v>
      </c>
      <c r="R24" s="29">
        <v>0.1</v>
      </c>
      <c r="S24" s="29">
        <v>0.17</v>
      </c>
      <c r="T24" s="30">
        <v>0.09</v>
      </c>
      <c r="U24" s="28">
        <v>0.15</v>
      </c>
      <c r="V24" s="29">
        <v>0.11</v>
      </c>
      <c r="W24" s="29">
        <v>0.15</v>
      </c>
      <c r="X24" s="30">
        <v>0.14000000000000001</v>
      </c>
      <c r="Y24" s="28">
        <v>0.08</v>
      </c>
      <c r="Z24" s="29">
        <v>0.17</v>
      </c>
      <c r="AA24" s="29">
        <v>0.19</v>
      </c>
      <c r="AB24" s="30">
        <v>0.03</v>
      </c>
      <c r="AC24" s="10"/>
    </row>
    <row r="25" spans="1:29" x14ac:dyDescent="0.35">
      <c r="A25" s="11"/>
      <c r="B25" s="22" t="s">
        <v>449</v>
      </c>
      <c r="C25" s="24" t="s">
        <v>1245</v>
      </c>
      <c r="D25" s="24" t="s">
        <v>449</v>
      </c>
      <c r="E25" s="25" t="s">
        <v>449</v>
      </c>
      <c r="F25" s="25" t="s">
        <v>449</v>
      </c>
      <c r="G25" s="25" t="s">
        <v>449</v>
      </c>
      <c r="H25" s="26" t="s">
        <v>449</v>
      </c>
      <c r="I25" s="24" t="s">
        <v>449</v>
      </c>
      <c r="J25" s="25" t="s">
        <v>665</v>
      </c>
      <c r="K25" s="25" t="s">
        <v>600</v>
      </c>
      <c r="L25" s="26" t="s">
        <v>449</v>
      </c>
      <c r="M25" s="24" t="s">
        <v>449</v>
      </c>
      <c r="N25" s="25" t="s">
        <v>603</v>
      </c>
      <c r="O25" s="26" t="s">
        <v>568</v>
      </c>
      <c r="P25" s="24" t="s">
        <v>449</v>
      </c>
      <c r="Q25" s="25" t="s">
        <v>449</v>
      </c>
      <c r="R25" s="25" t="s">
        <v>449</v>
      </c>
      <c r="S25" s="25" t="s">
        <v>449</v>
      </c>
      <c r="T25" s="26" t="s">
        <v>449</v>
      </c>
      <c r="U25" s="24" t="s">
        <v>449</v>
      </c>
      <c r="V25" s="25" t="s">
        <v>449</v>
      </c>
      <c r="W25" s="25" t="s">
        <v>449</v>
      </c>
      <c r="X25" s="26" t="s">
        <v>449</v>
      </c>
      <c r="Y25" s="24" t="s">
        <v>449</v>
      </c>
      <c r="Z25" s="25" t="s">
        <v>502</v>
      </c>
      <c r="AA25" s="25" t="s">
        <v>595</v>
      </c>
      <c r="AB25" s="26" t="s">
        <v>449</v>
      </c>
      <c r="AC25" s="10"/>
    </row>
    <row r="26" spans="1:29" ht="43.5" x14ac:dyDescent="0.35">
      <c r="A26" s="11"/>
      <c r="B26" s="8" t="s">
        <v>1615</v>
      </c>
      <c r="C26" s="9">
        <v>211</v>
      </c>
      <c r="D26" s="10">
        <v>155</v>
      </c>
      <c r="E26" s="5">
        <v>26</v>
      </c>
      <c r="F26" s="5">
        <v>14</v>
      </c>
      <c r="G26" s="5" t="s">
        <v>486</v>
      </c>
      <c r="H26" s="11" t="s">
        <v>486</v>
      </c>
      <c r="I26" s="10">
        <v>78</v>
      </c>
      <c r="J26" s="5">
        <v>36</v>
      </c>
      <c r="K26" s="5">
        <v>41</v>
      </c>
      <c r="L26" s="11" t="s">
        <v>486</v>
      </c>
      <c r="M26" s="10">
        <v>30</v>
      </c>
      <c r="N26" s="5">
        <v>173</v>
      </c>
      <c r="O26" s="11">
        <v>8</v>
      </c>
      <c r="P26" s="10">
        <v>141</v>
      </c>
      <c r="Q26" s="5">
        <v>60</v>
      </c>
      <c r="R26" s="5">
        <v>10</v>
      </c>
      <c r="S26" s="5" t="s">
        <v>486</v>
      </c>
      <c r="T26" s="11" t="s">
        <v>486</v>
      </c>
      <c r="U26" s="10">
        <v>24</v>
      </c>
      <c r="V26" s="5">
        <v>6</v>
      </c>
      <c r="W26" s="5">
        <v>86</v>
      </c>
      <c r="X26" s="11">
        <v>1</v>
      </c>
      <c r="Y26" s="10">
        <v>27</v>
      </c>
      <c r="Z26" s="5">
        <v>182</v>
      </c>
      <c r="AA26" s="5">
        <v>1</v>
      </c>
      <c r="AB26" s="11" t="s">
        <v>511</v>
      </c>
      <c r="AC26" s="10"/>
    </row>
    <row r="27" spans="1:29" x14ac:dyDescent="0.35">
      <c r="A27" s="11"/>
      <c r="B27" s="8" t="s">
        <v>449</v>
      </c>
      <c r="C27" s="12">
        <v>0.04</v>
      </c>
      <c r="D27" s="13">
        <v>0.05</v>
      </c>
      <c r="E27" s="14">
        <v>0.02</v>
      </c>
      <c r="F27" s="14">
        <v>0.04</v>
      </c>
      <c r="G27" s="5" t="s">
        <v>486</v>
      </c>
      <c r="H27" s="11" t="s">
        <v>486</v>
      </c>
      <c r="I27" s="13">
        <v>0.03</v>
      </c>
      <c r="J27" s="14">
        <v>0.08</v>
      </c>
      <c r="K27" s="14">
        <v>7.0000000000000007E-2</v>
      </c>
      <c r="L27" s="11" t="s">
        <v>486</v>
      </c>
      <c r="M27" s="13">
        <v>0.01</v>
      </c>
      <c r="N27" s="14">
        <v>0.06</v>
      </c>
      <c r="O27" s="15">
        <v>0.03</v>
      </c>
      <c r="P27" s="13">
        <v>0.04</v>
      </c>
      <c r="Q27" s="14">
        <v>0.04</v>
      </c>
      <c r="R27" s="14">
        <v>0.05</v>
      </c>
      <c r="S27" s="5" t="s">
        <v>486</v>
      </c>
      <c r="T27" s="11" t="s">
        <v>486</v>
      </c>
      <c r="U27" s="13">
        <v>0.05</v>
      </c>
      <c r="V27" s="14">
        <v>0.02</v>
      </c>
      <c r="W27" s="14">
        <v>0.04</v>
      </c>
      <c r="X27" s="15">
        <v>0.03</v>
      </c>
      <c r="Y27" s="13">
        <v>0.02</v>
      </c>
      <c r="Z27" s="14">
        <v>0.05</v>
      </c>
      <c r="AA27" s="14">
        <v>0.01</v>
      </c>
      <c r="AB27" s="15">
        <v>0.01</v>
      </c>
      <c r="AC27" s="10"/>
    </row>
    <row r="28" spans="1:29" x14ac:dyDescent="0.35">
      <c r="A28" s="11"/>
      <c r="B28" s="8" t="s">
        <v>449</v>
      </c>
      <c r="C28" s="10" t="s">
        <v>1616</v>
      </c>
      <c r="D28" s="10" t="s">
        <v>513</v>
      </c>
      <c r="E28" s="5" t="s">
        <v>449</v>
      </c>
      <c r="F28" s="5" t="s">
        <v>449</v>
      </c>
      <c r="G28" s="5" t="s">
        <v>449</v>
      </c>
      <c r="H28" s="11" t="s">
        <v>449</v>
      </c>
      <c r="I28" s="10" t="s">
        <v>449</v>
      </c>
      <c r="J28" s="5" t="s">
        <v>600</v>
      </c>
      <c r="K28" s="5" t="s">
        <v>600</v>
      </c>
      <c r="L28" s="11" t="s">
        <v>449</v>
      </c>
      <c r="M28" s="10" t="s">
        <v>449</v>
      </c>
      <c r="N28" s="5" t="s">
        <v>603</v>
      </c>
      <c r="O28" s="11" t="s">
        <v>449</v>
      </c>
      <c r="P28" s="10" t="s">
        <v>449</v>
      </c>
      <c r="Q28" s="5" t="s">
        <v>449</v>
      </c>
      <c r="R28" s="5" t="s">
        <v>449</v>
      </c>
      <c r="S28" s="5" t="s">
        <v>449</v>
      </c>
      <c r="T28" s="11" t="s">
        <v>449</v>
      </c>
      <c r="U28" s="10" t="s">
        <v>449</v>
      </c>
      <c r="V28" s="5" t="s">
        <v>449</v>
      </c>
      <c r="W28" s="5" t="s">
        <v>449</v>
      </c>
      <c r="X28" s="11" t="s">
        <v>449</v>
      </c>
      <c r="Y28" s="10" t="s">
        <v>449</v>
      </c>
      <c r="Z28" s="5" t="s">
        <v>502</v>
      </c>
      <c r="AA28" s="5" t="s">
        <v>449</v>
      </c>
      <c r="AB28" s="11" t="s">
        <v>449</v>
      </c>
      <c r="AC28" s="10"/>
    </row>
    <row r="29" spans="1:29" x14ac:dyDescent="0.35">
      <c r="A29" s="11"/>
      <c r="B29" s="22" t="s">
        <v>1151</v>
      </c>
      <c r="C29" s="23">
        <v>264</v>
      </c>
      <c r="D29" s="24">
        <v>158</v>
      </c>
      <c r="E29" s="25">
        <v>61</v>
      </c>
      <c r="F29" s="25">
        <v>13</v>
      </c>
      <c r="G29" s="25">
        <v>1</v>
      </c>
      <c r="H29" s="26">
        <v>3</v>
      </c>
      <c r="I29" s="24">
        <v>127</v>
      </c>
      <c r="J29" s="25">
        <v>10</v>
      </c>
      <c r="K29" s="25">
        <v>18</v>
      </c>
      <c r="L29" s="26">
        <v>3</v>
      </c>
      <c r="M29" s="24">
        <v>191</v>
      </c>
      <c r="N29" s="25">
        <v>49</v>
      </c>
      <c r="O29" s="26">
        <v>25</v>
      </c>
      <c r="P29" s="24">
        <v>148</v>
      </c>
      <c r="Q29" s="25">
        <v>84</v>
      </c>
      <c r="R29" s="25">
        <v>23</v>
      </c>
      <c r="S29" s="25">
        <v>5</v>
      </c>
      <c r="T29" s="26">
        <v>3</v>
      </c>
      <c r="U29" s="24">
        <v>30</v>
      </c>
      <c r="V29" s="25">
        <v>16</v>
      </c>
      <c r="W29" s="25">
        <v>95</v>
      </c>
      <c r="X29" s="26">
        <v>1</v>
      </c>
      <c r="Y29" s="24">
        <v>98</v>
      </c>
      <c r="Z29" s="25">
        <v>158</v>
      </c>
      <c r="AA29" s="25">
        <v>3</v>
      </c>
      <c r="AB29" s="26">
        <v>4</v>
      </c>
      <c r="AC29" s="10"/>
    </row>
    <row r="30" spans="1:29" x14ac:dyDescent="0.35">
      <c r="A30" s="11"/>
      <c r="B30" s="22" t="s">
        <v>449</v>
      </c>
      <c r="C30" s="27">
        <v>0.05</v>
      </c>
      <c r="D30" s="28">
        <v>0.05</v>
      </c>
      <c r="E30" s="29">
        <v>0.06</v>
      </c>
      <c r="F30" s="29">
        <v>0.04</v>
      </c>
      <c r="G30" s="29">
        <v>0.15</v>
      </c>
      <c r="H30" s="30">
        <v>0.17</v>
      </c>
      <c r="I30" s="28">
        <v>0.06</v>
      </c>
      <c r="J30" s="29">
        <v>0.02</v>
      </c>
      <c r="K30" s="29">
        <v>0.03</v>
      </c>
      <c r="L30" s="30">
        <v>0.2</v>
      </c>
      <c r="M30" s="28">
        <v>0.1</v>
      </c>
      <c r="N30" s="29">
        <v>0.02</v>
      </c>
      <c r="O30" s="30">
        <v>0.08</v>
      </c>
      <c r="P30" s="28">
        <v>0.04</v>
      </c>
      <c r="Q30" s="29">
        <v>0.06</v>
      </c>
      <c r="R30" s="29">
        <v>0.11</v>
      </c>
      <c r="S30" s="29">
        <v>0.15</v>
      </c>
      <c r="T30" s="30">
        <v>0.26</v>
      </c>
      <c r="U30" s="28">
        <v>0.06</v>
      </c>
      <c r="V30" s="29">
        <v>0.06</v>
      </c>
      <c r="W30" s="29">
        <v>0.05</v>
      </c>
      <c r="X30" s="30">
        <v>0.03</v>
      </c>
      <c r="Y30" s="28">
        <v>0.08</v>
      </c>
      <c r="Z30" s="29">
        <v>0.04</v>
      </c>
      <c r="AA30" s="29">
        <v>0.02</v>
      </c>
      <c r="AB30" s="30">
        <v>0.11</v>
      </c>
      <c r="AC30" s="10"/>
    </row>
    <row r="31" spans="1:29" x14ac:dyDescent="0.35">
      <c r="A31" s="11"/>
      <c r="B31" s="22" t="s">
        <v>449</v>
      </c>
      <c r="C31" s="24" t="s">
        <v>1617</v>
      </c>
      <c r="D31" s="24" t="s">
        <v>449</v>
      </c>
      <c r="E31" s="25" t="s">
        <v>449</v>
      </c>
      <c r="F31" s="25" t="s">
        <v>449</v>
      </c>
      <c r="G31" s="25" t="s">
        <v>449</v>
      </c>
      <c r="H31" s="26" t="s">
        <v>449</v>
      </c>
      <c r="I31" s="24" t="s">
        <v>645</v>
      </c>
      <c r="J31" s="25" t="s">
        <v>449</v>
      </c>
      <c r="K31" s="25" t="s">
        <v>449</v>
      </c>
      <c r="L31" s="26" t="s">
        <v>449</v>
      </c>
      <c r="M31" s="24" t="s">
        <v>518</v>
      </c>
      <c r="N31" s="25" t="s">
        <v>449</v>
      </c>
      <c r="O31" s="26" t="s">
        <v>517</v>
      </c>
      <c r="P31" s="24" t="s">
        <v>449</v>
      </c>
      <c r="Q31" s="25" t="s">
        <v>449</v>
      </c>
      <c r="R31" s="25" t="s">
        <v>508</v>
      </c>
      <c r="S31" s="25" t="s">
        <v>449</v>
      </c>
      <c r="T31" s="26" t="s">
        <v>449</v>
      </c>
      <c r="U31" s="24" t="s">
        <v>449</v>
      </c>
      <c r="V31" s="25" t="s">
        <v>449</v>
      </c>
      <c r="W31" s="25" t="s">
        <v>449</v>
      </c>
      <c r="X31" s="26" t="s">
        <v>449</v>
      </c>
      <c r="Y31" s="24" t="s">
        <v>598</v>
      </c>
      <c r="Z31" s="25" t="s">
        <v>449</v>
      </c>
      <c r="AA31" s="25" t="s">
        <v>449</v>
      </c>
      <c r="AB31" s="26" t="s">
        <v>449</v>
      </c>
      <c r="AC31" s="10"/>
    </row>
    <row r="32" spans="1:29" x14ac:dyDescent="0.35">
      <c r="A32" s="11"/>
      <c r="B32" s="8" t="s">
        <v>519</v>
      </c>
      <c r="C32" s="10">
        <v>332</v>
      </c>
      <c r="D32" s="10">
        <v>201</v>
      </c>
      <c r="E32" s="5">
        <v>77</v>
      </c>
      <c r="F32" s="5">
        <v>14</v>
      </c>
      <c r="G32" s="5" t="s">
        <v>486</v>
      </c>
      <c r="H32" s="11" t="s">
        <v>486</v>
      </c>
      <c r="I32" s="10">
        <v>167</v>
      </c>
      <c r="J32" s="5">
        <v>16</v>
      </c>
      <c r="K32" s="5">
        <v>17</v>
      </c>
      <c r="L32" s="11">
        <v>1</v>
      </c>
      <c r="M32" s="10">
        <v>189</v>
      </c>
      <c r="N32" s="5">
        <v>105</v>
      </c>
      <c r="O32" s="11">
        <v>31</v>
      </c>
      <c r="P32" s="10">
        <v>195</v>
      </c>
      <c r="Q32" s="5">
        <v>96</v>
      </c>
      <c r="R32" s="5">
        <v>32</v>
      </c>
      <c r="S32" s="5">
        <v>5</v>
      </c>
      <c r="T32" s="11">
        <v>3</v>
      </c>
      <c r="U32" s="10">
        <v>33</v>
      </c>
      <c r="V32" s="5">
        <v>12</v>
      </c>
      <c r="W32" s="5">
        <v>117</v>
      </c>
      <c r="X32" s="11">
        <v>8</v>
      </c>
      <c r="Y32" s="10">
        <v>105</v>
      </c>
      <c r="Z32" s="5">
        <v>190</v>
      </c>
      <c r="AA32" s="5">
        <v>1</v>
      </c>
      <c r="AB32" s="11">
        <v>6</v>
      </c>
      <c r="AC32" s="10"/>
    </row>
    <row r="33" spans="1:29" x14ac:dyDescent="0.35">
      <c r="A33" s="5"/>
      <c r="B33" s="31" t="s">
        <v>449</v>
      </c>
      <c r="C33" s="32" t="s">
        <v>1618</v>
      </c>
      <c r="D33" s="32" t="s">
        <v>449</v>
      </c>
      <c r="E33" s="33" t="s">
        <v>449</v>
      </c>
      <c r="F33" s="33" t="s">
        <v>449</v>
      </c>
      <c r="G33" s="33" t="s">
        <v>449</v>
      </c>
      <c r="H33" s="34" t="s">
        <v>449</v>
      </c>
      <c r="I33" s="32" t="s">
        <v>771</v>
      </c>
      <c r="J33" s="33" t="s">
        <v>449</v>
      </c>
      <c r="K33" s="33" t="s">
        <v>449</v>
      </c>
      <c r="L33" s="34" t="s">
        <v>449</v>
      </c>
      <c r="M33" s="32" t="s">
        <v>518</v>
      </c>
      <c r="N33" s="33" t="s">
        <v>449</v>
      </c>
      <c r="O33" s="34" t="s">
        <v>517</v>
      </c>
      <c r="P33" s="32" t="s">
        <v>449</v>
      </c>
      <c r="Q33" s="33" t="s">
        <v>449</v>
      </c>
      <c r="R33" s="33" t="s">
        <v>508</v>
      </c>
      <c r="S33" s="33" t="s">
        <v>449</v>
      </c>
      <c r="T33" s="34" t="s">
        <v>449</v>
      </c>
      <c r="U33" s="32" t="s">
        <v>449</v>
      </c>
      <c r="V33" s="33" t="s">
        <v>449</v>
      </c>
      <c r="W33" s="33" t="s">
        <v>449</v>
      </c>
      <c r="X33" s="34" t="s">
        <v>449</v>
      </c>
      <c r="Y33" s="32" t="s">
        <v>1188</v>
      </c>
      <c r="Z33" s="33" t="s">
        <v>449</v>
      </c>
      <c r="AA33" s="33" t="s">
        <v>449</v>
      </c>
      <c r="AB33" s="33" t="s">
        <v>449</v>
      </c>
      <c r="AC33" s="10"/>
    </row>
    <row r="34" spans="1:29" x14ac:dyDescent="0.35">
      <c r="B34" s="1" t="s">
        <v>1929</v>
      </c>
    </row>
    <row r="35" spans="1:29" x14ac:dyDescent="0.35">
      <c r="B35" s="1" t="s">
        <v>529</v>
      </c>
    </row>
    <row r="36" spans="1:29" x14ac:dyDescent="0.35">
      <c r="B36" s="1" t="s">
        <v>530</v>
      </c>
    </row>
  </sheetData>
  <hyperlinks>
    <hyperlink ref="C1" location="Index!A144" display="Return to Index" xr:uid="{00000000-0004-0000-8C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D00-000000000000}">
  <dimension ref="A1:X41"/>
  <sheetViews>
    <sheetView showGridLines="0" zoomScale="85" zoomScaleNormal="85" workbookViewId="0">
      <pane ySplit="8" topLeftCell="A9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376</v>
      </c>
    </row>
    <row r="6" spans="1:24" x14ac:dyDescent="0.35">
      <c r="B6" s="1" t="s">
        <v>374</v>
      </c>
    </row>
    <row r="7" spans="1:24" x14ac:dyDescent="0.35">
      <c r="B7" s="1" t="s">
        <v>338</v>
      </c>
    </row>
    <row r="8" spans="1:24" ht="130.5" x14ac:dyDescent="0.35">
      <c r="B8" s="5" t="s">
        <v>449</v>
      </c>
      <c r="C8" s="6" t="s">
        <v>450</v>
      </c>
      <c r="D8" s="6" t="s">
        <v>535</v>
      </c>
      <c r="E8" s="7" t="s">
        <v>536</v>
      </c>
      <c r="F8" s="7" t="s">
        <v>537</v>
      </c>
      <c r="G8" s="7" t="s">
        <v>538</v>
      </c>
      <c r="H8" s="7" t="s">
        <v>539</v>
      </c>
      <c r="I8" s="7" t="s">
        <v>540</v>
      </c>
      <c r="J8" s="6" t="s">
        <v>541</v>
      </c>
      <c r="K8" s="7" t="s">
        <v>542</v>
      </c>
      <c r="L8" s="6" t="s">
        <v>543</v>
      </c>
      <c r="M8" s="7" t="s">
        <v>544</v>
      </c>
      <c r="N8" s="7" t="s">
        <v>545</v>
      </c>
      <c r="O8" s="7" t="s">
        <v>546</v>
      </c>
      <c r="P8" s="7" t="s">
        <v>547</v>
      </c>
      <c r="Q8" s="7" t="s">
        <v>548</v>
      </c>
      <c r="R8" s="7" t="s">
        <v>549</v>
      </c>
      <c r="S8" s="6" t="s">
        <v>550</v>
      </c>
      <c r="T8" s="7" t="s">
        <v>551</v>
      </c>
      <c r="U8" s="7" t="s">
        <v>552</v>
      </c>
      <c r="V8" s="7" t="s">
        <v>553</v>
      </c>
      <c r="W8" s="7" t="s">
        <v>554</v>
      </c>
    </row>
    <row r="9" spans="1:24" x14ac:dyDescent="0.35">
      <c r="B9" s="8" t="s">
        <v>476</v>
      </c>
      <c r="C9" s="9">
        <v>5224</v>
      </c>
      <c r="D9" s="10">
        <v>2124</v>
      </c>
      <c r="E9" s="5">
        <v>349</v>
      </c>
      <c r="F9" s="5">
        <v>1125</v>
      </c>
      <c r="G9" s="5">
        <v>609</v>
      </c>
      <c r="H9" s="5">
        <v>615</v>
      </c>
      <c r="I9" s="11">
        <v>332</v>
      </c>
      <c r="J9" s="10">
        <v>4381</v>
      </c>
      <c r="K9" s="11">
        <v>690</v>
      </c>
      <c r="L9" s="10">
        <v>864</v>
      </c>
      <c r="M9" s="5">
        <v>1238</v>
      </c>
      <c r="N9" s="5">
        <v>404</v>
      </c>
      <c r="O9" s="5">
        <v>1442</v>
      </c>
      <c r="P9" s="5">
        <v>819</v>
      </c>
      <c r="Q9" s="5">
        <v>261</v>
      </c>
      <c r="R9" s="11">
        <v>196</v>
      </c>
      <c r="S9" s="10">
        <v>894</v>
      </c>
      <c r="T9" s="5">
        <v>1423</v>
      </c>
      <c r="U9" s="5">
        <v>1543</v>
      </c>
      <c r="V9" s="5">
        <v>635</v>
      </c>
      <c r="W9" s="11">
        <v>266</v>
      </c>
    </row>
    <row r="10" spans="1:24" x14ac:dyDescent="0.35">
      <c r="B10" s="17" t="s">
        <v>1930</v>
      </c>
      <c r="C10" s="18">
        <v>5155</v>
      </c>
      <c r="D10" s="19">
        <v>2003</v>
      </c>
      <c r="E10" s="20">
        <v>376</v>
      </c>
      <c r="F10" s="20">
        <v>959</v>
      </c>
      <c r="G10" s="20">
        <v>633</v>
      </c>
      <c r="H10" s="20">
        <v>738</v>
      </c>
      <c r="I10" s="21">
        <v>360</v>
      </c>
      <c r="J10" s="19">
        <v>4068</v>
      </c>
      <c r="K10" s="21">
        <v>860</v>
      </c>
      <c r="L10" s="19">
        <v>998</v>
      </c>
      <c r="M10" s="20">
        <v>1206</v>
      </c>
      <c r="N10" s="20">
        <v>382</v>
      </c>
      <c r="O10" s="20">
        <v>1335</v>
      </c>
      <c r="P10" s="20">
        <v>758</v>
      </c>
      <c r="Q10" s="20">
        <v>211</v>
      </c>
      <c r="R10" s="21">
        <v>264</v>
      </c>
      <c r="S10" s="19">
        <v>1077</v>
      </c>
      <c r="T10" s="20">
        <v>1434</v>
      </c>
      <c r="U10" s="20">
        <v>1324</v>
      </c>
      <c r="V10" s="20">
        <v>514</v>
      </c>
      <c r="W10" s="21">
        <v>339</v>
      </c>
    </row>
    <row r="11" spans="1:24" x14ac:dyDescent="0.35">
      <c r="A11" s="11"/>
      <c r="B11" s="22" t="s">
        <v>1609</v>
      </c>
      <c r="C11" s="23">
        <v>998</v>
      </c>
      <c r="D11" s="24">
        <v>243</v>
      </c>
      <c r="E11" s="25">
        <v>100</v>
      </c>
      <c r="F11" s="25">
        <v>123</v>
      </c>
      <c r="G11" s="25">
        <v>191</v>
      </c>
      <c r="H11" s="25">
        <v>237</v>
      </c>
      <c r="I11" s="26">
        <v>81</v>
      </c>
      <c r="J11" s="24">
        <v>855</v>
      </c>
      <c r="K11" s="26">
        <v>106</v>
      </c>
      <c r="L11" s="24">
        <v>998</v>
      </c>
      <c r="M11" s="25" t="s">
        <v>486</v>
      </c>
      <c r="N11" s="25" t="s">
        <v>486</v>
      </c>
      <c r="O11" s="25" t="s">
        <v>486</v>
      </c>
      <c r="P11" s="25" t="s">
        <v>486</v>
      </c>
      <c r="Q11" s="25" t="s">
        <v>486</v>
      </c>
      <c r="R11" s="26" t="s">
        <v>486</v>
      </c>
      <c r="S11" s="24">
        <v>336</v>
      </c>
      <c r="T11" s="25">
        <v>282</v>
      </c>
      <c r="U11" s="25">
        <v>115</v>
      </c>
      <c r="V11" s="25">
        <v>28</v>
      </c>
      <c r="W11" s="26">
        <v>132</v>
      </c>
      <c r="X11" s="10"/>
    </row>
    <row r="12" spans="1:24" x14ac:dyDescent="0.35">
      <c r="A12" s="11"/>
      <c r="B12" s="22" t="s">
        <v>449</v>
      </c>
      <c r="C12" s="27">
        <v>0.19</v>
      </c>
      <c r="D12" s="28">
        <v>0.12</v>
      </c>
      <c r="E12" s="29">
        <v>0.27</v>
      </c>
      <c r="F12" s="29">
        <v>0.13</v>
      </c>
      <c r="G12" s="29">
        <v>0.3</v>
      </c>
      <c r="H12" s="29">
        <v>0.32</v>
      </c>
      <c r="I12" s="30">
        <v>0.23</v>
      </c>
      <c r="J12" s="28">
        <v>0.21</v>
      </c>
      <c r="K12" s="30">
        <v>0.12</v>
      </c>
      <c r="L12" s="28">
        <v>1</v>
      </c>
      <c r="M12" s="25" t="s">
        <v>486</v>
      </c>
      <c r="N12" s="25" t="s">
        <v>486</v>
      </c>
      <c r="O12" s="25" t="s">
        <v>486</v>
      </c>
      <c r="P12" s="25" t="s">
        <v>486</v>
      </c>
      <c r="Q12" s="25" t="s">
        <v>486</v>
      </c>
      <c r="R12" s="26" t="s">
        <v>486</v>
      </c>
      <c r="S12" s="28">
        <v>0.31</v>
      </c>
      <c r="T12" s="29">
        <v>0.2</v>
      </c>
      <c r="U12" s="29">
        <v>0.09</v>
      </c>
      <c r="V12" s="29">
        <v>0.06</v>
      </c>
      <c r="W12" s="30">
        <v>0.39</v>
      </c>
      <c r="X12" s="10"/>
    </row>
    <row r="13" spans="1:24" x14ac:dyDescent="0.35">
      <c r="A13" s="11"/>
      <c r="B13" s="22" t="s">
        <v>449</v>
      </c>
      <c r="C13" s="24" t="s">
        <v>1619</v>
      </c>
      <c r="D13" s="24" t="s">
        <v>449</v>
      </c>
      <c r="E13" s="25" t="s">
        <v>592</v>
      </c>
      <c r="F13" s="25" t="s">
        <v>449</v>
      </c>
      <c r="G13" s="25" t="s">
        <v>592</v>
      </c>
      <c r="H13" s="25" t="s">
        <v>1177</v>
      </c>
      <c r="I13" s="26" t="s">
        <v>564</v>
      </c>
      <c r="J13" s="24" t="s">
        <v>514</v>
      </c>
      <c r="K13" s="26" t="s">
        <v>449</v>
      </c>
      <c r="L13" s="24" t="s">
        <v>1620</v>
      </c>
      <c r="M13" s="25" t="s">
        <v>449</v>
      </c>
      <c r="N13" s="25" t="s">
        <v>449</v>
      </c>
      <c r="O13" s="25" t="s">
        <v>449</v>
      </c>
      <c r="P13" s="25" t="s">
        <v>449</v>
      </c>
      <c r="Q13" s="25" t="s">
        <v>449</v>
      </c>
      <c r="R13" s="26" t="s">
        <v>449</v>
      </c>
      <c r="S13" s="24" t="s">
        <v>929</v>
      </c>
      <c r="T13" s="25" t="s">
        <v>567</v>
      </c>
      <c r="U13" s="25" t="s">
        <v>449</v>
      </c>
      <c r="V13" s="25" t="s">
        <v>449</v>
      </c>
      <c r="W13" s="26" t="s">
        <v>929</v>
      </c>
      <c r="X13" s="10"/>
    </row>
    <row r="14" spans="1:24" x14ac:dyDescent="0.35">
      <c r="A14" s="11"/>
      <c r="B14" s="22" t="s">
        <v>449</v>
      </c>
      <c r="C14" s="24" t="s">
        <v>647</v>
      </c>
      <c r="D14" s="24" t="s">
        <v>449</v>
      </c>
      <c r="E14" s="25" t="s">
        <v>449</v>
      </c>
      <c r="F14" s="25" t="s">
        <v>449</v>
      </c>
      <c r="G14" s="25" t="s">
        <v>449</v>
      </c>
      <c r="H14" s="25" t="s">
        <v>449</v>
      </c>
      <c r="I14" s="26" t="s">
        <v>449</v>
      </c>
      <c r="J14" s="24" t="s">
        <v>449</v>
      </c>
      <c r="K14" s="26" t="s">
        <v>449</v>
      </c>
      <c r="L14" s="24" t="s">
        <v>449</v>
      </c>
      <c r="M14" s="25" t="s">
        <v>449</v>
      </c>
      <c r="N14" s="25" t="s">
        <v>449</v>
      </c>
      <c r="O14" s="25" t="s">
        <v>449</v>
      </c>
      <c r="P14" s="25" t="s">
        <v>449</v>
      </c>
      <c r="Q14" s="25" t="s">
        <v>449</v>
      </c>
      <c r="R14" s="26" t="s">
        <v>449</v>
      </c>
      <c r="S14" s="24" t="s">
        <v>449</v>
      </c>
      <c r="T14" s="25" t="s">
        <v>449</v>
      </c>
      <c r="U14" s="25" t="s">
        <v>449</v>
      </c>
      <c r="V14" s="25" t="s">
        <v>449</v>
      </c>
      <c r="W14" s="26" t="s">
        <v>449</v>
      </c>
      <c r="X14" s="10"/>
    </row>
    <row r="15" spans="1:24" ht="29" x14ac:dyDescent="0.35">
      <c r="A15" s="11"/>
      <c r="B15" s="8" t="s">
        <v>1611</v>
      </c>
      <c r="C15" s="9">
        <v>1206</v>
      </c>
      <c r="D15" s="10">
        <v>393</v>
      </c>
      <c r="E15" s="5">
        <v>106</v>
      </c>
      <c r="F15" s="5">
        <v>252</v>
      </c>
      <c r="G15" s="5">
        <v>181</v>
      </c>
      <c r="H15" s="5">
        <v>170</v>
      </c>
      <c r="I15" s="11">
        <v>86</v>
      </c>
      <c r="J15" s="10">
        <v>1025</v>
      </c>
      <c r="K15" s="11">
        <v>145</v>
      </c>
      <c r="L15" s="10" t="s">
        <v>486</v>
      </c>
      <c r="M15" s="5">
        <v>1206</v>
      </c>
      <c r="N15" s="5" t="s">
        <v>486</v>
      </c>
      <c r="O15" s="5" t="s">
        <v>486</v>
      </c>
      <c r="P15" s="5" t="s">
        <v>486</v>
      </c>
      <c r="Q15" s="5" t="s">
        <v>486</v>
      </c>
      <c r="R15" s="11" t="s">
        <v>486</v>
      </c>
      <c r="S15" s="10">
        <v>295</v>
      </c>
      <c r="T15" s="5">
        <v>418</v>
      </c>
      <c r="U15" s="5">
        <v>289</v>
      </c>
      <c r="V15" s="5">
        <v>49</v>
      </c>
      <c r="W15" s="11">
        <v>68</v>
      </c>
      <c r="X15" s="10"/>
    </row>
    <row r="16" spans="1:24" x14ac:dyDescent="0.35">
      <c r="A16" s="11"/>
      <c r="B16" s="8" t="s">
        <v>449</v>
      </c>
      <c r="C16" s="12">
        <v>0.23</v>
      </c>
      <c r="D16" s="13">
        <v>0.2</v>
      </c>
      <c r="E16" s="14">
        <v>0.28000000000000003</v>
      </c>
      <c r="F16" s="14">
        <v>0.26</v>
      </c>
      <c r="G16" s="14">
        <v>0.28999999999999998</v>
      </c>
      <c r="H16" s="14">
        <v>0.23</v>
      </c>
      <c r="I16" s="15">
        <v>0.24</v>
      </c>
      <c r="J16" s="13">
        <v>0.25</v>
      </c>
      <c r="K16" s="15">
        <v>0.17</v>
      </c>
      <c r="L16" s="10" t="s">
        <v>486</v>
      </c>
      <c r="M16" s="14">
        <v>1</v>
      </c>
      <c r="N16" s="5" t="s">
        <v>486</v>
      </c>
      <c r="O16" s="5" t="s">
        <v>486</v>
      </c>
      <c r="P16" s="5" t="s">
        <v>486</v>
      </c>
      <c r="Q16" s="5" t="s">
        <v>486</v>
      </c>
      <c r="R16" s="11" t="s">
        <v>486</v>
      </c>
      <c r="S16" s="13">
        <v>0.27</v>
      </c>
      <c r="T16" s="14">
        <v>0.28999999999999998</v>
      </c>
      <c r="U16" s="14">
        <v>0.22</v>
      </c>
      <c r="V16" s="14">
        <v>0.1</v>
      </c>
      <c r="W16" s="15">
        <v>0.2</v>
      </c>
      <c r="X16" s="10"/>
    </row>
    <row r="17" spans="1:24" x14ac:dyDescent="0.35">
      <c r="A17" s="11"/>
      <c r="B17" s="8" t="s">
        <v>449</v>
      </c>
      <c r="C17" s="10" t="s">
        <v>1621</v>
      </c>
      <c r="D17" s="10" t="s">
        <v>449</v>
      </c>
      <c r="E17" s="5" t="s">
        <v>560</v>
      </c>
      <c r="F17" s="5" t="s">
        <v>489</v>
      </c>
      <c r="G17" s="5" t="s">
        <v>489</v>
      </c>
      <c r="H17" s="5" t="s">
        <v>449</v>
      </c>
      <c r="I17" s="11" t="s">
        <v>449</v>
      </c>
      <c r="J17" s="10" t="s">
        <v>514</v>
      </c>
      <c r="K17" s="11" t="s">
        <v>449</v>
      </c>
      <c r="L17" s="10" t="s">
        <v>449</v>
      </c>
      <c r="M17" s="5" t="s">
        <v>1622</v>
      </c>
      <c r="N17" s="5" t="s">
        <v>449</v>
      </c>
      <c r="O17" s="5" t="s">
        <v>449</v>
      </c>
      <c r="P17" s="5" t="s">
        <v>449</v>
      </c>
      <c r="Q17" s="5" t="s">
        <v>449</v>
      </c>
      <c r="R17" s="11" t="s">
        <v>449</v>
      </c>
      <c r="S17" s="10" t="s">
        <v>494</v>
      </c>
      <c r="T17" s="5" t="s">
        <v>616</v>
      </c>
      <c r="U17" s="5" t="s">
        <v>647</v>
      </c>
      <c r="V17" s="5" t="s">
        <v>449</v>
      </c>
      <c r="W17" s="11" t="s">
        <v>647</v>
      </c>
      <c r="X17" s="10"/>
    </row>
    <row r="18" spans="1:24" ht="29" x14ac:dyDescent="0.35">
      <c r="A18" s="11"/>
      <c r="B18" s="22" t="s">
        <v>1612</v>
      </c>
      <c r="C18" s="23">
        <v>382</v>
      </c>
      <c r="D18" s="24">
        <v>168</v>
      </c>
      <c r="E18" s="25">
        <v>23</v>
      </c>
      <c r="F18" s="25">
        <v>67</v>
      </c>
      <c r="G18" s="25">
        <v>49</v>
      </c>
      <c r="H18" s="25">
        <v>38</v>
      </c>
      <c r="I18" s="26">
        <v>29</v>
      </c>
      <c r="J18" s="24">
        <v>317</v>
      </c>
      <c r="K18" s="26">
        <v>52</v>
      </c>
      <c r="L18" s="24" t="s">
        <v>486</v>
      </c>
      <c r="M18" s="25" t="s">
        <v>486</v>
      </c>
      <c r="N18" s="25">
        <v>382</v>
      </c>
      <c r="O18" s="25" t="s">
        <v>486</v>
      </c>
      <c r="P18" s="25" t="s">
        <v>486</v>
      </c>
      <c r="Q18" s="25" t="s">
        <v>486</v>
      </c>
      <c r="R18" s="26" t="s">
        <v>486</v>
      </c>
      <c r="S18" s="24">
        <v>91</v>
      </c>
      <c r="T18" s="25">
        <v>127</v>
      </c>
      <c r="U18" s="25">
        <v>93</v>
      </c>
      <c r="V18" s="25">
        <v>31</v>
      </c>
      <c r="W18" s="26">
        <v>9</v>
      </c>
      <c r="X18" s="10"/>
    </row>
    <row r="19" spans="1:24" x14ac:dyDescent="0.35">
      <c r="A19" s="11"/>
      <c r="B19" s="22" t="s">
        <v>449</v>
      </c>
      <c r="C19" s="27">
        <v>7.0000000000000007E-2</v>
      </c>
      <c r="D19" s="28">
        <v>0.08</v>
      </c>
      <c r="E19" s="29">
        <v>0.06</v>
      </c>
      <c r="F19" s="29">
        <v>7.0000000000000007E-2</v>
      </c>
      <c r="G19" s="29">
        <v>0.08</v>
      </c>
      <c r="H19" s="29">
        <v>0.05</v>
      </c>
      <c r="I19" s="30">
        <v>0.08</v>
      </c>
      <c r="J19" s="28">
        <v>0.08</v>
      </c>
      <c r="K19" s="30">
        <v>0.06</v>
      </c>
      <c r="L19" s="24" t="s">
        <v>486</v>
      </c>
      <c r="M19" s="25" t="s">
        <v>486</v>
      </c>
      <c r="N19" s="29">
        <v>1</v>
      </c>
      <c r="O19" s="25" t="s">
        <v>486</v>
      </c>
      <c r="P19" s="25" t="s">
        <v>486</v>
      </c>
      <c r="Q19" s="25" t="s">
        <v>486</v>
      </c>
      <c r="R19" s="26" t="s">
        <v>486</v>
      </c>
      <c r="S19" s="28">
        <v>0.08</v>
      </c>
      <c r="T19" s="29">
        <v>0.09</v>
      </c>
      <c r="U19" s="29">
        <v>7.0000000000000007E-2</v>
      </c>
      <c r="V19" s="29">
        <v>0.06</v>
      </c>
      <c r="W19" s="30">
        <v>0.03</v>
      </c>
      <c r="X19" s="10"/>
    </row>
    <row r="20" spans="1:24" x14ac:dyDescent="0.35">
      <c r="A20" s="11"/>
      <c r="B20" s="22" t="s">
        <v>449</v>
      </c>
      <c r="C20" s="24" t="s">
        <v>1623</v>
      </c>
      <c r="D20" s="24" t="s">
        <v>557</v>
      </c>
      <c r="E20" s="25" t="s">
        <v>449</v>
      </c>
      <c r="F20" s="25" t="s">
        <v>449</v>
      </c>
      <c r="G20" s="25" t="s">
        <v>449</v>
      </c>
      <c r="H20" s="25" t="s">
        <v>449</v>
      </c>
      <c r="I20" s="26" t="s">
        <v>449</v>
      </c>
      <c r="J20" s="24" t="s">
        <v>449</v>
      </c>
      <c r="K20" s="26" t="s">
        <v>449</v>
      </c>
      <c r="L20" s="24" t="s">
        <v>449</v>
      </c>
      <c r="M20" s="25" t="s">
        <v>449</v>
      </c>
      <c r="N20" s="25" t="s">
        <v>887</v>
      </c>
      <c r="O20" s="25" t="s">
        <v>449</v>
      </c>
      <c r="P20" s="25" t="s">
        <v>449</v>
      </c>
      <c r="Q20" s="25" t="s">
        <v>449</v>
      </c>
      <c r="R20" s="26" t="s">
        <v>449</v>
      </c>
      <c r="S20" s="24" t="s">
        <v>559</v>
      </c>
      <c r="T20" s="25" t="s">
        <v>559</v>
      </c>
      <c r="U20" s="25" t="s">
        <v>559</v>
      </c>
      <c r="V20" s="25" t="s">
        <v>449</v>
      </c>
      <c r="W20" s="26" t="s">
        <v>449</v>
      </c>
      <c r="X20" s="10"/>
    </row>
    <row r="21" spans="1:24" ht="29" x14ac:dyDescent="0.35">
      <c r="A21" s="11"/>
      <c r="B21" s="8" t="s">
        <v>1613</v>
      </c>
      <c r="C21" s="9">
        <v>1335</v>
      </c>
      <c r="D21" s="10">
        <v>631</v>
      </c>
      <c r="E21" s="5">
        <v>82</v>
      </c>
      <c r="F21" s="5">
        <v>300</v>
      </c>
      <c r="G21" s="5">
        <v>117</v>
      </c>
      <c r="H21" s="5">
        <v>109</v>
      </c>
      <c r="I21" s="11">
        <v>77</v>
      </c>
      <c r="J21" s="10">
        <v>982</v>
      </c>
      <c r="K21" s="11">
        <v>297</v>
      </c>
      <c r="L21" s="10" t="s">
        <v>486</v>
      </c>
      <c r="M21" s="5" t="s">
        <v>486</v>
      </c>
      <c r="N21" s="5" t="s">
        <v>486</v>
      </c>
      <c r="O21" s="5">
        <v>1335</v>
      </c>
      <c r="P21" s="5" t="s">
        <v>486</v>
      </c>
      <c r="Q21" s="5" t="s">
        <v>486</v>
      </c>
      <c r="R21" s="11" t="s">
        <v>486</v>
      </c>
      <c r="S21" s="10">
        <v>171</v>
      </c>
      <c r="T21" s="5">
        <v>378</v>
      </c>
      <c r="U21" s="5">
        <v>440</v>
      </c>
      <c r="V21" s="5">
        <v>192</v>
      </c>
      <c r="W21" s="11">
        <v>37</v>
      </c>
      <c r="X21" s="10"/>
    </row>
    <row r="22" spans="1:24" x14ac:dyDescent="0.35">
      <c r="A22" s="11"/>
      <c r="B22" s="8" t="s">
        <v>449</v>
      </c>
      <c r="C22" s="12">
        <v>0.26</v>
      </c>
      <c r="D22" s="13">
        <v>0.31</v>
      </c>
      <c r="E22" s="14">
        <v>0.22</v>
      </c>
      <c r="F22" s="14">
        <v>0.31</v>
      </c>
      <c r="G22" s="14">
        <v>0.18</v>
      </c>
      <c r="H22" s="14">
        <v>0.15</v>
      </c>
      <c r="I22" s="15">
        <v>0.21</v>
      </c>
      <c r="J22" s="13">
        <v>0.24</v>
      </c>
      <c r="K22" s="15">
        <v>0.35</v>
      </c>
      <c r="L22" s="10" t="s">
        <v>486</v>
      </c>
      <c r="M22" s="5" t="s">
        <v>486</v>
      </c>
      <c r="N22" s="5" t="s">
        <v>486</v>
      </c>
      <c r="O22" s="14">
        <v>1</v>
      </c>
      <c r="P22" s="5" t="s">
        <v>486</v>
      </c>
      <c r="Q22" s="5" t="s">
        <v>486</v>
      </c>
      <c r="R22" s="11" t="s">
        <v>486</v>
      </c>
      <c r="S22" s="13">
        <v>0.16</v>
      </c>
      <c r="T22" s="14">
        <v>0.26</v>
      </c>
      <c r="U22" s="14">
        <v>0.33</v>
      </c>
      <c r="V22" s="14">
        <v>0.37</v>
      </c>
      <c r="W22" s="15">
        <v>0.11</v>
      </c>
      <c r="X22" s="10"/>
    </row>
    <row r="23" spans="1:24" x14ac:dyDescent="0.35">
      <c r="A23" s="11"/>
      <c r="B23" s="8" t="s">
        <v>449</v>
      </c>
      <c r="C23" s="10" t="s">
        <v>1624</v>
      </c>
      <c r="D23" s="10" t="s">
        <v>880</v>
      </c>
      <c r="E23" s="5" t="s">
        <v>557</v>
      </c>
      <c r="F23" s="5" t="s">
        <v>880</v>
      </c>
      <c r="G23" s="5" t="s">
        <v>449</v>
      </c>
      <c r="H23" s="5" t="s">
        <v>449</v>
      </c>
      <c r="I23" s="11" t="s">
        <v>557</v>
      </c>
      <c r="J23" s="10" t="s">
        <v>449</v>
      </c>
      <c r="K23" s="11" t="s">
        <v>506</v>
      </c>
      <c r="L23" s="10" t="s">
        <v>449</v>
      </c>
      <c r="M23" s="5" t="s">
        <v>449</v>
      </c>
      <c r="N23" s="5" t="s">
        <v>449</v>
      </c>
      <c r="O23" s="5" t="s">
        <v>1625</v>
      </c>
      <c r="P23" s="5" t="s">
        <v>449</v>
      </c>
      <c r="Q23" s="5" t="s">
        <v>449</v>
      </c>
      <c r="R23" s="11" t="s">
        <v>449</v>
      </c>
      <c r="S23" s="10" t="s">
        <v>449</v>
      </c>
      <c r="T23" s="5" t="s">
        <v>745</v>
      </c>
      <c r="U23" s="5" t="s">
        <v>737</v>
      </c>
      <c r="V23" s="5" t="s">
        <v>737</v>
      </c>
      <c r="W23" s="11" t="s">
        <v>449</v>
      </c>
      <c r="X23" s="10"/>
    </row>
    <row r="24" spans="1:24" x14ac:dyDescent="0.35">
      <c r="A24" s="11"/>
      <c r="B24" s="8" t="s">
        <v>449</v>
      </c>
      <c r="C24" s="10" t="s">
        <v>559</v>
      </c>
      <c r="D24" s="10" t="s">
        <v>449</v>
      </c>
      <c r="E24" s="5" t="s">
        <v>449</v>
      </c>
      <c r="F24" s="5" t="s">
        <v>449</v>
      </c>
      <c r="G24" s="5" t="s">
        <v>449</v>
      </c>
      <c r="H24" s="5" t="s">
        <v>449</v>
      </c>
      <c r="I24" s="11" t="s">
        <v>449</v>
      </c>
      <c r="J24" s="10" t="s">
        <v>449</v>
      </c>
      <c r="K24" s="11" t="s">
        <v>449</v>
      </c>
      <c r="L24" s="10" t="s">
        <v>449</v>
      </c>
      <c r="M24" s="5" t="s">
        <v>449</v>
      </c>
      <c r="N24" s="5" t="s">
        <v>449</v>
      </c>
      <c r="O24" s="5" t="s">
        <v>449</v>
      </c>
      <c r="P24" s="5" t="s">
        <v>449</v>
      </c>
      <c r="Q24" s="5" t="s">
        <v>449</v>
      </c>
      <c r="R24" s="11" t="s">
        <v>449</v>
      </c>
      <c r="S24" s="10" t="s">
        <v>449</v>
      </c>
      <c r="T24" s="5" t="s">
        <v>449</v>
      </c>
      <c r="U24" s="5" t="s">
        <v>449</v>
      </c>
      <c r="V24" s="5" t="s">
        <v>449</v>
      </c>
      <c r="W24" s="11" t="s">
        <v>449</v>
      </c>
      <c r="X24" s="10"/>
    </row>
    <row r="25" spans="1:24" ht="58" x14ac:dyDescent="0.35">
      <c r="A25" s="11"/>
      <c r="B25" s="22" t="s">
        <v>1614</v>
      </c>
      <c r="C25" s="23">
        <v>758</v>
      </c>
      <c r="D25" s="24">
        <v>425</v>
      </c>
      <c r="E25" s="25">
        <v>44</v>
      </c>
      <c r="F25" s="25">
        <v>145</v>
      </c>
      <c r="G25" s="25">
        <v>43</v>
      </c>
      <c r="H25" s="25">
        <v>57</v>
      </c>
      <c r="I25" s="26">
        <v>36</v>
      </c>
      <c r="J25" s="24">
        <v>520</v>
      </c>
      <c r="K25" s="26">
        <v>187</v>
      </c>
      <c r="L25" s="24" t="s">
        <v>486</v>
      </c>
      <c r="M25" s="25" t="s">
        <v>486</v>
      </c>
      <c r="N25" s="25" t="s">
        <v>486</v>
      </c>
      <c r="O25" s="25" t="s">
        <v>486</v>
      </c>
      <c r="P25" s="25">
        <v>758</v>
      </c>
      <c r="Q25" s="25" t="s">
        <v>486</v>
      </c>
      <c r="R25" s="26" t="s">
        <v>486</v>
      </c>
      <c r="S25" s="24">
        <v>51</v>
      </c>
      <c r="T25" s="25">
        <v>149</v>
      </c>
      <c r="U25" s="25">
        <v>283</v>
      </c>
      <c r="V25" s="25">
        <v>185</v>
      </c>
      <c r="W25" s="26">
        <v>16</v>
      </c>
      <c r="X25" s="10"/>
    </row>
    <row r="26" spans="1:24" x14ac:dyDescent="0.35">
      <c r="A26" s="11"/>
      <c r="B26" s="22" t="s">
        <v>449</v>
      </c>
      <c r="C26" s="27">
        <v>0.15</v>
      </c>
      <c r="D26" s="28">
        <v>0.21</v>
      </c>
      <c r="E26" s="29">
        <v>0.12</v>
      </c>
      <c r="F26" s="29">
        <v>0.15</v>
      </c>
      <c r="G26" s="29">
        <v>7.0000000000000007E-2</v>
      </c>
      <c r="H26" s="29">
        <v>0.08</v>
      </c>
      <c r="I26" s="30">
        <v>0.1</v>
      </c>
      <c r="J26" s="28">
        <v>0.13</v>
      </c>
      <c r="K26" s="30">
        <v>0.22</v>
      </c>
      <c r="L26" s="24" t="s">
        <v>486</v>
      </c>
      <c r="M26" s="25" t="s">
        <v>486</v>
      </c>
      <c r="N26" s="25" t="s">
        <v>486</v>
      </c>
      <c r="O26" s="25" t="s">
        <v>486</v>
      </c>
      <c r="P26" s="29">
        <v>1</v>
      </c>
      <c r="Q26" s="25" t="s">
        <v>486</v>
      </c>
      <c r="R26" s="26" t="s">
        <v>486</v>
      </c>
      <c r="S26" s="28">
        <v>0.05</v>
      </c>
      <c r="T26" s="29">
        <v>0.1</v>
      </c>
      <c r="U26" s="29">
        <v>0.21</v>
      </c>
      <c r="V26" s="29">
        <v>0.36</v>
      </c>
      <c r="W26" s="30">
        <v>0.05</v>
      </c>
      <c r="X26" s="10"/>
    </row>
    <row r="27" spans="1:24" x14ac:dyDescent="0.35">
      <c r="A27" s="11"/>
      <c r="B27" s="22" t="s">
        <v>449</v>
      </c>
      <c r="C27" s="24" t="s">
        <v>1626</v>
      </c>
      <c r="D27" s="24" t="s">
        <v>800</v>
      </c>
      <c r="E27" s="25" t="s">
        <v>756</v>
      </c>
      <c r="F27" s="25" t="s">
        <v>1021</v>
      </c>
      <c r="G27" s="25" t="s">
        <v>449</v>
      </c>
      <c r="H27" s="25" t="s">
        <v>449</v>
      </c>
      <c r="I27" s="26" t="s">
        <v>449</v>
      </c>
      <c r="J27" s="24" t="s">
        <v>449</v>
      </c>
      <c r="K27" s="26" t="s">
        <v>506</v>
      </c>
      <c r="L27" s="24" t="s">
        <v>449</v>
      </c>
      <c r="M27" s="25" t="s">
        <v>449</v>
      </c>
      <c r="N27" s="25" t="s">
        <v>449</v>
      </c>
      <c r="O27" s="25" t="s">
        <v>449</v>
      </c>
      <c r="P27" s="25" t="s">
        <v>1593</v>
      </c>
      <c r="Q27" s="25" t="s">
        <v>449</v>
      </c>
      <c r="R27" s="26" t="s">
        <v>449</v>
      </c>
      <c r="S27" s="24" t="s">
        <v>449</v>
      </c>
      <c r="T27" s="25" t="s">
        <v>745</v>
      </c>
      <c r="U27" s="25" t="s">
        <v>737</v>
      </c>
      <c r="V27" s="25" t="s">
        <v>733</v>
      </c>
      <c r="W27" s="26" t="s">
        <v>449</v>
      </c>
      <c r="X27" s="10"/>
    </row>
    <row r="28" spans="1:24" x14ac:dyDescent="0.35">
      <c r="A28" s="11"/>
      <c r="B28" s="22" t="s">
        <v>449</v>
      </c>
      <c r="C28" s="24" t="s">
        <v>1627</v>
      </c>
      <c r="D28" s="24" t="s">
        <v>449</v>
      </c>
      <c r="E28" s="25" t="s">
        <v>449</v>
      </c>
      <c r="F28" s="25" t="s">
        <v>449</v>
      </c>
      <c r="G28" s="25" t="s">
        <v>449</v>
      </c>
      <c r="H28" s="25" t="s">
        <v>449</v>
      </c>
      <c r="I28" s="26" t="s">
        <v>449</v>
      </c>
      <c r="J28" s="24" t="s">
        <v>449</v>
      </c>
      <c r="K28" s="26" t="s">
        <v>449</v>
      </c>
      <c r="L28" s="24" t="s">
        <v>449</v>
      </c>
      <c r="M28" s="25" t="s">
        <v>449</v>
      </c>
      <c r="N28" s="25" t="s">
        <v>449</v>
      </c>
      <c r="O28" s="25" t="s">
        <v>449</v>
      </c>
      <c r="P28" s="25" t="s">
        <v>449</v>
      </c>
      <c r="Q28" s="25" t="s">
        <v>449</v>
      </c>
      <c r="R28" s="26" t="s">
        <v>449</v>
      </c>
      <c r="S28" s="24" t="s">
        <v>449</v>
      </c>
      <c r="T28" s="25" t="s">
        <v>449</v>
      </c>
      <c r="U28" s="25" t="s">
        <v>449</v>
      </c>
      <c r="V28" s="25" t="s">
        <v>449</v>
      </c>
      <c r="W28" s="26" t="s">
        <v>449</v>
      </c>
      <c r="X28" s="10"/>
    </row>
    <row r="29" spans="1:24" ht="43.5" x14ac:dyDescent="0.35">
      <c r="A29" s="11"/>
      <c r="B29" s="8" t="s">
        <v>1615</v>
      </c>
      <c r="C29" s="9">
        <v>211</v>
      </c>
      <c r="D29" s="10">
        <v>109</v>
      </c>
      <c r="E29" s="5">
        <v>10</v>
      </c>
      <c r="F29" s="5">
        <v>48</v>
      </c>
      <c r="G29" s="5">
        <v>14</v>
      </c>
      <c r="H29" s="5">
        <v>7</v>
      </c>
      <c r="I29" s="11">
        <v>22</v>
      </c>
      <c r="J29" s="10">
        <v>179</v>
      </c>
      <c r="K29" s="11">
        <v>27</v>
      </c>
      <c r="L29" s="10" t="s">
        <v>486</v>
      </c>
      <c r="M29" s="5" t="s">
        <v>486</v>
      </c>
      <c r="N29" s="5" t="s">
        <v>486</v>
      </c>
      <c r="O29" s="5" t="s">
        <v>486</v>
      </c>
      <c r="P29" s="5" t="s">
        <v>486</v>
      </c>
      <c r="Q29" s="5">
        <v>211</v>
      </c>
      <c r="R29" s="11" t="s">
        <v>486</v>
      </c>
      <c r="S29" s="10">
        <v>15</v>
      </c>
      <c r="T29" s="5">
        <v>52</v>
      </c>
      <c r="U29" s="5">
        <v>95</v>
      </c>
      <c r="V29" s="5">
        <v>29</v>
      </c>
      <c r="W29" s="11">
        <v>5</v>
      </c>
      <c r="X29" s="10"/>
    </row>
    <row r="30" spans="1:24" x14ac:dyDescent="0.35">
      <c r="A30" s="11"/>
      <c r="B30" s="8" t="s">
        <v>449</v>
      </c>
      <c r="C30" s="12">
        <v>0.04</v>
      </c>
      <c r="D30" s="13">
        <v>0.05</v>
      </c>
      <c r="E30" s="14">
        <v>0.03</v>
      </c>
      <c r="F30" s="14">
        <v>0.05</v>
      </c>
      <c r="G30" s="14">
        <v>0.02</v>
      </c>
      <c r="H30" s="14">
        <v>0.01</v>
      </c>
      <c r="I30" s="15">
        <v>0.06</v>
      </c>
      <c r="J30" s="13">
        <v>0.04</v>
      </c>
      <c r="K30" s="15">
        <v>0.03</v>
      </c>
      <c r="L30" s="10" t="s">
        <v>486</v>
      </c>
      <c r="M30" s="5" t="s">
        <v>486</v>
      </c>
      <c r="N30" s="5" t="s">
        <v>486</v>
      </c>
      <c r="O30" s="5" t="s">
        <v>486</v>
      </c>
      <c r="P30" s="5" t="s">
        <v>486</v>
      </c>
      <c r="Q30" s="14">
        <v>1</v>
      </c>
      <c r="R30" s="11" t="s">
        <v>486</v>
      </c>
      <c r="S30" s="13">
        <v>0.01</v>
      </c>
      <c r="T30" s="14">
        <v>0.04</v>
      </c>
      <c r="U30" s="14">
        <v>7.0000000000000007E-2</v>
      </c>
      <c r="V30" s="14">
        <v>0.06</v>
      </c>
      <c r="W30" s="15">
        <v>0.02</v>
      </c>
      <c r="X30" s="10"/>
    </row>
    <row r="31" spans="1:24" x14ac:dyDescent="0.35">
      <c r="A31" s="11"/>
      <c r="B31" s="8" t="s">
        <v>449</v>
      </c>
      <c r="C31" s="10" t="s">
        <v>1628</v>
      </c>
      <c r="D31" s="10" t="s">
        <v>643</v>
      </c>
      <c r="E31" s="5" t="s">
        <v>449</v>
      </c>
      <c r="F31" s="5" t="s">
        <v>1021</v>
      </c>
      <c r="G31" s="5" t="s">
        <v>449</v>
      </c>
      <c r="H31" s="5" t="s">
        <v>449</v>
      </c>
      <c r="I31" s="11" t="s">
        <v>1021</v>
      </c>
      <c r="J31" s="10" t="s">
        <v>449</v>
      </c>
      <c r="K31" s="11" t="s">
        <v>449</v>
      </c>
      <c r="L31" s="10" t="s">
        <v>449</v>
      </c>
      <c r="M31" s="5" t="s">
        <v>449</v>
      </c>
      <c r="N31" s="5" t="s">
        <v>449</v>
      </c>
      <c r="O31" s="5" t="s">
        <v>449</v>
      </c>
      <c r="P31" s="5" t="s">
        <v>449</v>
      </c>
      <c r="Q31" s="5" t="s">
        <v>804</v>
      </c>
      <c r="R31" s="11" t="s">
        <v>449</v>
      </c>
      <c r="S31" s="10" t="s">
        <v>449</v>
      </c>
      <c r="T31" s="5" t="s">
        <v>842</v>
      </c>
      <c r="U31" s="5" t="s">
        <v>737</v>
      </c>
      <c r="V31" s="5" t="s">
        <v>745</v>
      </c>
      <c r="W31" s="11" t="s">
        <v>449</v>
      </c>
      <c r="X31" s="10"/>
    </row>
    <row r="32" spans="1:24" x14ac:dyDescent="0.35">
      <c r="A32" s="11"/>
      <c r="B32" s="22" t="s">
        <v>1151</v>
      </c>
      <c r="C32" s="23">
        <v>264</v>
      </c>
      <c r="D32" s="24">
        <v>34</v>
      </c>
      <c r="E32" s="25">
        <v>11</v>
      </c>
      <c r="F32" s="25">
        <v>24</v>
      </c>
      <c r="G32" s="25">
        <v>39</v>
      </c>
      <c r="H32" s="25">
        <v>119</v>
      </c>
      <c r="I32" s="26">
        <v>28</v>
      </c>
      <c r="J32" s="24">
        <v>190</v>
      </c>
      <c r="K32" s="26">
        <v>46</v>
      </c>
      <c r="L32" s="24" t="s">
        <v>486</v>
      </c>
      <c r="M32" s="25" t="s">
        <v>486</v>
      </c>
      <c r="N32" s="25" t="s">
        <v>486</v>
      </c>
      <c r="O32" s="25" t="s">
        <v>486</v>
      </c>
      <c r="P32" s="25" t="s">
        <v>486</v>
      </c>
      <c r="Q32" s="25" t="s">
        <v>486</v>
      </c>
      <c r="R32" s="26">
        <v>264</v>
      </c>
      <c r="S32" s="24">
        <v>118</v>
      </c>
      <c r="T32" s="25">
        <v>27</v>
      </c>
      <c r="U32" s="25">
        <v>9</v>
      </c>
      <c r="V32" s="25" t="s">
        <v>486</v>
      </c>
      <c r="W32" s="26">
        <v>71</v>
      </c>
      <c r="X32" s="10"/>
    </row>
    <row r="33" spans="1:24" x14ac:dyDescent="0.35">
      <c r="A33" s="11"/>
      <c r="B33" s="22" t="s">
        <v>449</v>
      </c>
      <c r="C33" s="27">
        <v>0.05</v>
      </c>
      <c r="D33" s="28">
        <v>0.02</v>
      </c>
      <c r="E33" s="29">
        <v>0.03</v>
      </c>
      <c r="F33" s="29">
        <v>0.03</v>
      </c>
      <c r="G33" s="29">
        <v>0.06</v>
      </c>
      <c r="H33" s="29">
        <v>0.16</v>
      </c>
      <c r="I33" s="30">
        <v>0.08</v>
      </c>
      <c r="J33" s="28">
        <v>0.05</v>
      </c>
      <c r="K33" s="30">
        <v>0.05</v>
      </c>
      <c r="L33" s="24" t="s">
        <v>486</v>
      </c>
      <c r="M33" s="25" t="s">
        <v>486</v>
      </c>
      <c r="N33" s="25" t="s">
        <v>486</v>
      </c>
      <c r="O33" s="25" t="s">
        <v>486</v>
      </c>
      <c r="P33" s="25" t="s">
        <v>486</v>
      </c>
      <c r="Q33" s="25" t="s">
        <v>486</v>
      </c>
      <c r="R33" s="30">
        <v>1</v>
      </c>
      <c r="S33" s="28">
        <v>0.11</v>
      </c>
      <c r="T33" s="29">
        <v>0.02</v>
      </c>
      <c r="U33" s="29">
        <v>0.01</v>
      </c>
      <c r="V33" s="25" t="s">
        <v>486</v>
      </c>
      <c r="W33" s="30">
        <v>0.21</v>
      </c>
      <c r="X33" s="10"/>
    </row>
    <row r="34" spans="1:24" x14ac:dyDescent="0.35">
      <c r="A34" s="11"/>
      <c r="B34" s="22" t="s">
        <v>449</v>
      </c>
      <c r="C34" s="24" t="s">
        <v>1629</v>
      </c>
      <c r="D34" s="24" t="s">
        <v>449</v>
      </c>
      <c r="E34" s="25" t="s">
        <v>449</v>
      </c>
      <c r="F34" s="25" t="s">
        <v>449</v>
      </c>
      <c r="G34" s="25" t="s">
        <v>564</v>
      </c>
      <c r="H34" s="25" t="s">
        <v>795</v>
      </c>
      <c r="I34" s="26" t="s">
        <v>1511</v>
      </c>
      <c r="J34" s="24" t="s">
        <v>449</v>
      </c>
      <c r="K34" s="26" t="s">
        <v>449</v>
      </c>
      <c r="L34" s="24" t="s">
        <v>449</v>
      </c>
      <c r="M34" s="25" t="s">
        <v>449</v>
      </c>
      <c r="N34" s="25" t="s">
        <v>449</v>
      </c>
      <c r="O34" s="25" t="s">
        <v>449</v>
      </c>
      <c r="P34" s="25" t="s">
        <v>449</v>
      </c>
      <c r="Q34" s="25" t="s">
        <v>449</v>
      </c>
      <c r="R34" s="26" t="s">
        <v>980</v>
      </c>
      <c r="S34" s="24" t="s">
        <v>929</v>
      </c>
      <c r="T34" s="25" t="s">
        <v>567</v>
      </c>
      <c r="U34" s="25" t="s">
        <v>449</v>
      </c>
      <c r="V34" s="25" t="s">
        <v>449</v>
      </c>
      <c r="W34" s="26" t="s">
        <v>798</v>
      </c>
      <c r="X34" s="10"/>
    </row>
    <row r="35" spans="1:24" x14ac:dyDescent="0.35">
      <c r="A35" s="11"/>
      <c r="B35" s="22" t="s">
        <v>449</v>
      </c>
      <c r="C35" s="24" t="s">
        <v>647</v>
      </c>
      <c r="D35" s="24" t="s">
        <v>449</v>
      </c>
      <c r="E35" s="25" t="s">
        <v>449</v>
      </c>
      <c r="F35" s="25" t="s">
        <v>449</v>
      </c>
      <c r="G35" s="25" t="s">
        <v>449</v>
      </c>
      <c r="H35" s="25" t="s">
        <v>449</v>
      </c>
      <c r="I35" s="26" t="s">
        <v>449</v>
      </c>
      <c r="J35" s="24" t="s">
        <v>449</v>
      </c>
      <c r="K35" s="26" t="s">
        <v>449</v>
      </c>
      <c r="L35" s="24" t="s">
        <v>449</v>
      </c>
      <c r="M35" s="25" t="s">
        <v>449</v>
      </c>
      <c r="N35" s="25" t="s">
        <v>449</v>
      </c>
      <c r="O35" s="25" t="s">
        <v>449</v>
      </c>
      <c r="P35" s="25" t="s">
        <v>449</v>
      </c>
      <c r="Q35" s="25" t="s">
        <v>449</v>
      </c>
      <c r="R35" s="26" t="s">
        <v>449</v>
      </c>
      <c r="S35" s="24" t="s">
        <v>449</v>
      </c>
      <c r="T35" s="25" t="s">
        <v>449</v>
      </c>
      <c r="U35" s="25" t="s">
        <v>449</v>
      </c>
      <c r="V35" s="25" t="s">
        <v>449</v>
      </c>
      <c r="W35" s="26" t="s">
        <v>449</v>
      </c>
      <c r="X35" s="10"/>
    </row>
    <row r="36" spans="1:24" x14ac:dyDescent="0.35">
      <c r="A36" s="11"/>
      <c r="B36" s="8" t="s">
        <v>519</v>
      </c>
      <c r="C36" s="10">
        <v>332</v>
      </c>
      <c r="D36" s="10">
        <v>37</v>
      </c>
      <c r="E36" s="5">
        <v>36</v>
      </c>
      <c r="F36" s="5">
        <v>27</v>
      </c>
      <c r="G36" s="5">
        <v>47</v>
      </c>
      <c r="H36" s="5">
        <v>94</v>
      </c>
      <c r="I36" s="11">
        <v>25</v>
      </c>
      <c r="J36" s="10">
        <v>217</v>
      </c>
      <c r="K36" s="11">
        <v>63</v>
      </c>
      <c r="L36" s="10" t="s">
        <v>486</v>
      </c>
      <c r="M36" s="5" t="s">
        <v>486</v>
      </c>
      <c r="N36" s="5" t="s">
        <v>486</v>
      </c>
      <c r="O36" s="5" t="s">
        <v>486</v>
      </c>
      <c r="P36" s="5" t="s">
        <v>486</v>
      </c>
      <c r="Q36" s="5" t="s">
        <v>486</v>
      </c>
      <c r="R36" s="11" t="s">
        <v>486</v>
      </c>
      <c r="S36" s="10">
        <v>44</v>
      </c>
      <c r="T36" s="5">
        <v>32</v>
      </c>
      <c r="U36" s="5">
        <v>13</v>
      </c>
      <c r="V36" s="5">
        <v>4</v>
      </c>
      <c r="W36" s="11">
        <v>56</v>
      </c>
      <c r="X36" s="10"/>
    </row>
    <row r="37" spans="1:24" x14ac:dyDescent="0.35">
      <c r="A37" s="11"/>
      <c r="B37" s="8" t="s">
        <v>449</v>
      </c>
      <c r="C37" s="10" t="s">
        <v>1630</v>
      </c>
      <c r="D37" s="10" t="s">
        <v>449</v>
      </c>
      <c r="E37" s="5" t="s">
        <v>564</v>
      </c>
      <c r="F37" s="5" t="s">
        <v>449</v>
      </c>
      <c r="G37" s="5" t="s">
        <v>564</v>
      </c>
      <c r="H37" s="5" t="s">
        <v>978</v>
      </c>
      <c r="I37" s="11" t="s">
        <v>564</v>
      </c>
      <c r="J37" s="10" t="s">
        <v>449</v>
      </c>
      <c r="K37" s="11" t="s">
        <v>449</v>
      </c>
      <c r="L37" s="10" t="s">
        <v>449</v>
      </c>
      <c r="M37" s="5" t="s">
        <v>449</v>
      </c>
      <c r="N37" s="5" t="s">
        <v>449</v>
      </c>
      <c r="O37" s="5" t="s">
        <v>449</v>
      </c>
      <c r="P37" s="5" t="s">
        <v>449</v>
      </c>
      <c r="Q37" s="5" t="s">
        <v>449</v>
      </c>
      <c r="R37" s="11" t="s">
        <v>449</v>
      </c>
      <c r="S37" s="10" t="s">
        <v>1051</v>
      </c>
      <c r="T37" s="5" t="s">
        <v>493</v>
      </c>
      <c r="U37" s="5" t="s">
        <v>449</v>
      </c>
      <c r="V37" s="5" t="s">
        <v>449</v>
      </c>
      <c r="W37" s="11" t="s">
        <v>798</v>
      </c>
      <c r="X37" s="10"/>
    </row>
    <row r="38" spans="1:24" x14ac:dyDescent="0.35">
      <c r="A38" s="5"/>
      <c r="B38" s="31" t="s">
        <v>449</v>
      </c>
      <c r="C38" s="32" t="s">
        <v>1051</v>
      </c>
      <c r="D38" s="32" t="s">
        <v>449</v>
      </c>
      <c r="E38" s="33" t="s">
        <v>449</v>
      </c>
      <c r="F38" s="33" t="s">
        <v>449</v>
      </c>
      <c r="G38" s="33" t="s">
        <v>449</v>
      </c>
      <c r="H38" s="33" t="s">
        <v>449</v>
      </c>
      <c r="I38" s="34" t="s">
        <v>449</v>
      </c>
      <c r="J38" s="32" t="s">
        <v>449</v>
      </c>
      <c r="K38" s="34" t="s">
        <v>449</v>
      </c>
      <c r="L38" s="32" t="s">
        <v>449</v>
      </c>
      <c r="M38" s="33" t="s">
        <v>449</v>
      </c>
      <c r="N38" s="33" t="s">
        <v>449</v>
      </c>
      <c r="O38" s="33" t="s">
        <v>449</v>
      </c>
      <c r="P38" s="33" t="s">
        <v>449</v>
      </c>
      <c r="Q38" s="33" t="s">
        <v>449</v>
      </c>
      <c r="R38" s="34" t="s">
        <v>449</v>
      </c>
      <c r="S38" s="32" t="s">
        <v>449</v>
      </c>
      <c r="T38" s="33" t="s">
        <v>449</v>
      </c>
      <c r="U38" s="33" t="s">
        <v>449</v>
      </c>
      <c r="V38" s="33" t="s">
        <v>449</v>
      </c>
      <c r="W38" s="33" t="s">
        <v>449</v>
      </c>
      <c r="X38" s="10"/>
    </row>
    <row r="39" spans="1:24" x14ac:dyDescent="0.35">
      <c r="B39" s="1" t="s">
        <v>1929</v>
      </c>
    </row>
    <row r="40" spans="1:24" x14ac:dyDescent="0.35">
      <c r="B40" s="1" t="s">
        <v>577</v>
      </c>
    </row>
    <row r="41" spans="1:24" x14ac:dyDescent="0.35">
      <c r="B41" s="1" t="s">
        <v>578</v>
      </c>
    </row>
  </sheetData>
  <hyperlinks>
    <hyperlink ref="C1" location="Index!A145" display="Return to Index" xr:uid="{00000000-0004-0000-8D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4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E00-000000000000}">
  <dimension ref="A1:AC67"/>
  <sheetViews>
    <sheetView showGridLines="0" zoomScale="85" zoomScaleNormal="85" workbookViewId="0">
      <pane ySplit="8" topLeftCell="A9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378</v>
      </c>
    </row>
    <row r="6" spans="1:29" x14ac:dyDescent="0.35">
      <c r="B6" s="1" t="s">
        <v>379</v>
      </c>
    </row>
    <row r="7" spans="1:29" x14ac:dyDescent="0.35">
      <c r="B7" s="1" t="s">
        <v>338</v>
      </c>
    </row>
    <row r="8" spans="1:29" ht="58" x14ac:dyDescent="0.35">
      <c r="B8" s="5" t="s">
        <v>449</v>
      </c>
      <c r="C8" s="6" t="s">
        <v>450</v>
      </c>
      <c r="D8" s="6" t="s">
        <v>451</v>
      </c>
      <c r="E8" s="7" t="s">
        <v>452</v>
      </c>
      <c r="F8" s="7" t="s">
        <v>453</v>
      </c>
      <c r="G8" s="7" t="s">
        <v>454</v>
      </c>
      <c r="H8" s="7" t="s">
        <v>455</v>
      </c>
      <c r="I8" s="6" t="s">
        <v>456</v>
      </c>
      <c r="J8" s="7" t="s">
        <v>457</v>
      </c>
      <c r="K8" s="7" t="s">
        <v>458</v>
      </c>
      <c r="L8" s="7" t="s">
        <v>459</v>
      </c>
      <c r="M8" s="6" t="s">
        <v>460</v>
      </c>
      <c r="N8" s="7" t="s">
        <v>461</v>
      </c>
      <c r="O8" s="7" t="s">
        <v>462</v>
      </c>
      <c r="P8" s="6" t="s">
        <v>463</v>
      </c>
      <c r="Q8" s="7" t="s">
        <v>464</v>
      </c>
      <c r="R8" s="7" t="s">
        <v>465</v>
      </c>
      <c r="S8" s="7" t="s">
        <v>466</v>
      </c>
      <c r="T8" s="7" t="s">
        <v>467</v>
      </c>
      <c r="U8" s="6" t="s">
        <v>468</v>
      </c>
      <c r="V8" s="7" t="s">
        <v>469</v>
      </c>
      <c r="W8" s="7" t="s">
        <v>470</v>
      </c>
      <c r="X8" s="7" t="s">
        <v>471</v>
      </c>
      <c r="Y8" s="6" t="s">
        <v>472</v>
      </c>
      <c r="Z8" s="7" t="s">
        <v>473</v>
      </c>
      <c r="AA8" s="7" t="s">
        <v>474</v>
      </c>
      <c r="AB8" s="7" t="s">
        <v>475</v>
      </c>
    </row>
    <row r="9" spans="1:29" x14ac:dyDescent="0.35">
      <c r="B9" s="8" t="s">
        <v>476</v>
      </c>
      <c r="C9" s="9">
        <v>5359</v>
      </c>
      <c r="D9" s="10">
        <v>3502</v>
      </c>
      <c r="E9" s="5">
        <v>1124</v>
      </c>
      <c r="F9" s="5">
        <v>353</v>
      </c>
      <c r="G9" s="5">
        <v>6</v>
      </c>
      <c r="H9" s="11">
        <v>14</v>
      </c>
      <c r="I9" s="10">
        <v>2405</v>
      </c>
      <c r="J9" s="5">
        <v>424</v>
      </c>
      <c r="K9" s="5">
        <v>661</v>
      </c>
      <c r="L9" s="11">
        <v>12</v>
      </c>
      <c r="M9" s="10">
        <v>1872</v>
      </c>
      <c r="N9" s="5">
        <v>3198</v>
      </c>
      <c r="O9" s="11">
        <v>273</v>
      </c>
      <c r="P9" s="10">
        <v>3493</v>
      </c>
      <c r="Q9" s="5">
        <v>1604</v>
      </c>
      <c r="R9" s="5">
        <v>222</v>
      </c>
      <c r="S9" s="5">
        <v>31</v>
      </c>
      <c r="T9" s="11">
        <v>9</v>
      </c>
      <c r="U9" s="10">
        <v>498</v>
      </c>
      <c r="V9" s="5">
        <v>300</v>
      </c>
      <c r="W9" s="5">
        <v>2199</v>
      </c>
      <c r="X9" s="11">
        <v>36</v>
      </c>
      <c r="Y9" s="10">
        <v>1100</v>
      </c>
      <c r="Z9" s="5">
        <v>4050</v>
      </c>
      <c r="AA9" s="5">
        <v>119</v>
      </c>
      <c r="AB9" s="11">
        <v>38</v>
      </c>
    </row>
    <row r="10" spans="1:29" x14ac:dyDescent="0.35">
      <c r="B10" s="17" t="s">
        <v>1930</v>
      </c>
      <c r="C10" s="18">
        <v>5320</v>
      </c>
      <c r="D10" s="19">
        <v>3404</v>
      </c>
      <c r="E10" s="20">
        <v>1130</v>
      </c>
      <c r="F10" s="20">
        <v>352</v>
      </c>
      <c r="G10" s="20" t="s">
        <v>477</v>
      </c>
      <c r="H10" s="21" t="s">
        <v>478</v>
      </c>
      <c r="I10" s="19">
        <v>2383</v>
      </c>
      <c r="J10" s="20">
        <v>442</v>
      </c>
      <c r="K10" s="20">
        <v>562</v>
      </c>
      <c r="L10" s="21" t="s">
        <v>683</v>
      </c>
      <c r="M10" s="19">
        <v>2130</v>
      </c>
      <c r="N10" s="20">
        <v>2860</v>
      </c>
      <c r="O10" s="21">
        <v>311</v>
      </c>
      <c r="P10" s="19">
        <v>3485</v>
      </c>
      <c r="Q10" s="20">
        <v>1539</v>
      </c>
      <c r="R10" s="20">
        <v>246</v>
      </c>
      <c r="S10" s="20" t="s">
        <v>678</v>
      </c>
      <c r="T10" s="21" t="s">
        <v>626</v>
      </c>
      <c r="U10" s="19">
        <v>484</v>
      </c>
      <c r="V10" s="20">
        <v>292</v>
      </c>
      <c r="W10" s="20">
        <v>2079</v>
      </c>
      <c r="X10" s="21" t="s">
        <v>1516</v>
      </c>
      <c r="Y10" s="19">
        <v>1255</v>
      </c>
      <c r="Z10" s="20">
        <v>3845</v>
      </c>
      <c r="AA10" s="20" t="s">
        <v>1486</v>
      </c>
      <c r="AB10" s="21" t="s">
        <v>480</v>
      </c>
    </row>
    <row r="11" spans="1:29" ht="29" x14ac:dyDescent="0.35">
      <c r="A11" s="11"/>
      <c r="B11" s="22" t="s">
        <v>1631</v>
      </c>
      <c r="C11" s="23">
        <v>3848</v>
      </c>
      <c r="D11" s="24">
        <v>2493</v>
      </c>
      <c r="E11" s="25">
        <v>839</v>
      </c>
      <c r="F11" s="25">
        <v>264</v>
      </c>
      <c r="G11" s="25">
        <v>1</v>
      </c>
      <c r="H11" s="26">
        <v>11</v>
      </c>
      <c r="I11" s="24">
        <v>1722</v>
      </c>
      <c r="J11" s="25">
        <v>336</v>
      </c>
      <c r="K11" s="25">
        <v>422</v>
      </c>
      <c r="L11" s="26">
        <v>13</v>
      </c>
      <c r="M11" s="24">
        <v>1429</v>
      </c>
      <c r="N11" s="25">
        <v>2262</v>
      </c>
      <c r="O11" s="26">
        <v>147</v>
      </c>
      <c r="P11" s="24">
        <v>2503</v>
      </c>
      <c r="Q11" s="25">
        <v>1134</v>
      </c>
      <c r="R11" s="25">
        <v>174</v>
      </c>
      <c r="S11" s="25">
        <v>31</v>
      </c>
      <c r="T11" s="26">
        <v>7</v>
      </c>
      <c r="U11" s="24">
        <v>407</v>
      </c>
      <c r="V11" s="25">
        <v>254</v>
      </c>
      <c r="W11" s="25">
        <v>1420</v>
      </c>
      <c r="X11" s="26">
        <v>31</v>
      </c>
      <c r="Y11" s="24">
        <v>898</v>
      </c>
      <c r="Z11" s="25">
        <v>2828</v>
      </c>
      <c r="AA11" s="25">
        <v>68</v>
      </c>
      <c r="AB11" s="26">
        <v>24</v>
      </c>
      <c r="AC11" s="10"/>
    </row>
    <row r="12" spans="1:29" x14ac:dyDescent="0.35">
      <c r="A12" s="11"/>
      <c r="B12" s="22" t="s">
        <v>449</v>
      </c>
      <c r="C12" s="27">
        <v>0.72</v>
      </c>
      <c r="D12" s="28">
        <v>0.73</v>
      </c>
      <c r="E12" s="29">
        <v>0.74</v>
      </c>
      <c r="F12" s="29">
        <v>0.75</v>
      </c>
      <c r="G12" s="29">
        <v>0.2</v>
      </c>
      <c r="H12" s="30">
        <v>0.53</v>
      </c>
      <c r="I12" s="28">
        <v>0.72</v>
      </c>
      <c r="J12" s="29">
        <v>0.76</v>
      </c>
      <c r="K12" s="29">
        <v>0.75</v>
      </c>
      <c r="L12" s="30">
        <v>0.76</v>
      </c>
      <c r="M12" s="28">
        <v>0.67</v>
      </c>
      <c r="N12" s="29">
        <v>0.79</v>
      </c>
      <c r="O12" s="30">
        <v>0.47</v>
      </c>
      <c r="P12" s="28">
        <v>0.72</v>
      </c>
      <c r="Q12" s="29">
        <v>0.74</v>
      </c>
      <c r="R12" s="29">
        <v>0.71</v>
      </c>
      <c r="S12" s="29">
        <v>0.79</v>
      </c>
      <c r="T12" s="30">
        <v>0.65</v>
      </c>
      <c r="U12" s="28">
        <v>0.84</v>
      </c>
      <c r="V12" s="29">
        <v>0.87</v>
      </c>
      <c r="W12" s="29">
        <v>0.68</v>
      </c>
      <c r="X12" s="30">
        <v>0.6</v>
      </c>
      <c r="Y12" s="28">
        <v>0.72</v>
      </c>
      <c r="Z12" s="29">
        <v>0.74</v>
      </c>
      <c r="AA12" s="29">
        <v>0.56999999999999995</v>
      </c>
      <c r="AB12" s="30">
        <v>0.59</v>
      </c>
      <c r="AC12" s="10"/>
    </row>
    <row r="13" spans="1:29" x14ac:dyDescent="0.35">
      <c r="A13" s="11"/>
      <c r="B13" s="22" t="s">
        <v>449</v>
      </c>
      <c r="C13" s="24" t="s">
        <v>1632</v>
      </c>
      <c r="D13" s="24" t="s">
        <v>449</v>
      </c>
      <c r="E13" s="25" t="s">
        <v>449</v>
      </c>
      <c r="F13" s="25" t="s">
        <v>449</v>
      </c>
      <c r="G13" s="25" t="s">
        <v>449</v>
      </c>
      <c r="H13" s="26" t="s">
        <v>449</v>
      </c>
      <c r="I13" s="24" t="s">
        <v>449</v>
      </c>
      <c r="J13" s="25" t="s">
        <v>449</v>
      </c>
      <c r="K13" s="25" t="s">
        <v>449</v>
      </c>
      <c r="L13" s="26" t="s">
        <v>449</v>
      </c>
      <c r="M13" s="24" t="s">
        <v>498</v>
      </c>
      <c r="N13" s="25" t="s">
        <v>499</v>
      </c>
      <c r="O13" s="26" t="s">
        <v>449</v>
      </c>
      <c r="P13" s="24" t="s">
        <v>449</v>
      </c>
      <c r="Q13" s="25" t="s">
        <v>449</v>
      </c>
      <c r="R13" s="25" t="s">
        <v>449</v>
      </c>
      <c r="S13" s="25" t="s">
        <v>449</v>
      </c>
      <c r="T13" s="26" t="s">
        <v>449</v>
      </c>
      <c r="U13" s="24" t="s">
        <v>501</v>
      </c>
      <c r="V13" s="25" t="s">
        <v>501</v>
      </c>
      <c r="W13" s="25" t="s">
        <v>449</v>
      </c>
      <c r="X13" s="26" t="s">
        <v>449</v>
      </c>
      <c r="Y13" s="24" t="s">
        <v>1489</v>
      </c>
      <c r="Z13" s="25" t="s">
        <v>1633</v>
      </c>
      <c r="AA13" s="25" t="s">
        <v>449</v>
      </c>
      <c r="AB13" s="26" t="s">
        <v>449</v>
      </c>
      <c r="AC13" s="10"/>
    </row>
    <row r="14" spans="1:29" x14ac:dyDescent="0.35">
      <c r="A14" s="11"/>
      <c r="B14" s="8" t="s">
        <v>1634</v>
      </c>
      <c r="C14" s="9">
        <v>26</v>
      </c>
      <c r="D14" s="10">
        <v>20</v>
      </c>
      <c r="E14" s="5">
        <v>3</v>
      </c>
      <c r="F14" s="5" t="s">
        <v>486</v>
      </c>
      <c r="G14" s="5" t="s">
        <v>486</v>
      </c>
      <c r="H14" s="11" t="s">
        <v>486</v>
      </c>
      <c r="I14" s="10">
        <v>16</v>
      </c>
      <c r="J14" s="5">
        <v>1</v>
      </c>
      <c r="K14" s="5">
        <v>3</v>
      </c>
      <c r="L14" s="11" t="s">
        <v>486</v>
      </c>
      <c r="M14" s="10">
        <v>8</v>
      </c>
      <c r="N14" s="5">
        <v>14</v>
      </c>
      <c r="O14" s="11">
        <v>4</v>
      </c>
      <c r="P14" s="10">
        <v>19</v>
      </c>
      <c r="Q14" s="5">
        <v>7</v>
      </c>
      <c r="R14" s="5" t="s">
        <v>486</v>
      </c>
      <c r="S14" s="5" t="s">
        <v>486</v>
      </c>
      <c r="T14" s="11" t="s">
        <v>486</v>
      </c>
      <c r="U14" s="10">
        <v>1</v>
      </c>
      <c r="V14" s="5">
        <v>2</v>
      </c>
      <c r="W14" s="5">
        <v>15</v>
      </c>
      <c r="X14" s="11" t="s">
        <v>486</v>
      </c>
      <c r="Y14" s="10">
        <v>6</v>
      </c>
      <c r="Z14" s="5">
        <v>20</v>
      </c>
      <c r="AA14" s="5" t="s">
        <v>511</v>
      </c>
      <c r="AB14" s="11" t="s">
        <v>486</v>
      </c>
      <c r="AC14" s="10"/>
    </row>
    <row r="15" spans="1:29" x14ac:dyDescent="0.35">
      <c r="A15" s="11"/>
      <c r="B15" s="8" t="s">
        <v>449</v>
      </c>
      <c r="C15" s="9" t="s">
        <v>511</v>
      </c>
      <c r="D15" s="13">
        <v>0.01</v>
      </c>
      <c r="E15" s="5" t="s">
        <v>511</v>
      </c>
      <c r="F15" s="5" t="s">
        <v>486</v>
      </c>
      <c r="G15" s="5" t="s">
        <v>486</v>
      </c>
      <c r="H15" s="11" t="s">
        <v>486</v>
      </c>
      <c r="I15" s="13">
        <v>0.01</v>
      </c>
      <c r="J15" s="5" t="s">
        <v>511</v>
      </c>
      <c r="K15" s="5" t="s">
        <v>511</v>
      </c>
      <c r="L15" s="11" t="s">
        <v>486</v>
      </c>
      <c r="M15" s="10" t="s">
        <v>511</v>
      </c>
      <c r="N15" s="5" t="s">
        <v>511</v>
      </c>
      <c r="O15" s="15">
        <v>0.01</v>
      </c>
      <c r="P15" s="13">
        <v>0.01</v>
      </c>
      <c r="Q15" s="5" t="s">
        <v>511</v>
      </c>
      <c r="R15" s="5" t="s">
        <v>486</v>
      </c>
      <c r="S15" s="5" t="s">
        <v>486</v>
      </c>
      <c r="T15" s="11" t="s">
        <v>486</v>
      </c>
      <c r="U15" s="10" t="s">
        <v>511</v>
      </c>
      <c r="V15" s="14">
        <v>0.01</v>
      </c>
      <c r="W15" s="14">
        <v>0.01</v>
      </c>
      <c r="X15" s="11" t="s">
        <v>486</v>
      </c>
      <c r="Y15" s="10" t="s">
        <v>511</v>
      </c>
      <c r="Z15" s="14">
        <v>0.01</v>
      </c>
      <c r="AA15" s="5" t="s">
        <v>511</v>
      </c>
      <c r="AB15" s="11" t="s">
        <v>486</v>
      </c>
      <c r="AC15" s="10"/>
    </row>
    <row r="16" spans="1:29" x14ac:dyDescent="0.35">
      <c r="A16" s="11"/>
      <c r="B16" s="22" t="s">
        <v>1635</v>
      </c>
      <c r="C16" s="23">
        <v>13</v>
      </c>
      <c r="D16" s="24">
        <v>11</v>
      </c>
      <c r="E16" s="25">
        <v>1</v>
      </c>
      <c r="F16" s="25" t="s">
        <v>486</v>
      </c>
      <c r="G16" s="25" t="s">
        <v>486</v>
      </c>
      <c r="H16" s="26" t="s">
        <v>486</v>
      </c>
      <c r="I16" s="24">
        <v>9</v>
      </c>
      <c r="J16" s="25" t="s">
        <v>486</v>
      </c>
      <c r="K16" s="25">
        <v>2</v>
      </c>
      <c r="L16" s="26" t="s">
        <v>486</v>
      </c>
      <c r="M16" s="24">
        <v>12</v>
      </c>
      <c r="N16" s="25">
        <v>1</v>
      </c>
      <c r="O16" s="26" t="s">
        <v>486</v>
      </c>
      <c r="P16" s="24">
        <v>4</v>
      </c>
      <c r="Q16" s="25">
        <v>5</v>
      </c>
      <c r="R16" s="25">
        <v>1</v>
      </c>
      <c r="S16" s="25">
        <v>3</v>
      </c>
      <c r="T16" s="26" t="s">
        <v>486</v>
      </c>
      <c r="U16" s="24">
        <v>4</v>
      </c>
      <c r="V16" s="25">
        <v>3</v>
      </c>
      <c r="W16" s="25">
        <v>4</v>
      </c>
      <c r="X16" s="26" t="s">
        <v>486</v>
      </c>
      <c r="Y16" s="24">
        <v>6</v>
      </c>
      <c r="Z16" s="25">
        <v>6</v>
      </c>
      <c r="AA16" s="25" t="s">
        <v>486</v>
      </c>
      <c r="AB16" s="26">
        <v>2</v>
      </c>
      <c r="AC16" s="10"/>
    </row>
    <row r="17" spans="1:29" x14ac:dyDescent="0.35">
      <c r="A17" s="11"/>
      <c r="B17" s="22" t="s">
        <v>449</v>
      </c>
      <c r="C17" s="24" t="s">
        <v>511</v>
      </c>
      <c r="D17" s="24" t="s">
        <v>511</v>
      </c>
      <c r="E17" s="25" t="s">
        <v>511</v>
      </c>
      <c r="F17" s="25" t="s">
        <v>486</v>
      </c>
      <c r="G17" s="25" t="s">
        <v>486</v>
      </c>
      <c r="H17" s="26" t="s">
        <v>486</v>
      </c>
      <c r="I17" s="24" t="s">
        <v>511</v>
      </c>
      <c r="J17" s="25" t="s">
        <v>486</v>
      </c>
      <c r="K17" s="25" t="s">
        <v>511</v>
      </c>
      <c r="L17" s="26" t="s">
        <v>486</v>
      </c>
      <c r="M17" s="28">
        <v>0.01</v>
      </c>
      <c r="N17" s="25" t="s">
        <v>511</v>
      </c>
      <c r="O17" s="26" t="s">
        <v>486</v>
      </c>
      <c r="P17" s="24" t="s">
        <v>511</v>
      </c>
      <c r="Q17" s="25" t="s">
        <v>511</v>
      </c>
      <c r="R17" s="29">
        <v>0.01</v>
      </c>
      <c r="S17" s="29">
        <v>0.08</v>
      </c>
      <c r="T17" s="26" t="s">
        <v>486</v>
      </c>
      <c r="U17" s="28">
        <v>0.01</v>
      </c>
      <c r="V17" s="29">
        <v>0.01</v>
      </c>
      <c r="W17" s="25" t="s">
        <v>511</v>
      </c>
      <c r="X17" s="26" t="s">
        <v>486</v>
      </c>
      <c r="Y17" s="24" t="s">
        <v>511</v>
      </c>
      <c r="Z17" s="25" t="s">
        <v>511</v>
      </c>
      <c r="AA17" s="25" t="s">
        <v>486</v>
      </c>
      <c r="AB17" s="30">
        <v>0.04</v>
      </c>
      <c r="AC17" s="10"/>
    </row>
    <row r="18" spans="1:29" x14ac:dyDescent="0.35">
      <c r="A18" s="11"/>
      <c r="B18" s="22" t="s">
        <v>449</v>
      </c>
      <c r="C18" s="24" t="s">
        <v>970</v>
      </c>
      <c r="D18" s="24" t="s">
        <v>449</v>
      </c>
      <c r="E18" s="25" t="s">
        <v>449</v>
      </c>
      <c r="F18" s="25" t="s">
        <v>449</v>
      </c>
      <c r="G18" s="25" t="s">
        <v>449</v>
      </c>
      <c r="H18" s="26" t="s">
        <v>449</v>
      </c>
      <c r="I18" s="24" t="s">
        <v>449</v>
      </c>
      <c r="J18" s="25" t="s">
        <v>449</v>
      </c>
      <c r="K18" s="25" t="s">
        <v>449</v>
      </c>
      <c r="L18" s="26" t="s">
        <v>449</v>
      </c>
      <c r="M18" s="24" t="s">
        <v>518</v>
      </c>
      <c r="N18" s="25" t="s">
        <v>449</v>
      </c>
      <c r="O18" s="26" t="s">
        <v>449</v>
      </c>
      <c r="P18" s="24" t="s">
        <v>449</v>
      </c>
      <c r="Q18" s="25" t="s">
        <v>449</v>
      </c>
      <c r="R18" s="25" t="s">
        <v>449</v>
      </c>
      <c r="S18" s="25" t="s">
        <v>449</v>
      </c>
      <c r="T18" s="26" t="s">
        <v>449</v>
      </c>
      <c r="U18" s="24" t="s">
        <v>449</v>
      </c>
      <c r="V18" s="25" t="s">
        <v>501</v>
      </c>
      <c r="W18" s="25" t="s">
        <v>449</v>
      </c>
      <c r="X18" s="26" t="s">
        <v>449</v>
      </c>
      <c r="Y18" s="24" t="s">
        <v>449</v>
      </c>
      <c r="Z18" s="25" t="s">
        <v>449</v>
      </c>
      <c r="AA18" s="25" t="s">
        <v>449</v>
      </c>
      <c r="AB18" s="26" t="s">
        <v>449</v>
      </c>
      <c r="AC18" s="10"/>
    </row>
    <row r="19" spans="1:29" ht="29" x14ac:dyDescent="0.35">
      <c r="A19" s="11"/>
      <c r="B19" s="8" t="s">
        <v>1636</v>
      </c>
      <c r="C19" s="9">
        <v>398</v>
      </c>
      <c r="D19" s="10">
        <v>238</v>
      </c>
      <c r="E19" s="5">
        <v>93</v>
      </c>
      <c r="F19" s="5">
        <v>24</v>
      </c>
      <c r="G19" s="5" t="s">
        <v>511</v>
      </c>
      <c r="H19" s="11">
        <v>2</v>
      </c>
      <c r="I19" s="10">
        <v>142</v>
      </c>
      <c r="J19" s="5">
        <v>41</v>
      </c>
      <c r="K19" s="5">
        <v>54</v>
      </c>
      <c r="L19" s="11">
        <v>1</v>
      </c>
      <c r="M19" s="10">
        <v>180</v>
      </c>
      <c r="N19" s="5">
        <v>169</v>
      </c>
      <c r="O19" s="11">
        <v>47</v>
      </c>
      <c r="P19" s="10">
        <v>285</v>
      </c>
      <c r="Q19" s="5">
        <v>101</v>
      </c>
      <c r="R19" s="5">
        <v>9</v>
      </c>
      <c r="S19" s="5" t="s">
        <v>486</v>
      </c>
      <c r="T19" s="11">
        <v>2</v>
      </c>
      <c r="U19" s="10">
        <v>27</v>
      </c>
      <c r="V19" s="5">
        <v>13</v>
      </c>
      <c r="W19" s="5">
        <v>152</v>
      </c>
      <c r="X19" s="11">
        <v>3</v>
      </c>
      <c r="Y19" s="10">
        <v>75</v>
      </c>
      <c r="Z19" s="5">
        <v>309</v>
      </c>
      <c r="AA19" s="5">
        <v>7</v>
      </c>
      <c r="AB19" s="11">
        <v>4</v>
      </c>
      <c r="AC19" s="10"/>
    </row>
    <row r="20" spans="1:29" x14ac:dyDescent="0.35">
      <c r="A20" s="11"/>
      <c r="B20" s="8" t="s">
        <v>449</v>
      </c>
      <c r="C20" s="12">
        <v>7.0000000000000007E-2</v>
      </c>
      <c r="D20" s="13">
        <v>7.0000000000000007E-2</v>
      </c>
      <c r="E20" s="14">
        <v>0.08</v>
      </c>
      <c r="F20" s="14">
        <v>7.0000000000000007E-2</v>
      </c>
      <c r="G20" s="14">
        <v>0.09</v>
      </c>
      <c r="H20" s="15">
        <v>0.12</v>
      </c>
      <c r="I20" s="13">
        <v>0.06</v>
      </c>
      <c r="J20" s="14">
        <v>0.09</v>
      </c>
      <c r="K20" s="14">
        <v>0.1</v>
      </c>
      <c r="L20" s="15">
        <v>0.04</v>
      </c>
      <c r="M20" s="13">
        <v>0.08</v>
      </c>
      <c r="N20" s="14">
        <v>0.06</v>
      </c>
      <c r="O20" s="15">
        <v>0.15</v>
      </c>
      <c r="P20" s="13">
        <v>0.08</v>
      </c>
      <c r="Q20" s="14">
        <v>7.0000000000000007E-2</v>
      </c>
      <c r="R20" s="14">
        <v>0.04</v>
      </c>
      <c r="S20" s="5" t="s">
        <v>486</v>
      </c>
      <c r="T20" s="15">
        <v>0.17</v>
      </c>
      <c r="U20" s="13">
        <v>0.05</v>
      </c>
      <c r="V20" s="14">
        <v>0.05</v>
      </c>
      <c r="W20" s="14">
        <v>7.0000000000000007E-2</v>
      </c>
      <c r="X20" s="15">
        <v>0.06</v>
      </c>
      <c r="Y20" s="13">
        <v>0.06</v>
      </c>
      <c r="Z20" s="14">
        <v>0.08</v>
      </c>
      <c r="AA20" s="14">
        <v>0.06</v>
      </c>
      <c r="AB20" s="15">
        <v>0.1</v>
      </c>
      <c r="AC20" s="10"/>
    </row>
    <row r="21" spans="1:29" x14ac:dyDescent="0.35">
      <c r="A21" s="11"/>
      <c r="B21" s="8" t="s">
        <v>449</v>
      </c>
      <c r="C21" s="10" t="s">
        <v>867</v>
      </c>
      <c r="D21" s="10" t="s">
        <v>449</v>
      </c>
      <c r="E21" s="5" t="s">
        <v>449</v>
      </c>
      <c r="F21" s="5" t="s">
        <v>449</v>
      </c>
      <c r="G21" s="5" t="s">
        <v>449</v>
      </c>
      <c r="H21" s="11" t="s">
        <v>449</v>
      </c>
      <c r="I21" s="10" t="s">
        <v>449</v>
      </c>
      <c r="J21" s="5" t="s">
        <v>449</v>
      </c>
      <c r="K21" s="5" t="s">
        <v>665</v>
      </c>
      <c r="L21" s="11" t="s">
        <v>449</v>
      </c>
      <c r="M21" s="10" t="s">
        <v>517</v>
      </c>
      <c r="N21" s="5" t="s">
        <v>449</v>
      </c>
      <c r="O21" s="11" t="s">
        <v>491</v>
      </c>
      <c r="P21" s="10" t="s">
        <v>505</v>
      </c>
      <c r="Q21" s="5" t="s">
        <v>449</v>
      </c>
      <c r="R21" s="5" t="s">
        <v>449</v>
      </c>
      <c r="S21" s="5" t="s">
        <v>449</v>
      </c>
      <c r="T21" s="11" t="s">
        <v>449</v>
      </c>
      <c r="U21" s="10" t="s">
        <v>449</v>
      </c>
      <c r="V21" s="5" t="s">
        <v>449</v>
      </c>
      <c r="W21" s="5" t="s">
        <v>449</v>
      </c>
      <c r="X21" s="11" t="s">
        <v>449</v>
      </c>
      <c r="Y21" s="10" t="s">
        <v>449</v>
      </c>
      <c r="Z21" s="5" t="s">
        <v>505</v>
      </c>
      <c r="AA21" s="5" t="s">
        <v>449</v>
      </c>
      <c r="AB21" s="11" t="s">
        <v>449</v>
      </c>
      <c r="AC21" s="10"/>
    </row>
    <row r="22" spans="1:29" x14ac:dyDescent="0.35">
      <c r="A22" s="11"/>
      <c r="B22" s="22" t="s">
        <v>1637</v>
      </c>
      <c r="C22" s="23">
        <v>69</v>
      </c>
      <c r="D22" s="24">
        <v>43</v>
      </c>
      <c r="E22" s="25">
        <v>11</v>
      </c>
      <c r="F22" s="25">
        <v>4</v>
      </c>
      <c r="G22" s="25" t="s">
        <v>486</v>
      </c>
      <c r="H22" s="26" t="s">
        <v>486</v>
      </c>
      <c r="I22" s="24">
        <v>30</v>
      </c>
      <c r="J22" s="25">
        <v>6</v>
      </c>
      <c r="K22" s="25">
        <v>6</v>
      </c>
      <c r="L22" s="26" t="s">
        <v>486</v>
      </c>
      <c r="M22" s="24">
        <v>46</v>
      </c>
      <c r="N22" s="25">
        <v>20</v>
      </c>
      <c r="O22" s="26">
        <v>3</v>
      </c>
      <c r="P22" s="24">
        <v>48</v>
      </c>
      <c r="Q22" s="25">
        <v>20</v>
      </c>
      <c r="R22" s="25">
        <v>1</v>
      </c>
      <c r="S22" s="25" t="s">
        <v>486</v>
      </c>
      <c r="T22" s="26" t="s">
        <v>486</v>
      </c>
      <c r="U22" s="24">
        <v>6</v>
      </c>
      <c r="V22" s="25">
        <v>6</v>
      </c>
      <c r="W22" s="25">
        <v>24</v>
      </c>
      <c r="X22" s="26" t="s">
        <v>486</v>
      </c>
      <c r="Y22" s="24">
        <v>46</v>
      </c>
      <c r="Z22" s="25">
        <v>20</v>
      </c>
      <c r="AA22" s="25">
        <v>2</v>
      </c>
      <c r="AB22" s="26" t="s">
        <v>486</v>
      </c>
      <c r="AC22" s="10"/>
    </row>
    <row r="23" spans="1:29" x14ac:dyDescent="0.35">
      <c r="A23" s="11"/>
      <c r="B23" s="22" t="s">
        <v>449</v>
      </c>
      <c r="C23" s="27">
        <v>0.01</v>
      </c>
      <c r="D23" s="28">
        <v>0.01</v>
      </c>
      <c r="E23" s="29">
        <v>0.01</v>
      </c>
      <c r="F23" s="29">
        <v>0.01</v>
      </c>
      <c r="G23" s="25" t="s">
        <v>486</v>
      </c>
      <c r="H23" s="26" t="s">
        <v>486</v>
      </c>
      <c r="I23" s="28">
        <v>0.01</v>
      </c>
      <c r="J23" s="29">
        <v>0.01</v>
      </c>
      <c r="K23" s="29">
        <v>0.01</v>
      </c>
      <c r="L23" s="26" t="s">
        <v>486</v>
      </c>
      <c r="M23" s="28">
        <v>0.02</v>
      </c>
      <c r="N23" s="29">
        <v>0.01</v>
      </c>
      <c r="O23" s="30">
        <v>0.01</v>
      </c>
      <c r="P23" s="28">
        <v>0.01</v>
      </c>
      <c r="Q23" s="29">
        <v>0.01</v>
      </c>
      <c r="R23" s="25" t="s">
        <v>511</v>
      </c>
      <c r="S23" s="25" t="s">
        <v>486</v>
      </c>
      <c r="T23" s="26" t="s">
        <v>486</v>
      </c>
      <c r="U23" s="28">
        <v>0.01</v>
      </c>
      <c r="V23" s="29">
        <v>0.02</v>
      </c>
      <c r="W23" s="29">
        <v>0.01</v>
      </c>
      <c r="X23" s="26" t="s">
        <v>486</v>
      </c>
      <c r="Y23" s="28">
        <v>0.04</v>
      </c>
      <c r="Z23" s="29">
        <v>0.01</v>
      </c>
      <c r="AA23" s="29">
        <v>0.02</v>
      </c>
      <c r="AB23" s="26" t="s">
        <v>486</v>
      </c>
      <c r="AC23" s="10"/>
    </row>
    <row r="24" spans="1:29" x14ac:dyDescent="0.35">
      <c r="A24" s="11"/>
      <c r="B24" s="22" t="s">
        <v>449</v>
      </c>
      <c r="C24" s="24" t="s">
        <v>635</v>
      </c>
      <c r="D24" s="24" t="s">
        <v>449</v>
      </c>
      <c r="E24" s="25" t="s">
        <v>449</v>
      </c>
      <c r="F24" s="25" t="s">
        <v>449</v>
      </c>
      <c r="G24" s="25" t="s">
        <v>449</v>
      </c>
      <c r="H24" s="26" t="s">
        <v>449</v>
      </c>
      <c r="I24" s="24" t="s">
        <v>449</v>
      </c>
      <c r="J24" s="25" t="s">
        <v>449</v>
      </c>
      <c r="K24" s="25" t="s">
        <v>449</v>
      </c>
      <c r="L24" s="26" t="s">
        <v>449</v>
      </c>
      <c r="M24" s="24" t="s">
        <v>518</v>
      </c>
      <c r="N24" s="25" t="s">
        <v>449</v>
      </c>
      <c r="O24" s="26" t="s">
        <v>449</v>
      </c>
      <c r="P24" s="24" t="s">
        <v>449</v>
      </c>
      <c r="Q24" s="25" t="s">
        <v>449</v>
      </c>
      <c r="R24" s="25" t="s">
        <v>449</v>
      </c>
      <c r="S24" s="25" t="s">
        <v>449</v>
      </c>
      <c r="T24" s="26" t="s">
        <v>449</v>
      </c>
      <c r="U24" s="24" t="s">
        <v>449</v>
      </c>
      <c r="V24" s="25" t="s">
        <v>449</v>
      </c>
      <c r="W24" s="25" t="s">
        <v>449</v>
      </c>
      <c r="X24" s="26" t="s">
        <v>449</v>
      </c>
      <c r="Y24" s="24" t="s">
        <v>598</v>
      </c>
      <c r="Z24" s="25" t="s">
        <v>449</v>
      </c>
      <c r="AA24" s="25" t="s">
        <v>449</v>
      </c>
      <c r="AB24" s="26" t="s">
        <v>449</v>
      </c>
      <c r="AC24" s="10"/>
    </row>
    <row r="25" spans="1:29" x14ac:dyDescent="0.35">
      <c r="A25" s="11"/>
      <c r="B25" s="8" t="s">
        <v>1638</v>
      </c>
      <c r="C25" s="9">
        <v>16</v>
      </c>
      <c r="D25" s="10">
        <v>8</v>
      </c>
      <c r="E25" s="5">
        <v>6</v>
      </c>
      <c r="F25" s="5">
        <v>3</v>
      </c>
      <c r="G25" s="5" t="s">
        <v>486</v>
      </c>
      <c r="H25" s="11" t="s">
        <v>486</v>
      </c>
      <c r="I25" s="10">
        <v>5</v>
      </c>
      <c r="J25" s="5">
        <v>2</v>
      </c>
      <c r="K25" s="5">
        <v>1</v>
      </c>
      <c r="L25" s="11" t="s">
        <v>486</v>
      </c>
      <c r="M25" s="10">
        <v>9</v>
      </c>
      <c r="N25" s="5">
        <v>6</v>
      </c>
      <c r="O25" s="11">
        <v>2</v>
      </c>
      <c r="P25" s="10">
        <v>11</v>
      </c>
      <c r="Q25" s="5">
        <v>4</v>
      </c>
      <c r="R25" s="5">
        <v>1</v>
      </c>
      <c r="S25" s="5" t="s">
        <v>486</v>
      </c>
      <c r="T25" s="11" t="s">
        <v>486</v>
      </c>
      <c r="U25" s="10" t="s">
        <v>486</v>
      </c>
      <c r="V25" s="5" t="s">
        <v>486</v>
      </c>
      <c r="W25" s="5">
        <v>6</v>
      </c>
      <c r="X25" s="11" t="s">
        <v>486</v>
      </c>
      <c r="Y25" s="10">
        <v>5</v>
      </c>
      <c r="Z25" s="5">
        <v>11</v>
      </c>
      <c r="AA25" s="5" t="s">
        <v>486</v>
      </c>
      <c r="AB25" s="11" t="s">
        <v>511</v>
      </c>
      <c r="AC25" s="10"/>
    </row>
    <row r="26" spans="1:29" x14ac:dyDescent="0.35">
      <c r="A26" s="11"/>
      <c r="B26" s="8" t="s">
        <v>449</v>
      </c>
      <c r="C26" s="9" t="s">
        <v>511</v>
      </c>
      <c r="D26" s="10" t="s">
        <v>511</v>
      </c>
      <c r="E26" s="14">
        <v>0.01</v>
      </c>
      <c r="F26" s="14">
        <v>0.01</v>
      </c>
      <c r="G26" s="5" t="s">
        <v>486</v>
      </c>
      <c r="H26" s="11" t="s">
        <v>486</v>
      </c>
      <c r="I26" s="10" t="s">
        <v>511</v>
      </c>
      <c r="J26" s="5" t="s">
        <v>511</v>
      </c>
      <c r="K26" s="5" t="s">
        <v>511</v>
      </c>
      <c r="L26" s="11" t="s">
        <v>486</v>
      </c>
      <c r="M26" s="10" t="s">
        <v>511</v>
      </c>
      <c r="N26" s="5" t="s">
        <v>511</v>
      </c>
      <c r="O26" s="11" t="s">
        <v>511</v>
      </c>
      <c r="P26" s="10" t="s">
        <v>511</v>
      </c>
      <c r="Q26" s="5" t="s">
        <v>511</v>
      </c>
      <c r="R26" s="14">
        <v>0.01</v>
      </c>
      <c r="S26" s="5" t="s">
        <v>486</v>
      </c>
      <c r="T26" s="11" t="s">
        <v>486</v>
      </c>
      <c r="U26" s="10" t="s">
        <v>486</v>
      </c>
      <c r="V26" s="5" t="s">
        <v>486</v>
      </c>
      <c r="W26" s="5" t="s">
        <v>511</v>
      </c>
      <c r="X26" s="11" t="s">
        <v>486</v>
      </c>
      <c r="Y26" s="10" t="s">
        <v>511</v>
      </c>
      <c r="Z26" s="5" t="s">
        <v>511</v>
      </c>
      <c r="AA26" s="5" t="s">
        <v>486</v>
      </c>
      <c r="AB26" s="15">
        <v>0.01</v>
      </c>
      <c r="AC26" s="10"/>
    </row>
    <row r="27" spans="1:29" x14ac:dyDescent="0.35">
      <c r="A27" s="11"/>
      <c r="B27" s="22" t="s">
        <v>1639</v>
      </c>
      <c r="C27" s="23">
        <v>32</v>
      </c>
      <c r="D27" s="24">
        <v>19</v>
      </c>
      <c r="E27" s="25">
        <v>9</v>
      </c>
      <c r="F27" s="25">
        <v>2</v>
      </c>
      <c r="G27" s="25" t="s">
        <v>486</v>
      </c>
      <c r="H27" s="26" t="s">
        <v>486</v>
      </c>
      <c r="I27" s="24">
        <v>10</v>
      </c>
      <c r="J27" s="25">
        <v>8</v>
      </c>
      <c r="K27" s="25">
        <v>1</v>
      </c>
      <c r="L27" s="26" t="s">
        <v>486</v>
      </c>
      <c r="M27" s="24">
        <v>10</v>
      </c>
      <c r="N27" s="25">
        <v>13</v>
      </c>
      <c r="O27" s="26">
        <v>9</v>
      </c>
      <c r="P27" s="24">
        <v>22</v>
      </c>
      <c r="Q27" s="25">
        <v>10</v>
      </c>
      <c r="R27" s="25" t="s">
        <v>511</v>
      </c>
      <c r="S27" s="25" t="s">
        <v>486</v>
      </c>
      <c r="T27" s="26" t="s">
        <v>486</v>
      </c>
      <c r="U27" s="24" t="s">
        <v>486</v>
      </c>
      <c r="V27" s="25" t="s">
        <v>486</v>
      </c>
      <c r="W27" s="25">
        <v>10</v>
      </c>
      <c r="X27" s="26" t="s">
        <v>486</v>
      </c>
      <c r="Y27" s="24">
        <v>8</v>
      </c>
      <c r="Z27" s="25">
        <v>21</v>
      </c>
      <c r="AA27" s="25" t="s">
        <v>486</v>
      </c>
      <c r="AB27" s="26" t="s">
        <v>511</v>
      </c>
      <c r="AC27" s="10"/>
    </row>
    <row r="28" spans="1:29" x14ac:dyDescent="0.35">
      <c r="A28" s="11"/>
      <c r="B28" s="22" t="s">
        <v>449</v>
      </c>
      <c r="C28" s="27">
        <v>0.01</v>
      </c>
      <c r="D28" s="28">
        <v>0.01</v>
      </c>
      <c r="E28" s="29">
        <v>0.01</v>
      </c>
      <c r="F28" s="29">
        <v>0.01</v>
      </c>
      <c r="G28" s="25" t="s">
        <v>486</v>
      </c>
      <c r="H28" s="26" t="s">
        <v>486</v>
      </c>
      <c r="I28" s="24" t="s">
        <v>511</v>
      </c>
      <c r="J28" s="29">
        <v>0.02</v>
      </c>
      <c r="K28" s="25" t="s">
        <v>511</v>
      </c>
      <c r="L28" s="26" t="s">
        <v>486</v>
      </c>
      <c r="M28" s="24" t="s">
        <v>511</v>
      </c>
      <c r="N28" s="25" t="s">
        <v>511</v>
      </c>
      <c r="O28" s="30">
        <v>0.03</v>
      </c>
      <c r="P28" s="28">
        <v>0.01</v>
      </c>
      <c r="Q28" s="29">
        <v>0.01</v>
      </c>
      <c r="R28" s="25" t="s">
        <v>511</v>
      </c>
      <c r="S28" s="25" t="s">
        <v>486</v>
      </c>
      <c r="T28" s="26" t="s">
        <v>486</v>
      </c>
      <c r="U28" s="24" t="s">
        <v>486</v>
      </c>
      <c r="V28" s="25" t="s">
        <v>486</v>
      </c>
      <c r="W28" s="29">
        <v>0.01</v>
      </c>
      <c r="X28" s="26" t="s">
        <v>486</v>
      </c>
      <c r="Y28" s="28">
        <v>0.01</v>
      </c>
      <c r="Z28" s="29">
        <v>0.01</v>
      </c>
      <c r="AA28" s="25" t="s">
        <v>486</v>
      </c>
      <c r="AB28" s="30">
        <v>0.01</v>
      </c>
      <c r="AC28" s="10"/>
    </row>
    <row r="29" spans="1:29" x14ac:dyDescent="0.35">
      <c r="A29" s="11"/>
      <c r="B29" s="22" t="s">
        <v>449</v>
      </c>
      <c r="C29" s="24" t="s">
        <v>449</v>
      </c>
      <c r="D29" s="24" t="s">
        <v>449</v>
      </c>
      <c r="E29" s="25" t="s">
        <v>449</v>
      </c>
      <c r="F29" s="25" t="s">
        <v>449</v>
      </c>
      <c r="G29" s="25" t="s">
        <v>449</v>
      </c>
      <c r="H29" s="26" t="s">
        <v>449</v>
      </c>
      <c r="I29" s="24" t="s">
        <v>449</v>
      </c>
      <c r="J29" s="25" t="s">
        <v>490</v>
      </c>
      <c r="K29" s="25" t="s">
        <v>449</v>
      </c>
      <c r="L29" s="26" t="s">
        <v>449</v>
      </c>
      <c r="M29" s="24" t="s">
        <v>449</v>
      </c>
      <c r="N29" s="25" t="s">
        <v>449</v>
      </c>
      <c r="O29" s="26" t="s">
        <v>491</v>
      </c>
      <c r="P29" s="24" t="s">
        <v>449</v>
      </c>
      <c r="Q29" s="25" t="s">
        <v>449</v>
      </c>
      <c r="R29" s="25" t="s">
        <v>449</v>
      </c>
      <c r="S29" s="25" t="s">
        <v>449</v>
      </c>
      <c r="T29" s="26" t="s">
        <v>449</v>
      </c>
      <c r="U29" s="24" t="s">
        <v>449</v>
      </c>
      <c r="V29" s="25" t="s">
        <v>449</v>
      </c>
      <c r="W29" s="25" t="s">
        <v>449</v>
      </c>
      <c r="X29" s="26" t="s">
        <v>449</v>
      </c>
      <c r="Y29" s="24" t="s">
        <v>449</v>
      </c>
      <c r="Z29" s="25" t="s">
        <v>449</v>
      </c>
      <c r="AA29" s="25" t="s">
        <v>449</v>
      </c>
      <c r="AB29" s="26" t="s">
        <v>449</v>
      </c>
      <c r="AC29" s="10"/>
    </row>
    <row r="30" spans="1:29" ht="43.5" x14ac:dyDescent="0.35">
      <c r="A30" s="11"/>
      <c r="B30" s="8" t="s">
        <v>1640</v>
      </c>
      <c r="C30" s="9">
        <v>61</v>
      </c>
      <c r="D30" s="10">
        <v>40</v>
      </c>
      <c r="E30" s="5">
        <v>7</v>
      </c>
      <c r="F30" s="5">
        <v>5</v>
      </c>
      <c r="G30" s="5" t="s">
        <v>486</v>
      </c>
      <c r="H30" s="11" t="s">
        <v>486</v>
      </c>
      <c r="I30" s="10">
        <v>24</v>
      </c>
      <c r="J30" s="5">
        <v>7</v>
      </c>
      <c r="K30" s="5">
        <v>9</v>
      </c>
      <c r="L30" s="11" t="s">
        <v>486</v>
      </c>
      <c r="M30" s="10">
        <v>29</v>
      </c>
      <c r="N30" s="5">
        <v>24</v>
      </c>
      <c r="O30" s="11">
        <v>8</v>
      </c>
      <c r="P30" s="10">
        <v>42</v>
      </c>
      <c r="Q30" s="5">
        <v>17</v>
      </c>
      <c r="R30" s="5">
        <v>1</v>
      </c>
      <c r="S30" s="5" t="s">
        <v>486</v>
      </c>
      <c r="T30" s="11" t="s">
        <v>486</v>
      </c>
      <c r="U30" s="10">
        <v>7</v>
      </c>
      <c r="V30" s="5">
        <v>3</v>
      </c>
      <c r="W30" s="5">
        <v>23</v>
      </c>
      <c r="X30" s="11" t="s">
        <v>486</v>
      </c>
      <c r="Y30" s="10">
        <v>28</v>
      </c>
      <c r="Z30" s="5">
        <v>31</v>
      </c>
      <c r="AA30" s="5">
        <v>1</v>
      </c>
      <c r="AB30" s="11" t="s">
        <v>486</v>
      </c>
      <c r="AC30" s="10"/>
    </row>
    <row r="31" spans="1:29" x14ac:dyDescent="0.35">
      <c r="A31" s="11"/>
      <c r="B31" s="8" t="s">
        <v>449</v>
      </c>
      <c r="C31" s="12">
        <v>0.01</v>
      </c>
      <c r="D31" s="13">
        <v>0.01</v>
      </c>
      <c r="E31" s="14">
        <v>0.01</v>
      </c>
      <c r="F31" s="14">
        <v>0.01</v>
      </c>
      <c r="G31" s="5" t="s">
        <v>486</v>
      </c>
      <c r="H31" s="11" t="s">
        <v>486</v>
      </c>
      <c r="I31" s="13">
        <v>0.01</v>
      </c>
      <c r="J31" s="14">
        <v>0.02</v>
      </c>
      <c r="K31" s="14">
        <v>0.02</v>
      </c>
      <c r="L31" s="11" t="s">
        <v>486</v>
      </c>
      <c r="M31" s="13">
        <v>0.01</v>
      </c>
      <c r="N31" s="14">
        <v>0.01</v>
      </c>
      <c r="O31" s="15">
        <v>0.03</v>
      </c>
      <c r="P31" s="13">
        <v>0.01</v>
      </c>
      <c r="Q31" s="14">
        <v>0.01</v>
      </c>
      <c r="R31" s="5" t="s">
        <v>511</v>
      </c>
      <c r="S31" s="5" t="s">
        <v>486</v>
      </c>
      <c r="T31" s="11" t="s">
        <v>486</v>
      </c>
      <c r="U31" s="13">
        <v>0.01</v>
      </c>
      <c r="V31" s="14">
        <v>0.01</v>
      </c>
      <c r="W31" s="14">
        <v>0.01</v>
      </c>
      <c r="X31" s="11" t="s">
        <v>486</v>
      </c>
      <c r="Y31" s="13">
        <v>0.02</v>
      </c>
      <c r="Z31" s="14">
        <v>0.01</v>
      </c>
      <c r="AA31" s="14">
        <v>0.01</v>
      </c>
      <c r="AB31" s="11" t="s">
        <v>486</v>
      </c>
      <c r="AC31" s="10"/>
    </row>
    <row r="32" spans="1:29" x14ac:dyDescent="0.35">
      <c r="A32" s="11"/>
      <c r="B32" s="8" t="s">
        <v>449</v>
      </c>
      <c r="C32" s="10" t="s">
        <v>635</v>
      </c>
      <c r="D32" s="10" t="s">
        <v>449</v>
      </c>
      <c r="E32" s="5" t="s">
        <v>449</v>
      </c>
      <c r="F32" s="5" t="s">
        <v>449</v>
      </c>
      <c r="G32" s="5" t="s">
        <v>449</v>
      </c>
      <c r="H32" s="11" t="s">
        <v>449</v>
      </c>
      <c r="I32" s="10" t="s">
        <v>449</v>
      </c>
      <c r="J32" s="5" t="s">
        <v>449</v>
      </c>
      <c r="K32" s="5" t="s">
        <v>449</v>
      </c>
      <c r="L32" s="11" t="s">
        <v>449</v>
      </c>
      <c r="M32" s="10" t="s">
        <v>449</v>
      </c>
      <c r="N32" s="5" t="s">
        <v>449</v>
      </c>
      <c r="O32" s="11" t="s">
        <v>517</v>
      </c>
      <c r="P32" s="10" t="s">
        <v>449</v>
      </c>
      <c r="Q32" s="5" t="s">
        <v>449</v>
      </c>
      <c r="R32" s="5" t="s">
        <v>449</v>
      </c>
      <c r="S32" s="5" t="s">
        <v>449</v>
      </c>
      <c r="T32" s="11" t="s">
        <v>449</v>
      </c>
      <c r="U32" s="10" t="s">
        <v>449</v>
      </c>
      <c r="V32" s="5" t="s">
        <v>449</v>
      </c>
      <c r="W32" s="5" t="s">
        <v>449</v>
      </c>
      <c r="X32" s="11" t="s">
        <v>449</v>
      </c>
      <c r="Y32" s="10" t="s">
        <v>598</v>
      </c>
      <c r="Z32" s="5" t="s">
        <v>449</v>
      </c>
      <c r="AA32" s="5" t="s">
        <v>449</v>
      </c>
      <c r="AB32" s="11" t="s">
        <v>449</v>
      </c>
      <c r="AC32" s="10"/>
    </row>
    <row r="33" spans="1:29" x14ac:dyDescent="0.35">
      <c r="A33" s="11"/>
      <c r="B33" s="22" t="s">
        <v>1641</v>
      </c>
      <c r="C33" s="23">
        <v>203</v>
      </c>
      <c r="D33" s="24">
        <v>91</v>
      </c>
      <c r="E33" s="25">
        <v>67</v>
      </c>
      <c r="F33" s="25">
        <v>18</v>
      </c>
      <c r="G33" s="25" t="s">
        <v>486</v>
      </c>
      <c r="H33" s="26">
        <v>3</v>
      </c>
      <c r="I33" s="24">
        <v>75</v>
      </c>
      <c r="J33" s="25" t="s">
        <v>486</v>
      </c>
      <c r="K33" s="25">
        <v>16</v>
      </c>
      <c r="L33" s="26" t="s">
        <v>486</v>
      </c>
      <c r="M33" s="24">
        <v>72</v>
      </c>
      <c r="N33" s="25">
        <v>102</v>
      </c>
      <c r="O33" s="26">
        <v>29</v>
      </c>
      <c r="P33" s="24">
        <v>137</v>
      </c>
      <c r="Q33" s="25">
        <v>54</v>
      </c>
      <c r="R33" s="25">
        <v>10</v>
      </c>
      <c r="S33" s="25">
        <v>1</v>
      </c>
      <c r="T33" s="26" t="s">
        <v>486</v>
      </c>
      <c r="U33" s="24">
        <v>4</v>
      </c>
      <c r="V33" s="25">
        <v>1</v>
      </c>
      <c r="W33" s="25">
        <v>83</v>
      </c>
      <c r="X33" s="26">
        <v>2</v>
      </c>
      <c r="Y33" s="24">
        <v>16</v>
      </c>
      <c r="Z33" s="25">
        <v>162</v>
      </c>
      <c r="AA33" s="25">
        <v>17</v>
      </c>
      <c r="AB33" s="26">
        <v>4</v>
      </c>
      <c r="AC33" s="10"/>
    </row>
    <row r="34" spans="1:29" x14ac:dyDescent="0.35">
      <c r="A34" s="11"/>
      <c r="B34" s="22" t="s">
        <v>449</v>
      </c>
      <c r="C34" s="27">
        <v>0.04</v>
      </c>
      <c r="D34" s="28">
        <v>0.03</v>
      </c>
      <c r="E34" s="29">
        <v>0.06</v>
      </c>
      <c r="F34" s="29">
        <v>0.05</v>
      </c>
      <c r="G34" s="25" t="s">
        <v>486</v>
      </c>
      <c r="H34" s="30">
        <v>0.15</v>
      </c>
      <c r="I34" s="28">
        <v>0.03</v>
      </c>
      <c r="J34" s="25" t="s">
        <v>486</v>
      </c>
      <c r="K34" s="29">
        <v>0.03</v>
      </c>
      <c r="L34" s="26" t="s">
        <v>486</v>
      </c>
      <c r="M34" s="28">
        <v>0.03</v>
      </c>
      <c r="N34" s="29">
        <v>0.04</v>
      </c>
      <c r="O34" s="30">
        <v>0.09</v>
      </c>
      <c r="P34" s="28">
        <v>0.04</v>
      </c>
      <c r="Q34" s="29">
        <v>0.03</v>
      </c>
      <c r="R34" s="29">
        <v>0.04</v>
      </c>
      <c r="S34" s="29">
        <v>0.04</v>
      </c>
      <c r="T34" s="26" t="s">
        <v>486</v>
      </c>
      <c r="U34" s="28">
        <v>0.01</v>
      </c>
      <c r="V34" s="25" t="s">
        <v>511</v>
      </c>
      <c r="W34" s="29">
        <v>0.04</v>
      </c>
      <c r="X34" s="30">
        <v>0.04</v>
      </c>
      <c r="Y34" s="28">
        <v>0.01</v>
      </c>
      <c r="Z34" s="29">
        <v>0.04</v>
      </c>
      <c r="AA34" s="29">
        <v>0.14000000000000001</v>
      </c>
      <c r="AB34" s="30">
        <v>0.11</v>
      </c>
      <c r="AC34" s="10"/>
    </row>
    <row r="35" spans="1:29" x14ac:dyDescent="0.35">
      <c r="A35" s="11"/>
      <c r="B35" s="22" t="s">
        <v>449</v>
      </c>
      <c r="C35" s="24" t="s">
        <v>1642</v>
      </c>
      <c r="D35" s="24" t="s">
        <v>449</v>
      </c>
      <c r="E35" s="25" t="s">
        <v>489</v>
      </c>
      <c r="F35" s="25" t="s">
        <v>560</v>
      </c>
      <c r="G35" s="25" t="s">
        <v>449</v>
      </c>
      <c r="H35" s="26" t="s">
        <v>449</v>
      </c>
      <c r="I35" s="24" t="s">
        <v>645</v>
      </c>
      <c r="J35" s="25" t="s">
        <v>449</v>
      </c>
      <c r="K35" s="25" t="s">
        <v>645</v>
      </c>
      <c r="L35" s="26" t="s">
        <v>449</v>
      </c>
      <c r="M35" s="24" t="s">
        <v>449</v>
      </c>
      <c r="N35" s="25" t="s">
        <v>449</v>
      </c>
      <c r="O35" s="26" t="s">
        <v>491</v>
      </c>
      <c r="P35" s="24" t="s">
        <v>449</v>
      </c>
      <c r="Q35" s="25" t="s">
        <v>449</v>
      </c>
      <c r="R35" s="25" t="s">
        <v>449</v>
      </c>
      <c r="S35" s="25" t="s">
        <v>449</v>
      </c>
      <c r="T35" s="26" t="s">
        <v>449</v>
      </c>
      <c r="U35" s="24" t="s">
        <v>449</v>
      </c>
      <c r="V35" s="25" t="s">
        <v>449</v>
      </c>
      <c r="W35" s="25" t="s">
        <v>567</v>
      </c>
      <c r="X35" s="26" t="s">
        <v>449</v>
      </c>
      <c r="Y35" s="24" t="s">
        <v>449</v>
      </c>
      <c r="Z35" s="25" t="s">
        <v>502</v>
      </c>
      <c r="AA35" s="25" t="s">
        <v>719</v>
      </c>
      <c r="AB35" s="26" t="s">
        <v>449</v>
      </c>
      <c r="AC35" s="10"/>
    </row>
    <row r="36" spans="1:29" x14ac:dyDescent="0.35">
      <c r="A36" s="11"/>
      <c r="B36" s="8" t="s">
        <v>1643</v>
      </c>
      <c r="C36" s="9">
        <v>153</v>
      </c>
      <c r="D36" s="10">
        <v>94</v>
      </c>
      <c r="E36" s="5">
        <v>25</v>
      </c>
      <c r="F36" s="5">
        <v>7</v>
      </c>
      <c r="G36" s="5">
        <v>1</v>
      </c>
      <c r="H36" s="11" t="s">
        <v>486</v>
      </c>
      <c r="I36" s="10">
        <v>72</v>
      </c>
      <c r="J36" s="5">
        <v>10</v>
      </c>
      <c r="K36" s="5">
        <v>11</v>
      </c>
      <c r="L36" s="11">
        <v>1</v>
      </c>
      <c r="M36" s="10">
        <v>72</v>
      </c>
      <c r="N36" s="5">
        <v>71</v>
      </c>
      <c r="O36" s="11">
        <v>10</v>
      </c>
      <c r="P36" s="10">
        <v>82</v>
      </c>
      <c r="Q36" s="5">
        <v>57</v>
      </c>
      <c r="R36" s="5">
        <v>11</v>
      </c>
      <c r="S36" s="5">
        <v>2</v>
      </c>
      <c r="T36" s="11">
        <v>1</v>
      </c>
      <c r="U36" s="10">
        <v>8</v>
      </c>
      <c r="V36" s="5">
        <v>3</v>
      </c>
      <c r="W36" s="5">
        <v>70</v>
      </c>
      <c r="X36" s="11">
        <v>1</v>
      </c>
      <c r="Y36" s="10">
        <v>43</v>
      </c>
      <c r="Z36" s="5">
        <v>93</v>
      </c>
      <c r="AA36" s="5">
        <v>10</v>
      </c>
      <c r="AB36" s="11">
        <v>1</v>
      </c>
      <c r="AC36" s="10"/>
    </row>
    <row r="37" spans="1:29" x14ac:dyDescent="0.35">
      <c r="A37" s="11"/>
      <c r="B37" s="8" t="s">
        <v>449</v>
      </c>
      <c r="C37" s="12">
        <v>0.03</v>
      </c>
      <c r="D37" s="13">
        <v>0.03</v>
      </c>
      <c r="E37" s="14">
        <v>0.02</v>
      </c>
      <c r="F37" s="14">
        <v>0.02</v>
      </c>
      <c r="G37" s="14">
        <v>0.18</v>
      </c>
      <c r="H37" s="11" t="s">
        <v>486</v>
      </c>
      <c r="I37" s="13">
        <v>0.03</v>
      </c>
      <c r="J37" s="14">
        <v>0.02</v>
      </c>
      <c r="K37" s="14">
        <v>0.02</v>
      </c>
      <c r="L37" s="15">
        <v>0.04</v>
      </c>
      <c r="M37" s="13">
        <v>0.03</v>
      </c>
      <c r="N37" s="14">
        <v>0.02</v>
      </c>
      <c r="O37" s="15">
        <v>0.03</v>
      </c>
      <c r="P37" s="13">
        <v>0.02</v>
      </c>
      <c r="Q37" s="14">
        <v>0.04</v>
      </c>
      <c r="R37" s="14">
        <v>0.05</v>
      </c>
      <c r="S37" s="14">
        <v>0.05</v>
      </c>
      <c r="T37" s="15">
        <v>0.12</v>
      </c>
      <c r="U37" s="13">
        <v>0.02</v>
      </c>
      <c r="V37" s="14">
        <v>0.01</v>
      </c>
      <c r="W37" s="14">
        <v>0.03</v>
      </c>
      <c r="X37" s="15">
        <v>0.03</v>
      </c>
      <c r="Y37" s="13">
        <v>0.03</v>
      </c>
      <c r="Z37" s="14">
        <v>0.02</v>
      </c>
      <c r="AA37" s="14">
        <v>0.08</v>
      </c>
      <c r="AB37" s="15">
        <v>0.03</v>
      </c>
      <c r="AC37" s="10"/>
    </row>
    <row r="38" spans="1:29" x14ac:dyDescent="0.35">
      <c r="A38" s="11"/>
      <c r="B38" s="8" t="s">
        <v>449</v>
      </c>
      <c r="C38" s="10" t="s">
        <v>1644</v>
      </c>
      <c r="D38" s="10" t="s">
        <v>449</v>
      </c>
      <c r="E38" s="5" t="s">
        <v>449</v>
      </c>
      <c r="F38" s="5" t="s">
        <v>449</v>
      </c>
      <c r="G38" s="5" t="s">
        <v>449</v>
      </c>
      <c r="H38" s="11" t="s">
        <v>449</v>
      </c>
      <c r="I38" s="10" t="s">
        <v>449</v>
      </c>
      <c r="J38" s="5" t="s">
        <v>449</v>
      </c>
      <c r="K38" s="5" t="s">
        <v>449</v>
      </c>
      <c r="L38" s="11" t="s">
        <v>449</v>
      </c>
      <c r="M38" s="10" t="s">
        <v>449</v>
      </c>
      <c r="N38" s="5" t="s">
        <v>449</v>
      </c>
      <c r="O38" s="11" t="s">
        <v>449</v>
      </c>
      <c r="P38" s="10" t="s">
        <v>449</v>
      </c>
      <c r="Q38" s="5" t="s">
        <v>605</v>
      </c>
      <c r="R38" s="5" t="s">
        <v>449</v>
      </c>
      <c r="S38" s="5" t="s">
        <v>449</v>
      </c>
      <c r="T38" s="11" t="s">
        <v>449</v>
      </c>
      <c r="U38" s="10" t="s">
        <v>449</v>
      </c>
      <c r="V38" s="5" t="s">
        <v>449</v>
      </c>
      <c r="W38" s="5" t="s">
        <v>449</v>
      </c>
      <c r="X38" s="11" t="s">
        <v>449</v>
      </c>
      <c r="Y38" s="10" t="s">
        <v>449</v>
      </c>
      <c r="Z38" s="5" t="s">
        <v>449</v>
      </c>
      <c r="AA38" s="5" t="s">
        <v>719</v>
      </c>
      <c r="AB38" s="11" t="s">
        <v>449</v>
      </c>
      <c r="AC38" s="10"/>
    </row>
    <row r="39" spans="1:29" x14ac:dyDescent="0.35">
      <c r="A39" s="11"/>
      <c r="B39" s="22" t="s">
        <v>1645</v>
      </c>
      <c r="C39" s="23">
        <v>70</v>
      </c>
      <c r="D39" s="24">
        <v>24</v>
      </c>
      <c r="E39" s="25">
        <v>21</v>
      </c>
      <c r="F39" s="25">
        <v>6</v>
      </c>
      <c r="G39" s="25" t="s">
        <v>486</v>
      </c>
      <c r="H39" s="26">
        <v>4</v>
      </c>
      <c r="I39" s="24">
        <v>21</v>
      </c>
      <c r="J39" s="25" t="s">
        <v>486</v>
      </c>
      <c r="K39" s="25">
        <v>2</v>
      </c>
      <c r="L39" s="26" t="s">
        <v>486</v>
      </c>
      <c r="M39" s="24">
        <v>44</v>
      </c>
      <c r="N39" s="25">
        <v>15</v>
      </c>
      <c r="O39" s="26">
        <v>10</v>
      </c>
      <c r="P39" s="24">
        <v>48</v>
      </c>
      <c r="Q39" s="25">
        <v>13</v>
      </c>
      <c r="R39" s="25">
        <v>8</v>
      </c>
      <c r="S39" s="25">
        <v>1</v>
      </c>
      <c r="T39" s="26" t="s">
        <v>486</v>
      </c>
      <c r="U39" s="24">
        <v>3</v>
      </c>
      <c r="V39" s="25" t="s">
        <v>486</v>
      </c>
      <c r="W39" s="25">
        <v>21</v>
      </c>
      <c r="X39" s="26" t="s">
        <v>486</v>
      </c>
      <c r="Y39" s="24">
        <v>7</v>
      </c>
      <c r="Z39" s="25">
        <v>56</v>
      </c>
      <c r="AA39" s="25">
        <v>5</v>
      </c>
      <c r="AB39" s="26">
        <v>1</v>
      </c>
      <c r="AC39" s="10"/>
    </row>
    <row r="40" spans="1:29" x14ac:dyDescent="0.35">
      <c r="A40" s="11"/>
      <c r="B40" s="22" t="s">
        <v>449</v>
      </c>
      <c r="C40" s="27">
        <v>0.01</v>
      </c>
      <c r="D40" s="28">
        <v>0.01</v>
      </c>
      <c r="E40" s="29">
        <v>0.02</v>
      </c>
      <c r="F40" s="29">
        <v>0.02</v>
      </c>
      <c r="G40" s="25" t="s">
        <v>486</v>
      </c>
      <c r="H40" s="30">
        <v>0.21</v>
      </c>
      <c r="I40" s="28">
        <v>0.01</v>
      </c>
      <c r="J40" s="25" t="s">
        <v>486</v>
      </c>
      <c r="K40" s="25" t="s">
        <v>511</v>
      </c>
      <c r="L40" s="26" t="s">
        <v>486</v>
      </c>
      <c r="M40" s="28">
        <v>0.02</v>
      </c>
      <c r="N40" s="29">
        <v>0.01</v>
      </c>
      <c r="O40" s="30">
        <v>0.03</v>
      </c>
      <c r="P40" s="28">
        <v>0.01</v>
      </c>
      <c r="Q40" s="29">
        <v>0.01</v>
      </c>
      <c r="R40" s="29">
        <v>0.03</v>
      </c>
      <c r="S40" s="29">
        <v>0.02</v>
      </c>
      <c r="T40" s="26" t="s">
        <v>486</v>
      </c>
      <c r="U40" s="28">
        <v>0.01</v>
      </c>
      <c r="V40" s="25" t="s">
        <v>486</v>
      </c>
      <c r="W40" s="29">
        <v>0.01</v>
      </c>
      <c r="X40" s="26" t="s">
        <v>486</v>
      </c>
      <c r="Y40" s="28">
        <v>0.01</v>
      </c>
      <c r="Z40" s="29">
        <v>0.01</v>
      </c>
      <c r="AA40" s="29">
        <v>0.04</v>
      </c>
      <c r="AB40" s="30">
        <v>0.02</v>
      </c>
      <c r="AC40" s="10"/>
    </row>
    <row r="41" spans="1:29" x14ac:dyDescent="0.35">
      <c r="A41" s="11"/>
      <c r="B41" s="22" t="s">
        <v>449</v>
      </c>
      <c r="C41" s="24" t="s">
        <v>1646</v>
      </c>
      <c r="D41" s="24" t="s">
        <v>449</v>
      </c>
      <c r="E41" s="25" t="s">
        <v>560</v>
      </c>
      <c r="F41" s="25" t="s">
        <v>449</v>
      </c>
      <c r="G41" s="25" t="s">
        <v>449</v>
      </c>
      <c r="H41" s="26" t="s">
        <v>449</v>
      </c>
      <c r="I41" s="24" t="s">
        <v>449</v>
      </c>
      <c r="J41" s="25" t="s">
        <v>449</v>
      </c>
      <c r="K41" s="25" t="s">
        <v>449</v>
      </c>
      <c r="L41" s="26" t="s">
        <v>449</v>
      </c>
      <c r="M41" s="24" t="s">
        <v>518</v>
      </c>
      <c r="N41" s="25" t="s">
        <v>449</v>
      </c>
      <c r="O41" s="26" t="s">
        <v>517</v>
      </c>
      <c r="P41" s="24" t="s">
        <v>449</v>
      </c>
      <c r="Q41" s="25" t="s">
        <v>449</v>
      </c>
      <c r="R41" s="25" t="s">
        <v>593</v>
      </c>
      <c r="S41" s="25" t="s">
        <v>449</v>
      </c>
      <c r="T41" s="26" t="s">
        <v>449</v>
      </c>
      <c r="U41" s="24" t="s">
        <v>449</v>
      </c>
      <c r="V41" s="25" t="s">
        <v>449</v>
      </c>
      <c r="W41" s="25" t="s">
        <v>449</v>
      </c>
      <c r="X41" s="26" t="s">
        <v>449</v>
      </c>
      <c r="Y41" s="24" t="s">
        <v>449</v>
      </c>
      <c r="Z41" s="25" t="s">
        <v>449</v>
      </c>
      <c r="AA41" s="25" t="s">
        <v>502</v>
      </c>
      <c r="AB41" s="26" t="s">
        <v>449</v>
      </c>
      <c r="AC41" s="10"/>
    </row>
    <row r="42" spans="1:29" x14ac:dyDescent="0.35">
      <c r="A42" s="11"/>
      <c r="B42" s="8" t="s">
        <v>1647</v>
      </c>
      <c r="C42" s="9">
        <v>49</v>
      </c>
      <c r="D42" s="10">
        <v>37</v>
      </c>
      <c r="E42" s="5">
        <v>4</v>
      </c>
      <c r="F42" s="5">
        <v>4</v>
      </c>
      <c r="G42" s="5" t="s">
        <v>486</v>
      </c>
      <c r="H42" s="11" t="s">
        <v>486</v>
      </c>
      <c r="I42" s="10">
        <v>28</v>
      </c>
      <c r="J42" s="5">
        <v>2</v>
      </c>
      <c r="K42" s="5">
        <v>7</v>
      </c>
      <c r="L42" s="11" t="s">
        <v>486</v>
      </c>
      <c r="M42" s="10">
        <v>16</v>
      </c>
      <c r="N42" s="5">
        <v>29</v>
      </c>
      <c r="O42" s="11">
        <v>5</v>
      </c>
      <c r="P42" s="10">
        <v>40</v>
      </c>
      <c r="Q42" s="5">
        <v>9</v>
      </c>
      <c r="R42" s="5" t="s">
        <v>511</v>
      </c>
      <c r="S42" s="5" t="s">
        <v>486</v>
      </c>
      <c r="T42" s="11" t="s">
        <v>486</v>
      </c>
      <c r="U42" s="10" t="s">
        <v>511</v>
      </c>
      <c r="V42" s="5" t="s">
        <v>486</v>
      </c>
      <c r="W42" s="5">
        <v>31</v>
      </c>
      <c r="X42" s="11">
        <v>3</v>
      </c>
      <c r="Y42" s="10">
        <v>6</v>
      </c>
      <c r="Z42" s="5">
        <v>40</v>
      </c>
      <c r="AA42" s="5">
        <v>1</v>
      </c>
      <c r="AB42" s="11">
        <v>1</v>
      </c>
      <c r="AC42" s="10"/>
    </row>
    <row r="43" spans="1:29" x14ac:dyDescent="0.35">
      <c r="A43" s="11"/>
      <c r="B43" s="8" t="s">
        <v>449</v>
      </c>
      <c r="C43" s="12">
        <v>0.01</v>
      </c>
      <c r="D43" s="13">
        <v>0.01</v>
      </c>
      <c r="E43" s="5" t="s">
        <v>511</v>
      </c>
      <c r="F43" s="14">
        <v>0.01</v>
      </c>
      <c r="G43" s="5" t="s">
        <v>486</v>
      </c>
      <c r="H43" s="11" t="s">
        <v>486</v>
      </c>
      <c r="I43" s="13">
        <v>0.01</v>
      </c>
      <c r="J43" s="14">
        <v>0.01</v>
      </c>
      <c r="K43" s="14">
        <v>0.01</v>
      </c>
      <c r="L43" s="11" t="s">
        <v>486</v>
      </c>
      <c r="M43" s="13">
        <v>0.01</v>
      </c>
      <c r="N43" s="14">
        <v>0.01</v>
      </c>
      <c r="O43" s="15">
        <v>0.01</v>
      </c>
      <c r="P43" s="13">
        <v>0.01</v>
      </c>
      <c r="Q43" s="14">
        <v>0.01</v>
      </c>
      <c r="R43" s="5" t="s">
        <v>511</v>
      </c>
      <c r="S43" s="5" t="s">
        <v>486</v>
      </c>
      <c r="T43" s="11" t="s">
        <v>486</v>
      </c>
      <c r="U43" s="10" t="s">
        <v>511</v>
      </c>
      <c r="V43" s="5" t="s">
        <v>486</v>
      </c>
      <c r="W43" s="14">
        <v>0.01</v>
      </c>
      <c r="X43" s="15">
        <v>0.05</v>
      </c>
      <c r="Y43" s="10" t="s">
        <v>511</v>
      </c>
      <c r="Z43" s="14">
        <v>0.01</v>
      </c>
      <c r="AA43" s="14">
        <v>0.01</v>
      </c>
      <c r="AB43" s="15">
        <v>0.03</v>
      </c>
      <c r="AC43" s="10"/>
    </row>
    <row r="44" spans="1:29" x14ac:dyDescent="0.35">
      <c r="A44" s="11"/>
      <c r="B44" s="8" t="s">
        <v>449</v>
      </c>
      <c r="C44" s="10" t="s">
        <v>449</v>
      </c>
      <c r="D44" s="10" t="s">
        <v>449</v>
      </c>
      <c r="E44" s="5" t="s">
        <v>449</v>
      </c>
      <c r="F44" s="5" t="s">
        <v>449</v>
      </c>
      <c r="G44" s="5" t="s">
        <v>449</v>
      </c>
      <c r="H44" s="11" t="s">
        <v>449</v>
      </c>
      <c r="I44" s="10" t="s">
        <v>449</v>
      </c>
      <c r="J44" s="5" t="s">
        <v>449</v>
      </c>
      <c r="K44" s="5" t="s">
        <v>449</v>
      </c>
      <c r="L44" s="11" t="s">
        <v>449</v>
      </c>
      <c r="M44" s="10" t="s">
        <v>449</v>
      </c>
      <c r="N44" s="5" t="s">
        <v>449</v>
      </c>
      <c r="O44" s="11" t="s">
        <v>449</v>
      </c>
      <c r="P44" s="10" t="s">
        <v>449</v>
      </c>
      <c r="Q44" s="5" t="s">
        <v>449</v>
      </c>
      <c r="R44" s="5" t="s">
        <v>449</v>
      </c>
      <c r="S44" s="5" t="s">
        <v>449</v>
      </c>
      <c r="T44" s="11" t="s">
        <v>449</v>
      </c>
      <c r="U44" s="10" t="s">
        <v>449</v>
      </c>
      <c r="V44" s="5" t="s">
        <v>449</v>
      </c>
      <c r="W44" s="5" t="s">
        <v>597</v>
      </c>
      <c r="X44" s="11" t="s">
        <v>449</v>
      </c>
      <c r="Y44" s="10" t="s">
        <v>449</v>
      </c>
      <c r="Z44" s="5" t="s">
        <v>449</v>
      </c>
      <c r="AA44" s="5" t="s">
        <v>449</v>
      </c>
      <c r="AB44" s="11" t="s">
        <v>449</v>
      </c>
      <c r="AC44" s="10"/>
    </row>
    <row r="45" spans="1:29" ht="29" x14ac:dyDescent="0.35">
      <c r="A45" s="11"/>
      <c r="B45" s="22" t="s">
        <v>1648</v>
      </c>
      <c r="C45" s="23">
        <v>91</v>
      </c>
      <c r="D45" s="24">
        <v>55</v>
      </c>
      <c r="E45" s="25">
        <v>20</v>
      </c>
      <c r="F45" s="25">
        <v>6</v>
      </c>
      <c r="G45" s="25" t="s">
        <v>486</v>
      </c>
      <c r="H45" s="26">
        <v>1</v>
      </c>
      <c r="I45" s="24">
        <v>46</v>
      </c>
      <c r="J45" s="25">
        <v>4</v>
      </c>
      <c r="K45" s="25">
        <v>5</v>
      </c>
      <c r="L45" s="26" t="s">
        <v>486</v>
      </c>
      <c r="M45" s="24">
        <v>41</v>
      </c>
      <c r="N45" s="25">
        <v>41</v>
      </c>
      <c r="O45" s="26">
        <v>9</v>
      </c>
      <c r="P45" s="24">
        <v>60</v>
      </c>
      <c r="Q45" s="25">
        <v>28</v>
      </c>
      <c r="R45" s="25">
        <v>2</v>
      </c>
      <c r="S45" s="25" t="s">
        <v>486</v>
      </c>
      <c r="T45" s="26">
        <v>1</v>
      </c>
      <c r="U45" s="24">
        <v>1</v>
      </c>
      <c r="V45" s="25" t="s">
        <v>486</v>
      </c>
      <c r="W45" s="25">
        <v>49</v>
      </c>
      <c r="X45" s="26">
        <v>1</v>
      </c>
      <c r="Y45" s="24">
        <v>12</v>
      </c>
      <c r="Z45" s="25">
        <v>75</v>
      </c>
      <c r="AA45" s="25">
        <v>1</v>
      </c>
      <c r="AB45" s="26">
        <v>1</v>
      </c>
      <c r="AC45" s="10"/>
    </row>
    <row r="46" spans="1:29" x14ac:dyDescent="0.35">
      <c r="A46" s="11"/>
      <c r="B46" s="22" t="s">
        <v>449</v>
      </c>
      <c r="C46" s="27">
        <v>0.02</v>
      </c>
      <c r="D46" s="28">
        <v>0.02</v>
      </c>
      <c r="E46" s="29">
        <v>0.02</v>
      </c>
      <c r="F46" s="29">
        <v>0.02</v>
      </c>
      <c r="G46" s="25" t="s">
        <v>486</v>
      </c>
      <c r="H46" s="30">
        <v>0.03</v>
      </c>
      <c r="I46" s="28">
        <v>0.02</v>
      </c>
      <c r="J46" s="29">
        <v>0.01</v>
      </c>
      <c r="K46" s="29">
        <v>0.01</v>
      </c>
      <c r="L46" s="26" t="s">
        <v>486</v>
      </c>
      <c r="M46" s="28">
        <v>0.02</v>
      </c>
      <c r="N46" s="29">
        <v>0.01</v>
      </c>
      <c r="O46" s="30">
        <v>0.03</v>
      </c>
      <c r="P46" s="28">
        <v>0.02</v>
      </c>
      <c r="Q46" s="29">
        <v>0.02</v>
      </c>
      <c r="R46" s="29">
        <v>0.01</v>
      </c>
      <c r="S46" s="25" t="s">
        <v>486</v>
      </c>
      <c r="T46" s="30">
        <v>0.05</v>
      </c>
      <c r="U46" s="24" t="s">
        <v>511</v>
      </c>
      <c r="V46" s="25" t="s">
        <v>486</v>
      </c>
      <c r="W46" s="29">
        <v>0.02</v>
      </c>
      <c r="X46" s="30">
        <v>0.02</v>
      </c>
      <c r="Y46" s="28">
        <v>0.01</v>
      </c>
      <c r="Z46" s="29">
        <v>0.02</v>
      </c>
      <c r="AA46" s="29">
        <v>0.01</v>
      </c>
      <c r="AB46" s="30">
        <v>0.02</v>
      </c>
      <c r="AC46" s="10"/>
    </row>
    <row r="47" spans="1:29" x14ac:dyDescent="0.35">
      <c r="A47" s="11"/>
      <c r="B47" s="22" t="s">
        <v>449</v>
      </c>
      <c r="C47" s="24" t="s">
        <v>493</v>
      </c>
      <c r="D47" s="24" t="s">
        <v>449</v>
      </c>
      <c r="E47" s="25" t="s">
        <v>449</v>
      </c>
      <c r="F47" s="25" t="s">
        <v>449</v>
      </c>
      <c r="G47" s="25" t="s">
        <v>449</v>
      </c>
      <c r="H47" s="26" t="s">
        <v>449</v>
      </c>
      <c r="I47" s="24" t="s">
        <v>449</v>
      </c>
      <c r="J47" s="25" t="s">
        <v>449</v>
      </c>
      <c r="K47" s="25" t="s">
        <v>449</v>
      </c>
      <c r="L47" s="26" t="s">
        <v>449</v>
      </c>
      <c r="M47" s="24" t="s">
        <v>449</v>
      </c>
      <c r="N47" s="25" t="s">
        <v>449</v>
      </c>
      <c r="O47" s="26" t="s">
        <v>449</v>
      </c>
      <c r="P47" s="24" t="s">
        <v>449</v>
      </c>
      <c r="Q47" s="25" t="s">
        <v>449</v>
      </c>
      <c r="R47" s="25" t="s">
        <v>449</v>
      </c>
      <c r="S47" s="25" t="s">
        <v>449</v>
      </c>
      <c r="T47" s="26" t="s">
        <v>449</v>
      </c>
      <c r="U47" s="24" t="s">
        <v>449</v>
      </c>
      <c r="V47" s="25" t="s">
        <v>449</v>
      </c>
      <c r="W47" s="25" t="s">
        <v>494</v>
      </c>
      <c r="X47" s="26" t="s">
        <v>449</v>
      </c>
      <c r="Y47" s="24" t="s">
        <v>449</v>
      </c>
      <c r="Z47" s="25" t="s">
        <v>449</v>
      </c>
      <c r="AA47" s="25" t="s">
        <v>449</v>
      </c>
      <c r="AB47" s="26" t="s">
        <v>449</v>
      </c>
      <c r="AC47" s="10"/>
    </row>
    <row r="48" spans="1:29" x14ac:dyDescent="0.35">
      <c r="A48" s="11"/>
      <c r="B48" s="8" t="s">
        <v>1649</v>
      </c>
      <c r="C48" s="9">
        <v>184</v>
      </c>
      <c r="D48" s="10">
        <v>146</v>
      </c>
      <c r="E48" s="5">
        <v>16</v>
      </c>
      <c r="F48" s="5">
        <v>6</v>
      </c>
      <c r="G48" s="5">
        <v>2</v>
      </c>
      <c r="H48" s="11" t="s">
        <v>486</v>
      </c>
      <c r="I48" s="10">
        <v>122</v>
      </c>
      <c r="J48" s="5">
        <v>7</v>
      </c>
      <c r="K48" s="5">
        <v>18</v>
      </c>
      <c r="L48" s="11" t="s">
        <v>486</v>
      </c>
      <c r="M48" s="10">
        <v>94</v>
      </c>
      <c r="N48" s="5">
        <v>68</v>
      </c>
      <c r="O48" s="11">
        <v>17</v>
      </c>
      <c r="P48" s="10">
        <v>115</v>
      </c>
      <c r="Q48" s="5">
        <v>45</v>
      </c>
      <c r="R48" s="5">
        <v>23</v>
      </c>
      <c r="S48" s="5" t="s">
        <v>486</v>
      </c>
      <c r="T48" s="11">
        <v>1</v>
      </c>
      <c r="U48" s="10">
        <v>12</v>
      </c>
      <c r="V48" s="5">
        <v>5</v>
      </c>
      <c r="W48" s="5">
        <v>113</v>
      </c>
      <c r="X48" s="11">
        <v>9</v>
      </c>
      <c r="Y48" s="10">
        <v>44</v>
      </c>
      <c r="Z48" s="5">
        <v>126</v>
      </c>
      <c r="AA48" s="5">
        <v>6</v>
      </c>
      <c r="AB48" s="11">
        <v>1</v>
      </c>
      <c r="AC48" s="10"/>
    </row>
    <row r="49" spans="1:29" x14ac:dyDescent="0.35">
      <c r="A49" s="11"/>
      <c r="B49" s="8" t="s">
        <v>449</v>
      </c>
      <c r="C49" s="12">
        <v>0.03</v>
      </c>
      <c r="D49" s="13">
        <v>0.04</v>
      </c>
      <c r="E49" s="14">
        <v>0.01</v>
      </c>
      <c r="F49" s="14">
        <v>0.02</v>
      </c>
      <c r="G49" s="14">
        <v>0.52</v>
      </c>
      <c r="H49" s="11" t="s">
        <v>486</v>
      </c>
      <c r="I49" s="13">
        <v>0.05</v>
      </c>
      <c r="J49" s="14">
        <v>0.01</v>
      </c>
      <c r="K49" s="14">
        <v>0.03</v>
      </c>
      <c r="L49" s="11" t="s">
        <v>486</v>
      </c>
      <c r="M49" s="13">
        <v>0.04</v>
      </c>
      <c r="N49" s="14">
        <v>0.02</v>
      </c>
      <c r="O49" s="15">
        <v>0.06</v>
      </c>
      <c r="P49" s="13">
        <v>0.03</v>
      </c>
      <c r="Q49" s="14">
        <v>0.03</v>
      </c>
      <c r="R49" s="14">
        <v>0.09</v>
      </c>
      <c r="S49" s="5" t="s">
        <v>486</v>
      </c>
      <c r="T49" s="15">
        <v>0.06</v>
      </c>
      <c r="U49" s="13">
        <v>0.02</v>
      </c>
      <c r="V49" s="14">
        <v>0.02</v>
      </c>
      <c r="W49" s="14">
        <v>0.05</v>
      </c>
      <c r="X49" s="15">
        <v>0.17</v>
      </c>
      <c r="Y49" s="13">
        <v>0.04</v>
      </c>
      <c r="Z49" s="14">
        <v>0.03</v>
      </c>
      <c r="AA49" s="14">
        <v>0.05</v>
      </c>
      <c r="AB49" s="15">
        <v>0.03</v>
      </c>
      <c r="AC49" s="10"/>
    </row>
    <row r="50" spans="1:29" x14ac:dyDescent="0.35">
      <c r="A50" s="11"/>
      <c r="B50" s="8" t="s">
        <v>449</v>
      </c>
      <c r="C50" s="10" t="s">
        <v>1650</v>
      </c>
      <c r="D50" s="10" t="s">
        <v>513</v>
      </c>
      <c r="E50" s="5" t="s">
        <v>449</v>
      </c>
      <c r="F50" s="5" t="s">
        <v>449</v>
      </c>
      <c r="G50" s="5" t="s">
        <v>449</v>
      </c>
      <c r="H50" s="11" t="s">
        <v>449</v>
      </c>
      <c r="I50" s="10" t="s">
        <v>506</v>
      </c>
      <c r="J50" s="5" t="s">
        <v>449</v>
      </c>
      <c r="K50" s="5" t="s">
        <v>449</v>
      </c>
      <c r="L50" s="11" t="s">
        <v>449</v>
      </c>
      <c r="M50" s="10" t="s">
        <v>518</v>
      </c>
      <c r="N50" s="5" t="s">
        <v>449</v>
      </c>
      <c r="O50" s="11" t="s">
        <v>517</v>
      </c>
      <c r="P50" s="10" t="s">
        <v>449</v>
      </c>
      <c r="Q50" s="5" t="s">
        <v>449</v>
      </c>
      <c r="R50" s="5" t="s">
        <v>508</v>
      </c>
      <c r="S50" s="5" t="s">
        <v>449</v>
      </c>
      <c r="T50" s="11" t="s">
        <v>449</v>
      </c>
      <c r="U50" s="10" t="s">
        <v>449</v>
      </c>
      <c r="V50" s="5" t="s">
        <v>449</v>
      </c>
      <c r="W50" s="5" t="s">
        <v>494</v>
      </c>
      <c r="X50" s="11" t="s">
        <v>449</v>
      </c>
      <c r="Y50" s="10" t="s">
        <v>449</v>
      </c>
      <c r="Z50" s="5" t="s">
        <v>449</v>
      </c>
      <c r="AA50" s="5" t="s">
        <v>449</v>
      </c>
      <c r="AB50" s="11" t="s">
        <v>449</v>
      </c>
      <c r="AC50" s="10"/>
    </row>
    <row r="51" spans="1:29" x14ac:dyDescent="0.35">
      <c r="A51" s="11"/>
      <c r="B51" s="22" t="s">
        <v>1651</v>
      </c>
      <c r="C51" s="23">
        <v>88</v>
      </c>
      <c r="D51" s="24">
        <v>73</v>
      </c>
      <c r="E51" s="25">
        <v>4</v>
      </c>
      <c r="F51" s="25">
        <v>4</v>
      </c>
      <c r="G51" s="25" t="s">
        <v>486</v>
      </c>
      <c r="H51" s="26" t="s">
        <v>486</v>
      </c>
      <c r="I51" s="24">
        <v>52</v>
      </c>
      <c r="J51" s="25">
        <v>14</v>
      </c>
      <c r="K51" s="25">
        <v>6</v>
      </c>
      <c r="L51" s="26" t="s">
        <v>486</v>
      </c>
      <c r="M51" s="24">
        <v>55</v>
      </c>
      <c r="N51" s="25">
        <v>22</v>
      </c>
      <c r="O51" s="26">
        <v>11</v>
      </c>
      <c r="P51" s="24">
        <v>65</v>
      </c>
      <c r="Q51" s="25">
        <v>20</v>
      </c>
      <c r="R51" s="25">
        <v>3</v>
      </c>
      <c r="S51" s="25" t="s">
        <v>486</v>
      </c>
      <c r="T51" s="26" t="s">
        <v>486</v>
      </c>
      <c r="U51" s="24">
        <v>7</v>
      </c>
      <c r="V51" s="25">
        <v>1</v>
      </c>
      <c r="W51" s="25">
        <v>50</v>
      </c>
      <c r="X51" s="26">
        <v>1</v>
      </c>
      <c r="Y51" s="24">
        <v>55</v>
      </c>
      <c r="Z51" s="25">
        <v>29</v>
      </c>
      <c r="AA51" s="25" t="s">
        <v>486</v>
      </c>
      <c r="AB51" s="26">
        <v>1</v>
      </c>
      <c r="AC51" s="10"/>
    </row>
    <row r="52" spans="1:29" x14ac:dyDescent="0.35">
      <c r="A52" s="11"/>
      <c r="B52" s="22" t="s">
        <v>449</v>
      </c>
      <c r="C52" s="27">
        <v>0.02</v>
      </c>
      <c r="D52" s="28">
        <v>0.02</v>
      </c>
      <c r="E52" s="25" t="s">
        <v>511</v>
      </c>
      <c r="F52" s="29">
        <v>0.01</v>
      </c>
      <c r="G52" s="25" t="s">
        <v>486</v>
      </c>
      <c r="H52" s="26" t="s">
        <v>486</v>
      </c>
      <c r="I52" s="28">
        <v>0.02</v>
      </c>
      <c r="J52" s="29">
        <v>0.03</v>
      </c>
      <c r="K52" s="29">
        <v>0.01</v>
      </c>
      <c r="L52" s="26" t="s">
        <v>486</v>
      </c>
      <c r="M52" s="28">
        <v>0.03</v>
      </c>
      <c r="N52" s="29">
        <v>0.01</v>
      </c>
      <c r="O52" s="30">
        <v>0.04</v>
      </c>
      <c r="P52" s="28">
        <v>0.02</v>
      </c>
      <c r="Q52" s="29">
        <v>0.01</v>
      </c>
      <c r="R52" s="29">
        <v>0.01</v>
      </c>
      <c r="S52" s="25" t="s">
        <v>486</v>
      </c>
      <c r="T52" s="26" t="s">
        <v>486</v>
      </c>
      <c r="U52" s="28">
        <v>0.01</v>
      </c>
      <c r="V52" s="25" t="s">
        <v>511</v>
      </c>
      <c r="W52" s="29">
        <v>0.02</v>
      </c>
      <c r="X52" s="30">
        <v>0.02</v>
      </c>
      <c r="Y52" s="28">
        <v>0.04</v>
      </c>
      <c r="Z52" s="29">
        <v>0.01</v>
      </c>
      <c r="AA52" s="25" t="s">
        <v>486</v>
      </c>
      <c r="AB52" s="30">
        <v>0.02</v>
      </c>
      <c r="AC52" s="10"/>
    </row>
    <row r="53" spans="1:29" x14ac:dyDescent="0.35">
      <c r="A53" s="11"/>
      <c r="B53" s="22" t="s">
        <v>449</v>
      </c>
      <c r="C53" s="24" t="s">
        <v>1518</v>
      </c>
      <c r="D53" s="24" t="s">
        <v>513</v>
      </c>
      <c r="E53" s="25" t="s">
        <v>449</v>
      </c>
      <c r="F53" s="25" t="s">
        <v>449</v>
      </c>
      <c r="G53" s="25" t="s">
        <v>449</v>
      </c>
      <c r="H53" s="26" t="s">
        <v>449</v>
      </c>
      <c r="I53" s="24" t="s">
        <v>505</v>
      </c>
      <c r="J53" s="25" t="s">
        <v>505</v>
      </c>
      <c r="K53" s="25" t="s">
        <v>449</v>
      </c>
      <c r="L53" s="26" t="s">
        <v>449</v>
      </c>
      <c r="M53" s="24" t="s">
        <v>518</v>
      </c>
      <c r="N53" s="25" t="s">
        <v>449</v>
      </c>
      <c r="O53" s="26" t="s">
        <v>517</v>
      </c>
      <c r="P53" s="24" t="s">
        <v>449</v>
      </c>
      <c r="Q53" s="25" t="s">
        <v>449</v>
      </c>
      <c r="R53" s="25" t="s">
        <v>449</v>
      </c>
      <c r="S53" s="25" t="s">
        <v>449</v>
      </c>
      <c r="T53" s="26" t="s">
        <v>449</v>
      </c>
      <c r="U53" s="24" t="s">
        <v>449</v>
      </c>
      <c r="V53" s="25" t="s">
        <v>449</v>
      </c>
      <c r="W53" s="25" t="s">
        <v>505</v>
      </c>
      <c r="X53" s="26" t="s">
        <v>449</v>
      </c>
      <c r="Y53" s="24" t="s">
        <v>598</v>
      </c>
      <c r="Z53" s="25" t="s">
        <v>449</v>
      </c>
      <c r="AA53" s="25" t="s">
        <v>449</v>
      </c>
      <c r="AB53" s="26" t="s">
        <v>449</v>
      </c>
      <c r="AC53" s="10"/>
    </row>
    <row r="54" spans="1:29" ht="43.5" x14ac:dyDescent="0.35">
      <c r="A54" s="11"/>
      <c r="B54" s="8" t="s">
        <v>1652</v>
      </c>
      <c r="C54" s="9">
        <v>27</v>
      </c>
      <c r="D54" s="10">
        <v>21</v>
      </c>
      <c r="E54" s="5">
        <v>3</v>
      </c>
      <c r="F54" s="5" t="s">
        <v>511</v>
      </c>
      <c r="G54" s="5" t="s">
        <v>486</v>
      </c>
      <c r="H54" s="11" t="s">
        <v>486</v>
      </c>
      <c r="I54" s="10">
        <v>12</v>
      </c>
      <c r="J54" s="5">
        <v>6</v>
      </c>
      <c r="K54" s="5">
        <v>2</v>
      </c>
      <c r="L54" s="11" t="s">
        <v>486</v>
      </c>
      <c r="M54" s="10">
        <v>6</v>
      </c>
      <c r="N54" s="5">
        <v>18</v>
      </c>
      <c r="O54" s="11">
        <v>3</v>
      </c>
      <c r="P54" s="10">
        <v>14</v>
      </c>
      <c r="Q54" s="5">
        <v>13</v>
      </c>
      <c r="R54" s="5">
        <v>1</v>
      </c>
      <c r="S54" s="5" t="s">
        <v>486</v>
      </c>
      <c r="T54" s="11" t="s">
        <v>486</v>
      </c>
      <c r="U54" s="10">
        <v>2</v>
      </c>
      <c r="V54" s="5" t="s">
        <v>486</v>
      </c>
      <c r="W54" s="5">
        <v>9</v>
      </c>
      <c r="X54" s="11" t="s">
        <v>486</v>
      </c>
      <c r="Y54" s="10" t="s">
        <v>486</v>
      </c>
      <c r="Z54" s="5">
        <v>24</v>
      </c>
      <c r="AA54" s="5">
        <v>3</v>
      </c>
      <c r="AB54" s="11" t="s">
        <v>486</v>
      </c>
      <c r="AC54" s="10"/>
    </row>
    <row r="55" spans="1:29" x14ac:dyDescent="0.35">
      <c r="A55" s="11"/>
      <c r="B55" s="8" t="s">
        <v>449</v>
      </c>
      <c r="C55" s="12">
        <v>0.01</v>
      </c>
      <c r="D55" s="13">
        <v>0.01</v>
      </c>
      <c r="E55" s="5" t="s">
        <v>511</v>
      </c>
      <c r="F55" s="5" t="s">
        <v>511</v>
      </c>
      <c r="G55" s="5" t="s">
        <v>486</v>
      </c>
      <c r="H55" s="11" t="s">
        <v>486</v>
      </c>
      <c r="I55" s="13">
        <v>0.01</v>
      </c>
      <c r="J55" s="14">
        <v>0.01</v>
      </c>
      <c r="K55" s="5" t="s">
        <v>511</v>
      </c>
      <c r="L55" s="11" t="s">
        <v>486</v>
      </c>
      <c r="M55" s="10" t="s">
        <v>511</v>
      </c>
      <c r="N55" s="14">
        <v>0.01</v>
      </c>
      <c r="O55" s="15">
        <v>0.01</v>
      </c>
      <c r="P55" s="10" t="s">
        <v>511</v>
      </c>
      <c r="Q55" s="14">
        <v>0.01</v>
      </c>
      <c r="R55" s="5" t="s">
        <v>511</v>
      </c>
      <c r="S55" s="5" t="s">
        <v>486</v>
      </c>
      <c r="T55" s="11" t="s">
        <v>486</v>
      </c>
      <c r="U55" s="10" t="s">
        <v>511</v>
      </c>
      <c r="V55" s="5" t="s">
        <v>486</v>
      </c>
      <c r="W55" s="5" t="s">
        <v>511</v>
      </c>
      <c r="X55" s="11" t="s">
        <v>486</v>
      </c>
      <c r="Y55" s="10" t="s">
        <v>486</v>
      </c>
      <c r="Z55" s="14">
        <v>0.01</v>
      </c>
      <c r="AA55" s="14">
        <v>0.03</v>
      </c>
      <c r="AB55" s="11" t="s">
        <v>486</v>
      </c>
      <c r="AC55" s="10"/>
    </row>
    <row r="56" spans="1:29" x14ac:dyDescent="0.35">
      <c r="A56" s="11"/>
      <c r="B56" s="8" t="s">
        <v>449</v>
      </c>
      <c r="C56" s="10" t="s">
        <v>449</v>
      </c>
      <c r="D56" s="10" t="s">
        <v>449</v>
      </c>
      <c r="E56" s="5" t="s">
        <v>449</v>
      </c>
      <c r="F56" s="5" t="s">
        <v>449</v>
      </c>
      <c r="G56" s="5" t="s">
        <v>449</v>
      </c>
      <c r="H56" s="11" t="s">
        <v>449</v>
      </c>
      <c r="I56" s="10" t="s">
        <v>449</v>
      </c>
      <c r="J56" s="5" t="s">
        <v>505</v>
      </c>
      <c r="K56" s="5" t="s">
        <v>449</v>
      </c>
      <c r="L56" s="11" t="s">
        <v>449</v>
      </c>
      <c r="M56" s="10" t="s">
        <v>449</v>
      </c>
      <c r="N56" s="5" t="s">
        <v>449</v>
      </c>
      <c r="O56" s="11" t="s">
        <v>449</v>
      </c>
      <c r="P56" s="10" t="s">
        <v>449</v>
      </c>
      <c r="Q56" s="5" t="s">
        <v>449</v>
      </c>
      <c r="R56" s="5" t="s">
        <v>449</v>
      </c>
      <c r="S56" s="5" t="s">
        <v>449</v>
      </c>
      <c r="T56" s="11" t="s">
        <v>449</v>
      </c>
      <c r="U56" s="10" t="s">
        <v>449</v>
      </c>
      <c r="V56" s="5" t="s">
        <v>449</v>
      </c>
      <c r="W56" s="5" t="s">
        <v>449</v>
      </c>
      <c r="X56" s="11" t="s">
        <v>449</v>
      </c>
      <c r="Y56" s="10" t="s">
        <v>449</v>
      </c>
      <c r="Z56" s="5" t="s">
        <v>595</v>
      </c>
      <c r="AA56" s="5" t="s">
        <v>719</v>
      </c>
      <c r="AB56" s="11" t="s">
        <v>449</v>
      </c>
      <c r="AC56" s="10"/>
    </row>
    <row r="57" spans="1:29" x14ac:dyDescent="0.35">
      <c r="A57" s="11"/>
      <c r="B57" s="22" t="s">
        <v>1653</v>
      </c>
      <c r="C57" s="23">
        <v>25</v>
      </c>
      <c r="D57" s="24">
        <v>18</v>
      </c>
      <c r="E57" s="25">
        <v>5</v>
      </c>
      <c r="F57" s="25">
        <v>1</v>
      </c>
      <c r="G57" s="25" t="s">
        <v>486</v>
      </c>
      <c r="H57" s="26" t="s">
        <v>486</v>
      </c>
      <c r="I57" s="24">
        <v>13</v>
      </c>
      <c r="J57" s="25">
        <v>1</v>
      </c>
      <c r="K57" s="25" t="s">
        <v>486</v>
      </c>
      <c r="L57" s="26">
        <v>3</v>
      </c>
      <c r="M57" s="24">
        <v>16</v>
      </c>
      <c r="N57" s="25">
        <v>7</v>
      </c>
      <c r="O57" s="26">
        <v>2</v>
      </c>
      <c r="P57" s="24">
        <v>17</v>
      </c>
      <c r="Q57" s="25">
        <v>6</v>
      </c>
      <c r="R57" s="25" t="s">
        <v>511</v>
      </c>
      <c r="S57" s="25">
        <v>1</v>
      </c>
      <c r="T57" s="26" t="s">
        <v>486</v>
      </c>
      <c r="U57" s="24">
        <v>1</v>
      </c>
      <c r="V57" s="25" t="s">
        <v>486</v>
      </c>
      <c r="W57" s="25">
        <v>12</v>
      </c>
      <c r="X57" s="26" t="s">
        <v>486</v>
      </c>
      <c r="Y57" s="24">
        <v>5</v>
      </c>
      <c r="Z57" s="25">
        <v>20</v>
      </c>
      <c r="AA57" s="25" t="s">
        <v>486</v>
      </c>
      <c r="AB57" s="26" t="s">
        <v>486</v>
      </c>
      <c r="AC57" s="10"/>
    </row>
    <row r="58" spans="1:29" x14ac:dyDescent="0.35">
      <c r="A58" s="11"/>
      <c r="B58" s="22" t="s">
        <v>449</v>
      </c>
      <c r="C58" s="24" t="s">
        <v>511</v>
      </c>
      <c r="D58" s="28">
        <v>0.01</v>
      </c>
      <c r="E58" s="25" t="s">
        <v>511</v>
      </c>
      <c r="F58" s="25" t="s">
        <v>511</v>
      </c>
      <c r="G58" s="25" t="s">
        <v>486</v>
      </c>
      <c r="H58" s="26" t="s">
        <v>486</v>
      </c>
      <c r="I58" s="28">
        <v>0.01</v>
      </c>
      <c r="J58" s="25" t="s">
        <v>511</v>
      </c>
      <c r="K58" s="25" t="s">
        <v>486</v>
      </c>
      <c r="L58" s="30">
        <v>0.2</v>
      </c>
      <c r="M58" s="28">
        <v>0.01</v>
      </c>
      <c r="N58" s="25" t="s">
        <v>511</v>
      </c>
      <c r="O58" s="30">
        <v>0.01</v>
      </c>
      <c r="P58" s="24" t="s">
        <v>511</v>
      </c>
      <c r="Q58" s="25" t="s">
        <v>511</v>
      </c>
      <c r="R58" s="25" t="s">
        <v>511</v>
      </c>
      <c r="S58" s="29">
        <v>0.03</v>
      </c>
      <c r="T58" s="26" t="s">
        <v>486</v>
      </c>
      <c r="U58" s="24" t="s">
        <v>511</v>
      </c>
      <c r="V58" s="25" t="s">
        <v>486</v>
      </c>
      <c r="W58" s="29">
        <v>0.01</v>
      </c>
      <c r="X58" s="26" t="s">
        <v>486</v>
      </c>
      <c r="Y58" s="24" t="s">
        <v>511</v>
      </c>
      <c r="Z58" s="29">
        <v>0.01</v>
      </c>
      <c r="AA58" s="25" t="s">
        <v>486</v>
      </c>
      <c r="AB58" s="26" t="s">
        <v>486</v>
      </c>
      <c r="AC58" s="10"/>
    </row>
    <row r="59" spans="1:29" x14ac:dyDescent="0.35">
      <c r="A59" s="11"/>
      <c r="B59" s="22" t="s">
        <v>449</v>
      </c>
      <c r="C59" s="24" t="s">
        <v>517</v>
      </c>
      <c r="D59" s="24" t="s">
        <v>449</v>
      </c>
      <c r="E59" s="25" t="s">
        <v>449</v>
      </c>
      <c r="F59" s="25" t="s">
        <v>449</v>
      </c>
      <c r="G59" s="25" t="s">
        <v>449</v>
      </c>
      <c r="H59" s="26" t="s">
        <v>449</v>
      </c>
      <c r="I59" s="24" t="s">
        <v>449</v>
      </c>
      <c r="J59" s="25" t="s">
        <v>449</v>
      </c>
      <c r="K59" s="25" t="s">
        <v>449</v>
      </c>
      <c r="L59" s="26" t="s">
        <v>449</v>
      </c>
      <c r="M59" s="24" t="s">
        <v>449</v>
      </c>
      <c r="N59" s="25" t="s">
        <v>449</v>
      </c>
      <c r="O59" s="26" t="s">
        <v>449</v>
      </c>
      <c r="P59" s="24" t="s">
        <v>449</v>
      </c>
      <c r="Q59" s="25" t="s">
        <v>449</v>
      </c>
      <c r="R59" s="25" t="s">
        <v>449</v>
      </c>
      <c r="S59" s="25" t="s">
        <v>449</v>
      </c>
      <c r="T59" s="26" t="s">
        <v>449</v>
      </c>
      <c r="U59" s="24" t="s">
        <v>449</v>
      </c>
      <c r="V59" s="25" t="s">
        <v>449</v>
      </c>
      <c r="W59" s="25" t="s">
        <v>449</v>
      </c>
      <c r="X59" s="26" t="s">
        <v>449</v>
      </c>
      <c r="Y59" s="24" t="s">
        <v>449</v>
      </c>
      <c r="Z59" s="25" t="s">
        <v>449</v>
      </c>
      <c r="AA59" s="25" t="s">
        <v>449</v>
      </c>
      <c r="AB59" s="26" t="s">
        <v>449</v>
      </c>
      <c r="AC59" s="10"/>
    </row>
    <row r="60" spans="1:29" ht="29" x14ac:dyDescent="0.35">
      <c r="A60" s="11"/>
      <c r="B60" s="8" t="s">
        <v>1654</v>
      </c>
      <c r="C60" s="9">
        <v>19</v>
      </c>
      <c r="D60" s="10">
        <v>11</v>
      </c>
      <c r="E60" s="5">
        <v>6</v>
      </c>
      <c r="F60" s="5">
        <v>1</v>
      </c>
      <c r="G60" s="5" t="s">
        <v>486</v>
      </c>
      <c r="H60" s="11" t="s">
        <v>486</v>
      </c>
      <c r="I60" s="10">
        <v>7</v>
      </c>
      <c r="J60" s="5" t="s">
        <v>511</v>
      </c>
      <c r="K60" s="5">
        <v>3</v>
      </c>
      <c r="L60" s="11" t="s">
        <v>486</v>
      </c>
      <c r="M60" s="10">
        <v>13</v>
      </c>
      <c r="N60" s="5">
        <v>4</v>
      </c>
      <c r="O60" s="11">
        <v>2</v>
      </c>
      <c r="P60" s="10">
        <v>10</v>
      </c>
      <c r="Q60" s="5">
        <v>9</v>
      </c>
      <c r="R60" s="5" t="s">
        <v>486</v>
      </c>
      <c r="S60" s="5" t="s">
        <v>486</v>
      </c>
      <c r="T60" s="11" t="s">
        <v>486</v>
      </c>
      <c r="U60" s="10" t="s">
        <v>486</v>
      </c>
      <c r="V60" s="5">
        <v>1</v>
      </c>
      <c r="W60" s="5">
        <v>10</v>
      </c>
      <c r="X60" s="11" t="s">
        <v>486</v>
      </c>
      <c r="Y60" s="10">
        <v>6</v>
      </c>
      <c r="Z60" s="5">
        <v>12</v>
      </c>
      <c r="AA60" s="5" t="s">
        <v>486</v>
      </c>
      <c r="AB60" s="11" t="s">
        <v>486</v>
      </c>
      <c r="AC60" s="10"/>
    </row>
    <row r="61" spans="1:29" x14ac:dyDescent="0.35">
      <c r="A61" s="11"/>
      <c r="B61" s="8" t="s">
        <v>449</v>
      </c>
      <c r="C61" s="10" t="s">
        <v>511</v>
      </c>
      <c r="D61" s="10" t="s">
        <v>511</v>
      </c>
      <c r="E61" s="14">
        <v>0.01</v>
      </c>
      <c r="F61" s="5" t="s">
        <v>511</v>
      </c>
      <c r="G61" s="5" t="s">
        <v>486</v>
      </c>
      <c r="H61" s="11" t="s">
        <v>486</v>
      </c>
      <c r="I61" s="10" t="s">
        <v>511</v>
      </c>
      <c r="J61" s="5" t="s">
        <v>511</v>
      </c>
      <c r="K61" s="14">
        <v>0.01</v>
      </c>
      <c r="L61" s="11" t="s">
        <v>486</v>
      </c>
      <c r="M61" s="13">
        <v>0.01</v>
      </c>
      <c r="N61" s="5" t="s">
        <v>511</v>
      </c>
      <c r="O61" s="15">
        <v>0.01</v>
      </c>
      <c r="P61" s="10" t="s">
        <v>511</v>
      </c>
      <c r="Q61" s="14">
        <v>0.01</v>
      </c>
      <c r="R61" s="5" t="s">
        <v>486</v>
      </c>
      <c r="S61" s="5" t="s">
        <v>486</v>
      </c>
      <c r="T61" s="11" t="s">
        <v>486</v>
      </c>
      <c r="U61" s="10" t="s">
        <v>486</v>
      </c>
      <c r="V61" s="5" t="s">
        <v>511</v>
      </c>
      <c r="W61" s="5" t="s">
        <v>511</v>
      </c>
      <c r="X61" s="11" t="s">
        <v>486</v>
      </c>
      <c r="Y61" s="13">
        <v>0.01</v>
      </c>
      <c r="Z61" s="5" t="s">
        <v>511</v>
      </c>
      <c r="AA61" s="5" t="s">
        <v>486</v>
      </c>
      <c r="AB61" s="11" t="s">
        <v>486</v>
      </c>
      <c r="AC61" s="10"/>
    </row>
    <row r="62" spans="1:29" x14ac:dyDescent="0.35">
      <c r="A62" s="11"/>
      <c r="B62" s="8" t="s">
        <v>449</v>
      </c>
      <c r="C62" s="10" t="s">
        <v>517</v>
      </c>
      <c r="D62" s="10" t="s">
        <v>449</v>
      </c>
      <c r="E62" s="5" t="s">
        <v>449</v>
      </c>
      <c r="F62" s="5" t="s">
        <v>449</v>
      </c>
      <c r="G62" s="5" t="s">
        <v>449</v>
      </c>
      <c r="H62" s="11" t="s">
        <v>449</v>
      </c>
      <c r="I62" s="10" t="s">
        <v>449</v>
      </c>
      <c r="J62" s="5" t="s">
        <v>449</v>
      </c>
      <c r="K62" s="5" t="s">
        <v>449</v>
      </c>
      <c r="L62" s="11" t="s">
        <v>449</v>
      </c>
      <c r="M62" s="10" t="s">
        <v>517</v>
      </c>
      <c r="N62" s="5" t="s">
        <v>449</v>
      </c>
      <c r="O62" s="11" t="s">
        <v>449</v>
      </c>
      <c r="P62" s="10" t="s">
        <v>449</v>
      </c>
      <c r="Q62" s="5" t="s">
        <v>449</v>
      </c>
      <c r="R62" s="5" t="s">
        <v>449</v>
      </c>
      <c r="S62" s="5" t="s">
        <v>449</v>
      </c>
      <c r="T62" s="11" t="s">
        <v>449</v>
      </c>
      <c r="U62" s="10" t="s">
        <v>449</v>
      </c>
      <c r="V62" s="5" t="s">
        <v>449</v>
      </c>
      <c r="W62" s="5" t="s">
        <v>449</v>
      </c>
      <c r="X62" s="11" t="s">
        <v>449</v>
      </c>
      <c r="Y62" s="10" t="s">
        <v>449</v>
      </c>
      <c r="Z62" s="5" t="s">
        <v>449</v>
      </c>
      <c r="AA62" s="5" t="s">
        <v>449</v>
      </c>
      <c r="AB62" s="11" t="s">
        <v>449</v>
      </c>
      <c r="AC62" s="10"/>
    </row>
    <row r="63" spans="1:29" x14ac:dyDescent="0.35">
      <c r="A63" s="11"/>
      <c r="B63" s="22" t="s">
        <v>1655</v>
      </c>
      <c r="C63" s="24">
        <v>167</v>
      </c>
      <c r="D63" s="24">
        <v>110</v>
      </c>
      <c r="E63" s="25">
        <v>27</v>
      </c>
      <c r="F63" s="25">
        <v>12</v>
      </c>
      <c r="G63" s="25" t="s">
        <v>486</v>
      </c>
      <c r="H63" s="26" t="s">
        <v>486</v>
      </c>
      <c r="I63" s="24">
        <v>81</v>
      </c>
      <c r="J63" s="25">
        <v>13</v>
      </c>
      <c r="K63" s="25">
        <v>16</v>
      </c>
      <c r="L63" s="26">
        <v>1</v>
      </c>
      <c r="M63" s="24">
        <v>64</v>
      </c>
      <c r="N63" s="25">
        <v>76</v>
      </c>
      <c r="O63" s="26">
        <v>22</v>
      </c>
      <c r="P63" s="24">
        <v>108</v>
      </c>
      <c r="Q63" s="25">
        <v>49</v>
      </c>
      <c r="R63" s="25">
        <v>5</v>
      </c>
      <c r="S63" s="25">
        <v>2</v>
      </c>
      <c r="T63" s="26">
        <v>3</v>
      </c>
      <c r="U63" s="24">
        <v>10</v>
      </c>
      <c r="V63" s="25">
        <v>3</v>
      </c>
      <c r="W63" s="25">
        <v>80</v>
      </c>
      <c r="X63" s="26">
        <v>3</v>
      </c>
      <c r="Y63" s="24">
        <v>31</v>
      </c>
      <c r="Z63" s="25">
        <v>116</v>
      </c>
      <c r="AA63" s="25">
        <v>1</v>
      </c>
      <c r="AB63" s="26">
        <v>2</v>
      </c>
      <c r="AC63" s="10"/>
    </row>
    <row r="64" spans="1:29" x14ac:dyDescent="0.35">
      <c r="A64" s="5"/>
      <c r="B64" s="36" t="s">
        <v>449</v>
      </c>
      <c r="C64" s="38" t="s">
        <v>517</v>
      </c>
      <c r="D64" s="38" t="s">
        <v>449</v>
      </c>
      <c r="E64" s="39" t="s">
        <v>449</v>
      </c>
      <c r="F64" s="39" t="s">
        <v>449</v>
      </c>
      <c r="G64" s="39" t="s">
        <v>449</v>
      </c>
      <c r="H64" s="40" t="s">
        <v>449</v>
      </c>
      <c r="I64" s="38" t="s">
        <v>449</v>
      </c>
      <c r="J64" s="39" t="s">
        <v>449</v>
      </c>
      <c r="K64" s="39" t="s">
        <v>449</v>
      </c>
      <c r="L64" s="40" t="s">
        <v>449</v>
      </c>
      <c r="M64" s="38" t="s">
        <v>449</v>
      </c>
      <c r="N64" s="39" t="s">
        <v>449</v>
      </c>
      <c r="O64" s="40" t="s">
        <v>491</v>
      </c>
      <c r="P64" s="38" t="s">
        <v>449</v>
      </c>
      <c r="Q64" s="39" t="s">
        <v>449</v>
      </c>
      <c r="R64" s="39" t="s">
        <v>449</v>
      </c>
      <c r="S64" s="39" t="s">
        <v>449</v>
      </c>
      <c r="T64" s="40" t="s">
        <v>449</v>
      </c>
      <c r="U64" s="38" t="s">
        <v>449</v>
      </c>
      <c r="V64" s="39" t="s">
        <v>449</v>
      </c>
      <c r="W64" s="39" t="s">
        <v>449</v>
      </c>
      <c r="X64" s="40" t="s">
        <v>449</v>
      </c>
      <c r="Y64" s="38" t="s">
        <v>449</v>
      </c>
      <c r="Z64" s="39" t="s">
        <v>449</v>
      </c>
      <c r="AA64" s="39" t="s">
        <v>449</v>
      </c>
      <c r="AB64" s="39" t="s">
        <v>449</v>
      </c>
      <c r="AC64" s="10"/>
    </row>
    <row r="65" spans="2:2" x14ac:dyDescent="0.35">
      <c r="B65" s="1" t="s">
        <v>1929</v>
      </c>
    </row>
    <row r="66" spans="2:2" x14ac:dyDescent="0.35">
      <c r="B66" s="1" t="s">
        <v>529</v>
      </c>
    </row>
    <row r="67" spans="2:2" x14ac:dyDescent="0.35">
      <c r="B67" s="1" t="s">
        <v>530</v>
      </c>
    </row>
  </sheetData>
  <hyperlinks>
    <hyperlink ref="C1" location="Index!A146" display="Return to Index" xr:uid="{00000000-0004-0000-8E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4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8F00-000000000000}">
  <dimension ref="A1:X69"/>
  <sheetViews>
    <sheetView showGridLines="0" zoomScale="85" zoomScaleNormal="85" workbookViewId="0">
      <pane ySplit="8" topLeftCell="A9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381</v>
      </c>
    </row>
    <row r="6" spans="1:24" x14ac:dyDescent="0.35">
      <c r="B6" s="1" t="s">
        <v>379</v>
      </c>
    </row>
    <row r="7" spans="1:24" x14ac:dyDescent="0.35">
      <c r="B7" s="1" t="s">
        <v>338</v>
      </c>
    </row>
    <row r="8" spans="1:24" ht="130.5" x14ac:dyDescent="0.35">
      <c r="B8" s="5" t="s">
        <v>449</v>
      </c>
      <c r="C8" s="6" t="s">
        <v>450</v>
      </c>
      <c r="D8" s="6" t="s">
        <v>535</v>
      </c>
      <c r="E8" s="7" t="s">
        <v>536</v>
      </c>
      <c r="F8" s="7" t="s">
        <v>537</v>
      </c>
      <c r="G8" s="7" t="s">
        <v>538</v>
      </c>
      <c r="H8" s="7" t="s">
        <v>539</v>
      </c>
      <c r="I8" s="7" t="s">
        <v>540</v>
      </c>
      <c r="J8" s="6" t="s">
        <v>541</v>
      </c>
      <c r="K8" s="7" t="s">
        <v>542</v>
      </c>
      <c r="L8" s="6" t="s">
        <v>543</v>
      </c>
      <c r="M8" s="7" t="s">
        <v>544</v>
      </c>
      <c r="N8" s="7" t="s">
        <v>545</v>
      </c>
      <c r="O8" s="7" t="s">
        <v>546</v>
      </c>
      <c r="P8" s="7" t="s">
        <v>547</v>
      </c>
      <c r="Q8" s="7" t="s">
        <v>548</v>
      </c>
      <c r="R8" s="7" t="s">
        <v>549</v>
      </c>
      <c r="S8" s="6" t="s">
        <v>550</v>
      </c>
      <c r="T8" s="7" t="s">
        <v>551</v>
      </c>
      <c r="U8" s="7" t="s">
        <v>552</v>
      </c>
      <c r="V8" s="7" t="s">
        <v>553</v>
      </c>
      <c r="W8" s="7" t="s">
        <v>554</v>
      </c>
    </row>
    <row r="9" spans="1:24" x14ac:dyDescent="0.35">
      <c r="B9" s="8" t="s">
        <v>476</v>
      </c>
      <c r="C9" s="9">
        <v>5359</v>
      </c>
      <c r="D9" s="10">
        <v>2115</v>
      </c>
      <c r="E9" s="5">
        <v>365</v>
      </c>
      <c r="F9" s="5">
        <v>1135</v>
      </c>
      <c r="G9" s="5">
        <v>635</v>
      </c>
      <c r="H9" s="5">
        <v>664</v>
      </c>
      <c r="I9" s="11">
        <v>344</v>
      </c>
      <c r="J9" s="10">
        <v>4559</v>
      </c>
      <c r="K9" s="11">
        <v>734</v>
      </c>
      <c r="L9" s="10">
        <v>857</v>
      </c>
      <c r="M9" s="5">
        <v>1224</v>
      </c>
      <c r="N9" s="5">
        <v>398</v>
      </c>
      <c r="O9" s="5">
        <v>1411</v>
      </c>
      <c r="P9" s="5">
        <v>795</v>
      </c>
      <c r="Q9" s="5">
        <v>260</v>
      </c>
      <c r="R9" s="11">
        <v>189</v>
      </c>
      <c r="S9" s="10">
        <v>910</v>
      </c>
      <c r="T9" s="5">
        <v>1421</v>
      </c>
      <c r="U9" s="5">
        <v>1546</v>
      </c>
      <c r="V9" s="5">
        <v>632</v>
      </c>
      <c r="W9" s="11">
        <v>295</v>
      </c>
    </row>
    <row r="10" spans="1:24" x14ac:dyDescent="0.35">
      <c r="B10" s="17" t="s">
        <v>1930</v>
      </c>
      <c r="C10" s="18">
        <v>5320</v>
      </c>
      <c r="D10" s="19">
        <v>1986</v>
      </c>
      <c r="E10" s="20">
        <v>395</v>
      </c>
      <c r="F10" s="20">
        <v>967</v>
      </c>
      <c r="G10" s="20">
        <v>660</v>
      </c>
      <c r="H10" s="20">
        <v>803</v>
      </c>
      <c r="I10" s="21">
        <v>379</v>
      </c>
      <c r="J10" s="19">
        <v>4285</v>
      </c>
      <c r="K10" s="21">
        <v>923</v>
      </c>
      <c r="L10" s="19">
        <v>985</v>
      </c>
      <c r="M10" s="20">
        <v>1189</v>
      </c>
      <c r="N10" s="20">
        <v>375</v>
      </c>
      <c r="O10" s="20">
        <v>1289</v>
      </c>
      <c r="P10" s="20">
        <v>734</v>
      </c>
      <c r="Q10" s="20">
        <v>210</v>
      </c>
      <c r="R10" s="21">
        <v>250</v>
      </c>
      <c r="S10" s="19">
        <v>1091</v>
      </c>
      <c r="T10" s="20">
        <v>1432</v>
      </c>
      <c r="U10" s="20">
        <v>1328</v>
      </c>
      <c r="V10" s="20">
        <v>508</v>
      </c>
      <c r="W10" s="21">
        <v>386</v>
      </c>
    </row>
    <row r="11" spans="1:24" ht="29" x14ac:dyDescent="0.35">
      <c r="A11" s="11"/>
      <c r="B11" s="22" t="s">
        <v>1631</v>
      </c>
      <c r="C11" s="23">
        <v>3848</v>
      </c>
      <c r="D11" s="24">
        <v>1381</v>
      </c>
      <c r="E11" s="25">
        <v>280</v>
      </c>
      <c r="F11" s="25">
        <v>774</v>
      </c>
      <c r="G11" s="25">
        <v>492</v>
      </c>
      <c r="H11" s="25">
        <v>534</v>
      </c>
      <c r="I11" s="26">
        <v>301</v>
      </c>
      <c r="J11" s="24">
        <v>3848</v>
      </c>
      <c r="K11" s="26" t="s">
        <v>486</v>
      </c>
      <c r="L11" s="24">
        <v>824</v>
      </c>
      <c r="M11" s="25">
        <v>957</v>
      </c>
      <c r="N11" s="25">
        <v>299</v>
      </c>
      <c r="O11" s="25">
        <v>876</v>
      </c>
      <c r="P11" s="25">
        <v>394</v>
      </c>
      <c r="Q11" s="25">
        <v>170</v>
      </c>
      <c r="R11" s="26">
        <v>147</v>
      </c>
      <c r="S11" s="24">
        <v>747</v>
      </c>
      <c r="T11" s="25">
        <v>1068</v>
      </c>
      <c r="U11" s="25">
        <v>1058</v>
      </c>
      <c r="V11" s="25">
        <v>387</v>
      </c>
      <c r="W11" s="26">
        <v>227</v>
      </c>
      <c r="X11" s="10"/>
    </row>
    <row r="12" spans="1:24" x14ac:dyDescent="0.35">
      <c r="A12" s="11"/>
      <c r="B12" s="22" t="s">
        <v>449</v>
      </c>
      <c r="C12" s="27">
        <v>0.72</v>
      </c>
      <c r="D12" s="28">
        <v>0.7</v>
      </c>
      <c r="E12" s="29">
        <v>0.71</v>
      </c>
      <c r="F12" s="29">
        <v>0.8</v>
      </c>
      <c r="G12" s="29">
        <v>0.75</v>
      </c>
      <c r="H12" s="29">
        <v>0.66</v>
      </c>
      <c r="I12" s="30">
        <v>0.79</v>
      </c>
      <c r="J12" s="28">
        <v>0.9</v>
      </c>
      <c r="K12" s="26" t="s">
        <v>486</v>
      </c>
      <c r="L12" s="28">
        <v>0.84</v>
      </c>
      <c r="M12" s="29">
        <v>0.8</v>
      </c>
      <c r="N12" s="29">
        <v>0.8</v>
      </c>
      <c r="O12" s="29">
        <v>0.68</v>
      </c>
      <c r="P12" s="29">
        <v>0.54</v>
      </c>
      <c r="Q12" s="29">
        <v>0.81</v>
      </c>
      <c r="R12" s="30">
        <v>0.59</v>
      </c>
      <c r="S12" s="28">
        <v>0.69</v>
      </c>
      <c r="T12" s="29">
        <v>0.75</v>
      </c>
      <c r="U12" s="29">
        <v>0.8</v>
      </c>
      <c r="V12" s="29">
        <v>0.76</v>
      </c>
      <c r="W12" s="30">
        <v>0.59</v>
      </c>
      <c r="X12" s="10"/>
    </row>
    <row r="13" spans="1:24" x14ac:dyDescent="0.35">
      <c r="A13" s="11"/>
      <c r="B13" s="22" t="s">
        <v>449</v>
      </c>
      <c r="C13" s="24" t="s">
        <v>1656</v>
      </c>
      <c r="D13" s="24" t="s">
        <v>449</v>
      </c>
      <c r="E13" s="25" t="s">
        <v>449</v>
      </c>
      <c r="F13" s="25" t="s">
        <v>735</v>
      </c>
      <c r="G13" s="25" t="s">
        <v>557</v>
      </c>
      <c r="H13" s="25" t="s">
        <v>449</v>
      </c>
      <c r="I13" s="26" t="s">
        <v>739</v>
      </c>
      <c r="J13" s="24" t="s">
        <v>514</v>
      </c>
      <c r="K13" s="26" t="s">
        <v>449</v>
      </c>
      <c r="L13" s="24" t="s">
        <v>741</v>
      </c>
      <c r="M13" s="25" t="s">
        <v>741</v>
      </c>
      <c r="N13" s="25" t="s">
        <v>741</v>
      </c>
      <c r="O13" s="25" t="s">
        <v>740</v>
      </c>
      <c r="P13" s="25" t="s">
        <v>449</v>
      </c>
      <c r="Q13" s="25" t="s">
        <v>741</v>
      </c>
      <c r="R13" s="26" t="s">
        <v>449</v>
      </c>
      <c r="S13" s="24" t="s">
        <v>559</v>
      </c>
      <c r="T13" s="25" t="s">
        <v>745</v>
      </c>
      <c r="U13" s="25" t="s">
        <v>737</v>
      </c>
      <c r="V13" s="25" t="s">
        <v>745</v>
      </c>
      <c r="W13" s="26" t="s">
        <v>449</v>
      </c>
      <c r="X13" s="10"/>
    </row>
    <row r="14" spans="1:24" x14ac:dyDescent="0.35">
      <c r="A14" s="11"/>
      <c r="B14" s="8" t="s">
        <v>1634</v>
      </c>
      <c r="C14" s="9">
        <v>26</v>
      </c>
      <c r="D14" s="10">
        <v>15</v>
      </c>
      <c r="E14" s="5" t="s">
        <v>486</v>
      </c>
      <c r="F14" s="5">
        <v>5</v>
      </c>
      <c r="G14" s="5">
        <v>1</v>
      </c>
      <c r="H14" s="5">
        <v>3</v>
      </c>
      <c r="I14" s="11">
        <v>1</v>
      </c>
      <c r="J14" s="10">
        <v>26</v>
      </c>
      <c r="K14" s="11" t="s">
        <v>486</v>
      </c>
      <c r="L14" s="10">
        <v>1</v>
      </c>
      <c r="M14" s="5">
        <v>5</v>
      </c>
      <c r="N14" s="5">
        <v>1</v>
      </c>
      <c r="O14" s="5">
        <v>4</v>
      </c>
      <c r="P14" s="5">
        <v>6</v>
      </c>
      <c r="Q14" s="5">
        <v>1</v>
      </c>
      <c r="R14" s="11">
        <v>2</v>
      </c>
      <c r="S14" s="10">
        <v>1</v>
      </c>
      <c r="T14" s="5">
        <v>8</v>
      </c>
      <c r="U14" s="5">
        <v>7</v>
      </c>
      <c r="V14" s="5">
        <v>2</v>
      </c>
      <c r="W14" s="11">
        <v>2</v>
      </c>
      <c r="X14" s="10"/>
    </row>
    <row r="15" spans="1:24" x14ac:dyDescent="0.35">
      <c r="A15" s="11"/>
      <c r="B15" s="8" t="s">
        <v>449</v>
      </c>
      <c r="C15" s="9" t="s">
        <v>511</v>
      </c>
      <c r="D15" s="13">
        <v>0.01</v>
      </c>
      <c r="E15" s="5" t="s">
        <v>486</v>
      </c>
      <c r="F15" s="14">
        <v>0.01</v>
      </c>
      <c r="G15" s="5" t="s">
        <v>511</v>
      </c>
      <c r="H15" s="5" t="s">
        <v>511</v>
      </c>
      <c r="I15" s="11" t="s">
        <v>511</v>
      </c>
      <c r="J15" s="13">
        <v>0.01</v>
      </c>
      <c r="K15" s="11" t="s">
        <v>486</v>
      </c>
      <c r="L15" s="10" t="s">
        <v>511</v>
      </c>
      <c r="M15" s="5" t="s">
        <v>511</v>
      </c>
      <c r="N15" s="5" t="s">
        <v>511</v>
      </c>
      <c r="O15" s="5" t="s">
        <v>511</v>
      </c>
      <c r="P15" s="14">
        <v>0.01</v>
      </c>
      <c r="Q15" s="14">
        <v>0.01</v>
      </c>
      <c r="R15" s="15">
        <v>0.01</v>
      </c>
      <c r="S15" s="10" t="s">
        <v>511</v>
      </c>
      <c r="T15" s="14">
        <v>0.01</v>
      </c>
      <c r="U15" s="5" t="s">
        <v>511</v>
      </c>
      <c r="V15" s="5" t="s">
        <v>511</v>
      </c>
      <c r="W15" s="11" t="s">
        <v>511</v>
      </c>
      <c r="X15" s="10"/>
    </row>
    <row r="16" spans="1:24" x14ac:dyDescent="0.35">
      <c r="A16" s="11"/>
      <c r="B16" s="8" t="s">
        <v>449</v>
      </c>
      <c r="C16" s="10" t="s">
        <v>449</v>
      </c>
      <c r="D16" s="10" t="s">
        <v>449</v>
      </c>
      <c r="E16" s="5" t="s">
        <v>449</v>
      </c>
      <c r="F16" s="5" t="s">
        <v>449</v>
      </c>
      <c r="G16" s="5" t="s">
        <v>449</v>
      </c>
      <c r="H16" s="5" t="s">
        <v>449</v>
      </c>
      <c r="I16" s="11" t="s">
        <v>449</v>
      </c>
      <c r="J16" s="10" t="s">
        <v>505</v>
      </c>
      <c r="K16" s="11" t="s">
        <v>449</v>
      </c>
      <c r="L16" s="10" t="s">
        <v>449</v>
      </c>
      <c r="M16" s="5" t="s">
        <v>449</v>
      </c>
      <c r="N16" s="5" t="s">
        <v>449</v>
      </c>
      <c r="O16" s="5" t="s">
        <v>449</v>
      </c>
      <c r="P16" s="5" t="s">
        <v>449</v>
      </c>
      <c r="Q16" s="5" t="s">
        <v>449</v>
      </c>
      <c r="R16" s="11" t="s">
        <v>449</v>
      </c>
      <c r="S16" s="10" t="s">
        <v>449</v>
      </c>
      <c r="T16" s="5" t="s">
        <v>449</v>
      </c>
      <c r="U16" s="5" t="s">
        <v>449</v>
      </c>
      <c r="V16" s="5" t="s">
        <v>449</v>
      </c>
      <c r="W16" s="11" t="s">
        <v>449</v>
      </c>
      <c r="X16" s="10"/>
    </row>
    <row r="17" spans="1:24" x14ac:dyDescent="0.35">
      <c r="A17" s="11"/>
      <c r="B17" s="22" t="s">
        <v>1635</v>
      </c>
      <c r="C17" s="23">
        <v>13</v>
      </c>
      <c r="D17" s="24" t="s">
        <v>486</v>
      </c>
      <c r="E17" s="25" t="s">
        <v>486</v>
      </c>
      <c r="F17" s="25" t="s">
        <v>486</v>
      </c>
      <c r="G17" s="25">
        <v>1</v>
      </c>
      <c r="H17" s="25">
        <v>12</v>
      </c>
      <c r="I17" s="26" t="s">
        <v>511</v>
      </c>
      <c r="J17" s="24">
        <v>13</v>
      </c>
      <c r="K17" s="26" t="s">
        <v>486</v>
      </c>
      <c r="L17" s="24">
        <v>2</v>
      </c>
      <c r="M17" s="25">
        <v>3</v>
      </c>
      <c r="N17" s="25" t="s">
        <v>486</v>
      </c>
      <c r="O17" s="25" t="s">
        <v>486</v>
      </c>
      <c r="P17" s="25" t="s">
        <v>486</v>
      </c>
      <c r="Q17" s="25" t="s">
        <v>486</v>
      </c>
      <c r="R17" s="26">
        <v>8</v>
      </c>
      <c r="S17" s="24">
        <v>1</v>
      </c>
      <c r="T17" s="25" t="s">
        <v>511</v>
      </c>
      <c r="U17" s="25" t="s">
        <v>486</v>
      </c>
      <c r="V17" s="25" t="s">
        <v>486</v>
      </c>
      <c r="W17" s="26">
        <v>6</v>
      </c>
      <c r="X17" s="10"/>
    </row>
    <row r="18" spans="1:24" x14ac:dyDescent="0.35">
      <c r="A18" s="11"/>
      <c r="B18" s="22" t="s">
        <v>449</v>
      </c>
      <c r="C18" s="23" t="s">
        <v>511</v>
      </c>
      <c r="D18" s="24" t="s">
        <v>486</v>
      </c>
      <c r="E18" s="25" t="s">
        <v>486</v>
      </c>
      <c r="F18" s="25" t="s">
        <v>486</v>
      </c>
      <c r="G18" s="25" t="s">
        <v>511</v>
      </c>
      <c r="H18" s="29">
        <v>0.01</v>
      </c>
      <c r="I18" s="26" t="s">
        <v>511</v>
      </c>
      <c r="J18" s="24" t="s">
        <v>511</v>
      </c>
      <c r="K18" s="26" t="s">
        <v>486</v>
      </c>
      <c r="L18" s="24" t="s">
        <v>511</v>
      </c>
      <c r="M18" s="25" t="s">
        <v>511</v>
      </c>
      <c r="N18" s="25" t="s">
        <v>486</v>
      </c>
      <c r="O18" s="25" t="s">
        <v>486</v>
      </c>
      <c r="P18" s="25" t="s">
        <v>486</v>
      </c>
      <c r="Q18" s="25" t="s">
        <v>486</v>
      </c>
      <c r="R18" s="30">
        <v>0.03</v>
      </c>
      <c r="S18" s="24" t="s">
        <v>511</v>
      </c>
      <c r="T18" s="25" t="s">
        <v>511</v>
      </c>
      <c r="U18" s="25" t="s">
        <v>486</v>
      </c>
      <c r="V18" s="25" t="s">
        <v>486</v>
      </c>
      <c r="W18" s="30">
        <v>0.02</v>
      </c>
      <c r="X18" s="10"/>
    </row>
    <row r="19" spans="1:24" x14ac:dyDescent="0.35">
      <c r="A19" s="11"/>
      <c r="B19" s="22" t="s">
        <v>449</v>
      </c>
      <c r="C19" s="24" t="s">
        <v>449</v>
      </c>
      <c r="D19" s="24" t="s">
        <v>449</v>
      </c>
      <c r="E19" s="25" t="s">
        <v>449</v>
      </c>
      <c r="F19" s="25" t="s">
        <v>449</v>
      </c>
      <c r="G19" s="25" t="s">
        <v>449</v>
      </c>
      <c r="H19" s="25" t="s">
        <v>563</v>
      </c>
      <c r="I19" s="26" t="s">
        <v>449</v>
      </c>
      <c r="J19" s="24" t="s">
        <v>449</v>
      </c>
      <c r="K19" s="26" t="s">
        <v>449</v>
      </c>
      <c r="L19" s="24" t="s">
        <v>449</v>
      </c>
      <c r="M19" s="25" t="s">
        <v>449</v>
      </c>
      <c r="N19" s="25" t="s">
        <v>449</v>
      </c>
      <c r="O19" s="25" t="s">
        <v>449</v>
      </c>
      <c r="P19" s="25" t="s">
        <v>449</v>
      </c>
      <c r="Q19" s="25" t="s">
        <v>449</v>
      </c>
      <c r="R19" s="26" t="s">
        <v>980</v>
      </c>
      <c r="S19" s="24" t="s">
        <v>449</v>
      </c>
      <c r="T19" s="25" t="s">
        <v>449</v>
      </c>
      <c r="U19" s="25" t="s">
        <v>449</v>
      </c>
      <c r="V19" s="25" t="s">
        <v>449</v>
      </c>
      <c r="W19" s="26" t="s">
        <v>798</v>
      </c>
      <c r="X19" s="10"/>
    </row>
    <row r="20" spans="1:24" ht="29" x14ac:dyDescent="0.35">
      <c r="A20" s="11"/>
      <c r="B20" s="8" t="s">
        <v>1636</v>
      </c>
      <c r="C20" s="9">
        <v>398</v>
      </c>
      <c r="D20" s="10">
        <v>181</v>
      </c>
      <c r="E20" s="5">
        <v>33</v>
      </c>
      <c r="F20" s="5">
        <v>48</v>
      </c>
      <c r="G20" s="5">
        <v>58</v>
      </c>
      <c r="H20" s="5">
        <v>41</v>
      </c>
      <c r="I20" s="11">
        <v>33</v>
      </c>
      <c r="J20" s="10">
        <v>398</v>
      </c>
      <c r="K20" s="11">
        <v>41</v>
      </c>
      <c r="L20" s="10">
        <v>29</v>
      </c>
      <c r="M20" s="5">
        <v>60</v>
      </c>
      <c r="N20" s="5">
        <v>17</v>
      </c>
      <c r="O20" s="5">
        <v>103</v>
      </c>
      <c r="P20" s="5">
        <v>121</v>
      </c>
      <c r="Q20" s="5">
        <v>7</v>
      </c>
      <c r="R20" s="11">
        <v>32</v>
      </c>
      <c r="S20" s="10">
        <v>89</v>
      </c>
      <c r="T20" s="5">
        <v>93</v>
      </c>
      <c r="U20" s="5">
        <v>103</v>
      </c>
      <c r="V20" s="5">
        <v>51</v>
      </c>
      <c r="W20" s="11">
        <v>14</v>
      </c>
      <c r="X20" s="10"/>
    </row>
    <row r="21" spans="1:24" x14ac:dyDescent="0.35">
      <c r="A21" s="11"/>
      <c r="B21" s="8" t="s">
        <v>449</v>
      </c>
      <c r="C21" s="12">
        <v>7.0000000000000007E-2</v>
      </c>
      <c r="D21" s="13">
        <v>0.09</v>
      </c>
      <c r="E21" s="14">
        <v>0.08</v>
      </c>
      <c r="F21" s="14">
        <v>0.05</v>
      </c>
      <c r="G21" s="14">
        <v>0.09</v>
      </c>
      <c r="H21" s="14">
        <v>0.05</v>
      </c>
      <c r="I21" s="15">
        <v>0.09</v>
      </c>
      <c r="J21" s="13">
        <v>0.09</v>
      </c>
      <c r="K21" s="15">
        <v>0.04</v>
      </c>
      <c r="L21" s="13">
        <v>0.03</v>
      </c>
      <c r="M21" s="14">
        <v>0.05</v>
      </c>
      <c r="N21" s="14">
        <v>0.05</v>
      </c>
      <c r="O21" s="14">
        <v>0.08</v>
      </c>
      <c r="P21" s="14">
        <v>0.16</v>
      </c>
      <c r="Q21" s="14">
        <v>0.03</v>
      </c>
      <c r="R21" s="15">
        <v>0.13</v>
      </c>
      <c r="S21" s="13">
        <v>0.08</v>
      </c>
      <c r="T21" s="14">
        <v>7.0000000000000007E-2</v>
      </c>
      <c r="U21" s="14">
        <v>0.08</v>
      </c>
      <c r="V21" s="14">
        <v>0.1</v>
      </c>
      <c r="W21" s="15">
        <v>0.04</v>
      </c>
      <c r="X21" s="10"/>
    </row>
    <row r="22" spans="1:24" x14ac:dyDescent="0.35">
      <c r="A22" s="11"/>
      <c r="B22" s="8" t="s">
        <v>449</v>
      </c>
      <c r="C22" s="10" t="s">
        <v>1657</v>
      </c>
      <c r="D22" s="10" t="s">
        <v>556</v>
      </c>
      <c r="E22" s="5" t="s">
        <v>449</v>
      </c>
      <c r="F22" s="5" t="s">
        <v>449</v>
      </c>
      <c r="G22" s="5" t="s">
        <v>889</v>
      </c>
      <c r="H22" s="5" t="s">
        <v>449</v>
      </c>
      <c r="I22" s="11" t="s">
        <v>449</v>
      </c>
      <c r="J22" s="10" t="s">
        <v>514</v>
      </c>
      <c r="K22" s="11" t="s">
        <v>449</v>
      </c>
      <c r="L22" s="10" t="s">
        <v>449</v>
      </c>
      <c r="M22" s="5" t="s">
        <v>449</v>
      </c>
      <c r="N22" s="5" t="s">
        <v>449</v>
      </c>
      <c r="O22" s="5" t="s">
        <v>1607</v>
      </c>
      <c r="P22" s="5" t="s">
        <v>884</v>
      </c>
      <c r="Q22" s="5" t="s">
        <v>449</v>
      </c>
      <c r="R22" s="11" t="s">
        <v>834</v>
      </c>
      <c r="S22" s="10" t="s">
        <v>559</v>
      </c>
      <c r="T22" s="5" t="s">
        <v>449</v>
      </c>
      <c r="U22" s="5" t="s">
        <v>559</v>
      </c>
      <c r="V22" s="5" t="s">
        <v>1348</v>
      </c>
      <c r="W22" s="11" t="s">
        <v>449</v>
      </c>
      <c r="X22" s="10"/>
    </row>
    <row r="23" spans="1:24" x14ac:dyDescent="0.35">
      <c r="A23" s="11"/>
      <c r="B23" s="22" t="s">
        <v>1637</v>
      </c>
      <c r="C23" s="23">
        <v>69</v>
      </c>
      <c r="D23" s="24">
        <v>24</v>
      </c>
      <c r="E23" s="25" t="s">
        <v>486</v>
      </c>
      <c r="F23" s="25">
        <v>9</v>
      </c>
      <c r="G23" s="25">
        <v>10</v>
      </c>
      <c r="H23" s="25">
        <v>22</v>
      </c>
      <c r="I23" s="26">
        <v>2</v>
      </c>
      <c r="J23" s="24" t="s">
        <v>486</v>
      </c>
      <c r="K23" s="26">
        <v>69</v>
      </c>
      <c r="L23" s="24">
        <v>7</v>
      </c>
      <c r="M23" s="25">
        <v>22</v>
      </c>
      <c r="N23" s="25">
        <v>4</v>
      </c>
      <c r="O23" s="25">
        <v>22</v>
      </c>
      <c r="P23" s="25">
        <v>6</v>
      </c>
      <c r="Q23" s="25" t="s">
        <v>486</v>
      </c>
      <c r="R23" s="26">
        <v>1</v>
      </c>
      <c r="S23" s="24">
        <v>29</v>
      </c>
      <c r="T23" s="25">
        <v>20</v>
      </c>
      <c r="U23" s="25">
        <v>6</v>
      </c>
      <c r="V23" s="25">
        <v>5</v>
      </c>
      <c r="W23" s="26">
        <v>1</v>
      </c>
      <c r="X23" s="10"/>
    </row>
    <row r="24" spans="1:24" x14ac:dyDescent="0.35">
      <c r="A24" s="11"/>
      <c r="B24" s="22" t="s">
        <v>449</v>
      </c>
      <c r="C24" s="27">
        <v>0.01</v>
      </c>
      <c r="D24" s="28">
        <v>0.01</v>
      </c>
      <c r="E24" s="25" t="s">
        <v>486</v>
      </c>
      <c r="F24" s="29">
        <v>0.01</v>
      </c>
      <c r="G24" s="29">
        <v>0.01</v>
      </c>
      <c r="H24" s="29">
        <v>0.03</v>
      </c>
      <c r="I24" s="26" t="s">
        <v>511</v>
      </c>
      <c r="J24" s="24" t="s">
        <v>486</v>
      </c>
      <c r="K24" s="30">
        <v>7.0000000000000007E-2</v>
      </c>
      <c r="L24" s="28">
        <v>0.01</v>
      </c>
      <c r="M24" s="29">
        <v>0.02</v>
      </c>
      <c r="N24" s="29">
        <v>0.01</v>
      </c>
      <c r="O24" s="29">
        <v>0.02</v>
      </c>
      <c r="P24" s="29">
        <v>0.01</v>
      </c>
      <c r="Q24" s="25" t="s">
        <v>486</v>
      </c>
      <c r="R24" s="26" t="s">
        <v>511</v>
      </c>
      <c r="S24" s="28">
        <v>0.03</v>
      </c>
      <c r="T24" s="29">
        <v>0.01</v>
      </c>
      <c r="U24" s="25" t="s">
        <v>511</v>
      </c>
      <c r="V24" s="29">
        <v>0.01</v>
      </c>
      <c r="W24" s="26" t="s">
        <v>511</v>
      </c>
      <c r="X24" s="10"/>
    </row>
    <row r="25" spans="1:24" x14ac:dyDescent="0.35">
      <c r="A25" s="11"/>
      <c r="B25" s="22" t="s">
        <v>449</v>
      </c>
      <c r="C25" s="24" t="s">
        <v>1298</v>
      </c>
      <c r="D25" s="24" t="s">
        <v>449</v>
      </c>
      <c r="E25" s="25" t="s">
        <v>449</v>
      </c>
      <c r="F25" s="25" t="s">
        <v>449</v>
      </c>
      <c r="G25" s="25" t="s">
        <v>449</v>
      </c>
      <c r="H25" s="25" t="s">
        <v>836</v>
      </c>
      <c r="I25" s="26" t="s">
        <v>449</v>
      </c>
      <c r="J25" s="24" t="s">
        <v>449</v>
      </c>
      <c r="K25" s="26" t="s">
        <v>506</v>
      </c>
      <c r="L25" s="24" t="s">
        <v>449</v>
      </c>
      <c r="M25" s="25" t="s">
        <v>449</v>
      </c>
      <c r="N25" s="25" t="s">
        <v>449</v>
      </c>
      <c r="O25" s="25" t="s">
        <v>449</v>
      </c>
      <c r="P25" s="25" t="s">
        <v>449</v>
      </c>
      <c r="Q25" s="25" t="s">
        <v>449</v>
      </c>
      <c r="R25" s="26" t="s">
        <v>449</v>
      </c>
      <c r="S25" s="24" t="s">
        <v>783</v>
      </c>
      <c r="T25" s="25" t="s">
        <v>493</v>
      </c>
      <c r="U25" s="25" t="s">
        <v>449</v>
      </c>
      <c r="V25" s="25" t="s">
        <v>449</v>
      </c>
      <c r="W25" s="26" t="s">
        <v>449</v>
      </c>
      <c r="X25" s="10"/>
    </row>
    <row r="26" spans="1:24" x14ac:dyDescent="0.35">
      <c r="A26" s="11"/>
      <c r="B26" s="8" t="s">
        <v>1638</v>
      </c>
      <c r="C26" s="9">
        <v>16</v>
      </c>
      <c r="D26" s="10">
        <v>9</v>
      </c>
      <c r="E26" s="5">
        <v>3</v>
      </c>
      <c r="F26" s="5" t="s">
        <v>511</v>
      </c>
      <c r="G26" s="5" t="s">
        <v>486</v>
      </c>
      <c r="H26" s="5">
        <v>3</v>
      </c>
      <c r="I26" s="11" t="s">
        <v>486</v>
      </c>
      <c r="J26" s="10">
        <v>1</v>
      </c>
      <c r="K26" s="11">
        <v>16</v>
      </c>
      <c r="L26" s="10" t="s">
        <v>486</v>
      </c>
      <c r="M26" s="5">
        <v>4</v>
      </c>
      <c r="N26" s="5" t="s">
        <v>486</v>
      </c>
      <c r="O26" s="5">
        <v>4</v>
      </c>
      <c r="P26" s="5">
        <v>5</v>
      </c>
      <c r="Q26" s="5">
        <v>3</v>
      </c>
      <c r="R26" s="11" t="s">
        <v>486</v>
      </c>
      <c r="S26" s="10">
        <v>3</v>
      </c>
      <c r="T26" s="5">
        <v>3</v>
      </c>
      <c r="U26" s="5">
        <v>5</v>
      </c>
      <c r="V26" s="5">
        <v>1</v>
      </c>
      <c r="W26" s="11">
        <v>2</v>
      </c>
      <c r="X26" s="10"/>
    </row>
    <row r="27" spans="1:24" x14ac:dyDescent="0.35">
      <c r="A27" s="11"/>
      <c r="B27" s="8" t="s">
        <v>449</v>
      </c>
      <c r="C27" s="10" t="s">
        <v>511</v>
      </c>
      <c r="D27" s="10" t="s">
        <v>511</v>
      </c>
      <c r="E27" s="14">
        <v>0.01</v>
      </c>
      <c r="F27" s="5" t="s">
        <v>511</v>
      </c>
      <c r="G27" s="5" t="s">
        <v>486</v>
      </c>
      <c r="H27" s="5" t="s">
        <v>511</v>
      </c>
      <c r="I27" s="11" t="s">
        <v>486</v>
      </c>
      <c r="J27" s="10" t="s">
        <v>511</v>
      </c>
      <c r="K27" s="15">
        <v>0.02</v>
      </c>
      <c r="L27" s="10" t="s">
        <v>486</v>
      </c>
      <c r="M27" s="5" t="s">
        <v>511</v>
      </c>
      <c r="N27" s="5" t="s">
        <v>486</v>
      </c>
      <c r="O27" s="5" t="s">
        <v>511</v>
      </c>
      <c r="P27" s="14">
        <v>0.01</v>
      </c>
      <c r="Q27" s="14">
        <v>0.01</v>
      </c>
      <c r="R27" s="11" t="s">
        <v>486</v>
      </c>
      <c r="S27" s="10" t="s">
        <v>511</v>
      </c>
      <c r="T27" s="5" t="s">
        <v>511</v>
      </c>
      <c r="U27" s="5" t="s">
        <v>511</v>
      </c>
      <c r="V27" s="5" t="s">
        <v>511</v>
      </c>
      <c r="W27" s="15">
        <v>0.01</v>
      </c>
      <c r="X27" s="10"/>
    </row>
    <row r="28" spans="1:24" x14ac:dyDescent="0.35">
      <c r="A28" s="11"/>
      <c r="B28" s="8" t="s">
        <v>449</v>
      </c>
      <c r="C28" s="10" t="s">
        <v>645</v>
      </c>
      <c r="D28" s="10" t="s">
        <v>449</v>
      </c>
      <c r="E28" s="5" t="s">
        <v>449</v>
      </c>
      <c r="F28" s="5" t="s">
        <v>449</v>
      </c>
      <c r="G28" s="5" t="s">
        <v>449</v>
      </c>
      <c r="H28" s="5" t="s">
        <v>449</v>
      </c>
      <c r="I28" s="11" t="s">
        <v>449</v>
      </c>
      <c r="J28" s="10" t="s">
        <v>449</v>
      </c>
      <c r="K28" s="11" t="s">
        <v>506</v>
      </c>
      <c r="L28" s="10" t="s">
        <v>449</v>
      </c>
      <c r="M28" s="5" t="s">
        <v>449</v>
      </c>
      <c r="N28" s="5" t="s">
        <v>449</v>
      </c>
      <c r="O28" s="5" t="s">
        <v>449</v>
      </c>
      <c r="P28" s="5" t="s">
        <v>611</v>
      </c>
      <c r="Q28" s="5" t="s">
        <v>759</v>
      </c>
      <c r="R28" s="11" t="s">
        <v>449</v>
      </c>
      <c r="S28" s="10" t="s">
        <v>449</v>
      </c>
      <c r="T28" s="5" t="s">
        <v>449</v>
      </c>
      <c r="U28" s="5" t="s">
        <v>449</v>
      </c>
      <c r="V28" s="5" t="s">
        <v>449</v>
      </c>
      <c r="W28" s="11" t="s">
        <v>449</v>
      </c>
      <c r="X28" s="10"/>
    </row>
    <row r="29" spans="1:24" x14ac:dyDescent="0.35">
      <c r="A29" s="11"/>
      <c r="B29" s="22" t="s">
        <v>1639</v>
      </c>
      <c r="C29" s="23">
        <v>32</v>
      </c>
      <c r="D29" s="24">
        <v>18</v>
      </c>
      <c r="E29" s="25">
        <v>2</v>
      </c>
      <c r="F29" s="25">
        <v>3</v>
      </c>
      <c r="G29" s="25">
        <v>4</v>
      </c>
      <c r="H29" s="25">
        <v>5</v>
      </c>
      <c r="I29" s="26">
        <v>1</v>
      </c>
      <c r="J29" s="24" t="s">
        <v>486</v>
      </c>
      <c r="K29" s="26">
        <v>32</v>
      </c>
      <c r="L29" s="24">
        <v>4</v>
      </c>
      <c r="M29" s="25">
        <v>8</v>
      </c>
      <c r="N29" s="25">
        <v>1</v>
      </c>
      <c r="O29" s="25">
        <v>7</v>
      </c>
      <c r="P29" s="25">
        <v>3</v>
      </c>
      <c r="Q29" s="25">
        <v>7</v>
      </c>
      <c r="R29" s="26">
        <v>2</v>
      </c>
      <c r="S29" s="24">
        <v>3</v>
      </c>
      <c r="T29" s="25">
        <v>13</v>
      </c>
      <c r="U29" s="25">
        <v>11</v>
      </c>
      <c r="V29" s="25">
        <v>1</v>
      </c>
      <c r="W29" s="26">
        <v>4</v>
      </c>
      <c r="X29" s="10"/>
    </row>
    <row r="30" spans="1:24" x14ac:dyDescent="0.35">
      <c r="A30" s="11"/>
      <c r="B30" s="22" t="s">
        <v>449</v>
      </c>
      <c r="C30" s="27">
        <v>0.01</v>
      </c>
      <c r="D30" s="28">
        <v>0.01</v>
      </c>
      <c r="E30" s="25" t="s">
        <v>511</v>
      </c>
      <c r="F30" s="25" t="s">
        <v>511</v>
      </c>
      <c r="G30" s="29">
        <v>0.01</v>
      </c>
      <c r="H30" s="29">
        <v>0.01</v>
      </c>
      <c r="I30" s="26" t="s">
        <v>511</v>
      </c>
      <c r="J30" s="24" t="s">
        <v>486</v>
      </c>
      <c r="K30" s="30">
        <v>0.03</v>
      </c>
      <c r="L30" s="24" t="s">
        <v>511</v>
      </c>
      <c r="M30" s="29">
        <v>0.01</v>
      </c>
      <c r="N30" s="25" t="s">
        <v>511</v>
      </c>
      <c r="O30" s="29">
        <v>0.01</v>
      </c>
      <c r="P30" s="25" t="s">
        <v>511</v>
      </c>
      <c r="Q30" s="29">
        <v>0.03</v>
      </c>
      <c r="R30" s="30">
        <v>0.01</v>
      </c>
      <c r="S30" s="24" t="s">
        <v>511</v>
      </c>
      <c r="T30" s="29">
        <v>0.01</v>
      </c>
      <c r="U30" s="29">
        <v>0.01</v>
      </c>
      <c r="V30" s="25" t="s">
        <v>511</v>
      </c>
      <c r="W30" s="30">
        <v>0.01</v>
      </c>
      <c r="X30" s="10"/>
    </row>
    <row r="31" spans="1:24" x14ac:dyDescent="0.35">
      <c r="A31" s="11"/>
      <c r="B31" s="22" t="s">
        <v>449</v>
      </c>
      <c r="C31" s="24" t="s">
        <v>645</v>
      </c>
      <c r="D31" s="24" t="s">
        <v>449</v>
      </c>
      <c r="E31" s="25" t="s">
        <v>449</v>
      </c>
      <c r="F31" s="25" t="s">
        <v>449</v>
      </c>
      <c r="G31" s="25" t="s">
        <v>449</v>
      </c>
      <c r="H31" s="25" t="s">
        <v>449</v>
      </c>
      <c r="I31" s="26" t="s">
        <v>449</v>
      </c>
      <c r="J31" s="24" t="s">
        <v>449</v>
      </c>
      <c r="K31" s="26" t="s">
        <v>506</v>
      </c>
      <c r="L31" s="24" t="s">
        <v>449</v>
      </c>
      <c r="M31" s="25" t="s">
        <v>449</v>
      </c>
      <c r="N31" s="25" t="s">
        <v>449</v>
      </c>
      <c r="O31" s="25" t="s">
        <v>449</v>
      </c>
      <c r="P31" s="25" t="s">
        <v>449</v>
      </c>
      <c r="Q31" s="25" t="s">
        <v>761</v>
      </c>
      <c r="R31" s="26" t="s">
        <v>449</v>
      </c>
      <c r="S31" s="24" t="s">
        <v>449</v>
      </c>
      <c r="T31" s="25" t="s">
        <v>449</v>
      </c>
      <c r="U31" s="25" t="s">
        <v>449</v>
      </c>
      <c r="V31" s="25" t="s">
        <v>449</v>
      </c>
      <c r="W31" s="26" t="s">
        <v>449</v>
      </c>
      <c r="X31" s="10"/>
    </row>
    <row r="32" spans="1:24" ht="43.5" x14ac:dyDescent="0.35">
      <c r="A32" s="11"/>
      <c r="B32" s="8" t="s">
        <v>1640</v>
      </c>
      <c r="C32" s="9">
        <v>61</v>
      </c>
      <c r="D32" s="10">
        <v>29</v>
      </c>
      <c r="E32" s="5">
        <v>4</v>
      </c>
      <c r="F32" s="5">
        <v>11</v>
      </c>
      <c r="G32" s="5">
        <v>2</v>
      </c>
      <c r="H32" s="5">
        <v>10</v>
      </c>
      <c r="I32" s="11">
        <v>1</v>
      </c>
      <c r="J32" s="10">
        <v>14</v>
      </c>
      <c r="K32" s="11">
        <v>61</v>
      </c>
      <c r="L32" s="10">
        <v>6</v>
      </c>
      <c r="M32" s="5">
        <v>10</v>
      </c>
      <c r="N32" s="5">
        <v>6</v>
      </c>
      <c r="O32" s="5">
        <v>18</v>
      </c>
      <c r="P32" s="5">
        <v>13</v>
      </c>
      <c r="Q32" s="5">
        <v>2</v>
      </c>
      <c r="R32" s="11">
        <v>4</v>
      </c>
      <c r="S32" s="10">
        <v>13</v>
      </c>
      <c r="T32" s="5">
        <v>11</v>
      </c>
      <c r="U32" s="5">
        <v>12</v>
      </c>
      <c r="V32" s="5">
        <v>8</v>
      </c>
      <c r="W32" s="11">
        <v>4</v>
      </c>
      <c r="X32" s="10"/>
    </row>
    <row r="33" spans="1:24" x14ac:dyDescent="0.35">
      <c r="A33" s="11"/>
      <c r="B33" s="8" t="s">
        <v>449</v>
      </c>
      <c r="C33" s="12">
        <v>0.01</v>
      </c>
      <c r="D33" s="13">
        <v>0.01</v>
      </c>
      <c r="E33" s="14">
        <v>0.01</v>
      </c>
      <c r="F33" s="14">
        <v>0.01</v>
      </c>
      <c r="G33" s="5" t="s">
        <v>511</v>
      </c>
      <c r="H33" s="14">
        <v>0.01</v>
      </c>
      <c r="I33" s="11" t="s">
        <v>511</v>
      </c>
      <c r="J33" s="10" t="s">
        <v>511</v>
      </c>
      <c r="K33" s="15">
        <v>7.0000000000000007E-2</v>
      </c>
      <c r="L33" s="13">
        <v>0.01</v>
      </c>
      <c r="M33" s="14">
        <v>0.01</v>
      </c>
      <c r="N33" s="14">
        <v>0.02</v>
      </c>
      <c r="O33" s="14">
        <v>0.01</v>
      </c>
      <c r="P33" s="14">
        <v>0.02</v>
      </c>
      <c r="Q33" s="14">
        <v>0.01</v>
      </c>
      <c r="R33" s="15">
        <v>0.02</v>
      </c>
      <c r="S33" s="13">
        <v>0.01</v>
      </c>
      <c r="T33" s="14">
        <v>0.01</v>
      </c>
      <c r="U33" s="14">
        <v>0.01</v>
      </c>
      <c r="V33" s="14">
        <v>0.02</v>
      </c>
      <c r="W33" s="15">
        <v>0.01</v>
      </c>
      <c r="X33" s="10"/>
    </row>
    <row r="34" spans="1:24" x14ac:dyDescent="0.35">
      <c r="A34" s="11"/>
      <c r="B34" s="8" t="s">
        <v>449</v>
      </c>
      <c r="C34" s="10" t="s">
        <v>645</v>
      </c>
      <c r="D34" s="10" t="s">
        <v>449</v>
      </c>
      <c r="E34" s="5" t="s">
        <v>449</v>
      </c>
      <c r="F34" s="5" t="s">
        <v>449</v>
      </c>
      <c r="G34" s="5" t="s">
        <v>449</v>
      </c>
      <c r="H34" s="5" t="s">
        <v>449</v>
      </c>
      <c r="I34" s="11" t="s">
        <v>449</v>
      </c>
      <c r="J34" s="10" t="s">
        <v>449</v>
      </c>
      <c r="K34" s="11" t="s">
        <v>506</v>
      </c>
      <c r="L34" s="10" t="s">
        <v>449</v>
      </c>
      <c r="M34" s="5" t="s">
        <v>449</v>
      </c>
      <c r="N34" s="5" t="s">
        <v>449</v>
      </c>
      <c r="O34" s="5" t="s">
        <v>449</v>
      </c>
      <c r="P34" s="5" t="s">
        <v>449</v>
      </c>
      <c r="Q34" s="5" t="s">
        <v>449</v>
      </c>
      <c r="R34" s="11" t="s">
        <v>449</v>
      </c>
      <c r="S34" s="10" t="s">
        <v>449</v>
      </c>
      <c r="T34" s="5" t="s">
        <v>449</v>
      </c>
      <c r="U34" s="5" t="s">
        <v>449</v>
      </c>
      <c r="V34" s="5" t="s">
        <v>449</v>
      </c>
      <c r="W34" s="11" t="s">
        <v>449</v>
      </c>
      <c r="X34" s="10"/>
    </row>
    <row r="35" spans="1:24" x14ac:dyDescent="0.35">
      <c r="A35" s="11"/>
      <c r="B35" s="22" t="s">
        <v>1641</v>
      </c>
      <c r="C35" s="23">
        <v>203</v>
      </c>
      <c r="D35" s="24">
        <v>92</v>
      </c>
      <c r="E35" s="25">
        <v>21</v>
      </c>
      <c r="F35" s="25">
        <v>19</v>
      </c>
      <c r="G35" s="25">
        <v>16</v>
      </c>
      <c r="H35" s="25">
        <v>34</v>
      </c>
      <c r="I35" s="26">
        <v>9</v>
      </c>
      <c r="J35" s="24" t="s">
        <v>486</v>
      </c>
      <c r="K35" s="26">
        <v>203</v>
      </c>
      <c r="L35" s="24">
        <v>30</v>
      </c>
      <c r="M35" s="25">
        <v>28</v>
      </c>
      <c r="N35" s="25">
        <v>12</v>
      </c>
      <c r="O35" s="25">
        <v>58</v>
      </c>
      <c r="P35" s="25">
        <v>52</v>
      </c>
      <c r="Q35" s="25">
        <v>2</v>
      </c>
      <c r="R35" s="26">
        <v>8</v>
      </c>
      <c r="S35" s="24">
        <v>28</v>
      </c>
      <c r="T35" s="25">
        <v>45</v>
      </c>
      <c r="U35" s="25">
        <v>34</v>
      </c>
      <c r="V35" s="25">
        <v>19</v>
      </c>
      <c r="W35" s="26">
        <v>29</v>
      </c>
      <c r="X35" s="10"/>
    </row>
    <row r="36" spans="1:24" x14ac:dyDescent="0.35">
      <c r="A36" s="11"/>
      <c r="B36" s="22" t="s">
        <v>449</v>
      </c>
      <c r="C36" s="27">
        <v>0.04</v>
      </c>
      <c r="D36" s="28">
        <v>0.05</v>
      </c>
      <c r="E36" s="29">
        <v>0.05</v>
      </c>
      <c r="F36" s="29">
        <v>0.02</v>
      </c>
      <c r="G36" s="29">
        <v>0.02</v>
      </c>
      <c r="H36" s="29">
        <v>0.04</v>
      </c>
      <c r="I36" s="30">
        <v>0.02</v>
      </c>
      <c r="J36" s="24" t="s">
        <v>486</v>
      </c>
      <c r="K36" s="30">
        <v>0.22</v>
      </c>
      <c r="L36" s="28">
        <v>0.03</v>
      </c>
      <c r="M36" s="29">
        <v>0.02</v>
      </c>
      <c r="N36" s="29">
        <v>0.03</v>
      </c>
      <c r="O36" s="29">
        <v>0.05</v>
      </c>
      <c r="P36" s="29">
        <v>7.0000000000000007E-2</v>
      </c>
      <c r="Q36" s="29">
        <v>0.01</v>
      </c>
      <c r="R36" s="30">
        <v>0.03</v>
      </c>
      <c r="S36" s="28">
        <v>0.03</v>
      </c>
      <c r="T36" s="29">
        <v>0.03</v>
      </c>
      <c r="U36" s="29">
        <v>0.03</v>
      </c>
      <c r="V36" s="29">
        <v>0.04</v>
      </c>
      <c r="W36" s="30">
        <v>7.0000000000000007E-2</v>
      </c>
      <c r="X36" s="10"/>
    </row>
    <row r="37" spans="1:24" x14ac:dyDescent="0.35">
      <c r="A37" s="11"/>
      <c r="B37" s="22" t="s">
        <v>449</v>
      </c>
      <c r="C37" s="24" t="s">
        <v>1658</v>
      </c>
      <c r="D37" s="24" t="s">
        <v>846</v>
      </c>
      <c r="E37" s="25" t="s">
        <v>614</v>
      </c>
      <c r="F37" s="25" t="s">
        <v>449</v>
      </c>
      <c r="G37" s="25" t="s">
        <v>449</v>
      </c>
      <c r="H37" s="25" t="s">
        <v>614</v>
      </c>
      <c r="I37" s="26" t="s">
        <v>449</v>
      </c>
      <c r="J37" s="24" t="s">
        <v>449</v>
      </c>
      <c r="K37" s="26" t="s">
        <v>506</v>
      </c>
      <c r="L37" s="24" t="s">
        <v>449</v>
      </c>
      <c r="M37" s="25" t="s">
        <v>449</v>
      </c>
      <c r="N37" s="25" t="s">
        <v>449</v>
      </c>
      <c r="O37" s="25" t="s">
        <v>632</v>
      </c>
      <c r="P37" s="25" t="s">
        <v>884</v>
      </c>
      <c r="Q37" s="25" t="s">
        <v>449</v>
      </c>
      <c r="R37" s="26" t="s">
        <v>449</v>
      </c>
      <c r="S37" s="24" t="s">
        <v>449</v>
      </c>
      <c r="T37" s="25" t="s">
        <v>449</v>
      </c>
      <c r="U37" s="25" t="s">
        <v>449</v>
      </c>
      <c r="V37" s="25" t="s">
        <v>449</v>
      </c>
      <c r="W37" s="26" t="s">
        <v>650</v>
      </c>
      <c r="X37" s="10"/>
    </row>
    <row r="38" spans="1:24" x14ac:dyDescent="0.35">
      <c r="A38" s="11"/>
      <c r="B38" s="8" t="s">
        <v>1643</v>
      </c>
      <c r="C38" s="9">
        <v>153</v>
      </c>
      <c r="D38" s="10">
        <v>39</v>
      </c>
      <c r="E38" s="5">
        <v>9</v>
      </c>
      <c r="F38" s="5">
        <v>26</v>
      </c>
      <c r="G38" s="5">
        <v>15</v>
      </c>
      <c r="H38" s="5">
        <v>45</v>
      </c>
      <c r="I38" s="11">
        <v>13</v>
      </c>
      <c r="J38" s="10" t="s">
        <v>486</v>
      </c>
      <c r="K38" s="11" t="s">
        <v>486</v>
      </c>
      <c r="L38" s="10">
        <v>26</v>
      </c>
      <c r="M38" s="5">
        <v>24</v>
      </c>
      <c r="N38" s="5">
        <v>6</v>
      </c>
      <c r="O38" s="5">
        <v>28</v>
      </c>
      <c r="P38" s="5">
        <v>35</v>
      </c>
      <c r="Q38" s="5">
        <v>10</v>
      </c>
      <c r="R38" s="11">
        <v>16</v>
      </c>
      <c r="S38" s="10">
        <v>44</v>
      </c>
      <c r="T38" s="5">
        <v>34</v>
      </c>
      <c r="U38" s="5">
        <v>17</v>
      </c>
      <c r="V38" s="5">
        <v>5</v>
      </c>
      <c r="W38" s="11">
        <v>24</v>
      </c>
      <c r="X38" s="10"/>
    </row>
    <row r="39" spans="1:24" x14ac:dyDescent="0.35">
      <c r="A39" s="11"/>
      <c r="B39" s="8" t="s">
        <v>449</v>
      </c>
      <c r="C39" s="12">
        <v>0.03</v>
      </c>
      <c r="D39" s="13">
        <v>0.02</v>
      </c>
      <c r="E39" s="14">
        <v>0.02</v>
      </c>
      <c r="F39" s="14">
        <v>0.03</v>
      </c>
      <c r="G39" s="14">
        <v>0.02</v>
      </c>
      <c r="H39" s="14">
        <v>0.06</v>
      </c>
      <c r="I39" s="15">
        <v>0.03</v>
      </c>
      <c r="J39" s="10" t="s">
        <v>486</v>
      </c>
      <c r="K39" s="11" t="s">
        <v>486</v>
      </c>
      <c r="L39" s="13">
        <v>0.03</v>
      </c>
      <c r="M39" s="14">
        <v>0.02</v>
      </c>
      <c r="N39" s="14">
        <v>0.02</v>
      </c>
      <c r="O39" s="14">
        <v>0.02</v>
      </c>
      <c r="P39" s="14">
        <v>0.05</v>
      </c>
      <c r="Q39" s="14">
        <v>0.05</v>
      </c>
      <c r="R39" s="15">
        <v>0.06</v>
      </c>
      <c r="S39" s="13">
        <v>0.04</v>
      </c>
      <c r="T39" s="14">
        <v>0.02</v>
      </c>
      <c r="U39" s="14">
        <v>0.01</v>
      </c>
      <c r="V39" s="14">
        <v>0.01</v>
      </c>
      <c r="W39" s="15">
        <v>0.06</v>
      </c>
      <c r="X39" s="10"/>
    </row>
    <row r="40" spans="1:24" x14ac:dyDescent="0.35">
      <c r="A40" s="11"/>
      <c r="B40" s="8" t="s">
        <v>449</v>
      </c>
      <c r="C40" s="10" t="s">
        <v>1659</v>
      </c>
      <c r="D40" s="10" t="s">
        <v>449</v>
      </c>
      <c r="E40" s="5" t="s">
        <v>449</v>
      </c>
      <c r="F40" s="5" t="s">
        <v>449</v>
      </c>
      <c r="G40" s="5" t="s">
        <v>449</v>
      </c>
      <c r="H40" s="5" t="s">
        <v>563</v>
      </c>
      <c r="I40" s="11" t="s">
        <v>449</v>
      </c>
      <c r="J40" s="10" t="s">
        <v>449</v>
      </c>
      <c r="K40" s="11" t="s">
        <v>449</v>
      </c>
      <c r="L40" s="10" t="s">
        <v>449</v>
      </c>
      <c r="M40" s="5" t="s">
        <v>449</v>
      </c>
      <c r="N40" s="5" t="s">
        <v>449</v>
      </c>
      <c r="O40" s="5" t="s">
        <v>449</v>
      </c>
      <c r="P40" s="5" t="s">
        <v>1265</v>
      </c>
      <c r="Q40" s="5" t="s">
        <v>568</v>
      </c>
      <c r="R40" s="11" t="s">
        <v>1264</v>
      </c>
      <c r="S40" s="10" t="s">
        <v>567</v>
      </c>
      <c r="T40" s="5" t="s">
        <v>449</v>
      </c>
      <c r="U40" s="5" t="s">
        <v>449</v>
      </c>
      <c r="V40" s="5" t="s">
        <v>449</v>
      </c>
      <c r="W40" s="11" t="s">
        <v>929</v>
      </c>
      <c r="X40" s="10"/>
    </row>
    <row r="41" spans="1:24" x14ac:dyDescent="0.35">
      <c r="A41" s="11"/>
      <c r="B41" s="22" t="s">
        <v>1645</v>
      </c>
      <c r="C41" s="23">
        <v>70</v>
      </c>
      <c r="D41" s="24">
        <v>21</v>
      </c>
      <c r="E41" s="25">
        <v>4</v>
      </c>
      <c r="F41" s="25">
        <v>11</v>
      </c>
      <c r="G41" s="25">
        <v>11</v>
      </c>
      <c r="H41" s="25">
        <v>14</v>
      </c>
      <c r="I41" s="26">
        <v>7</v>
      </c>
      <c r="J41" s="24" t="s">
        <v>486</v>
      </c>
      <c r="K41" s="26">
        <v>70</v>
      </c>
      <c r="L41" s="24">
        <v>12</v>
      </c>
      <c r="M41" s="25">
        <v>12</v>
      </c>
      <c r="N41" s="25">
        <v>3</v>
      </c>
      <c r="O41" s="25">
        <v>23</v>
      </c>
      <c r="P41" s="25">
        <v>5</v>
      </c>
      <c r="Q41" s="25">
        <v>5</v>
      </c>
      <c r="R41" s="26">
        <v>5</v>
      </c>
      <c r="S41" s="24">
        <v>17</v>
      </c>
      <c r="T41" s="25">
        <v>16</v>
      </c>
      <c r="U41" s="25">
        <v>11</v>
      </c>
      <c r="V41" s="25">
        <v>1</v>
      </c>
      <c r="W41" s="26">
        <v>15</v>
      </c>
      <c r="X41" s="10"/>
    </row>
    <row r="42" spans="1:24" x14ac:dyDescent="0.35">
      <c r="A42" s="11"/>
      <c r="B42" s="22" t="s">
        <v>449</v>
      </c>
      <c r="C42" s="27">
        <v>0.01</v>
      </c>
      <c r="D42" s="28">
        <v>0.01</v>
      </c>
      <c r="E42" s="29">
        <v>0.01</v>
      </c>
      <c r="F42" s="29">
        <v>0.01</v>
      </c>
      <c r="G42" s="29">
        <v>0.02</v>
      </c>
      <c r="H42" s="29">
        <v>0.02</v>
      </c>
      <c r="I42" s="30">
        <v>0.02</v>
      </c>
      <c r="J42" s="24" t="s">
        <v>486</v>
      </c>
      <c r="K42" s="30">
        <v>0.08</v>
      </c>
      <c r="L42" s="28">
        <v>0.01</v>
      </c>
      <c r="M42" s="29">
        <v>0.01</v>
      </c>
      <c r="N42" s="29">
        <v>0.01</v>
      </c>
      <c r="O42" s="29">
        <v>0.02</v>
      </c>
      <c r="P42" s="29">
        <v>0.01</v>
      </c>
      <c r="Q42" s="29">
        <v>0.02</v>
      </c>
      <c r="R42" s="30">
        <v>0.02</v>
      </c>
      <c r="S42" s="28">
        <v>0.02</v>
      </c>
      <c r="T42" s="29">
        <v>0.01</v>
      </c>
      <c r="U42" s="29">
        <v>0.01</v>
      </c>
      <c r="V42" s="25" t="s">
        <v>511</v>
      </c>
      <c r="W42" s="30">
        <v>0.04</v>
      </c>
      <c r="X42" s="10"/>
    </row>
    <row r="43" spans="1:24" x14ac:dyDescent="0.35">
      <c r="A43" s="11"/>
      <c r="B43" s="22" t="s">
        <v>449</v>
      </c>
      <c r="C43" s="24" t="s">
        <v>1414</v>
      </c>
      <c r="D43" s="24" t="s">
        <v>449</v>
      </c>
      <c r="E43" s="25" t="s">
        <v>449</v>
      </c>
      <c r="F43" s="25" t="s">
        <v>449</v>
      </c>
      <c r="G43" s="25" t="s">
        <v>449</v>
      </c>
      <c r="H43" s="25" t="s">
        <v>449</v>
      </c>
      <c r="I43" s="26" t="s">
        <v>449</v>
      </c>
      <c r="J43" s="24" t="s">
        <v>449</v>
      </c>
      <c r="K43" s="26" t="s">
        <v>506</v>
      </c>
      <c r="L43" s="24" t="s">
        <v>449</v>
      </c>
      <c r="M43" s="25" t="s">
        <v>449</v>
      </c>
      <c r="N43" s="25" t="s">
        <v>449</v>
      </c>
      <c r="O43" s="25" t="s">
        <v>449</v>
      </c>
      <c r="P43" s="25" t="s">
        <v>449</v>
      </c>
      <c r="Q43" s="25" t="s">
        <v>449</v>
      </c>
      <c r="R43" s="26" t="s">
        <v>449</v>
      </c>
      <c r="S43" s="24" t="s">
        <v>647</v>
      </c>
      <c r="T43" s="25" t="s">
        <v>449</v>
      </c>
      <c r="U43" s="25" t="s">
        <v>449</v>
      </c>
      <c r="V43" s="25" t="s">
        <v>449</v>
      </c>
      <c r="W43" s="26" t="s">
        <v>929</v>
      </c>
      <c r="X43" s="10"/>
    </row>
    <row r="44" spans="1:24" x14ac:dyDescent="0.35">
      <c r="A44" s="11"/>
      <c r="B44" s="8" t="s">
        <v>1647</v>
      </c>
      <c r="C44" s="9">
        <v>49</v>
      </c>
      <c r="D44" s="10">
        <v>19</v>
      </c>
      <c r="E44" s="5">
        <v>1</v>
      </c>
      <c r="F44" s="5">
        <v>8</v>
      </c>
      <c r="G44" s="5">
        <v>4</v>
      </c>
      <c r="H44" s="5">
        <v>17</v>
      </c>
      <c r="I44" s="11" t="s">
        <v>486</v>
      </c>
      <c r="J44" s="10" t="s">
        <v>486</v>
      </c>
      <c r="K44" s="11">
        <v>49</v>
      </c>
      <c r="L44" s="10">
        <v>8</v>
      </c>
      <c r="M44" s="5">
        <v>2</v>
      </c>
      <c r="N44" s="5" t="s">
        <v>486</v>
      </c>
      <c r="O44" s="5">
        <v>19</v>
      </c>
      <c r="P44" s="5">
        <v>17</v>
      </c>
      <c r="Q44" s="5" t="s">
        <v>486</v>
      </c>
      <c r="R44" s="11" t="s">
        <v>486</v>
      </c>
      <c r="S44" s="10">
        <v>4</v>
      </c>
      <c r="T44" s="5">
        <v>18</v>
      </c>
      <c r="U44" s="5">
        <v>6</v>
      </c>
      <c r="V44" s="5">
        <v>12</v>
      </c>
      <c r="W44" s="11">
        <v>6</v>
      </c>
      <c r="X44" s="10"/>
    </row>
    <row r="45" spans="1:24" x14ac:dyDescent="0.35">
      <c r="A45" s="11"/>
      <c r="B45" s="8" t="s">
        <v>449</v>
      </c>
      <c r="C45" s="12">
        <v>0.01</v>
      </c>
      <c r="D45" s="13">
        <v>0.01</v>
      </c>
      <c r="E45" s="5" t="s">
        <v>511</v>
      </c>
      <c r="F45" s="14">
        <v>0.01</v>
      </c>
      <c r="G45" s="14">
        <v>0.01</v>
      </c>
      <c r="H45" s="14">
        <v>0.02</v>
      </c>
      <c r="I45" s="11" t="s">
        <v>486</v>
      </c>
      <c r="J45" s="10" t="s">
        <v>486</v>
      </c>
      <c r="K45" s="15">
        <v>0.05</v>
      </c>
      <c r="L45" s="13">
        <v>0.01</v>
      </c>
      <c r="M45" s="5" t="s">
        <v>511</v>
      </c>
      <c r="N45" s="5" t="s">
        <v>486</v>
      </c>
      <c r="O45" s="14">
        <v>0.01</v>
      </c>
      <c r="P45" s="14">
        <v>0.02</v>
      </c>
      <c r="Q45" s="5" t="s">
        <v>486</v>
      </c>
      <c r="R45" s="11" t="s">
        <v>486</v>
      </c>
      <c r="S45" s="10" t="s">
        <v>511</v>
      </c>
      <c r="T45" s="14">
        <v>0.01</v>
      </c>
      <c r="U45" s="5" t="s">
        <v>511</v>
      </c>
      <c r="V45" s="14">
        <v>0.02</v>
      </c>
      <c r="W45" s="15">
        <v>0.02</v>
      </c>
      <c r="X45" s="10"/>
    </row>
    <row r="46" spans="1:24" x14ac:dyDescent="0.35">
      <c r="A46" s="11"/>
      <c r="B46" s="8" t="s">
        <v>449</v>
      </c>
      <c r="C46" s="10" t="s">
        <v>1660</v>
      </c>
      <c r="D46" s="10" t="s">
        <v>449</v>
      </c>
      <c r="E46" s="5" t="s">
        <v>449</v>
      </c>
      <c r="F46" s="5" t="s">
        <v>449</v>
      </c>
      <c r="G46" s="5" t="s">
        <v>449</v>
      </c>
      <c r="H46" s="5" t="s">
        <v>600</v>
      </c>
      <c r="I46" s="11" t="s">
        <v>449</v>
      </c>
      <c r="J46" s="10" t="s">
        <v>449</v>
      </c>
      <c r="K46" s="11" t="s">
        <v>506</v>
      </c>
      <c r="L46" s="10" t="s">
        <v>449</v>
      </c>
      <c r="M46" s="5" t="s">
        <v>449</v>
      </c>
      <c r="N46" s="5" t="s">
        <v>449</v>
      </c>
      <c r="O46" s="5" t="s">
        <v>1484</v>
      </c>
      <c r="P46" s="5" t="s">
        <v>834</v>
      </c>
      <c r="Q46" s="5" t="s">
        <v>449</v>
      </c>
      <c r="R46" s="11" t="s">
        <v>449</v>
      </c>
      <c r="S46" s="10" t="s">
        <v>449</v>
      </c>
      <c r="T46" s="5" t="s">
        <v>449</v>
      </c>
      <c r="U46" s="5" t="s">
        <v>449</v>
      </c>
      <c r="V46" s="5" t="s">
        <v>1073</v>
      </c>
      <c r="W46" s="11" t="s">
        <v>449</v>
      </c>
      <c r="X46" s="10"/>
    </row>
    <row r="47" spans="1:24" ht="29" x14ac:dyDescent="0.35">
      <c r="A47" s="11"/>
      <c r="B47" s="22" t="s">
        <v>1648</v>
      </c>
      <c r="C47" s="23">
        <v>91</v>
      </c>
      <c r="D47" s="24">
        <v>36</v>
      </c>
      <c r="E47" s="25">
        <v>7</v>
      </c>
      <c r="F47" s="25">
        <v>16</v>
      </c>
      <c r="G47" s="25">
        <v>9</v>
      </c>
      <c r="H47" s="25">
        <v>18</v>
      </c>
      <c r="I47" s="26">
        <v>2</v>
      </c>
      <c r="J47" s="24">
        <v>1</v>
      </c>
      <c r="K47" s="26">
        <v>91</v>
      </c>
      <c r="L47" s="24">
        <v>14</v>
      </c>
      <c r="M47" s="25">
        <v>5</v>
      </c>
      <c r="N47" s="25">
        <v>3</v>
      </c>
      <c r="O47" s="25">
        <v>24</v>
      </c>
      <c r="P47" s="25">
        <v>20</v>
      </c>
      <c r="Q47" s="25">
        <v>2</v>
      </c>
      <c r="R47" s="26">
        <v>12</v>
      </c>
      <c r="S47" s="24">
        <v>26</v>
      </c>
      <c r="T47" s="25">
        <v>23</v>
      </c>
      <c r="U47" s="25">
        <v>17</v>
      </c>
      <c r="V47" s="25">
        <v>6</v>
      </c>
      <c r="W47" s="26">
        <v>8</v>
      </c>
      <c r="X47" s="10"/>
    </row>
    <row r="48" spans="1:24" x14ac:dyDescent="0.35">
      <c r="A48" s="11"/>
      <c r="B48" s="22" t="s">
        <v>449</v>
      </c>
      <c r="C48" s="27">
        <v>0.02</v>
      </c>
      <c r="D48" s="28">
        <v>0.02</v>
      </c>
      <c r="E48" s="29">
        <v>0.02</v>
      </c>
      <c r="F48" s="29">
        <v>0.02</v>
      </c>
      <c r="G48" s="29">
        <v>0.01</v>
      </c>
      <c r="H48" s="29">
        <v>0.02</v>
      </c>
      <c r="I48" s="30">
        <v>0.01</v>
      </c>
      <c r="J48" s="24" t="s">
        <v>511</v>
      </c>
      <c r="K48" s="30">
        <v>0.1</v>
      </c>
      <c r="L48" s="28">
        <v>0.01</v>
      </c>
      <c r="M48" s="25" t="s">
        <v>511</v>
      </c>
      <c r="N48" s="29">
        <v>0.01</v>
      </c>
      <c r="O48" s="29">
        <v>0.02</v>
      </c>
      <c r="P48" s="29">
        <v>0.03</v>
      </c>
      <c r="Q48" s="29">
        <v>0.01</v>
      </c>
      <c r="R48" s="30">
        <v>0.05</v>
      </c>
      <c r="S48" s="28">
        <v>0.02</v>
      </c>
      <c r="T48" s="29">
        <v>0.02</v>
      </c>
      <c r="U48" s="29">
        <v>0.01</v>
      </c>
      <c r="V48" s="29">
        <v>0.01</v>
      </c>
      <c r="W48" s="30">
        <v>0.02</v>
      </c>
      <c r="X48" s="10"/>
    </row>
    <row r="49" spans="1:24" x14ac:dyDescent="0.35">
      <c r="A49" s="11"/>
      <c r="B49" s="22" t="s">
        <v>449</v>
      </c>
      <c r="C49" s="24" t="s">
        <v>1349</v>
      </c>
      <c r="D49" s="24" t="s">
        <v>449</v>
      </c>
      <c r="E49" s="25" t="s">
        <v>449</v>
      </c>
      <c r="F49" s="25" t="s">
        <v>449</v>
      </c>
      <c r="G49" s="25" t="s">
        <v>449</v>
      </c>
      <c r="H49" s="25" t="s">
        <v>449</v>
      </c>
      <c r="I49" s="26" t="s">
        <v>449</v>
      </c>
      <c r="J49" s="24" t="s">
        <v>449</v>
      </c>
      <c r="K49" s="26" t="s">
        <v>506</v>
      </c>
      <c r="L49" s="24" t="s">
        <v>449</v>
      </c>
      <c r="M49" s="25" t="s">
        <v>449</v>
      </c>
      <c r="N49" s="25" t="s">
        <v>449</v>
      </c>
      <c r="O49" s="25" t="s">
        <v>568</v>
      </c>
      <c r="P49" s="25" t="s">
        <v>568</v>
      </c>
      <c r="Q49" s="25" t="s">
        <v>449</v>
      </c>
      <c r="R49" s="26" t="s">
        <v>1264</v>
      </c>
      <c r="S49" s="24" t="s">
        <v>449</v>
      </c>
      <c r="T49" s="25" t="s">
        <v>449</v>
      </c>
      <c r="U49" s="25" t="s">
        <v>449</v>
      </c>
      <c r="V49" s="25" t="s">
        <v>449</v>
      </c>
      <c r="W49" s="26" t="s">
        <v>449</v>
      </c>
      <c r="X49" s="10"/>
    </row>
    <row r="50" spans="1:24" x14ac:dyDescent="0.35">
      <c r="A50" s="11"/>
      <c r="B50" s="8" t="s">
        <v>1649</v>
      </c>
      <c r="C50" s="9">
        <v>184</v>
      </c>
      <c r="D50" s="10">
        <v>90</v>
      </c>
      <c r="E50" s="5">
        <v>32</v>
      </c>
      <c r="F50" s="5">
        <v>18</v>
      </c>
      <c r="G50" s="5">
        <v>17</v>
      </c>
      <c r="H50" s="5">
        <v>19</v>
      </c>
      <c r="I50" s="11">
        <v>1</v>
      </c>
      <c r="J50" s="10">
        <v>1</v>
      </c>
      <c r="K50" s="11">
        <v>184</v>
      </c>
      <c r="L50" s="10">
        <v>17</v>
      </c>
      <c r="M50" s="5">
        <v>15</v>
      </c>
      <c r="N50" s="5">
        <v>10</v>
      </c>
      <c r="O50" s="5">
        <v>71</v>
      </c>
      <c r="P50" s="5">
        <v>56</v>
      </c>
      <c r="Q50" s="5">
        <v>1</v>
      </c>
      <c r="R50" s="11">
        <v>2</v>
      </c>
      <c r="S50" s="10">
        <v>56</v>
      </c>
      <c r="T50" s="5">
        <v>57</v>
      </c>
      <c r="U50" s="5">
        <v>31</v>
      </c>
      <c r="V50" s="5">
        <v>5</v>
      </c>
      <c r="W50" s="11">
        <v>15</v>
      </c>
      <c r="X50" s="10"/>
    </row>
    <row r="51" spans="1:24" x14ac:dyDescent="0.35">
      <c r="A51" s="11"/>
      <c r="B51" s="8" t="s">
        <v>449</v>
      </c>
      <c r="C51" s="12">
        <v>0.03</v>
      </c>
      <c r="D51" s="13">
        <v>0.05</v>
      </c>
      <c r="E51" s="14">
        <v>0.08</v>
      </c>
      <c r="F51" s="14">
        <v>0.02</v>
      </c>
      <c r="G51" s="14">
        <v>0.03</v>
      </c>
      <c r="H51" s="14">
        <v>0.02</v>
      </c>
      <c r="I51" s="11" t="s">
        <v>511</v>
      </c>
      <c r="J51" s="10" t="s">
        <v>511</v>
      </c>
      <c r="K51" s="15">
        <v>0.2</v>
      </c>
      <c r="L51" s="13">
        <v>0.02</v>
      </c>
      <c r="M51" s="14">
        <v>0.01</v>
      </c>
      <c r="N51" s="14">
        <v>0.03</v>
      </c>
      <c r="O51" s="14">
        <v>0.05</v>
      </c>
      <c r="P51" s="14">
        <v>0.08</v>
      </c>
      <c r="Q51" s="5" t="s">
        <v>511</v>
      </c>
      <c r="R51" s="15">
        <v>0.01</v>
      </c>
      <c r="S51" s="13">
        <v>0.05</v>
      </c>
      <c r="T51" s="14">
        <v>0.04</v>
      </c>
      <c r="U51" s="14">
        <v>0.02</v>
      </c>
      <c r="V51" s="14">
        <v>0.01</v>
      </c>
      <c r="W51" s="15">
        <v>0.04</v>
      </c>
      <c r="X51" s="10"/>
    </row>
    <row r="52" spans="1:24" x14ac:dyDescent="0.35">
      <c r="A52" s="11"/>
      <c r="B52" s="8" t="s">
        <v>449</v>
      </c>
      <c r="C52" s="10" t="s">
        <v>1661</v>
      </c>
      <c r="D52" s="10" t="s">
        <v>1319</v>
      </c>
      <c r="E52" s="5" t="s">
        <v>1552</v>
      </c>
      <c r="F52" s="5" t="s">
        <v>449</v>
      </c>
      <c r="G52" s="5" t="s">
        <v>665</v>
      </c>
      <c r="H52" s="5" t="s">
        <v>449</v>
      </c>
      <c r="I52" s="11" t="s">
        <v>449</v>
      </c>
      <c r="J52" s="10" t="s">
        <v>449</v>
      </c>
      <c r="K52" s="11" t="s">
        <v>506</v>
      </c>
      <c r="L52" s="10" t="s">
        <v>449</v>
      </c>
      <c r="M52" s="5" t="s">
        <v>449</v>
      </c>
      <c r="N52" s="5" t="s">
        <v>449</v>
      </c>
      <c r="O52" s="5" t="s">
        <v>1662</v>
      </c>
      <c r="P52" s="5" t="s">
        <v>875</v>
      </c>
      <c r="Q52" s="5" t="s">
        <v>449</v>
      </c>
      <c r="R52" s="11" t="s">
        <v>449</v>
      </c>
      <c r="S52" s="10" t="s">
        <v>494</v>
      </c>
      <c r="T52" s="5" t="s">
        <v>567</v>
      </c>
      <c r="U52" s="5" t="s">
        <v>449</v>
      </c>
      <c r="V52" s="5" t="s">
        <v>449</v>
      </c>
      <c r="W52" s="11" t="s">
        <v>647</v>
      </c>
      <c r="X52" s="10"/>
    </row>
    <row r="53" spans="1:24" x14ac:dyDescent="0.35">
      <c r="A53" s="11"/>
      <c r="B53" s="22" t="s">
        <v>1651</v>
      </c>
      <c r="C53" s="23">
        <v>88</v>
      </c>
      <c r="D53" s="24">
        <v>34</v>
      </c>
      <c r="E53" s="25">
        <v>1</v>
      </c>
      <c r="F53" s="25">
        <v>20</v>
      </c>
      <c r="G53" s="25">
        <v>16</v>
      </c>
      <c r="H53" s="25">
        <v>12</v>
      </c>
      <c r="I53" s="26">
        <v>1</v>
      </c>
      <c r="J53" s="24" t="s">
        <v>486</v>
      </c>
      <c r="K53" s="26">
        <v>88</v>
      </c>
      <c r="L53" s="24">
        <v>9</v>
      </c>
      <c r="M53" s="25">
        <v>31</v>
      </c>
      <c r="N53" s="25">
        <v>8</v>
      </c>
      <c r="O53" s="25">
        <v>27</v>
      </c>
      <c r="P53" s="25">
        <v>4</v>
      </c>
      <c r="Q53" s="25" t="s">
        <v>486</v>
      </c>
      <c r="R53" s="26">
        <v>3</v>
      </c>
      <c r="S53" s="24">
        <v>26</v>
      </c>
      <c r="T53" s="25">
        <v>29</v>
      </c>
      <c r="U53" s="25">
        <v>8</v>
      </c>
      <c r="V53" s="25">
        <v>5</v>
      </c>
      <c r="W53" s="26">
        <v>10</v>
      </c>
      <c r="X53" s="10"/>
    </row>
    <row r="54" spans="1:24" x14ac:dyDescent="0.35">
      <c r="A54" s="11"/>
      <c r="B54" s="22" t="s">
        <v>449</v>
      </c>
      <c r="C54" s="27">
        <v>0.02</v>
      </c>
      <c r="D54" s="28">
        <v>0.02</v>
      </c>
      <c r="E54" s="25" t="s">
        <v>511</v>
      </c>
      <c r="F54" s="29">
        <v>0.02</v>
      </c>
      <c r="G54" s="29">
        <v>0.02</v>
      </c>
      <c r="H54" s="29">
        <v>0.02</v>
      </c>
      <c r="I54" s="26" t="s">
        <v>511</v>
      </c>
      <c r="J54" s="24" t="s">
        <v>486</v>
      </c>
      <c r="K54" s="30">
        <v>0.1</v>
      </c>
      <c r="L54" s="28">
        <v>0.01</v>
      </c>
      <c r="M54" s="29">
        <v>0.03</v>
      </c>
      <c r="N54" s="29">
        <v>0.02</v>
      </c>
      <c r="O54" s="29">
        <v>0.02</v>
      </c>
      <c r="P54" s="29">
        <v>0.01</v>
      </c>
      <c r="Q54" s="25" t="s">
        <v>486</v>
      </c>
      <c r="R54" s="30">
        <v>0.01</v>
      </c>
      <c r="S54" s="28">
        <v>0.02</v>
      </c>
      <c r="T54" s="29">
        <v>0.02</v>
      </c>
      <c r="U54" s="29">
        <v>0.01</v>
      </c>
      <c r="V54" s="29">
        <v>0.01</v>
      </c>
      <c r="W54" s="30">
        <v>0.03</v>
      </c>
      <c r="X54" s="10"/>
    </row>
    <row r="55" spans="1:24" x14ac:dyDescent="0.35">
      <c r="A55" s="11"/>
      <c r="B55" s="22" t="s">
        <v>449</v>
      </c>
      <c r="C55" s="24" t="s">
        <v>1663</v>
      </c>
      <c r="D55" s="24" t="s">
        <v>449</v>
      </c>
      <c r="E55" s="25" t="s">
        <v>449</v>
      </c>
      <c r="F55" s="25" t="s">
        <v>607</v>
      </c>
      <c r="G55" s="25" t="s">
        <v>1522</v>
      </c>
      <c r="H55" s="25" t="s">
        <v>449</v>
      </c>
      <c r="I55" s="26" t="s">
        <v>449</v>
      </c>
      <c r="J55" s="24" t="s">
        <v>449</v>
      </c>
      <c r="K55" s="26" t="s">
        <v>506</v>
      </c>
      <c r="L55" s="24" t="s">
        <v>449</v>
      </c>
      <c r="M55" s="25" t="s">
        <v>1664</v>
      </c>
      <c r="N55" s="25" t="s">
        <v>449</v>
      </c>
      <c r="O55" s="25" t="s">
        <v>605</v>
      </c>
      <c r="P55" s="25" t="s">
        <v>449</v>
      </c>
      <c r="Q55" s="25" t="s">
        <v>449</v>
      </c>
      <c r="R55" s="26" t="s">
        <v>449</v>
      </c>
      <c r="S55" s="24" t="s">
        <v>493</v>
      </c>
      <c r="T55" s="25" t="s">
        <v>493</v>
      </c>
      <c r="U55" s="25" t="s">
        <v>449</v>
      </c>
      <c r="V55" s="25" t="s">
        <v>449</v>
      </c>
      <c r="W55" s="26" t="s">
        <v>493</v>
      </c>
      <c r="X55" s="10"/>
    </row>
    <row r="56" spans="1:24" ht="43.5" x14ac:dyDescent="0.35">
      <c r="A56" s="11"/>
      <c r="B56" s="8" t="s">
        <v>1652</v>
      </c>
      <c r="C56" s="9">
        <v>27</v>
      </c>
      <c r="D56" s="10">
        <v>17</v>
      </c>
      <c r="E56" s="5" t="s">
        <v>486</v>
      </c>
      <c r="F56" s="5">
        <v>1</v>
      </c>
      <c r="G56" s="5">
        <v>4</v>
      </c>
      <c r="H56" s="5">
        <v>1</v>
      </c>
      <c r="I56" s="11">
        <v>4</v>
      </c>
      <c r="J56" s="10">
        <v>14</v>
      </c>
      <c r="K56" s="11">
        <v>27</v>
      </c>
      <c r="L56" s="10">
        <v>1</v>
      </c>
      <c r="M56" s="5">
        <v>1</v>
      </c>
      <c r="N56" s="5">
        <v>1</v>
      </c>
      <c r="O56" s="5">
        <v>18</v>
      </c>
      <c r="P56" s="5">
        <v>1</v>
      </c>
      <c r="Q56" s="5">
        <v>5</v>
      </c>
      <c r="R56" s="11" t="s">
        <v>486</v>
      </c>
      <c r="S56" s="10">
        <v>1</v>
      </c>
      <c r="T56" s="5">
        <v>2</v>
      </c>
      <c r="U56" s="5">
        <v>14</v>
      </c>
      <c r="V56" s="5">
        <v>7</v>
      </c>
      <c r="W56" s="11">
        <v>3</v>
      </c>
      <c r="X56" s="10"/>
    </row>
    <row r="57" spans="1:24" x14ac:dyDescent="0.35">
      <c r="A57" s="11"/>
      <c r="B57" s="8" t="s">
        <v>449</v>
      </c>
      <c r="C57" s="12">
        <v>0.01</v>
      </c>
      <c r="D57" s="13">
        <v>0.01</v>
      </c>
      <c r="E57" s="5" t="s">
        <v>486</v>
      </c>
      <c r="F57" s="5" t="s">
        <v>511</v>
      </c>
      <c r="G57" s="14">
        <v>0.01</v>
      </c>
      <c r="H57" s="5" t="s">
        <v>511</v>
      </c>
      <c r="I57" s="15">
        <v>0.01</v>
      </c>
      <c r="J57" s="10" t="s">
        <v>511</v>
      </c>
      <c r="K57" s="15">
        <v>0.03</v>
      </c>
      <c r="L57" s="10" t="s">
        <v>511</v>
      </c>
      <c r="M57" s="5" t="s">
        <v>511</v>
      </c>
      <c r="N57" s="5" t="s">
        <v>511</v>
      </c>
      <c r="O57" s="14">
        <v>0.01</v>
      </c>
      <c r="P57" s="5" t="s">
        <v>511</v>
      </c>
      <c r="Q57" s="14">
        <v>0.02</v>
      </c>
      <c r="R57" s="11" t="s">
        <v>486</v>
      </c>
      <c r="S57" s="10" t="s">
        <v>511</v>
      </c>
      <c r="T57" s="5" t="s">
        <v>511</v>
      </c>
      <c r="U57" s="14">
        <v>0.01</v>
      </c>
      <c r="V57" s="14">
        <v>0.01</v>
      </c>
      <c r="W57" s="15">
        <v>0.01</v>
      </c>
      <c r="X57" s="10"/>
    </row>
    <row r="58" spans="1:24" x14ac:dyDescent="0.35">
      <c r="A58" s="11"/>
      <c r="B58" s="8" t="s">
        <v>449</v>
      </c>
      <c r="C58" s="10" t="s">
        <v>1045</v>
      </c>
      <c r="D58" s="10" t="s">
        <v>505</v>
      </c>
      <c r="E58" s="5" t="s">
        <v>449</v>
      </c>
      <c r="F58" s="5" t="s">
        <v>449</v>
      </c>
      <c r="G58" s="5" t="s">
        <v>449</v>
      </c>
      <c r="H58" s="5" t="s">
        <v>449</v>
      </c>
      <c r="I58" s="11" t="s">
        <v>449</v>
      </c>
      <c r="J58" s="10" t="s">
        <v>449</v>
      </c>
      <c r="K58" s="11" t="s">
        <v>506</v>
      </c>
      <c r="L58" s="10" t="s">
        <v>449</v>
      </c>
      <c r="M58" s="5" t="s">
        <v>449</v>
      </c>
      <c r="N58" s="5" t="s">
        <v>449</v>
      </c>
      <c r="O58" s="5" t="s">
        <v>1012</v>
      </c>
      <c r="P58" s="5" t="s">
        <v>449</v>
      </c>
      <c r="Q58" s="5" t="s">
        <v>1010</v>
      </c>
      <c r="R58" s="11" t="s">
        <v>449</v>
      </c>
      <c r="S58" s="10" t="s">
        <v>449</v>
      </c>
      <c r="T58" s="5" t="s">
        <v>449</v>
      </c>
      <c r="U58" s="5" t="s">
        <v>617</v>
      </c>
      <c r="V58" s="5" t="s">
        <v>617</v>
      </c>
      <c r="W58" s="11" t="s">
        <v>449</v>
      </c>
      <c r="X58" s="10"/>
    </row>
    <row r="59" spans="1:24" x14ac:dyDescent="0.35">
      <c r="A59" s="11"/>
      <c r="B59" s="22" t="s">
        <v>1653</v>
      </c>
      <c r="C59" s="23">
        <v>25</v>
      </c>
      <c r="D59" s="24">
        <v>7</v>
      </c>
      <c r="E59" s="25" t="s">
        <v>511</v>
      </c>
      <c r="F59" s="25">
        <v>1</v>
      </c>
      <c r="G59" s="25">
        <v>1</v>
      </c>
      <c r="H59" s="25">
        <v>16</v>
      </c>
      <c r="I59" s="26" t="s">
        <v>486</v>
      </c>
      <c r="J59" s="24" t="s">
        <v>511</v>
      </c>
      <c r="K59" s="26">
        <v>25</v>
      </c>
      <c r="L59" s="24">
        <v>2</v>
      </c>
      <c r="M59" s="25">
        <v>1</v>
      </c>
      <c r="N59" s="25">
        <v>3</v>
      </c>
      <c r="O59" s="25">
        <v>1</v>
      </c>
      <c r="P59" s="25">
        <v>9</v>
      </c>
      <c r="Q59" s="25" t="s">
        <v>486</v>
      </c>
      <c r="R59" s="26">
        <v>7</v>
      </c>
      <c r="S59" s="24">
        <v>2</v>
      </c>
      <c r="T59" s="25">
        <v>1</v>
      </c>
      <c r="U59" s="25">
        <v>1</v>
      </c>
      <c r="V59" s="25">
        <v>5</v>
      </c>
      <c r="W59" s="26">
        <v>15</v>
      </c>
      <c r="X59" s="10"/>
    </row>
    <row r="60" spans="1:24" x14ac:dyDescent="0.35">
      <c r="A60" s="11"/>
      <c r="B60" s="22" t="s">
        <v>449</v>
      </c>
      <c r="C60" s="24" t="s">
        <v>511</v>
      </c>
      <c r="D60" s="24" t="s">
        <v>511</v>
      </c>
      <c r="E60" s="25" t="s">
        <v>511</v>
      </c>
      <c r="F60" s="25" t="s">
        <v>511</v>
      </c>
      <c r="G60" s="25" t="s">
        <v>511</v>
      </c>
      <c r="H60" s="29">
        <v>0.02</v>
      </c>
      <c r="I60" s="26" t="s">
        <v>486</v>
      </c>
      <c r="J60" s="24" t="s">
        <v>511</v>
      </c>
      <c r="K60" s="30">
        <v>0.03</v>
      </c>
      <c r="L60" s="24" t="s">
        <v>511</v>
      </c>
      <c r="M60" s="25" t="s">
        <v>511</v>
      </c>
      <c r="N60" s="29">
        <v>0.01</v>
      </c>
      <c r="O60" s="25" t="s">
        <v>511</v>
      </c>
      <c r="P60" s="29">
        <v>0.01</v>
      </c>
      <c r="Q60" s="25" t="s">
        <v>486</v>
      </c>
      <c r="R60" s="30">
        <v>0.03</v>
      </c>
      <c r="S60" s="24" t="s">
        <v>511</v>
      </c>
      <c r="T60" s="25" t="s">
        <v>511</v>
      </c>
      <c r="U60" s="25" t="s">
        <v>511</v>
      </c>
      <c r="V60" s="29">
        <v>0.01</v>
      </c>
      <c r="W60" s="30">
        <v>0.04</v>
      </c>
      <c r="X60" s="10"/>
    </row>
    <row r="61" spans="1:24" x14ac:dyDescent="0.35">
      <c r="A61" s="11"/>
      <c r="B61" s="22" t="s">
        <v>449</v>
      </c>
      <c r="C61" s="24" t="s">
        <v>762</v>
      </c>
      <c r="D61" s="24" t="s">
        <v>449</v>
      </c>
      <c r="E61" s="25" t="s">
        <v>449</v>
      </c>
      <c r="F61" s="25" t="s">
        <v>449</v>
      </c>
      <c r="G61" s="25" t="s">
        <v>449</v>
      </c>
      <c r="H61" s="25" t="s">
        <v>795</v>
      </c>
      <c r="I61" s="26" t="s">
        <v>449</v>
      </c>
      <c r="J61" s="24" t="s">
        <v>449</v>
      </c>
      <c r="K61" s="26" t="s">
        <v>506</v>
      </c>
      <c r="L61" s="24" t="s">
        <v>449</v>
      </c>
      <c r="M61" s="25" t="s">
        <v>449</v>
      </c>
      <c r="N61" s="25" t="s">
        <v>449</v>
      </c>
      <c r="O61" s="25" t="s">
        <v>449</v>
      </c>
      <c r="P61" s="25" t="s">
        <v>1242</v>
      </c>
      <c r="Q61" s="25" t="s">
        <v>449</v>
      </c>
      <c r="R61" s="26" t="s">
        <v>1665</v>
      </c>
      <c r="S61" s="24" t="s">
        <v>449</v>
      </c>
      <c r="T61" s="25" t="s">
        <v>449</v>
      </c>
      <c r="U61" s="25" t="s">
        <v>449</v>
      </c>
      <c r="V61" s="25" t="s">
        <v>1514</v>
      </c>
      <c r="W61" s="26" t="s">
        <v>798</v>
      </c>
      <c r="X61" s="10"/>
    </row>
    <row r="62" spans="1:24" ht="29" x14ac:dyDescent="0.35">
      <c r="A62" s="11"/>
      <c r="B62" s="8" t="s">
        <v>1654</v>
      </c>
      <c r="C62" s="9">
        <v>19</v>
      </c>
      <c r="D62" s="10">
        <v>5</v>
      </c>
      <c r="E62" s="5">
        <v>1</v>
      </c>
      <c r="F62" s="5" t="s">
        <v>486</v>
      </c>
      <c r="G62" s="5">
        <v>1</v>
      </c>
      <c r="H62" s="5">
        <v>8</v>
      </c>
      <c r="I62" s="11">
        <v>4</v>
      </c>
      <c r="J62" s="10" t="s">
        <v>486</v>
      </c>
      <c r="K62" s="11">
        <v>19</v>
      </c>
      <c r="L62" s="10">
        <v>1</v>
      </c>
      <c r="M62" s="5">
        <v>6</v>
      </c>
      <c r="N62" s="5">
        <v>3</v>
      </c>
      <c r="O62" s="5">
        <v>4</v>
      </c>
      <c r="P62" s="5">
        <v>1</v>
      </c>
      <c r="Q62" s="5" t="s">
        <v>486</v>
      </c>
      <c r="R62" s="11">
        <v>4</v>
      </c>
      <c r="S62" s="10">
        <v>2</v>
      </c>
      <c r="T62" s="5">
        <v>5</v>
      </c>
      <c r="U62" s="5">
        <v>1</v>
      </c>
      <c r="V62" s="5">
        <v>1</v>
      </c>
      <c r="W62" s="11">
        <v>4</v>
      </c>
      <c r="X62" s="10"/>
    </row>
    <row r="63" spans="1:24" x14ac:dyDescent="0.35">
      <c r="A63" s="11"/>
      <c r="B63" s="8" t="s">
        <v>449</v>
      </c>
      <c r="C63" s="10" t="s">
        <v>511</v>
      </c>
      <c r="D63" s="10" t="s">
        <v>511</v>
      </c>
      <c r="E63" s="5" t="s">
        <v>511</v>
      </c>
      <c r="F63" s="5" t="s">
        <v>486</v>
      </c>
      <c r="G63" s="5" t="s">
        <v>511</v>
      </c>
      <c r="H63" s="14">
        <v>0.01</v>
      </c>
      <c r="I63" s="15">
        <v>0.01</v>
      </c>
      <c r="J63" s="10" t="s">
        <v>486</v>
      </c>
      <c r="K63" s="15">
        <v>0.02</v>
      </c>
      <c r="L63" s="10" t="s">
        <v>511</v>
      </c>
      <c r="M63" s="14">
        <v>0.01</v>
      </c>
      <c r="N63" s="14">
        <v>0.01</v>
      </c>
      <c r="O63" s="5" t="s">
        <v>511</v>
      </c>
      <c r="P63" s="5" t="s">
        <v>511</v>
      </c>
      <c r="Q63" s="5" t="s">
        <v>486</v>
      </c>
      <c r="R63" s="15">
        <v>0.02</v>
      </c>
      <c r="S63" s="10" t="s">
        <v>511</v>
      </c>
      <c r="T63" s="5" t="s">
        <v>511</v>
      </c>
      <c r="U63" s="5" t="s">
        <v>511</v>
      </c>
      <c r="V63" s="5" t="s">
        <v>511</v>
      </c>
      <c r="W63" s="15">
        <v>0.01</v>
      </c>
      <c r="X63" s="10"/>
    </row>
    <row r="64" spans="1:24" x14ac:dyDescent="0.35">
      <c r="A64" s="11"/>
      <c r="B64" s="8" t="s">
        <v>449</v>
      </c>
      <c r="C64" s="10" t="s">
        <v>645</v>
      </c>
      <c r="D64" s="10" t="s">
        <v>449</v>
      </c>
      <c r="E64" s="5" t="s">
        <v>449</v>
      </c>
      <c r="F64" s="5" t="s">
        <v>449</v>
      </c>
      <c r="G64" s="5" t="s">
        <v>449</v>
      </c>
      <c r="H64" s="5" t="s">
        <v>592</v>
      </c>
      <c r="I64" s="11" t="s">
        <v>614</v>
      </c>
      <c r="J64" s="10" t="s">
        <v>449</v>
      </c>
      <c r="K64" s="11" t="s">
        <v>506</v>
      </c>
      <c r="L64" s="10" t="s">
        <v>449</v>
      </c>
      <c r="M64" s="5" t="s">
        <v>449</v>
      </c>
      <c r="N64" s="5" t="s">
        <v>449</v>
      </c>
      <c r="O64" s="5" t="s">
        <v>449</v>
      </c>
      <c r="P64" s="5" t="s">
        <v>449</v>
      </c>
      <c r="Q64" s="5" t="s">
        <v>449</v>
      </c>
      <c r="R64" s="11" t="s">
        <v>572</v>
      </c>
      <c r="S64" s="10" t="s">
        <v>449</v>
      </c>
      <c r="T64" s="5" t="s">
        <v>449</v>
      </c>
      <c r="U64" s="5" t="s">
        <v>449</v>
      </c>
      <c r="V64" s="5" t="s">
        <v>449</v>
      </c>
      <c r="W64" s="11" t="s">
        <v>493</v>
      </c>
      <c r="X64" s="10"/>
    </row>
    <row r="65" spans="1:24" x14ac:dyDescent="0.35">
      <c r="A65" s="11"/>
      <c r="B65" s="22" t="s">
        <v>1655</v>
      </c>
      <c r="C65" s="24">
        <v>167</v>
      </c>
      <c r="D65" s="24">
        <v>55</v>
      </c>
      <c r="E65" s="25">
        <v>17</v>
      </c>
      <c r="F65" s="25">
        <v>20</v>
      </c>
      <c r="G65" s="25">
        <v>20</v>
      </c>
      <c r="H65" s="25">
        <v>28</v>
      </c>
      <c r="I65" s="26">
        <v>6</v>
      </c>
      <c r="J65" s="24">
        <v>1</v>
      </c>
      <c r="K65" s="26" t="s">
        <v>486</v>
      </c>
      <c r="L65" s="24">
        <v>13</v>
      </c>
      <c r="M65" s="25">
        <v>17</v>
      </c>
      <c r="N65" s="25">
        <v>7</v>
      </c>
      <c r="O65" s="25">
        <v>46</v>
      </c>
      <c r="P65" s="25">
        <v>24</v>
      </c>
      <c r="Q65" s="25">
        <v>1</v>
      </c>
      <c r="R65" s="26">
        <v>14</v>
      </c>
      <c r="S65" s="24">
        <v>30</v>
      </c>
      <c r="T65" s="25">
        <v>34</v>
      </c>
      <c r="U65" s="25">
        <v>9</v>
      </c>
      <c r="V65" s="25">
        <v>10</v>
      </c>
      <c r="W65" s="26">
        <v>9</v>
      </c>
      <c r="X65" s="10"/>
    </row>
    <row r="66" spans="1:24" x14ac:dyDescent="0.35">
      <c r="A66" s="5"/>
      <c r="B66" s="36" t="s">
        <v>449</v>
      </c>
      <c r="C66" s="38" t="s">
        <v>1666</v>
      </c>
      <c r="D66" s="38" t="s">
        <v>449</v>
      </c>
      <c r="E66" s="39" t="s">
        <v>449</v>
      </c>
      <c r="F66" s="39" t="s">
        <v>449</v>
      </c>
      <c r="G66" s="39" t="s">
        <v>449</v>
      </c>
      <c r="H66" s="39" t="s">
        <v>449</v>
      </c>
      <c r="I66" s="40" t="s">
        <v>449</v>
      </c>
      <c r="J66" s="38" t="s">
        <v>449</v>
      </c>
      <c r="K66" s="40" t="s">
        <v>449</v>
      </c>
      <c r="L66" s="38" t="s">
        <v>449</v>
      </c>
      <c r="M66" s="39" t="s">
        <v>449</v>
      </c>
      <c r="N66" s="39" t="s">
        <v>449</v>
      </c>
      <c r="O66" s="39" t="s">
        <v>1607</v>
      </c>
      <c r="P66" s="39" t="s">
        <v>1607</v>
      </c>
      <c r="Q66" s="39" t="s">
        <v>449</v>
      </c>
      <c r="R66" s="40" t="s">
        <v>1607</v>
      </c>
      <c r="S66" s="38" t="s">
        <v>493</v>
      </c>
      <c r="T66" s="39" t="s">
        <v>493</v>
      </c>
      <c r="U66" s="39" t="s">
        <v>449</v>
      </c>
      <c r="V66" s="39" t="s">
        <v>493</v>
      </c>
      <c r="W66" s="39" t="s">
        <v>493</v>
      </c>
      <c r="X66" s="10"/>
    </row>
    <row r="67" spans="1:24" x14ac:dyDescent="0.35">
      <c r="B67" s="1" t="s">
        <v>1929</v>
      </c>
    </row>
    <row r="68" spans="1:24" x14ac:dyDescent="0.35">
      <c r="B68" s="1" t="s">
        <v>577</v>
      </c>
    </row>
    <row r="69" spans="1:24" x14ac:dyDescent="0.35">
      <c r="B69" s="1" t="s">
        <v>578</v>
      </c>
    </row>
  </sheetData>
  <hyperlinks>
    <hyperlink ref="C1" location="Index!A147" display="Return to Index" xr:uid="{00000000-0004-0000-8F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4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000-000000000000}">
  <dimension ref="A1:AC30"/>
  <sheetViews>
    <sheetView showGridLines="0" zoomScale="85" zoomScaleNormal="85" workbookViewId="0">
      <pane ySplit="8" topLeftCell="A9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383</v>
      </c>
    </row>
    <row r="6" spans="1:29" x14ac:dyDescent="0.35">
      <c r="B6" s="1" t="s">
        <v>384</v>
      </c>
    </row>
    <row r="7" spans="1:29" x14ac:dyDescent="0.35">
      <c r="B7" s="1" t="s">
        <v>338</v>
      </c>
    </row>
    <row r="8" spans="1:29" ht="58" x14ac:dyDescent="0.35">
      <c r="B8" s="5" t="s">
        <v>449</v>
      </c>
      <c r="C8" s="6" t="s">
        <v>450</v>
      </c>
      <c r="D8" s="6" t="s">
        <v>451</v>
      </c>
      <c r="E8" s="7" t="s">
        <v>452</v>
      </c>
      <c r="F8" s="7" t="s">
        <v>453</v>
      </c>
      <c r="G8" s="7" t="s">
        <v>454</v>
      </c>
      <c r="H8" s="7" t="s">
        <v>455</v>
      </c>
      <c r="I8" s="6" t="s">
        <v>456</v>
      </c>
      <c r="J8" s="7" t="s">
        <v>457</v>
      </c>
      <c r="K8" s="7" t="s">
        <v>458</v>
      </c>
      <c r="L8" s="7" t="s">
        <v>459</v>
      </c>
      <c r="M8" s="6" t="s">
        <v>460</v>
      </c>
      <c r="N8" s="7" t="s">
        <v>461</v>
      </c>
      <c r="O8" s="7" t="s">
        <v>462</v>
      </c>
      <c r="P8" s="6" t="s">
        <v>463</v>
      </c>
      <c r="Q8" s="7" t="s">
        <v>464</v>
      </c>
      <c r="R8" s="7" t="s">
        <v>465</v>
      </c>
      <c r="S8" s="7" t="s">
        <v>466</v>
      </c>
      <c r="T8" s="7" t="s">
        <v>467</v>
      </c>
      <c r="U8" s="6" t="s">
        <v>468</v>
      </c>
      <c r="V8" s="7" t="s">
        <v>469</v>
      </c>
      <c r="W8" s="7" t="s">
        <v>470</v>
      </c>
      <c r="X8" s="7" t="s">
        <v>471</v>
      </c>
      <c r="Y8" s="6" t="s">
        <v>472</v>
      </c>
      <c r="Z8" s="7" t="s">
        <v>473</v>
      </c>
      <c r="AA8" s="7" t="s">
        <v>474</v>
      </c>
      <c r="AB8" s="7" t="s">
        <v>475</v>
      </c>
    </row>
    <row r="9" spans="1:29" x14ac:dyDescent="0.35">
      <c r="B9" s="8" t="s">
        <v>476</v>
      </c>
      <c r="C9" s="9">
        <v>4874</v>
      </c>
      <c r="D9" s="10">
        <v>3211</v>
      </c>
      <c r="E9" s="5">
        <v>1003</v>
      </c>
      <c r="F9" s="5">
        <v>317</v>
      </c>
      <c r="G9" s="5">
        <v>6</v>
      </c>
      <c r="H9" s="11">
        <v>11</v>
      </c>
      <c r="I9" s="10">
        <v>2176</v>
      </c>
      <c r="J9" s="5">
        <v>407</v>
      </c>
      <c r="K9" s="5">
        <v>615</v>
      </c>
      <c r="L9" s="11">
        <v>13</v>
      </c>
      <c r="M9" s="10">
        <v>1667</v>
      </c>
      <c r="N9" s="5">
        <v>2955</v>
      </c>
      <c r="O9" s="11">
        <v>245</v>
      </c>
      <c r="P9" s="10">
        <v>3165</v>
      </c>
      <c r="Q9" s="5">
        <v>1477</v>
      </c>
      <c r="R9" s="5">
        <v>197</v>
      </c>
      <c r="S9" s="5">
        <v>26</v>
      </c>
      <c r="T9" s="11">
        <v>9</v>
      </c>
      <c r="U9" s="10">
        <v>452</v>
      </c>
      <c r="V9" s="5">
        <v>277</v>
      </c>
      <c r="W9" s="5">
        <v>2007</v>
      </c>
      <c r="X9" s="11">
        <v>31</v>
      </c>
      <c r="Y9" s="10">
        <v>1013</v>
      </c>
      <c r="Z9" s="5">
        <v>3702</v>
      </c>
      <c r="AA9" s="5">
        <v>105</v>
      </c>
      <c r="AB9" s="11">
        <v>29</v>
      </c>
    </row>
    <row r="10" spans="1:29" x14ac:dyDescent="0.35">
      <c r="B10" s="17" t="s">
        <v>1930</v>
      </c>
      <c r="C10" s="18">
        <v>4837</v>
      </c>
      <c r="D10" s="19">
        <v>3122</v>
      </c>
      <c r="E10" s="20">
        <v>999</v>
      </c>
      <c r="F10" s="20">
        <v>322</v>
      </c>
      <c r="G10" s="20" t="s">
        <v>477</v>
      </c>
      <c r="H10" s="21" t="s">
        <v>1026</v>
      </c>
      <c r="I10" s="19">
        <v>2155</v>
      </c>
      <c r="J10" s="20">
        <v>423</v>
      </c>
      <c r="K10" s="20">
        <v>526</v>
      </c>
      <c r="L10" s="21" t="s">
        <v>479</v>
      </c>
      <c r="M10" s="19">
        <v>1886</v>
      </c>
      <c r="N10" s="20">
        <v>2660</v>
      </c>
      <c r="O10" s="21">
        <v>282</v>
      </c>
      <c r="P10" s="19">
        <v>3172</v>
      </c>
      <c r="Q10" s="20">
        <v>1405</v>
      </c>
      <c r="R10" s="20">
        <v>217</v>
      </c>
      <c r="S10" s="20" t="s">
        <v>669</v>
      </c>
      <c r="T10" s="21" t="s">
        <v>626</v>
      </c>
      <c r="U10" s="19">
        <v>442</v>
      </c>
      <c r="V10" s="20">
        <v>271</v>
      </c>
      <c r="W10" s="20">
        <v>1899</v>
      </c>
      <c r="X10" s="21" t="s">
        <v>625</v>
      </c>
      <c r="Y10" s="19">
        <v>1149</v>
      </c>
      <c r="Z10" s="20">
        <v>3522</v>
      </c>
      <c r="AA10" s="20" t="s">
        <v>975</v>
      </c>
      <c r="AB10" s="21" t="s">
        <v>1067</v>
      </c>
    </row>
    <row r="11" spans="1:29" x14ac:dyDescent="0.35">
      <c r="A11" s="11"/>
      <c r="B11" s="22" t="s">
        <v>1667</v>
      </c>
      <c r="C11" s="23">
        <v>1121</v>
      </c>
      <c r="D11" s="24">
        <v>649</v>
      </c>
      <c r="E11" s="25">
        <v>256</v>
      </c>
      <c r="F11" s="25">
        <v>101</v>
      </c>
      <c r="G11" s="25" t="s">
        <v>486</v>
      </c>
      <c r="H11" s="26">
        <v>4</v>
      </c>
      <c r="I11" s="24">
        <v>531</v>
      </c>
      <c r="J11" s="25">
        <v>52</v>
      </c>
      <c r="K11" s="25">
        <v>65</v>
      </c>
      <c r="L11" s="26">
        <v>1</v>
      </c>
      <c r="M11" s="24">
        <v>765</v>
      </c>
      <c r="N11" s="25">
        <v>271</v>
      </c>
      <c r="O11" s="26">
        <v>80</v>
      </c>
      <c r="P11" s="24">
        <v>718</v>
      </c>
      <c r="Q11" s="25">
        <v>318</v>
      </c>
      <c r="R11" s="25">
        <v>71</v>
      </c>
      <c r="S11" s="25">
        <v>10</v>
      </c>
      <c r="T11" s="26">
        <v>3</v>
      </c>
      <c r="U11" s="24">
        <v>112</v>
      </c>
      <c r="V11" s="25">
        <v>78</v>
      </c>
      <c r="W11" s="25">
        <v>384</v>
      </c>
      <c r="X11" s="26">
        <v>12</v>
      </c>
      <c r="Y11" s="24">
        <v>585</v>
      </c>
      <c r="Z11" s="25">
        <v>482</v>
      </c>
      <c r="AA11" s="25">
        <v>30</v>
      </c>
      <c r="AB11" s="26">
        <v>11</v>
      </c>
      <c r="AC11" s="10"/>
    </row>
    <row r="12" spans="1:29" x14ac:dyDescent="0.35">
      <c r="A12" s="11"/>
      <c r="B12" s="22" t="s">
        <v>449</v>
      </c>
      <c r="C12" s="27">
        <v>0.23</v>
      </c>
      <c r="D12" s="28">
        <v>0.21</v>
      </c>
      <c r="E12" s="29">
        <v>0.26</v>
      </c>
      <c r="F12" s="29">
        <v>0.31</v>
      </c>
      <c r="G12" s="25" t="s">
        <v>486</v>
      </c>
      <c r="H12" s="30">
        <v>0.19</v>
      </c>
      <c r="I12" s="28">
        <v>0.25</v>
      </c>
      <c r="J12" s="29">
        <v>0.12</v>
      </c>
      <c r="K12" s="29">
        <v>0.12</v>
      </c>
      <c r="L12" s="30">
        <v>0.08</v>
      </c>
      <c r="M12" s="28">
        <v>0.41</v>
      </c>
      <c r="N12" s="29">
        <v>0.1</v>
      </c>
      <c r="O12" s="30">
        <v>0.28999999999999998</v>
      </c>
      <c r="P12" s="28">
        <v>0.23</v>
      </c>
      <c r="Q12" s="29">
        <v>0.23</v>
      </c>
      <c r="R12" s="29">
        <v>0.33</v>
      </c>
      <c r="S12" s="29">
        <v>0.32</v>
      </c>
      <c r="T12" s="30">
        <v>0.3</v>
      </c>
      <c r="U12" s="28">
        <v>0.25</v>
      </c>
      <c r="V12" s="29">
        <v>0.28999999999999998</v>
      </c>
      <c r="W12" s="29">
        <v>0.2</v>
      </c>
      <c r="X12" s="30">
        <v>0.28999999999999998</v>
      </c>
      <c r="Y12" s="28">
        <v>0.51</v>
      </c>
      <c r="Z12" s="29">
        <v>0.14000000000000001</v>
      </c>
      <c r="AA12" s="29">
        <v>0.28000000000000003</v>
      </c>
      <c r="AB12" s="30">
        <v>0.37</v>
      </c>
      <c r="AC12" s="10"/>
    </row>
    <row r="13" spans="1:29" x14ac:dyDescent="0.35">
      <c r="A13" s="11"/>
      <c r="B13" s="22" t="s">
        <v>449</v>
      </c>
      <c r="C13" s="24" t="s">
        <v>1668</v>
      </c>
      <c r="D13" s="24" t="s">
        <v>449</v>
      </c>
      <c r="E13" s="25" t="s">
        <v>560</v>
      </c>
      <c r="F13" s="25" t="s">
        <v>489</v>
      </c>
      <c r="G13" s="25" t="s">
        <v>449</v>
      </c>
      <c r="H13" s="26" t="s">
        <v>449</v>
      </c>
      <c r="I13" s="24" t="s">
        <v>771</v>
      </c>
      <c r="J13" s="25" t="s">
        <v>449</v>
      </c>
      <c r="K13" s="25" t="s">
        <v>449</v>
      </c>
      <c r="L13" s="26" t="s">
        <v>449</v>
      </c>
      <c r="M13" s="24" t="s">
        <v>507</v>
      </c>
      <c r="N13" s="25" t="s">
        <v>449</v>
      </c>
      <c r="O13" s="26" t="s">
        <v>517</v>
      </c>
      <c r="P13" s="24" t="s">
        <v>449</v>
      </c>
      <c r="Q13" s="25" t="s">
        <v>449</v>
      </c>
      <c r="R13" s="25" t="s">
        <v>508</v>
      </c>
      <c r="S13" s="25" t="s">
        <v>449</v>
      </c>
      <c r="T13" s="26" t="s">
        <v>449</v>
      </c>
      <c r="U13" s="24" t="s">
        <v>449</v>
      </c>
      <c r="V13" s="25" t="s">
        <v>559</v>
      </c>
      <c r="W13" s="25" t="s">
        <v>449</v>
      </c>
      <c r="X13" s="26" t="s">
        <v>449</v>
      </c>
      <c r="Y13" s="24" t="s">
        <v>1188</v>
      </c>
      <c r="Z13" s="25" t="s">
        <v>449</v>
      </c>
      <c r="AA13" s="25" t="s">
        <v>636</v>
      </c>
      <c r="AB13" s="26" t="s">
        <v>449</v>
      </c>
      <c r="AC13" s="10"/>
    </row>
    <row r="14" spans="1:29" x14ac:dyDescent="0.35">
      <c r="A14" s="11"/>
      <c r="B14" s="8" t="s">
        <v>1669</v>
      </c>
      <c r="C14" s="9">
        <v>1466</v>
      </c>
      <c r="D14" s="10">
        <v>976</v>
      </c>
      <c r="E14" s="5">
        <v>302</v>
      </c>
      <c r="F14" s="5">
        <v>76</v>
      </c>
      <c r="G14" s="5">
        <v>1</v>
      </c>
      <c r="H14" s="11">
        <v>3</v>
      </c>
      <c r="I14" s="10">
        <v>686</v>
      </c>
      <c r="J14" s="5">
        <v>127</v>
      </c>
      <c r="K14" s="5">
        <v>160</v>
      </c>
      <c r="L14" s="11">
        <v>2</v>
      </c>
      <c r="M14" s="10">
        <v>489</v>
      </c>
      <c r="N14" s="5">
        <v>884</v>
      </c>
      <c r="O14" s="11">
        <v>91</v>
      </c>
      <c r="P14" s="10">
        <v>973</v>
      </c>
      <c r="Q14" s="5">
        <v>402</v>
      </c>
      <c r="R14" s="5">
        <v>78</v>
      </c>
      <c r="S14" s="5">
        <v>13</v>
      </c>
      <c r="T14" s="11" t="s">
        <v>486</v>
      </c>
      <c r="U14" s="10">
        <v>159</v>
      </c>
      <c r="V14" s="5">
        <v>97</v>
      </c>
      <c r="W14" s="5">
        <v>570</v>
      </c>
      <c r="X14" s="11">
        <v>16</v>
      </c>
      <c r="Y14" s="10">
        <v>304</v>
      </c>
      <c r="Z14" s="5">
        <v>1122</v>
      </c>
      <c r="AA14" s="5">
        <v>31</v>
      </c>
      <c r="AB14" s="11">
        <v>4</v>
      </c>
      <c r="AC14" s="10"/>
    </row>
    <row r="15" spans="1:29" x14ac:dyDescent="0.35">
      <c r="A15" s="11"/>
      <c r="B15" s="8" t="s">
        <v>449</v>
      </c>
      <c r="C15" s="12">
        <v>0.3</v>
      </c>
      <c r="D15" s="13">
        <v>0.31</v>
      </c>
      <c r="E15" s="14">
        <v>0.3</v>
      </c>
      <c r="F15" s="14">
        <v>0.24</v>
      </c>
      <c r="G15" s="14">
        <v>0.18</v>
      </c>
      <c r="H15" s="15">
        <v>0.14000000000000001</v>
      </c>
      <c r="I15" s="13">
        <v>0.32</v>
      </c>
      <c r="J15" s="14">
        <v>0.3</v>
      </c>
      <c r="K15" s="14">
        <v>0.3</v>
      </c>
      <c r="L15" s="15">
        <v>0.13</v>
      </c>
      <c r="M15" s="13">
        <v>0.26</v>
      </c>
      <c r="N15" s="14">
        <v>0.33</v>
      </c>
      <c r="O15" s="15">
        <v>0.32</v>
      </c>
      <c r="P15" s="13">
        <v>0.31</v>
      </c>
      <c r="Q15" s="14">
        <v>0.28999999999999998</v>
      </c>
      <c r="R15" s="14">
        <v>0.36</v>
      </c>
      <c r="S15" s="14">
        <v>0.4</v>
      </c>
      <c r="T15" s="11" t="s">
        <v>486</v>
      </c>
      <c r="U15" s="13">
        <v>0.36</v>
      </c>
      <c r="V15" s="14">
        <v>0.36</v>
      </c>
      <c r="W15" s="14">
        <v>0.3</v>
      </c>
      <c r="X15" s="15">
        <v>0.41</v>
      </c>
      <c r="Y15" s="13">
        <v>0.26</v>
      </c>
      <c r="Z15" s="14">
        <v>0.32</v>
      </c>
      <c r="AA15" s="14">
        <v>0.28999999999999998</v>
      </c>
      <c r="AB15" s="15">
        <v>0.12</v>
      </c>
      <c r="AC15" s="10"/>
    </row>
    <row r="16" spans="1:29" x14ac:dyDescent="0.35">
      <c r="A16" s="11"/>
      <c r="B16" s="8" t="s">
        <v>449</v>
      </c>
      <c r="C16" s="10" t="s">
        <v>1427</v>
      </c>
      <c r="D16" s="10" t="s">
        <v>614</v>
      </c>
      <c r="E16" s="5" t="s">
        <v>449</v>
      </c>
      <c r="F16" s="5" t="s">
        <v>449</v>
      </c>
      <c r="G16" s="5" t="s">
        <v>449</v>
      </c>
      <c r="H16" s="11" t="s">
        <v>449</v>
      </c>
      <c r="I16" s="10" t="s">
        <v>449</v>
      </c>
      <c r="J16" s="5" t="s">
        <v>449</v>
      </c>
      <c r="K16" s="5" t="s">
        <v>449</v>
      </c>
      <c r="L16" s="11" t="s">
        <v>449</v>
      </c>
      <c r="M16" s="10" t="s">
        <v>449</v>
      </c>
      <c r="N16" s="5" t="s">
        <v>603</v>
      </c>
      <c r="O16" s="11" t="s">
        <v>449</v>
      </c>
      <c r="P16" s="10" t="s">
        <v>449</v>
      </c>
      <c r="Q16" s="5" t="s">
        <v>449</v>
      </c>
      <c r="R16" s="5" t="s">
        <v>449</v>
      </c>
      <c r="S16" s="5" t="s">
        <v>449</v>
      </c>
      <c r="T16" s="11" t="s">
        <v>449</v>
      </c>
      <c r="U16" s="10" t="s">
        <v>505</v>
      </c>
      <c r="V16" s="5" t="s">
        <v>449</v>
      </c>
      <c r="W16" s="5" t="s">
        <v>449</v>
      </c>
      <c r="X16" s="11" t="s">
        <v>449</v>
      </c>
      <c r="Y16" s="10" t="s">
        <v>449</v>
      </c>
      <c r="Z16" s="5" t="s">
        <v>502</v>
      </c>
      <c r="AA16" s="5" t="s">
        <v>449</v>
      </c>
      <c r="AB16" s="11" t="s">
        <v>449</v>
      </c>
      <c r="AC16" s="10"/>
    </row>
    <row r="17" spans="1:29" x14ac:dyDescent="0.35">
      <c r="A17" s="11"/>
      <c r="B17" s="22" t="s">
        <v>1670</v>
      </c>
      <c r="C17" s="23">
        <v>1337</v>
      </c>
      <c r="D17" s="24">
        <v>922</v>
      </c>
      <c r="E17" s="25">
        <v>248</v>
      </c>
      <c r="F17" s="25">
        <v>90</v>
      </c>
      <c r="G17" s="25">
        <v>2</v>
      </c>
      <c r="H17" s="26">
        <v>1</v>
      </c>
      <c r="I17" s="24">
        <v>568</v>
      </c>
      <c r="J17" s="25">
        <v>150</v>
      </c>
      <c r="K17" s="25">
        <v>197</v>
      </c>
      <c r="L17" s="26">
        <v>7</v>
      </c>
      <c r="M17" s="24">
        <v>290</v>
      </c>
      <c r="N17" s="25">
        <v>997</v>
      </c>
      <c r="O17" s="26">
        <v>47</v>
      </c>
      <c r="P17" s="24">
        <v>920</v>
      </c>
      <c r="Q17" s="25">
        <v>378</v>
      </c>
      <c r="R17" s="25">
        <v>33</v>
      </c>
      <c r="S17" s="25">
        <v>2</v>
      </c>
      <c r="T17" s="26">
        <v>4</v>
      </c>
      <c r="U17" s="24">
        <v>104</v>
      </c>
      <c r="V17" s="25">
        <v>52</v>
      </c>
      <c r="W17" s="25">
        <v>598</v>
      </c>
      <c r="X17" s="26">
        <v>3</v>
      </c>
      <c r="Y17" s="24">
        <v>85</v>
      </c>
      <c r="Z17" s="25">
        <v>1217</v>
      </c>
      <c r="AA17" s="25">
        <v>29</v>
      </c>
      <c r="AB17" s="26">
        <v>4</v>
      </c>
      <c r="AC17" s="10"/>
    </row>
    <row r="18" spans="1:29" x14ac:dyDescent="0.35">
      <c r="A18" s="11"/>
      <c r="B18" s="22" t="s">
        <v>449</v>
      </c>
      <c r="C18" s="27">
        <v>0.28000000000000003</v>
      </c>
      <c r="D18" s="28">
        <v>0.3</v>
      </c>
      <c r="E18" s="29">
        <v>0.25</v>
      </c>
      <c r="F18" s="29">
        <v>0.28000000000000003</v>
      </c>
      <c r="G18" s="29">
        <v>0.56000000000000005</v>
      </c>
      <c r="H18" s="30">
        <v>0.08</v>
      </c>
      <c r="I18" s="28">
        <v>0.26</v>
      </c>
      <c r="J18" s="29">
        <v>0.35</v>
      </c>
      <c r="K18" s="29">
        <v>0.37</v>
      </c>
      <c r="L18" s="30">
        <v>0.39</v>
      </c>
      <c r="M18" s="28">
        <v>0.15</v>
      </c>
      <c r="N18" s="29">
        <v>0.37</v>
      </c>
      <c r="O18" s="30">
        <v>0.17</v>
      </c>
      <c r="P18" s="28">
        <v>0.28999999999999998</v>
      </c>
      <c r="Q18" s="29">
        <v>0.27</v>
      </c>
      <c r="R18" s="29">
        <v>0.15</v>
      </c>
      <c r="S18" s="29">
        <v>0.06</v>
      </c>
      <c r="T18" s="30">
        <v>0.35</v>
      </c>
      <c r="U18" s="28">
        <v>0.24</v>
      </c>
      <c r="V18" s="29">
        <v>0.19</v>
      </c>
      <c r="W18" s="29">
        <v>0.31</v>
      </c>
      <c r="X18" s="30">
        <v>7.0000000000000007E-2</v>
      </c>
      <c r="Y18" s="28">
        <v>7.0000000000000007E-2</v>
      </c>
      <c r="Z18" s="29">
        <v>0.35</v>
      </c>
      <c r="AA18" s="29">
        <v>0.27</v>
      </c>
      <c r="AB18" s="30">
        <v>0.14000000000000001</v>
      </c>
      <c r="AC18" s="10"/>
    </row>
    <row r="19" spans="1:29" x14ac:dyDescent="0.35">
      <c r="A19" s="11"/>
      <c r="B19" s="22" t="s">
        <v>449</v>
      </c>
      <c r="C19" s="24" t="s">
        <v>1671</v>
      </c>
      <c r="D19" s="24" t="s">
        <v>513</v>
      </c>
      <c r="E19" s="25" t="s">
        <v>449</v>
      </c>
      <c r="F19" s="25" t="s">
        <v>449</v>
      </c>
      <c r="G19" s="25" t="s">
        <v>449</v>
      </c>
      <c r="H19" s="26" t="s">
        <v>449</v>
      </c>
      <c r="I19" s="24" t="s">
        <v>449</v>
      </c>
      <c r="J19" s="25" t="s">
        <v>600</v>
      </c>
      <c r="K19" s="25" t="s">
        <v>600</v>
      </c>
      <c r="L19" s="26" t="s">
        <v>449</v>
      </c>
      <c r="M19" s="24" t="s">
        <v>449</v>
      </c>
      <c r="N19" s="25" t="s">
        <v>499</v>
      </c>
      <c r="O19" s="26" t="s">
        <v>449</v>
      </c>
      <c r="P19" s="24" t="s">
        <v>601</v>
      </c>
      <c r="Q19" s="25" t="s">
        <v>558</v>
      </c>
      <c r="R19" s="25" t="s">
        <v>449</v>
      </c>
      <c r="S19" s="25" t="s">
        <v>449</v>
      </c>
      <c r="T19" s="26" t="s">
        <v>449</v>
      </c>
      <c r="U19" s="24" t="s">
        <v>449</v>
      </c>
      <c r="V19" s="25" t="s">
        <v>449</v>
      </c>
      <c r="W19" s="25" t="s">
        <v>494</v>
      </c>
      <c r="X19" s="26" t="s">
        <v>449</v>
      </c>
      <c r="Y19" s="24" t="s">
        <v>449</v>
      </c>
      <c r="Z19" s="25" t="s">
        <v>502</v>
      </c>
      <c r="AA19" s="25" t="s">
        <v>595</v>
      </c>
      <c r="AB19" s="26" t="s">
        <v>449</v>
      </c>
      <c r="AC19" s="10"/>
    </row>
    <row r="20" spans="1:29" x14ac:dyDescent="0.35">
      <c r="A20" s="11"/>
      <c r="B20" s="8" t="s">
        <v>1672</v>
      </c>
      <c r="C20" s="9">
        <v>517</v>
      </c>
      <c r="D20" s="10">
        <v>340</v>
      </c>
      <c r="E20" s="5">
        <v>106</v>
      </c>
      <c r="F20" s="5">
        <v>37</v>
      </c>
      <c r="G20" s="5" t="s">
        <v>511</v>
      </c>
      <c r="H20" s="11">
        <v>2</v>
      </c>
      <c r="I20" s="10">
        <v>185</v>
      </c>
      <c r="J20" s="5">
        <v>75</v>
      </c>
      <c r="K20" s="5">
        <v>80</v>
      </c>
      <c r="L20" s="11">
        <v>1</v>
      </c>
      <c r="M20" s="10">
        <v>62</v>
      </c>
      <c r="N20" s="5">
        <v>428</v>
      </c>
      <c r="O20" s="11">
        <v>28</v>
      </c>
      <c r="P20" s="10">
        <v>336</v>
      </c>
      <c r="Q20" s="5">
        <v>169</v>
      </c>
      <c r="R20" s="5">
        <v>11</v>
      </c>
      <c r="S20" s="5" t="s">
        <v>511</v>
      </c>
      <c r="T20" s="11">
        <v>1</v>
      </c>
      <c r="U20" s="10">
        <v>30</v>
      </c>
      <c r="V20" s="5">
        <v>17</v>
      </c>
      <c r="W20" s="5">
        <v>216</v>
      </c>
      <c r="X20" s="11">
        <v>1</v>
      </c>
      <c r="Y20" s="10">
        <v>17</v>
      </c>
      <c r="Z20" s="5">
        <v>494</v>
      </c>
      <c r="AA20" s="5">
        <v>7</v>
      </c>
      <c r="AB20" s="11" t="s">
        <v>486</v>
      </c>
      <c r="AC20" s="10"/>
    </row>
    <row r="21" spans="1:29" x14ac:dyDescent="0.35">
      <c r="A21" s="11"/>
      <c r="B21" s="8" t="s">
        <v>449</v>
      </c>
      <c r="C21" s="12">
        <v>0.11</v>
      </c>
      <c r="D21" s="13">
        <v>0.11</v>
      </c>
      <c r="E21" s="14">
        <v>0.11</v>
      </c>
      <c r="F21" s="14">
        <v>0.11</v>
      </c>
      <c r="G21" s="14">
        <v>0.11</v>
      </c>
      <c r="H21" s="15">
        <v>0.1</v>
      </c>
      <c r="I21" s="13">
        <v>0.09</v>
      </c>
      <c r="J21" s="14">
        <v>0.18</v>
      </c>
      <c r="K21" s="14">
        <v>0.15</v>
      </c>
      <c r="L21" s="15">
        <v>0.06</v>
      </c>
      <c r="M21" s="13">
        <v>0.03</v>
      </c>
      <c r="N21" s="14">
        <v>0.16</v>
      </c>
      <c r="O21" s="15">
        <v>0.1</v>
      </c>
      <c r="P21" s="13">
        <v>0.11</v>
      </c>
      <c r="Q21" s="14">
        <v>0.12</v>
      </c>
      <c r="R21" s="14">
        <v>0.05</v>
      </c>
      <c r="S21" s="14">
        <v>0.01</v>
      </c>
      <c r="T21" s="15">
        <v>0.09</v>
      </c>
      <c r="U21" s="13">
        <v>7.0000000000000007E-2</v>
      </c>
      <c r="V21" s="14">
        <v>0.06</v>
      </c>
      <c r="W21" s="14">
        <v>0.11</v>
      </c>
      <c r="X21" s="15">
        <v>0.03</v>
      </c>
      <c r="Y21" s="13">
        <v>0.01</v>
      </c>
      <c r="Z21" s="14">
        <v>0.14000000000000001</v>
      </c>
      <c r="AA21" s="14">
        <v>7.0000000000000007E-2</v>
      </c>
      <c r="AB21" s="11" t="s">
        <v>486</v>
      </c>
      <c r="AC21" s="10"/>
    </row>
    <row r="22" spans="1:29" x14ac:dyDescent="0.35">
      <c r="A22" s="11"/>
      <c r="B22" s="8" t="s">
        <v>449</v>
      </c>
      <c r="C22" s="10" t="s">
        <v>1261</v>
      </c>
      <c r="D22" s="10" t="s">
        <v>449</v>
      </c>
      <c r="E22" s="5" t="s">
        <v>449</v>
      </c>
      <c r="F22" s="5" t="s">
        <v>449</v>
      </c>
      <c r="G22" s="5" t="s">
        <v>449</v>
      </c>
      <c r="H22" s="11" t="s">
        <v>449</v>
      </c>
      <c r="I22" s="10" t="s">
        <v>449</v>
      </c>
      <c r="J22" s="5" t="s">
        <v>600</v>
      </c>
      <c r="K22" s="5" t="s">
        <v>600</v>
      </c>
      <c r="L22" s="11" t="s">
        <v>449</v>
      </c>
      <c r="M22" s="10" t="s">
        <v>449</v>
      </c>
      <c r="N22" s="5" t="s">
        <v>499</v>
      </c>
      <c r="O22" s="11" t="s">
        <v>568</v>
      </c>
      <c r="P22" s="10" t="s">
        <v>449</v>
      </c>
      <c r="Q22" s="5" t="s">
        <v>558</v>
      </c>
      <c r="R22" s="5" t="s">
        <v>449</v>
      </c>
      <c r="S22" s="5" t="s">
        <v>449</v>
      </c>
      <c r="T22" s="11" t="s">
        <v>449</v>
      </c>
      <c r="U22" s="10" t="s">
        <v>449</v>
      </c>
      <c r="V22" s="5" t="s">
        <v>449</v>
      </c>
      <c r="W22" s="5" t="s">
        <v>567</v>
      </c>
      <c r="X22" s="11" t="s">
        <v>449</v>
      </c>
      <c r="Y22" s="10" t="s">
        <v>449</v>
      </c>
      <c r="Z22" s="5" t="s">
        <v>502</v>
      </c>
      <c r="AA22" s="5" t="s">
        <v>595</v>
      </c>
      <c r="AB22" s="11" t="s">
        <v>449</v>
      </c>
      <c r="AC22" s="10"/>
    </row>
    <row r="23" spans="1:29" x14ac:dyDescent="0.35">
      <c r="A23" s="11"/>
      <c r="B23" s="22" t="s">
        <v>908</v>
      </c>
      <c r="C23" s="23">
        <v>395</v>
      </c>
      <c r="D23" s="24">
        <v>235</v>
      </c>
      <c r="E23" s="25">
        <v>87</v>
      </c>
      <c r="F23" s="25">
        <v>19</v>
      </c>
      <c r="G23" s="25">
        <v>1</v>
      </c>
      <c r="H23" s="26">
        <v>9</v>
      </c>
      <c r="I23" s="24">
        <v>185</v>
      </c>
      <c r="J23" s="25">
        <v>19</v>
      </c>
      <c r="K23" s="25">
        <v>25</v>
      </c>
      <c r="L23" s="26">
        <v>6</v>
      </c>
      <c r="M23" s="24">
        <v>280</v>
      </c>
      <c r="N23" s="25">
        <v>80</v>
      </c>
      <c r="O23" s="26">
        <v>35</v>
      </c>
      <c r="P23" s="24">
        <v>226</v>
      </c>
      <c r="Q23" s="25">
        <v>137</v>
      </c>
      <c r="R23" s="25">
        <v>22</v>
      </c>
      <c r="S23" s="25">
        <v>7</v>
      </c>
      <c r="T23" s="26">
        <v>3</v>
      </c>
      <c r="U23" s="24">
        <v>36</v>
      </c>
      <c r="V23" s="25">
        <v>27</v>
      </c>
      <c r="W23" s="25">
        <v>131</v>
      </c>
      <c r="X23" s="26">
        <v>8</v>
      </c>
      <c r="Y23" s="24">
        <v>158</v>
      </c>
      <c r="Z23" s="25">
        <v>207</v>
      </c>
      <c r="AA23" s="25">
        <v>9</v>
      </c>
      <c r="AB23" s="26">
        <v>11</v>
      </c>
      <c r="AC23" s="10"/>
    </row>
    <row r="24" spans="1:29" x14ac:dyDescent="0.35">
      <c r="A24" s="11"/>
      <c r="B24" s="22" t="s">
        <v>449</v>
      </c>
      <c r="C24" s="27">
        <v>0.08</v>
      </c>
      <c r="D24" s="28">
        <v>0.08</v>
      </c>
      <c r="E24" s="29">
        <v>0.09</v>
      </c>
      <c r="F24" s="29">
        <v>0.06</v>
      </c>
      <c r="G24" s="29">
        <v>0.15</v>
      </c>
      <c r="H24" s="30">
        <v>0.5</v>
      </c>
      <c r="I24" s="28">
        <v>0.09</v>
      </c>
      <c r="J24" s="29">
        <v>0.04</v>
      </c>
      <c r="K24" s="29">
        <v>0.05</v>
      </c>
      <c r="L24" s="30">
        <v>0.34</v>
      </c>
      <c r="M24" s="28">
        <v>0.15</v>
      </c>
      <c r="N24" s="29">
        <v>0.03</v>
      </c>
      <c r="O24" s="30">
        <v>0.13</v>
      </c>
      <c r="P24" s="28">
        <v>7.0000000000000007E-2</v>
      </c>
      <c r="Q24" s="29">
        <v>0.1</v>
      </c>
      <c r="R24" s="29">
        <v>0.1</v>
      </c>
      <c r="S24" s="29">
        <v>0.21</v>
      </c>
      <c r="T24" s="30">
        <v>0.26</v>
      </c>
      <c r="U24" s="28">
        <v>0.08</v>
      </c>
      <c r="V24" s="29">
        <v>0.1</v>
      </c>
      <c r="W24" s="29">
        <v>7.0000000000000007E-2</v>
      </c>
      <c r="X24" s="30">
        <v>0.21</v>
      </c>
      <c r="Y24" s="28">
        <v>0.14000000000000001</v>
      </c>
      <c r="Z24" s="29">
        <v>0.06</v>
      </c>
      <c r="AA24" s="29">
        <v>0.09</v>
      </c>
      <c r="AB24" s="30">
        <v>0.37</v>
      </c>
      <c r="AC24" s="10"/>
    </row>
    <row r="25" spans="1:29" x14ac:dyDescent="0.35">
      <c r="A25" s="11"/>
      <c r="B25" s="22" t="s">
        <v>449</v>
      </c>
      <c r="C25" s="24" t="s">
        <v>1673</v>
      </c>
      <c r="D25" s="24" t="s">
        <v>449</v>
      </c>
      <c r="E25" s="25" t="s">
        <v>449</v>
      </c>
      <c r="F25" s="25" t="s">
        <v>449</v>
      </c>
      <c r="G25" s="25" t="s">
        <v>449</v>
      </c>
      <c r="H25" s="26" t="s">
        <v>449</v>
      </c>
      <c r="I25" s="24" t="s">
        <v>771</v>
      </c>
      <c r="J25" s="25" t="s">
        <v>449</v>
      </c>
      <c r="K25" s="25" t="s">
        <v>449</v>
      </c>
      <c r="L25" s="26" t="s">
        <v>449</v>
      </c>
      <c r="M25" s="24" t="s">
        <v>518</v>
      </c>
      <c r="N25" s="25" t="s">
        <v>449</v>
      </c>
      <c r="O25" s="26" t="s">
        <v>517</v>
      </c>
      <c r="P25" s="24" t="s">
        <v>449</v>
      </c>
      <c r="Q25" s="25" t="s">
        <v>523</v>
      </c>
      <c r="R25" s="25" t="s">
        <v>449</v>
      </c>
      <c r="S25" s="25" t="s">
        <v>449</v>
      </c>
      <c r="T25" s="26" t="s">
        <v>449</v>
      </c>
      <c r="U25" s="24" t="s">
        <v>449</v>
      </c>
      <c r="V25" s="25" t="s">
        <v>449</v>
      </c>
      <c r="W25" s="25" t="s">
        <v>449</v>
      </c>
      <c r="X25" s="26" t="s">
        <v>449</v>
      </c>
      <c r="Y25" s="24" t="s">
        <v>598</v>
      </c>
      <c r="Z25" s="25" t="s">
        <v>449</v>
      </c>
      <c r="AA25" s="25" t="s">
        <v>449</v>
      </c>
      <c r="AB25" s="26" t="s">
        <v>449</v>
      </c>
      <c r="AC25" s="10"/>
    </row>
    <row r="26" spans="1:29" x14ac:dyDescent="0.35">
      <c r="A26" s="11"/>
      <c r="B26" s="8" t="s">
        <v>519</v>
      </c>
      <c r="C26" s="10">
        <v>650</v>
      </c>
      <c r="D26" s="10">
        <v>392</v>
      </c>
      <c r="E26" s="5">
        <v>157</v>
      </c>
      <c r="F26" s="5">
        <v>41</v>
      </c>
      <c r="G26" s="5" t="s">
        <v>486</v>
      </c>
      <c r="H26" s="11">
        <v>1</v>
      </c>
      <c r="I26" s="10">
        <v>309</v>
      </c>
      <c r="J26" s="5">
        <v>32</v>
      </c>
      <c r="K26" s="5">
        <v>51</v>
      </c>
      <c r="L26" s="11" t="s">
        <v>486</v>
      </c>
      <c r="M26" s="10">
        <v>308</v>
      </c>
      <c r="N26" s="5">
        <v>276</v>
      </c>
      <c r="O26" s="11">
        <v>51</v>
      </c>
      <c r="P26" s="10">
        <v>421</v>
      </c>
      <c r="Q26" s="5">
        <v>183</v>
      </c>
      <c r="R26" s="5">
        <v>34</v>
      </c>
      <c r="S26" s="5">
        <v>8</v>
      </c>
      <c r="T26" s="11">
        <v>3</v>
      </c>
      <c r="U26" s="10">
        <v>51</v>
      </c>
      <c r="V26" s="5">
        <v>24</v>
      </c>
      <c r="W26" s="5">
        <v>260</v>
      </c>
      <c r="X26" s="11">
        <v>14</v>
      </c>
      <c r="Y26" s="10">
        <v>136</v>
      </c>
      <c r="Z26" s="5">
        <v>439</v>
      </c>
      <c r="AA26" s="5">
        <v>14</v>
      </c>
      <c r="AB26" s="11">
        <v>13</v>
      </c>
      <c r="AC26" s="10"/>
    </row>
    <row r="27" spans="1:29" x14ac:dyDescent="0.35">
      <c r="A27" s="5"/>
      <c r="B27" s="31" t="s">
        <v>449</v>
      </c>
      <c r="C27" s="32" t="s">
        <v>1674</v>
      </c>
      <c r="D27" s="32" t="s">
        <v>449</v>
      </c>
      <c r="E27" s="33" t="s">
        <v>560</v>
      </c>
      <c r="F27" s="33" t="s">
        <v>449</v>
      </c>
      <c r="G27" s="33" t="s">
        <v>449</v>
      </c>
      <c r="H27" s="34" t="s">
        <v>449</v>
      </c>
      <c r="I27" s="32" t="s">
        <v>771</v>
      </c>
      <c r="J27" s="33" t="s">
        <v>449</v>
      </c>
      <c r="K27" s="33" t="s">
        <v>449</v>
      </c>
      <c r="L27" s="34" t="s">
        <v>449</v>
      </c>
      <c r="M27" s="32" t="s">
        <v>518</v>
      </c>
      <c r="N27" s="33" t="s">
        <v>449</v>
      </c>
      <c r="O27" s="34" t="s">
        <v>517</v>
      </c>
      <c r="P27" s="32" t="s">
        <v>449</v>
      </c>
      <c r="Q27" s="33" t="s">
        <v>449</v>
      </c>
      <c r="R27" s="33" t="s">
        <v>449</v>
      </c>
      <c r="S27" s="33" t="s">
        <v>449</v>
      </c>
      <c r="T27" s="34" t="s">
        <v>449</v>
      </c>
      <c r="U27" s="32" t="s">
        <v>449</v>
      </c>
      <c r="V27" s="33" t="s">
        <v>449</v>
      </c>
      <c r="W27" s="33" t="s">
        <v>449</v>
      </c>
      <c r="X27" s="34" t="s">
        <v>449</v>
      </c>
      <c r="Y27" s="32" t="s">
        <v>449</v>
      </c>
      <c r="Z27" s="33" t="s">
        <v>449</v>
      </c>
      <c r="AA27" s="33" t="s">
        <v>449</v>
      </c>
      <c r="AB27" s="33" t="s">
        <v>449</v>
      </c>
      <c r="AC27" s="10"/>
    </row>
    <row r="28" spans="1:29" x14ac:dyDescent="0.35">
      <c r="B28" s="1" t="s">
        <v>1929</v>
      </c>
    </row>
    <row r="29" spans="1:29" x14ac:dyDescent="0.35">
      <c r="B29" s="1" t="s">
        <v>529</v>
      </c>
    </row>
    <row r="30" spans="1:29" x14ac:dyDescent="0.35">
      <c r="B30" s="1" t="s">
        <v>530</v>
      </c>
    </row>
  </sheetData>
  <hyperlinks>
    <hyperlink ref="C1" location="Index!A148" display="Return to Index" xr:uid="{00000000-0004-0000-90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4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100-000000000000}">
  <dimension ref="A1:X34"/>
  <sheetViews>
    <sheetView showGridLines="0" zoomScale="85" zoomScaleNormal="85" workbookViewId="0">
      <pane ySplit="8" topLeftCell="A9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386</v>
      </c>
    </row>
    <row r="6" spans="1:24" x14ac:dyDescent="0.35">
      <c r="B6" s="1" t="s">
        <v>384</v>
      </c>
    </row>
    <row r="7" spans="1:24" x14ac:dyDescent="0.35">
      <c r="B7" s="1" t="s">
        <v>338</v>
      </c>
    </row>
    <row r="8" spans="1:24" ht="130.5" x14ac:dyDescent="0.35">
      <c r="B8" s="5" t="s">
        <v>449</v>
      </c>
      <c r="C8" s="6" t="s">
        <v>450</v>
      </c>
      <c r="D8" s="6" t="s">
        <v>535</v>
      </c>
      <c r="E8" s="7" t="s">
        <v>536</v>
      </c>
      <c r="F8" s="7" t="s">
        <v>537</v>
      </c>
      <c r="G8" s="7" t="s">
        <v>538</v>
      </c>
      <c r="H8" s="7" t="s">
        <v>539</v>
      </c>
      <c r="I8" s="7" t="s">
        <v>540</v>
      </c>
      <c r="J8" s="6" t="s">
        <v>541</v>
      </c>
      <c r="K8" s="7" t="s">
        <v>542</v>
      </c>
      <c r="L8" s="6" t="s">
        <v>543</v>
      </c>
      <c r="M8" s="7" t="s">
        <v>544</v>
      </c>
      <c r="N8" s="7" t="s">
        <v>545</v>
      </c>
      <c r="O8" s="7" t="s">
        <v>546</v>
      </c>
      <c r="P8" s="7" t="s">
        <v>547</v>
      </c>
      <c r="Q8" s="7" t="s">
        <v>548</v>
      </c>
      <c r="R8" s="7" t="s">
        <v>549</v>
      </c>
      <c r="S8" s="6" t="s">
        <v>550</v>
      </c>
      <c r="T8" s="7" t="s">
        <v>551</v>
      </c>
      <c r="U8" s="7" t="s">
        <v>552</v>
      </c>
      <c r="V8" s="7" t="s">
        <v>553</v>
      </c>
      <c r="W8" s="7" t="s">
        <v>554</v>
      </c>
    </row>
    <row r="9" spans="1:24" x14ac:dyDescent="0.35">
      <c r="B9" s="8" t="s">
        <v>476</v>
      </c>
      <c r="C9" s="9">
        <v>4874</v>
      </c>
      <c r="D9" s="10">
        <v>2003</v>
      </c>
      <c r="E9" s="5">
        <v>333</v>
      </c>
      <c r="F9" s="5">
        <v>1038</v>
      </c>
      <c r="G9" s="5">
        <v>572</v>
      </c>
      <c r="H9" s="5">
        <v>582</v>
      </c>
      <c r="I9" s="11">
        <v>302</v>
      </c>
      <c r="J9" s="10">
        <v>4127</v>
      </c>
      <c r="K9" s="11">
        <v>629</v>
      </c>
      <c r="L9" s="10">
        <v>772</v>
      </c>
      <c r="M9" s="5">
        <v>1136</v>
      </c>
      <c r="N9" s="5">
        <v>369</v>
      </c>
      <c r="O9" s="5">
        <v>1323</v>
      </c>
      <c r="P9" s="5">
        <v>743</v>
      </c>
      <c r="Q9" s="5">
        <v>245</v>
      </c>
      <c r="R9" s="11">
        <v>173</v>
      </c>
      <c r="S9" s="10">
        <v>931</v>
      </c>
      <c r="T9" s="5">
        <v>1447</v>
      </c>
      <c r="U9" s="5">
        <v>1554</v>
      </c>
      <c r="V9" s="5">
        <v>640</v>
      </c>
      <c r="W9" s="11">
        <v>302</v>
      </c>
    </row>
    <row r="10" spans="1:24" x14ac:dyDescent="0.35">
      <c r="B10" s="17" t="s">
        <v>1930</v>
      </c>
      <c r="C10" s="18">
        <v>4837</v>
      </c>
      <c r="D10" s="19">
        <v>1900</v>
      </c>
      <c r="E10" s="20">
        <v>363</v>
      </c>
      <c r="F10" s="20">
        <v>890</v>
      </c>
      <c r="G10" s="20">
        <v>599</v>
      </c>
      <c r="H10" s="20">
        <v>701</v>
      </c>
      <c r="I10" s="21">
        <v>325</v>
      </c>
      <c r="J10" s="19">
        <v>3865</v>
      </c>
      <c r="K10" s="21">
        <v>795</v>
      </c>
      <c r="L10" s="19">
        <v>894</v>
      </c>
      <c r="M10" s="20">
        <v>1119</v>
      </c>
      <c r="N10" s="20">
        <v>352</v>
      </c>
      <c r="O10" s="20">
        <v>1218</v>
      </c>
      <c r="P10" s="20">
        <v>684</v>
      </c>
      <c r="Q10" s="20">
        <v>196</v>
      </c>
      <c r="R10" s="21">
        <v>226</v>
      </c>
      <c r="S10" s="19">
        <v>1121</v>
      </c>
      <c r="T10" s="20">
        <v>1466</v>
      </c>
      <c r="U10" s="20">
        <v>1337</v>
      </c>
      <c r="V10" s="20">
        <v>517</v>
      </c>
      <c r="W10" s="21">
        <v>395</v>
      </c>
    </row>
    <row r="11" spans="1:24" x14ac:dyDescent="0.35">
      <c r="A11" s="11"/>
      <c r="B11" s="22" t="s">
        <v>1667</v>
      </c>
      <c r="C11" s="23">
        <v>1121</v>
      </c>
      <c r="D11" s="24">
        <v>141</v>
      </c>
      <c r="E11" s="25">
        <v>129</v>
      </c>
      <c r="F11" s="25">
        <v>165</v>
      </c>
      <c r="G11" s="25">
        <v>249</v>
      </c>
      <c r="H11" s="25">
        <v>293</v>
      </c>
      <c r="I11" s="26">
        <v>117</v>
      </c>
      <c r="J11" s="24">
        <v>839</v>
      </c>
      <c r="K11" s="26">
        <v>213</v>
      </c>
      <c r="L11" s="24">
        <v>336</v>
      </c>
      <c r="M11" s="25">
        <v>295</v>
      </c>
      <c r="N11" s="25">
        <v>91</v>
      </c>
      <c r="O11" s="25">
        <v>171</v>
      </c>
      <c r="P11" s="25">
        <v>51</v>
      </c>
      <c r="Q11" s="25">
        <v>15</v>
      </c>
      <c r="R11" s="26">
        <v>118</v>
      </c>
      <c r="S11" s="24">
        <v>1121</v>
      </c>
      <c r="T11" s="25" t="s">
        <v>486</v>
      </c>
      <c r="U11" s="25" t="s">
        <v>486</v>
      </c>
      <c r="V11" s="25" t="s">
        <v>486</v>
      </c>
      <c r="W11" s="26" t="s">
        <v>486</v>
      </c>
      <c r="X11" s="10"/>
    </row>
    <row r="12" spans="1:24" x14ac:dyDescent="0.35">
      <c r="A12" s="11"/>
      <c r="B12" s="22" t="s">
        <v>449</v>
      </c>
      <c r="C12" s="27">
        <v>0.23</v>
      </c>
      <c r="D12" s="28">
        <v>7.0000000000000007E-2</v>
      </c>
      <c r="E12" s="29">
        <v>0.36</v>
      </c>
      <c r="F12" s="29">
        <v>0.19</v>
      </c>
      <c r="G12" s="29">
        <v>0.42</v>
      </c>
      <c r="H12" s="29">
        <v>0.42</v>
      </c>
      <c r="I12" s="30">
        <v>0.36</v>
      </c>
      <c r="J12" s="28">
        <v>0.22</v>
      </c>
      <c r="K12" s="30">
        <v>0.27</v>
      </c>
      <c r="L12" s="28">
        <v>0.38</v>
      </c>
      <c r="M12" s="29">
        <v>0.26</v>
      </c>
      <c r="N12" s="29">
        <v>0.26</v>
      </c>
      <c r="O12" s="29">
        <v>0.14000000000000001</v>
      </c>
      <c r="P12" s="29">
        <v>7.0000000000000007E-2</v>
      </c>
      <c r="Q12" s="29">
        <v>0.08</v>
      </c>
      <c r="R12" s="30">
        <v>0.52</v>
      </c>
      <c r="S12" s="28">
        <v>1</v>
      </c>
      <c r="T12" s="25" t="s">
        <v>486</v>
      </c>
      <c r="U12" s="25" t="s">
        <v>486</v>
      </c>
      <c r="V12" s="25" t="s">
        <v>486</v>
      </c>
      <c r="W12" s="26" t="s">
        <v>486</v>
      </c>
      <c r="X12" s="10"/>
    </row>
    <row r="13" spans="1:24" x14ac:dyDescent="0.35">
      <c r="A13" s="11"/>
      <c r="B13" s="22" t="s">
        <v>449</v>
      </c>
      <c r="C13" s="24" t="s">
        <v>1675</v>
      </c>
      <c r="D13" s="24" t="s">
        <v>449</v>
      </c>
      <c r="E13" s="25" t="s">
        <v>592</v>
      </c>
      <c r="F13" s="25" t="s">
        <v>560</v>
      </c>
      <c r="G13" s="25" t="s">
        <v>592</v>
      </c>
      <c r="H13" s="25" t="s">
        <v>592</v>
      </c>
      <c r="I13" s="26" t="s">
        <v>592</v>
      </c>
      <c r="J13" s="24" t="s">
        <v>449</v>
      </c>
      <c r="K13" s="26" t="s">
        <v>645</v>
      </c>
      <c r="L13" s="24" t="s">
        <v>797</v>
      </c>
      <c r="M13" s="25" t="s">
        <v>877</v>
      </c>
      <c r="N13" s="25" t="s">
        <v>928</v>
      </c>
      <c r="O13" s="25" t="s">
        <v>927</v>
      </c>
      <c r="P13" s="25" t="s">
        <v>449</v>
      </c>
      <c r="Q13" s="25" t="s">
        <v>449</v>
      </c>
      <c r="R13" s="26" t="s">
        <v>980</v>
      </c>
      <c r="S13" s="24" t="s">
        <v>1512</v>
      </c>
      <c r="T13" s="25" t="s">
        <v>449</v>
      </c>
      <c r="U13" s="25" t="s">
        <v>449</v>
      </c>
      <c r="V13" s="25" t="s">
        <v>449</v>
      </c>
      <c r="W13" s="26" t="s">
        <v>449</v>
      </c>
      <c r="X13" s="10"/>
    </row>
    <row r="14" spans="1:24" x14ac:dyDescent="0.35">
      <c r="A14" s="11"/>
      <c r="B14" s="8" t="s">
        <v>1669</v>
      </c>
      <c r="C14" s="9">
        <v>1466</v>
      </c>
      <c r="D14" s="10">
        <v>625</v>
      </c>
      <c r="E14" s="5">
        <v>125</v>
      </c>
      <c r="F14" s="5">
        <v>263</v>
      </c>
      <c r="G14" s="5">
        <v>195</v>
      </c>
      <c r="H14" s="5">
        <v>135</v>
      </c>
      <c r="I14" s="11">
        <v>109</v>
      </c>
      <c r="J14" s="10">
        <v>1170</v>
      </c>
      <c r="K14" s="11">
        <v>236</v>
      </c>
      <c r="L14" s="10">
        <v>282</v>
      </c>
      <c r="M14" s="5">
        <v>418</v>
      </c>
      <c r="N14" s="5">
        <v>127</v>
      </c>
      <c r="O14" s="5">
        <v>378</v>
      </c>
      <c r="P14" s="5">
        <v>149</v>
      </c>
      <c r="Q14" s="5">
        <v>52</v>
      </c>
      <c r="R14" s="11">
        <v>27</v>
      </c>
      <c r="S14" s="10" t="s">
        <v>486</v>
      </c>
      <c r="T14" s="5">
        <v>1466</v>
      </c>
      <c r="U14" s="5" t="s">
        <v>486</v>
      </c>
      <c r="V14" s="5" t="s">
        <v>486</v>
      </c>
      <c r="W14" s="11" t="s">
        <v>486</v>
      </c>
      <c r="X14" s="10"/>
    </row>
    <row r="15" spans="1:24" x14ac:dyDescent="0.35">
      <c r="A15" s="11"/>
      <c r="B15" s="8" t="s">
        <v>449</v>
      </c>
      <c r="C15" s="12">
        <v>0.3</v>
      </c>
      <c r="D15" s="13">
        <v>0.33</v>
      </c>
      <c r="E15" s="14">
        <v>0.34</v>
      </c>
      <c r="F15" s="14">
        <v>0.3</v>
      </c>
      <c r="G15" s="14">
        <v>0.33</v>
      </c>
      <c r="H15" s="14">
        <v>0.19</v>
      </c>
      <c r="I15" s="15">
        <v>0.34</v>
      </c>
      <c r="J15" s="13">
        <v>0.3</v>
      </c>
      <c r="K15" s="15">
        <v>0.3</v>
      </c>
      <c r="L15" s="13">
        <v>0.32</v>
      </c>
      <c r="M15" s="14">
        <v>0.37</v>
      </c>
      <c r="N15" s="14">
        <v>0.36</v>
      </c>
      <c r="O15" s="14">
        <v>0.31</v>
      </c>
      <c r="P15" s="14">
        <v>0.22</v>
      </c>
      <c r="Q15" s="14">
        <v>0.27</v>
      </c>
      <c r="R15" s="15">
        <v>0.12</v>
      </c>
      <c r="S15" s="10" t="s">
        <v>486</v>
      </c>
      <c r="T15" s="14">
        <v>1</v>
      </c>
      <c r="U15" s="5" t="s">
        <v>486</v>
      </c>
      <c r="V15" s="5" t="s">
        <v>486</v>
      </c>
      <c r="W15" s="11" t="s">
        <v>486</v>
      </c>
      <c r="X15" s="10"/>
    </row>
    <row r="16" spans="1:24" x14ac:dyDescent="0.35">
      <c r="A16" s="11"/>
      <c r="B16" s="8" t="s">
        <v>449</v>
      </c>
      <c r="C16" s="10" t="s">
        <v>1676</v>
      </c>
      <c r="D16" s="10" t="s">
        <v>680</v>
      </c>
      <c r="E16" s="5" t="s">
        <v>557</v>
      </c>
      <c r="F16" s="5" t="s">
        <v>557</v>
      </c>
      <c r="G16" s="5" t="s">
        <v>557</v>
      </c>
      <c r="H16" s="5" t="s">
        <v>449</v>
      </c>
      <c r="I16" s="11" t="s">
        <v>557</v>
      </c>
      <c r="J16" s="10" t="s">
        <v>449</v>
      </c>
      <c r="K16" s="11" t="s">
        <v>449</v>
      </c>
      <c r="L16" s="10" t="s">
        <v>740</v>
      </c>
      <c r="M16" s="5" t="s">
        <v>1677</v>
      </c>
      <c r="N16" s="5" t="s">
        <v>1678</v>
      </c>
      <c r="O16" s="5" t="s">
        <v>740</v>
      </c>
      <c r="P16" s="5" t="s">
        <v>558</v>
      </c>
      <c r="Q16" s="5" t="s">
        <v>558</v>
      </c>
      <c r="R16" s="11" t="s">
        <v>449</v>
      </c>
      <c r="S16" s="10" t="s">
        <v>449</v>
      </c>
      <c r="T16" s="5" t="s">
        <v>1123</v>
      </c>
      <c r="U16" s="5" t="s">
        <v>449</v>
      </c>
      <c r="V16" s="5" t="s">
        <v>449</v>
      </c>
      <c r="W16" s="11" t="s">
        <v>449</v>
      </c>
      <c r="X16" s="10"/>
    </row>
    <row r="17" spans="1:24" x14ac:dyDescent="0.35">
      <c r="A17" s="11"/>
      <c r="B17" s="22" t="s">
        <v>1670</v>
      </c>
      <c r="C17" s="23">
        <v>1337</v>
      </c>
      <c r="D17" s="24">
        <v>776</v>
      </c>
      <c r="E17" s="25">
        <v>74</v>
      </c>
      <c r="F17" s="25">
        <v>319</v>
      </c>
      <c r="G17" s="25">
        <v>74</v>
      </c>
      <c r="H17" s="25">
        <v>43</v>
      </c>
      <c r="I17" s="26">
        <v>47</v>
      </c>
      <c r="J17" s="24">
        <v>1167</v>
      </c>
      <c r="K17" s="26">
        <v>159</v>
      </c>
      <c r="L17" s="24">
        <v>115</v>
      </c>
      <c r="M17" s="25">
        <v>289</v>
      </c>
      <c r="N17" s="25">
        <v>93</v>
      </c>
      <c r="O17" s="25">
        <v>440</v>
      </c>
      <c r="P17" s="25">
        <v>283</v>
      </c>
      <c r="Q17" s="25">
        <v>95</v>
      </c>
      <c r="R17" s="26">
        <v>9</v>
      </c>
      <c r="S17" s="24" t="s">
        <v>486</v>
      </c>
      <c r="T17" s="25" t="s">
        <v>486</v>
      </c>
      <c r="U17" s="25">
        <v>1337</v>
      </c>
      <c r="V17" s="25" t="s">
        <v>486</v>
      </c>
      <c r="W17" s="26" t="s">
        <v>486</v>
      </c>
      <c r="X17" s="10"/>
    </row>
    <row r="18" spans="1:24" x14ac:dyDescent="0.35">
      <c r="A18" s="11"/>
      <c r="B18" s="22" t="s">
        <v>449</v>
      </c>
      <c r="C18" s="27">
        <v>0.28000000000000003</v>
      </c>
      <c r="D18" s="28">
        <v>0.41</v>
      </c>
      <c r="E18" s="29">
        <v>0.2</v>
      </c>
      <c r="F18" s="29">
        <v>0.36</v>
      </c>
      <c r="G18" s="29">
        <v>0.12</v>
      </c>
      <c r="H18" s="29">
        <v>0.06</v>
      </c>
      <c r="I18" s="30">
        <v>0.15</v>
      </c>
      <c r="J18" s="28">
        <v>0.3</v>
      </c>
      <c r="K18" s="30">
        <v>0.2</v>
      </c>
      <c r="L18" s="28">
        <v>0.13</v>
      </c>
      <c r="M18" s="29">
        <v>0.26</v>
      </c>
      <c r="N18" s="29">
        <v>0.27</v>
      </c>
      <c r="O18" s="29">
        <v>0.36</v>
      </c>
      <c r="P18" s="29">
        <v>0.41</v>
      </c>
      <c r="Q18" s="29">
        <v>0.48</v>
      </c>
      <c r="R18" s="30">
        <v>0.04</v>
      </c>
      <c r="S18" s="24" t="s">
        <v>486</v>
      </c>
      <c r="T18" s="25" t="s">
        <v>486</v>
      </c>
      <c r="U18" s="29">
        <v>1</v>
      </c>
      <c r="V18" s="25" t="s">
        <v>486</v>
      </c>
      <c r="W18" s="26" t="s">
        <v>486</v>
      </c>
      <c r="X18" s="10"/>
    </row>
    <row r="19" spans="1:24" x14ac:dyDescent="0.35">
      <c r="A19" s="11"/>
      <c r="B19" s="22" t="s">
        <v>449</v>
      </c>
      <c r="C19" s="24" t="s">
        <v>1679</v>
      </c>
      <c r="D19" s="24" t="s">
        <v>800</v>
      </c>
      <c r="E19" s="25" t="s">
        <v>1021</v>
      </c>
      <c r="F19" s="25" t="s">
        <v>880</v>
      </c>
      <c r="G19" s="25" t="s">
        <v>557</v>
      </c>
      <c r="H19" s="25" t="s">
        <v>449</v>
      </c>
      <c r="I19" s="26" t="s">
        <v>557</v>
      </c>
      <c r="J19" s="24" t="s">
        <v>514</v>
      </c>
      <c r="K19" s="26" t="s">
        <v>449</v>
      </c>
      <c r="L19" s="24" t="s">
        <v>558</v>
      </c>
      <c r="M19" s="25" t="s">
        <v>730</v>
      </c>
      <c r="N19" s="25" t="s">
        <v>730</v>
      </c>
      <c r="O19" s="25" t="s">
        <v>803</v>
      </c>
      <c r="P19" s="25" t="s">
        <v>803</v>
      </c>
      <c r="Q19" s="25" t="s">
        <v>757</v>
      </c>
      <c r="R19" s="26" t="s">
        <v>449</v>
      </c>
      <c r="S19" s="24" t="s">
        <v>449</v>
      </c>
      <c r="T19" s="25" t="s">
        <v>449</v>
      </c>
      <c r="U19" s="25" t="s">
        <v>1680</v>
      </c>
      <c r="V19" s="25" t="s">
        <v>449</v>
      </c>
      <c r="W19" s="26" t="s">
        <v>449</v>
      </c>
      <c r="X19" s="10"/>
    </row>
    <row r="20" spans="1:24" x14ac:dyDescent="0.35">
      <c r="A20" s="11"/>
      <c r="B20" s="22" t="s">
        <v>449</v>
      </c>
      <c r="C20" s="24" t="s">
        <v>559</v>
      </c>
      <c r="D20" s="24" t="s">
        <v>449</v>
      </c>
      <c r="E20" s="25" t="s">
        <v>449</v>
      </c>
      <c r="F20" s="25" t="s">
        <v>449</v>
      </c>
      <c r="G20" s="25" t="s">
        <v>449</v>
      </c>
      <c r="H20" s="25" t="s">
        <v>449</v>
      </c>
      <c r="I20" s="26" t="s">
        <v>449</v>
      </c>
      <c r="J20" s="24" t="s">
        <v>449</v>
      </c>
      <c r="K20" s="26" t="s">
        <v>449</v>
      </c>
      <c r="L20" s="24" t="s">
        <v>449</v>
      </c>
      <c r="M20" s="25" t="s">
        <v>449</v>
      </c>
      <c r="N20" s="25" t="s">
        <v>449</v>
      </c>
      <c r="O20" s="25" t="s">
        <v>449</v>
      </c>
      <c r="P20" s="25" t="s">
        <v>449</v>
      </c>
      <c r="Q20" s="25" t="s">
        <v>449</v>
      </c>
      <c r="R20" s="26" t="s">
        <v>449</v>
      </c>
      <c r="S20" s="24" t="s">
        <v>449</v>
      </c>
      <c r="T20" s="25" t="s">
        <v>449</v>
      </c>
      <c r="U20" s="25" t="s">
        <v>449</v>
      </c>
      <c r="V20" s="25" t="s">
        <v>449</v>
      </c>
      <c r="W20" s="26" t="s">
        <v>449</v>
      </c>
      <c r="X20" s="10"/>
    </row>
    <row r="21" spans="1:24" x14ac:dyDescent="0.35">
      <c r="A21" s="11"/>
      <c r="B21" s="8" t="s">
        <v>1672</v>
      </c>
      <c r="C21" s="9">
        <v>517</v>
      </c>
      <c r="D21" s="10">
        <v>337</v>
      </c>
      <c r="E21" s="5">
        <v>17</v>
      </c>
      <c r="F21" s="5">
        <v>105</v>
      </c>
      <c r="G21" s="5">
        <v>16</v>
      </c>
      <c r="H21" s="5">
        <v>26</v>
      </c>
      <c r="I21" s="11">
        <v>14</v>
      </c>
      <c r="J21" s="10">
        <v>440</v>
      </c>
      <c r="K21" s="11">
        <v>70</v>
      </c>
      <c r="L21" s="10">
        <v>28</v>
      </c>
      <c r="M21" s="5">
        <v>49</v>
      </c>
      <c r="N21" s="5">
        <v>31</v>
      </c>
      <c r="O21" s="5">
        <v>192</v>
      </c>
      <c r="P21" s="5">
        <v>185</v>
      </c>
      <c r="Q21" s="5">
        <v>29</v>
      </c>
      <c r="R21" s="11" t="s">
        <v>486</v>
      </c>
      <c r="S21" s="10" t="s">
        <v>486</v>
      </c>
      <c r="T21" s="5" t="s">
        <v>486</v>
      </c>
      <c r="U21" s="5" t="s">
        <v>486</v>
      </c>
      <c r="V21" s="5">
        <v>517</v>
      </c>
      <c r="W21" s="11" t="s">
        <v>486</v>
      </c>
      <c r="X21" s="10"/>
    </row>
    <row r="22" spans="1:24" x14ac:dyDescent="0.35">
      <c r="A22" s="11"/>
      <c r="B22" s="8" t="s">
        <v>449</v>
      </c>
      <c r="C22" s="12">
        <v>0.11</v>
      </c>
      <c r="D22" s="13">
        <v>0.18</v>
      </c>
      <c r="E22" s="14">
        <v>0.05</v>
      </c>
      <c r="F22" s="14">
        <v>0.12</v>
      </c>
      <c r="G22" s="14">
        <v>0.03</v>
      </c>
      <c r="H22" s="14">
        <v>0.04</v>
      </c>
      <c r="I22" s="15">
        <v>0.04</v>
      </c>
      <c r="J22" s="13">
        <v>0.11</v>
      </c>
      <c r="K22" s="15">
        <v>0.09</v>
      </c>
      <c r="L22" s="13">
        <v>0.03</v>
      </c>
      <c r="M22" s="14">
        <v>0.04</v>
      </c>
      <c r="N22" s="14">
        <v>0.09</v>
      </c>
      <c r="O22" s="14">
        <v>0.16</v>
      </c>
      <c r="P22" s="14">
        <v>0.27</v>
      </c>
      <c r="Q22" s="14">
        <v>0.15</v>
      </c>
      <c r="R22" s="11" t="s">
        <v>486</v>
      </c>
      <c r="S22" s="10" t="s">
        <v>486</v>
      </c>
      <c r="T22" s="5" t="s">
        <v>486</v>
      </c>
      <c r="U22" s="5" t="s">
        <v>486</v>
      </c>
      <c r="V22" s="14">
        <v>1</v>
      </c>
      <c r="W22" s="11" t="s">
        <v>486</v>
      </c>
      <c r="X22" s="10"/>
    </row>
    <row r="23" spans="1:24" x14ac:dyDescent="0.35">
      <c r="A23" s="11"/>
      <c r="B23" s="8" t="s">
        <v>449</v>
      </c>
      <c r="C23" s="10" t="s">
        <v>1681</v>
      </c>
      <c r="D23" s="10" t="s">
        <v>800</v>
      </c>
      <c r="E23" s="5" t="s">
        <v>449</v>
      </c>
      <c r="F23" s="5" t="s">
        <v>1682</v>
      </c>
      <c r="G23" s="5" t="s">
        <v>449</v>
      </c>
      <c r="H23" s="5" t="s">
        <v>449</v>
      </c>
      <c r="I23" s="11" t="s">
        <v>449</v>
      </c>
      <c r="J23" s="10" t="s">
        <v>505</v>
      </c>
      <c r="K23" s="11" t="s">
        <v>449</v>
      </c>
      <c r="L23" s="10" t="s">
        <v>449</v>
      </c>
      <c r="M23" s="5" t="s">
        <v>558</v>
      </c>
      <c r="N23" s="5" t="s">
        <v>1199</v>
      </c>
      <c r="O23" s="5" t="s">
        <v>803</v>
      </c>
      <c r="P23" s="5" t="s">
        <v>1593</v>
      </c>
      <c r="Q23" s="5" t="s">
        <v>1199</v>
      </c>
      <c r="R23" s="11" t="s">
        <v>449</v>
      </c>
      <c r="S23" s="10" t="s">
        <v>449</v>
      </c>
      <c r="T23" s="5" t="s">
        <v>449</v>
      </c>
      <c r="U23" s="5" t="s">
        <v>449</v>
      </c>
      <c r="V23" s="5" t="s">
        <v>733</v>
      </c>
      <c r="W23" s="11" t="s">
        <v>449</v>
      </c>
      <c r="X23" s="10"/>
    </row>
    <row r="24" spans="1:24" x14ac:dyDescent="0.35">
      <c r="A24" s="11"/>
      <c r="B24" s="8" t="s">
        <v>449</v>
      </c>
      <c r="C24" s="10" t="s">
        <v>559</v>
      </c>
      <c r="D24" s="10" t="s">
        <v>449</v>
      </c>
      <c r="E24" s="5" t="s">
        <v>449</v>
      </c>
      <c r="F24" s="5" t="s">
        <v>449</v>
      </c>
      <c r="G24" s="5" t="s">
        <v>449</v>
      </c>
      <c r="H24" s="5" t="s">
        <v>449</v>
      </c>
      <c r="I24" s="11" t="s">
        <v>449</v>
      </c>
      <c r="J24" s="10" t="s">
        <v>449</v>
      </c>
      <c r="K24" s="11" t="s">
        <v>449</v>
      </c>
      <c r="L24" s="10" t="s">
        <v>449</v>
      </c>
      <c r="M24" s="5" t="s">
        <v>449</v>
      </c>
      <c r="N24" s="5" t="s">
        <v>449</v>
      </c>
      <c r="O24" s="5" t="s">
        <v>449</v>
      </c>
      <c r="P24" s="5" t="s">
        <v>449</v>
      </c>
      <c r="Q24" s="5" t="s">
        <v>449</v>
      </c>
      <c r="R24" s="11" t="s">
        <v>449</v>
      </c>
      <c r="S24" s="10" t="s">
        <v>449</v>
      </c>
      <c r="T24" s="5" t="s">
        <v>449</v>
      </c>
      <c r="U24" s="5" t="s">
        <v>449</v>
      </c>
      <c r="V24" s="5" t="s">
        <v>449</v>
      </c>
      <c r="W24" s="11" t="s">
        <v>449</v>
      </c>
      <c r="X24" s="10"/>
    </row>
    <row r="25" spans="1:24" x14ac:dyDescent="0.35">
      <c r="A25" s="11"/>
      <c r="B25" s="22" t="s">
        <v>908</v>
      </c>
      <c r="C25" s="23">
        <v>395</v>
      </c>
      <c r="D25" s="24">
        <v>22</v>
      </c>
      <c r="E25" s="25">
        <v>18</v>
      </c>
      <c r="F25" s="25">
        <v>36</v>
      </c>
      <c r="G25" s="25">
        <v>65</v>
      </c>
      <c r="H25" s="25">
        <v>205</v>
      </c>
      <c r="I25" s="26">
        <v>37</v>
      </c>
      <c r="J25" s="24">
        <v>249</v>
      </c>
      <c r="K25" s="26">
        <v>117</v>
      </c>
      <c r="L25" s="24">
        <v>132</v>
      </c>
      <c r="M25" s="25">
        <v>68</v>
      </c>
      <c r="N25" s="25">
        <v>9</v>
      </c>
      <c r="O25" s="25">
        <v>37</v>
      </c>
      <c r="P25" s="25">
        <v>16</v>
      </c>
      <c r="Q25" s="25">
        <v>5</v>
      </c>
      <c r="R25" s="26">
        <v>71</v>
      </c>
      <c r="S25" s="24" t="s">
        <v>486</v>
      </c>
      <c r="T25" s="25" t="s">
        <v>486</v>
      </c>
      <c r="U25" s="25" t="s">
        <v>486</v>
      </c>
      <c r="V25" s="25" t="s">
        <v>486</v>
      </c>
      <c r="W25" s="26">
        <v>395</v>
      </c>
      <c r="X25" s="10"/>
    </row>
    <row r="26" spans="1:24" x14ac:dyDescent="0.35">
      <c r="A26" s="11"/>
      <c r="B26" s="22" t="s">
        <v>449</v>
      </c>
      <c r="C26" s="27">
        <v>0.08</v>
      </c>
      <c r="D26" s="28">
        <v>0.01</v>
      </c>
      <c r="E26" s="29">
        <v>0.05</v>
      </c>
      <c r="F26" s="29">
        <v>0.04</v>
      </c>
      <c r="G26" s="29">
        <v>0.11</v>
      </c>
      <c r="H26" s="29">
        <v>0.28999999999999998</v>
      </c>
      <c r="I26" s="30">
        <v>0.11</v>
      </c>
      <c r="J26" s="28">
        <v>0.06</v>
      </c>
      <c r="K26" s="30">
        <v>0.15</v>
      </c>
      <c r="L26" s="28">
        <v>0.15</v>
      </c>
      <c r="M26" s="29">
        <v>0.06</v>
      </c>
      <c r="N26" s="29">
        <v>0.03</v>
      </c>
      <c r="O26" s="29">
        <v>0.03</v>
      </c>
      <c r="P26" s="29">
        <v>0.02</v>
      </c>
      <c r="Q26" s="29">
        <v>0.03</v>
      </c>
      <c r="R26" s="30">
        <v>0.32</v>
      </c>
      <c r="S26" s="24" t="s">
        <v>486</v>
      </c>
      <c r="T26" s="25" t="s">
        <v>486</v>
      </c>
      <c r="U26" s="25" t="s">
        <v>486</v>
      </c>
      <c r="V26" s="25" t="s">
        <v>486</v>
      </c>
      <c r="W26" s="30">
        <v>1</v>
      </c>
      <c r="X26" s="10"/>
    </row>
    <row r="27" spans="1:24" x14ac:dyDescent="0.35">
      <c r="A27" s="11"/>
      <c r="B27" s="22" t="s">
        <v>449</v>
      </c>
      <c r="C27" s="24" t="s">
        <v>1683</v>
      </c>
      <c r="D27" s="24" t="s">
        <v>449</v>
      </c>
      <c r="E27" s="25" t="s">
        <v>560</v>
      </c>
      <c r="F27" s="25" t="s">
        <v>560</v>
      </c>
      <c r="G27" s="25" t="s">
        <v>1511</v>
      </c>
      <c r="H27" s="25" t="s">
        <v>795</v>
      </c>
      <c r="I27" s="26" t="s">
        <v>1511</v>
      </c>
      <c r="J27" s="24" t="s">
        <v>449</v>
      </c>
      <c r="K27" s="26" t="s">
        <v>506</v>
      </c>
      <c r="L27" s="24" t="s">
        <v>797</v>
      </c>
      <c r="M27" s="25" t="s">
        <v>1267</v>
      </c>
      <c r="N27" s="25" t="s">
        <v>449</v>
      </c>
      <c r="O27" s="25" t="s">
        <v>449</v>
      </c>
      <c r="P27" s="25" t="s">
        <v>449</v>
      </c>
      <c r="Q27" s="25" t="s">
        <v>449</v>
      </c>
      <c r="R27" s="26" t="s">
        <v>980</v>
      </c>
      <c r="S27" s="24" t="s">
        <v>449</v>
      </c>
      <c r="T27" s="25" t="s">
        <v>449</v>
      </c>
      <c r="U27" s="25" t="s">
        <v>449</v>
      </c>
      <c r="V27" s="25" t="s">
        <v>449</v>
      </c>
      <c r="W27" s="26" t="s">
        <v>798</v>
      </c>
      <c r="X27" s="10"/>
    </row>
    <row r="28" spans="1:24" x14ac:dyDescent="0.35">
      <c r="A28" s="11"/>
      <c r="B28" s="22" t="s">
        <v>449</v>
      </c>
      <c r="C28" s="24" t="s">
        <v>647</v>
      </c>
      <c r="D28" s="24" t="s">
        <v>449</v>
      </c>
      <c r="E28" s="25" t="s">
        <v>449</v>
      </c>
      <c r="F28" s="25" t="s">
        <v>449</v>
      </c>
      <c r="G28" s="25" t="s">
        <v>449</v>
      </c>
      <c r="H28" s="25" t="s">
        <v>449</v>
      </c>
      <c r="I28" s="26" t="s">
        <v>449</v>
      </c>
      <c r="J28" s="24" t="s">
        <v>449</v>
      </c>
      <c r="K28" s="26" t="s">
        <v>449</v>
      </c>
      <c r="L28" s="24" t="s">
        <v>449</v>
      </c>
      <c r="M28" s="25" t="s">
        <v>449</v>
      </c>
      <c r="N28" s="25" t="s">
        <v>449</v>
      </c>
      <c r="O28" s="25" t="s">
        <v>449</v>
      </c>
      <c r="P28" s="25" t="s">
        <v>449</v>
      </c>
      <c r="Q28" s="25" t="s">
        <v>449</v>
      </c>
      <c r="R28" s="26" t="s">
        <v>449</v>
      </c>
      <c r="S28" s="24" t="s">
        <v>449</v>
      </c>
      <c r="T28" s="25" t="s">
        <v>449</v>
      </c>
      <c r="U28" s="25" t="s">
        <v>449</v>
      </c>
      <c r="V28" s="25" t="s">
        <v>449</v>
      </c>
      <c r="W28" s="26" t="s">
        <v>449</v>
      </c>
      <c r="X28" s="10"/>
    </row>
    <row r="29" spans="1:24" x14ac:dyDescent="0.35">
      <c r="A29" s="11"/>
      <c r="B29" s="8" t="s">
        <v>519</v>
      </c>
      <c r="C29" s="10">
        <v>650</v>
      </c>
      <c r="D29" s="10">
        <v>140</v>
      </c>
      <c r="E29" s="5">
        <v>49</v>
      </c>
      <c r="F29" s="5">
        <v>97</v>
      </c>
      <c r="G29" s="5">
        <v>81</v>
      </c>
      <c r="H29" s="5">
        <v>130</v>
      </c>
      <c r="I29" s="11">
        <v>60</v>
      </c>
      <c r="J29" s="10">
        <v>420</v>
      </c>
      <c r="K29" s="11">
        <v>128</v>
      </c>
      <c r="L29" s="10">
        <v>104</v>
      </c>
      <c r="M29" s="5">
        <v>87</v>
      </c>
      <c r="N29" s="5">
        <v>30</v>
      </c>
      <c r="O29" s="5">
        <v>117</v>
      </c>
      <c r="P29" s="5">
        <v>74</v>
      </c>
      <c r="Q29" s="5">
        <v>15</v>
      </c>
      <c r="R29" s="11">
        <v>38</v>
      </c>
      <c r="S29" s="10" t="s">
        <v>486</v>
      </c>
      <c r="T29" s="5" t="s">
        <v>486</v>
      </c>
      <c r="U29" s="5" t="s">
        <v>486</v>
      </c>
      <c r="V29" s="5" t="s">
        <v>486</v>
      </c>
      <c r="W29" s="11" t="s">
        <v>486</v>
      </c>
      <c r="X29" s="10"/>
    </row>
    <row r="30" spans="1:24" x14ac:dyDescent="0.35">
      <c r="A30" s="11"/>
      <c r="B30" s="8" t="s">
        <v>449</v>
      </c>
      <c r="C30" s="10" t="s">
        <v>1684</v>
      </c>
      <c r="D30" s="10" t="s">
        <v>449</v>
      </c>
      <c r="E30" s="5" t="s">
        <v>560</v>
      </c>
      <c r="F30" s="5" t="s">
        <v>560</v>
      </c>
      <c r="G30" s="5" t="s">
        <v>560</v>
      </c>
      <c r="H30" s="5" t="s">
        <v>592</v>
      </c>
      <c r="I30" s="11" t="s">
        <v>592</v>
      </c>
      <c r="J30" s="10" t="s">
        <v>449</v>
      </c>
      <c r="K30" s="11" t="s">
        <v>645</v>
      </c>
      <c r="L30" s="10" t="s">
        <v>568</v>
      </c>
      <c r="M30" s="5" t="s">
        <v>449</v>
      </c>
      <c r="N30" s="5" t="s">
        <v>449</v>
      </c>
      <c r="O30" s="5" t="s">
        <v>449</v>
      </c>
      <c r="P30" s="5" t="s">
        <v>449</v>
      </c>
      <c r="Q30" s="5" t="s">
        <v>449</v>
      </c>
      <c r="R30" s="11" t="s">
        <v>979</v>
      </c>
      <c r="S30" s="10" t="s">
        <v>449</v>
      </c>
      <c r="T30" s="5" t="s">
        <v>449</v>
      </c>
      <c r="U30" s="5" t="s">
        <v>449</v>
      </c>
      <c r="V30" s="5" t="s">
        <v>449</v>
      </c>
      <c r="W30" s="11" t="s">
        <v>449</v>
      </c>
      <c r="X30" s="10"/>
    </row>
    <row r="31" spans="1:24" x14ac:dyDescent="0.35">
      <c r="A31" s="5"/>
      <c r="B31" s="31" t="s">
        <v>449</v>
      </c>
      <c r="C31" s="32" t="s">
        <v>896</v>
      </c>
      <c r="D31" s="32" t="s">
        <v>449</v>
      </c>
      <c r="E31" s="33" t="s">
        <v>449</v>
      </c>
      <c r="F31" s="33" t="s">
        <v>449</v>
      </c>
      <c r="G31" s="33" t="s">
        <v>449</v>
      </c>
      <c r="H31" s="33" t="s">
        <v>449</v>
      </c>
      <c r="I31" s="34" t="s">
        <v>449</v>
      </c>
      <c r="J31" s="32" t="s">
        <v>449</v>
      </c>
      <c r="K31" s="34" t="s">
        <v>449</v>
      </c>
      <c r="L31" s="32" t="s">
        <v>449</v>
      </c>
      <c r="M31" s="33" t="s">
        <v>449</v>
      </c>
      <c r="N31" s="33" t="s">
        <v>449</v>
      </c>
      <c r="O31" s="33" t="s">
        <v>449</v>
      </c>
      <c r="P31" s="33" t="s">
        <v>449</v>
      </c>
      <c r="Q31" s="33" t="s">
        <v>449</v>
      </c>
      <c r="R31" s="34" t="s">
        <v>449</v>
      </c>
      <c r="S31" s="32" t="s">
        <v>449</v>
      </c>
      <c r="T31" s="33" t="s">
        <v>449</v>
      </c>
      <c r="U31" s="33" t="s">
        <v>449</v>
      </c>
      <c r="V31" s="33" t="s">
        <v>449</v>
      </c>
      <c r="W31" s="33" t="s">
        <v>449</v>
      </c>
      <c r="X31" s="10"/>
    </row>
    <row r="32" spans="1:24" x14ac:dyDescent="0.35">
      <c r="B32" s="1" t="s">
        <v>1929</v>
      </c>
    </row>
    <row r="33" spans="2:2" x14ac:dyDescent="0.35">
      <c r="B33" s="1" t="s">
        <v>577</v>
      </c>
    </row>
    <row r="34" spans="2:2" x14ac:dyDescent="0.35">
      <c r="B34" s="1" t="s">
        <v>578</v>
      </c>
    </row>
  </sheetData>
  <hyperlinks>
    <hyperlink ref="C1" location="Index!A149" display="Return to Index" xr:uid="{00000000-0004-0000-91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4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400-000000000000}">
  <dimension ref="A1:AC24"/>
  <sheetViews>
    <sheetView showGridLines="0" zoomScale="85" zoomScaleNormal="85" workbookViewId="0">
      <pane ySplit="7" topLeftCell="A8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388</v>
      </c>
    </row>
    <row r="6" spans="1:29" x14ac:dyDescent="0.35">
      <c r="B6" s="1" t="s">
        <v>393</v>
      </c>
    </row>
    <row r="7" spans="1:29" ht="58" x14ac:dyDescent="0.35">
      <c r="B7" s="5" t="s">
        <v>449</v>
      </c>
      <c r="C7" s="6" t="s">
        <v>450</v>
      </c>
      <c r="D7" s="6" t="s">
        <v>451</v>
      </c>
      <c r="E7" s="7" t="s">
        <v>452</v>
      </c>
      <c r="F7" s="7" t="s">
        <v>453</v>
      </c>
      <c r="G7" s="7" t="s">
        <v>454</v>
      </c>
      <c r="H7" s="7" t="s">
        <v>455</v>
      </c>
      <c r="I7" s="6" t="s">
        <v>456</v>
      </c>
      <c r="J7" s="7" t="s">
        <v>457</v>
      </c>
      <c r="K7" s="7" t="s">
        <v>458</v>
      </c>
      <c r="L7" s="7" t="s">
        <v>459</v>
      </c>
      <c r="M7" s="6" t="s">
        <v>460</v>
      </c>
      <c r="N7" s="7" t="s">
        <v>461</v>
      </c>
      <c r="O7" s="7" t="s">
        <v>462</v>
      </c>
      <c r="P7" s="6" t="s">
        <v>463</v>
      </c>
      <c r="Q7" s="7" t="s">
        <v>464</v>
      </c>
      <c r="R7" s="7" t="s">
        <v>465</v>
      </c>
      <c r="S7" s="7" t="s">
        <v>466</v>
      </c>
      <c r="T7" s="7" t="s">
        <v>467</v>
      </c>
      <c r="U7" s="6" t="s">
        <v>468</v>
      </c>
      <c r="V7" s="7" t="s">
        <v>469</v>
      </c>
      <c r="W7" s="7" t="s">
        <v>470</v>
      </c>
      <c r="X7" s="7" t="s">
        <v>471</v>
      </c>
      <c r="Y7" s="6" t="s">
        <v>472</v>
      </c>
      <c r="Z7" s="7" t="s">
        <v>473</v>
      </c>
      <c r="AA7" s="7" t="s">
        <v>474</v>
      </c>
      <c r="AB7" s="7" t="s">
        <v>475</v>
      </c>
    </row>
    <row r="8" spans="1:29" x14ac:dyDescent="0.35">
      <c r="B8" s="8" t="s">
        <v>476</v>
      </c>
      <c r="C8" s="9">
        <v>5487</v>
      </c>
      <c r="D8" s="10">
        <v>3587</v>
      </c>
      <c r="E8" s="5">
        <v>1145</v>
      </c>
      <c r="F8" s="5">
        <v>362</v>
      </c>
      <c r="G8" s="5">
        <v>6</v>
      </c>
      <c r="H8" s="11">
        <v>14</v>
      </c>
      <c r="I8" s="10">
        <v>2468</v>
      </c>
      <c r="J8" s="5">
        <v>434</v>
      </c>
      <c r="K8" s="5">
        <v>672</v>
      </c>
      <c r="L8" s="11">
        <v>13</v>
      </c>
      <c r="M8" s="10">
        <v>1924</v>
      </c>
      <c r="N8" s="5">
        <v>3255</v>
      </c>
      <c r="O8" s="11">
        <v>289</v>
      </c>
      <c r="P8" s="10">
        <v>3575</v>
      </c>
      <c r="Q8" s="5">
        <v>1645</v>
      </c>
      <c r="R8" s="5">
        <v>225</v>
      </c>
      <c r="S8" s="5">
        <v>32</v>
      </c>
      <c r="T8" s="11">
        <v>10</v>
      </c>
      <c r="U8" s="10">
        <v>506</v>
      </c>
      <c r="V8" s="5">
        <v>303</v>
      </c>
      <c r="W8" s="5">
        <v>2259</v>
      </c>
      <c r="X8" s="11">
        <v>38</v>
      </c>
      <c r="Y8" s="10">
        <v>1127</v>
      </c>
      <c r="Z8" s="5">
        <v>4138</v>
      </c>
      <c r="AA8" s="5">
        <v>120</v>
      </c>
      <c r="AB8" s="11">
        <v>39</v>
      </c>
    </row>
    <row r="9" spans="1:29" x14ac:dyDescent="0.35">
      <c r="B9" s="17" t="s">
        <v>1930</v>
      </c>
      <c r="C9" s="18">
        <v>5487</v>
      </c>
      <c r="D9" s="19">
        <v>3514</v>
      </c>
      <c r="E9" s="20">
        <v>1157</v>
      </c>
      <c r="F9" s="20">
        <v>364</v>
      </c>
      <c r="G9" s="20" t="s">
        <v>477</v>
      </c>
      <c r="H9" s="21" t="s">
        <v>478</v>
      </c>
      <c r="I9" s="19">
        <v>2464</v>
      </c>
      <c r="J9" s="20">
        <v>454</v>
      </c>
      <c r="K9" s="20">
        <v>577</v>
      </c>
      <c r="L9" s="21" t="s">
        <v>479</v>
      </c>
      <c r="M9" s="19">
        <v>2194</v>
      </c>
      <c r="N9" s="20">
        <v>2936</v>
      </c>
      <c r="O9" s="21">
        <v>333</v>
      </c>
      <c r="P9" s="19">
        <v>3593</v>
      </c>
      <c r="Q9" s="20">
        <v>1588</v>
      </c>
      <c r="R9" s="20">
        <v>251</v>
      </c>
      <c r="S9" s="20" t="s">
        <v>480</v>
      </c>
      <c r="T9" s="21" t="s">
        <v>481</v>
      </c>
      <c r="U9" s="19">
        <v>493</v>
      </c>
      <c r="V9" s="20">
        <v>295</v>
      </c>
      <c r="W9" s="20">
        <v>2159</v>
      </c>
      <c r="X9" s="21" t="s">
        <v>482</v>
      </c>
      <c r="Y9" s="19">
        <v>1285</v>
      </c>
      <c r="Z9" s="20">
        <v>3961</v>
      </c>
      <c r="AA9" s="20" t="s">
        <v>483</v>
      </c>
      <c r="AB9" s="21" t="s">
        <v>484</v>
      </c>
    </row>
    <row r="10" spans="1:29" x14ac:dyDescent="0.35">
      <c r="A10" s="11"/>
      <c r="B10" s="22" t="s">
        <v>487</v>
      </c>
      <c r="C10" s="23">
        <v>403</v>
      </c>
      <c r="D10" s="24">
        <v>279</v>
      </c>
      <c r="E10" s="25">
        <v>72</v>
      </c>
      <c r="F10" s="25">
        <v>29</v>
      </c>
      <c r="G10" s="25" t="s">
        <v>486</v>
      </c>
      <c r="H10" s="26">
        <v>2</v>
      </c>
      <c r="I10" s="24">
        <v>213</v>
      </c>
      <c r="J10" s="25">
        <v>15</v>
      </c>
      <c r="K10" s="25">
        <v>51</v>
      </c>
      <c r="L10" s="26" t="s">
        <v>511</v>
      </c>
      <c r="M10" s="24">
        <v>144</v>
      </c>
      <c r="N10" s="25">
        <v>242</v>
      </c>
      <c r="O10" s="26">
        <v>15</v>
      </c>
      <c r="P10" s="24">
        <v>257</v>
      </c>
      <c r="Q10" s="25">
        <v>112</v>
      </c>
      <c r="R10" s="25">
        <v>30</v>
      </c>
      <c r="S10" s="25">
        <v>3</v>
      </c>
      <c r="T10" s="26">
        <v>1</v>
      </c>
      <c r="U10" s="24">
        <v>60</v>
      </c>
      <c r="V10" s="25">
        <v>31</v>
      </c>
      <c r="W10" s="25">
        <v>167</v>
      </c>
      <c r="X10" s="26">
        <v>1</v>
      </c>
      <c r="Y10" s="24">
        <v>89</v>
      </c>
      <c r="Z10" s="25">
        <v>297</v>
      </c>
      <c r="AA10" s="25">
        <v>7</v>
      </c>
      <c r="AB10" s="26">
        <v>3</v>
      </c>
      <c r="AC10" s="10"/>
    </row>
    <row r="11" spans="1:29" x14ac:dyDescent="0.35">
      <c r="A11" s="11"/>
      <c r="B11" s="22" t="s">
        <v>449</v>
      </c>
      <c r="C11" s="27">
        <v>7.0000000000000007E-2</v>
      </c>
      <c r="D11" s="28">
        <v>0.08</v>
      </c>
      <c r="E11" s="29">
        <v>0.06</v>
      </c>
      <c r="F11" s="29">
        <v>0.08</v>
      </c>
      <c r="G11" s="25" t="s">
        <v>486</v>
      </c>
      <c r="H11" s="30">
        <v>0.08</v>
      </c>
      <c r="I11" s="28">
        <v>0.09</v>
      </c>
      <c r="J11" s="29">
        <v>0.03</v>
      </c>
      <c r="K11" s="29">
        <v>0.09</v>
      </c>
      <c r="L11" s="30">
        <v>0.01</v>
      </c>
      <c r="M11" s="28">
        <v>7.0000000000000007E-2</v>
      </c>
      <c r="N11" s="29">
        <v>0.08</v>
      </c>
      <c r="O11" s="30">
        <v>0.05</v>
      </c>
      <c r="P11" s="28">
        <v>7.0000000000000007E-2</v>
      </c>
      <c r="Q11" s="29">
        <v>7.0000000000000007E-2</v>
      </c>
      <c r="R11" s="29">
        <v>0.12</v>
      </c>
      <c r="S11" s="29">
        <v>0.06</v>
      </c>
      <c r="T11" s="30">
        <v>7.0000000000000007E-2</v>
      </c>
      <c r="U11" s="28">
        <v>0.12</v>
      </c>
      <c r="V11" s="29">
        <v>0.1</v>
      </c>
      <c r="W11" s="29">
        <v>0.08</v>
      </c>
      <c r="X11" s="30">
        <v>0.01</v>
      </c>
      <c r="Y11" s="28">
        <v>7.0000000000000007E-2</v>
      </c>
      <c r="Z11" s="29">
        <v>7.0000000000000007E-2</v>
      </c>
      <c r="AA11" s="29">
        <v>0.06</v>
      </c>
      <c r="AB11" s="30">
        <v>0.08</v>
      </c>
      <c r="AC11" s="10"/>
    </row>
    <row r="12" spans="1:29" x14ac:dyDescent="0.35">
      <c r="A12" s="11"/>
      <c r="B12" s="22" t="s">
        <v>449</v>
      </c>
      <c r="C12" s="24" t="s">
        <v>645</v>
      </c>
      <c r="D12" s="24" t="s">
        <v>449</v>
      </c>
      <c r="E12" s="25" t="s">
        <v>449</v>
      </c>
      <c r="F12" s="25" t="s">
        <v>449</v>
      </c>
      <c r="G12" s="25" t="s">
        <v>449</v>
      </c>
      <c r="H12" s="26" t="s">
        <v>449</v>
      </c>
      <c r="I12" s="24" t="s">
        <v>506</v>
      </c>
      <c r="J12" s="25" t="s">
        <v>449</v>
      </c>
      <c r="K12" s="25" t="s">
        <v>645</v>
      </c>
      <c r="L12" s="26" t="s">
        <v>449</v>
      </c>
      <c r="M12" s="24" t="s">
        <v>449</v>
      </c>
      <c r="N12" s="25" t="s">
        <v>505</v>
      </c>
      <c r="O12" s="26" t="s">
        <v>449</v>
      </c>
      <c r="P12" s="24" t="s">
        <v>449</v>
      </c>
      <c r="Q12" s="25" t="s">
        <v>449</v>
      </c>
      <c r="R12" s="25" t="s">
        <v>508</v>
      </c>
      <c r="S12" s="25" t="s">
        <v>449</v>
      </c>
      <c r="T12" s="26" t="s">
        <v>449</v>
      </c>
      <c r="U12" s="24" t="s">
        <v>501</v>
      </c>
      <c r="V12" s="25" t="s">
        <v>449</v>
      </c>
      <c r="W12" s="25" t="s">
        <v>449</v>
      </c>
      <c r="X12" s="26" t="s">
        <v>449</v>
      </c>
      <c r="Y12" s="24" t="s">
        <v>449</v>
      </c>
      <c r="Z12" s="25" t="s">
        <v>449</v>
      </c>
      <c r="AA12" s="25" t="s">
        <v>449</v>
      </c>
      <c r="AB12" s="26" t="s">
        <v>449</v>
      </c>
      <c r="AC12" s="10"/>
    </row>
    <row r="13" spans="1:29" x14ac:dyDescent="0.35">
      <c r="A13" s="11"/>
      <c r="B13" s="8" t="s">
        <v>495</v>
      </c>
      <c r="C13" s="9">
        <v>940</v>
      </c>
      <c r="D13" s="10">
        <v>671</v>
      </c>
      <c r="E13" s="5">
        <v>175</v>
      </c>
      <c r="F13" s="5">
        <v>52</v>
      </c>
      <c r="G13" s="5">
        <v>2</v>
      </c>
      <c r="H13" s="11">
        <v>5</v>
      </c>
      <c r="I13" s="10">
        <v>495</v>
      </c>
      <c r="J13" s="5">
        <v>57</v>
      </c>
      <c r="K13" s="5">
        <v>117</v>
      </c>
      <c r="L13" s="11">
        <v>2</v>
      </c>
      <c r="M13" s="10">
        <v>371</v>
      </c>
      <c r="N13" s="5">
        <v>522</v>
      </c>
      <c r="O13" s="11">
        <v>43</v>
      </c>
      <c r="P13" s="10">
        <v>607</v>
      </c>
      <c r="Q13" s="5">
        <v>286</v>
      </c>
      <c r="R13" s="5">
        <v>39</v>
      </c>
      <c r="S13" s="5">
        <v>7</v>
      </c>
      <c r="T13" s="11">
        <v>2</v>
      </c>
      <c r="U13" s="10">
        <v>101</v>
      </c>
      <c r="V13" s="5">
        <v>62</v>
      </c>
      <c r="W13" s="5">
        <v>432</v>
      </c>
      <c r="X13" s="11">
        <v>7</v>
      </c>
      <c r="Y13" s="10">
        <v>224</v>
      </c>
      <c r="Z13" s="5">
        <v>672</v>
      </c>
      <c r="AA13" s="5">
        <v>19</v>
      </c>
      <c r="AB13" s="11">
        <v>8</v>
      </c>
      <c r="AC13" s="10"/>
    </row>
    <row r="14" spans="1:29" x14ac:dyDescent="0.35">
      <c r="A14" s="11"/>
      <c r="B14" s="8" t="s">
        <v>449</v>
      </c>
      <c r="C14" s="12">
        <v>0.17</v>
      </c>
      <c r="D14" s="13">
        <v>0.19</v>
      </c>
      <c r="E14" s="14">
        <v>0.15</v>
      </c>
      <c r="F14" s="14">
        <v>0.14000000000000001</v>
      </c>
      <c r="G14" s="14">
        <v>0.37</v>
      </c>
      <c r="H14" s="15">
        <v>0.23</v>
      </c>
      <c r="I14" s="13">
        <v>0.2</v>
      </c>
      <c r="J14" s="14">
        <v>0.13</v>
      </c>
      <c r="K14" s="14">
        <v>0.2</v>
      </c>
      <c r="L14" s="15">
        <v>0.11</v>
      </c>
      <c r="M14" s="13">
        <v>0.17</v>
      </c>
      <c r="N14" s="14">
        <v>0.18</v>
      </c>
      <c r="O14" s="15">
        <v>0.13</v>
      </c>
      <c r="P14" s="13">
        <v>0.17</v>
      </c>
      <c r="Q14" s="14">
        <v>0.18</v>
      </c>
      <c r="R14" s="14">
        <v>0.15</v>
      </c>
      <c r="S14" s="14">
        <v>0.16</v>
      </c>
      <c r="T14" s="15">
        <v>0.12</v>
      </c>
      <c r="U14" s="13">
        <v>0.2</v>
      </c>
      <c r="V14" s="14">
        <v>0.21</v>
      </c>
      <c r="W14" s="14">
        <v>0.2</v>
      </c>
      <c r="X14" s="15">
        <v>0.12</v>
      </c>
      <c r="Y14" s="13">
        <v>0.17</v>
      </c>
      <c r="Z14" s="14">
        <v>0.17</v>
      </c>
      <c r="AA14" s="14">
        <v>0.16</v>
      </c>
      <c r="AB14" s="15">
        <v>0.18</v>
      </c>
      <c r="AC14" s="10"/>
    </row>
    <row r="15" spans="1:29" x14ac:dyDescent="0.35">
      <c r="A15" s="11"/>
      <c r="B15" s="8" t="s">
        <v>449</v>
      </c>
      <c r="C15" s="10" t="s">
        <v>645</v>
      </c>
      <c r="D15" s="10" t="s">
        <v>513</v>
      </c>
      <c r="E15" s="5" t="s">
        <v>449</v>
      </c>
      <c r="F15" s="5" t="s">
        <v>449</v>
      </c>
      <c r="G15" s="5" t="s">
        <v>449</v>
      </c>
      <c r="H15" s="11" t="s">
        <v>449</v>
      </c>
      <c r="I15" s="10" t="s">
        <v>506</v>
      </c>
      <c r="J15" s="5" t="s">
        <v>449</v>
      </c>
      <c r="K15" s="5" t="s">
        <v>645</v>
      </c>
      <c r="L15" s="11" t="s">
        <v>449</v>
      </c>
      <c r="M15" s="10" t="s">
        <v>449</v>
      </c>
      <c r="N15" s="5" t="s">
        <v>449</v>
      </c>
      <c r="O15" s="11" t="s">
        <v>449</v>
      </c>
      <c r="P15" s="10" t="s">
        <v>449</v>
      </c>
      <c r="Q15" s="5" t="s">
        <v>449</v>
      </c>
      <c r="R15" s="5" t="s">
        <v>449</v>
      </c>
      <c r="S15" s="5" t="s">
        <v>449</v>
      </c>
      <c r="T15" s="11" t="s">
        <v>449</v>
      </c>
      <c r="U15" s="10" t="s">
        <v>449</v>
      </c>
      <c r="V15" s="5" t="s">
        <v>449</v>
      </c>
      <c r="W15" s="5" t="s">
        <v>505</v>
      </c>
      <c r="X15" s="11" t="s">
        <v>449</v>
      </c>
      <c r="Y15" s="10" t="s">
        <v>449</v>
      </c>
      <c r="Z15" s="5" t="s">
        <v>449</v>
      </c>
      <c r="AA15" s="5" t="s">
        <v>449</v>
      </c>
      <c r="AB15" s="11" t="s">
        <v>449</v>
      </c>
      <c r="AC15" s="10"/>
    </row>
    <row r="16" spans="1:29" x14ac:dyDescent="0.35">
      <c r="A16" s="11"/>
      <c r="B16" s="22" t="s">
        <v>503</v>
      </c>
      <c r="C16" s="23">
        <v>1417</v>
      </c>
      <c r="D16" s="24">
        <v>954</v>
      </c>
      <c r="E16" s="25">
        <v>296</v>
      </c>
      <c r="F16" s="25">
        <v>80</v>
      </c>
      <c r="G16" s="25">
        <v>1</v>
      </c>
      <c r="H16" s="26">
        <v>12</v>
      </c>
      <c r="I16" s="24">
        <v>676</v>
      </c>
      <c r="J16" s="25">
        <v>104</v>
      </c>
      <c r="K16" s="25">
        <v>169</v>
      </c>
      <c r="L16" s="26">
        <v>5</v>
      </c>
      <c r="M16" s="24">
        <v>577</v>
      </c>
      <c r="N16" s="25">
        <v>748</v>
      </c>
      <c r="O16" s="26">
        <v>85</v>
      </c>
      <c r="P16" s="24">
        <v>921</v>
      </c>
      <c r="Q16" s="25">
        <v>413</v>
      </c>
      <c r="R16" s="25">
        <v>68</v>
      </c>
      <c r="S16" s="25">
        <v>14</v>
      </c>
      <c r="T16" s="26">
        <v>1</v>
      </c>
      <c r="U16" s="24">
        <v>136</v>
      </c>
      <c r="V16" s="25">
        <v>73</v>
      </c>
      <c r="W16" s="25">
        <v>609</v>
      </c>
      <c r="X16" s="26">
        <v>19</v>
      </c>
      <c r="Y16" s="24">
        <v>328</v>
      </c>
      <c r="Z16" s="25">
        <v>1027</v>
      </c>
      <c r="AA16" s="25">
        <v>30</v>
      </c>
      <c r="AB16" s="26">
        <v>10</v>
      </c>
      <c r="AC16" s="10"/>
    </row>
    <row r="17" spans="1:29" x14ac:dyDescent="0.35">
      <c r="A17" s="11"/>
      <c r="B17" s="22" t="s">
        <v>449</v>
      </c>
      <c r="C17" s="27">
        <v>0.26</v>
      </c>
      <c r="D17" s="28">
        <v>0.27</v>
      </c>
      <c r="E17" s="29">
        <v>0.26</v>
      </c>
      <c r="F17" s="29">
        <v>0.22</v>
      </c>
      <c r="G17" s="29">
        <v>0.15</v>
      </c>
      <c r="H17" s="30">
        <v>0.62</v>
      </c>
      <c r="I17" s="28">
        <v>0.27</v>
      </c>
      <c r="J17" s="29">
        <v>0.23</v>
      </c>
      <c r="K17" s="29">
        <v>0.28999999999999998</v>
      </c>
      <c r="L17" s="30">
        <v>0.26</v>
      </c>
      <c r="M17" s="28">
        <v>0.26</v>
      </c>
      <c r="N17" s="29">
        <v>0.25</v>
      </c>
      <c r="O17" s="30">
        <v>0.26</v>
      </c>
      <c r="P17" s="28">
        <v>0.26</v>
      </c>
      <c r="Q17" s="29">
        <v>0.26</v>
      </c>
      <c r="R17" s="29">
        <v>0.27</v>
      </c>
      <c r="S17" s="29">
        <v>0.34</v>
      </c>
      <c r="T17" s="30">
        <v>0.08</v>
      </c>
      <c r="U17" s="28">
        <v>0.27</v>
      </c>
      <c r="V17" s="29">
        <v>0.25</v>
      </c>
      <c r="W17" s="29">
        <v>0.28000000000000003</v>
      </c>
      <c r="X17" s="30">
        <v>0.36</v>
      </c>
      <c r="Y17" s="28">
        <v>0.26</v>
      </c>
      <c r="Z17" s="29">
        <v>0.26</v>
      </c>
      <c r="AA17" s="29">
        <v>0.25</v>
      </c>
      <c r="AB17" s="30">
        <v>0.23</v>
      </c>
      <c r="AC17" s="10"/>
    </row>
    <row r="18" spans="1:29" x14ac:dyDescent="0.35">
      <c r="A18" s="11"/>
      <c r="B18" s="22" t="s">
        <v>449</v>
      </c>
      <c r="C18" s="24" t="s">
        <v>449</v>
      </c>
      <c r="D18" s="24" t="s">
        <v>505</v>
      </c>
      <c r="E18" s="25" t="s">
        <v>449</v>
      </c>
      <c r="F18" s="25" t="s">
        <v>449</v>
      </c>
      <c r="G18" s="25" t="s">
        <v>449</v>
      </c>
      <c r="H18" s="26" t="s">
        <v>449</v>
      </c>
      <c r="I18" s="24" t="s">
        <v>449</v>
      </c>
      <c r="J18" s="25" t="s">
        <v>449</v>
      </c>
      <c r="K18" s="25" t="s">
        <v>449</v>
      </c>
      <c r="L18" s="26" t="s">
        <v>449</v>
      </c>
      <c r="M18" s="24" t="s">
        <v>449</v>
      </c>
      <c r="N18" s="25" t="s">
        <v>449</v>
      </c>
      <c r="O18" s="26" t="s">
        <v>449</v>
      </c>
      <c r="P18" s="24" t="s">
        <v>449</v>
      </c>
      <c r="Q18" s="25" t="s">
        <v>449</v>
      </c>
      <c r="R18" s="25" t="s">
        <v>449</v>
      </c>
      <c r="S18" s="25" t="s">
        <v>449</v>
      </c>
      <c r="T18" s="26" t="s">
        <v>449</v>
      </c>
      <c r="U18" s="24" t="s">
        <v>449</v>
      </c>
      <c r="V18" s="25" t="s">
        <v>449</v>
      </c>
      <c r="W18" s="25" t="s">
        <v>505</v>
      </c>
      <c r="X18" s="26" t="s">
        <v>449</v>
      </c>
      <c r="Y18" s="24" t="s">
        <v>449</v>
      </c>
      <c r="Z18" s="25" t="s">
        <v>449</v>
      </c>
      <c r="AA18" s="25" t="s">
        <v>449</v>
      </c>
      <c r="AB18" s="26" t="s">
        <v>449</v>
      </c>
      <c r="AC18" s="10"/>
    </row>
    <row r="19" spans="1:29" x14ac:dyDescent="0.35">
      <c r="A19" s="11"/>
      <c r="B19" s="8" t="s">
        <v>510</v>
      </c>
      <c r="C19" s="9">
        <v>2727</v>
      </c>
      <c r="D19" s="10">
        <v>1610</v>
      </c>
      <c r="E19" s="5">
        <v>614</v>
      </c>
      <c r="F19" s="5">
        <v>203</v>
      </c>
      <c r="G19" s="5">
        <v>2</v>
      </c>
      <c r="H19" s="11">
        <v>1</v>
      </c>
      <c r="I19" s="10">
        <v>1080</v>
      </c>
      <c r="J19" s="5">
        <v>278</v>
      </c>
      <c r="K19" s="5">
        <v>241</v>
      </c>
      <c r="L19" s="11">
        <v>11</v>
      </c>
      <c r="M19" s="10">
        <v>1102</v>
      </c>
      <c r="N19" s="5">
        <v>1424</v>
      </c>
      <c r="O19" s="11">
        <v>190</v>
      </c>
      <c r="P19" s="10">
        <v>1809</v>
      </c>
      <c r="Q19" s="5">
        <v>777</v>
      </c>
      <c r="R19" s="5">
        <v>113</v>
      </c>
      <c r="S19" s="5">
        <v>18</v>
      </c>
      <c r="T19" s="11">
        <v>10</v>
      </c>
      <c r="U19" s="10">
        <v>197</v>
      </c>
      <c r="V19" s="5">
        <v>130</v>
      </c>
      <c r="W19" s="5">
        <v>951</v>
      </c>
      <c r="X19" s="11">
        <v>27</v>
      </c>
      <c r="Y19" s="10">
        <v>644</v>
      </c>
      <c r="Z19" s="5">
        <v>1965</v>
      </c>
      <c r="AA19" s="5">
        <v>64</v>
      </c>
      <c r="AB19" s="11">
        <v>22</v>
      </c>
      <c r="AC19" s="10"/>
    </row>
    <row r="20" spans="1:29" x14ac:dyDescent="0.35">
      <c r="A20" s="11"/>
      <c r="B20" s="8" t="s">
        <v>449</v>
      </c>
      <c r="C20" s="12">
        <v>0.5</v>
      </c>
      <c r="D20" s="13">
        <v>0.46</v>
      </c>
      <c r="E20" s="14">
        <v>0.53</v>
      </c>
      <c r="F20" s="14">
        <v>0.56000000000000005</v>
      </c>
      <c r="G20" s="14">
        <v>0.48</v>
      </c>
      <c r="H20" s="15">
        <v>7.0000000000000007E-2</v>
      </c>
      <c r="I20" s="13">
        <v>0.44</v>
      </c>
      <c r="J20" s="14">
        <v>0.61</v>
      </c>
      <c r="K20" s="14">
        <v>0.42</v>
      </c>
      <c r="L20" s="15">
        <v>0.61</v>
      </c>
      <c r="M20" s="13">
        <v>0.5</v>
      </c>
      <c r="N20" s="14">
        <v>0.49</v>
      </c>
      <c r="O20" s="15">
        <v>0.56999999999999995</v>
      </c>
      <c r="P20" s="13">
        <v>0.5</v>
      </c>
      <c r="Q20" s="14">
        <v>0.49</v>
      </c>
      <c r="R20" s="14">
        <v>0.45</v>
      </c>
      <c r="S20" s="14">
        <v>0.44</v>
      </c>
      <c r="T20" s="15">
        <v>0.73</v>
      </c>
      <c r="U20" s="13">
        <v>0.4</v>
      </c>
      <c r="V20" s="14">
        <v>0.44</v>
      </c>
      <c r="W20" s="14">
        <v>0.44</v>
      </c>
      <c r="X20" s="15">
        <v>0.51</v>
      </c>
      <c r="Y20" s="13">
        <v>0.5</v>
      </c>
      <c r="Z20" s="14">
        <v>0.5</v>
      </c>
      <c r="AA20" s="14">
        <v>0.53</v>
      </c>
      <c r="AB20" s="15">
        <v>0.51</v>
      </c>
      <c r="AC20" s="10"/>
    </row>
    <row r="21" spans="1:29" x14ac:dyDescent="0.35">
      <c r="A21" s="5"/>
      <c r="B21" s="31" t="s">
        <v>449</v>
      </c>
      <c r="C21" s="32" t="s">
        <v>1696</v>
      </c>
      <c r="D21" s="32" t="s">
        <v>449</v>
      </c>
      <c r="E21" s="33" t="s">
        <v>489</v>
      </c>
      <c r="F21" s="33" t="s">
        <v>560</v>
      </c>
      <c r="G21" s="33" t="s">
        <v>449</v>
      </c>
      <c r="H21" s="34" t="s">
        <v>449</v>
      </c>
      <c r="I21" s="32" t="s">
        <v>449</v>
      </c>
      <c r="J21" s="33" t="s">
        <v>490</v>
      </c>
      <c r="K21" s="33" t="s">
        <v>449</v>
      </c>
      <c r="L21" s="34" t="s">
        <v>449</v>
      </c>
      <c r="M21" s="32" t="s">
        <v>449</v>
      </c>
      <c r="N21" s="33" t="s">
        <v>449</v>
      </c>
      <c r="O21" s="34" t="s">
        <v>518</v>
      </c>
      <c r="P21" s="32" t="s">
        <v>449</v>
      </c>
      <c r="Q21" s="33" t="s">
        <v>449</v>
      </c>
      <c r="R21" s="33" t="s">
        <v>449</v>
      </c>
      <c r="S21" s="33" t="s">
        <v>449</v>
      </c>
      <c r="T21" s="34" t="s">
        <v>449</v>
      </c>
      <c r="U21" s="32" t="s">
        <v>449</v>
      </c>
      <c r="V21" s="33" t="s">
        <v>449</v>
      </c>
      <c r="W21" s="33" t="s">
        <v>449</v>
      </c>
      <c r="X21" s="34" t="s">
        <v>449</v>
      </c>
      <c r="Y21" s="32" t="s">
        <v>449</v>
      </c>
      <c r="Z21" s="33" t="s">
        <v>449</v>
      </c>
      <c r="AA21" s="33" t="s">
        <v>449</v>
      </c>
      <c r="AB21" s="34" t="s">
        <v>449</v>
      </c>
      <c r="AC21" s="10"/>
    </row>
    <row r="22" spans="1:29" x14ac:dyDescent="0.35">
      <c r="B22" s="1" t="s">
        <v>1929</v>
      </c>
    </row>
    <row r="23" spans="1:29" x14ac:dyDescent="0.35">
      <c r="B23" s="1" t="s">
        <v>529</v>
      </c>
    </row>
    <row r="24" spans="1:29" x14ac:dyDescent="0.35">
      <c r="B24" s="1" t="s">
        <v>530</v>
      </c>
    </row>
  </sheetData>
  <hyperlinks>
    <hyperlink ref="C1" location="Index!A152" display="Return to Index" xr:uid="{00000000-0004-0000-94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4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500-000000000000}">
  <dimension ref="A1:X24"/>
  <sheetViews>
    <sheetView showGridLines="0" zoomScale="85" zoomScaleNormal="85" workbookViewId="0">
      <pane ySplit="7" topLeftCell="A8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390</v>
      </c>
    </row>
    <row r="6" spans="1:24" x14ac:dyDescent="0.35">
      <c r="B6" s="1" t="s">
        <v>393</v>
      </c>
    </row>
    <row r="7" spans="1:24" ht="130.5" x14ac:dyDescent="0.35">
      <c r="B7" s="5" t="s">
        <v>449</v>
      </c>
      <c r="C7" s="6" t="s">
        <v>450</v>
      </c>
      <c r="D7" s="6" t="s">
        <v>535</v>
      </c>
      <c r="E7" s="7" t="s">
        <v>536</v>
      </c>
      <c r="F7" s="7" t="s">
        <v>537</v>
      </c>
      <c r="G7" s="7" t="s">
        <v>538</v>
      </c>
      <c r="H7" s="7" t="s">
        <v>539</v>
      </c>
      <c r="I7" s="7" t="s">
        <v>540</v>
      </c>
      <c r="J7" s="6" t="s">
        <v>541</v>
      </c>
      <c r="K7" s="7" t="s">
        <v>542</v>
      </c>
      <c r="L7" s="6" t="s">
        <v>543</v>
      </c>
      <c r="M7" s="7" t="s">
        <v>544</v>
      </c>
      <c r="N7" s="7" t="s">
        <v>545</v>
      </c>
      <c r="O7" s="7" t="s">
        <v>546</v>
      </c>
      <c r="P7" s="7" t="s">
        <v>547</v>
      </c>
      <c r="Q7" s="7" t="s">
        <v>548</v>
      </c>
      <c r="R7" s="7" t="s">
        <v>549</v>
      </c>
      <c r="S7" s="6" t="s">
        <v>550</v>
      </c>
      <c r="T7" s="7" t="s">
        <v>551</v>
      </c>
      <c r="U7" s="7" t="s">
        <v>552</v>
      </c>
      <c r="V7" s="7" t="s">
        <v>553</v>
      </c>
      <c r="W7" s="7" t="s">
        <v>554</v>
      </c>
    </row>
    <row r="8" spans="1:24" x14ac:dyDescent="0.35">
      <c r="B8" s="8" t="s">
        <v>476</v>
      </c>
      <c r="C8" s="9">
        <v>5487</v>
      </c>
      <c r="D8" s="10">
        <v>2154</v>
      </c>
      <c r="E8" s="5">
        <v>376</v>
      </c>
      <c r="F8" s="5">
        <v>1152</v>
      </c>
      <c r="G8" s="5">
        <v>651</v>
      </c>
      <c r="H8" s="5">
        <v>683</v>
      </c>
      <c r="I8" s="11">
        <v>352</v>
      </c>
      <c r="J8" s="10">
        <v>4560</v>
      </c>
      <c r="K8" s="11">
        <v>734</v>
      </c>
      <c r="L8" s="10">
        <v>864</v>
      </c>
      <c r="M8" s="5">
        <v>1238</v>
      </c>
      <c r="N8" s="5">
        <v>404</v>
      </c>
      <c r="O8" s="5">
        <v>1442</v>
      </c>
      <c r="P8" s="5">
        <v>819</v>
      </c>
      <c r="Q8" s="5">
        <v>261</v>
      </c>
      <c r="R8" s="11">
        <v>196</v>
      </c>
      <c r="S8" s="10">
        <v>931</v>
      </c>
      <c r="T8" s="5">
        <v>1447</v>
      </c>
      <c r="U8" s="5">
        <v>1554</v>
      </c>
      <c r="V8" s="5">
        <v>640</v>
      </c>
      <c r="W8" s="11">
        <v>302</v>
      </c>
    </row>
    <row r="9" spans="1:24" x14ac:dyDescent="0.35">
      <c r="B9" s="17" t="s">
        <v>1930</v>
      </c>
      <c r="C9" s="18">
        <v>5487</v>
      </c>
      <c r="D9" s="19">
        <v>2041</v>
      </c>
      <c r="E9" s="20">
        <v>412</v>
      </c>
      <c r="F9" s="20">
        <v>986</v>
      </c>
      <c r="G9" s="20">
        <v>680</v>
      </c>
      <c r="H9" s="20">
        <v>832</v>
      </c>
      <c r="I9" s="21">
        <v>384</v>
      </c>
      <c r="J9" s="19">
        <v>4285</v>
      </c>
      <c r="K9" s="21">
        <v>923</v>
      </c>
      <c r="L9" s="19">
        <v>998</v>
      </c>
      <c r="M9" s="20">
        <v>1206</v>
      </c>
      <c r="N9" s="20">
        <v>382</v>
      </c>
      <c r="O9" s="20">
        <v>1335</v>
      </c>
      <c r="P9" s="20">
        <v>758</v>
      </c>
      <c r="Q9" s="20">
        <v>211</v>
      </c>
      <c r="R9" s="21">
        <v>264</v>
      </c>
      <c r="S9" s="19">
        <v>1121</v>
      </c>
      <c r="T9" s="20">
        <v>1466</v>
      </c>
      <c r="U9" s="20">
        <v>1337</v>
      </c>
      <c r="V9" s="20">
        <v>517</v>
      </c>
      <c r="W9" s="21">
        <v>395</v>
      </c>
    </row>
    <row r="10" spans="1:24" x14ac:dyDescent="0.35">
      <c r="A10" s="11"/>
      <c r="B10" s="22" t="s">
        <v>487</v>
      </c>
      <c r="C10" s="23">
        <v>403</v>
      </c>
      <c r="D10" s="24">
        <v>123</v>
      </c>
      <c r="E10" s="25">
        <v>43</v>
      </c>
      <c r="F10" s="25">
        <v>82</v>
      </c>
      <c r="G10" s="25">
        <v>58</v>
      </c>
      <c r="H10" s="25">
        <v>53</v>
      </c>
      <c r="I10" s="26">
        <v>34</v>
      </c>
      <c r="J10" s="24">
        <v>378</v>
      </c>
      <c r="K10" s="26">
        <v>21</v>
      </c>
      <c r="L10" s="24">
        <v>78</v>
      </c>
      <c r="M10" s="25">
        <v>95</v>
      </c>
      <c r="N10" s="25">
        <v>32</v>
      </c>
      <c r="O10" s="25">
        <v>95</v>
      </c>
      <c r="P10" s="25">
        <v>48</v>
      </c>
      <c r="Q10" s="25">
        <v>16</v>
      </c>
      <c r="R10" s="26">
        <v>16</v>
      </c>
      <c r="S10" s="24">
        <v>78</v>
      </c>
      <c r="T10" s="25">
        <v>115</v>
      </c>
      <c r="U10" s="25">
        <v>111</v>
      </c>
      <c r="V10" s="25">
        <v>39</v>
      </c>
      <c r="W10" s="26">
        <v>28</v>
      </c>
      <c r="X10" s="10"/>
    </row>
    <row r="11" spans="1:24" x14ac:dyDescent="0.35">
      <c r="A11" s="11"/>
      <c r="B11" s="22" t="s">
        <v>449</v>
      </c>
      <c r="C11" s="27">
        <v>7.0000000000000007E-2</v>
      </c>
      <c r="D11" s="28">
        <v>0.06</v>
      </c>
      <c r="E11" s="29">
        <v>0.1</v>
      </c>
      <c r="F11" s="29">
        <v>0.08</v>
      </c>
      <c r="G11" s="29">
        <v>0.09</v>
      </c>
      <c r="H11" s="29">
        <v>0.06</v>
      </c>
      <c r="I11" s="30">
        <v>0.09</v>
      </c>
      <c r="J11" s="28">
        <v>0.09</v>
      </c>
      <c r="K11" s="30">
        <v>0.02</v>
      </c>
      <c r="L11" s="28">
        <v>0.08</v>
      </c>
      <c r="M11" s="29">
        <v>0.08</v>
      </c>
      <c r="N11" s="29">
        <v>0.08</v>
      </c>
      <c r="O11" s="29">
        <v>7.0000000000000007E-2</v>
      </c>
      <c r="P11" s="29">
        <v>0.06</v>
      </c>
      <c r="Q11" s="29">
        <v>0.08</v>
      </c>
      <c r="R11" s="30">
        <v>0.06</v>
      </c>
      <c r="S11" s="28">
        <v>7.0000000000000007E-2</v>
      </c>
      <c r="T11" s="29">
        <v>0.08</v>
      </c>
      <c r="U11" s="29">
        <v>0.08</v>
      </c>
      <c r="V11" s="29">
        <v>0.08</v>
      </c>
      <c r="W11" s="30">
        <v>7.0000000000000007E-2</v>
      </c>
      <c r="X11" s="10"/>
    </row>
    <row r="12" spans="1:24" x14ac:dyDescent="0.35">
      <c r="A12" s="11"/>
      <c r="B12" s="22" t="s">
        <v>449</v>
      </c>
      <c r="C12" s="24" t="s">
        <v>1697</v>
      </c>
      <c r="D12" s="24" t="s">
        <v>449</v>
      </c>
      <c r="E12" s="25" t="s">
        <v>560</v>
      </c>
      <c r="F12" s="25" t="s">
        <v>560</v>
      </c>
      <c r="G12" s="25" t="s">
        <v>449</v>
      </c>
      <c r="H12" s="25" t="s">
        <v>449</v>
      </c>
      <c r="I12" s="26" t="s">
        <v>449</v>
      </c>
      <c r="J12" s="24" t="s">
        <v>514</v>
      </c>
      <c r="K12" s="26" t="s">
        <v>449</v>
      </c>
      <c r="L12" s="24" t="s">
        <v>449</v>
      </c>
      <c r="M12" s="25" t="s">
        <v>449</v>
      </c>
      <c r="N12" s="25" t="s">
        <v>449</v>
      </c>
      <c r="O12" s="25" t="s">
        <v>449</v>
      </c>
      <c r="P12" s="25" t="s">
        <v>449</v>
      </c>
      <c r="Q12" s="25" t="s">
        <v>449</v>
      </c>
      <c r="R12" s="26" t="s">
        <v>449</v>
      </c>
      <c r="S12" s="24" t="s">
        <v>449</v>
      </c>
      <c r="T12" s="25" t="s">
        <v>449</v>
      </c>
      <c r="U12" s="25" t="s">
        <v>449</v>
      </c>
      <c r="V12" s="25" t="s">
        <v>449</v>
      </c>
      <c r="W12" s="26" t="s">
        <v>449</v>
      </c>
      <c r="X12" s="10"/>
    </row>
    <row r="13" spans="1:24" x14ac:dyDescent="0.35">
      <c r="A13" s="11"/>
      <c r="B13" s="8" t="s">
        <v>495</v>
      </c>
      <c r="C13" s="9">
        <v>940</v>
      </c>
      <c r="D13" s="10">
        <v>354</v>
      </c>
      <c r="E13" s="5">
        <v>57</v>
      </c>
      <c r="F13" s="5">
        <v>198</v>
      </c>
      <c r="G13" s="5">
        <v>114</v>
      </c>
      <c r="H13" s="5">
        <v>129</v>
      </c>
      <c r="I13" s="11">
        <v>57</v>
      </c>
      <c r="J13" s="10">
        <v>799</v>
      </c>
      <c r="K13" s="11">
        <v>114</v>
      </c>
      <c r="L13" s="10">
        <v>161</v>
      </c>
      <c r="M13" s="5">
        <v>190</v>
      </c>
      <c r="N13" s="5">
        <v>66</v>
      </c>
      <c r="O13" s="5">
        <v>242</v>
      </c>
      <c r="P13" s="5">
        <v>122</v>
      </c>
      <c r="Q13" s="5">
        <v>48</v>
      </c>
      <c r="R13" s="11">
        <v>40</v>
      </c>
      <c r="S13" s="10">
        <v>190</v>
      </c>
      <c r="T13" s="5">
        <v>225</v>
      </c>
      <c r="U13" s="5">
        <v>246</v>
      </c>
      <c r="V13" s="5">
        <v>96</v>
      </c>
      <c r="W13" s="11">
        <v>59</v>
      </c>
      <c r="X13" s="10"/>
    </row>
    <row r="14" spans="1:24" x14ac:dyDescent="0.35">
      <c r="A14" s="11"/>
      <c r="B14" s="8" t="s">
        <v>449</v>
      </c>
      <c r="C14" s="12">
        <v>0.17</v>
      </c>
      <c r="D14" s="13">
        <v>0.17</v>
      </c>
      <c r="E14" s="14">
        <v>0.14000000000000001</v>
      </c>
      <c r="F14" s="14">
        <v>0.2</v>
      </c>
      <c r="G14" s="14">
        <v>0.17</v>
      </c>
      <c r="H14" s="14">
        <v>0.16</v>
      </c>
      <c r="I14" s="15">
        <v>0.15</v>
      </c>
      <c r="J14" s="13">
        <v>0.19</v>
      </c>
      <c r="K14" s="15">
        <v>0.12</v>
      </c>
      <c r="L14" s="13">
        <v>0.16</v>
      </c>
      <c r="M14" s="14">
        <v>0.16</v>
      </c>
      <c r="N14" s="14">
        <v>0.17</v>
      </c>
      <c r="O14" s="14">
        <v>0.18</v>
      </c>
      <c r="P14" s="14">
        <v>0.16</v>
      </c>
      <c r="Q14" s="14">
        <v>0.23</v>
      </c>
      <c r="R14" s="15">
        <v>0.15</v>
      </c>
      <c r="S14" s="13">
        <v>0.17</v>
      </c>
      <c r="T14" s="14">
        <v>0.15</v>
      </c>
      <c r="U14" s="14">
        <v>0.18</v>
      </c>
      <c r="V14" s="14">
        <v>0.19</v>
      </c>
      <c r="W14" s="15">
        <v>0.15</v>
      </c>
      <c r="X14" s="10"/>
    </row>
    <row r="15" spans="1:24" x14ac:dyDescent="0.35">
      <c r="A15" s="11"/>
      <c r="B15" s="8" t="s">
        <v>449</v>
      </c>
      <c r="C15" s="10" t="s">
        <v>886</v>
      </c>
      <c r="D15" s="10" t="s">
        <v>449</v>
      </c>
      <c r="E15" s="5" t="s">
        <v>449</v>
      </c>
      <c r="F15" s="5" t="s">
        <v>898</v>
      </c>
      <c r="G15" s="5" t="s">
        <v>449</v>
      </c>
      <c r="H15" s="5" t="s">
        <v>449</v>
      </c>
      <c r="I15" s="11" t="s">
        <v>449</v>
      </c>
      <c r="J15" s="10" t="s">
        <v>514</v>
      </c>
      <c r="K15" s="11" t="s">
        <v>449</v>
      </c>
      <c r="L15" s="10" t="s">
        <v>449</v>
      </c>
      <c r="M15" s="5" t="s">
        <v>449</v>
      </c>
      <c r="N15" s="5" t="s">
        <v>449</v>
      </c>
      <c r="O15" s="5" t="s">
        <v>449</v>
      </c>
      <c r="P15" s="5" t="s">
        <v>449</v>
      </c>
      <c r="Q15" s="5" t="s">
        <v>1012</v>
      </c>
      <c r="R15" s="11" t="s">
        <v>449</v>
      </c>
      <c r="S15" s="10" t="s">
        <v>449</v>
      </c>
      <c r="T15" s="5" t="s">
        <v>449</v>
      </c>
      <c r="U15" s="5" t="s">
        <v>449</v>
      </c>
      <c r="V15" s="5" t="s">
        <v>449</v>
      </c>
      <c r="W15" s="11" t="s">
        <v>449</v>
      </c>
      <c r="X15" s="10"/>
    </row>
    <row r="16" spans="1:24" x14ac:dyDescent="0.35">
      <c r="A16" s="11"/>
      <c r="B16" s="22" t="s">
        <v>503</v>
      </c>
      <c r="C16" s="23">
        <v>1417</v>
      </c>
      <c r="D16" s="24">
        <v>512</v>
      </c>
      <c r="E16" s="25">
        <v>108</v>
      </c>
      <c r="F16" s="25">
        <v>246</v>
      </c>
      <c r="G16" s="25">
        <v>170</v>
      </c>
      <c r="H16" s="25">
        <v>250</v>
      </c>
      <c r="I16" s="26">
        <v>95</v>
      </c>
      <c r="J16" s="24">
        <v>1136</v>
      </c>
      <c r="K16" s="26">
        <v>223</v>
      </c>
      <c r="L16" s="24">
        <v>268</v>
      </c>
      <c r="M16" s="25">
        <v>311</v>
      </c>
      <c r="N16" s="25">
        <v>119</v>
      </c>
      <c r="O16" s="25">
        <v>315</v>
      </c>
      <c r="P16" s="25">
        <v>180</v>
      </c>
      <c r="Q16" s="25">
        <v>55</v>
      </c>
      <c r="R16" s="26">
        <v>98</v>
      </c>
      <c r="S16" s="24">
        <v>311</v>
      </c>
      <c r="T16" s="25">
        <v>399</v>
      </c>
      <c r="U16" s="25">
        <v>337</v>
      </c>
      <c r="V16" s="25">
        <v>101</v>
      </c>
      <c r="W16" s="26">
        <v>120</v>
      </c>
      <c r="X16" s="10"/>
    </row>
    <row r="17" spans="1:24" x14ac:dyDescent="0.35">
      <c r="A17" s="11"/>
      <c r="B17" s="22" t="s">
        <v>449</v>
      </c>
      <c r="C17" s="27">
        <v>0.26</v>
      </c>
      <c r="D17" s="28">
        <v>0.25</v>
      </c>
      <c r="E17" s="29">
        <v>0.26</v>
      </c>
      <c r="F17" s="29">
        <v>0.25</v>
      </c>
      <c r="G17" s="29">
        <v>0.25</v>
      </c>
      <c r="H17" s="29">
        <v>0.3</v>
      </c>
      <c r="I17" s="30">
        <v>0.25</v>
      </c>
      <c r="J17" s="28">
        <v>0.27</v>
      </c>
      <c r="K17" s="30">
        <v>0.24</v>
      </c>
      <c r="L17" s="28">
        <v>0.27</v>
      </c>
      <c r="M17" s="29">
        <v>0.26</v>
      </c>
      <c r="N17" s="29">
        <v>0.31</v>
      </c>
      <c r="O17" s="29">
        <v>0.24</v>
      </c>
      <c r="P17" s="29">
        <v>0.24</v>
      </c>
      <c r="Q17" s="29">
        <v>0.26</v>
      </c>
      <c r="R17" s="30">
        <v>0.37</v>
      </c>
      <c r="S17" s="28">
        <v>0.28000000000000003</v>
      </c>
      <c r="T17" s="29">
        <v>0.27</v>
      </c>
      <c r="U17" s="29">
        <v>0.25</v>
      </c>
      <c r="V17" s="29">
        <v>0.2</v>
      </c>
      <c r="W17" s="30">
        <v>0.3</v>
      </c>
      <c r="X17" s="10"/>
    </row>
    <row r="18" spans="1:24" x14ac:dyDescent="0.35">
      <c r="A18" s="11"/>
      <c r="B18" s="22" t="s">
        <v>449</v>
      </c>
      <c r="C18" s="24" t="s">
        <v>647</v>
      </c>
      <c r="D18" s="24" t="s">
        <v>449</v>
      </c>
      <c r="E18" s="25" t="s">
        <v>449</v>
      </c>
      <c r="F18" s="25" t="s">
        <v>449</v>
      </c>
      <c r="G18" s="25" t="s">
        <v>449</v>
      </c>
      <c r="H18" s="25" t="s">
        <v>489</v>
      </c>
      <c r="I18" s="26" t="s">
        <v>449</v>
      </c>
      <c r="J18" s="24" t="s">
        <v>505</v>
      </c>
      <c r="K18" s="26" t="s">
        <v>449</v>
      </c>
      <c r="L18" s="24" t="s">
        <v>449</v>
      </c>
      <c r="M18" s="25" t="s">
        <v>449</v>
      </c>
      <c r="N18" s="25" t="s">
        <v>1296</v>
      </c>
      <c r="O18" s="25" t="s">
        <v>449</v>
      </c>
      <c r="P18" s="25" t="s">
        <v>449</v>
      </c>
      <c r="Q18" s="25" t="s">
        <v>449</v>
      </c>
      <c r="R18" s="26" t="s">
        <v>574</v>
      </c>
      <c r="S18" s="24" t="s">
        <v>647</v>
      </c>
      <c r="T18" s="25" t="s">
        <v>647</v>
      </c>
      <c r="U18" s="25" t="s">
        <v>647</v>
      </c>
      <c r="V18" s="25" t="s">
        <v>449</v>
      </c>
      <c r="W18" s="26" t="s">
        <v>647</v>
      </c>
      <c r="X18" s="10"/>
    </row>
    <row r="19" spans="1:24" x14ac:dyDescent="0.35">
      <c r="A19" s="11"/>
      <c r="B19" s="8" t="s">
        <v>510</v>
      </c>
      <c r="C19" s="9">
        <v>2727</v>
      </c>
      <c r="D19" s="10">
        <v>1052</v>
      </c>
      <c r="E19" s="5">
        <v>204</v>
      </c>
      <c r="F19" s="5">
        <v>460</v>
      </c>
      <c r="G19" s="5">
        <v>338</v>
      </c>
      <c r="H19" s="5">
        <v>400</v>
      </c>
      <c r="I19" s="11">
        <v>199</v>
      </c>
      <c r="J19" s="10">
        <v>1972</v>
      </c>
      <c r="K19" s="11">
        <v>565</v>
      </c>
      <c r="L19" s="10">
        <v>491</v>
      </c>
      <c r="M19" s="5">
        <v>610</v>
      </c>
      <c r="N19" s="5">
        <v>164</v>
      </c>
      <c r="O19" s="5">
        <v>683</v>
      </c>
      <c r="P19" s="5">
        <v>408</v>
      </c>
      <c r="Q19" s="5">
        <v>92</v>
      </c>
      <c r="R19" s="11">
        <v>110</v>
      </c>
      <c r="S19" s="10">
        <v>541</v>
      </c>
      <c r="T19" s="5">
        <v>727</v>
      </c>
      <c r="U19" s="5">
        <v>643</v>
      </c>
      <c r="V19" s="5">
        <v>281</v>
      </c>
      <c r="W19" s="11">
        <v>189</v>
      </c>
      <c r="X19" s="10"/>
    </row>
    <row r="20" spans="1:24" x14ac:dyDescent="0.35">
      <c r="A20" s="11"/>
      <c r="B20" s="8" t="s">
        <v>449</v>
      </c>
      <c r="C20" s="12">
        <v>0.5</v>
      </c>
      <c r="D20" s="13">
        <v>0.52</v>
      </c>
      <c r="E20" s="14">
        <v>0.49</v>
      </c>
      <c r="F20" s="14">
        <v>0.47</v>
      </c>
      <c r="G20" s="14">
        <v>0.5</v>
      </c>
      <c r="H20" s="14">
        <v>0.48</v>
      </c>
      <c r="I20" s="15">
        <v>0.52</v>
      </c>
      <c r="J20" s="13">
        <v>0.46</v>
      </c>
      <c r="K20" s="15">
        <v>0.61</v>
      </c>
      <c r="L20" s="13">
        <v>0.49</v>
      </c>
      <c r="M20" s="14">
        <v>0.51</v>
      </c>
      <c r="N20" s="14">
        <v>0.43</v>
      </c>
      <c r="O20" s="14">
        <v>0.51</v>
      </c>
      <c r="P20" s="14">
        <v>0.54</v>
      </c>
      <c r="Q20" s="14">
        <v>0.44</v>
      </c>
      <c r="R20" s="15">
        <v>0.41</v>
      </c>
      <c r="S20" s="13">
        <v>0.48</v>
      </c>
      <c r="T20" s="14">
        <v>0.5</v>
      </c>
      <c r="U20" s="14">
        <v>0.48</v>
      </c>
      <c r="V20" s="14">
        <v>0.54</v>
      </c>
      <c r="W20" s="15">
        <v>0.48</v>
      </c>
      <c r="X20" s="10"/>
    </row>
    <row r="21" spans="1:24" x14ac:dyDescent="0.35">
      <c r="A21" s="5"/>
      <c r="B21" s="31" t="s">
        <v>449</v>
      </c>
      <c r="C21" s="32" t="s">
        <v>1028</v>
      </c>
      <c r="D21" s="32" t="s">
        <v>614</v>
      </c>
      <c r="E21" s="33" t="s">
        <v>449</v>
      </c>
      <c r="F21" s="33" t="s">
        <v>449</v>
      </c>
      <c r="G21" s="33" t="s">
        <v>449</v>
      </c>
      <c r="H21" s="33" t="s">
        <v>449</v>
      </c>
      <c r="I21" s="34" t="s">
        <v>449</v>
      </c>
      <c r="J21" s="32" t="s">
        <v>449</v>
      </c>
      <c r="K21" s="34" t="s">
        <v>506</v>
      </c>
      <c r="L21" s="32" t="s">
        <v>449</v>
      </c>
      <c r="M21" s="33" t="s">
        <v>517</v>
      </c>
      <c r="N21" s="33" t="s">
        <v>449</v>
      </c>
      <c r="O21" s="33" t="s">
        <v>599</v>
      </c>
      <c r="P21" s="33" t="s">
        <v>1698</v>
      </c>
      <c r="Q21" s="33" t="s">
        <v>449</v>
      </c>
      <c r="R21" s="34" t="s">
        <v>449</v>
      </c>
      <c r="S21" s="32" t="s">
        <v>449</v>
      </c>
      <c r="T21" s="33" t="s">
        <v>449</v>
      </c>
      <c r="U21" s="33" t="s">
        <v>449</v>
      </c>
      <c r="V21" s="33" t="s">
        <v>493</v>
      </c>
      <c r="W21" s="34" t="s">
        <v>449</v>
      </c>
      <c r="X21" s="10"/>
    </row>
    <row r="22" spans="1:24" x14ac:dyDescent="0.35">
      <c r="B22" s="1" t="s">
        <v>1929</v>
      </c>
    </row>
    <row r="23" spans="1:24" x14ac:dyDescent="0.35">
      <c r="B23" s="1" t="s">
        <v>577</v>
      </c>
    </row>
    <row r="24" spans="1:24" x14ac:dyDescent="0.35">
      <c r="B24" s="1" t="s">
        <v>578</v>
      </c>
    </row>
  </sheetData>
  <hyperlinks>
    <hyperlink ref="C1" location="Index!A153" display="Return to Index" xr:uid="{00000000-0004-0000-95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4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600-000000000000}">
  <dimension ref="A1:AC24"/>
  <sheetViews>
    <sheetView showGridLines="0" zoomScale="85" zoomScaleNormal="85" workbookViewId="0">
      <pane ySplit="7" topLeftCell="A8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392</v>
      </c>
    </row>
    <row r="6" spans="1:29" x14ac:dyDescent="0.35">
      <c r="B6" s="1" t="s">
        <v>398</v>
      </c>
    </row>
    <row r="7" spans="1:29" ht="58" x14ac:dyDescent="0.35">
      <c r="B7" s="5" t="s">
        <v>449</v>
      </c>
      <c r="C7" s="6" t="s">
        <v>450</v>
      </c>
      <c r="D7" s="6" t="s">
        <v>451</v>
      </c>
      <c r="E7" s="7" t="s">
        <v>452</v>
      </c>
      <c r="F7" s="7" t="s">
        <v>453</v>
      </c>
      <c r="G7" s="7" t="s">
        <v>454</v>
      </c>
      <c r="H7" s="7" t="s">
        <v>455</v>
      </c>
      <c r="I7" s="6" t="s">
        <v>456</v>
      </c>
      <c r="J7" s="7" t="s">
        <v>457</v>
      </c>
      <c r="K7" s="7" t="s">
        <v>458</v>
      </c>
      <c r="L7" s="7" t="s">
        <v>459</v>
      </c>
      <c r="M7" s="6" t="s">
        <v>460</v>
      </c>
      <c r="N7" s="7" t="s">
        <v>461</v>
      </c>
      <c r="O7" s="7" t="s">
        <v>462</v>
      </c>
      <c r="P7" s="6" t="s">
        <v>463</v>
      </c>
      <c r="Q7" s="7" t="s">
        <v>464</v>
      </c>
      <c r="R7" s="7" t="s">
        <v>465</v>
      </c>
      <c r="S7" s="7" t="s">
        <v>466</v>
      </c>
      <c r="T7" s="7" t="s">
        <v>467</v>
      </c>
      <c r="U7" s="6" t="s">
        <v>468</v>
      </c>
      <c r="V7" s="7" t="s">
        <v>469</v>
      </c>
      <c r="W7" s="7" t="s">
        <v>470</v>
      </c>
      <c r="X7" s="7" t="s">
        <v>471</v>
      </c>
      <c r="Y7" s="6" t="s">
        <v>472</v>
      </c>
      <c r="Z7" s="7" t="s">
        <v>473</v>
      </c>
      <c r="AA7" s="7" t="s">
        <v>474</v>
      </c>
      <c r="AB7" s="7" t="s">
        <v>475</v>
      </c>
    </row>
    <row r="8" spans="1:29" x14ac:dyDescent="0.35">
      <c r="B8" s="8" t="s">
        <v>476</v>
      </c>
      <c r="C8" s="9">
        <v>5487</v>
      </c>
      <c r="D8" s="10">
        <v>3587</v>
      </c>
      <c r="E8" s="5">
        <v>1145</v>
      </c>
      <c r="F8" s="5">
        <v>362</v>
      </c>
      <c r="G8" s="5">
        <v>6</v>
      </c>
      <c r="H8" s="11">
        <v>14</v>
      </c>
      <c r="I8" s="10">
        <v>2468</v>
      </c>
      <c r="J8" s="5">
        <v>434</v>
      </c>
      <c r="K8" s="5">
        <v>672</v>
      </c>
      <c r="L8" s="11">
        <v>13</v>
      </c>
      <c r="M8" s="10">
        <v>1924</v>
      </c>
      <c r="N8" s="5">
        <v>3255</v>
      </c>
      <c r="O8" s="11">
        <v>289</v>
      </c>
      <c r="P8" s="10">
        <v>3575</v>
      </c>
      <c r="Q8" s="5">
        <v>1645</v>
      </c>
      <c r="R8" s="5">
        <v>225</v>
      </c>
      <c r="S8" s="5">
        <v>32</v>
      </c>
      <c r="T8" s="11">
        <v>10</v>
      </c>
      <c r="U8" s="10">
        <v>506</v>
      </c>
      <c r="V8" s="5">
        <v>303</v>
      </c>
      <c r="W8" s="5">
        <v>2259</v>
      </c>
      <c r="X8" s="11">
        <v>38</v>
      </c>
      <c r="Y8" s="10">
        <v>1127</v>
      </c>
      <c r="Z8" s="5">
        <v>4138</v>
      </c>
      <c r="AA8" s="5">
        <v>120</v>
      </c>
      <c r="AB8" s="11">
        <v>39</v>
      </c>
    </row>
    <row r="9" spans="1:29" x14ac:dyDescent="0.35">
      <c r="B9" s="17" t="s">
        <v>1930</v>
      </c>
      <c r="C9" s="18">
        <v>5487</v>
      </c>
      <c r="D9" s="19">
        <v>3514</v>
      </c>
      <c r="E9" s="20">
        <v>1157</v>
      </c>
      <c r="F9" s="20">
        <v>364</v>
      </c>
      <c r="G9" s="20" t="s">
        <v>477</v>
      </c>
      <c r="H9" s="21" t="s">
        <v>478</v>
      </c>
      <c r="I9" s="19">
        <v>2464</v>
      </c>
      <c r="J9" s="20">
        <v>454</v>
      </c>
      <c r="K9" s="20">
        <v>577</v>
      </c>
      <c r="L9" s="21" t="s">
        <v>479</v>
      </c>
      <c r="M9" s="19">
        <v>2194</v>
      </c>
      <c r="N9" s="20">
        <v>2936</v>
      </c>
      <c r="O9" s="21">
        <v>333</v>
      </c>
      <c r="P9" s="19">
        <v>3593</v>
      </c>
      <c r="Q9" s="20">
        <v>1588</v>
      </c>
      <c r="R9" s="20">
        <v>251</v>
      </c>
      <c r="S9" s="20" t="s">
        <v>480</v>
      </c>
      <c r="T9" s="21" t="s">
        <v>481</v>
      </c>
      <c r="U9" s="19">
        <v>493</v>
      </c>
      <c r="V9" s="20">
        <v>295</v>
      </c>
      <c r="W9" s="20">
        <v>2159</v>
      </c>
      <c r="X9" s="21" t="s">
        <v>482</v>
      </c>
      <c r="Y9" s="19">
        <v>1285</v>
      </c>
      <c r="Z9" s="20">
        <v>3961</v>
      </c>
      <c r="AA9" s="20" t="s">
        <v>483</v>
      </c>
      <c r="AB9" s="21" t="s">
        <v>484</v>
      </c>
    </row>
    <row r="10" spans="1:29" x14ac:dyDescent="0.35">
      <c r="A10" s="11"/>
      <c r="B10" s="22" t="s">
        <v>487</v>
      </c>
      <c r="C10" s="23">
        <v>1254</v>
      </c>
      <c r="D10" s="24">
        <v>810</v>
      </c>
      <c r="E10" s="25">
        <v>250</v>
      </c>
      <c r="F10" s="25">
        <v>85</v>
      </c>
      <c r="G10" s="25">
        <v>2</v>
      </c>
      <c r="H10" s="26">
        <v>4</v>
      </c>
      <c r="I10" s="24">
        <v>506</v>
      </c>
      <c r="J10" s="25">
        <v>131</v>
      </c>
      <c r="K10" s="25">
        <v>171</v>
      </c>
      <c r="L10" s="26">
        <v>2</v>
      </c>
      <c r="M10" s="24">
        <v>310</v>
      </c>
      <c r="N10" s="25">
        <v>888</v>
      </c>
      <c r="O10" s="26">
        <v>54</v>
      </c>
      <c r="P10" s="24">
        <v>819</v>
      </c>
      <c r="Q10" s="25">
        <v>395</v>
      </c>
      <c r="R10" s="25">
        <v>35</v>
      </c>
      <c r="S10" s="25">
        <v>4</v>
      </c>
      <c r="T10" s="26">
        <v>1</v>
      </c>
      <c r="U10" s="24">
        <v>89</v>
      </c>
      <c r="V10" s="25">
        <v>56</v>
      </c>
      <c r="W10" s="25">
        <v>521</v>
      </c>
      <c r="X10" s="26">
        <v>7</v>
      </c>
      <c r="Y10" s="24">
        <v>192</v>
      </c>
      <c r="Z10" s="25">
        <v>1022</v>
      </c>
      <c r="AA10" s="25">
        <v>25</v>
      </c>
      <c r="AB10" s="26">
        <v>4</v>
      </c>
      <c r="AC10" s="10"/>
    </row>
    <row r="11" spans="1:29" x14ac:dyDescent="0.35">
      <c r="A11" s="11"/>
      <c r="B11" s="22" t="s">
        <v>449</v>
      </c>
      <c r="C11" s="27">
        <v>0.23</v>
      </c>
      <c r="D11" s="28">
        <v>0.23</v>
      </c>
      <c r="E11" s="29">
        <v>0.22</v>
      </c>
      <c r="F11" s="29">
        <v>0.23</v>
      </c>
      <c r="G11" s="29">
        <v>0.48</v>
      </c>
      <c r="H11" s="30">
        <v>0.18</v>
      </c>
      <c r="I11" s="28">
        <v>0.21</v>
      </c>
      <c r="J11" s="29">
        <v>0.28999999999999998</v>
      </c>
      <c r="K11" s="29">
        <v>0.3</v>
      </c>
      <c r="L11" s="30">
        <v>0.14000000000000001</v>
      </c>
      <c r="M11" s="28">
        <v>0.14000000000000001</v>
      </c>
      <c r="N11" s="29">
        <v>0.3</v>
      </c>
      <c r="O11" s="30">
        <v>0.16</v>
      </c>
      <c r="P11" s="28">
        <v>0.23</v>
      </c>
      <c r="Q11" s="29">
        <v>0.25</v>
      </c>
      <c r="R11" s="29">
        <v>0.14000000000000001</v>
      </c>
      <c r="S11" s="29">
        <v>0.1</v>
      </c>
      <c r="T11" s="30">
        <v>0.04</v>
      </c>
      <c r="U11" s="28">
        <v>0.18</v>
      </c>
      <c r="V11" s="29">
        <v>0.19</v>
      </c>
      <c r="W11" s="29">
        <v>0.24</v>
      </c>
      <c r="X11" s="30">
        <v>0.12</v>
      </c>
      <c r="Y11" s="28">
        <v>0.15</v>
      </c>
      <c r="Z11" s="29">
        <v>0.26</v>
      </c>
      <c r="AA11" s="29">
        <v>0.21</v>
      </c>
      <c r="AB11" s="30">
        <v>0.1</v>
      </c>
      <c r="AC11" s="10"/>
    </row>
    <row r="12" spans="1:29" x14ac:dyDescent="0.35">
      <c r="A12" s="11"/>
      <c r="B12" s="22" t="s">
        <v>449</v>
      </c>
      <c r="C12" s="24" t="s">
        <v>1699</v>
      </c>
      <c r="D12" s="24" t="s">
        <v>449</v>
      </c>
      <c r="E12" s="25" t="s">
        <v>449</v>
      </c>
      <c r="F12" s="25" t="s">
        <v>449</v>
      </c>
      <c r="G12" s="25" t="s">
        <v>449</v>
      </c>
      <c r="H12" s="26" t="s">
        <v>449</v>
      </c>
      <c r="I12" s="24" t="s">
        <v>449</v>
      </c>
      <c r="J12" s="25" t="s">
        <v>600</v>
      </c>
      <c r="K12" s="25" t="s">
        <v>600</v>
      </c>
      <c r="L12" s="26" t="s">
        <v>449</v>
      </c>
      <c r="M12" s="24" t="s">
        <v>449</v>
      </c>
      <c r="N12" s="25" t="s">
        <v>499</v>
      </c>
      <c r="O12" s="26" t="s">
        <v>449</v>
      </c>
      <c r="P12" s="24" t="s">
        <v>558</v>
      </c>
      <c r="Q12" s="25" t="s">
        <v>558</v>
      </c>
      <c r="R12" s="25" t="s">
        <v>449</v>
      </c>
      <c r="S12" s="25" t="s">
        <v>449</v>
      </c>
      <c r="T12" s="26" t="s">
        <v>449</v>
      </c>
      <c r="U12" s="24" t="s">
        <v>449</v>
      </c>
      <c r="V12" s="25" t="s">
        <v>449</v>
      </c>
      <c r="W12" s="25" t="s">
        <v>493</v>
      </c>
      <c r="X12" s="26" t="s">
        <v>449</v>
      </c>
      <c r="Y12" s="24" t="s">
        <v>449</v>
      </c>
      <c r="Z12" s="25" t="s">
        <v>502</v>
      </c>
      <c r="AA12" s="25" t="s">
        <v>449</v>
      </c>
      <c r="AB12" s="26" t="s">
        <v>449</v>
      </c>
      <c r="AC12" s="10"/>
    </row>
    <row r="13" spans="1:29" x14ac:dyDescent="0.35">
      <c r="A13" s="11"/>
      <c r="B13" s="8" t="s">
        <v>495</v>
      </c>
      <c r="C13" s="9">
        <v>1372</v>
      </c>
      <c r="D13" s="10">
        <v>907</v>
      </c>
      <c r="E13" s="5">
        <v>275</v>
      </c>
      <c r="F13" s="5">
        <v>84</v>
      </c>
      <c r="G13" s="5" t="s">
        <v>486</v>
      </c>
      <c r="H13" s="11">
        <v>1</v>
      </c>
      <c r="I13" s="10">
        <v>632</v>
      </c>
      <c r="J13" s="5">
        <v>107</v>
      </c>
      <c r="K13" s="5">
        <v>165</v>
      </c>
      <c r="L13" s="11">
        <v>3</v>
      </c>
      <c r="M13" s="10">
        <v>460</v>
      </c>
      <c r="N13" s="5">
        <v>821</v>
      </c>
      <c r="O13" s="11">
        <v>82</v>
      </c>
      <c r="P13" s="10">
        <v>937</v>
      </c>
      <c r="Q13" s="5">
        <v>379</v>
      </c>
      <c r="R13" s="5">
        <v>44</v>
      </c>
      <c r="S13" s="5">
        <v>6</v>
      </c>
      <c r="T13" s="11">
        <v>6</v>
      </c>
      <c r="U13" s="10">
        <v>123</v>
      </c>
      <c r="V13" s="5">
        <v>64</v>
      </c>
      <c r="W13" s="5">
        <v>595</v>
      </c>
      <c r="X13" s="11">
        <v>10</v>
      </c>
      <c r="Y13" s="10">
        <v>272</v>
      </c>
      <c r="Z13" s="5">
        <v>1047</v>
      </c>
      <c r="AA13" s="5">
        <v>24</v>
      </c>
      <c r="AB13" s="11">
        <v>10</v>
      </c>
      <c r="AC13" s="10"/>
    </row>
    <row r="14" spans="1:29" x14ac:dyDescent="0.35">
      <c r="A14" s="11"/>
      <c r="B14" s="8" t="s">
        <v>449</v>
      </c>
      <c r="C14" s="12">
        <v>0.25</v>
      </c>
      <c r="D14" s="13">
        <v>0.26</v>
      </c>
      <c r="E14" s="14">
        <v>0.24</v>
      </c>
      <c r="F14" s="14">
        <v>0.23</v>
      </c>
      <c r="G14" s="5" t="s">
        <v>486</v>
      </c>
      <c r="H14" s="15">
        <v>0.03</v>
      </c>
      <c r="I14" s="13">
        <v>0.26</v>
      </c>
      <c r="J14" s="14">
        <v>0.24</v>
      </c>
      <c r="K14" s="14">
        <v>0.28000000000000003</v>
      </c>
      <c r="L14" s="15">
        <v>0.18</v>
      </c>
      <c r="M14" s="13">
        <v>0.21</v>
      </c>
      <c r="N14" s="14">
        <v>0.28000000000000003</v>
      </c>
      <c r="O14" s="15">
        <v>0.25</v>
      </c>
      <c r="P14" s="13">
        <v>0.26</v>
      </c>
      <c r="Q14" s="14">
        <v>0.24</v>
      </c>
      <c r="R14" s="14">
        <v>0.18</v>
      </c>
      <c r="S14" s="14">
        <v>0.15</v>
      </c>
      <c r="T14" s="15">
        <v>0.42</v>
      </c>
      <c r="U14" s="13">
        <v>0.25</v>
      </c>
      <c r="V14" s="14">
        <v>0.22</v>
      </c>
      <c r="W14" s="14">
        <v>0.28000000000000003</v>
      </c>
      <c r="X14" s="15">
        <v>0.18</v>
      </c>
      <c r="Y14" s="13">
        <v>0.21</v>
      </c>
      <c r="Z14" s="14">
        <v>0.26</v>
      </c>
      <c r="AA14" s="14">
        <v>0.2</v>
      </c>
      <c r="AB14" s="15">
        <v>0.22</v>
      </c>
      <c r="AC14" s="10"/>
    </row>
    <row r="15" spans="1:29" x14ac:dyDescent="0.35">
      <c r="A15" s="11"/>
      <c r="B15" s="8" t="s">
        <v>449</v>
      </c>
      <c r="C15" s="10" t="s">
        <v>1315</v>
      </c>
      <c r="D15" s="10" t="s">
        <v>449</v>
      </c>
      <c r="E15" s="5" t="s">
        <v>449</v>
      </c>
      <c r="F15" s="5" t="s">
        <v>449</v>
      </c>
      <c r="G15" s="5" t="s">
        <v>449</v>
      </c>
      <c r="H15" s="11" t="s">
        <v>449</v>
      </c>
      <c r="I15" s="10" t="s">
        <v>449</v>
      </c>
      <c r="J15" s="5" t="s">
        <v>449</v>
      </c>
      <c r="K15" s="5" t="s">
        <v>449</v>
      </c>
      <c r="L15" s="11" t="s">
        <v>449</v>
      </c>
      <c r="M15" s="10" t="s">
        <v>449</v>
      </c>
      <c r="N15" s="5" t="s">
        <v>603</v>
      </c>
      <c r="O15" s="11" t="s">
        <v>449</v>
      </c>
      <c r="P15" s="10" t="s">
        <v>558</v>
      </c>
      <c r="Q15" s="5" t="s">
        <v>449</v>
      </c>
      <c r="R15" s="5" t="s">
        <v>449</v>
      </c>
      <c r="S15" s="5" t="s">
        <v>449</v>
      </c>
      <c r="T15" s="11" t="s">
        <v>449</v>
      </c>
      <c r="U15" s="10" t="s">
        <v>449</v>
      </c>
      <c r="V15" s="5" t="s">
        <v>449</v>
      </c>
      <c r="W15" s="5" t="s">
        <v>505</v>
      </c>
      <c r="X15" s="11" t="s">
        <v>449</v>
      </c>
      <c r="Y15" s="10" t="s">
        <v>449</v>
      </c>
      <c r="Z15" s="5" t="s">
        <v>502</v>
      </c>
      <c r="AA15" s="5" t="s">
        <v>449</v>
      </c>
      <c r="AB15" s="11" t="s">
        <v>449</v>
      </c>
      <c r="AC15" s="10"/>
    </row>
    <row r="16" spans="1:29" x14ac:dyDescent="0.35">
      <c r="A16" s="11"/>
      <c r="B16" s="22" t="s">
        <v>503</v>
      </c>
      <c r="C16" s="23">
        <v>1517</v>
      </c>
      <c r="D16" s="24">
        <v>941</v>
      </c>
      <c r="E16" s="25">
        <v>372</v>
      </c>
      <c r="F16" s="25">
        <v>115</v>
      </c>
      <c r="G16" s="25">
        <v>1</v>
      </c>
      <c r="H16" s="26">
        <v>2</v>
      </c>
      <c r="I16" s="24">
        <v>651</v>
      </c>
      <c r="J16" s="25">
        <v>131</v>
      </c>
      <c r="K16" s="25">
        <v>152</v>
      </c>
      <c r="L16" s="26">
        <v>5</v>
      </c>
      <c r="M16" s="24">
        <v>642</v>
      </c>
      <c r="N16" s="25">
        <v>758</v>
      </c>
      <c r="O16" s="26">
        <v>109</v>
      </c>
      <c r="P16" s="24">
        <v>1004</v>
      </c>
      <c r="Q16" s="25">
        <v>439</v>
      </c>
      <c r="R16" s="25">
        <v>60</v>
      </c>
      <c r="S16" s="25">
        <v>8</v>
      </c>
      <c r="T16" s="26">
        <v>6</v>
      </c>
      <c r="U16" s="24">
        <v>124</v>
      </c>
      <c r="V16" s="25">
        <v>96</v>
      </c>
      <c r="W16" s="25">
        <v>563</v>
      </c>
      <c r="X16" s="26">
        <v>14</v>
      </c>
      <c r="Y16" s="24">
        <v>395</v>
      </c>
      <c r="Z16" s="25">
        <v>1042</v>
      </c>
      <c r="AA16" s="25">
        <v>43</v>
      </c>
      <c r="AB16" s="26">
        <v>18</v>
      </c>
      <c r="AC16" s="10"/>
    </row>
    <row r="17" spans="1:29" x14ac:dyDescent="0.35">
      <c r="A17" s="11"/>
      <c r="B17" s="22" t="s">
        <v>449</v>
      </c>
      <c r="C17" s="27">
        <v>0.28000000000000003</v>
      </c>
      <c r="D17" s="28">
        <v>0.27</v>
      </c>
      <c r="E17" s="29">
        <v>0.32</v>
      </c>
      <c r="F17" s="29">
        <v>0.32</v>
      </c>
      <c r="G17" s="29">
        <v>0.15</v>
      </c>
      <c r="H17" s="30">
        <v>0.09</v>
      </c>
      <c r="I17" s="28">
        <v>0.26</v>
      </c>
      <c r="J17" s="29">
        <v>0.28999999999999998</v>
      </c>
      <c r="K17" s="29">
        <v>0.26</v>
      </c>
      <c r="L17" s="30">
        <v>0.3</v>
      </c>
      <c r="M17" s="28">
        <v>0.28999999999999998</v>
      </c>
      <c r="N17" s="29">
        <v>0.26</v>
      </c>
      <c r="O17" s="30">
        <v>0.33</v>
      </c>
      <c r="P17" s="28">
        <v>0.28000000000000003</v>
      </c>
      <c r="Q17" s="29">
        <v>0.28000000000000003</v>
      </c>
      <c r="R17" s="29">
        <v>0.24</v>
      </c>
      <c r="S17" s="29">
        <v>0.2</v>
      </c>
      <c r="T17" s="30">
        <v>0.42</v>
      </c>
      <c r="U17" s="28">
        <v>0.25</v>
      </c>
      <c r="V17" s="29">
        <v>0.32</v>
      </c>
      <c r="W17" s="29">
        <v>0.26</v>
      </c>
      <c r="X17" s="30">
        <v>0.25</v>
      </c>
      <c r="Y17" s="28">
        <v>0.31</v>
      </c>
      <c r="Z17" s="29">
        <v>0.26</v>
      </c>
      <c r="AA17" s="29">
        <v>0.36</v>
      </c>
      <c r="AB17" s="30">
        <v>0.42</v>
      </c>
      <c r="AC17" s="10"/>
    </row>
    <row r="18" spans="1:29" x14ac:dyDescent="0.35">
      <c r="A18" s="11"/>
      <c r="B18" s="22" t="s">
        <v>449</v>
      </c>
      <c r="C18" s="24" t="s">
        <v>635</v>
      </c>
      <c r="D18" s="24" t="s">
        <v>449</v>
      </c>
      <c r="E18" s="25" t="s">
        <v>489</v>
      </c>
      <c r="F18" s="25" t="s">
        <v>449</v>
      </c>
      <c r="G18" s="25" t="s">
        <v>449</v>
      </c>
      <c r="H18" s="26" t="s">
        <v>449</v>
      </c>
      <c r="I18" s="24" t="s">
        <v>449</v>
      </c>
      <c r="J18" s="25" t="s">
        <v>449</v>
      </c>
      <c r="K18" s="25" t="s">
        <v>449</v>
      </c>
      <c r="L18" s="26" t="s">
        <v>449</v>
      </c>
      <c r="M18" s="24" t="s">
        <v>517</v>
      </c>
      <c r="N18" s="25" t="s">
        <v>449</v>
      </c>
      <c r="O18" s="26" t="s">
        <v>517</v>
      </c>
      <c r="P18" s="24" t="s">
        <v>449</v>
      </c>
      <c r="Q18" s="25" t="s">
        <v>449</v>
      </c>
      <c r="R18" s="25" t="s">
        <v>449</v>
      </c>
      <c r="S18" s="25" t="s">
        <v>449</v>
      </c>
      <c r="T18" s="26" t="s">
        <v>449</v>
      </c>
      <c r="U18" s="24" t="s">
        <v>449</v>
      </c>
      <c r="V18" s="25" t="s">
        <v>449</v>
      </c>
      <c r="W18" s="25" t="s">
        <v>449</v>
      </c>
      <c r="X18" s="26" t="s">
        <v>449</v>
      </c>
      <c r="Y18" s="24" t="s">
        <v>598</v>
      </c>
      <c r="Z18" s="25" t="s">
        <v>449</v>
      </c>
      <c r="AA18" s="25" t="s">
        <v>449</v>
      </c>
      <c r="AB18" s="26" t="s">
        <v>449</v>
      </c>
      <c r="AC18" s="10"/>
    </row>
    <row r="19" spans="1:29" x14ac:dyDescent="0.35">
      <c r="A19" s="11"/>
      <c r="B19" s="8" t="s">
        <v>510</v>
      </c>
      <c r="C19" s="9">
        <v>1344</v>
      </c>
      <c r="D19" s="10">
        <v>856</v>
      </c>
      <c r="E19" s="5">
        <v>261</v>
      </c>
      <c r="F19" s="5">
        <v>80</v>
      </c>
      <c r="G19" s="5">
        <v>2</v>
      </c>
      <c r="H19" s="11">
        <v>14</v>
      </c>
      <c r="I19" s="10">
        <v>676</v>
      </c>
      <c r="J19" s="5">
        <v>84</v>
      </c>
      <c r="K19" s="5">
        <v>90</v>
      </c>
      <c r="L19" s="11">
        <v>7</v>
      </c>
      <c r="M19" s="10">
        <v>783</v>
      </c>
      <c r="N19" s="5">
        <v>469</v>
      </c>
      <c r="O19" s="11">
        <v>86</v>
      </c>
      <c r="P19" s="10">
        <v>833</v>
      </c>
      <c r="Q19" s="5">
        <v>375</v>
      </c>
      <c r="R19" s="5">
        <v>111</v>
      </c>
      <c r="S19" s="5">
        <v>22</v>
      </c>
      <c r="T19" s="11">
        <v>2</v>
      </c>
      <c r="U19" s="10">
        <v>158</v>
      </c>
      <c r="V19" s="5">
        <v>80</v>
      </c>
      <c r="W19" s="5">
        <v>480</v>
      </c>
      <c r="X19" s="11">
        <v>24</v>
      </c>
      <c r="Y19" s="10">
        <v>427</v>
      </c>
      <c r="Z19" s="5">
        <v>850</v>
      </c>
      <c r="AA19" s="5">
        <v>29</v>
      </c>
      <c r="AB19" s="11">
        <v>11</v>
      </c>
      <c r="AC19" s="10"/>
    </row>
    <row r="20" spans="1:29" x14ac:dyDescent="0.35">
      <c r="A20" s="11"/>
      <c r="B20" s="8" t="s">
        <v>449</v>
      </c>
      <c r="C20" s="12">
        <v>0.24</v>
      </c>
      <c r="D20" s="13">
        <v>0.24</v>
      </c>
      <c r="E20" s="14">
        <v>0.23</v>
      </c>
      <c r="F20" s="14">
        <v>0.22</v>
      </c>
      <c r="G20" s="14">
        <v>0.37</v>
      </c>
      <c r="H20" s="15">
        <v>0.7</v>
      </c>
      <c r="I20" s="13">
        <v>0.27</v>
      </c>
      <c r="J20" s="14">
        <v>0.18</v>
      </c>
      <c r="K20" s="14">
        <v>0.16</v>
      </c>
      <c r="L20" s="15">
        <v>0.38</v>
      </c>
      <c r="M20" s="13">
        <v>0.36</v>
      </c>
      <c r="N20" s="14">
        <v>0.16</v>
      </c>
      <c r="O20" s="15">
        <v>0.26</v>
      </c>
      <c r="P20" s="13">
        <v>0.23</v>
      </c>
      <c r="Q20" s="14">
        <v>0.24</v>
      </c>
      <c r="R20" s="14">
        <v>0.44</v>
      </c>
      <c r="S20" s="14">
        <v>0.55000000000000004</v>
      </c>
      <c r="T20" s="15">
        <v>0.12</v>
      </c>
      <c r="U20" s="13">
        <v>0.32</v>
      </c>
      <c r="V20" s="14">
        <v>0.27</v>
      </c>
      <c r="W20" s="14">
        <v>0.22</v>
      </c>
      <c r="X20" s="15">
        <v>0.45</v>
      </c>
      <c r="Y20" s="13">
        <v>0.33</v>
      </c>
      <c r="Z20" s="14">
        <v>0.21</v>
      </c>
      <c r="AA20" s="14">
        <v>0.24</v>
      </c>
      <c r="AB20" s="15">
        <v>0.26</v>
      </c>
      <c r="AC20" s="10"/>
    </row>
    <row r="21" spans="1:29" x14ac:dyDescent="0.35">
      <c r="A21" s="5"/>
      <c r="B21" s="31" t="s">
        <v>449</v>
      </c>
      <c r="C21" s="32" t="s">
        <v>1673</v>
      </c>
      <c r="D21" s="32" t="s">
        <v>449</v>
      </c>
      <c r="E21" s="33" t="s">
        <v>449</v>
      </c>
      <c r="F21" s="33" t="s">
        <v>449</v>
      </c>
      <c r="G21" s="33" t="s">
        <v>449</v>
      </c>
      <c r="H21" s="34" t="s">
        <v>449</v>
      </c>
      <c r="I21" s="32" t="s">
        <v>525</v>
      </c>
      <c r="J21" s="33" t="s">
        <v>449</v>
      </c>
      <c r="K21" s="33" t="s">
        <v>449</v>
      </c>
      <c r="L21" s="34" t="s">
        <v>449</v>
      </c>
      <c r="M21" s="32" t="s">
        <v>507</v>
      </c>
      <c r="N21" s="33" t="s">
        <v>449</v>
      </c>
      <c r="O21" s="34" t="s">
        <v>517</v>
      </c>
      <c r="P21" s="32" t="s">
        <v>449</v>
      </c>
      <c r="Q21" s="33" t="s">
        <v>449</v>
      </c>
      <c r="R21" s="33" t="s">
        <v>508</v>
      </c>
      <c r="S21" s="33" t="s">
        <v>449</v>
      </c>
      <c r="T21" s="34" t="s">
        <v>449</v>
      </c>
      <c r="U21" s="32" t="s">
        <v>501</v>
      </c>
      <c r="V21" s="33" t="s">
        <v>449</v>
      </c>
      <c r="W21" s="33" t="s">
        <v>449</v>
      </c>
      <c r="X21" s="34" t="s">
        <v>449</v>
      </c>
      <c r="Y21" s="32" t="s">
        <v>598</v>
      </c>
      <c r="Z21" s="33" t="s">
        <v>449</v>
      </c>
      <c r="AA21" s="33" t="s">
        <v>449</v>
      </c>
      <c r="AB21" s="34" t="s">
        <v>449</v>
      </c>
      <c r="AC21" s="10"/>
    </row>
    <row r="22" spans="1:29" x14ac:dyDescent="0.35">
      <c r="B22" s="1" t="s">
        <v>1929</v>
      </c>
    </row>
    <row r="23" spans="1:29" x14ac:dyDescent="0.35">
      <c r="B23" s="1" t="s">
        <v>529</v>
      </c>
    </row>
    <row r="24" spans="1:29" x14ac:dyDescent="0.35">
      <c r="B24" s="1" t="s">
        <v>530</v>
      </c>
    </row>
  </sheetData>
  <hyperlinks>
    <hyperlink ref="C1" location="Index!A154" display="Return to Index" xr:uid="{00000000-0004-0000-96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5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700-000000000000}">
  <dimension ref="A1:X24"/>
  <sheetViews>
    <sheetView showGridLines="0" zoomScale="85" zoomScaleNormal="85" workbookViewId="0">
      <pane ySplit="7" topLeftCell="A8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395</v>
      </c>
    </row>
    <row r="6" spans="1:24" x14ac:dyDescent="0.35">
      <c r="B6" s="1" t="s">
        <v>398</v>
      </c>
    </row>
    <row r="7" spans="1:24" ht="130.5" x14ac:dyDescent="0.35">
      <c r="B7" s="5" t="s">
        <v>449</v>
      </c>
      <c r="C7" s="6" t="s">
        <v>450</v>
      </c>
      <c r="D7" s="6" t="s">
        <v>535</v>
      </c>
      <c r="E7" s="7" t="s">
        <v>536</v>
      </c>
      <c r="F7" s="7" t="s">
        <v>537</v>
      </c>
      <c r="G7" s="7" t="s">
        <v>538</v>
      </c>
      <c r="H7" s="7" t="s">
        <v>539</v>
      </c>
      <c r="I7" s="7" t="s">
        <v>540</v>
      </c>
      <c r="J7" s="6" t="s">
        <v>541</v>
      </c>
      <c r="K7" s="7" t="s">
        <v>542</v>
      </c>
      <c r="L7" s="6" t="s">
        <v>543</v>
      </c>
      <c r="M7" s="7" t="s">
        <v>544</v>
      </c>
      <c r="N7" s="7" t="s">
        <v>545</v>
      </c>
      <c r="O7" s="7" t="s">
        <v>546</v>
      </c>
      <c r="P7" s="7" t="s">
        <v>547</v>
      </c>
      <c r="Q7" s="7" t="s">
        <v>548</v>
      </c>
      <c r="R7" s="7" t="s">
        <v>549</v>
      </c>
      <c r="S7" s="6" t="s">
        <v>550</v>
      </c>
      <c r="T7" s="7" t="s">
        <v>551</v>
      </c>
      <c r="U7" s="7" t="s">
        <v>552</v>
      </c>
      <c r="V7" s="7" t="s">
        <v>553</v>
      </c>
      <c r="W7" s="7" t="s">
        <v>554</v>
      </c>
    </row>
    <row r="8" spans="1:24" x14ac:dyDescent="0.35">
      <c r="B8" s="8" t="s">
        <v>476</v>
      </c>
      <c r="C8" s="9">
        <v>5487</v>
      </c>
      <c r="D8" s="10">
        <v>2154</v>
      </c>
      <c r="E8" s="5">
        <v>376</v>
      </c>
      <c r="F8" s="5">
        <v>1152</v>
      </c>
      <c r="G8" s="5">
        <v>651</v>
      </c>
      <c r="H8" s="5">
        <v>683</v>
      </c>
      <c r="I8" s="11">
        <v>352</v>
      </c>
      <c r="J8" s="10">
        <v>4560</v>
      </c>
      <c r="K8" s="11">
        <v>734</v>
      </c>
      <c r="L8" s="10">
        <v>864</v>
      </c>
      <c r="M8" s="5">
        <v>1238</v>
      </c>
      <c r="N8" s="5">
        <v>404</v>
      </c>
      <c r="O8" s="5">
        <v>1442</v>
      </c>
      <c r="P8" s="5">
        <v>819</v>
      </c>
      <c r="Q8" s="5">
        <v>261</v>
      </c>
      <c r="R8" s="11">
        <v>196</v>
      </c>
      <c r="S8" s="10">
        <v>931</v>
      </c>
      <c r="T8" s="5">
        <v>1447</v>
      </c>
      <c r="U8" s="5">
        <v>1554</v>
      </c>
      <c r="V8" s="5">
        <v>640</v>
      </c>
      <c r="W8" s="11">
        <v>302</v>
      </c>
    </row>
    <row r="9" spans="1:24" x14ac:dyDescent="0.35">
      <c r="B9" s="17" t="s">
        <v>1930</v>
      </c>
      <c r="C9" s="18">
        <v>5487</v>
      </c>
      <c r="D9" s="19">
        <v>2041</v>
      </c>
      <c r="E9" s="20">
        <v>412</v>
      </c>
      <c r="F9" s="20">
        <v>986</v>
      </c>
      <c r="G9" s="20">
        <v>680</v>
      </c>
      <c r="H9" s="20">
        <v>832</v>
      </c>
      <c r="I9" s="21">
        <v>384</v>
      </c>
      <c r="J9" s="19">
        <v>4285</v>
      </c>
      <c r="K9" s="21">
        <v>923</v>
      </c>
      <c r="L9" s="19">
        <v>998</v>
      </c>
      <c r="M9" s="20">
        <v>1206</v>
      </c>
      <c r="N9" s="20">
        <v>382</v>
      </c>
      <c r="O9" s="20">
        <v>1335</v>
      </c>
      <c r="P9" s="20">
        <v>758</v>
      </c>
      <c r="Q9" s="20">
        <v>211</v>
      </c>
      <c r="R9" s="21">
        <v>264</v>
      </c>
      <c r="S9" s="19">
        <v>1121</v>
      </c>
      <c r="T9" s="20">
        <v>1466</v>
      </c>
      <c r="U9" s="20">
        <v>1337</v>
      </c>
      <c r="V9" s="20">
        <v>517</v>
      </c>
      <c r="W9" s="21">
        <v>395</v>
      </c>
    </row>
    <row r="10" spans="1:24" x14ac:dyDescent="0.35">
      <c r="A10" s="11"/>
      <c r="B10" s="22" t="s">
        <v>487</v>
      </c>
      <c r="C10" s="23">
        <v>1254</v>
      </c>
      <c r="D10" s="24">
        <v>596</v>
      </c>
      <c r="E10" s="25">
        <v>67</v>
      </c>
      <c r="F10" s="25">
        <v>308</v>
      </c>
      <c r="G10" s="25">
        <v>123</v>
      </c>
      <c r="H10" s="25">
        <v>84</v>
      </c>
      <c r="I10" s="26">
        <v>60</v>
      </c>
      <c r="J10" s="24">
        <v>1080</v>
      </c>
      <c r="K10" s="26">
        <v>158</v>
      </c>
      <c r="L10" s="24">
        <v>133</v>
      </c>
      <c r="M10" s="25">
        <v>249</v>
      </c>
      <c r="N10" s="25">
        <v>81</v>
      </c>
      <c r="O10" s="25">
        <v>402</v>
      </c>
      <c r="P10" s="25">
        <v>263</v>
      </c>
      <c r="Q10" s="25">
        <v>80</v>
      </c>
      <c r="R10" s="26">
        <v>15</v>
      </c>
      <c r="S10" s="24">
        <v>132</v>
      </c>
      <c r="T10" s="25">
        <v>293</v>
      </c>
      <c r="U10" s="25">
        <v>446</v>
      </c>
      <c r="V10" s="25">
        <v>241</v>
      </c>
      <c r="W10" s="26">
        <v>29</v>
      </c>
      <c r="X10" s="10"/>
    </row>
    <row r="11" spans="1:24" x14ac:dyDescent="0.35">
      <c r="A11" s="11"/>
      <c r="B11" s="22" t="s">
        <v>449</v>
      </c>
      <c r="C11" s="27">
        <v>0.23</v>
      </c>
      <c r="D11" s="28">
        <v>0.28999999999999998</v>
      </c>
      <c r="E11" s="29">
        <v>0.16</v>
      </c>
      <c r="F11" s="29">
        <v>0.31</v>
      </c>
      <c r="G11" s="29">
        <v>0.18</v>
      </c>
      <c r="H11" s="29">
        <v>0.1</v>
      </c>
      <c r="I11" s="30">
        <v>0.16</v>
      </c>
      <c r="J11" s="28">
        <v>0.25</v>
      </c>
      <c r="K11" s="30">
        <v>0.17</v>
      </c>
      <c r="L11" s="28">
        <v>0.13</v>
      </c>
      <c r="M11" s="29">
        <v>0.21</v>
      </c>
      <c r="N11" s="29">
        <v>0.21</v>
      </c>
      <c r="O11" s="29">
        <v>0.3</v>
      </c>
      <c r="P11" s="29">
        <v>0.35</v>
      </c>
      <c r="Q11" s="29">
        <v>0.38</v>
      </c>
      <c r="R11" s="30">
        <v>0.06</v>
      </c>
      <c r="S11" s="28">
        <v>0.12</v>
      </c>
      <c r="T11" s="29">
        <v>0.2</v>
      </c>
      <c r="U11" s="29">
        <v>0.33</v>
      </c>
      <c r="V11" s="29">
        <v>0.47</v>
      </c>
      <c r="W11" s="30">
        <v>7.0000000000000007E-2</v>
      </c>
      <c r="X11" s="10"/>
    </row>
    <row r="12" spans="1:24" x14ac:dyDescent="0.35">
      <c r="A12" s="11"/>
      <c r="B12" s="22" t="s">
        <v>449</v>
      </c>
      <c r="C12" s="24" t="s">
        <v>1700</v>
      </c>
      <c r="D12" s="24" t="s">
        <v>880</v>
      </c>
      <c r="E12" s="25" t="s">
        <v>557</v>
      </c>
      <c r="F12" s="25" t="s">
        <v>880</v>
      </c>
      <c r="G12" s="25" t="s">
        <v>557</v>
      </c>
      <c r="H12" s="25" t="s">
        <v>449</v>
      </c>
      <c r="I12" s="26" t="s">
        <v>557</v>
      </c>
      <c r="J12" s="24" t="s">
        <v>514</v>
      </c>
      <c r="K12" s="26" t="s">
        <v>449</v>
      </c>
      <c r="L12" s="24" t="s">
        <v>558</v>
      </c>
      <c r="M12" s="25" t="s">
        <v>730</v>
      </c>
      <c r="N12" s="25" t="s">
        <v>730</v>
      </c>
      <c r="O12" s="25" t="s">
        <v>803</v>
      </c>
      <c r="P12" s="25" t="s">
        <v>803</v>
      </c>
      <c r="Q12" s="25" t="s">
        <v>757</v>
      </c>
      <c r="R12" s="26" t="s">
        <v>449</v>
      </c>
      <c r="S12" s="24" t="s">
        <v>449</v>
      </c>
      <c r="T12" s="25" t="s">
        <v>745</v>
      </c>
      <c r="U12" s="25" t="s">
        <v>737</v>
      </c>
      <c r="V12" s="25" t="s">
        <v>733</v>
      </c>
      <c r="W12" s="26" t="s">
        <v>449</v>
      </c>
      <c r="X12" s="10"/>
    </row>
    <row r="13" spans="1:24" x14ac:dyDescent="0.35">
      <c r="A13" s="11"/>
      <c r="B13" s="8" t="s">
        <v>495</v>
      </c>
      <c r="C13" s="9">
        <v>1372</v>
      </c>
      <c r="D13" s="10">
        <v>532</v>
      </c>
      <c r="E13" s="5">
        <v>104</v>
      </c>
      <c r="F13" s="5">
        <v>266</v>
      </c>
      <c r="G13" s="5">
        <v>167</v>
      </c>
      <c r="H13" s="5">
        <v>164</v>
      </c>
      <c r="I13" s="11">
        <v>97</v>
      </c>
      <c r="J13" s="10">
        <v>1062</v>
      </c>
      <c r="K13" s="11">
        <v>216</v>
      </c>
      <c r="L13" s="10">
        <v>187</v>
      </c>
      <c r="M13" s="5">
        <v>364</v>
      </c>
      <c r="N13" s="5">
        <v>100</v>
      </c>
      <c r="O13" s="5">
        <v>347</v>
      </c>
      <c r="P13" s="5">
        <v>187</v>
      </c>
      <c r="Q13" s="5">
        <v>58</v>
      </c>
      <c r="R13" s="11">
        <v>55</v>
      </c>
      <c r="S13" s="10">
        <v>240</v>
      </c>
      <c r="T13" s="5">
        <v>372</v>
      </c>
      <c r="U13" s="5">
        <v>373</v>
      </c>
      <c r="V13" s="5">
        <v>117</v>
      </c>
      <c r="W13" s="11">
        <v>76</v>
      </c>
      <c r="X13" s="10"/>
    </row>
    <row r="14" spans="1:24" x14ac:dyDescent="0.35">
      <c r="A14" s="11"/>
      <c r="B14" s="8" t="s">
        <v>449</v>
      </c>
      <c r="C14" s="12">
        <v>0.25</v>
      </c>
      <c r="D14" s="13">
        <v>0.26</v>
      </c>
      <c r="E14" s="14">
        <v>0.25</v>
      </c>
      <c r="F14" s="14">
        <v>0.27</v>
      </c>
      <c r="G14" s="14">
        <v>0.25</v>
      </c>
      <c r="H14" s="14">
        <v>0.2</v>
      </c>
      <c r="I14" s="15">
        <v>0.25</v>
      </c>
      <c r="J14" s="13">
        <v>0.25</v>
      </c>
      <c r="K14" s="15">
        <v>0.23</v>
      </c>
      <c r="L14" s="13">
        <v>0.19</v>
      </c>
      <c r="M14" s="14">
        <v>0.3</v>
      </c>
      <c r="N14" s="14">
        <v>0.26</v>
      </c>
      <c r="O14" s="14">
        <v>0.26</v>
      </c>
      <c r="P14" s="14">
        <v>0.25</v>
      </c>
      <c r="Q14" s="14">
        <v>0.28000000000000003</v>
      </c>
      <c r="R14" s="15">
        <v>0.21</v>
      </c>
      <c r="S14" s="13">
        <v>0.21</v>
      </c>
      <c r="T14" s="14">
        <v>0.25</v>
      </c>
      <c r="U14" s="14">
        <v>0.28000000000000003</v>
      </c>
      <c r="V14" s="14">
        <v>0.23</v>
      </c>
      <c r="W14" s="15">
        <v>0.19</v>
      </c>
      <c r="X14" s="10"/>
    </row>
    <row r="15" spans="1:24" x14ac:dyDescent="0.35">
      <c r="A15" s="11"/>
      <c r="B15" s="8" t="s">
        <v>449</v>
      </c>
      <c r="C15" s="10" t="s">
        <v>1478</v>
      </c>
      <c r="D15" s="10" t="s">
        <v>557</v>
      </c>
      <c r="E15" s="5" t="s">
        <v>449</v>
      </c>
      <c r="F15" s="5" t="s">
        <v>557</v>
      </c>
      <c r="G15" s="5" t="s">
        <v>449</v>
      </c>
      <c r="H15" s="5" t="s">
        <v>449</v>
      </c>
      <c r="I15" s="11" t="s">
        <v>449</v>
      </c>
      <c r="J15" s="10" t="s">
        <v>449</v>
      </c>
      <c r="K15" s="11" t="s">
        <v>449</v>
      </c>
      <c r="L15" s="10" t="s">
        <v>449</v>
      </c>
      <c r="M15" s="5" t="s">
        <v>806</v>
      </c>
      <c r="N15" s="5" t="s">
        <v>611</v>
      </c>
      <c r="O15" s="5" t="s">
        <v>611</v>
      </c>
      <c r="P15" s="5" t="s">
        <v>611</v>
      </c>
      <c r="Q15" s="5" t="s">
        <v>611</v>
      </c>
      <c r="R15" s="11" t="s">
        <v>449</v>
      </c>
      <c r="S15" s="10" t="s">
        <v>449</v>
      </c>
      <c r="T15" s="5" t="s">
        <v>449</v>
      </c>
      <c r="U15" s="5" t="s">
        <v>742</v>
      </c>
      <c r="V15" s="5" t="s">
        <v>449</v>
      </c>
      <c r="W15" s="11" t="s">
        <v>449</v>
      </c>
      <c r="X15" s="10"/>
    </row>
    <row r="16" spans="1:24" x14ac:dyDescent="0.35">
      <c r="A16" s="11"/>
      <c r="B16" s="22" t="s">
        <v>503</v>
      </c>
      <c r="C16" s="23">
        <v>1517</v>
      </c>
      <c r="D16" s="24">
        <v>548</v>
      </c>
      <c r="E16" s="25">
        <v>138</v>
      </c>
      <c r="F16" s="25">
        <v>270</v>
      </c>
      <c r="G16" s="25">
        <v>192</v>
      </c>
      <c r="H16" s="25">
        <v>230</v>
      </c>
      <c r="I16" s="26">
        <v>108</v>
      </c>
      <c r="J16" s="24">
        <v>1155</v>
      </c>
      <c r="K16" s="26">
        <v>289</v>
      </c>
      <c r="L16" s="24">
        <v>304</v>
      </c>
      <c r="M16" s="25">
        <v>317</v>
      </c>
      <c r="N16" s="25">
        <v>107</v>
      </c>
      <c r="O16" s="25">
        <v>362</v>
      </c>
      <c r="P16" s="25">
        <v>199</v>
      </c>
      <c r="Q16" s="25">
        <v>60</v>
      </c>
      <c r="R16" s="26">
        <v>62</v>
      </c>
      <c r="S16" s="24">
        <v>334</v>
      </c>
      <c r="T16" s="25">
        <v>439</v>
      </c>
      <c r="U16" s="25">
        <v>344</v>
      </c>
      <c r="V16" s="25">
        <v>125</v>
      </c>
      <c r="W16" s="26">
        <v>105</v>
      </c>
      <c r="X16" s="10"/>
    </row>
    <row r="17" spans="1:24" x14ac:dyDescent="0.35">
      <c r="A17" s="11"/>
      <c r="B17" s="22" t="s">
        <v>449</v>
      </c>
      <c r="C17" s="27">
        <v>0.28000000000000003</v>
      </c>
      <c r="D17" s="28">
        <v>0.27</v>
      </c>
      <c r="E17" s="29">
        <v>0.34</v>
      </c>
      <c r="F17" s="29">
        <v>0.27</v>
      </c>
      <c r="G17" s="29">
        <v>0.28000000000000003</v>
      </c>
      <c r="H17" s="29">
        <v>0.28000000000000003</v>
      </c>
      <c r="I17" s="30">
        <v>0.28000000000000003</v>
      </c>
      <c r="J17" s="28">
        <v>0.27</v>
      </c>
      <c r="K17" s="30">
        <v>0.31</v>
      </c>
      <c r="L17" s="28">
        <v>0.3</v>
      </c>
      <c r="M17" s="29">
        <v>0.26</v>
      </c>
      <c r="N17" s="29">
        <v>0.28000000000000003</v>
      </c>
      <c r="O17" s="29">
        <v>0.27</v>
      </c>
      <c r="P17" s="29">
        <v>0.26</v>
      </c>
      <c r="Q17" s="29">
        <v>0.28000000000000003</v>
      </c>
      <c r="R17" s="30">
        <v>0.24</v>
      </c>
      <c r="S17" s="28">
        <v>0.3</v>
      </c>
      <c r="T17" s="29">
        <v>0.3</v>
      </c>
      <c r="U17" s="29">
        <v>0.26</v>
      </c>
      <c r="V17" s="29">
        <v>0.24</v>
      </c>
      <c r="W17" s="30">
        <v>0.27</v>
      </c>
      <c r="X17" s="10"/>
    </row>
    <row r="18" spans="1:24" x14ac:dyDescent="0.35">
      <c r="A18" s="11"/>
      <c r="B18" s="22" t="s">
        <v>449</v>
      </c>
      <c r="C18" s="24" t="s">
        <v>645</v>
      </c>
      <c r="D18" s="24" t="s">
        <v>449</v>
      </c>
      <c r="E18" s="25" t="s">
        <v>489</v>
      </c>
      <c r="F18" s="25" t="s">
        <v>449</v>
      </c>
      <c r="G18" s="25" t="s">
        <v>449</v>
      </c>
      <c r="H18" s="25" t="s">
        <v>449</v>
      </c>
      <c r="I18" s="26" t="s">
        <v>449</v>
      </c>
      <c r="J18" s="24" t="s">
        <v>449</v>
      </c>
      <c r="K18" s="26" t="s">
        <v>645</v>
      </c>
      <c r="L18" s="24" t="s">
        <v>449</v>
      </c>
      <c r="M18" s="25" t="s">
        <v>449</v>
      </c>
      <c r="N18" s="25" t="s">
        <v>449</v>
      </c>
      <c r="O18" s="25" t="s">
        <v>449</v>
      </c>
      <c r="P18" s="25" t="s">
        <v>449</v>
      </c>
      <c r="Q18" s="25" t="s">
        <v>449</v>
      </c>
      <c r="R18" s="26" t="s">
        <v>449</v>
      </c>
      <c r="S18" s="24" t="s">
        <v>449</v>
      </c>
      <c r="T18" s="25" t="s">
        <v>567</v>
      </c>
      <c r="U18" s="25" t="s">
        <v>449</v>
      </c>
      <c r="V18" s="25" t="s">
        <v>449</v>
      </c>
      <c r="W18" s="26" t="s">
        <v>449</v>
      </c>
      <c r="X18" s="10"/>
    </row>
    <row r="19" spans="1:24" x14ac:dyDescent="0.35">
      <c r="A19" s="11"/>
      <c r="B19" s="8" t="s">
        <v>510</v>
      </c>
      <c r="C19" s="9">
        <v>1344</v>
      </c>
      <c r="D19" s="10">
        <v>365</v>
      </c>
      <c r="E19" s="5">
        <v>103</v>
      </c>
      <c r="F19" s="5">
        <v>142</v>
      </c>
      <c r="G19" s="5">
        <v>199</v>
      </c>
      <c r="H19" s="5">
        <v>354</v>
      </c>
      <c r="I19" s="11">
        <v>120</v>
      </c>
      <c r="J19" s="10">
        <v>989</v>
      </c>
      <c r="K19" s="11">
        <v>260</v>
      </c>
      <c r="L19" s="10">
        <v>374</v>
      </c>
      <c r="M19" s="5">
        <v>277</v>
      </c>
      <c r="N19" s="5">
        <v>94</v>
      </c>
      <c r="O19" s="5">
        <v>225</v>
      </c>
      <c r="P19" s="5">
        <v>110</v>
      </c>
      <c r="Q19" s="5">
        <v>13</v>
      </c>
      <c r="R19" s="11">
        <v>132</v>
      </c>
      <c r="S19" s="10">
        <v>415</v>
      </c>
      <c r="T19" s="5">
        <v>363</v>
      </c>
      <c r="U19" s="5">
        <v>174</v>
      </c>
      <c r="V19" s="5">
        <v>34</v>
      </c>
      <c r="W19" s="11">
        <v>185</v>
      </c>
      <c r="X19" s="10"/>
    </row>
    <row r="20" spans="1:24" x14ac:dyDescent="0.35">
      <c r="A20" s="11"/>
      <c r="B20" s="8" t="s">
        <v>449</v>
      </c>
      <c r="C20" s="12">
        <v>0.24</v>
      </c>
      <c r="D20" s="13">
        <v>0.18</v>
      </c>
      <c r="E20" s="14">
        <v>0.25</v>
      </c>
      <c r="F20" s="14">
        <v>0.14000000000000001</v>
      </c>
      <c r="G20" s="14">
        <v>0.28999999999999998</v>
      </c>
      <c r="H20" s="14">
        <v>0.43</v>
      </c>
      <c r="I20" s="15">
        <v>0.31</v>
      </c>
      <c r="J20" s="13">
        <v>0.23</v>
      </c>
      <c r="K20" s="15">
        <v>0.28000000000000003</v>
      </c>
      <c r="L20" s="13">
        <v>0.37</v>
      </c>
      <c r="M20" s="14">
        <v>0.23</v>
      </c>
      <c r="N20" s="14">
        <v>0.25</v>
      </c>
      <c r="O20" s="14">
        <v>0.17</v>
      </c>
      <c r="P20" s="14">
        <v>0.15</v>
      </c>
      <c r="Q20" s="14">
        <v>0.06</v>
      </c>
      <c r="R20" s="15">
        <v>0.5</v>
      </c>
      <c r="S20" s="13">
        <v>0.37</v>
      </c>
      <c r="T20" s="14">
        <v>0.25</v>
      </c>
      <c r="U20" s="14">
        <v>0.13</v>
      </c>
      <c r="V20" s="14">
        <v>7.0000000000000007E-2</v>
      </c>
      <c r="W20" s="15">
        <v>0.47</v>
      </c>
      <c r="X20" s="10"/>
    </row>
    <row r="21" spans="1:24" x14ac:dyDescent="0.35">
      <c r="A21" s="5"/>
      <c r="B21" s="31" t="s">
        <v>449</v>
      </c>
      <c r="C21" s="32" t="s">
        <v>1191</v>
      </c>
      <c r="D21" s="32" t="s">
        <v>614</v>
      </c>
      <c r="E21" s="33" t="s">
        <v>564</v>
      </c>
      <c r="F21" s="33" t="s">
        <v>449</v>
      </c>
      <c r="G21" s="33" t="s">
        <v>592</v>
      </c>
      <c r="H21" s="33" t="s">
        <v>795</v>
      </c>
      <c r="I21" s="34" t="s">
        <v>592</v>
      </c>
      <c r="J21" s="32" t="s">
        <v>449</v>
      </c>
      <c r="K21" s="34" t="s">
        <v>506</v>
      </c>
      <c r="L21" s="32" t="s">
        <v>797</v>
      </c>
      <c r="M21" s="33" t="s">
        <v>928</v>
      </c>
      <c r="N21" s="33" t="s">
        <v>928</v>
      </c>
      <c r="O21" s="33" t="s">
        <v>594</v>
      </c>
      <c r="P21" s="33" t="s">
        <v>594</v>
      </c>
      <c r="Q21" s="33" t="s">
        <v>449</v>
      </c>
      <c r="R21" s="34" t="s">
        <v>980</v>
      </c>
      <c r="S21" s="32" t="s">
        <v>929</v>
      </c>
      <c r="T21" s="33" t="s">
        <v>567</v>
      </c>
      <c r="U21" s="33" t="s">
        <v>647</v>
      </c>
      <c r="V21" s="33" t="s">
        <v>449</v>
      </c>
      <c r="W21" s="33" t="s">
        <v>798</v>
      </c>
      <c r="X21" s="10"/>
    </row>
    <row r="22" spans="1:24" x14ac:dyDescent="0.35">
      <c r="B22" s="1" t="s">
        <v>1929</v>
      </c>
    </row>
    <row r="23" spans="1:24" x14ac:dyDescent="0.35">
      <c r="B23" s="1" t="s">
        <v>577</v>
      </c>
    </row>
    <row r="24" spans="1:24" x14ac:dyDescent="0.35">
      <c r="B24" s="1" t="s">
        <v>578</v>
      </c>
    </row>
  </sheetData>
  <hyperlinks>
    <hyperlink ref="C1" location="Index!A155" display="Return to Index" xr:uid="{00000000-0004-0000-97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5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800-000000000000}">
  <dimension ref="A1:AC24"/>
  <sheetViews>
    <sheetView showGridLines="0" zoomScale="85" zoomScaleNormal="85" workbookViewId="0">
      <pane ySplit="7" topLeftCell="A8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397</v>
      </c>
    </row>
    <row r="6" spans="1:29" x14ac:dyDescent="0.35">
      <c r="B6" s="1" t="s">
        <v>403</v>
      </c>
    </row>
    <row r="7" spans="1:29" ht="58" x14ac:dyDescent="0.35">
      <c r="B7" s="5" t="s">
        <v>449</v>
      </c>
      <c r="C7" s="6" t="s">
        <v>450</v>
      </c>
      <c r="D7" s="6" t="s">
        <v>451</v>
      </c>
      <c r="E7" s="7" t="s">
        <v>452</v>
      </c>
      <c r="F7" s="7" t="s">
        <v>453</v>
      </c>
      <c r="G7" s="7" t="s">
        <v>454</v>
      </c>
      <c r="H7" s="7" t="s">
        <v>455</v>
      </c>
      <c r="I7" s="6" t="s">
        <v>456</v>
      </c>
      <c r="J7" s="7" t="s">
        <v>457</v>
      </c>
      <c r="K7" s="7" t="s">
        <v>458</v>
      </c>
      <c r="L7" s="7" t="s">
        <v>459</v>
      </c>
      <c r="M7" s="6" t="s">
        <v>460</v>
      </c>
      <c r="N7" s="7" t="s">
        <v>461</v>
      </c>
      <c r="O7" s="7" t="s">
        <v>462</v>
      </c>
      <c r="P7" s="6" t="s">
        <v>463</v>
      </c>
      <c r="Q7" s="7" t="s">
        <v>464</v>
      </c>
      <c r="R7" s="7" t="s">
        <v>465</v>
      </c>
      <c r="S7" s="7" t="s">
        <v>466</v>
      </c>
      <c r="T7" s="7" t="s">
        <v>467</v>
      </c>
      <c r="U7" s="6" t="s">
        <v>468</v>
      </c>
      <c r="V7" s="7" t="s">
        <v>469</v>
      </c>
      <c r="W7" s="7" t="s">
        <v>470</v>
      </c>
      <c r="X7" s="7" t="s">
        <v>471</v>
      </c>
      <c r="Y7" s="6" t="s">
        <v>472</v>
      </c>
      <c r="Z7" s="7" t="s">
        <v>473</v>
      </c>
      <c r="AA7" s="7" t="s">
        <v>474</v>
      </c>
      <c r="AB7" s="7" t="s">
        <v>475</v>
      </c>
    </row>
    <row r="8" spans="1:29" x14ac:dyDescent="0.35">
      <c r="B8" s="8" t="s">
        <v>476</v>
      </c>
      <c r="C8" s="9">
        <v>5487</v>
      </c>
      <c r="D8" s="10">
        <v>3587</v>
      </c>
      <c r="E8" s="5">
        <v>1145</v>
      </c>
      <c r="F8" s="5">
        <v>362</v>
      </c>
      <c r="G8" s="5">
        <v>6</v>
      </c>
      <c r="H8" s="11">
        <v>14</v>
      </c>
      <c r="I8" s="10">
        <v>2468</v>
      </c>
      <c r="J8" s="5">
        <v>434</v>
      </c>
      <c r="K8" s="5">
        <v>672</v>
      </c>
      <c r="L8" s="11">
        <v>13</v>
      </c>
      <c r="M8" s="10">
        <v>1924</v>
      </c>
      <c r="N8" s="5">
        <v>3255</v>
      </c>
      <c r="O8" s="11">
        <v>289</v>
      </c>
      <c r="P8" s="10">
        <v>3575</v>
      </c>
      <c r="Q8" s="5">
        <v>1645</v>
      </c>
      <c r="R8" s="5">
        <v>225</v>
      </c>
      <c r="S8" s="5">
        <v>32</v>
      </c>
      <c r="T8" s="11">
        <v>10</v>
      </c>
      <c r="U8" s="10">
        <v>506</v>
      </c>
      <c r="V8" s="5">
        <v>303</v>
      </c>
      <c r="W8" s="5">
        <v>2259</v>
      </c>
      <c r="X8" s="11">
        <v>38</v>
      </c>
      <c r="Y8" s="10">
        <v>1127</v>
      </c>
      <c r="Z8" s="5">
        <v>4138</v>
      </c>
      <c r="AA8" s="5">
        <v>120</v>
      </c>
      <c r="AB8" s="11">
        <v>39</v>
      </c>
    </row>
    <row r="9" spans="1:29" x14ac:dyDescent="0.35">
      <c r="B9" s="17" t="s">
        <v>1930</v>
      </c>
      <c r="C9" s="18">
        <v>5487</v>
      </c>
      <c r="D9" s="19">
        <v>3514</v>
      </c>
      <c r="E9" s="20">
        <v>1157</v>
      </c>
      <c r="F9" s="20">
        <v>364</v>
      </c>
      <c r="G9" s="20" t="s">
        <v>477</v>
      </c>
      <c r="H9" s="21" t="s">
        <v>478</v>
      </c>
      <c r="I9" s="19">
        <v>2464</v>
      </c>
      <c r="J9" s="20">
        <v>454</v>
      </c>
      <c r="K9" s="20">
        <v>577</v>
      </c>
      <c r="L9" s="21" t="s">
        <v>479</v>
      </c>
      <c r="M9" s="19">
        <v>2194</v>
      </c>
      <c r="N9" s="20">
        <v>2936</v>
      </c>
      <c r="O9" s="21">
        <v>333</v>
      </c>
      <c r="P9" s="19">
        <v>3593</v>
      </c>
      <c r="Q9" s="20">
        <v>1588</v>
      </c>
      <c r="R9" s="20">
        <v>251</v>
      </c>
      <c r="S9" s="20" t="s">
        <v>480</v>
      </c>
      <c r="T9" s="21" t="s">
        <v>481</v>
      </c>
      <c r="U9" s="19">
        <v>493</v>
      </c>
      <c r="V9" s="20">
        <v>295</v>
      </c>
      <c r="W9" s="20">
        <v>2159</v>
      </c>
      <c r="X9" s="21" t="s">
        <v>482</v>
      </c>
      <c r="Y9" s="19">
        <v>1285</v>
      </c>
      <c r="Z9" s="20">
        <v>3961</v>
      </c>
      <c r="AA9" s="20" t="s">
        <v>483</v>
      </c>
      <c r="AB9" s="21" t="s">
        <v>484</v>
      </c>
    </row>
    <row r="10" spans="1:29" x14ac:dyDescent="0.35">
      <c r="A10" s="11"/>
      <c r="B10" s="22" t="s">
        <v>487</v>
      </c>
      <c r="C10" s="23">
        <v>1431</v>
      </c>
      <c r="D10" s="24">
        <v>910</v>
      </c>
      <c r="E10" s="25">
        <v>321</v>
      </c>
      <c r="F10" s="25">
        <v>101</v>
      </c>
      <c r="G10" s="25">
        <v>1</v>
      </c>
      <c r="H10" s="26">
        <v>5</v>
      </c>
      <c r="I10" s="24">
        <v>663</v>
      </c>
      <c r="J10" s="25">
        <v>101</v>
      </c>
      <c r="K10" s="25">
        <v>145</v>
      </c>
      <c r="L10" s="26">
        <v>1</v>
      </c>
      <c r="M10" s="24">
        <v>518</v>
      </c>
      <c r="N10" s="25">
        <v>809</v>
      </c>
      <c r="O10" s="26">
        <v>97</v>
      </c>
      <c r="P10" s="24">
        <v>950</v>
      </c>
      <c r="Q10" s="25">
        <v>411</v>
      </c>
      <c r="R10" s="25">
        <v>57</v>
      </c>
      <c r="S10" s="25">
        <v>7</v>
      </c>
      <c r="T10" s="26">
        <v>6</v>
      </c>
      <c r="U10" s="24">
        <v>117</v>
      </c>
      <c r="V10" s="25">
        <v>63</v>
      </c>
      <c r="W10" s="25">
        <v>611</v>
      </c>
      <c r="X10" s="26">
        <v>14</v>
      </c>
      <c r="Y10" s="24">
        <v>309</v>
      </c>
      <c r="Z10" s="25">
        <v>1065</v>
      </c>
      <c r="AA10" s="25">
        <v>23</v>
      </c>
      <c r="AB10" s="26">
        <v>10</v>
      </c>
      <c r="AC10" s="10"/>
    </row>
    <row r="11" spans="1:29" x14ac:dyDescent="0.35">
      <c r="A11" s="11"/>
      <c r="B11" s="22" t="s">
        <v>449</v>
      </c>
      <c r="C11" s="27">
        <v>0.26</v>
      </c>
      <c r="D11" s="28">
        <v>0.26</v>
      </c>
      <c r="E11" s="29">
        <v>0.28000000000000003</v>
      </c>
      <c r="F11" s="29">
        <v>0.28000000000000003</v>
      </c>
      <c r="G11" s="29">
        <v>0.28999999999999998</v>
      </c>
      <c r="H11" s="30">
        <v>0.23</v>
      </c>
      <c r="I11" s="28">
        <v>0.27</v>
      </c>
      <c r="J11" s="29">
        <v>0.22</v>
      </c>
      <c r="K11" s="29">
        <v>0.25</v>
      </c>
      <c r="L11" s="30">
        <v>0.03</v>
      </c>
      <c r="M11" s="28">
        <v>0.24</v>
      </c>
      <c r="N11" s="29">
        <v>0.28000000000000003</v>
      </c>
      <c r="O11" s="30">
        <v>0.28999999999999998</v>
      </c>
      <c r="P11" s="28">
        <v>0.26</v>
      </c>
      <c r="Q11" s="29">
        <v>0.26</v>
      </c>
      <c r="R11" s="29">
        <v>0.23</v>
      </c>
      <c r="S11" s="29">
        <v>0.16</v>
      </c>
      <c r="T11" s="30">
        <v>0.45</v>
      </c>
      <c r="U11" s="28">
        <v>0.24</v>
      </c>
      <c r="V11" s="29">
        <v>0.21</v>
      </c>
      <c r="W11" s="29">
        <v>0.28000000000000003</v>
      </c>
      <c r="X11" s="30">
        <v>0.25</v>
      </c>
      <c r="Y11" s="28">
        <v>0.24</v>
      </c>
      <c r="Z11" s="29">
        <v>0.27</v>
      </c>
      <c r="AA11" s="29">
        <v>0.19</v>
      </c>
      <c r="AB11" s="30">
        <v>0.23</v>
      </c>
      <c r="AC11" s="10"/>
    </row>
    <row r="12" spans="1:29" x14ac:dyDescent="0.35">
      <c r="A12" s="11"/>
      <c r="B12" s="22" t="s">
        <v>449</v>
      </c>
      <c r="C12" s="24" t="s">
        <v>568</v>
      </c>
      <c r="D12" s="24" t="s">
        <v>449</v>
      </c>
      <c r="E12" s="25" t="s">
        <v>449</v>
      </c>
      <c r="F12" s="25" t="s">
        <v>449</v>
      </c>
      <c r="G12" s="25" t="s">
        <v>449</v>
      </c>
      <c r="H12" s="26" t="s">
        <v>449</v>
      </c>
      <c r="I12" s="24" t="s">
        <v>449</v>
      </c>
      <c r="J12" s="25" t="s">
        <v>449</v>
      </c>
      <c r="K12" s="25" t="s">
        <v>449</v>
      </c>
      <c r="L12" s="26" t="s">
        <v>449</v>
      </c>
      <c r="M12" s="24" t="s">
        <v>449</v>
      </c>
      <c r="N12" s="25" t="s">
        <v>603</v>
      </c>
      <c r="O12" s="26" t="s">
        <v>449</v>
      </c>
      <c r="P12" s="24" t="s">
        <v>449</v>
      </c>
      <c r="Q12" s="25" t="s">
        <v>449</v>
      </c>
      <c r="R12" s="25" t="s">
        <v>449</v>
      </c>
      <c r="S12" s="25" t="s">
        <v>449</v>
      </c>
      <c r="T12" s="26" t="s">
        <v>449</v>
      </c>
      <c r="U12" s="24" t="s">
        <v>449</v>
      </c>
      <c r="V12" s="25" t="s">
        <v>449</v>
      </c>
      <c r="W12" s="25" t="s">
        <v>703</v>
      </c>
      <c r="X12" s="26" t="s">
        <v>449</v>
      </c>
      <c r="Y12" s="24" t="s">
        <v>449</v>
      </c>
      <c r="Z12" s="25" t="s">
        <v>449</v>
      </c>
      <c r="AA12" s="25" t="s">
        <v>449</v>
      </c>
      <c r="AB12" s="26" t="s">
        <v>449</v>
      </c>
      <c r="AC12" s="10"/>
    </row>
    <row r="13" spans="1:29" x14ac:dyDescent="0.35">
      <c r="A13" s="11"/>
      <c r="B13" s="8" t="s">
        <v>495</v>
      </c>
      <c r="C13" s="9">
        <v>1621</v>
      </c>
      <c r="D13" s="10">
        <v>1008</v>
      </c>
      <c r="E13" s="5">
        <v>358</v>
      </c>
      <c r="F13" s="5">
        <v>106</v>
      </c>
      <c r="G13" s="5">
        <v>1</v>
      </c>
      <c r="H13" s="11">
        <v>1</v>
      </c>
      <c r="I13" s="10">
        <v>614</v>
      </c>
      <c r="J13" s="5">
        <v>188</v>
      </c>
      <c r="K13" s="5">
        <v>203</v>
      </c>
      <c r="L13" s="11">
        <v>4</v>
      </c>
      <c r="M13" s="10">
        <v>596</v>
      </c>
      <c r="N13" s="5">
        <v>931</v>
      </c>
      <c r="O13" s="11">
        <v>85</v>
      </c>
      <c r="P13" s="10">
        <v>1043</v>
      </c>
      <c r="Q13" s="5">
        <v>497</v>
      </c>
      <c r="R13" s="5">
        <v>69</v>
      </c>
      <c r="S13" s="5">
        <v>7</v>
      </c>
      <c r="T13" s="11">
        <v>4</v>
      </c>
      <c r="U13" s="10">
        <v>96</v>
      </c>
      <c r="V13" s="5">
        <v>72</v>
      </c>
      <c r="W13" s="5">
        <v>622</v>
      </c>
      <c r="X13" s="11">
        <v>12</v>
      </c>
      <c r="Y13" s="10">
        <v>361</v>
      </c>
      <c r="Z13" s="5">
        <v>1190</v>
      </c>
      <c r="AA13" s="5">
        <v>34</v>
      </c>
      <c r="AB13" s="11">
        <v>10</v>
      </c>
      <c r="AC13" s="10"/>
    </row>
    <row r="14" spans="1:29" x14ac:dyDescent="0.35">
      <c r="A14" s="11"/>
      <c r="B14" s="8" t="s">
        <v>449</v>
      </c>
      <c r="C14" s="12">
        <v>0.3</v>
      </c>
      <c r="D14" s="13">
        <v>0.28999999999999998</v>
      </c>
      <c r="E14" s="14">
        <v>0.31</v>
      </c>
      <c r="F14" s="14">
        <v>0.28999999999999998</v>
      </c>
      <c r="G14" s="14">
        <v>0.19</v>
      </c>
      <c r="H14" s="15">
        <v>7.0000000000000007E-2</v>
      </c>
      <c r="I14" s="13">
        <v>0.25</v>
      </c>
      <c r="J14" s="14">
        <v>0.41</v>
      </c>
      <c r="K14" s="14">
        <v>0.35</v>
      </c>
      <c r="L14" s="15">
        <v>0.22</v>
      </c>
      <c r="M14" s="13">
        <v>0.27</v>
      </c>
      <c r="N14" s="14">
        <v>0.32</v>
      </c>
      <c r="O14" s="15">
        <v>0.26</v>
      </c>
      <c r="P14" s="13">
        <v>0.28999999999999998</v>
      </c>
      <c r="Q14" s="14">
        <v>0.31</v>
      </c>
      <c r="R14" s="14">
        <v>0.27</v>
      </c>
      <c r="S14" s="14">
        <v>0.18</v>
      </c>
      <c r="T14" s="15">
        <v>0.31</v>
      </c>
      <c r="U14" s="13">
        <v>0.19</v>
      </c>
      <c r="V14" s="14">
        <v>0.24</v>
      </c>
      <c r="W14" s="14">
        <v>0.28999999999999998</v>
      </c>
      <c r="X14" s="15">
        <v>0.22</v>
      </c>
      <c r="Y14" s="13">
        <v>0.28000000000000003</v>
      </c>
      <c r="Z14" s="14">
        <v>0.3</v>
      </c>
      <c r="AA14" s="14">
        <v>0.28000000000000003</v>
      </c>
      <c r="AB14" s="15">
        <v>0.22</v>
      </c>
      <c r="AC14" s="10"/>
    </row>
    <row r="15" spans="1:29" x14ac:dyDescent="0.35">
      <c r="A15" s="11"/>
      <c r="B15" s="8" t="s">
        <v>449</v>
      </c>
      <c r="C15" s="10" t="s">
        <v>1078</v>
      </c>
      <c r="D15" s="10" t="s">
        <v>449</v>
      </c>
      <c r="E15" s="5" t="s">
        <v>449</v>
      </c>
      <c r="F15" s="5" t="s">
        <v>449</v>
      </c>
      <c r="G15" s="5" t="s">
        <v>449</v>
      </c>
      <c r="H15" s="11" t="s">
        <v>449</v>
      </c>
      <c r="I15" s="10" t="s">
        <v>449</v>
      </c>
      <c r="J15" s="5" t="s">
        <v>600</v>
      </c>
      <c r="K15" s="5" t="s">
        <v>600</v>
      </c>
      <c r="L15" s="11" t="s">
        <v>449</v>
      </c>
      <c r="M15" s="10" t="s">
        <v>449</v>
      </c>
      <c r="N15" s="5" t="s">
        <v>603</v>
      </c>
      <c r="O15" s="11" t="s">
        <v>449</v>
      </c>
      <c r="P15" s="10" t="s">
        <v>449</v>
      </c>
      <c r="Q15" s="5" t="s">
        <v>449</v>
      </c>
      <c r="R15" s="5" t="s">
        <v>449</v>
      </c>
      <c r="S15" s="5" t="s">
        <v>449</v>
      </c>
      <c r="T15" s="11" t="s">
        <v>449</v>
      </c>
      <c r="U15" s="10" t="s">
        <v>449</v>
      </c>
      <c r="V15" s="5" t="s">
        <v>449</v>
      </c>
      <c r="W15" s="5" t="s">
        <v>493</v>
      </c>
      <c r="X15" s="11" t="s">
        <v>449</v>
      </c>
      <c r="Y15" s="10" t="s">
        <v>449</v>
      </c>
      <c r="Z15" s="5" t="s">
        <v>449</v>
      </c>
      <c r="AA15" s="5" t="s">
        <v>449</v>
      </c>
      <c r="AB15" s="11" t="s">
        <v>449</v>
      </c>
      <c r="AC15" s="10"/>
    </row>
    <row r="16" spans="1:29" x14ac:dyDescent="0.35">
      <c r="A16" s="11"/>
      <c r="B16" s="22" t="s">
        <v>503</v>
      </c>
      <c r="C16" s="23">
        <v>1336</v>
      </c>
      <c r="D16" s="24">
        <v>860</v>
      </c>
      <c r="E16" s="25">
        <v>278</v>
      </c>
      <c r="F16" s="25">
        <v>81</v>
      </c>
      <c r="G16" s="25" t="s">
        <v>486</v>
      </c>
      <c r="H16" s="26">
        <v>8</v>
      </c>
      <c r="I16" s="24">
        <v>629</v>
      </c>
      <c r="J16" s="25">
        <v>90</v>
      </c>
      <c r="K16" s="25">
        <v>131</v>
      </c>
      <c r="L16" s="26">
        <v>9</v>
      </c>
      <c r="M16" s="24">
        <v>570</v>
      </c>
      <c r="N16" s="25">
        <v>672</v>
      </c>
      <c r="O16" s="26">
        <v>85</v>
      </c>
      <c r="P16" s="24">
        <v>894</v>
      </c>
      <c r="Q16" s="25">
        <v>363</v>
      </c>
      <c r="R16" s="25">
        <v>68</v>
      </c>
      <c r="S16" s="25">
        <v>11</v>
      </c>
      <c r="T16" s="26" t="s">
        <v>486</v>
      </c>
      <c r="U16" s="24">
        <v>118</v>
      </c>
      <c r="V16" s="25">
        <v>72</v>
      </c>
      <c r="W16" s="25">
        <v>544</v>
      </c>
      <c r="X16" s="26">
        <v>15</v>
      </c>
      <c r="Y16" s="24">
        <v>336</v>
      </c>
      <c r="Z16" s="25">
        <v>943</v>
      </c>
      <c r="AA16" s="25">
        <v>34</v>
      </c>
      <c r="AB16" s="26">
        <v>7</v>
      </c>
      <c r="AC16" s="10"/>
    </row>
    <row r="17" spans="1:29" x14ac:dyDescent="0.35">
      <c r="A17" s="11"/>
      <c r="B17" s="22" t="s">
        <v>449</v>
      </c>
      <c r="C17" s="27">
        <v>0.24</v>
      </c>
      <c r="D17" s="28">
        <v>0.24</v>
      </c>
      <c r="E17" s="29">
        <v>0.24</v>
      </c>
      <c r="F17" s="29">
        <v>0.22</v>
      </c>
      <c r="G17" s="25" t="s">
        <v>486</v>
      </c>
      <c r="H17" s="30">
        <v>0.39</v>
      </c>
      <c r="I17" s="28">
        <v>0.26</v>
      </c>
      <c r="J17" s="29">
        <v>0.2</v>
      </c>
      <c r="K17" s="29">
        <v>0.23</v>
      </c>
      <c r="L17" s="30">
        <v>0.52</v>
      </c>
      <c r="M17" s="28">
        <v>0.26</v>
      </c>
      <c r="N17" s="29">
        <v>0.23</v>
      </c>
      <c r="O17" s="30">
        <v>0.26</v>
      </c>
      <c r="P17" s="28">
        <v>0.25</v>
      </c>
      <c r="Q17" s="29">
        <v>0.23</v>
      </c>
      <c r="R17" s="29">
        <v>0.27</v>
      </c>
      <c r="S17" s="29">
        <v>0.28000000000000003</v>
      </c>
      <c r="T17" s="26" t="s">
        <v>486</v>
      </c>
      <c r="U17" s="28">
        <v>0.24</v>
      </c>
      <c r="V17" s="29">
        <v>0.24</v>
      </c>
      <c r="W17" s="29">
        <v>0.25</v>
      </c>
      <c r="X17" s="30">
        <v>0.28999999999999998</v>
      </c>
      <c r="Y17" s="28">
        <v>0.26</v>
      </c>
      <c r="Z17" s="29">
        <v>0.24</v>
      </c>
      <c r="AA17" s="29">
        <v>0.28000000000000003</v>
      </c>
      <c r="AB17" s="30">
        <v>0.17</v>
      </c>
      <c r="AC17" s="10"/>
    </row>
    <row r="18" spans="1:29" x14ac:dyDescent="0.35">
      <c r="A18" s="11"/>
      <c r="B18" s="22" t="s">
        <v>449</v>
      </c>
      <c r="C18" s="24" t="s">
        <v>517</v>
      </c>
      <c r="D18" s="24" t="s">
        <v>449</v>
      </c>
      <c r="E18" s="25" t="s">
        <v>449</v>
      </c>
      <c r="F18" s="25" t="s">
        <v>449</v>
      </c>
      <c r="G18" s="25" t="s">
        <v>449</v>
      </c>
      <c r="H18" s="26" t="s">
        <v>449</v>
      </c>
      <c r="I18" s="24" t="s">
        <v>449</v>
      </c>
      <c r="J18" s="25" t="s">
        <v>449</v>
      </c>
      <c r="K18" s="25" t="s">
        <v>449</v>
      </c>
      <c r="L18" s="26" t="s">
        <v>449</v>
      </c>
      <c r="M18" s="24" t="s">
        <v>517</v>
      </c>
      <c r="N18" s="25" t="s">
        <v>449</v>
      </c>
      <c r="O18" s="26" t="s">
        <v>449</v>
      </c>
      <c r="P18" s="24" t="s">
        <v>449</v>
      </c>
      <c r="Q18" s="25" t="s">
        <v>449</v>
      </c>
      <c r="R18" s="25" t="s">
        <v>449</v>
      </c>
      <c r="S18" s="25" t="s">
        <v>449</v>
      </c>
      <c r="T18" s="26" t="s">
        <v>449</v>
      </c>
      <c r="U18" s="24" t="s">
        <v>449</v>
      </c>
      <c r="V18" s="25" t="s">
        <v>449</v>
      </c>
      <c r="W18" s="25" t="s">
        <v>449</v>
      </c>
      <c r="X18" s="26" t="s">
        <v>449</v>
      </c>
      <c r="Y18" s="24" t="s">
        <v>449</v>
      </c>
      <c r="Z18" s="25" t="s">
        <v>449</v>
      </c>
      <c r="AA18" s="25" t="s">
        <v>449</v>
      </c>
      <c r="AB18" s="26" t="s">
        <v>449</v>
      </c>
      <c r="AC18" s="10"/>
    </row>
    <row r="19" spans="1:29" x14ac:dyDescent="0.35">
      <c r="A19" s="11"/>
      <c r="B19" s="8" t="s">
        <v>510</v>
      </c>
      <c r="C19" s="9">
        <v>1099</v>
      </c>
      <c r="D19" s="10">
        <v>736</v>
      </c>
      <c r="E19" s="5">
        <v>201</v>
      </c>
      <c r="F19" s="5">
        <v>76</v>
      </c>
      <c r="G19" s="5">
        <v>2</v>
      </c>
      <c r="H19" s="11">
        <v>6</v>
      </c>
      <c r="I19" s="10">
        <v>558</v>
      </c>
      <c r="J19" s="5">
        <v>75</v>
      </c>
      <c r="K19" s="5">
        <v>98</v>
      </c>
      <c r="L19" s="11">
        <v>4</v>
      </c>
      <c r="M19" s="10">
        <v>510</v>
      </c>
      <c r="N19" s="5">
        <v>523</v>
      </c>
      <c r="O19" s="11">
        <v>65</v>
      </c>
      <c r="P19" s="10">
        <v>707</v>
      </c>
      <c r="Q19" s="5">
        <v>317</v>
      </c>
      <c r="R19" s="5">
        <v>57</v>
      </c>
      <c r="S19" s="5">
        <v>16</v>
      </c>
      <c r="T19" s="11">
        <v>3</v>
      </c>
      <c r="U19" s="10">
        <v>163</v>
      </c>
      <c r="V19" s="5">
        <v>88</v>
      </c>
      <c r="W19" s="5">
        <v>383</v>
      </c>
      <c r="X19" s="11">
        <v>13</v>
      </c>
      <c r="Y19" s="10">
        <v>280</v>
      </c>
      <c r="Z19" s="5">
        <v>763</v>
      </c>
      <c r="AA19" s="5">
        <v>30</v>
      </c>
      <c r="AB19" s="11">
        <v>16</v>
      </c>
      <c r="AC19" s="10"/>
    </row>
    <row r="20" spans="1:29" x14ac:dyDescent="0.35">
      <c r="A20" s="11"/>
      <c r="B20" s="8" t="s">
        <v>449</v>
      </c>
      <c r="C20" s="12">
        <v>0.2</v>
      </c>
      <c r="D20" s="13">
        <v>0.21</v>
      </c>
      <c r="E20" s="14">
        <v>0.17</v>
      </c>
      <c r="F20" s="14">
        <v>0.21</v>
      </c>
      <c r="G20" s="14">
        <v>0.52</v>
      </c>
      <c r="H20" s="15">
        <v>0.32</v>
      </c>
      <c r="I20" s="13">
        <v>0.23</v>
      </c>
      <c r="J20" s="14">
        <v>0.16</v>
      </c>
      <c r="K20" s="14">
        <v>0.17</v>
      </c>
      <c r="L20" s="15">
        <v>0.23</v>
      </c>
      <c r="M20" s="13">
        <v>0.23</v>
      </c>
      <c r="N20" s="14">
        <v>0.18</v>
      </c>
      <c r="O20" s="15">
        <v>0.2</v>
      </c>
      <c r="P20" s="13">
        <v>0.2</v>
      </c>
      <c r="Q20" s="14">
        <v>0.2</v>
      </c>
      <c r="R20" s="14">
        <v>0.23</v>
      </c>
      <c r="S20" s="14">
        <v>0.38</v>
      </c>
      <c r="T20" s="15">
        <v>0.23</v>
      </c>
      <c r="U20" s="13">
        <v>0.33</v>
      </c>
      <c r="V20" s="14">
        <v>0.3</v>
      </c>
      <c r="W20" s="14">
        <v>0.18</v>
      </c>
      <c r="X20" s="15">
        <v>0.24</v>
      </c>
      <c r="Y20" s="13">
        <v>0.22</v>
      </c>
      <c r="Z20" s="14">
        <v>0.19</v>
      </c>
      <c r="AA20" s="14">
        <v>0.25</v>
      </c>
      <c r="AB20" s="15">
        <v>0.38</v>
      </c>
      <c r="AC20" s="10"/>
    </row>
    <row r="21" spans="1:29" x14ac:dyDescent="0.35">
      <c r="A21" s="5"/>
      <c r="B21" s="31" t="s">
        <v>449</v>
      </c>
      <c r="C21" s="32" t="s">
        <v>1701</v>
      </c>
      <c r="D21" s="32" t="s">
        <v>607</v>
      </c>
      <c r="E21" s="33" t="s">
        <v>449</v>
      </c>
      <c r="F21" s="33" t="s">
        <v>449</v>
      </c>
      <c r="G21" s="33" t="s">
        <v>449</v>
      </c>
      <c r="H21" s="34" t="s">
        <v>449</v>
      </c>
      <c r="I21" s="32" t="s">
        <v>525</v>
      </c>
      <c r="J21" s="33" t="s">
        <v>449</v>
      </c>
      <c r="K21" s="33" t="s">
        <v>449</v>
      </c>
      <c r="L21" s="34" t="s">
        <v>449</v>
      </c>
      <c r="M21" s="32" t="s">
        <v>518</v>
      </c>
      <c r="N21" s="33" t="s">
        <v>449</v>
      </c>
      <c r="O21" s="34" t="s">
        <v>449</v>
      </c>
      <c r="P21" s="32" t="s">
        <v>449</v>
      </c>
      <c r="Q21" s="33" t="s">
        <v>449</v>
      </c>
      <c r="R21" s="33" t="s">
        <v>449</v>
      </c>
      <c r="S21" s="33" t="s">
        <v>449</v>
      </c>
      <c r="T21" s="34" t="s">
        <v>449</v>
      </c>
      <c r="U21" s="32" t="s">
        <v>501</v>
      </c>
      <c r="V21" s="33" t="s">
        <v>501</v>
      </c>
      <c r="W21" s="33" t="s">
        <v>449</v>
      </c>
      <c r="X21" s="34" t="s">
        <v>449</v>
      </c>
      <c r="Y21" s="33" t="s">
        <v>449</v>
      </c>
      <c r="Z21" s="33" t="s">
        <v>449</v>
      </c>
      <c r="AA21" s="33" t="s">
        <v>449</v>
      </c>
      <c r="AB21" s="34" t="s">
        <v>449</v>
      </c>
      <c r="AC21" s="10"/>
    </row>
    <row r="22" spans="1:29" x14ac:dyDescent="0.35">
      <c r="B22" s="1" t="s">
        <v>1929</v>
      </c>
    </row>
    <row r="23" spans="1:29" x14ac:dyDescent="0.35">
      <c r="B23" s="1" t="s">
        <v>529</v>
      </c>
    </row>
    <row r="24" spans="1:29" x14ac:dyDescent="0.35">
      <c r="B24" s="1" t="s">
        <v>530</v>
      </c>
    </row>
  </sheetData>
  <hyperlinks>
    <hyperlink ref="C1" location="Index!A156" display="Return to Index" xr:uid="{00000000-0004-0000-98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5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900-000000000000}">
  <dimension ref="A1:X24"/>
  <sheetViews>
    <sheetView showGridLines="0" zoomScale="85" zoomScaleNormal="85" workbookViewId="0">
      <pane ySplit="7" topLeftCell="A8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400</v>
      </c>
    </row>
    <row r="6" spans="1:24" x14ac:dyDescent="0.35">
      <c r="B6" s="1" t="s">
        <v>403</v>
      </c>
    </row>
    <row r="7" spans="1:24" ht="130.5" x14ac:dyDescent="0.35">
      <c r="B7" s="5" t="s">
        <v>449</v>
      </c>
      <c r="C7" s="6" t="s">
        <v>450</v>
      </c>
      <c r="D7" s="6" t="s">
        <v>535</v>
      </c>
      <c r="E7" s="7" t="s">
        <v>536</v>
      </c>
      <c r="F7" s="7" t="s">
        <v>537</v>
      </c>
      <c r="G7" s="7" t="s">
        <v>538</v>
      </c>
      <c r="H7" s="7" t="s">
        <v>539</v>
      </c>
      <c r="I7" s="7" t="s">
        <v>540</v>
      </c>
      <c r="J7" s="6" t="s">
        <v>541</v>
      </c>
      <c r="K7" s="7" t="s">
        <v>542</v>
      </c>
      <c r="L7" s="6" t="s">
        <v>543</v>
      </c>
      <c r="M7" s="7" t="s">
        <v>544</v>
      </c>
      <c r="N7" s="7" t="s">
        <v>545</v>
      </c>
      <c r="O7" s="7" t="s">
        <v>546</v>
      </c>
      <c r="P7" s="7" t="s">
        <v>547</v>
      </c>
      <c r="Q7" s="7" t="s">
        <v>548</v>
      </c>
      <c r="R7" s="7" t="s">
        <v>549</v>
      </c>
      <c r="S7" s="6" t="s">
        <v>550</v>
      </c>
      <c r="T7" s="7" t="s">
        <v>551</v>
      </c>
      <c r="U7" s="7" t="s">
        <v>552</v>
      </c>
      <c r="V7" s="7" t="s">
        <v>553</v>
      </c>
      <c r="W7" s="7" t="s">
        <v>554</v>
      </c>
    </row>
    <row r="8" spans="1:24" x14ac:dyDescent="0.35">
      <c r="B8" s="8" t="s">
        <v>476</v>
      </c>
      <c r="C8" s="9">
        <v>5487</v>
      </c>
      <c r="D8" s="10">
        <v>2154</v>
      </c>
      <c r="E8" s="5">
        <v>376</v>
      </c>
      <c r="F8" s="5">
        <v>1152</v>
      </c>
      <c r="G8" s="5">
        <v>651</v>
      </c>
      <c r="H8" s="5">
        <v>683</v>
      </c>
      <c r="I8" s="11">
        <v>352</v>
      </c>
      <c r="J8" s="10">
        <v>4560</v>
      </c>
      <c r="K8" s="11">
        <v>734</v>
      </c>
      <c r="L8" s="10">
        <v>864</v>
      </c>
      <c r="M8" s="5">
        <v>1238</v>
      </c>
      <c r="N8" s="5">
        <v>404</v>
      </c>
      <c r="O8" s="5">
        <v>1442</v>
      </c>
      <c r="P8" s="5">
        <v>819</v>
      </c>
      <c r="Q8" s="5">
        <v>261</v>
      </c>
      <c r="R8" s="11">
        <v>196</v>
      </c>
      <c r="S8" s="10">
        <v>931</v>
      </c>
      <c r="T8" s="5">
        <v>1447</v>
      </c>
      <c r="U8" s="5">
        <v>1554</v>
      </c>
      <c r="V8" s="5">
        <v>640</v>
      </c>
      <c r="W8" s="11">
        <v>302</v>
      </c>
    </row>
    <row r="9" spans="1:24" x14ac:dyDescent="0.35">
      <c r="B9" s="17" t="s">
        <v>1930</v>
      </c>
      <c r="C9" s="18">
        <v>5487</v>
      </c>
      <c r="D9" s="19">
        <v>2041</v>
      </c>
      <c r="E9" s="20">
        <v>412</v>
      </c>
      <c r="F9" s="20">
        <v>986</v>
      </c>
      <c r="G9" s="20">
        <v>680</v>
      </c>
      <c r="H9" s="20">
        <v>832</v>
      </c>
      <c r="I9" s="21">
        <v>384</v>
      </c>
      <c r="J9" s="19">
        <v>4285</v>
      </c>
      <c r="K9" s="21">
        <v>923</v>
      </c>
      <c r="L9" s="19">
        <v>998</v>
      </c>
      <c r="M9" s="20">
        <v>1206</v>
      </c>
      <c r="N9" s="20">
        <v>382</v>
      </c>
      <c r="O9" s="20">
        <v>1335</v>
      </c>
      <c r="P9" s="20">
        <v>758</v>
      </c>
      <c r="Q9" s="20">
        <v>211</v>
      </c>
      <c r="R9" s="21">
        <v>264</v>
      </c>
      <c r="S9" s="19">
        <v>1121</v>
      </c>
      <c r="T9" s="20">
        <v>1466</v>
      </c>
      <c r="U9" s="20">
        <v>1337</v>
      </c>
      <c r="V9" s="20">
        <v>517</v>
      </c>
      <c r="W9" s="21">
        <v>395</v>
      </c>
    </row>
    <row r="10" spans="1:24" x14ac:dyDescent="0.35">
      <c r="A10" s="11"/>
      <c r="B10" s="22" t="s">
        <v>487</v>
      </c>
      <c r="C10" s="23">
        <v>1431</v>
      </c>
      <c r="D10" s="24">
        <v>542</v>
      </c>
      <c r="E10" s="25">
        <v>108</v>
      </c>
      <c r="F10" s="25">
        <v>290</v>
      </c>
      <c r="G10" s="25">
        <v>161</v>
      </c>
      <c r="H10" s="25">
        <v>187</v>
      </c>
      <c r="I10" s="26">
        <v>96</v>
      </c>
      <c r="J10" s="24">
        <v>1034</v>
      </c>
      <c r="K10" s="26">
        <v>284</v>
      </c>
      <c r="L10" s="24">
        <v>229</v>
      </c>
      <c r="M10" s="25">
        <v>295</v>
      </c>
      <c r="N10" s="25">
        <v>96</v>
      </c>
      <c r="O10" s="25">
        <v>400</v>
      </c>
      <c r="P10" s="25">
        <v>219</v>
      </c>
      <c r="Q10" s="25">
        <v>61</v>
      </c>
      <c r="R10" s="26">
        <v>40</v>
      </c>
      <c r="S10" s="24">
        <v>262</v>
      </c>
      <c r="T10" s="25">
        <v>403</v>
      </c>
      <c r="U10" s="25">
        <v>354</v>
      </c>
      <c r="V10" s="25">
        <v>128</v>
      </c>
      <c r="W10" s="26">
        <v>95</v>
      </c>
      <c r="X10" s="10"/>
    </row>
    <row r="11" spans="1:24" x14ac:dyDescent="0.35">
      <c r="A11" s="11"/>
      <c r="B11" s="22" t="s">
        <v>449</v>
      </c>
      <c r="C11" s="27">
        <v>0.26</v>
      </c>
      <c r="D11" s="28">
        <v>0.27</v>
      </c>
      <c r="E11" s="29">
        <v>0.26</v>
      </c>
      <c r="F11" s="29">
        <v>0.28999999999999998</v>
      </c>
      <c r="G11" s="29">
        <v>0.24</v>
      </c>
      <c r="H11" s="29">
        <v>0.22</v>
      </c>
      <c r="I11" s="30">
        <v>0.25</v>
      </c>
      <c r="J11" s="28">
        <v>0.24</v>
      </c>
      <c r="K11" s="30">
        <v>0.31</v>
      </c>
      <c r="L11" s="28">
        <v>0.23</v>
      </c>
      <c r="M11" s="29">
        <v>0.24</v>
      </c>
      <c r="N11" s="29">
        <v>0.25</v>
      </c>
      <c r="O11" s="29">
        <v>0.3</v>
      </c>
      <c r="P11" s="29">
        <v>0.28999999999999998</v>
      </c>
      <c r="Q11" s="29">
        <v>0.28999999999999998</v>
      </c>
      <c r="R11" s="30">
        <v>0.15</v>
      </c>
      <c r="S11" s="28">
        <v>0.23</v>
      </c>
      <c r="T11" s="29">
        <v>0.27</v>
      </c>
      <c r="U11" s="29">
        <v>0.26</v>
      </c>
      <c r="V11" s="29">
        <v>0.25</v>
      </c>
      <c r="W11" s="30">
        <v>0.24</v>
      </c>
      <c r="X11" s="10"/>
    </row>
    <row r="12" spans="1:24" x14ac:dyDescent="0.35">
      <c r="A12" s="11"/>
      <c r="B12" s="22" t="s">
        <v>449</v>
      </c>
      <c r="C12" s="24" t="s">
        <v>1702</v>
      </c>
      <c r="D12" s="24" t="s">
        <v>449</v>
      </c>
      <c r="E12" s="25" t="s">
        <v>449</v>
      </c>
      <c r="F12" s="25" t="s">
        <v>643</v>
      </c>
      <c r="G12" s="25" t="s">
        <v>449</v>
      </c>
      <c r="H12" s="25" t="s">
        <v>449</v>
      </c>
      <c r="I12" s="26" t="s">
        <v>449</v>
      </c>
      <c r="J12" s="24" t="s">
        <v>449</v>
      </c>
      <c r="K12" s="26" t="s">
        <v>506</v>
      </c>
      <c r="L12" s="24" t="s">
        <v>449</v>
      </c>
      <c r="M12" s="25" t="s">
        <v>558</v>
      </c>
      <c r="N12" s="25" t="s">
        <v>558</v>
      </c>
      <c r="O12" s="25" t="s">
        <v>764</v>
      </c>
      <c r="P12" s="25" t="s">
        <v>730</v>
      </c>
      <c r="Q12" s="25" t="s">
        <v>558</v>
      </c>
      <c r="R12" s="26" t="s">
        <v>449</v>
      </c>
      <c r="S12" s="24" t="s">
        <v>449</v>
      </c>
      <c r="T12" s="25" t="s">
        <v>449</v>
      </c>
      <c r="U12" s="25" t="s">
        <v>449</v>
      </c>
      <c r="V12" s="25" t="s">
        <v>449</v>
      </c>
      <c r="W12" s="26" t="s">
        <v>449</v>
      </c>
      <c r="X12" s="10"/>
    </row>
    <row r="13" spans="1:24" x14ac:dyDescent="0.35">
      <c r="A13" s="11"/>
      <c r="B13" s="8" t="s">
        <v>495</v>
      </c>
      <c r="C13" s="9">
        <v>1621</v>
      </c>
      <c r="D13" s="10">
        <v>703</v>
      </c>
      <c r="E13" s="5">
        <v>114</v>
      </c>
      <c r="F13" s="5">
        <v>278</v>
      </c>
      <c r="G13" s="5">
        <v>204</v>
      </c>
      <c r="H13" s="5">
        <v>172</v>
      </c>
      <c r="I13" s="11">
        <v>109</v>
      </c>
      <c r="J13" s="10">
        <v>1268</v>
      </c>
      <c r="K13" s="11">
        <v>298</v>
      </c>
      <c r="L13" s="10">
        <v>255</v>
      </c>
      <c r="M13" s="5">
        <v>332</v>
      </c>
      <c r="N13" s="5">
        <v>118</v>
      </c>
      <c r="O13" s="5">
        <v>413</v>
      </c>
      <c r="P13" s="5">
        <v>280</v>
      </c>
      <c r="Q13" s="5">
        <v>72</v>
      </c>
      <c r="R13" s="11">
        <v>63</v>
      </c>
      <c r="S13" s="10">
        <v>271</v>
      </c>
      <c r="T13" s="5">
        <v>399</v>
      </c>
      <c r="U13" s="5">
        <v>452</v>
      </c>
      <c r="V13" s="5">
        <v>230</v>
      </c>
      <c r="W13" s="11">
        <v>72</v>
      </c>
      <c r="X13" s="10"/>
    </row>
    <row r="14" spans="1:24" x14ac:dyDescent="0.35">
      <c r="A14" s="11"/>
      <c r="B14" s="8" t="s">
        <v>449</v>
      </c>
      <c r="C14" s="12">
        <v>0.3</v>
      </c>
      <c r="D14" s="13">
        <v>0.34</v>
      </c>
      <c r="E14" s="14">
        <v>0.28000000000000003</v>
      </c>
      <c r="F14" s="14">
        <v>0.28000000000000003</v>
      </c>
      <c r="G14" s="14">
        <v>0.3</v>
      </c>
      <c r="H14" s="14">
        <v>0.21</v>
      </c>
      <c r="I14" s="15">
        <v>0.28000000000000003</v>
      </c>
      <c r="J14" s="13">
        <v>0.3</v>
      </c>
      <c r="K14" s="15">
        <v>0.32</v>
      </c>
      <c r="L14" s="13">
        <v>0.26</v>
      </c>
      <c r="M14" s="14">
        <v>0.28000000000000003</v>
      </c>
      <c r="N14" s="14">
        <v>0.31</v>
      </c>
      <c r="O14" s="14">
        <v>0.31</v>
      </c>
      <c r="P14" s="14">
        <v>0.37</v>
      </c>
      <c r="Q14" s="14">
        <v>0.34</v>
      </c>
      <c r="R14" s="15">
        <v>0.24</v>
      </c>
      <c r="S14" s="13">
        <v>0.24</v>
      </c>
      <c r="T14" s="14">
        <v>0.27</v>
      </c>
      <c r="U14" s="14">
        <v>0.34</v>
      </c>
      <c r="V14" s="14">
        <v>0.45</v>
      </c>
      <c r="W14" s="15">
        <v>0.18</v>
      </c>
      <c r="X14" s="10"/>
    </row>
    <row r="15" spans="1:24" x14ac:dyDescent="0.35">
      <c r="A15" s="11"/>
      <c r="B15" s="8" t="s">
        <v>449</v>
      </c>
      <c r="C15" s="10" t="s">
        <v>1703</v>
      </c>
      <c r="D15" s="10" t="s">
        <v>1343</v>
      </c>
      <c r="E15" s="5" t="s">
        <v>557</v>
      </c>
      <c r="F15" s="5" t="s">
        <v>557</v>
      </c>
      <c r="G15" s="5" t="s">
        <v>557</v>
      </c>
      <c r="H15" s="5" t="s">
        <v>449</v>
      </c>
      <c r="I15" s="11" t="s">
        <v>557</v>
      </c>
      <c r="J15" s="10" t="s">
        <v>449</v>
      </c>
      <c r="K15" s="11" t="s">
        <v>449</v>
      </c>
      <c r="L15" s="10" t="s">
        <v>449</v>
      </c>
      <c r="M15" s="5" t="s">
        <v>449</v>
      </c>
      <c r="N15" s="5" t="s">
        <v>449</v>
      </c>
      <c r="O15" s="5" t="s">
        <v>611</v>
      </c>
      <c r="P15" s="5" t="s">
        <v>649</v>
      </c>
      <c r="Q15" s="5" t="s">
        <v>611</v>
      </c>
      <c r="R15" s="11" t="s">
        <v>449</v>
      </c>
      <c r="S15" s="10" t="s">
        <v>449</v>
      </c>
      <c r="T15" s="5" t="s">
        <v>559</v>
      </c>
      <c r="U15" s="5" t="s">
        <v>737</v>
      </c>
      <c r="V15" s="5" t="s">
        <v>733</v>
      </c>
      <c r="W15" s="11" t="s">
        <v>449</v>
      </c>
      <c r="X15" s="10"/>
    </row>
    <row r="16" spans="1:24" x14ac:dyDescent="0.35">
      <c r="A16" s="11"/>
      <c r="B16" s="22" t="s">
        <v>503</v>
      </c>
      <c r="C16" s="23">
        <v>1336</v>
      </c>
      <c r="D16" s="24">
        <v>471</v>
      </c>
      <c r="E16" s="25">
        <v>86</v>
      </c>
      <c r="F16" s="25">
        <v>242</v>
      </c>
      <c r="G16" s="25">
        <v>164</v>
      </c>
      <c r="H16" s="25">
        <v>258</v>
      </c>
      <c r="I16" s="26">
        <v>83</v>
      </c>
      <c r="J16" s="24">
        <v>1048</v>
      </c>
      <c r="K16" s="26">
        <v>221</v>
      </c>
      <c r="L16" s="24">
        <v>252</v>
      </c>
      <c r="M16" s="25">
        <v>283</v>
      </c>
      <c r="N16" s="25">
        <v>99</v>
      </c>
      <c r="O16" s="25">
        <v>307</v>
      </c>
      <c r="P16" s="25">
        <v>172</v>
      </c>
      <c r="Q16" s="25">
        <v>42</v>
      </c>
      <c r="R16" s="26">
        <v>94</v>
      </c>
      <c r="S16" s="24">
        <v>300</v>
      </c>
      <c r="T16" s="25">
        <v>355</v>
      </c>
      <c r="U16" s="25">
        <v>308</v>
      </c>
      <c r="V16" s="25">
        <v>102</v>
      </c>
      <c r="W16" s="26">
        <v>112</v>
      </c>
      <c r="X16" s="10"/>
    </row>
    <row r="17" spans="1:24" x14ac:dyDescent="0.35">
      <c r="A17" s="11"/>
      <c r="B17" s="22" t="s">
        <v>449</v>
      </c>
      <c r="C17" s="27">
        <v>0.24</v>
      </c>
      <c r="D17" s="28">
        <v>0.23</v>
      </c>
      <c r="E17" s="29">
        <v>0.21</v>
      </c>
      <c r="F17" s="29">
        <v>0.24</v>
      </c>
      <c r="G17" s="29">
        <v>0.24</v>
      </c>
      <c r="H17" s="29">
        <v>0.31</v>
      </c>
      <c r="I17" s="30">
        <v>0.22</v>
      </c>
      <c r="J17" s="28">
        <v>0.24</v>
      </c>
      <c r="K17" s="30">
        <v>0.24</v>
      </c>
      <c r="L17" s="28">
        <v>0.25</v>
      </c>
      <c r="M17" s="29">
        <v>0.23</v>
      </c>
      <c r="N17" s="29">
        <v>0.26</v>
      </c>
      <c r="O17" s="29">
        <v>0.23</v>
      </c>
      <c r="P17" s="29">
        <v>0.23</v>
      </c>
      <c r="Q17" s="29">
        <v>0.2</v>
      </c>
      <c r="R17" s="30">
        <v>0.36</v>
      </c>
      <c r="S17" s="28">
        <v>0.27</v>
      </c>
      <c r="T17" s="29">
        <v>0.24</v>
      </c>
      <c r="U17" s="29">
        <v>0.23</v>
      </c>
      <c r="V17" s="29">
        <v>0.2</v>
      </c>
      <c r="W17" s="30">
        <v>0.28000000000000003</v>
      </c>
      <c r="X17" s="10"/>
    </row>
    <row r="18" spans="1:24" x14ac:dyDescent="0.35">
      <c r="A18" s="11"/>
      <c r="B18" s="22" t="s">
        <v>449</v>
      </c>
      <c r="C18" s="24" t="s">
        <v>647</v>
      </c>
      <c r="D18" s="24" t="s">
        <v>449</v>
      </c>
      <c r="E18" s="25" t="s">
        <v>449</v>
      </c>
      <c r="F18" s="25" t="s">
        <v>449</v>
      </c>
      <c r="G18" s="25" t="s">
        <v>449</v>
      </c>
      <c r="H18" s="25" t="s">
        <v>795</v>
      </c>
      <c r="I18" s="26" t="s">
        <v>449</v>
      </c>
      <c r="J18" s="24" t="s">
        <v>449</v>
      </c>
      <c r="K18" s="26" t="s">
        <v>449</v>
      </c>
      <c r="L18" s="24" t="s">
        <v>449</v>
      </c>
      <c r="M18" s="25" t="s">
        <v>449</v>
      </c>
      <c r="N18" s="25" t="s">
        <v>449</v>
      </c>
      <c r="O18" s="25" t="s">
        <v>449</v>
      </c>
      <c r="P18" s="25" t="s">
        <v>449</v>
      </c>
      <c r="Q18" s="25" t="s">
        <v>449</v>
      </c>
      <c r="R18" s="26" t="s">
        <v>574</v>
      </c>
      <c r="S18" s="24" t="s">
        <v>647</v>
      </c>
      <c r="T18" s="25" t="s">
        <v>449</v>
      </c>
      <c r="U18" s="25" t="s">
        <v>449</v>
      </c>
      <c r="V18" s="25" t="s">
        <v>449</v>
      </c>
      <c r="W18" s="26" t="s">
        <v>647</v>
      </c>
      <c r="X18" s="10"/>
    </row>
    <row r="19" spans="1:24" x14ac:dyDescent="0.35">
      <c r="A19" s="11"/>
      <c r="B19" s="8" t="s">
        <v>510</v>
      </c>
      <c r="C19" s="9">
        <v>1099</v>
      </c>
      <c r="D19" s="10">
        <v>325</v>
      </c>
      <c r="E19" s="5">
        <v>105</v>
      </c>
      <c r="F19" s="5">
        <v>176</v>
      </c>
      <c r="G19" s="5">
        <v>151</v>
      </c>
      <c r="H19" s="5">
        <v>215</v>
      </c>
      <c r="I19" s="11">
        <v>97</v>
      </c>
      <c r="J19" s="10">
        <v>936</v>
      </c>
      <c r="K19" s="11">
        <v>120</v>
      </c>
      <c r="L19" s="10">
        <v>262</v>
      </c>
      <c r="M19" s="5">
        <v>296</v>
      </c>
      <c r="N19" s="5">
        <v>69</v>
      </c>
      <c r="O19" s="5">
        <v>214</v>
      </c>
      <c r="P19" s="5">
        <v>88</v>
      </c>
      <c r="Q19" s="5">
        <v>36</v>
      </c>
      <c r="R19" s="11">
        <v>67</v>
      </c>
      <c r="S19" s="10">
        <v>289</v>
      </c>
      <c r="T19" s="5">
        <v>310</v>
      </c>
      <c r="U19" s="5">
        <v>224</v>
      </c>
      <c r="V19" s="5">
        <v>57</v>
      </c>
      <c r="W19" s="11">
        <v>116</v>
      </c>
      <c r="X19" s="10"/>
    </row>
    <row r="20" spans="1:24" x14ac:dyDescent="0.35">
      <c r="A20" s="11"/>
      <c r="B20" s="8" t="s">
        <v>449</v>
      </c>
      <c r="C20" s="12">
        <v>0.2</v>
      </c>
      <c r="D20" s="13">
        <v>0.16</v>
      </c>
      <c r="E20" s="14">
        <v>0.25</v>
      </c>
      <c r="F20" s="14">
        <v>0.18</v>
      </c>
      <c r="G20" s="14">
        <v>0.22</v>
      </c>
      <c r="H20" s="14">
        <v>0.26</v>
      </c>
      <c r="I20" s="15">
        <v>0.25</v>
      </c>
      <c r="J20" s="13">
        <v>0.22</v>
      </c>
      <c r="K20" s="15">
        <v>0.13</v>
      </c>
      <c r="L20" s="13">
        <v>0.26</v>
      </c>
      <c r="M20" s="14">
        <v>0.25</v>
      </c>
      <c r="N20" s="14">
        <v>0.18</v>
      </c>
      <c r="O20" s="14">
        <v>0.16</v>
      </c>
      <c r="P20" s="14">
        <v>0.12</v>
      </c>
      <c r="Q20" s="14">
        <v>0.17</v>
      </c>
      <c r="R20" s="15">
        <v>0.25</v>
      </c>
      <c r="S20" s="13">
        <v>0.26</v>
      </c>
      <c r="T20" s="14">
        <v>0.21</v>
      </c>
      <c r="U20" s="14">
        <v>0.17</v>
      </c>
      <c r="V20" s="14">
        <v>0.11</v>
      </c>
      <c r="W20" s="15">
        <v>0.28999999999999998</v>
      </c>
      <c r="X20" s="10"/>
    </row>
    <row r="21" spans="1:24" x14ac:dyDescent="0.35">
      <c r="A21" s="5"/>
      <c r="B21" s="31" t="s">
        <v>449</v>
      </c>
      <c r="C21" s="32" t="s">
        <v>1351</v>
      </c>
      <c r="D21" s="32" t="s">
        <v>449</v>
      </c>
      <c r="E21" s="33" t="s">
        <v>592</v>
      </c>
      <c r="F21" s="33" t="s">
        <v>449</v>
      </c>
      <c r="G21" s="33" t="s">
        <v>560</v>
      </c>
      <c r="H21" s="33" t="s">
        <v>592</v>
      </c>
      <c r="I21" s="34" t="s">
        <v>564</v>
      </c>
      <c r="J21" s="32" t="s">
        <v>514</v>
      </c>
      <c r="K21" s="34" t="s">
        <v>449</v>
      </c>
      <c r="L21" s="32" t="s">
        <v>1416</v>
      </c>
      <c r="M21" s="33" t="s">
        <v>1416</v>
      </c>
      <c r="N21" s="33" t="s">
        <v>605</v>
      </c>
      <c r="O21" s="33" t="s">
        <v>605</v>
      </c>
      <c r="P21" s="33" t="s">
        <v>449</v>
      </c>
      <c r="Q21" s="33" t="s">
        <v>449</v>
      </c>
      <c r="R21" s="34" t="s">
        <v>565</v>
      </c>
      <c r="S21" s="32" t="s">
        <v>929</v>
      </c>
      <c r="T21" s="33" t="s">
        <v>567</v>
      </c>
      <c r="U21" s="33" t="s">
        <v>647</v>
      </c>
      <c r="V21" s="33" t="s">
        <v>449</v>
      </c>
      <c r="W21" s="33" t="s">
        <v>929</v>
      </c>
      <c r="X21" s="10"/>
    </row>
    <row r="22" spans="1:24" x14ac:dyDescent="0.35">
      <c r="B22" s="1" t="s">
        <v>1929</v>
      </c>
    </row>
    <row r="23" spans="1:24" x14ac:dyDescent="0.35">
      <c r="B23" s="1" t="s">
        <v>577</v>
      </c>
    </row>
    <row r="24" spans="1:24" x14ac:dyDescent="0.35">
      <c r="B24" s="1" t="s">
        <v>578</v>
      </c>
    </row>
  </sheetData>
  <hyperlinks>
    <hyperlink ref="C1" location="Index!A157" display="Return to Index" xr:uid="{00000000-0004-0000-99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5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A00-000000000000}">
  <dimension ref="A1:AC39"/>
  <sheetViews>
    <sheetView showGridLines="0" zoomScale="85" zoomScaleNormal="85" workbookViewId="0">
      <pane ySplit="7" topLeftCell="A8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402</v>
      </c>
    </row>
    <row r="6" spans="1:29" x14ac:dyDescent="0.35">
      <c r="B6" s="1" t="s">
        <v>408</v>
      </c>
    </row>
    <row r="7" spans="1:29" ht="58" x14ac:dyDescent="0.35">
      <c r="B7" s="5" t="s">
        <v>449</v>
      </c>
      <c r="C7" s="6" t="s">
        <v>450</v>
      </c>
      <c r="D7" s="6" t="s">
        <v>451</v>
      </c>
      <c r="E7" s="7" t="s">
        <v>452</v>
      </c>
      <c r="F7" s="7" t="s">
        <v>453</v>
      </c>
      <c r="G7" s="7" t="s">
        <v>454</v>
      </c>
      <c r="H7" s="7" t="s">
        <v>455</v>
      </c>
      <c r="I7" s="6" t="s">
        <v>456</v>
      </c>
      <c r="J7" s="7" t="s">
        <v>457</v>
      </c>
      <c r="K7" s="7" t="s">
        <v>458</v>
      </c>
      <c r="L7" s="7" t="s">
        <v>459</v>
      </c>
      <c r="M7" s="6" t="s">
        <v>460</v>
      </c>
      <c r="N7" s="7" t="s">
        <v>461</v>
      </c>
      <c r="O7" s="7" t="s">
        <v>462</v>
      </c>
      <c r="P7" s="6" t="s">
        <v>463</v>
      </c>
      <c r="Q7" s="7" t="s">
        <v>464</v>
      </c>
      <c r="R7" s="7" t="s">
        <v>465</v>
      </c>
      <c r="S7" s="7" t="s">
        <v>466</v>
      </c>
      <c r="T7" s="7" t="s">
        <v>467</v>
      </c>
      <c r="U7" s="6" t="s">
        <v>468</v>
      </c>
      <c r="V7" s="7" t="s">
        <v>469</v>
      </c>
      <c r="W7" s="7" t="s">
        <v>470</v>
      </c>
      <c r="X7" s="7" t="s">
        <v>471</v>
      </c>
      <c r="Y7" s="6" t="s">
        <v>472</v>
      </c>
      <c r="Z7" s="7" t="s">
        <v>473</v>
      </c>
      <c r="AA7" s="7" t="s">
        <v>474</v>
      </c>
      <c r="AB7" s="7" t="s">
        <v>475</v>
      </c>
    </row>
    <row r="8" spans="1:29" x14ac:dyDescent="0.35">
      <c r="B8" s="8" t="s">
        <v>476</v>
      </c>
      <c r="C8" s="9">
        <v>5487</v>
      </c>
      <c r="D8" s="10">
        <v>3587</v>
      </c>
      <c r="E8" s="5">
        <v>1145</v>
      </c>
      <c r="F8" s="5">
        <v>362</v>
      </c>
      <c r="G8" s="5">
        <v>6</v>
      </c>
      <c r="H8" s="11">
        <v>14</v>
      </c>
      <c r="I8" s="10">
        <v>2468</v>
      </c>
      <c r="J8" s="5">
        <v>434</v>
      </c>
      <c r="K8" s="5">
        <v>672</v>
      </c>
      <c r="L8" s="11">
        <v>13</v>
      </c>
      <c r="M8" s="10">
        <v>1924</v>
      </c>
      <c r="N8" s="5">
        <v>3255</v>
      </c>
      <c r="O8" s="11">
        <v>289</v>
      </c>
      <c r="P8" s="10">
        <v>3575</v>
      </c>
      <c r="Q8" s="5">
        <v>1645</v>
      </c>
      <c r="R8" s="5">
        <v>225</v>
      </c>
      <c r="S8" s="5">
        <v>32</v>
      </c>
      <c r="T8" s="11">
        <v>10</v>
      </c>
      <c r="U8" s="10">
        <v>506</v>
      </c>
      <c r="V8" s="5">
        <v>303</v>
      </c>
      <c r="W8" s="5">
        <v>2259</v>
      </c>
      <c r="X8" s="11">
        <v>38</v>
      </c>
      <c r="Y8" s="10">
        <v>1127</v>
      </c>
      <c r="Z8" s="5">
        <v>4138</v>
      </c>
      <c r="AA8" s="5">
        <v>120</v>
      </c>
      <c r="AB8" s="11">
        <v>39</v>
      </c>
    </row>
    <row r="9" spans="1:29" x14ac:dyDescent="0.35">
      <c r="B9" s="17" t="s">
        <v>1930</v>
      </c>
      <c r="C9" s="18">
        <v>5487</v>
      </c>
      <c r="D9" s="19">
        <v>3514</v>
      </c>
      <c r="E9" s="20">
        <v>1157</v>
      </c>
      <c r="F9" s="20">
        <v>364</v>
      </c>
      <c r="G9" s="20" t="s">
        <v>477</v>
      </c>
      <c r="H9" s="21" t="s">
        <v>478</v>
      </c>
      <c r="I9" s="19">
        <v>2464</v>
      </c>
      <c r="J9" s="20">
        <v>454</v>
      </c>
      <c r="K9" s="20">
        <v>577</v>
      </c>
      <c r="L9" s="21" t="s">
        <v>479</v>
      </c>
      <c r="M9" s="19">
        <v>2194</v>
      </c>
      <c r="N9" s="20">
        <v>2936</v>
      </c>
      <c r="O9" s="21">
        <v>333</v>
      </c>
      <c r="P9" s="19">
        <v>3593</v>
      </c>
      <c r="Q9" s="20">
        <v>1588</v>
      </c>
      <c r="R9" s="20">
        <v>251</v>
      </c>
      <c r="S9" s="20" t="s">
        <v>480</v>
      </c>
      <c r="T9" s="21" t="s">
        <v>481</v>
      </c>
      <c r="U9" s="19">
        <v>493</v>
      </c>
      <c r="V9" s="20">
        <v>295</v>
      </c>
      <c r="W9" s="20">
        <v>2159</v>
      </c>
      <c r="X9" s="21" t="s">
        <v>482</v>
      </c>
      <c r="Y9" s="19">
        <v>1285</v>
      </c>
      <c r="Z9" s="20">
        <v>3961</v>
      </c>
      <c r="AA9" s="20" t="s">
        <v>483</v>
      </c>
      <c r="AB9" s="21" t="s">
        <v>484</v>
      </c>
    </row>
    <row r="10" spans="1:29" x14ac:dyDescent="0.35">
      <c r="A10" s="11"/>
      <c r="B10" s="22" t="s">
        <v>1579</v>
      </c>
      <c r="C10" s="23">
        <v>623</v>
      </c>
      <c r="D10" s="24">
        <v>383</v>
      </c>
      <c r="E10" s="25">
        <v>149</v>
      </c>
      <c r="F10" s="25">
        <v>48</v>
      </c>
      <c r="G10" s="25" t="s">
        <v>486</v>
      </c>
      <c r="H10" s="26">
        <v>6</v>
      </c>
      <c r="I10" s="24">
        <v>298</v>
      </c>
      <c r="J10" s="25">
        <v>49</v>
      </c>
      <c r="K10" s="25">
        <v>36</v>
      </c>
      <c r="L10" s="26" t="s">
        <v>486</v>
      </c>
      <c r="M10" s="24">
        <v>235</v>
      </c>
      <c r="N10" s="25">
        <v>342</v>
      </c>
      <c r="O10" s="26">
        <v>38</v>
      </c>
      <c r="P10" s="24">
        <v>424</v>
      </c>
      <c r="Q10" s="25">
        <v>171</v>
      </c>
      <c r="R10" s="25">
        <v>24</v>
      </c>
      <c r="S10" s="25">
        <v>3</v>
      </c>
      <c r="T10" s="26" t="s">
        <v>486</v>
      </c>
      <c r="U10" s="24">
        <v>48</v>
      </c>
      <c r="V10" s="25">
        <v>27</v>
      </c>
      <c r="W10" s="25">
        <v>247</v>
      </c>
      <c r="X10" s="26">
        <v>8</v>
      </c>
      <c r="Y10" s="24">
        <v>149</v>
      </c>
      <c r="Z10" s="25">
        <v>447</v>
      </c>
      <c r="AA10" s="25">
        <v>11</v>
      </c>
      <c r="AB10" s="26">
        <v>8</v>
      </c>
      <c r="AC10" s="10"/>
    </row>
    <row r="11" spans="1:29" x14ac:dyDescent="0.35">
      <c r="A11" s="11"/>
      <c r="B11" s="22" t="s">
        <v>449</v>
      </c>
      <c r="C11" s="27">
        <v>0.11</v>
      </c>
      <c r="D11" s="28">
        <v>0.11</v>
      </c>
      <c r="E11" s="29">
        <v>0.13</v>
      </c>
      <c r="F11" s="29">
        <v>0.13</v>
      </c>
      <c r="G11" s="25" t="s">
        <v>486</v>
      </c>
      <c r="H11" s="30">
        <v>0.32</v>
      </c>
      <c r="I11" s="28">
        <v>0.12</v>
      </c>
      <c r="J11" s="29">
        <v>0.11</v>
      </c>
      <c r="K11" s="29">
        <v>0.06</v>
      </c>
      <c r="L11" s="26" t="s">
        <v>486</v>
      </c>
      <c r="M11" s="28">
        <v>0.11</v>
      </c>
      <c r="N11" s="29">
        <v>0.12</v>
      </c>
      <c r="O11" s="30">
        <v>0.11</v>
      </c>
      <c r="P11" s="28">
        <v>0.12</v>
      </c>
      <c r="Q11" s="29">
        <v>0.11</v>
      </c>
      <c r="R11" s="29">
        <v>0.1</v>
      </c>
      <c r="S11" s="29">
        <v>0.08</v>
      </c>
      <c r="T11" s="26" t="s">
        <v>486</v>
      </c>
      <c r="U11" s="28">
        <v>0.1</v>
      </c>
      <c r="V11" s="29">
        <v>0.09</v>
      </c>
      <c r="W11" s="29">
        <v>0.11</v>
      </c>
      <c r="X11" s="30">
        <v>0.15</v>
      </c>
      <c r="Y11" s="28">
        <v>0.12</v>
      </c>
      <c r="Z11" s="29">
        <v>0.11</v>
      </c>
      <c r="AA11" s="29">
        <v>0.09</v>
      </c>
      <c r="AB11" s="30">
        <v>0.18</v>
      </c>
      <c r="AC11" s="10"/>
    </row>
    <row r="12" spans="1:29" x14ac:dyDescent="0.35">
      <c r="A12" s="11"/>
      <c r="B12" s="22" t="s">
        <v>449</v>
      </c>
      <c r="C12" s="24" t="s">
        <v>886</v>
      </c>
      <c r="D12" s="24" t="s">
        <v>449</v>
      </c>
      <c r="E12" s="25" t="s">
        <v>449</v>
      </c>
      <c r="F12" s="25" t="s">
        <v>449</v>
      </c>
      <c r="G12" s="25" t="s">
        <v>449</v>
      </c>
      <c r="H12" s="26" t="s">
        <v>449</v>
      </c>
      <c r="I12" s="24" t="s">
        <v>886</v>
      </c>
      <c r="J12" s="25" t="s">
        <v>886</v>
      </c>
      <c r="K12" s="25" t="s">
        <v>449</v>
      </c>
      <c r="L12" s="26" t="s">
        <v>449</v>
      </c>
      <c r="M12" s="24" t="s">
        <v>449</v>
      </c>
      <c r="N12" s="25" t="s">
        <v>449</v>
      </c>
      <c r="O12" s="26" t="s">
        <v>449</v>
      </c>
      <c r="P12" s="24" t="s">
        <v>449</v>
      </c>
      <c r="Q12" s="25" t="s">
        <v>449</v>
      </c>
      <c r="R12" s="25" t="s">
        <v>449</v>
      </c>
      <c r="S12" s="25" t="s">
        <v>449</v>
      </c>
      <c r="T12" s="26" t="s">
        <v>449</v>
      </c>
      <c r="U12" s="24" t="s">
        <v>449</v>
      </c>
      <c r="V12" s="25" t="s">
        <v>449</v>
      </c>
      <c r="W12" s="25" t="s">
        <v>449</v>
      </c>
      <c r="X12" s="26" t="s">
        <v>449</v>
      </c>
      <c r="Y12" s="24" t="s">
        <v>449</v>
      </c>
      <c r="Z12" s="25" t="s">
        <v>449</v>
      </c>
      <c r="AA12" s="25" t="s">
        <v>449</v>
      </c>
      <c r="AB12" s="26" t="s">
        <v>449</v>
      </c>
      <c r="AC12" s="10"/>
    </row>
    <row r="13" spans="1:29" x14ac:dyDescent="0.35">
      <c r="A13" s="11"/>
      <c r="B13" s="8" t="s">
        <v>1580</v>
      </c>
      <c r="C13" s="9">
        <v>502</v>
      </c>
      <c r="D13" s="10">
        <v>334</v>
      </c>
      <c r="E13" s="5">
        <v>95</v>
      </c>
      <c r="F13" s="5">
        <v>36</v>
      </c>
      <c r="G13" s="5" t="s">
        <v>511</v>
      </c>
      <c r="H13" s="11" t="s">
        <v>486</v>
      </c>
      <c r="I13" s="10">
        <v>198</v>
      </c>
      <c r="J13" s="5">
        <v>52</v>
      </c>
      <c r="K13" s="5">
        <v>83</v>
      </c>
      <c r="L13" s="11">
        <v>1</v>
      </c>
      <c r="M13" s="10">
        <v>143</v>
      </c>
      <c r="N13" s="5">
        <v>334</v>
      </c>
      <c r="O13" s="11">
        <v>22</v>
      </c>
      <c r="P13" s="10">
        <v>310</v>
      </c>
      <c r="Q13" s="5">
        <v>163</v>
      </c>
      <c r="R13" s="5">
        <v>25</v>
      </c>
      <c r="S13" s="5">
        <v>3</v>
      </c>
      <c r="T13" s="11">
        <v>1</v>
      </c>
      <c r="U13" s="10">
        <v>50</v>
      </c>
      <c r="V13" s="5">
        <v>29</v>
      </c>
      <c r="W13" s="5">
        <v>200</v>
      </c>
      <c r="X13" s="11">
        <v>1</v>
      </c>
      <c r="Y13" s="10">
        <v>84</v>
      </c>
      <c r="Z13" s="5">
        <v>396</v>
      </c>
      <c r="AA13" s="5">
        <v>12</v>
      </c>
      <c r="AB13" s="11">
        <v>3</v>
      </c>
      <c r="AC13" s="10"/>
    </row>
    <row r="14" spans="1:29" x14ac:dyDescent="0.35">
      <c r="A14" s="11"/>
      <c r="B14" s="8" t="s">
        <v>449</v>
      </c>
      <c r="C14" s="12">
        <v>0.09</v>
      </c>
      <c r="D14" s="13">
        <v>0.1</v>
      </c>
      <c r="E14" s="14">
        <v>0.08</v>
      </c>
      <c r="F14" s="14">
        <v>0.1</v>
      </c>
      <c r="G14" s="14">
        <v>0.11</v>
      </c>
      <c r="H14" s="11" t="s">
        <v>486</v>
      </c>
      <c r="I14" s="13">
        <v>0.08</v>
      </c>
      <c r="J14" s="14">
        <v>0.11</v>
      </c>
      <c r="K14" s="14">
        <v>0.14000000000000001</v>
      </c>
      <c r="L14" s="15">
        <v>0.03</v>
      </c>
      <c r="M14" s="13">
        <v>7.0000000000000007E-2</v>
      </c>
      <c r="N14" s="14">
        <v>0.11</v>
      </c>
      <c r="O14" s="15">
        <v>7.0000000000000007E-2</v>
      </c>
      <c r="P14" s="13">
        <v>0.09</v>
      </c>
      <c r="Q14" s="14">
        <v>0.1</v>
      </c>
      <c r="R14" s="14">
        <v>0.1</v>
      </c>
      <c r="S14" s="14">
        <v>7.0000000000000007E-2</v>
      </c>
      <c r="T14" s="15">
        <v>7.0000000000000007E-2</v>
      </c>
      <c r="U14" s="13">
        <v>0.1</v>
      </c>
      <c r="V14" s="14">
        <v>0.1</v>
      </c>
      <c r="W14" s="14">
        <v>0.09</v>
      </c>
      <c r="X14" s="15">
        <v>0.03</v>
      </c>
      <c r="Y14" s="13">
        <v>7.0000000000000007E-2</v>
      </c>
      <c r="Z14" s="14">
        <v>0.1</v>
      </c>
      <c r="AA14" s="14">
        <v>0.1</v>
      </c>
      <c r="AB14" s="15">
        <v>7.0000000000000007E-2</v>
      </c>
      <c r="AC14" s="10"/>
    </row>
    <row r="15" spans="1:29" x14ac:dyDescent="0.35">
      <c r="A15" s="11"/>
      <c r="B15" s="8" t="s">
        <v>449</v>
      </c>
      <c r="C15" s="10" t="s">
        <v>1245</v>
      </c>
      <c r="D15" s="10" t="s">
        <v>449</v>
      </c>
      <c r="E15" s="5" t="s">
        <v>449</v>
      </c>
      <c r="F15" s="5" t="s">
        <v>449</v>
      </c>
      <c r="G15" s="5" t="s">
        <v>449</v>
      </c>
      <c r="H15" s="11" t="s">
        <v>449</v>
      </c>
      <c r="I15" s="10" t="s">
        <v>449</v>
      </c>
      <c r="J15" s="5" t="s">
        <v>449</v>
      </c>
      <c r="K15" s="5" t="s">
        <v>600</v>
      </c>
      <c r="L15" s="11" t="s">
        <v>449</v>
      </c>
      <c r="M15" s="10" t="s">
        <v>449</v>
      </c>
      <c r="N15" s="5" t="s">
        <v>499</v>
      </c>
      <c r="O15" s="11" t="s">
        <v>449</v>
      </c>
      <c r="P15" s="10" t="s">
        <v>449</v>
      </c>
      <c r="Q15" s="5" t="s">
        <v>449</v>
      </c>
      <c r="R15" s="5" t="s">
        <v>449</v>
      </c>
      <c r="S15" s="5" t="s">
        <v>449</v>
      </c>
      <c r="T15" s="11" t="s">
        <v>449</v>
      </c>
      <c r="U15" s="10" t="s">
        <v>449</v>
      </c>
      <c r="V15" s="5" t="s">
        <v>449</v>
      </c>
      <c r="W15" s="5" t="s">
        <v>449</v>
      </c>
      <c r="X15" s="11" t="s">
        <v>449</v>
      </c>
      <c r="Y15" s="10" t="s">
        <v>449</v>
      </c>
      <c r="Z15" s="5" t="s">
        <v>502</v>
      </c>
      <c r="AA15" s="5" t="s">
        <v>449</v>
      </c>
      <c r="AB15" s="11" t="s">
        <v>449</v>
      </c>
      <c r="AC15" s="10"/>
    </row>
    <row r="16" spans="1:29" x14ac:dyDescent="0.35">
      <c r="A16" s="11"/>
      <c r="B16" s="22" t="s">
        <v>1581</v>
      </c>
      <c r="C16" s="23">
        <v>807</v>
      </c>
      <c r="D16" s="24">
        <v>484</v>
      </c>
      <c r="E16" s="25">
        <v>179</v>
      </c>
      <c r="F16" s="25">
        <v>54</v>
      </c>
      <c r="G16" s="25">
        <v>1</v>
      </c>
      <c r="H16" s="26">
        <v>2</v>
      </c>
      <c r="I16" s="24">
        <v>314</v>
      </c>
      <c r="J16" s="25">
        <v>81</v>
      </c>
      <c r="K16" s="25">
        <v>83</v>
      </c>
      <c r="L16" s="26">
        <v>6</v>
      </c>
      <c r="M16" s="24">
        <v>376</v>
      </c>
      <c r="N16" s="25">
        <v>322</v>
      </c>
      <c r="O16" s="26">
        <v>101</v>
      </c>
      <c r="P16" s="24">
        <v>575</v>
      </c>
      <c r="Q16" s="25">
        <v>196</v>
      </c>
      <c r="R16" s="25">
        <v>28</v>
      </c>
      <c r="S16" s="25">
        <v>1</v>
      </c>
      <c r="T16" s="26">
        <v>8</v>
      </c>
      <c r="U16" s="24">
        <v>48</v>
      </c>
      <c r="V16" s="25">
        <v>22</v>
      </c>
      <c r="W16" s="25">
        <v>316</v>
      </c>
      <c r="X16" s="26">
        <v>10</v>
      </c>
      <c r="Y16" s="24">
        <v>242</v>
      </c>
      <c r="Z16" s="25">
        <v>504</v>
      </c>
      <c r="AA16" s="25">
        <v>30</v>
      </c>
      <c r="AB16" s="26">
        <v>4</v>
      </c>
      <c r="AC16" s="10"/>
    </row>
    <row r="17" spans="1:29" x14ac:dyDescent="0.35">
      <c r="A17" s="11"/>
      <c r="B17" s="22" t="s">
        <v>449</v>
      </c>
      <c r="C17" s="27">
        <v>0.15</v>
      </c>
      <c r="D17" s="28">
        <v>0.14000000000000001</v>
      </c>
      <c r="E17" s="29">
        <v>0.15</v>
      </c>
      <c r="F17" s="29">
        <v>0.15</v>
      </c>
      <c r="G17" s="29">
        <v>0.15</v>
      </c>
      <c r="H17" s="30">
        <v>0.09</v>
      </c>
      <c r="I17" s="28">
        <v>0.13</v>
      </c>
      <c r="J17" s="29">
        <v>0.18</v>
      </c>
      <c r="K17" s="29">
        <v>0.14000000000000001</v>
      </c>
      <c r="L17" s="30">
        <v>0.33</v>
      </c>
      <c r="M17" s="28">
        <v>0.17</v>
      </c>
      <c r="N17" s="29">
        <v>0.11</v>
      </c>
      <c r="O17" s="30">
        <v>0.3</v>
      </c>
      <c r="P17" s="28">
        <v>0.16</v>
      </c>
      <c r="Q17" s="29">
        <v>0.12</v>
      </c>
      <c r="R17" s="29">
        <v>0.11</v>
      </c>
      <c r="S17" s="29">
        <v>0.02</v>
      </c>
      <c r="T17" s="30">
        <v>0.53</v>
      </c>
      <c r="U17" s="28">
        <v>0.1</v>
      </c>
      <c r="V17" s="29">
        <v>0.08</v>
      </c>
      <c r="W17" s="29">
        <v>0.15</v>
      </c>
      <c r="X17" s="30">
        <v>0.18</v>
      </c>
      <c r="Y17" s="28">
        <v>0.19</v>
      </c>
      <c r="Z17" s="29">
        <v>0.13</v>
      </c>
      <c r="AA17" s="29">
        <v>0.25</v>
      </c>
      <c r="AB17" s="30">
        <v>0.1</v>
      </c>
      <c r="AC17" s="10"/>
    </row>
    <row r="18" spans="1:29" x14ac:dyDescent="0.35">
      <c r="A18" s="11"/>
      <c r="B18" s="22" t="s">
        <v>449</v>
      </c>
      <c r="C18" s="24" t="s">
        <v>1704</v>
      </c>
      <c r="D18" s="24" t="s">
        <v>449</v>
      </c>
      <c r="E18" s="25" t="s">
        <v>449</v>
      </c>
      <c r="F18" s="25" t="s">
        <v>449</v>
      </c>
      <c r="G18" s="25" t="s">
        <v>449</v>
      </c>
      <c r="H18" s="26" t="s">
        <v>449</v>
      </c>
      <c r="I18" s="24" t="s">
        <v>449</v>
      </c>
      <c r="J18" s="25" t="s">
        <v>665</v>
      </c>
      <c r="K18" s="25" t="s">
        <v>449</v>
      </c>
      <c r="L18" s="26" t="s">
        <v>449</v>
      </c>
      <c r="M18" s="24" t="s">
        <v>518</v>
      </c>
      <c r="N18" s="25" t="s">
        <v>449</v>
      </c>
      <c r="O18" s="26" t="s">
        <v>491</v>
      </c>
      <c r="P18" s="24" t="s">
        <v>593</v>
      </c>
      <c r="Q18" s="25" t="s">
        <v>449</v>
      </c>
      <c r="R18" s="25" t="s">
        <v>449</v>
      </c>
      <c r="S18" s="25" t="s">
        <v>449</v>
      </c>
      <c r="T18" s="26" t="s">
        <v>449</v>
      </c>
      <c r="U18" s="24" t="s">
        <v>449</v>
      </c>
      <c r="V18" s="25" t="s">
        <v>449</v>
      </c>
      <c r="W18" s="25" t="s">
        <v>567</v>
      </c>
      <c r="X18" s="26" t="s">
        <v>449</v>
      </c>
      <c r="Y18" s="24" t="s">
        <v>598</v>
      </c>
      <c r="Z18" s="25" t="s">
        <v>449</v>
      </c>
      <c r="AA18" s="25" t="s">
        <v>598</v>
      </c>
      <c r="AB18" s="26" t="s">
        <v>449</v>
      </c>
      <c r="AC18" s="10"/>
    </row>
    <row r="19" spans="1:29" x14ac:dyDescent="0.35">
      <c r="A19" s="11"/>
      <c r="B19" s="8" t="s">
        <v>1583</v>
      </c>
      <c r="C19" s="9">
        <v>414</v>
      </c>
      <c r="D19" s="10">
        <v>268</v>
      </c>
      <c r="E19" s="5">
        <v>85</v>
      </c>
      <c r="F19" s="5">
        <v>39</v>
      </c>
      <c r="G19" s="5" t="s">
        <v>486</v>
      </c>
      <c r="H19" s="11">
        <v>1</v>
      </c>
      <c r="I19" s="10">
        <v>177</v>
      </c>
      <c r="J19" s="5">
        <v>35</v>
      </c>
      <c r="K19" s="5">
        <v>52</v>
      </c>
      <c r="L19" s="11">
        <v>4</v>
      </c>
      <c r="M19" s="10">
        <v>151</v>
      </c>
      <c r="N19" s="5">
        <v>243</v>
      </c>
      <c r="O19" s="11">
        <v>20</v>
      </c>
      <c r="P19" s="10">
        <v>256</v>
      </c>
      <c r="Q19" s="5">
        <v>143</v>
      </c>
      <c r="R19" s="5">
        <v>13</v>
      </c>
      <c r="S19" s="5">
        <v>2</v>
      </c>
      <c r="T19" s="11">
        <v>1</v>
      </c>
      <c r="U19" s="10">
        <v>44</v>
      </c>
      <c r="V19" s="5">
        <v>30</v>
      </c>
      <c r="W19" s="5">
        <v>149</v>
      </c>
      <c r="X19" s="11" t="s">
        <v>511</v>
      </c>
      <c r="Y19" s="10">
        <v>99</v>
      </c>
      <c r="Z19" s="5">
        <v>297</v>
      </c>
      <c r="AA19" s="5">
        <v>5</v>
      </c>
      <c r="AB19" s="11">
        <v>6</v>
      </c>
      <c r="AC19" s="10"/>
    </row>
    <row r="20" spans="1:29" x14ac:dyDescent="0.35">
      <c r="A20" s="11"/>
      <c r="B20" s="8" t="s">
        <v>449</v>
      </c>
      <c r="C20" s="12">
        <v>0.08</v>
      </c>
      <c r="D20" s="13">
        <v>0.08</v>
      </c>
      <c r="E20" s="14">
        <v>7.0000000000000007E-2</v>
      </c>
      <c r="F20" s="14">
        <v>0.11</v>
      </c>
      <c r="G20" s="5" t="s">
        <v>486</v>
      </c>
      <c r="H20" s="15">
        <v>0.03</v>
      </c>
      <c r="I20" s="13">
        <v>7.0000000000000007E-2</v>
      </c>
      <c r="J20" s="14">
        <v>0.08</v>
      </c>
      <c r="K20" s="14">
        <v>0.09</v>
      </c>
      <c r="L20" s="15">
        <v>0.21</v>
      </c>
      <c r="M20" s="13">
        <v>7.0000000000000007E-2</v>
      </c>
      <c r="N20" s="14">
        <v>0.08</v>
      </c>
      <c r="O20" s="15">
        <v>0.06</v>
      </c>
      <c r="P20" s="13">
        <v>7.0000000000000007E-2</v>
      </c>
      <c r="Q20" s="14">
        <v>0.09</v>
      </c>
      <c r="R20" s="14">
        <v>0.05</v>
      </c>
      <c r="S20" s="14">
        <v>0.05</v>
      </c>
      <c r="T20" s="15">
        <v>0.04</v>
      </c>
      <c r="U20" s="13">
        <v>0.09</v>
      </c>
      <c r="V20" s="14">
        <v>0.1</v>
      </c>
      <c r="W20" s="14">
        <v>7.0000000000000007E-2</v>
      </c>
      <c r="X20" s="15">
        <v>0.01</v>
      </c>
      <c r="Y20" s="13">
        <v>0.08</v>
      </c>
      <c r="Z20" s="14">
        <v>7.0000000000000007E-2</v>
      </c>
      <c r="AA20" s="14">
        <v>0.04</v>
      </c>
      <c r="AB20" s="15">
        <v>0.14000000000000001</v>
      </c>
      <c r="AC20" s="10"/>
    </row>
    <row r="21" spans="1:29" x14ac:dyDescent="0.35">
      <c r="A21" s="11"/>
      <c r="B21" s="8" t="s">
        <v>449</v>
      </c>
      <c r="C21" s="10" t="s">
        <v>449</v>
      </c>
      <c r="D21" s="10" t="s">
        <v>449</v>
      </c>
      <c r="E21" s="5" t="s">
        <v>449</v>
      </c>
      <c r="F21" s="5" t="s">
        <v>449</v>
      </c>
      <c r="G21" s="5" t="s">
        <v>449</v>
      </c>
      <c r="H21" s="11" t="s">
        <v>449</v>
      </c>
      <c r="I21" s="10" t="s">
        <v>449</v>
      </c>
      <c r="J21" s="5" t="s">
        <v>449</v>
      </c>
      <c r="K21" s="5" t="s">
        <v>449</v>
      </c>
      <c r="L21" s="11" t="s">
        <v>449</v>
      </c>
      <c r="M21" s="10" t="s">
        <v>449</v>
      </c>
      <c r="N21" s="5" t="s">
        <v>505</v>
      </c>
      <c r="O21" s="11" t="s">
        <v>449</v>
      </c>
      <c r="P21" s="10" t="s">
        <v>449</v>
      </c>
      <c r="Q21" s="5" t="s">
        <v>505</v>
      </c>
      <c r="R21" s="5" t="s">
        <v>449</v>
      </c>
      <c r="S21" s="5" t="s">
        <v>449</v>
      </c>
      <c r="T21" s="11" t="s">
        <v>449</v>
      </c>
      <c r="U21" s="10" t="s">
        <v>449</v>
      </c>
      <c r="V21" s="5" t="s">
        <v>449</v>
      </c>
      <c r="W21" s="5" t="s">
        <v>449</v>
      </c>
      <c r="X21" s="11" t="s">
        <v>449</v>
      </c>
      <c r="Y21" s="10" t="s">
        <v>449</v>
      </c>
      <c r="Z21" s="5" t="s">
        <v>449</v>
      </c>
      <c r="AA21" s="5" t="s">
        <v>449</v>
      </c>
      <c r="AB21" s="11" t="s">
        <v>449</v>
      </c>
      <c r="AC21" s="10"/>
    </row>
    <row r="22" spans="1:29" x14ac:dyDescent="0.35">
      <c r="A22" s="11"/>
      <c r="B22" s="22" t="s">
        <v>1584</v>
      </c>
      <c r="C22" s="23">
        <v>729</v>
      </c>
      <c r="D22" s="24">
        <v>518</v>
      </c>
      <c r="E22" s="25">
        <v>122</v>
      </c>
      <c r="F22" s="25">
        <v>34</v>
      </c>
      <c r="G22" s="25" t="s">
        <v>486</v>
      </c>
      <c r="H22" s="26">
        <v>7</v>
      </c>
      <c r="I22" s="24">
        <v>409</v>
      </c>
      <c r="J22" s="25">
        <v>45</v>
      </c>
      <c r="K22" s="25">
        <v>60</v>
      </c>
      <c r="L22" s="26">
        <v>5</v>
      </c>
      <c r="M22" s="24">
        <v>303</v>
      </c>
      <c r="N22" s="25">
        <v>411</v>
      </c>
      <c r="O22" s="26">
        <v>15</v>
      </c>
      <c r="P22" s="24">
        <v>447</v>
      </c>
      <c r="Q22" s="25">
        <v>231</v>
      </c>
      <c r="R22" s="25">
        <v>38</v>
      </c>
      <c r="S22" s="25">
        <v>13</v>
      </c>
      <c r="T22" s="26" t="s">
        <v>486</v>
      </c>
      <c r="U22" s="24">
        <v>77</v>
      </c>
      <c r="V22" s="25">
        <v>47</v>
      </c>
      <c r="W22" s="25">
        <v>318</v>
      </c>
      <c r="X22" s="26">
        <v>11</v>
      </c>
      <c r="Y22" s="24">
        <v>161</v>
      </c>
      <c r="Z22" s="25">
        <v>547</v>
      </c>
      <c r="AA22" s="25">
        <v>11</v>
      </c>
      <c r="AB22" s="26">
        <v>5</v>
      </c>
      <c r="AC22" s="10"/>
    </row>
    <row r="23" spans="1:29" x14ac:dyDescent="0.35">
      <c r="A23" s="11"/>
      <c r="B23" s="22" t="s">
        <v>449</v>
      </c>
      <c r="C23" s="27">
        <v>0.13</v>
      </c>
      <c r="D23" s="28">
        <v>0.15</v>
      </c>
      <c r="E23" s="29">
        <v>0.11</v>
      </c>
      <c r="F23" s="29">
        <v>0.09</v>
      </c>
      <c r="G23" s="25" t="s">
        <v>486</v>
      </c>
      <c r="H23" s="30">
        <v>0.33</v>
      </c>
      <c r="I23" s="28">
        <v>0.17</v>
      </c>
      <c r="J23" s="29">
        <v>0.1</v>
      </c>
      <c r="K23" s="29">
        <v>0.1</v>
      </c>
      <c r="L23" s="30">
        <v>0.26</v>
      </c>
      <c r="M23" s="28">
        <v>0.14000000000000001</v>
      </c>
      <c r="N23" s="29">
        <v>0.14000000000000001</v>
      </c>
      <c r="O23" s="30">
        <v>0.05</v>
      </c>
      <c r="P23" s="28">
        <v>0.12</v>
      </c>
      <c r="Q23" s="29">
        <v>0.15</v>
      </c>
      <c r="R23" s="29">
        <v>0.15</v>
      </c>
      <c r="S23" s="29">
        <v>0.32</v>
      </c>
      <c r="T23" s="26" t="s">
        <v>486</v>
      </c>
      <c r="U23" s="28">
        <v>0.16</v>
      </c>
      <c r="V23" s="29">
        <v>0.16</v>
      </c>
      <c r="W23" s="29">
        <v>0.15</v>
      </c>
      <c r="X23" s="30">
        <v>0.2</v>
      </c>
      <c r="Y23" s="28">
        <v>0.13</v>
      </c>
      <c r="Z23" s="29">
        <v>0.14000000000000001</v>
      </c>
      <c r="AA23" s="29">
        <v>0.09</v>
      </c>
      <c r="AB23" s="30">
        <v>0.13</v>
      </c>
      <c r="AC23" s="10"/>
    </row>
    <row r="24" spans="1:29" x14ac:dyDescent="0.35">
      <c r="A24" s="11"/>
      <c r="B24" s="22" t="s">
        <v>449</v>
      </c>
      <c r="C24" s="24" t="s">
        <v>1585</v>
      </c>
      <c r="D24" s="24" t="s">
        <v>702</v>
      </c>
      <c r="E24" s="25" t="s">
        <v>449</v>
      </c>
      <c r="F24" s="25" t="s">
        <v>449</v>
      </c>
      <c r="G24" s="25" t="s">
        <v>449</v>
      </c>
      <c r="H24" s="26" t="s">
        <v>449</v>
      </c>
      <c r="I24" s="24" t="s">
        <v>525</v>
      </c>
      <c r="J24" s="25" t="s">
        <v>449</v>
      </c>
      <c r="K24" s="25" t="s">
        <v>449</v>
      </c>
      <c r="L24" s="26" t="s">
        <v>449</v>
      </c>
      <c r="M24" s="24" t="s">
        <v>498</v>
      </c>
      <c r="N24" s="25" t="s">
        <v>498</v>
      </c>
      <c r="O24" s="26" t="s">
        <v>449</v>
      </c>
      <c r="P24" s="24" t="s">
        <v>449</v>
      </c>
      <c r="Q24" s="25" t="s">
        <v>449</v>
      </c>
      <c r="R24" s="25" t="s">
        <v>449</v>
      </c>
      <c r="S24" s="25" t="s">
        <v>449</v>
      </c>
      <c r="T24" s="26" t="s">
        <v>449</v>
      </c>
      <c r="U24" s="24" t="s">
        <v>449</v>
      </c>
      <c r="V24" s="25" t="s">
        <v>449</v>
      </c>
      <c r="W24" s="25" t="s">
        <v>505</v>
      </c>
      <c r="X24" s="26" t="s">
        <v>449</v>
      </c>
      <c r="Y24" s="24" t="s">
        <v>449</v>
      </c>
      <c r="Z24" s="25" t="s">
        <v>449</v>
      </c>
      <c r="AA24" s="25" t="s">
        <v>449</v>
      </c>
      <c r="AB24" s="26" t="s">
        <v>449</v>
      </c>
      <c r="AC24" s="10"/>
    </row>
    <row r="25" spans="1:29" x14ac:dyDescent="0.35">
      <c r="A25" s="11"/>
      <c r="B25" s="8" t="s">
        <v>1586</v>
      </c>
      <c r="C25" s="9">
        <v>491</v>
      </c>
      <c r="D25" s="10">
        <v>307</v>
      </c>
      <c r="E25" s="5">
        <v>101</v>
      </c>
      <c r="F25" s="5">
        <v>27</v>
      </c>
      <c r="G25" s="5">
        <v>1</v>
      </c>
      <c r="H25" s="11">
        <v>3</v>
      </c>
      <c r="I25" s="10">
        <v>240</v>
      </c>
      <c r="J25" s="5">
        <v>33</v>
      </c>
      <c r="K25" s="5">
        <v>32</v>
      </c>
      <c r="L25" s="11">
        <v>2</v>
      </c>
      <c r="M25" s="10">
        <v>197</v>
      </c>
      <c r="N25" s="5">
        <v>259</v>
      </c>
      <c r="O25" s="11">
        <v>34</v>
      </c>
      <c r="P25" s="10">
        <v>322</v>
      </c>
      <c r="Q25" s="5">
        <v>145</v>
      </c>
      <c r="R25" s="5">
        <v>20</v>
      </c>
      <c r="S25" s="5">
        <v>5</v>
      </c>
      <c r="T25" s="11" t="s">
        <v>486</v>
      </c>
      <c r="U25" s="10">
        <v>46</v>
      </c>
      <c r="V25" s="5">
        <v>36</v>
      </c>
      <c r="W25" s="5">
        <v>185</v>
      </c>
      <c r="X25" s="11">
        <v>1</v>
      </c>
      <c r="Y25" s="10">
        <v>103</v>
      </c>
      <c r="Z25" s="5">
        <v>369</v>
      </c>
      <c r="AA25" s="5">
        <v>13</v>
      </c>
      <c r="AB25" s="11">
        <v>3</v>
      </c>
      <c r="AC25" s="10"/>
    </row>
    <row r="26" spans="1:29" x14ac:dyDescent="0.35">
      <c r="A26" s="11"/>
      <c r="B26" s="8" t="s">
        <v>449</v>
      </c>
      <c r="C26" s="12">
        <v>0.09</v>
      </c>
      <c r="D26" s="13">
        <v>0.09</v>
      </c>
      <c r="E26" s="14">
        <v>0.09</v>
      </c>
      <c r="F26" s="14">
        <v>7.0000000000000007E-2</v>
      </c>
      <c r="G26" s="14">
        <v>0.19</v>
      </c>
      <c r="H26" s="15">
        <v>0.16</v>
      </c>
      <c r="I26" s="13">
        <v>0.1</v>
      </c>
      <c r="J26" s="14">
        <v>7.0000000000000007E-2</v>
      </c>
      <c r="K26" s="14">
        <v>0.06</v>
      </c>
      <c r="L26" s="15">
        <v>0.12</v>
      </c>
      <c r="M26" s="13">
        <v>0.09</v>
      </c>
      <c r="N26" s="14">
        <v>0.09</v>
      </c>
      <c r="O26" s="15">
        <v>0.1</v>
      </c>
      <c r="P26" s="13">
        <v>0.09</v>
      </c>
      <c r="Q26" s="14">
        <v>0.09</v>
      </c>
      <c r="R26" s="14">
        <v>0.08</v>
      </c>
      <c r="S26" s="14">
        <v>0.12</v>
      </c>
      <c r="T26" s="11" t="s">
        <v>486</v>
      </c>
      <c r="U26" s="13">
        <v>0.09</v>
      </c>
      <c r="V26" s="14">
        <v>0.12</v>
      </c>
      <c r="W26" s="14">
        <v>0.09</v>
      </c>
      <c r="X26" s="15">
        <v>0.01</v>
      </c>
      <c r="Y26" s="13">
        <v>0.08</v>
      </c>
      <c r="Z26" s="14">
        <v>0.09</v>
      </c>
      <c r="AA26" s="14">
        <v>0.11</v>
      </c>
      <c r="AB26" s="15">
        <v>7.0000000000000007E-2</v>
      </c>
      <c r="AC26" s="10"/>
    </row>
    <row r="27" spans="1:29" x14ac:dyDescent="0.35">
      <c r="A27" s="11"/>
      <c r="B27" s="8" t="s">
        <v>449</v>
      </c>
      <c r="C27" s="10" t="s">
        <v>886</v>
      </c>
      <c r="D27" s="10" t="s">
        <v>449</v>
      </c>
      <c r="E27" s="5" t="s">
        <v>449</v>
      </c>
      <c r="F27" s="5" t="s">
        <v>449</v>
      </c>
      <c r="G27" s="5" t="s">
        <v>449</v>
      </c>
      <c r="H27" s="11" t="s">
        <v>449</v>
      </c>
      <c r="I27" s="10" t="s">
        <v>886</v>
      </c>
      <c r="J27" s="5" t="s">
        <v>449</v>
      </c>
      <c r="K27" s="5" t="s">
        <v>449</v>
      </c>
      <c r="L27" s="11" t="s">
        <v>449</v>
      </c>
      <c r="M27" s="10" t="s">
        <v>449</v>
      </c>
      <c r="N27" s="5" t="s">
        <v>449</v>
      </c>
      <c r="O27" s="11" t="s">
        <v>449</v>
      </c>
      <c r="P27" s="10" t="s">
        <v>449</v>
      </c>
      <c r="Q27" s="5" t="s">
        <v>449</v>
      </c>
      <c r="R27" s="5" t="s">
        <v>449</v>
      </c>
      <c r="S27" s="5" t="s">
        <v>449</v>
      </c>
      <c r="T27" s="11" t="s">
        <v>449</v>
      </c>
      <c r="U27" s="10" t="s">
        <v>449</v>
      </c>
      <c r="V27" s="5" t="s">
        <v>449</v>
      </c>
      <c r="W27" s="5" t="s">
        <v>449</v>
      </c>
      <c r="X27" s="11" t="s">
        <v>449</v>
      </c>
      <c r="Y27" s="10" t="s">
        <v>449</v>
      </c>
      <c r="Z27" s="5" t="s">
        <v>449</v>
      </c>
      <c r="AA27" s="5" t="s">
        <v>449</v>
      </c>
      <c r="AB27" s="11" t="s">
        <v>449</v>
      </c>
      <c r="AC27" s="10"/>
    </row>
    <row r="28" spans="1:29" x14ac:dyDescent="0.35">
      <c r="A28" s="11"/>
      <c r="B28" s="22" t="s">
        <v>1587</v>
      </c>
      <c r="C28" s="23">
        <v>458</v>
      </c>
      <c r="D28" s="24">
        <v>305</v>
      </c>
      <c r="E28" s="25">
        <v>105</v>
      </c>
      <c r="F28" s="25">
        <v>22</v>
      </c>
      <c r="G28" s="25" t="s">
        <v>486</v>
      </c>
      <c r="H28" s="26">
        <v>1</v>
      </c>
      <c r="I28" s="24">
        <v>214</v>
      </c>
      <c r="J28" s="25">
        <v>29</v>
      </c>
      <c r="K28" s="25">
        <v>62</v>
      </c>
      <c r="L28" s="26" t="s">
        <v>486</v>
      </c>
      <c r="M28" s="24">
        <v>155</v>
      </c>
      <c r="N28" s="25">
        <v>275</v>
      </c>
      <c r="O28" s="26">
        <v>27</v>
      </c>
      <c r="P28" s="24">
        <v>300</v>
      </c>
      <c r="Q28" s="25">
        <v>140</v>
      </c>
      <c r="R28" s="25">
        <v>14</v>
      </c>
      <c r="S28" s="25">
        <v>3</v>
      </c>
      <c r="T28" s="26">
        <v>1</v>
      </c>
      <c r="U28" s="24">
        <v>48</v>
      </c>
      <c r="V28" s="25">
        <v>36</v>
      </c>
      <c r="W28" s="25">
        <v>187</v>
      </c>
      <c r="X28" s="26">
        <v>3</v>
      </c>
      <c r="Y28" s="24">
        <v>83</v>
      </c>
      <c r="Z28" s="25">
        <v>359</v>
      </c>
      <c r="AA28" s="25">
        <v>9</v>
      </c>
      <c r="AB28" s="26">
        <v>7</v>
      </c>
      <c r="AC28" s="10"/>
    </row>
    <row r="29" spans="1:29" x14ac:dyDescent="0.35">
      <c r="A29" s="11"/>
      <c r="B29" s="22" t="s">
        <v>449</v>
      </c>
      <c r="C29" s="27">
        <v>0.08</v>
      </c>
      <c r="D29" s="28">
        <v>0.09</v>
      </c>
      <c r="E29" s="29">
        <v>0.09</v>
      </c>
      <c r="F29" s="29">
        <v>0.06</v>
      </c>
      <c r="G29" s="25" t="s">
        <v>486</v>
      </c>
      <c r="H29" s="30">
        <v>0.03</v>
      </c>
      <c r="I29" s="28">
        <v>0.09</v>
      </c>
      <c r="J29" s="29">
        <v>0.06</v>
      </c>
      <c r="K29" s="29">
        <v>0.11</v>
      </c>
      <c r="L29" s="26" t="s">
        <v>486</v>
      </c>
      <c r="M29" s="28">
        <v>7.0000000000000007E-2</v>
      </c>
      <c r="N29" s="29">
        <v>0.09</v>
      </c>
      <c r="O29" s="30">
        <v>0.08</v>
      </c>
      <c r="P29" s="28">
        <v>0.08</v>
      </c>
      <c r="Q29" s="29">
        <v>0.09</v>
      </c>
      <c r="R29" s="29">
        <v>0.06</v>
      </c>
      <c r="S29" s="29">
        <v>0.08</v>
      </c>
      <c r="T29" s="30">
        <v>0.04</v>
      </c>
      <c r="U29" s="28">
        <v>0.1</v>
      </c>
      <c r="V29" s="29">
        <v>0.12</v>
      </c>
      <c r="W29" s="29">
        <v>0.09</v>
      </c>
      <c r="X29" s="30">
        <v>0.06</v>
      </c>
      <c r="Y29" s="28">
        <v>0.06</v>
      </c>
      <c r="Z29" s="29">
        <v>0.09</v>
      </c>
      <c r="AA29" s="29">
        <v>0.08</v>
      </c>
      <c r="AB29" s="30">
        <v>0.15</v>
      </c>
      <c r="AC29" s="10"/>
    </row>
    <row r="30" spans="1:29" x14ac:dyDescent="0.35">
      <c r="A30" s="11"/>
      <c r="B30" s="22" t="s">
        <v>449</v>
      </c>
      <c r="C30" s="24" t="s">
        <v>972</v>
      </c>
      <c r="D30" s="24" t="s">
        <v>449</v>
      </c>
      <c r="E30" s="25" t="s">
        <v>449</v>
      </c>
      <c r="F30" s="25" t="s">
        <v>449</v>
      </c>
      <c r="G30" s="25" t="s">
        <v>449</v>
      </c>
      <c r="H30" s="26" t="s">
        <v>449</v>
      </c>
      <c r="I30" s="24" t="s">
        <v>449</v>
      </c>
      <c r="J30" s="25" t="s">
        <v>449</v>
      </c>
      <c r="K30" s="25" t="s">
        <v>449</v>
      </c>
      <c r="L30" s="26" t="s">
        <v>449</v>
      </c>
      <c r="M30" s="24" t="s">
        <v>449</v>
      </c>
      <c r="N30" s="25" t="s">
        <v>603</v>
      </c>
      <c r="O30" s="26" t="s">
        <v>449</v>
      </c>
      <c r="P30" s="24" t="s">
        <v>449</v>
      </c>
      <c r="Q30" s="25" t="s">
        <v>449</v>
      </c>
      <c r="R30" s="25" t="s">
        <v>449</v>
      </c>
      <c r="S30" s="25" t="s">
        <v>449</v>
      </c>
      <c r="T30" s="26" t="s">
        <v>449</v>
      </c>
      <c r="U30" s="24" t="s">
        <v>449</v>
      </c>
      <c r="V30" s="25" t="s">
        <v>449</v>
      </c>
      <c r="W30" s="25" t="s">
        <v>449</v>
      </c>
      <c r="X30" s="26" t="s">
        <v>449</v>
      </c>
      <c r="Y30" s="24" t="s">
        <v>449</v>
      </c>
      <c r="Z30" s="25" t="s">
        <v>502</v>
      </c>
      <c r="AA30" s="25" t="s">
        <v>449</v>
      </c>
      <c r="AB30" s="26" t="s">
        <v>449</v>
      </c>
      <c r="AC30" s="10"/>
    </row>
    <row r="31" spans="1:29" x14ac:dyDescent="0.35">
      <c r="A31" s="11"/>
      <c r="B31" s="8" t="s">
        <v>1588</v>
      </c>
      <c r="C31" s="9">
        <v>696</v>
      </c>
      <c r="D31" s="10">
        <v>431</v>
      </c>
      <c r="E31" s="5">
        <v>171</v>
      </c>
      <c r="F31" s="5">
        <v>49</v>
      </c>
      <c r="G31" s="5">
        <v>2</v>
      </c>
      <c r="H31" s="11" t="s">
        <v>486</v>
      </c>
      <c r="I31" s="10">
        <v>315</v>
      </c>
      <c r="J31" s="5">
        <v>28</v>
      </c>
      <c r="K31" s="5">
        <v>87</v>
      </c>
      <c r="L31" s="11">
        <v>1</v>
      </c>
      <c r="M31" s="10">
        <v>327</v>
      </c>
      <c r="N31" s="5">
        <v>334</v>
      </c>
      <c r="O31" s="11">
        <v>31</v>
      </c>
      <c r="P31" s="10">
        <v>453</v>
      </c>
      <c r="Q31" s="5">
        <v>185</v>
      </c>
      <c r="R31" s="5">
        <v>47</v>
      </c>
      <c r="S31" s="5">
        <v>8</v>
      </c>
      <c r="T31" s="11">
        <v>2</v>
      </c>
      <c r="U31" s="10">
        <v>86</v>
      </c>
      <c r="V31" s="5">
        <v>34</v>
      </c>
      <c r="W31" s="5">
        <v>272</v>
      </c>
      <c r="X31" s="11">
        <v>6</v>
      </c>
      <c r="Y31" s="10">
        <v>184</v>
      </c>
      <c r="Z31" s="5">
        <v>486</v>
      </c>
      <c r="AA31" s="5">
        <v>18</v>
      </c>
      <c r="AB31" s="11">
        <v>5</v>
      </c>
      <c r="AC31" s="10"/>
    </row>
    <row r="32" spans="1:29" x14ac:dyDescent="0.35">
      <c r="A32" s="11"/>
      <c r="B32" s="8" t="s">
        <v>449</v>
      </c>
      <c r="C32" s="12">
        <v>0.13</v>
      </c>
      <c r="D32" s="13">
        <v>0.12</v>
      </c>
      <c r="E32" s="14">
        <v>0.15</v>
      </c>
      <c r="F32" s="14">
        <v>0.13</v>
      </c>
      <c r="G32" s="14">
        <v>0.37</v>
      </c>
      <c r="H32" s="11" t="s">
        <v>486</v>
      </c>
      <c r="I32" s="13">
        <v>0.13</v>
      </c>
      <c r="J32" s="14">
        <v>0.06</v>
      </c>
      <c r="K32" s="14">
        <v>0.15</v>
      </c>
      <c r="L32" s="15">
        <v>0.04</v>
      </c>
      <c r="M32" s="13">
        <v>0.15</v>
      </c>
      <c r="N32" s="14">
        <v>0.11</v>
      </c>
      <c r="O32" s="15">
        <v>0.09</v>
      </c>
      <c r="P32" s="13">
        <v>0.13</v>
      </c>
      <c r="Q32" s="14">
        <v>0.12</v>
      </c>
      <c r="R32" s="14">
        <v>0.19</v>
      </c>
      <c r="S32" s="14">
        <v>0.2</v>
      </c>
      <c r="T32" s="15">
        <v>0.12</v>
      </c>
      <c r="U32" s="13">
        <v>0.17</v>
      </c>
      <c r="V32" s="14">
        <v>0.12</v>
      </c>
      <c r="W32" s="14">
        <v>0.13</v>
      </c>
      <c r="X32" s="15">
        <v>0.12</v>
      </c>
      <c r="Y32" s="13">
        <v>0.14000000000000001</v>
      </c>
      <c r="Z32" s="14">
        <v>0.12</v>
      </c>
      <c r="AA32" s="14">
        <v>0.15</v>
      </c>
      <c r="AB32" s="15">
        <v>0.12</v>
      </c>
      <c r="AC32" s="10"/>
    </row>
    <row r="33" spans="1:29" x14ac:dyDescent="0.35">
      <c r="A33" s="11"/>
      <c r="B33" s="8" t="s">
        <v>449</v>
      </c>
      <c r="C33" s="10" t="s">
        <v>1028</v>
      </c>
      <c r="D33" s="10" t="s">
        <v>449</v>
      </c>
      <c r="E33" s="5" t="s">
        <v>449</v>
      </c>
      <c r="F33" s="5" t="s">
        <v>449</v>
      </c>
      <c r="G33" s="5" t="s">
        <v>449</v>
      </c>
      <c r="H33" s="11" t="s">
        <v>449</v>
      </c>
      <c r="I33" s="10" t="s">
        <v>645</v>
      </c>
      <c r="J33" s="5" t="s">
        <v>449</v>
      </c>
      <c r="K33" s="5" t="s">
        <v>645</v>
      </c>
      <c r="L33" s="11" t="s">
        <v>449</v>
      </c>
      <c r="M33" s="10" t="s">
        <v>518</v>
      </c>
      <c r="N33" s="5" t="s">
        <v>449</v>
      </c>
      <c r="O33" s="11" t="s">
        <v>449</v>
      </c>
      <c r="P33" s="10" t="s">
        <v>449</v>
      </c>
      <c r="Q33" s="5" t="s">
        <v>449</v>
      </c>
      <c r="R33" s="5" t="s">
        <v>508</v>
      </c>
      <c r="S33" s="5" t="s">
        <v>449</v>
      </c>
      <c r="T33" s="11" t="s">
        <v>449</v>
      </c>
      <c r="U33" s="10" t="s">
        <v>501</v>
      </c>
      <c r="V33" s="5" t="s">
        <v>449</v>
      </c>
      <c r="W33" s="5" t="s">
        <v>449</v>
      </c>
      <c r="X33" s="11" t="s">
        <v>449</v>
      </c>
      <c r="Y33" s="10" t="s">
        <v>449</v>
      </c>
      <c r="Z33" s="5" t="s">
        <v>449</v>
      </c>
      <c r="AA33" s="5" t="s">
        <v>449</v>
      </c>
      <c r="AB33" s="11" t="s">
        <v>449</v>
      </c>
      <c r="AC33" s="10"/>
    </row>
    <row r="34" spans="1:29" x14ac:dyDescent="0.35">
      <c r="A34" s="11"/>
      <c r="B34" s="22" t="s">
        <v>1705</v>
      </c>
      <c r="C34" s="23">
        <v>767</v>
      </c>
      <c r="D34" s="24">
        <v>483</v>
      </c>
      <c r="E34" s="25">
        <v>149</v>
      </c>
      <c r="F34" s="25">
        <v>56</v>
      </c>
      <c r="G34" s="25">
        <v>1</v>
      </c>
      <c r="H34" s="26">
        <v>1</v>
      </c>
      <c r="I34" s="24">
        <v>299</v>
      </c>
      <c r="J34" s="25">
        <v>101</v>
      </c>
      <c r="K34" s="25">
        <v>82</v>
      </c>
      <c r="L34" s="26" t="s">
        <v>511</v>
      </c>
      <c r="M34" s="24">
        <v>307</v>
      </c>
      <c r="N34" s="25">
        <v>416</v>
      </c>
      <c r="O34" s="26">
        <v>43</v>
      </c>
      <c r="P34" s="24">
        <v>507</v>
      </c>
      <c r="Q34" s="25">
        <v>214</v>
      </c>
      <c r="R34" s="25">
        <v>41</v>
      </c>
      <c r="S34" s="25">
        <v>2</v>
      </c>
      <c r="T34" s="26">
        <v>3</v>
      </c>
      <c r="U34" s="24">
        <v>47</v>
      </c>
      <c r="V34" s="25">
        <v>33</v>
      </c>
      <c r="W34" s="25">
        <v>287</v>
      </c>
      <c r="X34" s="26">
        <v>13</v>
      </c>
      <c r="Y34" s="24">
        <v>181</v>
      </c>
      <c r="Z34" s="25">
        <v>555</v>
      </c>
      <c r="AA34" s="25">
        <v>13</v>
      </c>
      <c r="AB34" s="26">
        <v>1</v>
      </c>
      <c r="AC34" s="10"/>
    </row>
    <row r="35" spans="1:29" x14ac:dyDescent="0.35">
      <c r="A35" s="11"/>
      <c r="B35" s="22" t="s">
        <v>449</v>
      </c>
      <c r="C35" s="27">
        <v>0.14000000000000001</v>
      </c>
      <c r="D35" s="28">
        <v>0.14000000000000001</v>
      </c>
      <c r="E35" s="29">
        <v>0.13</v>
      </c>
      <c r="F35" s="29">
        <v>0.15</v>
      </c>
      <c r="G35" s="29">
        <v>0.18</v>
      </c>
      <c r="H35" s="30">
        <v>0.04</v>
      </c>
      <c r="I35" s="28">
        <v>0.12</v>
      </c>
      <c r="J35" s="29">
        <v>0.22</v>
      </c>
      <c r="K35" s="29">
        <v>0.14000000000000001</v>
      </c>
      <c r="L35" s="30">
        <v>0.01</v>
      </c>
      <c r="M35" s="28">
        <v>0.14000000000000001</v>
      </c>
      <c r="N35" s="29">
        <v>0.14000000000000001</v>
      </c>
      <c r="O35" s="30">
        <v>0.13</v>
      </c>
      <c r="P35" s="28">
        <v>0.14000000000000001</v>
      </c>
      <c r="Q35" s="29">
        <v>0.13</v>
      </c>
      <c r="R35" s="29">
        <v>0.16</v>
      </c>
      <c r="S35" s="29">
        <v>0.06</v>
      </c>
      <c r="T35" s="30">
        <v>0.19</v>
      </c>
      <c r="U35" s="28">
        <v>0.09</v>
      </c>
      <c r="V35" s="29">
        <v>0.11</v>
      </c>
      <c r="W35" s="29">
        <v>0.13</v>
      </c>
      <c r="X35" s="30">
        <v>0.25</v>
      </c>
      <c r="Y35" s="28">
        <v>0.14000000000000001</v>
      </c>
      <c r="Z35" s="29">
        <v>0.14000000000000001</v>
      </c>
      <c r="AA35" s="29">
        <v>0.11</v>
      </c>
      <c r="AB35" s="30">
        <v>0.03</v>
      </c>
      <c r="AC35" s="10"/>
    </row>
    <row r="36" spans="1:29" x14ac:dyDescent="0.35">
      <c r="A36" s="5"/>
      <c r="B36" s="36" t="s">
        <v>449</v>
      </c>
      <c r="C36" s="38" t="s">
        <v>1590</v>
      </c>
      <c r="D36" s="38" t="s">
        <v>449</v>
      </c>
      <c r="E36" s="39" t="s">
        <v>449</v>
      </c>
      <c r="F36" s="39" t="s">
        <v>449</v>
      </c>
      <c r="G36" s="39" t="s">
        <v>449</v>
      </c>
      <c r="H36" s="40" t="s">
        <v>449</v>
      </c>
      <c r="I36" s="38" t="s">
        <v>449</v>
      </c>
      <c r="J36" s="39" t="s">
        <v>490</v>
      </c>
      <c r="K36" s="39" t="s">
        <v>449</v>
      </c>
      <c r="L36" s="40" t="s">
        <v>449</v>
      </c>
      <c r="M36" s="38" t="s">
        <v>449</v>
      </c>
      <c r="N36" s="39" t="s">
        <v>449</v>
      </c>
      <c r="O36" s="40" t="s">
        <v>449</v>
      </c>
      <c r="P36" s="38" t="s">
        <v>449</v>
      </c>
      <c r="Q36" s="39" t="s">
        <v>449</v>
      </c>
      <c r="R36" s="39" t="s">
        <v>449</v>
      </c>
      <c r="S36" s="39" t="s">
        <v>449</v>
      </c>
      <c r="T36" s="40" t="s">
        <v>449</v>
      </c>
      <c r="U36" s="38" t="s">
        <v>449</v>
      </c>
      <c r="V36" s="39" t="s">
        <v>449</v>
      </c>
      <c r="W36" s="39" t="s">
        <v>449</v>
      </c>
      <c r="X36" s="40" t="s">
        <v>449</v>
      </c>
      <c r="Y36" s="38" t="s">
        <v>449</v>
      </c>
      <c r="Z36" s="39" t="s">
        <v>449</v>
      </c>
      <c r="AA36" s="39" t="s">
        <v>449</v>
      </c>
      <c r="AB36" s="39" t="s">
        <v>449</v>
      </c>
      <c r="AC36" s="10"/>
    </row>
    <row r="37" spans="1:29" x14ac:dyDescent="0.35">
      <c r="B37" s="1" t="s">
        <v>1929</v>
      </c>
    </row>
    <row r="38" spans="1:29" x14ac:dyDescent="0.35">
      <c r="B38" s="1" t="s">
        <v>529</v>
      </c>
    </row>
    <row r="39" spans="1:29" x14ac:dyDescent="0.35">
      <c r="B39" s="1" t="s">
        <v>530</v>
      </c>
    </row>
  </sheetData>
  <hyperlinks>
    <hyperlink ref="C1" location="Index!A158" display="Return to Index" xr:uid="{00000000-0004-0000-9A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5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B00-000000000000}">
  <dimension ref="A1:X39"/>
  <sheetViews>
    <sheetView showGridLines="0" zoomScale="85" zoomScaleNormal="85" workbookViewId="0">
      <pane ySplit="7" topLeftCell="A8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405</v>
      </c>
    </row>
    <row r="6" spans="1:24" x14ac:dyDescent="0.35">
      <c r="B6" s="1" t="s">
        <v>408</v>
      </c>
    </row>
    <row r="7" spans="1:24" ht="130.5" x14ac:dyDescent="0.35">
      <c r="B7" s="5" t="s">
        <v>449</v>
      </c>
      <c r="C7" s="6" t="s">
        <v>450</v>
      </c>
      <c r="D7" s="6" t="s">
        <v>535</v>
      </c>
      <c r="E7" s="7" t="s">
        <v>536</v>
      </c>
      <c r="F7" s="7" t="s">
        <v>537</v>
      </c>
      <c r="G7" s="7" t="s">
        <v>538</v>
      </c>
      <c r="H7" s="7" t="s">
        <v>539</v>
      </c>
      <c r="I7" s="7" t="s">
        <v>540</v>
      </c>
      <c r="J7" s="6" t="s">
        <v>541</v>
      </c>
      <c r="K7" s="7" t="s">
        <v>542</v>
      </c>
      <c r="L7" s="6" t="s">
        <v>543</v>
      </c>
      <c r="M7" s="7" t="s">
        <v>544</v>
      </c>
      <c r="N7" s="7" t="s">
        <v>545</v>
      </c>
      <c r="O7" s="7" t="s">
        <v>546</v>
      </c>
      <c r="P7" s="7" t="s">
        <v>547</v>
      </c>
      <c r="Q7" s="7" t="s">
        <v>548</v>
      </c>
      <c r="R7" s="7" t="s">
        <v>549</v>
      </c>
      <c r="S7" s="6" t="s">
        <v>550</v>
      </c>
      <c r="T7" s="7" t="s">
        <v>551</v>
      </c>
      <c r="U7" s="7" t="s">
        <v>552</v>
      </c>
      <c r="V7" s="7" t="s">
        <v>553</v>
      </c>
      <c r="W7" s="7" t="s">
        <v>554</v>
      </c>
    </row>
    <row r="8" spans="1:24" x14ac:dyDescent="0.35">
      <c r="B8" s="8" t="s">
        <v>476</v>
      </c>
      <c r="C8" s="9">
        <v>5487</v>
      </c>
      <c r="D8" s="10">
        <v>2154</v>
      </c>
      <c r="E8" s="5">
        <v>376</v>
      </c>
      <c r="F8" s="5">
        <v>1152</v>
      </c>
      <c r="G8" s="5">
        <v>651</v>
      </c>
      <c r="H8" s="5">
        <v>683</v>
      </c>
      <c r="I8" s="11">
        <v>352</v>
      </c>
      <c r="J8" s="10">
        <v>4560</v>
      </c>
      <c r="K8" s="11">
        <v>734</v>
      </c>
      <c r="L8" s="10">
        <v>864</v>
      </c>
      <c r="M8" s="5">
        <v>1238</v>
      </c>
      <c r="N8" s="5">
        <v>404</v>
      </c>
      <c r="O8" s="5">
        <v>1442</v>
      </c>
      <c r="P8" s="5">
        <v>819</v>
      </c>
      <c r="Q8" s="5">
        <v>261</v>
      </c>
      <c r="R8" s="11">
        <v>196</v>
      </c>
      <c r="S8" s="10">
        <v>931</v>
      </c>
      <c r="T8" s="5">
        <v>1447</v>
      </c>
      <c r="U8" s="5">
        <v>1554</v>
      </c>
      <c r="V8" s="5">
        <v>640</v>
      </c>
      <c r="W8" s="11">
        <v>302</v>
      </c>
    </row>
    <row r="9" spans="1:24" x14ac:dyDescent="0.35">
      <c r="B9" s="17" t="s">
        <v>1930</v>
      </c>
      <c r="C9" s="18">
        <v>5487</v>
      </c>
      <c r="D9" s="19">
        <v>2041</v>
      </c>
      <c r="E9" s="20">
        <v>412</v>
      </c>
      <c r="F9" s="20">
        <v>986</v>
      </c>
      <c r="G9" s="20">
        <v>680</v>
      </c>
      <c r="H9" s="20">
        <v>832</v>
      </c>
      <c r="I9" s="21">
        <v>384</v>
      </c>
      <c r="J9" s="19">
        <v>4285</v>
      </c>
      <c r="K9" s="21">
        <v>923</v>
      </c>
      <c r="L9" s="19">
        <v>998</v>
      </c>
      <c r="M9" s="20">
        <v>1206</v>
      </c>
      <c r="N9" s="20">
        <v>382</v>
      </c>
      <c r="O9" s="20">
        <v>1335</v>
      </c>
      <c r="P9" s="20">
        <v>758</v>
      </c>
      <c r="Q9" s="20">
        <v>211</v>
      </c>
      <c r="R9" s="21">
        <v>264</v>
      </c>
      <c r="S9" s="19">
        <v>1121</v>
      </c>
      <c r="T9" s="20">
        <v>1466</v>
      </c>
      <c r="U9" s="20">
        <v>1337</v>
      </c>
      <c r="V9" s="20">
        <v>517</v>
      </c>
      <c r="W9" s="21">
        <v>395</v>
      </c>
    </row>
    <row r="10" spans="1:24" x14ac:dyDescent="0.35">
      <c r="A10" s="11"/>
      <c r="B10" s="22" t="s">
        <v>1579</v>
      </c>
      <c r="C10" s="23">
        <v>623</v>
      </c>
      <c r="D10" s="24">
        <v>240</v>
      </c>
      <c r="E10" s="25">
        <v>76</v>
      </c>
      <c r="F10" s="25">
        <v>82</v>
      </c>
      <c r="G10" s="25">
        <v>79</v>
      </c>
      <c r="H10" s="25">
        <v>75</v>
      </c>
      <c r="I10" s="26">
        <v>46</v>
      </c>
      <c r="J10" s="24">
        <v>485</v>
      </c>
      <c r="K10" s="26">
        <v>118</v>
      </c>
      <c r="L10" s="24">
        <v>137</v>
      </c>
      <c r="M10" s="25">
        <v>136</v>
      </c>
      <c r="N10" s="25">
        <v>47</v>
      </c>
      <c r="O10" s="25">
        <v>139</v>
      </c>
      <c r="P10" s="25">
        <v>70</v>
      </c>
      <c r="Q10" s="25">
        <v>15</v>
      </c>
      <c r="R10" s="26">
        <v>25</v>
      </c>
      <c r="S10" s="24">
        <v>143</v>
      </c>
      <c r="T10" s="25">
        <v>198</v>
      </c>
      <c r="U10" s="25">
        <v>132</v>
      </c>
      <c r="V10" s="25">
        <v>26</v>
      </c>
      <c r="W10" s="26">
        <v>42</v>
      </c>
      <c r="X10" s="10"/>
    </row>
    <row r="11" spans="1:24" x14ac:dyDescent="0.35">
      <c r="A11" s="11"/>
      <c r="B11" s="22" t="s">
        <v>449</v>
      </c>
      <c r="C11" s="27">
        <v>0.11</v>
      </c>
      <c r="D11" s="28">
        <v>0.12</v>
      </c>
      <c r="E11" s="29">
        <v>0.18</v>
      </c>
      <c r="F11" s="29">
        <v>0.08</v>
      </c>
      <c r="G11" s="29">
        <v>0.12</v>
      </c>
      <c r="H11" s="29">
        <v>0.09</v>
      </c>
      <c r="I11" s="30">
        <v>0.12</v>
      </c>
      <c r="J11" s="28">
        <v>0.11</v>
      </c>
      <c r="K11" s="30">
        <v>0.13</v>
      </c>
      <c r="L11" s="28">
        <v>0.14000000000000001</v>
      </c>
      <c r="M11" s="29">
        <v>0.11</v>
      </c>
      <c r="N11" s="29">
        <v>0.12</v>
      </c>
      <c r="O11" s="29">
        <v>0.1</v>
      </c>
      <c r="P11" s="29">
        <v>0.09</v>
      </c>
      <c r="Q11" s="29">
        <v>7.0000000000000007E-2</v>
      </c>
      <c r="R11" s="30">
        <v>0.1</v>
      </c>
      <c r="S11" s="28">
        <v>0.13</v>
      </c>
      <c r="T11" s="29">
        <v>0.14000000000000001</v>
      </c>
      <c r="U11" s="29">
        <v>0.1</v>
      </c>
      <c r="V11" s="29">
        <v>0.05</v>
      </c>
      <c r="W11" s="30">
        <v>0.11</v>
      </c>
      <c r="X11" s="10"/>
    </row>
    <row r="12" spans="1:24" x14ac:dyDescent="0.35">
      <c r="A12" s="11"/>
      <c r="B12" s="22" t="s">
        <v>449</v>
      </c>
      <c r="C12" s="24" t="s">
        <v>1591</v>
      </c>
      <c r="D12" s="24" t="s">
        <v>614</v>
      </c>
      <c r="E12" s="25" t="s">
        <v>890</v>
      </c>
      <c r="F12" s="25" t="s">
        <v>449</v>
      </c>
      <c r="G12" s="25" t="s">
        <v>449</v>
      </c>
      <c r="H12" s="25" t="s">
        <v>449</v>
      </c>
      <c r="I12" s="26" t="s">
        <v>449</v>
      </c>
      <c r="J12" s="24" t="s">
        <v>449</v>
      </c>
      <c r="K12" s="26" t="s">
        <v>449</v>
      </c>
      <c r="L12" s="24" t="s">
        <v>927</v>
      </c>
      <c r="M12" s="25" t="s">
        <v>449</v>
      </c>
      <c r="N12" s="25" t="s">
        <v>449</v>
      </c>
      <c r="O12" s="25" t="s">
        <v>449</v>
      </c>
      <c r="P12" s="25" t="s">
        <v>449</v>
      </c>
      <c r="Q12" s="25" t="s">
        <v>449</v>
      </c>
      <c r="R12" s="26" t="s">
        <v>449</v>
      </c>
      <c r="S12" s="24" t="s">
        <v>647</v>
      </c>
      <c r="T12" s="25" t="s">
        <v>494</v>
      </c>
      <c r="U12" s="25" t="s">
        <v>647</v>
      </c>
      <c r="V12" s="25" t="s">
        <v>449</v>
      </c>
      <c r="W12" s="26" t="s">
        <v>647</v>
      </c>
      <c r="X12" s="10"/>
    </row>
    <row r="13" spans="1:24" x14ac:dyDescent="0.35">
      <c r="A13" s="11"/>
      <c r="B13" s="8" t="s">
        <v>1580</v>
      </c>
      <c r="C13" s="9">
        <v>502</v>
      </c>
      <c r="D13" s="10">
        <v>210</v>
      </c>
      <c r="E13" s="5">
        <v>32</v>
      </c>
      <c r="F13" s="5">
        <v>109</v>
      </c>
      <c r="G13" s="5">
        <v>55</v>
      </c>
      <c r="H13" s="5">
        <v>57</v>
      </c>
      <c r="I13" s="11">
        <v>32</v>
      </c>
      <c r="J13" s="10">
        <v>436</v>
      </c>
      <c r="K13" s="11">
        <v>53</v>
      </c>
      <c r="L13" s="10">
        <v>81</v>
      </c>
      <c r="M13" s="5">
        <v>124</v>
      </c>
      <c r="N13" s="5">
        <v>35</v>
      </c>
      <c r="O13" s="5">
        <v>119</v>
      </c>
      <c r="P13" s="5">
        <v>89</v>
      </c>
      <c r="Q13" s="5">
        <v>21</v>
      </c>
      <c r="R13" s="11">
        <v>12</v>
      </c>
      <c r="S13" s="10">
        <v>62</v>
      </c>
      <c r="T13" s="5">
        <v>129</v>
      </c>
      <c r="U13" s="5">
        <v>147</v>
      </c>
      <c r="V13" s="5">
        <v>85</v>
      </c>
      <c r="W13" s="11">
        <v>19</v>
      </c>
      <c r="X13" s="10"/>
    </row>
    <row r="14" spans="1:24" x14ac:dyDescent="0.35">
      <c r="A14" s="11"/>
      <c r="B14" s="8" t="s">
        <v>449</v>
      </c>
      <c r="C14" s="12">
        <v>0.09</v>
      </c>
      <c r="D14" s="13">
        <v>0.1</v>
      </c>
      <c r="E14" s="14">
        <v>0.08</v>
      </c>
      <c r="F14" s="14">
        <v>0.11</v>
      </c>
      <c r="G14" s="14">
        <v>0.08</v>
      </c>
      <c r="H14" s="14">
        <v>7.0000000000000007E-2</v>
      </c>
      <c r="I14" s="15">
        <v>0.08</v>
      </c>
      <c r="J14" s="13">
        <v>0.1</v>
      </c>
      <c r="K14" s="15">
        <v>0.06</v>
      </c>
      <c r="L14" s="13">
        <v>0.08</v>
      </c>
      <c r="M14" s="14">
        <v>0.1</v>
      </c>
      <c r="N14" s="14">
        <v>0.09</v>
      </c>
      <c r="O14" s="14">
        <v>0.09</v>
      </c>
      <c r="P14" s="14">
        <v>0.12</v>
      </c>
      <c r="Q14" s="14">
        <v>0.1</v>
      </c>
      <c r="R14" s="15">
        <v>0.04</v>
      </c>
      <c r="S14" s="13">
        <v>0.05</v>
      </c>
      <c r="T14" s="14">
        <v>0.09</v>
      </c>
      <c r="U14" s="14">
        <v>0.11</v>
      </c>
      <c r="V14" s="14">
        <v>0.16</v>
      </c>
      <c r="W14" s="15">
        <v>0.05</v>
      </c>
      <c r="X14" s="10"/>
    </row>
    <row r="15" spans="1:24" x14ac:dyDescent="0.35">
      <c r="A15" s="11"/>
      <c r="B15" s="8" t="s">
        <v>449</v>
      </c>
      <c r="C15" s="10" t="s">
        <v>1706</v>
      </c>
      <c r="D15" s="10" t="s">
        <v>557</v>
      </c>
      <c r="E15" s="5" t="s">
        <v>449</v>
      </c>
      <c r="F15" s="5" t="s">
        <v>680</v>
      </c>
      <c r="G15" s="5" t="s">
        <v>449</v>
      </c>
      <c r="H15" s="5" t="s">
        <v>449</v>
      </c>
      <c r="I15" s="11" t="s">
        <v>449</v>
      </c>
      <c r="J15" s="10" t="s">
        <v>514</v>
      </c>
      <c r="K15" s="11" t="s">
        <v>449</v>
      </c>
      <c r="L15" s="10" t="s">
        <v>449</v>
      </c>
      <c r="M15" s="5" t="s">
        <v>558</v>
      </c>
      <c r="N15" s="5" t="s">
        <v>449</v>
      </c>
      <c r="O15" s="5" t="s">
        <v>449</v>
      </c>
      <c r="P15" s="5" t="s">
        <v>601</v>
      </c>
      <c r="Q15" s="5" t="s">
        <v>449</v>
      </c>
      <c r="R15" s="11" t="s">
        <v>449</v>
      </c>
      <c r="S15" s="10" t="s">
        <v>449</v>
      </c>
      <c r="T15" s="5" t="s">
        <v>842</v>
      </c>
      <c r="U15" s="5" t="s">
        <v>732</v>
      </c>
      <c r="V15" s="5" t="s">
        <v>733</v>
      </c>
      <c r="W15" s="11" t="s">
        <v>449</v>
      </c>
      <c r="X15" s="10"/>
    </row>
    <row r="16" spans="1:24" x14ac:dyDescent="0.35">
      <c r="A16" s="11"/>
      <c r="B16" s="22" t="s">
        <v>1581</v>
      </c>
      <c r="C16" s="23">
        <v>807</v>
      </c>
      <c r="D16" s="24">
        <v>340</v>
      </c>
      <c r="E16" s="25">
        <v>50</v>
      </c>
      <c r="F16" s="25">
        <v>106</v>
      </c>
      <c r="G16" s="25">
        <v>82</v>
      </c>
      <c r="H16" s="25">
        <v>142</v>
      </c>
      <c r="I16" s="26">
        <v>62</v>
      </c>
      <c r="J16" s="24">
        <v>430</v>
      </c>
      <c r="K16" s="26">
        <v>313</v>
      </c>
      <c r="L16" s="24">
        <v>66</v>
      </c>
      <c r="M16" s="25">
        <v>133</v>
      </c>
      <c r="N16" s="25">
        <v>39</v>
      </c>
      <c r="O16" s="25">
        <v>271</v>
      </c>
      <c r="P16" s="25">
        <v>176</v>
      </c>
      <c r="Q16" s="25">
        <v>27</v>
      </c>
      <c r="R16" s="26">
        <v>34</v>
      </c>
      <c r="S16" s="24">
        <v>187</v>
      </c>
      <c r="T16" s="25">
        <v>139</v>
      </c>
      <c r="U16" s="25">
        <v>171</v>
      </c>
      <c r="V16" s="25">
        <v>146</v>
      </c>
      <c r="W16" s="26">
        <v>50</v>
      </c>
      <c r="X16" s="10"/>
    </row>
    <row r="17" spans="1:24" x14ac:dyDescent="0.35">
      <c r="A17" s="11"/>
      <c r="B17" s="22" t="s">
        <v>449</v>
      </c>
      <c r="C17" s="27">
        <v>0.15</v>
      </c>
      <c r="D17" s="28">
        <v>0.17</v>
      </c>
      <c r="E17" s="29">
        <v>0.12</v>
      </c>
      <c r="F17" s="29">
        <v>0.11</v>
      </c>
      <c r="G17" s="29">
        <v>0.12</v>
      </c>
      <c r="H17" s="29">
        <v>0.17</v>
      </c>
      <c r="I17" s="30">
        <v>0.16</v>
      </c>
      <c r="J17" s="28">
        <v>0.1</v>
      </c>
      <c r="K17" s="30">
        <v>0.34</v>
      </c>
      <c r="L17" s="28">
        <v>7.0000000000000007E-2</v>
      </c>
      <c r="M17" s="29">
        <v>0.11</v>
      </c>
      <c r="N17" s="29">
        <v>0.1</v>
      </c>
      <c r="O17" s="29">
        <v>0.2</v>
      </c>
      <c r="P17" s="29">
        <v>0.23</v>
      </c>
      <c r="Q17" s="29">
        <v>0.13</v>
      </c>
      <c r="R17" s="30">
        <v>0.13</v>
      </c>
      <c r="S17" s="28">
        <v>0.17</v>
      </c>
      <c r="T17" s="29">
        <v>0.09</v>
      </c>
      <c r="U17" s="29">
        <v>0.13</v>
      </c>
      <c r="V17" s="29">
        <v>0.28000000000000003</v>
      </c>
      <c r="W17" s="30">
        <v>0.13</v>
      </c>
      <c r="X17" s="10"/>
    </row>
    <row r="18" spans="1:24" x14ac:dyDescent="0.35">
      <c r="A18" s="11"/>
      <c r="B18" s="22" t="s">
        <v>449</v>
      </c>
      <c r="C18" s="24" t="s">
        <v>1707</v>
      </c>
      <c r="D18" s="24" t="s">
        <v>882</v>
      </c>
      <c r="E18" s="25" t="s">
        <v>449</v>
      </c>
      <c r="F18" s="25" t="s">
        <v>449</v>
      </c>
      <c r="G18" s="25" t="s">
        <v>449</v>
      </c>
      <c r="H18" s="25" t="s">
        <v>944</v>
      </c>
      <c r="I18" s="26" t="s">
        <v>614</v>
      </c>
      <c r="J18" s="24" t="s">
        <v>449</v>
      </c>
      <c r="K18" s="26" t="s">
        <v>506</v>
      </c>
      <c r="L18" s="24" t="s">
        <v>449</v>
      </c>
      <c r="M18" s="25" t="s">
        <v>611</v>
      </c>
      <c r="N18" s="25" t="s">
        <v>449</v>
      </c>
      <c r="O18" s="25" t="s">
        <v>834</v>
      </c>
      <c r="P18" s="25" t="s">
        <v>875</v>
      </c>
      <c r="Q18" s="25" t="s">
        <v>611</v>
      </c>
      <c r="R18" s="26" t="s">
        <v>611</v>
      </c>
      <c r="S18" s="24" t="s">
        <v>1514</v>
      </c>
      <c r="T18" s="25" t="s">
        <v>449</v>
      </c>
      <c r="U18" s="25" t="s">
        <v>561</v>
      </c>
      <c r="V18" s="25" t="s">
        <v>733</v>
      </c>
      <c r="W18" s="26" t="s">
        <v>449</v>
      </c>
      <c r="X18" s="10"/>
    </row>
    <row r="19" spans="1:24" x14ac:dyDescent="0.35">
      <c r="A19" s="11"/>
      <c r="B19" s="8" t="s">
        <v>1583</v>
      </c>
      <c r="C19" s="9">
        <v>414</v>
      </c>
      <c r="D19" s="10">
        <v>152</v>
      </c>
      <c r="E19" s="5">
        <v>27</v>
      </c>
      <c r="F19" s="5">
        <v>85</v>
      </c>
      <c r="G19" s="5">
        <v>46</v>
      </c>
      <c r="H19" s="5">
        <v>64</v>
      </c>
      <c r="I19" s="11">
        <v>28</v>
      </c>
      <c r="J19" s="10">
        <v>399</v>
      </c>
      <c r="K19" s="11">
        <v>13</v>
      </c>
      <c r="L19" s="10">
        <v>83</v>
      </c>
      <c r="M19" s="5">
        <v>85</v>
      </c>
      <c r="N19" s="5">
        <v>37</v>
      </c>
      <c r="O19" s="5">
        <v>103</v>
      </c>
      <c r="P19" s="5">
        <v>48</v>
      </c>
      <c r="Q19" s="5">
        <v>18</v>
      </c>
      <c r="R19" s="11">
        <v>18</v>
      </c>
      <c r="S19" s="10">
        <v>76</v>
      </c>
      <c r="T19" s="5">
        <v>123</v>
      </c>
      <c r="U19" s="5">
        <v>117</v>
      </c>
      <c r="V19" s="5">
        <v>32</v>
      </c>
      <c r="W19" s="11">
        <v>24</v>
      </c>
      <c r="X19" s="10"/>
    </row>
    <row r="20" spans="1:24" x14ac:dyDescent="0.35">
      <c r="A20" s="11"/>
      <c r="B20" s="8" t="s">
        <v>449</v>
      </c>
      <c r="C20" s="12">
        <v>0.08</v>
      </c>
      <c r="D20" s="13">
        <v>7.0000000000000007E-2</v>
      </c>
      <c r="E20" s="14">
        <v>7.0000000000000007E-2</v>
      </c>
      <c r="F20" s="14">
        <v>0.09</v>
      </c>
      <c r="G20" s="14">
        <v>7.0000000000000007E-2</v>
      </c>
      <c r="H20" s="14">
        <v>0.08</v>
      </c>
      <c r="I20" s="15">
        <v>7.0000000000000007E-2</v>
      </c>
      <c r="J20" s="13">
        <v>0.09</v>
      </c>
      <c r="K20" s="15">
        <v>0.01</v>
      </c>
      <c r="L20" s="13">
        <v>0.08</v>
      </c>
      <c r="M20" s="14">
        <v>7.0000000000000007E-2</v>
      </c>
      <c r="N20" s="14">
        <v>0.1</v>
      </c>
      <c r="O20" s="14">
        <v>0.08</v>
      </c>
      <c r="P20" s="14">
        <v>0.06</v>
      </c>
      <c r="Q20" s="14">
        <v>0.09</v>
      </c>
      <c r="R20" s="15">
        <v>7.0000000000000007E-2</v>
      </c>
      <c r="S20" s="13">
        <v>7.0000000000000007E-2</v>
      </c>
      <c r="T20" s="14">
        <v>0.08</v>
      </c>
      <c r="U20" s="14">
        <v>0.09</v>
      </c>
      <c r="V20" s="14">
        <v>0.06</v>
      </c>
      <c r="W20" s="15">
        <v>0.06</v>
      </c>
      <c r="X20" s="10"/>
    </row>
    <row r="21" spans="1:24" x14ac:dyDescent="0.35">
      <c r="A21" s="11"/>
      <c r="B21" s="8" t="s">
        <v>449</v>
      </c>
      <c r="C21" s="10" t="s">
        <v>886</v>
      </c>
      <c r="D21" s="10" t="s">
        <v>449</v>
      </c>
      <c r="E21" s="5" t="s">
        <v>449</v>
      </c>
      <c r="F21" s="5" t="s">
        <v>449</v>
      </c>
      <c r="G21" s="5" t="s">
        <v>449</v>
      </c>
      <c r="H21" s="5" t="s">
        <v>449</v>
      </c>
      <c r="I21" s="11" t="s">
        <v>449</v>
      </c>
      <c r="J21" s="10" t="s">
        <v>514</v>
      </c>
      <c r="K21" s="11" t="s">
        <v>449</v>
      </c>
      <c r="L21" s="10" t="s">
        <v>449</v>
      </c>
      <c r="M21" s="5" t="s">
        <v>449</v>
      </c>
      <c r="N21" s="5" t="s">
        <v>449</v>
      </c>
      <c r="O21" s="5" t="s">
        <v>449</v>
      </c>
      <c r="P21" s="5" t="s">
        <v>449</v>
      </c>
      <c r="Q21" s="5" t="s">
        <v>449</v>
      </c>
      <c r="R21" s="11" t="s">
        <v>449</v>
      </c>
      <c r="S21" s="10" t="s">
        <v>449</v>
      </c>
      <c r="T21" s="5" t="s">
        <v>449</v>
      </c>
      <c r="U21" s="5" t="s">
        <v>449</v>
      </c>
      <c r="V21" s="5" t="s">
        <v>449</v>
      </c>
      <c r="W21" s="11" t="s">
        <v>449</v>
      </c>
      <c r="X21" s="10"/>
    </row>
    <row r="22" spans="1:24" x14ac:dyDescent="0.35">
      <c r="A22" s="11"/>
      <c r="B22" s="22" t="s">
        <v>1584</v>
      </c>
      <c r="C22" s="23">
        <v>729</v>
      </c>
      <c r="D22" s="24">
        <v>245</v>
      </c>
      <c r="E22" s="25">
        <v>59</v>
      </c>
      <c r="F22" s="25">
        <v>138</v>
      </c>
      <c r="G22" s="25">
        <v>93</v>
      </c>
      <c r="H22" s="25">
        <v>126</v>
      </c>
      <c r="I22" s="26">
        <v>51</v>
      </c>
      <c r="J22" s="24">
        <v>609</v>
      </c>
      <c r="K22" s="26">
        <v>78</v>
      </c>
      <c r="L22" s="24">
        <v>182</v>
      </c>
      <c r="M22" s="25">
        <v>151</v>
      </c>
      <c r="N22" s="25">
        <v>61</v>
      </c>
      <c r="O22" s="25">
        <v>160</v>
      </c>
      <c r="P22" s="25">
        <v>74</v>
      </c>
      <c r="Q22" s="25">
        <v>19</v>
      </c>
      <c r="R22" s="26">
        <v>41</v>
      </c>
      <c r="S22" s="24">
        <v>165</v>
      </c>
      <c r="T22" s="25">
        <v>214</v>
      </c>
      <c r="U22" s="25">
        <v>178</v>
      </c>
      <c r="V22" s="25">
        <v>37</v>
      </c>
      <c r="W22" s="26">
        <v>59</v>
      </c>
      <c r="X22" s="10"/>
    </row>
    <row r="23" spans="1:24" x14ac:dyDescent="0.35">
      <c r="A23" s="11"/>
      <c r="B23" s="22" t="s">
        <v>449</v>
      </c>
      <c r="C23" s="27">
        <v>0.13</v>
      </c>
      <c r="D23" s="28">
        <v>0.12</v>
      </c>
      <c r="E23" s="29">
        <v>0.14000000000000001</v>
      </c>
      <c r="F23" s="29">
        <v>0.14000000000000001</v>
      </c>
      <c r="G23" s="29">
        <v>0.14000000000000001</v>
      </c>
      <c r="H23" s="29">
        <v>0.15</v>
      </c>
      <c r="I23" s="30">
        <v>0.13</v>
      </c>
      <c r="J23" s="28">
        <v>0.14000000000000001</v>
      </c>
      <c r="K23" s="30">
        <v>0.08</v>
      </c>
      <c r="L23" s="28">
        <v>0.18</v>
      </c>
      <c r="M23" s="29">
        <v>0.13</v>
      </c>
      <c r="N23" s="29">
        <v>0.16</v>
      </c>
      <c r="O23" s="29">
        <v>0.12</v>
      </c>
      <c r="P23" s="29">
        <v>0.1</v>
      </c>
      <c r="Q23" s="29">
        <v>0.09</v>
      </c>
      <c r="R23" s="30">
        <v>0.15</v>
      </c>
      <c r="S23" s="28">
        <v>0.15</v>
      </c>
      <c r="T23" s="29">
        <v>0.15</v>
      </c>
      <c r="U23" s="29">
        <v>0.13</v>
      </c>
      <c r="V23" s="29">
        <v>7.0000000000000007E-2</v>
      </c>
      <c r="W23" s="30">
        <v>0.15</v>
      </c>
      <c r="X23" s="10"/>
    </row>
    <row r="24" spans="1:24" x14ac:dyDescent="0.35">
      <c r="A24" s="11"/>
      <c r="B24" s="22" t="s">
        <v>449</v>
      </c>
      <c r="C24" s="24" t="s">
        <v>1690</v>
      </c>
      <c r="D24" s="24" t="s">
        <v>449</v>
      </c>
      <c r="E24" s="25" t="s">
        <v>449</v>
      </c>
      <c r="F24" s="25" t="s">
        <v>449</v>
      </c>
      <c r="G24" s="25" t="s">
        <v>449</v>
      </c>
      <c r="H24" s="25" t="s">
        <v>449</v>
      </c>
      <c r="I24" s="26" t="s">
        <v>449</v>
      </c>
      <c r="J24" s="24" t="s">
        <v>514</v>
      </c>
      <c r="K24" s="26" t="s">
        <v>449</v>
      </c>
      <c r="L24" s="24" t="s">
        <v>839</v>
      </c>
      <c r="M24" s="25" t="s">
        <v>449</v>
      </c>
      <c r="N24" s="25" t="s">
        <v>927</v>
      </c>
      <c r="O24" s="25" t="s">
        <v>449</v>
      </c>
      <c r="P24" s="25" t="s">
        <v>449</v>
      </c>
      <c r="Q24" s="25" t="s">
        <v>449</v>
      </c>
      <c r="R24" s="26" t="s">
        <v>449</v>
      </c>
      <c r="S24" s="24" t="s">
        <v>647</v>
      </c>
      <c r="T24" s="25" t="s">
        <v>647</v>
      </c>
      <c r="U24" s="25" t="s">
        <v>647</v>
      </c>
      <c r="V24" s="25" t="s">
        <v>449</v>
      </c>
      <c r="W24" s="26" t="s">
        <v>647</v>
      </c>
      <c r="X24" s="10"/>
    </row>
    <row r="25" spans="1:24" x14ac:dyDescent="0.35">
      <c r="A25" s="11"/>
      <c r="B25" s="8" t="s">
        <v>1586</v>
      </c>
      <c r="C25" s="9">
        <v>491</v>
      </c>
      <c r="D25" s="10">
        <v>196</v>
      </c>
      <c r="E25" s="5">
        <v>30</v>
      </c>
      <c r="F25" s="5">
        <v>93</v>
      </c>
      <c r="G25" s="5">
        <v>60</v>
      </c>
      <c r="H25" s="5">
        <v>80</v>
      </c>
      <c r="I25" s="11">
        <v>24</v>
      </c>
      <c r="J25" s="10">
        <v>388</v>
      </c>
      <c r="K25" s="11">
        <v>92</v>
      </c>
      <c r="L25" s="10">
        <v>93</v>
      </c>
      <c r="M25" s="5">
        <v>100</v>
      </c>
      <c r="N25" s="5">
        <v>28</v>
      </c>
      <c r="O25" s="5">
        <v>131</v>
      </c>
      <c r="P25" s="5">
        <v>87</v>
      </c>
      <c r="Q25" s="5">
        <v>19</v>
      </c>
      <c r="R25" s="11">
        <v>18</v>
      </c>
      <c r="S25" s="10">
        <v>88</v>
      </c>
      <c r="T25" s="5">
        <v>103</v>
      </c>
      <c r="U25" s="5">
        <v>135</v>
      </c>
      <c r="V25" s="5">
        <v>78</v>
      </c>
      <c r="W25" s="11">
        <v>34</v>
      </c>
      <c r="X25" s="10"/>
    </row>
    <row r="26" spans="1:24" x14ac:dyDescent="0.35">
      <c r="A26" s="11"/>
      <c r="B26" s="8" t="s">
        <v>449</v>
      </c>
      <c r="C26" s="12">
        <v>0.09</v>
      </c>
      <c r="D26" s="13">
        <v>0.1</v>
      </c>
      <c r="E26" s="14">
        <v>7.0000000000000007E-2</v>
      </c>
      <c r="F26" s="14">
        <v>0.09</v>
      </c>
      <c r="G26" s="14">
        <v>0.09</v>
      </c>
      <c r="H26" s="14">
        <v>0.1</v>
      </c>
      <c r="I26" s="15">
        <v>0.06</v>
      </c>
      <c r="J26" s="13">
        <v>0.09</v>
      </c>
      <c r="K26" s="15">
        <v>0.1</v>
      </c>
      <c r="L26" s="13">
        <v>0.09</v>
      </c>
      <c r="M26" s="14">
        <v>0.08</v>
      </c>
      <c r="N26" s="14">
        <v>7.0000000000000007E-2</v>
      </c>
      <c r="O26" s="14">
        <v>0.1</v>
      </c>
      <c r="P26" s="14">
        <v>0.11</v>
      </c>
      <c r="Q26" s="14">
        <v>0.09</v>
      </c>
      <c r="R26" s="15">
        <v>7.0000000000000007E-2</v>
      </c>
      <c r="S26" s="13">
        <v>0.08</v>
      </c>
      <c r="T26" s="14">
        <v>7.0000000000000007E-2</v>
      </c>
      <c r="U26" s="14">
        <v>0.1</v>
      </c>
      <c r="V26" s="14">
        <v>0.15</v>
      </c>
      <c r="W26" s="15">
        <v>0.09</v>
      </c>
      <c r="X26" s="10"/>
    </row>
    <row r="27" spans="1:24" x14ac:dyDescent="0.35">
      <c r="A27" s="11"/>
      <c r="B27" s="8" t="s">
        <v>449</v>
      </c>
      <c r="C27" s="10" t="s">
        <v>561</v>
      </c>
      <c r="D27" s="10" t="s">
        <v>449</v>
      </c>
      <c r="E27" s="5" t="s">
        <v>449</v>
      </c>
      <c r="F27" s="5" t="s">
        <v>449</v>
      </c>
      <c r="G27" s="5" t="s">
        <v>449</v>
      </c>
      <c r="H27" s="5" t="s">
        <v>449</v>
      </c>
      <c r="I27" s="11" t="s">
        <v>449</v>
      </c>
      <c r="J27" s="10" t="s">
        <v>449</v>
      </c>
      <c r="K27" s="11" t="s">
        <v>449</v>
      </c>
      <c r="L27" s="10" t="s">
        <v>449</v>
      </c>
      <c r="M27" s="5" t="s">
        <v>449</v>
      </c>
      <c r="N27" s="5" t="s">
        <v>449</v>
      </c>
      <c r="O27" s="5" t="s">
        <v>449</v>
      </c>
      <c r="P27" s="5" t="s">
        <v>505</v>
      </c>
      <c r="Q27" s="5" t="s">
        <v>449</v>
      </c>
      <c r="R27" s="11" t="s">
        <v>449</v>
      </c>
      <c r="S27" s="10" t="s">
        <v>449</v>
      </c>
      <c r="T27" s="5" t="s">
        <v>449</v>
      </c>
      <c r="U27" s="5" t="s">
        <v>561</v>
      </c>
      <c r="V27" s="5" t="s">
        <v>733</v>
      </c>
      <c r="W27" s="11" t="s">
        <v>449</v>
      </c>
      <c r="X27" s="10"/>
    </row>
    <row r="28" spans="1:24" x14ac:dyDescent="0.35">
      <c r="A28" s="11"/>
      <c r="B28" s="22" t="s">
        <v>1587</v>
      </c>
      <c r="C28" s="23">
        <v>458</v>
      </c>
      <c r="D28" s="24">
        <v>164</v>
      </c>
      <c r="E28" s="25">
        <v>35</v>
      </c>
      <c r="F28" s="25">
        <v>108</v>
      </c>
      <c r="G28" s="25">
        <v>57</v>
      </c>
      <c r="H28" s="25">
        <v>46</v>
      </c>
      <c r="I28" s="26">
        <v>39</v>
      </c>
      <c r="J28" s="24">
        <v>426</v>
      </c>
      <c r="K28" s="26">
        <v>31</v>
      </c>
      <c r="L28" s="24">
        <v>65</v>
      </c>
      <c r="M28" s="25">
        <v>114</v>
      </c>
      <c r="N28" s="25">
        <v>37</v>
      </c>
      <c r="O28" s="25">
        <v>121</v>
      </c>
      <c r="P28" s="25">
        <v>51</v>
      </c>
      <c r="Q28" s="25">
        <v>26</v>
      </c>
      <c r="R28" s="26">
        <v>18</v>
      </c>
      <c r="S28" s="24">
        <v>78</v>
      </c>
      <c r="T28" s="25">
        <v>139</v>
      </c>
      <c r="U28" s="25">
        <v>147</v>
      </c>
      <c r="V28" s="25">
        <v>29</v>
      </c>
      <c r="W28" s="26">
        <v>21</v>
      </c>
      <c r="X28" s="10"/>
    </row>
    <row r="29" spans="1:24" x14ac:dyDescent="0.35">
      <c r="A29" s="11"/>
      <c r="B29" s="22" t="s">
        <v>449</v>
      </c>
      <c r="C29" s="27">
        <v>0.08</v>
      </c>
      <c r="D29" s="28">
        <v>0.08</v>
      </c>
      <c r="E29" s="29">
        <v>0.09</v>
      </c>
      <c r="F29" s="29">
        <v>0.11</v>
      </c>
      <c r="G29" s="29">
        <v>0.08</v>
      </c>
      <c r="H29" s="29">
        <v>0.06</v>
      </c>
      <c r="I29" s="30">
        <v>0.1</v>
      </c>
      <c r="J29" s="28">
        <v>0.1</v>
      </c>
      <c r="K29" s="30">
        <v>0.03</v>
      </c>
      <c r="L29" s="28">
        <v>7.0000000000000007E-2</v>
      </c>
      <c r="M29" s="29">
        <v>0.09</v>
      </c>
      <c r="N29" s="29">
        <v>0.1</v>
      </c>
      <c r="O29" s="29">
        <v>0.09</v>
      </c>
      <c r="P29" s="29">
        <v>7.0000000000000007E-2</v>
      </c>
      <c r="Q29" s="29">
        <v>0.12</v>
      </c>
      <c r="R29" s="30">
        <v>7.0000000000000007E-2</v>
      </c>
      <c r="S29" s="28">
        <v>7.0000000000000007E-2</v>
      </c>
      <c r="T29" s="29">
        <v>0.09</v>
      </c>
      <c r="U29" s="29">
        <v>0.11</v>
      </c>
      <c r="V29" s="29">
        <v>0.06</v>
      </c>
      <c r="W29" s="30">
        <v>0.05</v>
      </c>
      <c r="X29" s="10"/>
    </row>
    <row r="30" spans="1:24" x14ac:dyDescent="0.35">
      <c r="A30" s="11"/>
      <c r="B30" s="22" t="s">
        <v>449</v>
      </c>
      <c r="C30" s="24" t="s">
        <v>1708</v>
      </c>
      <c r="D30" s="24" t="s">
        <v>449</v>
      </c>
      <c r="E30" s="25" t="s">
        <v>449</v>
      </c>
      <c r="F30" s="25" t="s">
        <v>1126</v>
      </c>
      <c r="G30" s="25" t="s">
        <v>449</v>
      </c>
      <c r="H30" s="25" t="s">
        <v>449</v>
      </c>
      <c r="I30" s="26" t="s">
        <v>557</v>
      </c>
      <c r="J30" s="24" t="s">
        <v>514</v>
      </c>
      <c r="K30" s="26" t="s">
        <v>449</v>
      </c>
      <c r="L30" s="24" t="s">
        <v>449</v>
      </c>
      <c r="M30" s="25" t="s">
        <v>449</v>
      </c>
      <c r="N30" s="25" t="s">
        <v>449</v>
      </c>
      <c r="O30" s="25" t="s">
        <v>449</v>
      </c>
      <c r="P30" s="25" t="s">
        <v>449</v>
      </c>
      <c r="Q30" s="25" t="s">
        <v>837</v>
      </c>
      <c r="R30" s="26" t="s">
        <v>449</v>
      </c>
      <c r="S30" s="24" t="s">
        <v>449</v>
      </c>
      <c r="T30" s="25" t="s">
        <v>647</v>
      </c>
      <c r="U30" s="25" t="s">
        <v>742</v>
      </c>
      <c r="V30" s="25" t="s">
        <v>449</v>
      </c>
      <c r="W30" s="26" t="s">
        <v>449</v>
      </c>
      <c r="X30" s="10"/>
    </row>
    <row r="31" spans="1:24" x14ac:dyDescent="0.35">
      <c r="A31" s="11"/>
      <c r="B31" s="8" t="s">
        <v>1588</v>
      </c>
      <c r="C31" s="9">
        <v>696</v>
      </c>
      <c r="D31" s="10">
        <v>252</v>
      </c>
      <c r="E31" s="5">
        <v>42</v>
      </c>
      <c r="F31" s="5">
        <v>105</v>
      </c>
      <c r="G31" s="5">
        <v>105</v>
      </c>
      <c r="H31" s="5">
        <v>132</v>
      </c>
      <c r="I31" s="11">
        <v>47</v>
      </c>
      <c r="J31" s="10">
        <v>529</v>
      </c>
      <c r="K31" s="11">
        <v>114</v>
      </c>
      <c r="L31" s="10">
        <v>134</v>
      </c>
      <c r="M31" s="5">
        <v>192</v>
      </c>
      <c r="N31" s="5">
        <v>61</v>
      </c>
      <c r="O31" s="5">
        <v>131</v>
      </c>
      <c r="P31" s="5">
        <v>67</v>
      </c>
      <c r="Q31" s="5">
        <v>20</v>
      </c>
      <c r="R31" s="11">
        <v>50</v>
      </c>
      <c r="S31" s="10">
        <v>158</v>
      </c>
      <c r="T31" s="5">
        <v>200</v>
      </c>
      <c r="U31" s="5">
        <v>153</v>
      </c>
      <c r="V31" s="5">
        <v>38</v>
      </c>
      <c r="W31" s="11">
        <v>70</v>
      </c>
      <c r="X31" s="10"/>
    </row>
    <row r="32" spans="1:24" x14ac:dyDescent="0.35">
      <c r="A32" s="11"/>
      <c r="B32" s="8" t="s">
        <v>449</v>
      </c>
      <c r="C32" s="12">
        <v>0.13</v>
      </c>
      <c r="D32" s="13">
        <v>0.12</v>
      </c>
      <c r="E32" s="14">
        <v>0.1</v>
      </c>
      <c r="F32" s="14">
        <v>0.11</v>
      </c>
      <c r="G32" s="14">
        <v>0.15</v>
      </c>
      <c r="H32" s="14">
        <v>0.16</v>
      </c>
      <c r="I32" s="15">
        <v>0.12</v>
      </c>
      <c r="J32" s="13">
        <v>0.12</v>
      </c>
      <c r="K32" s="15">
        <v>0.12</v>
      </c>
      <c r="L32" s="13">
        <v>0.13</v>
      </c>
      <c r="M32" s="14">
        <v>0.16</v>
      </c>
      <c r="N32" s="14">
        <v>0.16</v>
      </c>
      <c r="O32" s="14">
        <v>0.1</v>
      </c>
      <c r="P32" s="14">
        <v>0.09</v>
      </c>
      <c r="Q32" s="14">
        <v>0.1</v>
      </c>
      <c r="R32" s="15">
        <v>0.19</v>
      </c>
      <c r="S32" s="13">
        <v>0.14000000000000001</v>
      </c>
      <c r="T32" s="14">
        <v>0.14000000000000001</v>
      </c>
      <c r="U32" s="14">
        <v>0.11</v>
      </c>
      <c r="V32" s="14">
        <v>7.0000000000000007E-2</v>
      </c>
      <c r="W32" s="15">
        <v>0.18</v>
      </c>
      <c r="X32" s="10"/>
    </row>
    <row r="33" spans="1:24" x14ac:dyDescent="0.35">
      <c r="A33" s="11"/>
      <c r="B33" s="8" t="s">
        <v>449</v>
      </c>
      <c r="C33" s="10" t="s">
        <v>1709</v>
      </c>
      <c r="D33" s="10" t="s">
        <v>449</v>
      </c>
      <c r="E33" s="5" t="s">
        <v>449</v>
      </c>
      <c r="F33" s="5" t="s">
        <v>449</v>
      </c>
      <c r="G33" s="5" t="s">
        <v>614</v>
      </c>
      <c r="H33" s="5" t="s">
        <v>702</v>
      </c>
      <c r="I33" s="11" t="s">
        <v>449</v>
      </c>
      <c r="J33" s="10" t="s">
        <v>449</v>
      </c>
      <c r="K33" s="11" t="s">
        <v>449</v>
      </c>
      <c r="L33" s="10" t="s">
        <v>565</v>
      </c>
      <c r="M33" s="5" t="s">
        <v>877</v>
      </c>
      <c r="N33" s="5" t="s">
        <v>565</v>
      </c>
      <c r="O33" s="5" t="s">
        <v>449</v>
      </c>
      <c r="P33" s="5" t="s">
        <v>449</v>
      </c>
      <c r="Q33" s="5" t="s">
        <v>449</v>
      </c>
      <c r="R33" s="11" t="s">
        <v>877</v>
      </c>
      <c r="S33" s="10" t="s">
        <v>647</v>
      </c>
      <c r="T33" s="5" t="s">
        <v>647</v>
      </c>
      <c r="U33" s="5" t="s">
        <v>647</v>
      </c>
      <c r="V33" s="5" t="s">
        <v>449</v>
      </c>
      <c r="W33" s="11" t="s">
        <v>494</v>
      </c>
      <c r="X33" s="10"/>
    </row>
    <row r="34" spans="1:24" x14ac:dyDescent="0.35">
      <c r="A34" s="11"/>
      <c r="B34" s="22" t="s">
        <v>1705</v>
      </c>
      <c r="C34" s="23">
        <v>767</v>
      </c>
      <c r="D34" s="24">
        <v>241</v>
      </c>
      <c r="E34" s="25">
        <v>61</v>
      </c>
      <c r="F34" s="25">
        <v>161</v>
      </c>
      <c r="G34" s="25">
        <v>104</v>
      </c>
      <c r="H34" s="25">
        <v>111</v>
      </c>
      <c r="I34" s="26">
        <v>55</v>
      </c>
      <c r="J34" s="24">
        <v>583</v>
      </c>
      <c r="K34" s="26">
        <v>111</v>
      </c>
      <c r="L34" s="24">
        <v>156</v>
      </c>
      <c r="M34" s="25">
        <v>171</v>
      </c>
      <c r="N34" s="25">
        <v>38</v>
      </c>
      <c r="O34" s="25">
        <v>160</v>
      </c>
      <c r="P34" s="25">
        <v>97</v>
      </c>
      <c r="Q34" s="25">
        <v>46</v>
      </c>
      <c r="R34" s="26">
        <v>48</v>
      </c>
      <c r="S34" s="24">
        <v>165</v>
      </c>
      <c r="T34" s="25">
        <v>221</v>
      </c>
      <c r="U34" s="25">
        <v>158</v>
      </c>
      <c r="V34" s="25">
        <v>47</v>
      </c>
      <c r="W34" s="26">
        <v>77</v>
      </c>
      <c r="X34" s="10"/>
    </row>
    <row r="35" spans="1:24" x14ac:dyDescent="0.35">
      <c r="A35" s="11"/>
      <c r="B35" s="22" t="s">
        <v>449</v>
      </c>
      <c r="C35" s="27">
        <v>0.14000000000000001</v>
      </c>
      <c r="D35" s="28">
        <v>0.12</v>
      </c>
      <c r="E35" s="29">
        <v>0.15</v>
      </c>
      <c r="F35" s="29">
        <v>0.16</v>
      </c>
      <c r="G35" s="29">
        <v>0.15</v>
      </c>
      <c r="H35" s="29">
        <v>0.13</v>
      </c>
      <c r="I35" s="30">
        <v>0.14000000000000001</v>
      </c>
      <c r="J35" s="28">
        <v>0.14000000000000001</v>
      </c>
      <c r="K35" s="30">
        <v>0.12</v>
      </c>
      <c r="L35" s="28">
        <v>0.16</v>
      </c>
      <c r="M35" s="29">
        <v>0.14000000000000001</v>
      </c>
      <c r="N35" s="29">
        <v>0.1</v>
      </c>
      <c r="O35" s="29">
        <v>0.12</v>
      </c>
      <c r="P35" s="29">
        <v>0.13</v>
      </c>
      <c r="Q35" s="29">
        <v>0.22</v>
      </c>
      <c r="R35" s="30">
        <v>0.18</v>
      </c>
      <c r="S35" s="28">
        <v>0.15</v>
      </c>
      <c r="T35" s="29">
        <v>0.15</v>
      </c>
      <c r="U35" s="29">
        <v>0.12</v>
      </c>
      <c r="V35" s="29">
        <v>0.09</v>
      </c>
      <c r="W35" s="30">
        <v>0.19</v>
      </c>
      <c r="X35" s="10"/>
    </row>
    <row r="36" spans="1:24" x14ac:dyDescent="0.35">
      <c r="A36" s="5"/>
      <c r="B36" s="36" t="s">
        <v>449</v>
      </c>
      <c r="C36" s="38" t="s">
        <v>1598</v>
      </c>
      <c r="D36" s="38" t="s">
        <v>449</v>
      </c>
      <c r="E36" s="39" t="s">
        <v>449</v>
      </c>
      <c r="F36" s="39" t="s">
        <v>489</v>
      </c>
      <c r="G36" s="39" t="s">
        <v>449</v>
      </c>
      <c r="H36" s="39" t="s">
        <v>449</v>
      </c>
      <c r="I36" s="40" t="s">
        <v>449</v>
      </c>
      <c r="J36" s="38" t="s">
        <v>449</v>
      </c>
      <c r="K36" s="40" t="s">
        <v>449</v>
      </c>
      <c r="L36" s="38" t="s">
        <v>1599</v>
      </c>
      <c r="M36" s="39" t="s">
        <v>449</v>
      </c>
      <c r="N36" s="39" t="s">
        <v>449</v>
      </c>
      <c r="O36" s="39" t="s">
        <v>449</v>
      </c>
      <c r="P36" s="39" t="s">
        <v>449</v>
      </c>
      <c r="Q36" s="39" t="s">
        <v>1471</v>
      </c>
      <c r="R36" s="40" t="s">
        <v>517</v>
      </c>
      <c r="S36" s="38" t="s">
        <v>647</v>
      </c>
      <c r="T36" s="39" t="s">
        <v>567</v>
      </c>
      <c r="U36" s="39" t="s">
        <v>449</v>
      </c>
      <c r="V36" s="39" t="s">
        <v>449</v>
      </c>
      <c r="W36" s="39" t="s">
        <v>494</v>
      </c>
      <c r="X36" s="10"/>
    </row>
    <row r="37" spans="1:24" x14ac:dyDescent="0.35">
      <c r="B37" s="1" t="s">
        <v>1929</v>
      </c>
    </row>
    <row r="38" spans="1:24" x14ac:dyDescent="0.35">
      <c r="B38" s="1" t="s">
        <v>577</v>
      </c>
    </row>
    <row r="39" spans="1:24" x14ac:dyDescent="0.35">
      <c r="B39" s="1" t="s">
        <v>578</v>
      </c>
    </row>
  </sheetData>
  <hyperlinks>
    <hyperlink ref="C1" location="Index!A159" display="Return to Index" xr:uid="{00000000-0004-0000-9B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5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C00-000000000000}">
  <dimension ref="A1:AC18"/>
  <sheetViews>
    <sheetView showGridLines="0" zoomScale="85" zoomScaleNormal="85" workbookViewId="0">
      <pane ySplit="7" topLeftCell="A8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407</v>
      </c>
    </row>
    <row r="6" spans="1:29" x14ac:dyDescent="0.35">
      <c r="B6" s="1" t="s">
        <v>413</v>
      </c>
    </row>
    <row r="7" spans="1:29" ht="58" x14ac:dyDescent="0.35">
      <c r="B7" s="5" t="s">
        <v>449</v>
      </c>
      <c r="C7" s="6" t="s">
        <v>450</v>
      </c>
      <c r="D7" s="6" t="s">
        <v>451</v>
      </c>
      <c r="E7" s="7" t="s">
        <v>452</v>
      </c>
      <c r="F7" s="7" t="s">
        <v>453</v>
      </c>
      <c r="G7" s="7" t="s">
        <v>454</v>
      </c>
      <c r="H7" s="7" t="s">
        <v>455</v>
      </c>
      <c r="I7" s="6" t="s">
        <v>456</v>
      </c>
      <c r="J7" s="7" t="s">
        <v>457</v>
      </c>
      <c r="K7" s="7" t="s">
        <v>458</v>
      </c>
      <c r="L7" s="7" t="s">
        <v>459</v>
      </c>
      <c r="M7" s="6" t="s">
        <v>460</v>
      </c>
      <c r="N7" s="7" t="s">
        <v>461</v>
      </c>
      <c r="O7" s="7" t="s">
        <v>462</v>
      </c>
      <c r="P7" s="6" t="s">
        <v>463</v>
      </c>
      <c r="Q7" s="7" t="s">
        <v>464</v>
      </c>
      <c r="R7" s="7" t="s">
        <v>465</v>
      </c>
      <c r="S7" s="7" t="s">
        <v>466</v>
      </c>
      <c r="T7" s="7" t="s">
        <v>467</v>
      </c>
      <c r="U7" s="6" t="s">
        <v>468</v>
      </c>
      <c r="V7" s="7" t="s">
        <v>469</v>
      </c>
      <c r="W7" s="7" t="s">
        <v>470</v>
      </c>
      <c r="X7" s="7" t="s">
        <v>471</v>
      </c>
      <c r="Y7" s="6" t="s">
        <v>472</v>
      </c>
      <c r="Z7" s="7" t="s">
        <v>473</v>
      </c>
      <c r="AA7" s="7" t="s">
        <v>474</v>
      </c>
      <c r="AB7" s="7" t="s">
        <v>475</v>
      </c>
    </row>
    <row r="8" spans="1:29" x14ac:dyDescent="0.35">
      <c r="B8" s="8" t="s">
        <v>476</v>
      </c>
      <c r="C8" s="9">
        <v>5487</v>
      </c>
      <c r="D8" s="10">
        <v>3587</v>
      </c>
      <c r="E8" s="5">
        <v>1145</v>
      </c>
      <c r="F8" s="5">
        <v>362</v>
      </c>
      <c r="G8" s="5">
        <v>6</v>
      </c>
      <c r="H8" s="11">
        <v>14</v>
      </c>
      <c r="I8" s="10">
        <v>2468</v>
      </c>
      <c r="J8" s="5">
        <v>434</v>
      </c>
      <c r="K8" s="5">
        <v>672</v>
      </c>
      <c r="L8" s="11">
        <v>13</v>
      </c>
      <c r="M8" s="10">
        <v>1924</v>
      </c>
      <c r="N8" s="5">
        <v>3255</v>
      </c>
      <c r="O8" s="11">
        <v>289</v>
      </c>
      <c r="P8" s="10">
        <v>3575</v>
      </c>
      <c r="Q8" s="5">
        <v>1645</v>
      </c>
      <c r="R8" s="5">
        <v>225</v>
      </c>
      <c r="S8" s="5">
        <v>32</v>
      </c>
      <c r="T8" s="11">
        <v>10</v>
      </c>
      <c r="U8" s="10">
        <v>506</v>
      </c>
      <c r="V8" s="5">
        <v>303</v>
      </c>
      <c r="W8" s="5">
        <v>2259</v>
      </c>
      <c r="X8" s="11">
        <v>38</v>
      </c>
      <c r="Y8" s="10">
        <v>1127</v>
      </c>
      <c r="Z8" s="5">
        <v>4138</v>
      </c>
      <c r="AA8" s="5">
        <v>120</v>
      </c>
      <c r="AB8" s="11">
        <v>39</v>
      </c>
    </row>
    <row r="9" spans="1:29" x14ac:dyDescent="0.35">
      <c r="B9" s="17" t="s">
        <v>1930</v>
      </c>
      <c r="C9" s="18">
        <v>5487</v>
      </c>
      <c r="D9" s="19">
        <v>3514</v>
      </c>
      <c r="E9" s="20">
        <v>1157</v>
      </c>
      <c r="F9" s="20">
        <v>364</v>
      </c>
      <c r="G9" s="20" t="s">
        <v>477</v>
      </c>
      <c r="H9" s="21" t="s">
        <v>478</v>
      </c>
      <c r="I9" s="19">
        <v>2464</v>
      </c>
      <c r="J9" s="20">
        <v>454</v>
      </c>
      <c r="K9" s="20">
        <v>577</v>
      </c>
      <c r="L9" s="21" t="s">
        <v>479</v>
      </c>
      <c r="M9" s="19">
        <v>2194</v>
      </c>
      <c r="N9" s="20">
        <v>2936</v>
      </c>
      <c r="O9" s="21">
        <v>333</v>
      </c>
      <c r="P9" s="19">
        <v>3593</v>
      </c>
      <c r="Q9" s="20">
        <v>1588</v>
      </c>
      <c r="R9" s="20">
        <v>251</v>
      </c>
      <c r="S9" s="20" t="s">
        <v>480</v>
      </c>
      <c r="T9" s="21" t="s">
        <v>481</v>
      </c>
      <c r="U9" s="19">
        <v>493</v>
      </c>
      <c r="V9" s="20">
        <v>295</v>
      </c>
      <c r="W9" s="20">
        <v>2159</v>
      </c>
      <c r="X9" s="21" t="s">
        <v>482</v>
      </c>
      <c r="Y9" s="19">
        <v>1285</v>
      </c>
      <c r="Z9" s="20">
        <v>3961</v>
      </c>
      <c r="AA9" s="20" t="s">
        <v>483</v>
      </c>
      <c r="AB9" s="21" t="s">
        <v>484</v>
      </c>
    </row>
    <row r="10" spans="1:29" x14ac:dyDescent="0.35">
      <c r="A10" s="11"/>
      <c r="B10" s="22" t="s">
        <v>1710</v>
      </c>
      <c r="C10" s="23">
        <v>5395</v>
      </c>
      <c r="D10" s="24">
        <v>3491</v>
      </c>
      <c r="E10" s="25">
        <v>1117</v>
      </c>
      <c r="F10" s="25">
        <v>352</v>
      </c>
      <c r="G10" s="25">
        <v>4</v>
      </c>
      <c r="H10" s="26">
        <v>18</v>
      </c>
      <c r="I10" s="24">
        <v>2445</v>
      </c>
      <c r="J10" s="25">
        <v>452</v>
      </c>
      <c r="K10" s="25">
        <v>576</v>
      </c>
      <c r="L10" s="26">
        <v>18</v>
      </c>
      <c r="M10" s="24">
        <v>2154</v>
      </c>
      <c r="N10" s="25">
        <v>2890</v>
      </c>
      <c r="O10" s="26">
        <v>326</v>
      </c>
      <c r="P10" s="24">
        <v>3535</v>
      </c>
      <c r="Q10" s="25">
        <v>1562</v>
      </c>
      <c r="R10" s="25">
        <v>243</v>
      </c>
      <c r="S10" s="25">
        <v>41</v>
      </c>
      <c r="T10" s="26">
        <v>14</v>
      </c>
      <c r="U10" s="24">
        <v>474</v>
      </c>
      <c r="V10" s="25">
        <v>293</v>
      </c>
      <c r="W10" s="25">
        <v>2159</v>
      </c>
      <c r="X10" s="26">
        <v>54</v>
      </c>
      <c r="Y10" s="24">
        <v>1263</v>
      </c>
      <c r="Z10" s="25">
        <v>3898</v>
      </c>
      <c r="AA10" s="25">
        <v>117</v>
      </c>
      <c r="AB10" s="26">
        <v>43</v>
      </c>
      <c r="AC10" s="10"/>
    </row>
    <row r="11" spans="1:29" x14ac:dyDescent="0.35">
      <c r="A11" s="11"/>
      <c r="B11" s="22" t="s">
        <v>449</v>
      </c>
      <c r="C11" s="27">
        <v>0.98</v>
      </c>
      <c r="D11" s="28">
        <v>0.99</v>
      </c>
      <c r="E11" s="29">
        <v>0.97</v>
      </c>
      <c r="F11" s="29">
        <v>0.97</v>
      </c>
      <c r="G11" s="29">
        <v>1</v>
      </c>
      <c r="H11" s="30">
        <v>0.91</v>
      </c>
      <c r="I11" s="28">
        <v>0.99</v>
      </c>
      <c r="J11" s="29">
        <v>1</v>
      </c>
      <c r="K11" s="29">
        <v>1</v>
      </c>
      <c r="L11" s="30">
        <v>1</v>
      </c>
      <c r="M11" s="28">
        <v>0.98</v>
      </c>
      <c r="N11" s="29">
        <v>0.98</v>
      </c>
      <c r="O11" s="30">
        <v>0.98</v>
      </c>
      <c r="P11" s="28">
        <v>0.98</v>
      </c>
      <c r="Q11" s="29">
        <v>0.98</v>
      </c>
      <c r="R11" s="29">
        <v>0.97</v>
      </c>
      <c r="S11" s="29">
        <v>1</v>
      </c>
      <c r="T11" s="30">
        <v>1</v>
      </c>
      <c r="U11" s="28">
        <v>0.96</v>
      </c>
      <c r="V11" s="29">
        <v>0.99</v>
      </c>
      <c r="W11" s="29">
        <v>1</v>
      </c>
      <c r="X11" s="30">
        <v>1</v>
      </c>
      <c r="Y11" s="28">
        <v>0.98</v>
      </c>
      <c r="Z11" s="29">
        <v>0.98</v>
      </c>
      <c r="AA11" s="29">
        <v>0.97</v>
      </c>
      <c r="AB11" s="30">
        <v>1</v>
      </c>
      <c r="AC11" s="10"/>
    </row>
    <row r="12" spans="1:29" x14ac:dyDescent="0.35">
      <c r="A12" s="11"/>
      <c r="B12" s="22" t="s">
        <v>449</v>
      </c>
      <c r="C12" s="24" t="s">
        <v>1711</v>
      </c>
      <c r="D12" s="24" t="s">
        <v>702</v>
      </c>
      <c r="E12" s="25" t="s">
        <v>449</v>
      </c>
      <c r="F12" s="25" t="s">
        <v>449</v>
      </c>
      <c r="G12" s="25" t="s">
        <v>449</v>
      </c>
      <c r="H12" s="26" t="s">
        <v>449</v>
      </c>
      <c r="I12" s="24" t="s">
        <v>505</v>
      </c>
      <c r="J12" s="25" t="s">
        <v>449</v>
      </c>
      <c r="K12" s="25" t="s">
        <v>505</v>
      </c>
      <c r="L12" s="26" t="s">
        <v>449</v>
      </c>
      <c r="M12" s="24" t="s">
        <v>449</v>
      </c>
      <c r="N12" s="25" t="s">
        <v>449</v>
      </c>
      <c r="O12" s="26" t="s">
        <v>449</v>
      </c>
      <c r="P12" s="24" t="s">
        <v>449</v>
      </c>
      <c r="Q12" s="25" t="s">
        <v>449</v>
      </c>
      <c r="R12" s="25" t="s">
        <v>449</v>
      </c>
      <c r="S12" s="25" t="s">
        <v>449</v>
      </c>
      <c r="T12" s="26" t="s">
        <v>449</v>
      </c>
      <c r="U12" s="24" t="s">
        <v>449</v>
      </c>
      <c r="V12" s="25" t="s">
        <v>493</v>
      </c>
      <c r="W12" s="25" t="s">
        <v>494</v>
      </c>
      <c r="X12" s="26" t="s">
        <v>449</v>
      </c>
      <c r="Y12" s="24" t="s">
        <v>449</v>
      </c>
      <c r="Z12" s="25" t="s">
        <v>449</v>
      </c>
      <c r="AA12" s="25" t="s">
        <v>449</v>
      </c>
      <c r="AB12" s="26" t="s">
        <v>449</v>
      </c>
      <c r="AC12" s="10"/>
    </row>
    <row r="13" spans="1:29" x14ac:dyDescent="0.35">
      <c r="A13" s="11"/>
      <c r="B13" s="8" t="s">
        <v>1712</v>
      </c>
      <c r="C13" s="9">
        <v>92</v>
      </c>
      <c r="D13" s="10">
        <v>23</v>
      </c>
      <c r="E13" s="5">
        <v>39</v>
      </c>
      <c r="F13" s="5">
        <v>12</v>
      </c>
      <c r="G13" s="5" t="s">
        <v>486</v>
      </c>
      <c r="H13" s="11">
        <v>2</v>
      </c>
      <c r="I13" s="10">
        <v>20</v>
      </c>
      <c r="J13" s="5">
        <v>2</v>
      </c>
      <c r="K13" s="5">
        <v>1</v>
      </c>
      <c r="L13" s="11" t="s">
        <v>486</v>
      </c>
      <c r="M13" s="10">
        <v>40</v>
      </c>
      <c r="N13" s="5">
        <v>46</v>
      </c>
      <c r="O13" s="11">
        <v>6</v>
      </c>
      <c r="P13" s="10">
        <v>59</v>
      </c>
      <c r="Q13" s="5">
        <v>26</v>
      </c>
      <c r="R13" s="5">
        <v>7</v>
      </c>
      <c r="S13" s="5" t="s">
        <v>486</v>
      </c>
      <c r="T13" s="11" t="s">
        <v>486</v>
      </c>
      <c r="U13" s="10">
        <v>19</v>
      </c>
      <c r="V13" s="5">
        <v>2</v>
      </c>
      <c r="W13" s="5" t="s">
        <v>486</v>
      </c>
      <c r="X13" s="11" t="s">
        <v>486</v>
      </c>
      <c r="Y13" s="10">
        <v>23</v>
      </c>
      <c r="Z13" s="5">
        <v>63</v>
      </c>
      <c r="AA13" s="5">
        <v>4</v>
      </c>
      <c r="AB13" s="11" t="s">
        <v>486</v>
      </c>
      <c r="AC13" s="10"/>
    </row>
    <row r="14" spans="1:29" x14ac:dyDescent="0.35">
      <c r="A14" s="11"/>
      <c r="B14" s="8" t="s">
        <v>449</v>
      </c>
      <c r="C14" s="12">
        <v>0.02</v>
      </c>
      <c r="D14" s="13">
        <v>0.01</v>
      </c>
      <c r="E14" s="14">
        <v>0.03</v>
      </c>
      <c r="F14" s="14">
        <v>0.03</v>
      </c>
      <c r="G14" s="5" t="s">
        <v>486</v>
      </c>
      <c r="H14" s="15">
        <v>0.09</v>
      </c>
      <c r="I14" s="13">
        <v>0.01</v>
      </c>
      <c r="J14" s="5" t="s">
        <v>511</v>
      </c>
      <c r="K14" s="5" t="s">
        <v>511</v>
      </c>
      <c r="L14" s="11" t="s">
        <v>486</v>
      </c>
      <c r="M14" s="13">
        <v>0.02</v>
      </c>
      <c r="N14" s="14">
        <v>0.02</v>
      </c>
      <c r="O14" s="15">
        <v>0.02</v>
      </c>
      <c r="P14" s="13">
        <v>0.02</v>
      </c>
      <c r="Q14" s="14">
        <v>0.02</v>
      </c>
      <c r="R14" s="14">
        <v>0.03</v>
      </c>
      <c r="S14" s="5" t="s">
        <v>486</v>
      </c>
      <c r="T14" s="11" t="s">
        <v>486</v>
      </c>
      <c r="U14" s="13">
        <v>0.04</v>
      </c>
      <c r="V14" s="14">
        <v>0.01</v>
      </c>
      <c r="W14" s="5" t="s">
        <v>486</v>
      </c>
      <c r="X14" s="11" t="s">
        <v>486</v>
      </c>
      <c r="Y14" s="13">
        <v>0.02</v>
      </c>
      <c r="Z14" s="14">
        <v>0.02</v>
      </c>
      <c r="AA14" s="14">
        <v>0.03</v>
      </c>
      <c r="AB14" s="11" t="s">
        <v>486</v>
      </c>
      <c r="AC14" s="10"/>
    </row>
    <row r="15" spans="1:29" x14ac:dyDescent="0.35">
      <c r="A15" s="5"/>
      <c r="B15" s="31" t="s">
        <v>449</v>
      </c>
      <c r="C15" s="32" t="s">
        <v>1713</v>
      </c>
      <c r="D15" s="32" t="s">
        <v>449</v>
      </c>
      <c r="E15" s="33" t="s">
        <v>489</v>
      </c>
      <c r="F15" s="33" t="s">
        <v>560</v>
      </c>
      <c r="G15" s="33" t="s">
        <v>449</v>
      </c>
      <c r="H15" s="34" t="s">
        <v>449</v>
      </c>
      <c r="I15" s="32" t="s">
        <v>449</v>
      </c>
      <c r="J15" s="33" t="s">
        <v>449</v>
      </c>
      <c r="K15" s="33" t="s">
        <v>449</v>
      </c>
      <c r="L15" s="34" t="s">
        <v>449</v>
      </c>
      <c r="M15" s="32" t="s">
        <v>449</v>
      </c>
      <c r="N15" s="33" t="s">
        <v>449</v>
      </c>
      <c r="O15" s="34" t="s">
        <v>449</v>
      </c>
      <c r="P15" s="32" t="s">
        <v>449</v>
      </c>
      <c r="Q15" s="33" t="s">
        <v>449</v>
      </c>
      <c r="R15" s="33" t="s">
        <v>449</v>
      </c>
      <c r="S15" s="33" t="s">
        <v>449</v>
      </c>
      <c r="T15" s="34" t="s">
        <v>449</v>
      </c>
      <c r="U15" s="32" t="s">
        <v>509</v>
      </c>
      <c r="V15" s="33" t="s">
        <v>559</v>
      </c>
      <c r="W15" s="33" t="s">
        <v>449</v>
      </c>
      <c r="X15" s="34" t="s">
        <v>449</v>
      </c>
      <c r="Y15" s="32" t="s">
        <v>449</v>
      </c>
      <c r="Z15" s="33" t="s">
        <v>449</v>
      </c>
      <c r="AA15" s="33" t="s">
        <v>449</v>
      </c>
      <c r="AB15" s="34" t="s">
        <v>449</v>
      </c>
      <c r="AC15" s="10"/>
    </row>
    <row r="16" spans="1:29" x14ac:dyDescent="0.35">
      <c r="B16" s="1" t="s">
        <v>1929</v>
      </c>
    </row>
    <row r="17" spans="2:2" x14ac:dyDescent="0.35">
      <c r="B17" s="1" t="s">
        <v>529</v>
      </c>
    </row>
    <row r="18" spans="2:2" x14ac:dyDescent="0.35">
      <c r="B18" s="1" t="s">
        <v>530</v>
      </c>
    </row>
  </sheetData>
  <hyperlinks>
    <hyperlink ref="C1" location="Index!A160" display="Return to Index" xr:uid="{00000000-0004-0000-9C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5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D00-000000000000}">
  <dimension ref="A1:X18"/>
  <sheetViews>
    <sheetView showGridLines="0" zoomScale="85" zoomScaleNormal="85" workbookViewId="0">
      <pane ySplit="7" topLeftCell="A8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410</v>
      </c>
    </row>
    <row r="6" spans="1:24" x14ac:dyDescent="0.35">
      <c r="B6" s="1" t="s">
        <v>413</v>
      </c>
    </row>
    <row r="7" spans="1:24" ht="130.5" x14ac:dyDescent="0.35">
      <c r="B7" s="5" t="s">
        <v>449</v>
      </c>
      <c r="C7" s="6" t="s">
        <v>450</v>
      </c>
      <c r="D7" s="6" t="s">
        <v>535</v>
      </c>
      <c r="E7" s="7" t="s">
        <v>536</v>
      </c>
      <c r="F7" s="7" t="s">
        <v>537</v>
      </c>
      <c r="G7" s="7" t="s">
        <v>538</v>
      </c>
      <c r="H7" s="7" t="s">
        <v>539</v>
      </c>
      <c r="I7" s="7" t="s">
        <v>540</v>
      </c>
      <c r="J7" s="6" t="s">
        <v>541</v>
      </c>
      <c r="K7" s="7" t="s">
        <v>542</v>
      </c>
      <c r="L7" s="6" t="s">
        <v>543</v>
      </c>
      <c r="M7" s="7" t="s">
        <v>544</v>
      </c>
      <c r="N7" s="7" t="s">
        <v>545</v>
      </c>
      <c r="O7" s="7" t="s">
        <v>546</v>
      </c>
      <c r="P7" s="7" t="s">
        <v>547</v>
      </c>
      <c r="Q7" s="7" t="s">
        <v>548</v>
      </c>
      <c r="R7" s="7" t="s">
        <v>549</v>
      </c>
      <c r="S7" s="6" t="s">
        <v>550</v>
      </c>
      <c r="T7" s="7" t="s">
        <v>551</v>
      </c>
      <c r="U7" s="7" t="s">
        <v>552</v>
      </c>
      <c r="V7" s="7" t="s">
        <v>553</v>
      </c>
      <c r="W7" s="7" t="s">
        <v>554</v>
      </c>
    </row>
    <row r="8" spans="1:24" x14ac:dyDescent="0.35">
      <c r="B8" s="8" t="s">
        <v>476</v>
      </c>
      <c r="C8" s="9">
        <v>5487</v>
      </c>
      <c r="D8" s="10">
        <v>2154</v>
      </c>
      <c r="E8" s="5">
        <v>376</v>
      </c>
      <c r="F8" s="5">
        <v>1152</v>
      </c>
      <c r="G8" s="5">
        <v>651</v>
      </c>
      <c r="H8" s="5">
        <v>683</v>
      </c>
      <c r="I8" s="11">
        <v>352</v>
      </c>
      <c r="J8" s="10">
        <v>4560</v>
      </c>
      <c r="K8" s="11">
        <v>734</v>
      </c>
      <c r="L8" s="10">
        <v>864</v>
      </c>
      <c r="M8" s="5">
        <v>1238</v>
      </c>
      <c r="N8" s="5">
        <v>404</v>
      </c>
      <c r="O8" s="5">
        <v>1442</v>
      </c>
      <c r="P8" s="5">
        <v>819</v>
      </c>
      <c r="Q8" s="5">
        <v>261</v>
      </c>
      <c r="R8" s="11">
        <v>196</v>
      </c>
      <c r="S8" s="10">
        <v>931</v>
      </c>
      <c r="T8" s="5">
        <v>1447</v>
      </c>
      <c r="U8" s="5">
        <v>1554</v>
      </c>
      <c r="V8" s="5">
        <v>640</v>
      </c>
      <c r="W8" s="11">
        <v>302</v>
      </c>
    </row>
    <row r="9" spans="1:24" x14ac:dyDescent="0.35">
      <c r="B9" s="17" t="s">
        <v>1930</v>
      </c>
      <c r="C9" s="18">
        <v>5487</v>
      </c>
      <c r="D9" s="19">
        <v>2041</v>
      </c>
      <c r="E9" s="20">
        <v>412</v>
      </c>
      <c r="F9" s="20">
        <v>986</v>
      </c>
      <c r="G9" s="20">
        <v>680</v>
      </c>
      <c r="H9" s="20">
        <v>832</v>
      </c>
      <c r="I9" s="21">
        <v>384</v>
      </c>
      <c r="J9" s="19">
        <v>4285</v>
      </c>
      <c r="K9" s="21">
        <v>923</v>
      </c>
      <c r="L9" s="19">
        <v>998</v>
      </c>
      <c r="M9" s="20">
        <v>1206</v>
      </c>
      <c r="N9" s="20">
        <v>382</v>
      </c>
      <c r="O9" s="20">
        <v>1335</v>
      </c>
      <c r="P9" s="20">
        <v>758</v>
      </c>
      <c r="Q9" s="20">
        <v>211</v>
      </c>
      <c r="R9" s="21">
        <v>264</v>
      </c>
      <c r="S9" s="19">
        <v>1121</v>
      </c>
      <c r="T9" s="20">
        <v>1466</v>
      </c>
      <c r="U9" s="20">
        <v>1337</v>
      </c>
      <c r="V9" s="20">
        <v>517</v>
      </c>
      <c r="W9" s="21">
        <v>395</v>
      </c>
    </row>
    <row r="10" spans="1:24" x14ac:dyDescent="0.35">
      <c r="A10" s="11"/>
      <c r="B10" s="22" t="s">
        <v>1710</v>
      </c>
      <c r="C10" s="23">
        <v>5395</v>
      </c>
      <c r="D10" s="24">
        <v>2013</v>
      </c>
      <c r="E10" s="25">
        <v>412</v>
      </c>
      <c r="F10" s="25">
        <v>972</v>
      </c>
      <c r="G10" s="25">
        <v>673</v>
      </c>
      <c r="H10" s="25">
        <v>806</v>
      </c>
      <c r="I10" s="26">
        <v>370</v>
      </c>
      <c r="J10" s="24">
        <v>4207</v>
      </c>
      <c r="K10" s="26">
        <v>913</v>
      </c>
      <c r="L10" s="24">
        <v>982</v>
      </c>
      <c r="M10" s="25">
        <v>1184</v>
      </c>
      <c r="N10" s="25">
        <v>378</v>
      </c>
      <c r="O10" s="25">
        <v>1304</v>
      </c>
      <c r="P10" s="25">
        <v>746</v>
      </c>
      <c r="Q10" s="25">
        <v>208</v>
      </c>
      <c r="R10" s="26">
        <v>261</v>
      </c>
      <c r="S10" s="24">
        <v>1109</v>
      </c>
      <c r="T10" s="25">
        <v>1438</v>
      </c>
      <c r="U10" s="25">
        <v>1320</v>
      </c>
      <c r="V10" s="25">
        <v>505</v>
      </c>
      <c r="W10" s="26">
        <v>387</v>
      </c>
      <c r="X10" s="10"/>
    </row>
    <row r="11" spans="1:24" x14ac:dyDescent="0.35">
      <c r="A11" s="11"/>
      <c r="B11" s="22" t="s">
        <v>449</v>
      </c>
      <c r="C11" s="27">
        <v>0.98</v>
      </c>
      <c r="D11" s="28">
        <v>0.99</v>
      </c>
      <c r="E11" s="29">
        <v>1</v>
      </c>
      <c r="F11" s="29">
        <v>0.99</v>
      </c>
      <c r="G11" s="29">
        <v>0.99</v>
      </c>
      <c r="H11" s="29">
        <v>0.97</v>
      </c>
      <c r="I11" s="30">
        <v>0.96</v>
      </c>
      <c r="J11" s="28">
        <v>0.98</v>
      </c>
      <c r="K11" s="30">
        <v>0.99</v>
      </c>
      <c r="L11" s="28">
        <v>0.98</v>
      </c>
      <c r="M11" s="29">
        <v>0.98</v>
      </c>
      <c r="N11" s="29">
        <v>0.99</v>
      </c>
      <c r="O11" s="29">
        <v>0.98</v>
      </c>
      <c r="P11" s="29">
        <v>0.98</v>
      </c>
      <c r="Q11" s="29">
        <v>0.99</v>
      </c>
      <c r="R11" s="30">
        <v>0.99</v>
      </c>
      <c r="S11" s="28">
        <v>0.99</v>
      </c>
      <c r="T11" s="29">
        <v>0.98</v>
      </c>
      <c r="U11" s="29">
        <v>0.99</v>
      </c>
      <c r="V11" s="29">
        <v>0.98</v>
      </c>
      <c r="W11" s="30">
        <v>0.98</v>
      </c>
      <c r="X11" s="10"/>
    </row>
    <row r="12" spans="1:24" x14ac:dyDescent="0.35">
      <c r="A12" s="11"/>
      <c r="B12" s="22" t="s">
        <v>449</v>
      </c>
      <c r="C12" s="24" t="s">
        <v>792</v>
      </c>
      <c r="D12" s="24" t="s">
        <v>792</v>
      </c>
      <c r="E12" s="25" t="s">
        <v>961</v>
      </c>
      <c r="F12" s="25" t="s">
        <v>665</v>
      </c>
      <c r="G12" s="25" t="s">
        <v>792</v>
      </c>
      <c r="H12" s="25" t="s">
        <v>449</v>
      </c>
      <c r="I12" s="26" t="s">
        <v>449</v>
      </c>
      <c r="J12" s="24" t="s">
        <v>449</v>
      </c>
      <c r="K12" s="26" t="s">
        <v>449</v>
      </c>
      <c r="L12" s="24" t="s">
        <v>449</v>
      </c>
      <c r="M12" s="25" t="s">
        <v>449</v>
      </c>
      <c r="N12" s="25" t="s">
        <v>449</v>
      </c>
      <c r="O12" s="25" t="s">
        <v>449</v>
      </c>
      <c r="P12" s="25" t="s">
        <v>449</v>
      </c>
      <c r="Q12" s="25" t="s">
        <v>449</v>
      </c>
      <c r="R12" s="26" t="s">
        <v>449</v>
      </c>
      <c r="S12" s="24" t="s">
        <v>449</v>
      </c>
      <c r="T12" s="25" t="s">
        <v>449</v>
      </c>
      <c r="U12" s="25" t="s">
        <v>449</v>
      </c>
      <c r="V12" s="25" t="s">
        <v>449</v>
      </c>
      <c r="W12" s="26" t="s">
        <v>449</v>
      </c>
      <c r="X12" s="10"/>
    </row>
    <row r="13" spans="1:24" x14ac:dyDescent="0.35">
      <c r="A13" s="11"/>
      <c r="B13" s="8" t="s">
        <v>1712</v>
      </c>
      <c r="C13" s="9">
        <v>92</v>
      </c>
      <c r="D13" s="10">
        <v>27</v>
      </c>
      <c r="E13" s="5">
        <v>1</v>
      </c>
      <c r="F13" s="5">
        <v>15</v>
      </c>
      <c r="G13" s="5">
        <v>7</v>
      </c>
      <c r="H13" s="5">
        <v>25</v>
      </c>
      <c r="I13" s="11">
        <v>15</v>
      </c>
      <c r="J13" s="10">
        <v>78</v>
      </c>
      <c r="K13" s="11">
        <v>10</v>
      </c>
      <c r="L13" s="10">
        <v>16</v>
      </c>
      <c r="M13" s="5">
        <v>22</v>
      </c>
      <c r="N13" s="5">
        <v>4</v>
      </c>
      <c r="O13" s="5">
        <v>30</v>
      </c>
      <c r="P13" s="5">
        <v>12</v>
      </c>
      <c r="Q13" s="5">
        <v>3</v>
      </c>
      <c r="R13" s="11">
        <v>3</v>
      </c>
      <c r="S13" s="10">
        <v>12</v>
      </c>
      <c r="T13" s="5">
        <v>28</v>
      </c>
      <c r="U13" s="5">
        <v>17</v>
      </c>
      <c r="V13" s="5">
        <v>12</v>
      </c>
      <c r="W13" s="11">
        <v>8</v>
      </c>
      <c r="X13" s="10"/>
    </row>
    <row r="14" spans="1:24" x14ac:dyDescent="0.35">
      <c r="A14" s="11"/>
      <c r="B14" s="8" t="s">
        <v>449</v>
      </c>
      <c r="C14" s="12">
        <v>0.02</v>
      </c>
      <c r="D14" s="13">
        <v>0.01</v>
      </c>
      <c r="E14" s="5" t="s">
        <v>511</v>
      </c>
      <c r="F14" s="14">
        <v>0.01</v>
      </c>
      <c r="G14" s="14">
        <v>0.01</v>
      </c>
      <c r="H14" s="14">
        <v>0.03</v>
      </c>
      <c r="I14" s="15">
        <v>0.04</v>
      </c>
      <c r="J14" s="13">
        <v>0.02</v>
      </c>
      <c r="K14" s="15">
        <v>0.01</v>
      </c>
      <c r="L14" s="13">
        <v>0.02</v>
      </c>
      <c r="M14" s="14">
        <v>0.02</v>
      </c>
      <c r="N14" s="14">
        <v>0.01</v>
      </c>
      <c r="O14" s="14">
        <v>0.02</v>
      </c>
      <c r="P14" s="14">
        <v>0.02</v>
      </c>
      <c r="Q14" s="14">
        <v>0.01</v>
      </c>
      <c r="R14" s="15">
        <v>0.01</v>
      </c>
      <c r="S14" s="13">
        <v>0.01</v>
      </c>
      <c r="T14" s="14">
        <v>0.02</v>
      </c>
      <c r="U14" s="14">
        <v>0.01</v>
      </c>
      <c r="V14" s="14">
        <v>0.02</v>
      </c>
      <c r="W14" s="15">
        <v>0.02</v>
      </c>
      <c r="X14" s="10"/>
    </row>
    <row r="15" spans="1:24" x14ac:dyDescent="0.35">
      <c r="A15" s="5"/>
      <c r="B15" s="31" t="s">
        <v>449</v>
      </c>
      <c r="C15" s="32" t="s">
        <v>607</v>
      </c>
      <c r="D15" s="32" t="s">
        <v>449</v>
      </c>
      <c r="E15" s="33" t="s">
        <v>449</v>
      </c>
      <c r="F15" s="33" t="s">
        <v>449</v>
      </c>
      <c r="G15" s="33" t="s">
        <v>449</v>
      </c>
      <c r="H15" s="33" t="s">
        <v>1572</v>
      </c>
      <c r="I15" s="34" t="s">
        <v>571</v>
      </c>
      <c r="J15" s="32" t="s">
        <v>449</v>
      </c>
      <c r="K15" s="34" t="s">
        <v>449</v>
      </c>
      <c r="L15" s="32" t="s">
        <v>449</v>
      </c>
      <c r="M15" s="33" t="s">
        <v>449</v>
      </c>
      <c r="N15" s="33" t="s">
        <v>449</v>
      </c>
      <c r="O15" s="33" t="s">
        <v>449</v>
      </c>
      <c r="P15" s="33" t="s">
        <v>449</v>
      </c>
      <c r="Q15" s="33" t="s">
        <v>449</v>
      </c>
      <c r="R15" s="34" t="s">
        <v>449</v>
      </c>
      <c r="S15" s="32" t="s">
        <v>449</v>
      </c>
      <c r="T15" s="33" t="s">
        <v>449</v>
      </c>
      <c r="U15" s="33" t="s">
        <v>449</v>
      </c>
      <c r="V15" s="33" t="s">
        <v>449</v>
      </c>
      <c r="W15" s="34" t="s">
        <v>449</v>
      </c>
      <c r="X15" s="10"/>
    </row>
    <row r="16" spans="1:24" x14ac:dyDescent="0.35">
      <c r="B16" s="1" t="s">
        <v>1929</v>
      </c>
    </row>
    <row r="17" spans="2:2" x14ac:dyDescent="0.35">
      <c r="B17" s="1" t="s">
        <v>577</v>
      </c>
    </row>
    <row r="18" spans="2:2" x14ac:dyDescent="0.35">
      <c r="B18" s="1" t="s">
        <v>578</v>
      </c>
    </row>
  </sheetData>
  <hyperlinks>
    <hyperlink ref="C1" location="Index!A161" display="Return to Index" xr:uid="{00000000-0004-0000-9D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5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E00-000000000000}">
  <dimension ref="A1:AC23"/>
  <sheetViews>
    <sheetView showGridLines="0" zoomScale="85" zoomScaleNormal="85" workbookViewId="0">
      <pane ySplit="7" topLeftCell="A8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412</v>
      </c>
    </row>
    <row r="6" spans="1:29" x14ac:dyDescent="0.35">
      <c r="B6" s="1" t="s">
        <v>418</v>
      </c>
    </row>
    <row r="7" spans="1:29" ht="58" x14ac:dyDescent="0.35">
      <c r="B7" s="5" t="s">
        <v>449</v>
      </c>
      <c r="C7" s="6" t="s">
        <v>450</v>
      </c>
      <c r="D7" s="6" t="s">
        <v>451</v>
      </c>
      <c r="E7" s="7" t="s">
        <v>452</v>
      </c>
      <c r="F7" s="7" t="s">
        <v>453</v>
      </c>
      <c r="G7" s="7" t="s">
        <v>454</v>
      </c>
      <c r="H7" s="7" t="s">
        <v>455</v>
      </c>
      <c r="I7" s="6" t="s">
        <v>456</v>
      </c>
      <c r="J7" s="7" t="s">
        <v>457</v>
      </c>
      <c r="K7" s="7" t="s">
        <v>458</v>
      </c>
      <c r="L7" s="7" t="s">
        <v>459</v>
      </c>
      <c r="M7" s="6" t="s">
        <v>460</v>
      </c>
      <c r="N7" s="7" t="s">
        <v>461</v>
      </c>
      <c r="O7" s="7" t="s">
        <v>462</v>
      </c>
      <c r="P7" s="6" t="s">
        <v>463</v>
      </c>
      <c r="Q7" s="7" t="s">
        <v>464</v>
      </c>
      <c r="R7" s="7" t="s">
        <v>465</v>
      </c>
      <c r="S7" s="7" t="s">
        <v>466</v>
      </c>
      <c r="T7" s="7" t="s">
        <v>467</v>
      </c>
      <c r="U7" s="6" t="s">
        <v>468</v>
      </c>
      <c r="V7" s="7" t="s">
        <v>469</v>
      </c>
      <c r="W7" s="7" t="s">
        <v>470</v>
      </c>
      <c r="X7" s="7" t="s">
        <v>471</v>
      </c>
      <c r="Y7" s="6" t="s">
        <v>472</v>
      </c>
      <c r="Z7" s="7" t="s">
        <v>473</v>
      </c>
      <c r="AA7" s="7" t="s">
        <v>474</v>
      </c>
      <c r="AB7" s="7" t="s">
        <v>475</v>
      </c>
    </row>
    <row r="8" spans="1:29" x14ac:dyDescent="0.35">
      <c r="B8" s="8" t="s">
        <v>476</v>
      </c>
      <c r="C8" s="9">
        <v>5487</v>
      </c>
      <c r="D8" s="10">
        <v>3587</v>
      </c>
      <c r="E8" s="5">
        <v>1145</v>
      </c>
      <c r="F8" s="5">
        <v>362</v>
      </c>
      <c r="G8" s="5">
        <v>6</v>
      </c>
      <c r="H8" s="11">
        <v>14</v>
      </c>
      <c r="I8" s="10">
        <v>2468</v>
      </c>
      <c r="J8" s="5">
        <v>434</v>
      </c>
      <c r="K8" s="5">
        <v>672</v>
      </c>
      <c r="L8" s="11">
        <v>13</v>
      </c>
      <c r="M8" s="10">
        <v>1924</v>
      </c>
      <c r="N8" s="5">
        <v>3255</v>
      </c>
      <c r="O8" s="11">
        <v>289</v>
      </c>
      <c r="P8" s="10">
        <v>3575</v>
      </c>
      <c r="Q8" s="5">
        <v>1645</v>
      </c>
      <c r="R8" s="5">
        <v>225</v>
      </c>
      <c r="S8" s="5">
        <v>32</v>
      </c>
      <c r="T8" s="11">
        <v>10</v>
      </c>
      <c r="U8" s="10">
        <v>506</v>
      </c>
      <c r="V8" s="5">
        <v>303</v>
      </c>
      <c r="W8" s="5">
        <v>2259</v>
      </c>
      <c r="X8" s="11">
        <v>38</v>
      </c>
      <c r="Y8" s="10">
        <v>1127</v>
      </c>
      <c r="Z8" s="5">
        <v>4138</v>
      </c>
      <c r="AA8" s="5">
        <v>120</v>
      </c>
      <c r="AB8" s="11">
        <v>39</v>
      </c>
    </row>
    <row r="9" spans="1:29" x14ac:dyDescent="0.35">
      <c r="B9" s="17" t="s">
        <v>1930</v>
      </c>
      <c r="C9" s="18">
        <v>5487</v>
      </c>
      <c r="D9" s="19">
        <v>3514</v>
      </c>
      <c r="E9" s="20">
        <v>1157</v>
      </c>
      <c r="F9" s="20">
        <v>364</v>
      </c>
      <c r="G9" s="20" t="s">
        <v>477</v>
      </c>
      <c r="H9" s="21" t="s">
        <v>478</v>
      </c>
      <c r="I9" s="19">
        <v>2464</v>
      </c>
      <c r="J9" s="20">
        <v>454</v>
      </c>
      <c r="K9" s="20">
        <v>577</v>
      </c>
      <c r="L9" s="21" t="s">
        <v>479</v>
      </c>
      <c r="M9" s="19">
        <v>2194</v>
      </c>
      <c r="N9" s="20">
        <v>2936</v>
      </c>
      <c r="O9" s="21">
        <v>333</v>
      </c>
      <c r="P9" s="19">
        <v>3593</v>
      </c>
      <c r="Q9" s="20">
        <v>1588</v>
      </c>
      <c r="R9" s="20">
        <v>251</v>
      </c>
      <c r="S9" s="20" t="s">
        <v>480</v>
      </c>
      <c r="T9" s="21" t="s">
        <v>481</v>
      </c>
      <c r="U9" s="19">
        <v>493</v>
      </c>
      <c r="V9" s="20">
        <v>295</v>
      </c>
      <c r="W9" s="20">
        <v>2159</v>
      </c>
      <c r="X9" s="21" t="s">
        <v>482</v>
      </c>
      <c r="Y9" s="19">
        <v>1285</v>
      </c>
      <c r="Z9" s="20">
        <v>3961</v>
      </c>
      <c r="AA9" s="20" t="s">
        <v>483</v>
      </c>
      <c r="AB9" s="21" t="s">
        <v>484</v>
      </c>
    </row>
    <row r="10" spans="1:29" x14ac:dyDescent="0.35">
      <c r="A10" s="11"/>
      <c r="B10" s="22" t="s">
        <v>1714</v>
      </c>
      <c r="C10" s="23">
        <v>2857</v>
      </c>
      <c r="D10" s="24">
        <v>1950</v>
      </c>
      <c r="E10" s="25">
        <v>517</v>
      </c>
      <c r="F10" s="25">
        <v>193</v>
      </c>
      <c r="G10" s="25">
        <v>4</v>
      </c>
      <c r="H10" s="26">
        <v>14</v>
      </c>
      <c r="I10" s="24">
        <v>1343</v>
      </c>
      <c r="J10" s="25">
        <v>267</v>
      </c>
      <c r="K10" s="25">
        <v>327</v>
      </c>
      <c r="L10" s="26">
        <v>14</v>
      </c>
      <c r="M10" s="24">
        <v>1103</v>
      </c>
      <c r="N10" s="25">
        <v>1593</v>
      </c>
      <c r="O10" s="26">
        <v>151</v>
      </c>
      <c r="P10" s="24">
        <v>1861</v>
      </c>
      <c r="Q10" s="25">
        <v>850</v>
      </c>
      <c r="R10" s="25">
        <v>114</v>
      </c>
      <c r="S10" s="25">
        <v>28</v>
      </c>
      <c r="T10" s="26">
        <v>4</v>
      </c>
      <c r="U10" s="24">
        <v>284</v>
      </c>
      <c r="V10" s="25">
        <v>169</v>
      </c>
      <c r="W10" s="25">
        <v>1161</v>
      </c>
      <c r="X10" s="26">
        <v>28</v>
      </c>
      <c r="Y10" s="24">
        <v>638</v>
      </c>
      <c r="Z10" s="25">
        <v>2114</v>
      </c>
      <c r="AA10" s="25">
        <v>59</v>
      </c>
      <c r="AB10" s="26">
        <v>21</v>
      </c>
      <c r="AC10" s="10"/>
    </row>
    <row r="11" spans="1:29" x14ac:dyDescent="0.35">
      <c r="A11" s="11"/>
      <c r="B11" s="22" t="s">
        <v>449</v>
      </c>
      <c r="C11" s="27">
        <v>0.52</v>
      </c>
      <c r="D11" s="28">
        <v>0.56000000000000005</v>
      </c>
      <c r="E11" s="29">
        <v>0.45</v>
      </c>
      <c r="F11" s="29">
        <v>0.53</v>
      </c>
      <c r="G11" s="29">
        <v>0.85</v>
      </c>
      <c r="H11" s="30">
        <v>0.68</v>
      </c>
      <c r="I11" s="28">
        <v>0.54</v>
      </c>
      <c r="J11" s="29">
        <v>0.59</v>
      </c>
      <c r="K11" s="29">
        <v>0.56999999999999995</v>
      </c>
      <c r="L11" s="30">
        <v>0.81</v>
      </c>
      <c r="M11" s="28">
        <v>0.5</v>
      </c>
      <c r="N11" s="29">
        <v>0.54</v>
      </c>
      <c r="O11" s="30">
        <v>0.45</v>
      </c>
      <c r="P11" s="28">
        <v>0.52</v>
      </c>
      <c r="Q11" s="29">
        <v>0.54</v>
      </c>
      <c r="R11" s="29">
        <v>0.46</v>
      </c>
      <c r="S11" s="29">
        <v>0.69</v>
      </c>
      <c r="T11" s="30">
        <v>0.27</v>
      </c>
      <c r="U11" s="28">
        <v>0.56999999999999995</v>
      </c>
      <c r="V11" s="29">
        <v>0.56999999999999995</v>
      </c>
      <c r="W11" s="29">
        <v>0.54</v>
      </c>
      <c r="X11" s="30">
        <v>0.51</v>
      </c>
      <c r="Y11" s="28">
        <v>0.5</v>
      </c>
      <c r="Z11" s="29">
        <v>0.53</v>
      </c>
      <c r="AA11" s="29">
        <v>0.49</v>
      </c>
      <c r="AB11" s="30">
        <v>0.5</v>
      </c>
      <c r="AC11" s="10"/>
    </row>
    <row r="12" spans="1:29" x14ac:dyDescent="0.35">
      <c r="A12" s="11"/>
      <c r="B12" s="22" t="s">
        <v>449</v>
      </c>
      <c r="C12" s="24" t="s">
        <v>607</v>
      </c>
      <c r="D12" s="24" t="s">
        <v>513</v>
      </c>
      <c r="E12" s="25" t="s">
        <v>449</v>
      </c>
      <c r="F12" s="25" t="s">
        <v>607</v>
      </c>
      <c r="G12" s="25" t="s">
        <v>449</v>
      </c>
      <c r="H12" s="26" t="s">
        <v>449</v>
      </c>
      <c r="I12" s="24" t="s">
        <v>505</v>
      </c>
      <c r="J12" s="25" t="s">
        <v>505</v>
      </c>
      <c r="K12" s="25" t="s">
        <v>505</v>
      </c>
      <c r="L12" s="26" t="s">
        <v>449</v>
      </c>
      <c r="M12" s="24" t="s">
        <v>449</v>
      </c>
      <c r="N12" s="25" t="s">
        <v>499</v>
      </c>
      <c r="O12" s="26" t="s">
        <v>449</v>
      </c>
      <c r="P12" s="24" t="s">
        <v>449</v>
      </c>
      <c r="Q12" s="25" t="s">
        <v>449</v>
      </c>
      <c r="R12" s="25" t="s">
        <v>449</v>
      </c>
      <c r="S12" s="25" t="s">
        <v>449</v>
      </c>
      <c r="T12" s="26" t="s">
        <v>449</v>
      </c>
      <c r="U12" s="24" t="s">
        <v>505</v>
      </c>
      <c r="V12" s="25" t="s">
        <v>449</v>
      </c>
      <c r="W12" s="25" t="s">
        <v>449</v>
      </c>
      <c r="X12" s="26" t="s">
        <v>449</v>
      </c>
      <c r="Y12" s="24" t="s">
        <v>449</v>
      </c>
      <c r="Z12" s="25" t="s">
        <v>505</v>
      </c>
      <c r="AA12" s="25" t="s">
        <v>449</v>
      </c>
      <c r="AB12" s="26" t="s">
        <v>449</v>
      </c>
      <c r="AC12" s="10"/>
    </row>
    <row r="13" spans="1:29" x14ac:dyDescent="0.35">
      <c r="A13" s="11"/>
      <c r="B13" s="8" t="s">
        <v>1715</v>
      </c>
      <c r="C13" s="9">
        <v>95</v>
      </c>
      <c r="D13" s="10">
        <v>54</v>
      </c>
      <c r="E13" s="5">
        <v>17</v>
      </c>
      <c r="F13" s="5">
        <v>1</v>
      </c>
      <c r="G13" s="5" t="s">
        <v>486</v>
      </c>
      <c r="H13" s="11" t="s">
        <v>486</v>
      </c>
      <c r="I13" s="10">
        <v>40</v>
      </c>
      <c r="J13" s="5">
        <v>8</v>
      </c>
      <c r="K13" s="5">
        <v>6</v>
      </c>
      <c r="L13" s="11" t="s">
        <v>486</v>
      </c>
      <c r="M13" s="10">
        <v>46</v>
      </c>
      <c r="N13" s="5">
        <v>43</v>
      </c>
      <c r="O13" s="11">
        <v>7</v>
      </c>
      <c r="P13" s="10">
        <v>64</v>
      </c>
      <c r="Q13" s="5">
        <v>26</v>
      </c>
      <c r="R13" s="5">
        <v>4</v>
      </c>
      <c r="S13" s="5">
        <v>1</v>
      </c>
      <c r="T13" s="11" t="s">
        <v>486</v>
      </c>
      <c r="U13" s="10">
        <v>7</v>
      </c>
      <c r="V13" s="5">
        <v>1</v>
      </c>
      <c r="W13" s="5">
        <v>36</v>
      </c>
      <c r="X13" s="11">
        <v>1</v>
      </c>
      <c r="Y13" s="10">
        <v>18</v>
      </c>
      <c r="Z13" s="5">
        <v>68</v>
      </c>
      <c r="AA13" s="5">
        <v>4</v>
      </c>
      <c r="AB13" s="11" t="s">
        <v>486</v>
      </c>
      <c r="AC13" s="10"/>
    </row>
    <row r="14" spans="1:29" x14ac:dyDescent="0.35">
      <c r="A14" s="11"/>
      <c r="B14" s="8" t="s">
        <v>449</v>
      </c>
      <c r="C14" s="12">
        <v>0.02</v>
      </c>
      <c r="D14" s="13">
        <v>0.02</v>
      </c>
      <c r="E14" s="14">
        <v>0.01</v>
      </c>
      <c r="F14" s="5" t="s">
        <v>511</v>
      </c>
      <c r="G14" s="5" t="s">
        <v>486</v>
      </c>
      <c r="H14" s="11" t="s">
        <v>486</v>
      </c>
      <c r="I14" s="13">
        <v>0.02</v>
      </c>
      <c r="J14" s="14">
        <v>0.02</v>
      </c>
      <c r="K14" s="14">
        <v>0.01</v>
      </c>
      <c r="L14" s="11" t="s">
        <v>486</v>
      </c>
      <c r="M14" s="13">
        <v>0.02</v>
      </c>
      <c r="N14" s="14">
        <v>0.01</v>
      </c>
      <c r="O14" s="15">
        <v>0.02</v>
      </c>
      <c r="P14" s="13">
        <v>0.02</v>
      </c>
      <c r="Q14" s="14">
        <v>0.02</v>
      </c>
      <c r="R14" s="14">
        <v>0.02</v>
      </c>
      <c r="S14" s="14">
        <v>0.03</v>
      </c>
      <c r="T14" s="11" t="s">
        <v>486</v>
      </c>
      <c r="U14" s="13">
        <v>0.01</v>
      </c>
      <c r="V14" s="5" t="s">
        <v>511</v>
      </c>
      <c r="W14" s="14">
        <v>0.02</v>
      </c>
      <c r="X14" s="15">
        <v>0.03</v>
      </c>
      <c r="Y14" s="13">
        <v>0.01</v>
      </c>
      <c r="Z14" s="14">
        <v>0.02</v>
      </c>
      <c r="AA14" s="14">
        <v>0.03</v>
      </c>
      <c r="AB14" s="11" t="s">
        <v>486</v>
      </c>
      <c r="AC14" s="10"/>
    </row>
    <row r="15" spans="1:29" ht="29" x14ac:dyDescent="0.35">
      <c r="A15" s="11"/>
      <c r="B15" s="22" t="s">
        <v>1716</v>
      </c>
      <c r="C15" s="23">
        <v>2476</v>
      </c>
      <c r="D15" s="24">
        <v>1501</v>
      </c>
      <c r="E15" s="25">
        <v>590</v>
      </c>
      <c r="F15" s="25">
        <v>161</v>
      </c>
      <c r="G15" s="25">
        <v>1</v>
      </c>
      <c r="H15" s="26">
        <v>5</v>
      </c>
      <c r="I15" s="24">
        <v>1073</v>
      </c>
      <c r="J15" s="25">
        <v>180</v>
      </c>
      <c r="K15" s="25">
        <v>245</v>
      </c>
      <c r="L15" s="26">
        <v>3</v>
      </c>
      <c r="M15" s="24">
        <v>1019</v>
      </c>
      <c r="N15" s="25">
        <v>1270</v>
      </c>
      <c r="O15" s="26">
        <v>173</v>
      </c>
      <c r="P15" s="24">
        <v>1625</v>
      </c>
      <c r="Q15" s="25">
        <v>699</v>
      </c>
      <c r="R15" s="25">
        <v>130</v>
      </c>
      <c r="S15" s="25">
        <v>11</v>
      </c>
      <c r="T15" s="26">
        <v>10</v>
      </c>
      <c r="U15" s="24">
        <v>194</v>
      </c>
      <c r="V15" s="25">
        <v>124</v>
      </c>
      <c r="W15" s="25">
        <v>962</v>
      </c>
      <c r="X15" s="26">
        <v>25</v>
      </c>
      <c r="Y15" s="24">
        <v>615</v>
      </c>
      <c r="Z15" s="25">
        <v>1735</v>
      </c>
      <c r="AA15" s="25">
        <v>57</v>
      </c>
      <c r="AB15" s="26">
        <v>21</v>
      </c>
      <c r="AC15" s="10"/>
    </row>
    <row r="16" spans="1:29" x14ac:dyDescent="0.35">
      <c r="A16" s="11"/>
      <c r="B16" s="22" t="s">
        <v>449</v>
      </c>
      <c r="C16" s="27">
        <v>0.45</v>
      </c>
      <c r="D16" s="28">
        <v>0.43</v>
      </c>
      <c r="E16" s="29">
        <v>0.51</v>
      </c>
      <c r="F16" s="29">
        <v>0.44</v>
      </c>
      <c r="G16" s="29">
        <v>0.15</v>
      </c>
      <c r="H16" s="30">
        <v>0.23</v>
      </c>
      <c r="I16" s="28">
        <v>0.44</v>
      </c>
      <c r="J16" s="29">
        <v>0.4</v>
      </c>
      <c r="K16" s="29">
        <v>0.42</v>
      </c>
      <c r="L16" s="30">
        <v>0.19</v>
      </c>
      <c r="M16" s="28">
        <v>0.46</v>
      </c>
      <c r="N16" s="29">
        <v>0.43</v>
      </c>
      <c r="O16" s="30">
        <v>0.52</v>
      </c>
      <c r="P16" s="28">
        <v>0.45</v>
      </c>
      <c r="Q16" s="29">
        <v>0.44</v>
      </c>
      <c r="R16" s="29">
        <v>0.52</v>
      </c>
      <c r="S16" s="29">
        <v>0.27</v>
      </c>
      <c r="T16" s="30">
        <v>0.73</v>
      </c>
      <c r="U16" s="28">
        <v>0.39</v>
      </c>
      <c r="V16" s="29">
        <v>0.42</v>
      </c>
      <c r="W16" s="29">
        <v>0.45</v>
      </c>
      <c r="X16" s="30">
        <v>0.46</v>
      </c>
      <c r="Y16" s="28">
        <v>0.48</v>
      </c>
      <c r="Z16" s="29">
        <v>0.44</v>
      </c>
      <c r="AA16" s="29">
        <v>0.47</v>
      </c>
      <c r="AB16" s="30">
        <v>0.5</v>
      </c>
      <c r="AC16" s="10"/>
    </row>
    <row r="17" spans="1:29" x14ac:dyDescent="0.35">
      <c r="A17" s="11"/>
      <c r="B17" s="22" t="s">
        <v>449</v>
      </c>
      <c r="C17" s="24" t="s">
        <v>1717</v>
      </c>
      <c r="D17" s="24" t="s">
        <v>449</v>
      </c>
      <c r="E17" s="25" t="s">
        <v>489</v>
      </c>
      <c r="F17" s="25" t="s">
        <v>449</v>
      </c>
      <c r="G17" s="25" t="s">
        <v>449</v>
      </c>
      <c r="H17" s="26" t="s">
        <v>449</v>
      </c>
      <c r="I17" s="24" t="s">
        <v>449</v>
      </c>
      <c r="J17" s="25" t="s">
        <v>449</v>
      </c>
      <c r="K17" s="25" t="s">
        <v>449</v>
      </c>
      <c r="L17" s="26" t="s">
        <v>449</v>
      </c>
      <c r="M17" s="24" t="s">
        <v>449</v>
      </c>
      <c r="N17" s="25" t="s">
        <v>449</v>
      </c>
      <c r="O17" s="26" t="s">
        <v>517</v>
      </c>
      <c r="P17" s="24" t="s">
        <v>449</v>
      </c>
      <c r="Q17" s="25" t="s">
        <v>449</v>
      </c>
      <c r="R17" s="25" t="s">
        <v>449</v>
      </c>
      <c r="S17" s="25" t="s">
        <v>449</v>
      </c>
      <c r="T17" s="26" t="s">
        <v>449</v>
      </c>
      <c r="U17" s="24" t="s">
        <v>449</v>
      </c>
      <c r="V17" s="25" t="s">
        <v>449</v>
      </c>
      <c r="W17" s="25" t="s">
        <v>449</v>
      </c>
      <c r="X17" s="26" t="s">
        <v>449</v>
      </c>
      <c r="Y17" s="24" t="s">
        <v>449</v>
      </c>
      <c r="Z17" s="25" t="s">
        <v>449</v>
      </c>
      <c r="AA17" s="25" t="s">
        <v>449</v>
      </c>
      <c r="AB17" s="26" t="s">
        <v>449</v>
      </c>
      <c r="AC17" s="10"/>
    </row>
    <row r="18" spans="1:29" x14ac:dyDescent="0.35">
      <c r="A18" s="11"/>
      <c r="B18" s="8" t="s">
        <v>1718</v>
      </c>
      <c r="C18" s="9">
        <v>59</v>
      </c>
      <c r="D18" s="10">
        <v>9</v>
      </c>
      <c r="E18" s="5">
        <v>33</v>
      </c>
      <c r="F18" s="5">
        <v>8</v>
      </c>
      <c r="G18" s="5" t="s">
        <v>486</v>
      </c>
      <c r="H18" s="11">
        <v>2</v>
      </c>
      <c r="I18" s="10">
        <v>9</v>
      </c>
      <c r="J18" s="5" t="s">
        <v>486</v>
      </c>
      <c r="K18" s="5" t="s">
        <v>486</v>
      </c>
      <c r="L18" s="11" t="s">
        <v>486</v>
      </c>
      <c r="M18" s="10">
        <v>26</v>
      </c>
      <c r="N18" s="5">
        <v>30</v>
      </c>
      <c r="O18" s="11">
        <v>2</v>
      </c>
      <c r="P18" s="10">
        <v>43</v>
      </c>
      <c r="Q18" s="5">
        <v>13</v>
      </c>
      <c r="R18" s="5">
        <v>2</v>
      </c>
      <c r="S18" s="5" t="s">
        <v>486</v>
      </c>
      <c r="T18" s="11" t="s">
        <v>486</v>
      </c>
      <c r="U18" s="10">
        <v>9</v>
      </c>
      <c r="V18" s="5" t="s">
        <v>486</v>
      </c>
      <c r="W18" s="5" t="s">
        <v>486</v>
      </c>
      <c r="X18" s="11" t="s">
        <v>486</v>
      </c>
      <c r="Y18" s="10">
        <v>15</v>
      </c>
      <c r="Z18" s="5">
        <v>44</v>
      </c>
      <c r="AA18" s="5" t="s">
        <v>486</v>
      </c>
      <c r="AB18" s="11" t="s">
        <v>486</v>
      </c>
      <c r="AC18" s="10"/>
    </row>
    <row r="19" spans="1:29" x14ac:dyDescent="0.35">
      <c r="A19" s="11"/>
      <c r="B19" s="8" t="s">
        <v>449</v>
      </c>
      <c r="C19" s="12">
        <v>0.01</v>
      </c>
      <c r="D19" s="10" t="s">
        <v>511</v>
      </c>
      <c r="E19" s="14">
        <v>0.03</v>
      </c>
      <c r="F19" s="14">
        <v>0.02</v>
      </c>
      <c r="G19" s="5" t="s">
        <v>486</v>
      </c>
      <c r="H19" s="15">
        <v>0.09</v>
      </c>
      <c r="I19" s="10" t="s">
        <v>511</v>
      </c>
      <c r="J19" s="5" t="s">
        <v>486</v>
      </c>
      <c r="K19" s="5" t="s">
        <v>486</v>
      </c>
      <c r="L19" s="11" t="s">
        <v>486</v>
      </c>
      <c r="M19" s="13">
        <v>0.01</v>
      </c>
      <c r="N19" s="14">
        <v>0.01</v>
      </c>
      <c r="O19" s="15">
        <v>0.01</v>
      </c>
      <c r="P19" s="13">
        <v>0.01</v>
      </c>
      <c r="Q19" s="14">
        <v>0.01</v>
      </c>
      <c r="R19" s="14">
        <v>0.01</v>
      </c>
      <c r="S19" s="5" t="s">
        <v>486</v>
      </c>
      <c r="T19" s="11" t="s">
        <v>486</v>
      </c>
      <c r="U19" s="13">
        <v>0.02</v>
      </c>
      <c r="V19" s="5" t="s">
        <v>486</v>
      </c>
      <c r="W19" s="5" t="s">
        <v>486</v>
      </c>
      <c r="X19" s="11" t="s">
        <v>486</v>
      </c>
      <c r="Y19" s="13">
        <v>0.01</v>
      </c>
      <c r="Z19" s="14">
        <v>0.01</v>
      </c>
      <c r="AA19" s="5" t="s">
        <v>486</v>
      </c>
      <c r="AB19" s="11" t="s">
        <v>486</v>
      </c>
      <c r="AC19" s="10"/>
    </row>
    <row r="20" spans="1:29" x14ac:dyDescent="0.35">
      <c r="A20" s="5"/>
      <c r="B20" s="31" t="s">
        <v>449</v>
      </c>
      <c r="C20" s="32" t="s">
        <v>1713</v>
      </c>
      <c r="D20" s="32" t="s">
        <v>449</v>
      </c>
      <c r="E20" s="33" t="s">
        <v>489</v>
      </c>
      <c r="F20" s="33" t="s">
        <v>560</v>
      </c>
      <c r="G20" s="33" t="s">
        <v>449</v>
      </c>
      <c r="H20" s="34" t="s">
        <v>449</v>
      </c>
      <c r="I20" s="32" t="s">
        <v>449</v>
      </c>
      <c r="J20" s="33" t="s">
        <v>449</v>
      </c>
      <c r="K20" s="33" t="s">
        <v>449</v>
      </c>
      <c r="L20" s="34" t="s">
        <v>449</v>
      </c>
      <c r="M20" s="32" t="s">
        <v>449</v>
      </c>
      <c r="N20" s="33" t="s">
        <v>449</v>
      </c>
      <c r="O20" s="34" t="s">
        <v>449</v>
      </c>
      <c r="P20" s="32" t="s">
        <v>449</v>
      </c>
      <c r="Q20" s="33" t="s">
        <v>449</v>
      </c>
      <c r="R20" s="33" t="s">
        <v>449</v>
      </c>
      <c r="S20" s="33" t="s">
        <v>449</v>
      </c>
      <c r="T20" s="34" t="s">
        <v>449</v>
      </c>
      <c r="U20" s="32" t="s">
        <v>559</v>
      </c>
      <c r="V20" s="33" t="s">
        <v>449</v>
      </c>
      <c r="W20" s="33" t="s">
        <v>449</v>
      </c>
      <c r="X20" s="34" t="s">
        <v>449</v>
      </c>
      <c r="Y20" s="32" t="s">
        <v>449</v>
      </c>
      <c r="Z20" s="33" t="s">
        <v>449</v>
      </c>
      <c r="AA20" s="33" t="s">
        <v>449</v>
      </c>
      <c r="AB20" s="34" t="s">
        <v>449</v>
      </c>
      <c r="AC20" s="5"/>
    </row>
    <row r="21" spans="1:29" x14ac:dyDescent="0.35">
      <c r="B21" s="1" t="s">
        <v>1929</v>
      </c>
    </row>
    <row r="22" spans="1:29" x14ac:dyDescent="0.35">
      <c r="B22" s="1" t="s">
        <v>529</v>
      </c>
    </row>
    <row r="23" spans="1:29" x14ac:dyDescent="0.35">
      <c r="B23" s="1" t="s">
        <v>530</v>
      </c>
    </row>
  </sheetData>
  <hyperlinks>
    <hyperlink ref="C1" location="Index!A162" display="Return to Index" xr:uid="{00000000-0004-0000-9E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5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9F00-000000000000}">
  <dimension ref="A1:X24"/>
  <sheetViews>
    <sheetView showGridLines="0" zoomScale="85" zoomScaleNormal="85" workbookViewId="0">
      <pane ySplit="7" topLeftCell="A8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415</v>
      </c>
    </row>
    <row r="6" spans="1:24" x14ac:dyDescent="0.35">
      <c r="B6" s="1" t="s">
        <v>418</v>
      </c>
    </row>
    <row r="7" spans="1:24" ht="130.5" x14ac:dyDescent="0.35">
      <c r="B7" s="5" t="s">
        <v>449</v>
      </c>
      <c r="C7" s="6" t="s">
        <v>450</v>
      </c>
      <c r="D7" s="6" t="s">
        <v>535</v>
      </c>
      <c r="E7" s="7" t="s">
        <v>536</v>
      </c>
      <c r="F7" s="7" t="s">
        <v>537</v>
      </c>
      <c r="G7" s="7" t="s">
        <v>538</v>
      </c>
      <c r="H7" s="7" t="s">
        <v>539</v>
      </c>
      <c r="I7" s="7" t="s">
        <v>540</v>
      </c>
      <c r="J7" s="6" t="s">
        <v>541</v>
      </c>
      <c r="K7" s="7" t="s">
        <v>542</v>
      </c>
      <c r="L7" s="6" t="s">
        <v>543</v>
      </c>
      <c r="M7" s="7" t="s">
        <v>544</v>
      </c>
      <c r="N7" s="7" t="s">
        <v>545</v>
      </c>
      <c r="O7" s="7" t="s">
        <v>546</v>
      </c>
      <c r="P7" s="7" t="s">
        <v>547</v>
      </c>
      <c r="Q7" s="7" t="s">
        <v>548</v>
      </c>
      <c r="R7" s="7" t="s">
        <v>549</v>
      </c>
      <c r="S7" s="6" t="s">
        <v>550</v>
      </c>
      <c r="T7" s="7" t="s">
        <v>551</v>
      </c>
      <c r="U7" s="7" t="s">
        <v>552</v>
      </c>
      <c r="V7" s="7" t="s">
        <v>553</v>
      </c>
      <c r="W7" s="7" t="s">
        <v>554</v>
      </c>
    </row>
    <row r="8" spans="1:24" x14ac:dyDescent="0.35">
      <c r="B8" s="8" t="s">
        <v>476</v>
      </c>
      <c r="C8" s="9">
        <v>5487</v>
      </c>
      <c r="D8" s="10">
        <v>2154</v>
      </c>
      <c r="E8" s="5">
        <v>376</v>
      </c>
      <c r="F8" s="5">
        <v>1152</v>
      </c>
      <c r="G8" s="5">
        <v>651</v>
      </c>
      <c r="H8" s="5">
        <v>683</v>
      </c>
      <c r="I8" s="11">
        <v>352</v>
      </c>
      <c r="J8" s="10">
        <v>4560</v>
      </c>
      <c r="K8" s="11">
        <v>734</v>
      </c>
      <c r="L8" s="10">
        <v>864</v>
      </c>
      <c r="M8" s="5">
        <v>1238</v>
      </c>
      <c r="N8" s="5">
        <v>404</v>
      </c>
      <c r="O8" s="5">
        <v>1442</v>
      </c>
      <c r="P8" s="5">
        <v>819</v>
      </c>
      <c r="Q8" s="5">
        <v>261</v>
      </c>
      <c r="R8" s="11">
        <v>196</v>
      </c>
      <c r="S8" s="10">
        <v>931</v>
      </c>
      <c r="T8" s="5">
        <v>1447</v>
      </c>
      <c r="U8" s="5">
        <v>1554</v>
      </c>
      <c r="V8" s="5">
        <v>640</v>
      </c>
      <c r="W8" s="11">
        <v>302</v>
      </c>
    </row>
    <row r="9" spans="1:24" x14ac:dyDescent="0.35">
      <c r="B9" s="17" t="s">
        <v>1930</v>
      </c>
      <c r="C9" s="18">
        <v>5487</v>
      </c>
      <c r="D9" s="19">
        <v>2041</v>
      </c>
      <c r="E9" s="20">
        <v>412</v>
      </c>
      <c r="F9" s="20">
        <v>986</v>
      </c>
      <c r="G9" s="20">
        <v>680</v>
      </c>
      <c r="H9" s="20">
        <v>832</v>
      </c>
      <c r="I9" s="21">
        <v>384</v>
      </c>
      <c r="J9" s="19">
        <v>4285</v>
      </c>
      <c r="K9" s="21">
        <v>923</v>
      </c>
      <c r="L9" s="19">
        <v>998</v>
      </c>
      <c r="M9" s="20">
        <v>1206</v>
      </c>
      <c r="N9" s="20">
        <v>382</v>
      </c>
      <c r="O9" s="20">
        <v>1335</v>
      </c>
      <c r="P9" s="20">
        <v>758</v>
      </c>
      <c r="Q9" s="20">
        <v>211</v>
      </c>
      <c r="R9" s="21">
        <v>264</v>
      </c>
      <c r="S9" s="19">
        <v>1121</v>
      </c>
      <c r="T9" s="20">
        <v>1466</v>
      </c>
      <c r="U9" s="20">
        <v>1337</v>
      </c>
      <c r="V9" s="20">
        <v>517</v>
      </c>
      <c r="W9" s="21">
        <v>395</v>
      </c>
    </row>
    <row r="10" spans="1:24" x14ac:dyDescent="0.35">
      <c r="A10" s="11"/>
      <c r="B10" s="22" t="s">
        <v>1714</v>
      </c>
      <c r="C10" s="23">
        <v>2857</v>
      </c>
      <c r="D10" s="24">
        <v>1124</v>
      </c>
      <c r="E10" s="25">
        <v>220</v>
      </c>
      <c r="F10" s="25">
        <v>536</v>
      </c>
      <c r="G10" s="25">
        <v>340</v>
      </c>
      <c r="H10" s="25">
        <v>388</v>
      </c>
      <c r="I10" s="26">
        <v>173</v>
      </c>
      <c r="J10" s="24">
        <v>2370</v>
      </c>
      <c r="K10" s="26">
        <v>393</v>
      </c>
      <c r="L10" s="24">
        <v>569</v>
      </c>
      <c r="M10" s="25">
        <v>611</v>
      </c>
      <c r="N10" s="25">
        <v>186</v>
      </c>
      <c r="O10" s="25">
        <v>675</v>
      </c>
      <c r="P10" s="25">
        <v>413</v>
      </c>
      <c r="Q10" s="25">
        <v>98</v>
      </c>
      <c r="R10" s="26">
        <v>127</v>
      </c>
      <c r="S10" s="24">
        <v>555</v>
      </c>
      <c r="T10" s="25">
        <v>761</v>
      </c>
      <c r="U10" s="25">
        <v>762</v>
      </c>
      <c r="V10" s="25">
        <v>262</v>
      </c>
      <c r="W10" s="26">
        <v>183</v>
      </c>
      <c r="X10" s="10"/>
    </row>
    <row r="11" spans="1:24" x14ac:dyDescent="0.35">
      <c r="A11" s="11"/>
      <c r="B11" s="22" t="s">
        <v>449</v>
      </c>
      <c r="C11" s="27">
        <v>0.52</v>
      </c>
      <c r="D11" s="28">
        <v>0.55000000000000004</v>
      </c>
      <c r="E11" s="29">
        <v>0.53</v>
      </c>
      <c r="F11" s="29">
        <v>0.54</v>
      </c>
      <c r="G11" s="29">
        <v>0.5</v>
      </c>
      <c r="H11" s="29">
        <v>0.47</v>
      </c>
      <c r="I11" s="30">
        <v>0.45</v>
      </c>
      <c r="J11" s="28">
        <v>0.55000000000000004</v>
      </c>
      <c r="K11" s="30">
        <v>0.43</v>
      </c>
      <c r="L11" s="28">
        <v>0.56999999999999995</v>
      </c>
      <c r="M11" s="29">
        <v>0.51</v>
      </c>
      <c r="N11" s="29">
        <v>0.49</v>
      </c>
      <c r="O11" s="29">
        <v>0.51</v>
      </c>
      <c r="P11" s="29">
        <v>0.54</v>
      </c>
      <c r="Q11" s="29">
        <v>0.46</v>
      </c>
      <c r="R11" s="30">
        <v>0.48</v>
      </c>
      <c r="S11" s="28">
        <v>0.5</v>
      </c>
      <c r="T11" s="29">
        <v>0.52</v>
      </c>
      <c r="U11" s="29">
        <v>0.56999999999999995</v>
      </c>
      <c r="V11" s="29">
        <v>0.51</v>
      </c>
      <c r="W11" s="30">
        <v>0.46</v>
      </c>
      <c r="X11" s="10"/>
    </row>
    <row r="12" spans="1:24" x14ac:dyDescent="0.35">
      <c r="A12" s="11"/>
      <c r="B12" s="22" t="s">
        <v>449</v>
      </c>
      <c r="C12" s="24" t="s">
        <v>1719</v>
      </c>
      <c r="D12" s="24" t="s">
        <v>961</v>
      </c>
      <c r="E12" s="25" t="s">
        <v>449</v>
      </c>
      <c r="F12" s="25" t="s">
        <v>792</v>
      </c>
      <c r="G12" s="25" t="s">
        <v>449</v>
      </c>
      <c r="H12" s="25" t="s">
        <v>449</v>
      </c>
      <c r="I12" s="26" t="s">
        <v>449</v>
      </c>
      <c r="J12" s="24" t="s">
        <v>514</v>
      </c>
      <c r="K12" s="26" t="s">
        <v>449</v>
      </c>
      <c r="L12" s="24" t="s">
        <v>576</v>
      </c>
      <c r="M12" s="25" t="s">
        <v>449</v>
      </c>
      <c r="N12" s="25" t="s">
        <v>449</v>
      </c>
      <c r="O12" s="25" t="s">
        <v>449</v>
      </c>
      <c r="P12" s="25" t="s">
        <v>449</v>
      </c>
      <c r="Q12" s="25" t="s">
        <v>449</v>
      </c>
      <c r="R12" s="26" t="s">
        <v>449</v>
      </c>
      <c r="S12" s="24" t="s">
        <v>449</v>
      </c>
      <c r="T12" s="25" t="s">
        <v>449</v>
      </c>
      <c r="U12" s="25" t="s">
        <v>1680</v>
      </c>
      <c r="V12" s="25" t="s">
        <v>449</v>
      </c>
      <c r="W12" s="26" t="s">
        <v>449</v>
      </c>
      <c r="X12" s="10"/>
    </row>
    <row r="13" spans="1:24" x14ac:dyDescent="0.35">
      <c r="A13" s="11"/>
      <c r="B13" s="8" t="s">
        <v>1715</v>
      </c>
      <c r="C13" s="9">
        <v>95</v>
      </c>
      <c r="D13" s="10">
        <v>31</v>
      </c>
      <c r="E13" s="5">
        <v>6</v>
      </c>
      <c r="F13" s="5">
        <v>21</v>
      </c>
      <c r="G13" s="5">
        <v>10</v>
      </c>
      <c r="H13" s="5">
        <v>22</v>
      </c>
      <c r="I13" s="11">
        <v>3</v>
      </c>
      <c r="J13" s="10">
        <v>11</v>
      </c>
      <c r="K13" s="11">
        <v>27</v>
      </c>
      <c r="L13" s="10">
        <v>19</v>
      </c>
      <c r="M13" s="5">
        <v>13</v>
      </c>
      <c r="N13" s="5">
        <v>1</v>
      </c>
      <c r="O13" s="5">
        <v>15</v>
      </c>
      <c r="P13" s="5">
        <v>22</v>
      </c>
      <c r="Q13" s="5">
        <v>5</v>
      </c>
      <c r="R13" s="11">
        <v>9</v>
      </c>
      <c r="S13" s="10">
        <v>23</v>
      </c>
      <c r="T13" s="5">
        <v>22</v>
      </c>
      <c r="U13" s="5">
        <v>10</v>
      </c>
      <c r="V13" s="5">
        <v>4</v>
      </c>
      <c r="W13" s="11">
        <v>17</v>
      </c>
      <c r="X13" s="10"/>
    </row>
    <row r="14" spans="1:24" x14ac:dyDescent="0.35">
      <c r="A14" s="11"/>
      <c r="B14" s="8" t="s">
        <v>449</v>
      </c>
      <c r="C14" s="12">
        <v>0.02</v>
      </c>
      <c r="D14" s="13">
        <v>0.02</v>
      </c>
      <c r="E14" s="14">
        <v>0.01</v>
      </c>
      <c r="F14" s="14">
        <v>0.02</v>
      </c>
      <c r="G14" s="14">
        <v>0.02</v>
      </c>
      <c r="H14" s="14">
        <v>0.03</v>
      </c>
      <c r="I14" s="15">
        <v>0.01</v>
      </c>
      <c r="J14" s="10" t="s">
        <v>511</v>
      </c>
      <c r="K14" s="15">
        <v>0.03</v>
      </c>
      <c r="L14" s="13">
        <v>0.02</v>
      </c>
      <c r="M14" s="14">
        <v>0.01</v>
      </c>
      <c r="N14" s="5" t="s">
        <v>511</v>
      </c>
      <c r="O14" s="14">
        <v>0.01</v>
      </c>
      <c r="P14" s="14">
        <v>0.03</v>
      </c>
      <c r="Q14" s="14">
        <v>0.02</v>
      </c>
      <c r="R14" s="15">
        <v>0.03</v>
      </c>
      <c r="S14" s="13">
        <v>0.02</v>
      </c>
      <c r="T14" s="14">
        <v>0.02</v>
      </c>
      <c r="U14" s="14">
        <v>0.01</v>
      </c>
      <c r="V14" s="14">
        <v>0.01</v>
      </c>
      <c r="W14" s="15">
        <v>0.04</v>
      </c>
      <c r="X14" s="10"/>
    </row>
    <row r="15" spans="1:24" x14ac:dyDescent="0.35">
      <c r="A15" s="11"/>
      <c r="B15" s="8" t="s">
        <v>449</v>
      </c>
      <c r="C15" s="10" t="s">
        <v>1298</v>
      </c>
      <c r="D15" s="10" t="s">
        <v>449</v>
      </c>
      <c r="E15" s="5" t="s">
        <v>449</v>
      </c>
      <c r="F15" s="5" t="s">
        <v>449</v>
      </c>
      <c r="G15" s="5" t="s">
        <v>449</v>
      </c>
      <c r="H15" s="5" t="s">
        <v>449</v>
      </c>
      <c r="I15" s="11" t="s">
        <v>449</v>
      </c>
      <c r="J15" s="10" t="s">
        <v>449</v>
      </c>
      <c r="K15" s="11" t="s">
        <v>645</v>
      </c>
      <c r="L15" s="10" t="s">
        <v>449</v>
      </c>
      <c r="M15" s="5" t="s">
        <v>449</v>
      </c>
      <c r="N15" s="5" t="s">
        <v>449</v>
      </c>
      <c r="O15" s="5" t="s">
        <v>449</v>
      </c>
      <c r="P15" s="5" t="s">
        <v>1265</v>
      </c>
      <c r="Q15" s="5" t="s">
        <v>449</v>
      </c>
      <c r="R15" s="11" t="s">
        <v>517</v>
      </c>
      <c r="S15" s="10" t="s">
        <v>493</v>
      </c>
      <c r="T15" s="5" t="s">
        <v>449</v>
      </c>
      <c r="U15" s="5" t="s">
        <v>449</v>
      </c>
      <c r="V15" s="5" t="s">
        <v>449</v>
      </c>
      <c r="W15" s="11" t="s">
        <v>929</v>
      </c>
      <c r="X15" s="10"/>
    </row>
    <row r="16" spans="1:24" ht="29" x14ac:dyDescent="0.35">
      <c r="A16" s="11"/>
      <c r="B16" s="22" t="s">
        <v>1716</v>
      </c>
      <c r="C16" s="23">
        <v>2476</v>
      </c>
      <c r="D16" s="24">
        <v>867</v>
      </c>
      <c r="E16" s="25">
        <v>186</v>
      </c>
      <c r="F16" s="25">
        <v>423</v>
      </c>
      <c r="G16" s="25">
        <v>328</v>
      </c>
      <c r="H16" s="25">
        <v>405</v>
      </c>
      <c r="I16" s="26">
        <v>196</v>
      </c>
      <c r="J16" s="24">
        <v>1858</v>
      </c>
      <c r="K16" s="26">
        <v>496</v>
      </c>
      <c r="L16" s="24">
        <v>397</v>
      </c>
      <c r="M16" s="25">
        <v>574</v>
      </c>
      <c r="N16" s="25">
        <v>192</v>
      </c>
      <c r="O16" s="25">
        <v>625</v>
      </c>
      <c r="P16" s="25">
        <v>314</v>
      </c>
      <c r="Q16" s="25">
        <v>106</v>
      </c>
      <c r="R16" s="26">
        <v>125</v>
      </c>
      <c r="S16" s="24">
        <v>535</v>
      </c>
      <c r="T16" s="25">
        <v>663</v>
      </c>
      <c r="U16" s="25">
        <v>553</v>
      </c>
      <c r="V16" s="25">
        <v>243</v>
      </c>
      <c r="W16" s="26">
        <v>192</v>
      </c>
      <c r="X16" s="10"/>
    </row>
    <row r="17" spans="1:24" x14ac:dyDescent="0.35">
      <c r="A17" s="11"/>
      <c r="B17" s="22" t="s">
        <v>449</v>
      </c>
      <c r="C17" s="27">
        <v>0.45</v>
      </c>
      <c r="D17" s="28">
        <v>0.42</v>
      </c>
      <c r="E17" s="29">
        <v>0.45</v>
      </c>
      <c r="F17" s="29">
        <v>0.43</v>
      </c>
      <c r="G17" s="29">
        <v>0.48</v>
      </c>
      <c r="H17" s="29">
        <v>0.49</v>
      </c>
      <c r="I17" s="30">
        <v>0.51</v>
      </c>
      <c r="J17" s="28">
        <v>0.43</v>
      </c>
      <c r="K17" s="30">
        <v>0.54</v>
      </c>
      <c r="L17" s="28">
        <v>0.4</v>
      </c>
      <c r="M17" s="29">
        <v>0.48</v>
      </c>
      <c r="N17" s="29">
        <v>0.5</v>
      </c>
      <c r="O17" s="29">
        <v>0.47</v>
      </c>
      <c r="P17" s="29">
        <v>0.41</v>
      </c>
      <c r="Q17" s="29">
        <v>0.5</v>
      </c>
      <c r="R17" s="30">
        <v>0.47</v>
      </c>
      <c r="S17" s="28">
        <v>0.48</v>
      </c>
      <c r="T17" s="29">
        <v>0.45</v>
      </c>
      <c r="U17" s="29">
        <v>0.41</v>
      </c>
      <c r="V17" s="29">
        <v>0.47</v>
      </c>
      <c r="W17" s="30">
        <v>0.49</v>
      </c>
      <c r="X17" s="10"/>
    </row>
    <row r="18" spans="1:24" x14ac:dyDescent="0.35">
      <c r="A18" s="11"/>
      <c r="B18" s="22" t="s">
        <v>449</v>
      </c>
      <c r="C18" s="24" t="s">
        <v>1720</v>
      </c>
      <c r="D18" s="24" t="s">
        <v>449</v>
      </c>
      <c r="E18" s="25" t="s">
        <v>449</v>
      </c>
      <c r="F18" s="25" t="s">
        <v>449</v>
      </c>
      <c r="G18" s="25" t="s">
        <v>560</v>
      </c>
      <c r="H18" s="25" t="s">
        <v>560</v>
      </c>
      <c r="I18" s="26" t="s">
        <v>564</v>
      </c>
      <c r="J18" s="24" t="s">
        <v>449</v>
      </c>
      <c r="K18" s="26" t="s">
        <v>506</v>
      </c>
      <c r="L18" s="24" t="s">
        <v>449</v>
      </c>
      <c r="M18" s="25" t="s">
        <v>837</v>
      </c>
      <c r="N18" s="25" t="s">
        <v>837</v>
      </c>
      <c r="O18" s="25" t="s">
        <v>611</v>
      </c>
      <c r="P18" s="25" t="s">
        <v>449</v>
      </c>
      <c r="Q18" s="25" t="s">
        <v>837</v>
      </c>
      <c r="R18" s="26" t="s">
        <v>449</v>
      </c>
      <c r="S18" s="24" t="s">
        <v>493</v>
      </c>
      <c r="T18" s="25" t="s">
        <v>449</v>
      </c>
      <c r="U18" s="25" t="s">
        <v>449</v>
      </c>
      <c r="V18" s="25" t="s">
        <v>449</v>
      </c>
      <c r="W18" s="26" t="s">
        <v>449</v>
      </c>
      <c r="X18" s="10"/>
    </row>
    <row r="19" spans="1:24" x14ac:dyDescent="0.35">
      <c r="A19" s="11"/>
      <c r="B19" s="8" t="s">
        <v>1718</v>
      </c>
      <c r="C19" s="9">
        <v>59</v>
      </c>
      <c r="D19" s="10">
        <v>18</v>
      </c>
      <c r="E19" s="5" t="s">
        <v>486</v>
      </c>
      <c r="F19" s="5">
        <v>7</v>
      </c>
      <c r="G19" s="5">
        <v>2</v>
      </c>
      <c r="H19" s="5">
        <v>18</v>
      </c>
      <c r="I19" s="11">
        <v>12</v>
      </c>
      <c r="J19" s="10">
        <v>47</v>
      </c>
      <c r="K19" s="11">
        <v>7</v>
      </c>
      <c r="L19" s="10">
        <v>12</v>
      </c>
      <c r="M19" s="5">
        <v>7</v>
      </c>
      <c r="N19" s="5">
        <v>2</v>
      </c>
      <c r="O19" s="5">
        <v>19</v>
      </c>
      <c r="P19" s="5">
        <v>10</v>
      </c>
      <c r="Q19" s="5">
        <v>2</v>
      </c>
      <c r="R19" s="11">
        <v>3</v>
      </c>
      <c r="S19" s="10">
        <v>8</v>
      </c>
      <c r="T19" s="5">
        <v>20</v>
      </c>
      <c r="U19" s="5">
        <v>12</v>
      </c>
      <c r="V19" s="5">
        <v>8</v>
      </c>
      <c r="W19" s="11">
        <v>2</v>
      </c>
      <c r="X19" s="10"/>
    </row>
    <row r="20" spans="1:24" x14ac:dyDescent="0.35">
      <c r="A20" s="11"/>
      <c r="B20" s="8" t="s">
        <v>449</v>
      </c>
      <c r="C20" s="12">
        <v>0.01</v>
      </c>
      <c r="D20" s="13">
        <v>0.01</v>
      </c>
      <c r="E20" s="5" t="s">
        <v>486</v>
      </c>
      <c r="F20" s="14">
        <v>0.01</v>
      </c>
      <c r="G20" s="5" t="s">
        <v>511</v>
      </c>
      <c r="H20" s="14">
        <v>0.02</v>
      </c>
      <c r="I20" s="15">
        <v>0.03</v>
      </c>
      <c r="J20" s="13">
        <v>0.01</v>
      </c>
      <c r="K20" s="15">
        <v>0.01</v>
      </c>
      <c r="L20" s="13">
        <v>0.01</v>
      </c>
      <c r="M20" s="14">
        <v>0.01</v>
      </c>
      <c r="N20" s="14">
        <v>0.01</v>
      </c>
      <c r="O20" s="14">
        <v>0.01</v>
      </c>
      <c r="P20" s="14">
        <v>0.01</v>
      </c>
      <c r="Q20" s="14">
        <v>0.01</v>
      </c>
      <c r="R20" s="15">
        <v>0.01</v>
      </c>
      <c r="S20" s="13">
        <v>0.01</v>
      </c>
      <c r="T20" s="14">
        <v>0.01</v>
      </c>
      <c r="U20" s="14">
        <v>0.01</v>
      </c>
      <c r="V20" s="14">
        <v>0.02</v>
      </c>
      <c r="W20" s="15">
        <v>0.01</v>
      </c>
      <c r="X20" s="10"/>
    </row>
    <row r="21" spans="1:24" x14ac:dyDescent="0.35">
      <c r="A21" s="5"/>
      <c r="B21" s="31" t="s">
        <v>449</v>
      </c>
      <c r="C21" s="32" t="s">
        <v>449</v>
      </c>
      <c r="D21" s="32" t="s">
        <v>449</v>
      </c>
      <c r="E21" s="33" t="s">
        <v>449</v>
      </c>
      <c r="F21" s="33" t="s">
        <v>449</v>
      </c>
      <c r="G21" s="33" t="s">
        <v>449</v>
      </c>
      <c r="H21" s="33" t="s">
        <v>571</v>
      </c>
      <c r="I21" s="34" t="s">
        <v>571</v>
      </c>
      <c r="J21" s="32" t="s">
        <v>449</v>
      </c>
      <c r="K21" s="34" t="s">
        <v>449</v>
      </c>
      <c r="L21" s="32" t="s">
        <v>449</v>
      </c>
      <c r="M21" s="33" t="s">
        <v>449</v>
      </c>
      <c r="N21" s="33" t="s">
        <v>449</v>
      </c>
      <c r="O21" s="33" t="s">
        <v>449</v>
      </c>
      <c r="P21" s="33" t="s">
        <v>449</v>
      </c>
      <c r="Q21" s="33" t="s">
        <v>449</v>
      </c>
      <c r="R21" s="34" t="s">
        <v>449</v>
      </c>
      <c r="S21" s="32" t="s">
        <v>449</v>
      </c>
      <c r="T21" s="33" t="s">
        <v>449</v>
      </c>
      <c r="U21" s="33" t="s">
        <v>449</v>
      </c>
      <c r="V21" s="33" t="s">
        <v>449</v>
      </c>
      <c r="W21" s="33" t="s">
        <v>449</v>
      </c>
      <c r="X21" s="10"/>
    </row>
    <row r="22" spans="1:24" x14ac:dyDescent="0.35">
      <c r="B22" s="1" t="s">
        <v>1929</v>
      </c>
    </row>
    <row r="23" spans="1:24" x14ac:dyDescent="0.35">
      <c r="B23" s="1" t="s">
        <v>577</v>
      </c>
    </row>
    <row r="24" spans="1:24" x14ac:dyDescent="0.35">
      <c r="B24" s="1" t="s">
        <v>578</v>
      </c>
    </row>
  </sheetData>
  <hyperlinks>
    <hyperlink ref="C1" location="Index!A163" display="Return to Index" xr:uid="{00000000-0004-0000-9F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5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A000-000000000000}">
  <dimension ref="A1:Q88"/>
  <sheetViews>
    <sheetView showGridLines="0" zoomScale="85" zoomScaleNormal="85" workbookViewId="0">
      <pane ySplit="7" topLeftCell="A8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16" width="15.7265625" customWidth="1"/>
  </cols>
  <sheetData>
    <row r="1" spans="1:17" x14ac:dyDescent="0.35">
      <c r="C1" s="3" t="s">
        <v>440</v>
      </c>
    </row>
    <row r="2" spans="1:17" x14ac:dyDescent="0.35">
      <c r="I2" s="4" t="s">
        <v>1928</v>
      </c>
    </row>
    <row r="3" spans="1:17" x14ac:dyDescent="0.35">
      <c r="I3" s="4" t="s">
        <v>441</v>
      </c>
    </row>
    <row r="4" spans="1:17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 t="s">
        <v>442</v>
      </c>
    </row>
    <row r="5" spans="1:17" x14ac:dyDescent="0.35">
      <c r="B5" s="4" t="s">
        <v>417</v>
      </c>
    </row>
    <row r="6" spans="1:17" x14ac:dyDescent="0.35">
      <c r="B6" s="1" t="s">
        <v>423</v>
      </c>
    </row>
    <row r="7" spans="1:17" ht="29" x14ac:dyDescent="0.35">
      <c r="B7" s="5" t="s">
        <v>449</v>
      </c>
      <c r="C7" s="6" t="s">
        <v>1721</v>
      </c>
      <c r="D7" s="7" t="s">
        <v>1722</v>
      </c>
      <c r="E7" s="6" t="s">
        <v>1723</v>
      </c>
      <c r="F7" s="7" t="s">
        <v>1724</v>
      </c>
      <c r="G7" s="7" t="s">
        <v>1725</v>
      </c>
      <c r="H7" s="6" t="s">
        <v>1726</v>
      </c>
      <c r="I7" s="7" t="s">
        <v>1727</v>
      </c>
      <c r="J7" s="7" t="s">
        <v>1728</v>
      </c>
      <c r="K7" s="7" t="s">
        <v>1729</v>
      </c>
      <c r="L7" s="7" t="s">
        <v>1730</v>
      </c>
      <c r="M7" s="7" t="s">
        <v>1731</v>
      </c>
      <c r="N7" s="7" t="s">
        <v>1732</v>
      </c>
      <c r="O7" s="7" t="s">
        <v>1733</v>
      </c>
      <c r="P7" s="7" t="s">
        <v>1705</v>
      </c>
    </row>
    <row r="8" spans="1:17" x14ac:dyDescent="0.35">
      <c r="B8" s="8" t="s">
        <v>476</v>
      </c>
      <c r="C8" s="9">
        <v>5487</v>
      </c>
      <c r="D8" s="5">
        <v>5487</v>
      </c>
      <c r="E8" s="10">
        <v>791</v>
      </c>
      <c r="F8" s="5">
        <v>997</v>
      </c>
      <c r="G8" s="11">
        <v>2346</v>
      </c>
      <c r="H8" s="10">
        <v>419</v>
      </c>
      <c r="I8" s="5">
        <v>759</v>
      </c>
      <c r="J8" s="5">
        <v>394</v>
      </c>
      <c r="K8" s="5">
        <v>491</v>
      </c>
      <c r="L8" s="5">
        <v>566</v>
      </c>
      <c r="M8" s="5">
        <v>829</v>
      </c>
      <c r="N8" s="5">
        <v>631</v>
      </c>
      <c r="O8" s="5">
        <v>799</v>
      </c>
      <c r="P8" s="11">
        <v>599</v>
      </c>
    </row>
    <row r="9" spans="1:17" x14ac:dyDescent="0.35">
      <c r="B9" s="17" t="s">
        <v>1930</v>
      </c>
      <c r="C9" s="18">
        <v>5487</v>
      </c>
      <c r="D9" s="20">
        <v>5487</v>
      </c>
      <c r="E9" s="19">
        <v>403</v>
      </c>
      <c r="F9" s="20">
        <v>940</v>
      </c>
      <c r="G9" s="21">
        <v>2727</v>
      </c>
      <c r="H9" s="19">
        <v>623</v>
      </c>
      <c r="I9" s="20">
        <v>502</v>
      </c>
      <c r="J9" s="20">
        <v>807</v>
      </c>
      <c r="K9" s="20">
        <v>414</v>
      </c>
      <c r="L9" s="20">
        <v>729</v>
      </c>
      <c r="M9" s="20">
        <v>491</v>
      </c>
      <c r="N9" s="20">
        <v>458</v>
      </c>
      <c r="O9" s="20">
        <v>696</v>
      </c>
      <c r="P9" s="21">
        <v>767</v>
      </c>
    </row>
    <row r="10" spans="1:17" x14ac:dyDescent="0.35">
      <c r="A10" s="11"/>
      <c r="B10" s="16" t="s">
        <v>1734</v>
      </c>
      <c r="C10" s="10" t="s">
        <v>449</v>
      </c>
      <c r="D10" s="5" t="s">
        <v>449</v>
      </c>
      <c r="E10" s="10" t="s">
        <v>449</v>
      </c>
      <c r="F10" s="5" t="s">
        <v>449</v>
      </c>
      <c r="G10" s="11" t="s">
        <v>449</v>
      </c>
      <c r="H10" s="10" t="s">
        <v>449</v>
      </c>
      <c r="I10" s="5" t="s">
        <v>449</v>
      </c>
      <c r="J10" s="5" t="s">
        <v>449</v>
      </c>
      <c r="K10" s="5" t="s">
        <v>449</v>
      </c>
      <c r="L10" s="5" t="s">
        <v>449</v>
      </c>
      <c r="M10" s="5" t="s">
        <v>449</v>
      </c>
      <c r="N10" s="5" t="s">
        <v>449</v>
      </c>
      <c r="O10" s="5" t="s">
        <v>449</v>
      </c>
      <c r="P10" s="11" t="s">
        <v>449</v>
      </c>
      <c r="Q10" s="10"/>
    </row>
    <row r="11" spans="1:17" x14ac:dyDescent="0.35">
      <c r="A11" s="11"/>
      <c r="B11" s="22" t="s">
        <v>1579</v>
      </c>
      <c r="C11" s="23">
        <v>86</v>
      </c>
      <c r="D11" s="25">
        <v>44</v>
      </c>
      <c r="E11" s="24">
        <v>44</v>
      </c>
      <c r="F11" s="25" t="s">
        <v>486</v>
      </c>
      <c r="G11" s="26" t="s">
        <v>486</v>
      </c>
      <c r="H11" s="24">
        <v>44</v>
      </c>
      <c r="I11" s="25" t="s">
        <v>486</v>
      </c>
      <c r="J11" s="25" t="s">
        <v>486</v>
      </c>
      <c r="K11" s="25" t="s">
        <v>486</v>
      </c>
      <c r="L11" s="25" t="s">
        <v>486</v>
      </c>
      <c r="M11" s="25" t="s">
        <v>486</v>
      </c>
      <c r="N11" s="25" t="s">
        <v>486</v>
      </c>
      <c r="O11" s="25" t="s">
        <v>486</v>
      </c>
      <c r="P11" s="26" t="s">
        <v>486</v>
      </c>
      <c r="Q11" s="10"/>
    </row>
    <row r="12" spans="1:17" x14ac:dyDescent="0.35">
      <c r="A12" s="11"/>
      <c r="B12" s="22" t="s">
        <v>449</v>
      </c>
      <c r="C12" s="27">
        <v>0.02</v>
      </c>
      <c r="D12" s="29">
        <v>0.01</v>
      </c>
      <c r="E12" s="28">
        <v>0.11</v>
      </c>
      <c r="F12" s="25" t="s">
        <v>486</v>
      </c>
      <c r="G12" s="26" t="s">
        <v>486</v>
      </c>
      <c r="H12" s="28">
        <v>7.0000000000000007E-2</v>
      </c>
      <c r="I12" s="25" t="s">
        <v>486</v>
      </c>
      <c r="J12" s="25" t="s">
        <v>486</v>
      </c>
      <c r="K12" s="25" t="s">
        <v>486</v>
      </c>
      <c r="L12" s="25" t="s">
        <v>486</v>
      </c>
      <c r="M12" s="25" t="s">
        <v>486</v>
      </c>
      <c r="N12" s="25" t="s">
        <v>486</v>
      </c>
      <c r="O12" s="25" t="s">
        <v>486</v>
      </c>
      <c r="P12" s="26" t="s">
        <v>486</v>
      </c>
      <c r="Q12" s="10"/>
    </row>
    <row r="13" spans="1:17" x14ac:dyDescent="0.35">
      <c r="A13" s="11"/>
      <c r="B13" s="8" t="s">
        <v>1580</v>
      </c>
      <c r="C13" s="9">
        <v>86</v>
      </c>
      <c r="D13" s="5">
        <v>50</v>
      </c>
      <c r="E13" s="10">
        <v>50</v>
      </c>
      <c r="F13" s="5" t="s">
        <v>486</v>
      </c>
      <c r="G13" s="11" t="s">
        <v>486</v>
      </c>
      <c r="H13" s="10" t="s">
        <v>486</v>
      </c>
      <c r="I13" s="5">
        <v>50</v>
      </c>
      <c r="J13" s="5" t="s">
        <v>486</v>
      </c>
      <c r="K13" s="5" t="s">
        <v>486</v>
      </c>
      <c r="L13" s="5" t="s">
        <v>486</v>
      </c>
      <c r="M13" s="5" t="s">
        <v>486</v>
      </c>
      <c r="N13" s="5" t="s">
        <v>486</v>
      </c>
      <c r="O13" s="5" t="s">
        <v>486</v>
      </c>
      <c r="P13" s="11" t="s">
        <v>486</v>
      </c>
      <c r="Q13" s="10"/>
    </row>
    <row r="14" spans="1:17" x14ac:dyDescent="0.35">
      <c r="A14" s="11"/>
      <c r="B14" s="8" t="s">
        <v>449</v>
      </c>
      <c r="C14" s="12">
        <v>0.02</v>
      </c>
      <c r="D14" s="14">
        <v>0.01</v>
      </c>
      <c r="E14" s="13">
        <v>0.12</v>
      </c>
      <c r="F14" s="5" t="s">
        <v>486</v>
      </c>
      <c r="G14" s="11" t="s">
        <v>486</v>
      </c>
      <c r="H14" s="10" t="s">
        <v>486</v>
      </c>
      <c r="I14" s="14">
        <v>0.1</v>
      </c>
      <c r="J14" s="5" t="s">
        <v>486</v>
      </c>
      <c r="K14" s="5" t="s">
        <v>486</v>
      </c>
      <c r="L14" s="5" t="s">
        <v>486</v>
      </c>
      <c r="M14" s="5" t="s">
        <v>486</v>
      </c>
      <c r="N14" s="5" t="s">
        <v>486</v>
      </c>
      <c r="O14" s="5" t="s">
        <v>486</v>
      </c>
      <c r="P14" s="11" t="s">
        <v>486</v>
      </c>
      <c r="Q14" s="10"/>
    </row>
    <row r="15" spans="1:17" x14ac:dyDescent="0.35">
      <c r="A15" s="11"/>
      <c r="B15" s="22" t="s">
        <v>1581</v>
      </c>
      <c r="C15" s="23">
        <v>1</v>
      </c>
      <c r="D15" s="25">
        <v>5</v>
      </c>
      <c r="E15" s="24">
        <v>5</v>
      </c>
      <c r="F15" s="25" t="s">
        <v>486</v>
      </c>
      <c r="G15" s="26" t="s">
        <v>486</v>
      </c>
      <c r="H15" s="24" t="s">
        <v>486</v>
      </c>
      <c r="I15" s="25" t="s">
        <v>486</v>
      </c>
      <c r="J15" s="25">
        <v>5</v>
      </c>
      <c r="K15" s="25" t="s">
        <v>486</v>
      </c>
      <c r="L15" s="25" t="s">
        <v>486</v>
      </c>
      <c r="M15" s="25" t="s">
        <v>486</v>
      </c>
      <c r="N15" s="25" t="s">
        <v>486</v>
      </c>
      <c r="O15" s="25" t="s">
        <v>486</v>
      </c>
      <c r="P15" s="26" t="s">
        <v>486</v>
      </c>
      <c r="Q15" s="10"/>
    </row>
    <row r="16" spans="1:17" x14ac:dyDescent="0.35">
      <c r="A16" s="11"/>
      <c r="B16" s="22" t="s">
        <v>449</v>
      </c>
      <c r="C16" s="23" t="s">
        <v>511</v>
      </c>
      <c r="D16" s="25" t="s">
        <v>511</v>
      </c>
      <c r="E16" s="28">
        <v>0.01</v>
      </c>
      <c r="F16" s="25" t="s">
        <v>486</v>
      </c>
      <c r="G16" s="26" t="s">
        <v>486</v>
      </c>
      <c r="H16" s="24" t="s">
        <v>486</v>
      </c>
      <c r="I16" s="25" t="s">
        <v>486</v>
      </c>
      <c r="J16" s="29">
        <v>0.01</v>
      </c>
      <c r="K16" s="25" t="s">
        <v>486</v>
      </c>
      <c r="L16" s="25" t="s">
        <v>486</v>
      </c>
      <c r="M16" s="25" t="s">
        <v>486</v>
      </c>
      <c r="N16" s="25" t="s">
        <v>486</v>
      </c>
      <c r="O16" s="25" t="s">
        <v>486</v>
      </c>
      <c r="P16" s="26" t="s">
        <v>486</v>
      </c>
      <c r="Q16" s="10"/>
    </row>
    <row r="17" spans="1:17" x14ac:dyDescent="0.35">
      <c r="A17" s="11"/>
      <c r="B17" s="8" t="s">
        <v>1583</v>
      </c>
      <c r="C17" s="9">
        <v>85</v>
      </c>
      <c r="D17" s="5">
        <v>33</v>
      </c>
      <c r="E17" s="10">
        <v>33</v>
      </c>
      <c r="F17" s="5" t="s">
        <v>486</v>
      </c>
      <c r="G17" s="11" t="s">
        <v>486</v>
      </c>
      <c r="H17" s="10" t="s">
        <v>486</v>
      </c>
      <c r="I17" s="5" t="s">
        <v>486</v>
      </c>
      <c r="J17" s="5" t="s">
        <v>486</v>
      </c>
      <c r="K17" s="5">
        <v>33</v>
      </c>
      <c r="L17" s="5" t="s">
        <v>486</v>
      </c>
      <c r="M17" s="5" t="s">
        <v>486</v>
      </c>
      <c r="N17" s="5" t="s">
        <v>486</v>
      </c>
      <c r="O17" s="5" t="s">
        <v>486</v>
      </c>
      <c r="P17" s="11" t="s">
        <v>486</v>
      </c>
      <c r="Q17" s="10"/>
    </row>
    <row r="18" spans="1:17" x14ac:dyDescent="0.35">
      <c r="A18" s="11"/>
      <c r="B18" s="8" t="s">
        <v>449</v>
      </c>
      <c r="C18" s="12">
        <v>0.02</v>
      </c>
      <c r="D18" s="14">
        <v>0.01</v>
      </c>
      <c r="E18" s="13">
        <v>0.08</v>
      </c>
      <c r="F18" s="5" t="s">
        <v>486</v>
      </c>
      <c r="G18" s="11" t="s">
        <v>486</v>
      </c>
      <c r="H18" s="10" t="s">
        <v>486</v>
      </c>
      <c r="I18" s="5" t="s">
        <v>486</v>
      </c>
      <c r="J18" s="5" t="s">
        <v>486</v>
      </c>
      <c r="K18" s="14">
        <v>0.08</v>
      </c>
      <c r="L18" s="5" t="s">
        <v>486</v>
      </c>
      <c r="M18" s="5" t="s">
        <v>486</v>
      </c>
      <c r="N18" s="5" t="s">
        <v>486</v>
      </c>
      <c r="O18" s="5" t="s">
        <v>486</v>
      </c>
      <c r="P18" s="11" t="s">
        <v>486</v>
      </c>
      <c r="Q18" s="10"/>
    </row>
    <row r="19" spans="1:17" x14ac:dyDescent="0.35">
      <c r="A19" s="11"/>
      <c r="B19" s="22" t="s">
        <v>1584</v>
      </c>
      <c r="C19" s="23">
        <v>101</v>
      </c>
      <c r="D19" s="25">
        <v>66</v>
      </c>
      <c r="E19" s="24">
        <v>66</v>
      </c>
      <c r="F19" s="25" t="s">
        <v>486</v>
      </c>
      <c r="G19" s="26" t="s">
        <v>486</v>
      </c>
      <c r="H19" s="24" t="s">
        <v>486</v>
      </c>
      <c r="I19" s="25" t="s">
        <v>486</v>
      </c>
      <c r="J19" s="25" t="s">
        <v>486</v>
      </c>
      <c r="K19" s="25" t="s">
        <v>486</v>
      </c>
      <c r="L19" s="25">
        <v>66</v>
      </c>
      <c r="M19" s="25" t="s">
        <v>486</v>
      </c>
      <c r="N19" s="25" t="s">
        <v>486</v>
      </c>
      <c r="O19" s="25" t="s">
        <v>486</v>
      </c>
      <c r="P19" s="26" t="s">
        <v>486</v>
      </c>
      <c r="Q19" s="10"/>
    </row>
    <row r="20" spans="1:17" x14ac:dyDescent="0.35">
      <c r="A20" s="11"/>
      <c r="B20" s="22" t="s">
        <v>449</v>
      </c>
      <c r="C20" s="27">
        <v>0.02</v>
      </c>
      <c r="D20" s="29">
        <v>0.01</v>
      </c>
      <c r="E20" s="28">
        <v>0.16</v>
      </c>
      <c r="F20" s="25" t="s">
        <v>486</v>
      </c>
      <c r="G20" s="26" t="s">
        <v>486</v>
      </c>
      <c r="H20" s="24" t="s">
        <v>486</v>
      </c>
      <c r="I20" s="25" t="s">
        <v>486</v>
      </c>
      <c r="J20" s="25" t="s">
        <v>486</v>
      </c>
      <c r="K20" s="25" t="s">
        <v>486</v>
      </c>
      <c r="L20" s="29">
        <v>0.09</v>
      </c>
      <c r="M20" s="25" t="s">
        <v>486</v>
      </c>
      <c r="N20" s="25" t="s">
        <v>486</v>
      </c>
      <c r="O20" s="25" t="s">
        <v>486</v>
      </c>
      <c r="P20" s="26" t="s">
        <v>486</v>
      </c>
      <c r="Q20" s="10"/>
    </row>
    <row r="21" spans="1:17" x14ac:dyDescent="0.35">
      <c r="A21" s="11"/>
      <c r="B21" s="8" t="s">
        <v>1586</v>
      </c>
      <c r="C21" s="9">
        <v>38</v>
      </c>
      <c r="D21" s="5">
        <v>33</v>
      </c>
      <c r="E21" s="10">
        <v>33</v>
      </c>
      <c r="F21" s="5" t="s">
        <v>486</v>
      </c>
      <c r="G21" s="11" t="s">
        <v>486</v>
      </c>
      <c r="H21" s="10" t="s">
        <v>486</v>
      </c>
      <c r="I21" s="5" t="s">
        <v>486</v>
      </c>
      <c r="J21" s="5" t="s">
        <v>486</v>
      </c>
      <c r="K21" s="5" t="s">
        <v>486</v>
      </c>
      <c r="L21" s="5" t="s">
        <v>486</v>
      </c>
      <c r="M21" s="5">
        <v>33</v>
      </c>
      <c r="N21" s="5" t="s">
        <v>486</v>
      </c>
      <c r="O21" s="5" t="s">
        <v>486</v>
      </c>
      <c r="P21" s="11" t="s">
        <v>486</v>
      </c>
      <c r="Q21" s="10"/>
    </row>
    <row r="22" spans="1:17" x14ac:dyDescent="0.35">
      <c r="A22" s="11"/>
      <c r="B22" s="8" t="s">
        <v>449</v>
      </c>
      <c r="C22" s="12">
        <v>0.01</v>
      </c>
      <c r="D22" s="14">
        <v>0.01</v>
      </c>
      <c r="E22" s="13">
        <v>0.08</v>
      </c>
      <c r="F22" s="5" t="s">
        <v>486</v>
      </c>
      <c r="G22" s="11" t="s">
        <v>486</v>
      </c>
      <c r="H22" s="10" t="s">
        <v>486</v>
      </c>
      <c r="I22" s="5" t="s">
        <v>486</v>
      </c>
      <c r="J22" s="5" t="s">
        <v>486</v>
      </c>
      <c r="K22" s="5" t="s">
        <v>486</v>
      </c>
      <c r="L22" s="5" t="s">
        <v>486</v>
      </c>
      <c r="M22" s="14">
        <v>7.0000000000000007E-2</v>
      </c>
      <c r="N22" s="5" t="s">
        <v>486</v>
      </c>
      <c r="O22" s="5" t="s">
        <v>486</v>
      </c>
      <c r="P22" s="11" t="s">
        <v>486</v>
      </c>
      <c r="Q22" s="10"/>
    </row>
    <row r="23" spans="1:17" x14ac:dyDescent="0.35">
      <c r="A23" s="11"/>
      <c r="B23" s="22" t="s">
        <v>1587</v>
      </c>
      <c r="C23" s="23">
        <v>234</v>
      </c>
      <c r="D23" s="25">
        <v>94</v>
      </c>
      <c r="E23" s="24">
        <v>94</v>
      </c>
      <c r="F23" s="25" t="s">
        <v>486</v>
      </c>
      <c r="G23" s="26" t="s">
        <v>486</v>
      </c>
      <c r="H23" s="24" t="s">
        <v>486</v>
      </c>
      <c r="I23" s="25" t="s">
        <v>486</v>
      </c>
      <c r="J23" s="25" t="s">
        <v>486</v>
      </c>
      <c r="K23" s="25" t="s">
        <v>486</v>
      </c>
      <c r="L23" s="25" t="s">
        <v>486</v>
      </c>
      <c r="M23" s="25" t="s">
        <v>486</v>
      </c>
      <c r="N23" s="25">
        <v>94</v>
      </c>
      <c r="O23" s="25" t="s">
        <v>486</v>
      </c>
      <c r="P23" s="26" t="s">
        <v>486</v>
      </c>
      <c r="Q23" s="10"/>
    </row>
    <row r="24" spans="1:17" x14ac:dyDescent="0.35">
      <c r="A24" s="11"/>
      <c r="B24" s="22" t="s">
        <v>449</v>
      </c>
      <c r="C24" s="27">
        <v>0.04</v>
      </c>
      <c r="D24" s="29">
        <v>0.02</v>
      </c>
      <c r="E24" s="28">
        <v>0.23</v>
      </c>
      <c r="F24" s="25" t="s">
        <v>486</v>
      </c>
      <c r="G24" s="26" t="s">
        <v>486</v>
      </c>
      <c r="H24" s="24" t="s">
        <v>486</v>
      </c>
      <c r="I24" s="25" t="s">
        <v>486</v>
      </c>
      <c r="J24" s="25" t="s">
        <v>486</v>
      </c>
      <c r="K24" s="25" t="s">
        <v>486</v>
      </c>
      <c r="L24" s="25" t="s">
        <v>486</v>
      </c>
      <c r="M24" s="25" t="s">
        <v>486</v>
      </c>
      <c r="N24" s="29">
        <v>0.2</v>
      </c>
      <c r="O24" s="25" t="s">
        <v>486</v>
      </c>
      <c r="P24" s="26" t="s">
        <v>486</v>
      </c>
      <c r="Q24" s="10"/>
    </row>
    <row r="25" spans="1:17" x14ac:dyDescent="0.35">
      <c r="A25" s="11"/>
      <c r="B25" s="8" t="s">
        <v>1588</v>
      </c>
      <c r="C25" s="9">
        <v>50</v>
      </c>
      <c r="D25" s="5">
        <v>28</v>
      </c>
      <c r="E25" s="10">
        <v>28</v>
      </c>
      <c r="F25" s="5" t="s">
        <v>486</v>
      </c>
      <c r="G25" s="11" t="s">
        <v>486</v>
      </c>
      <c r="H25" s="10" t="s">
        <v>486</v>
      </c>
      <c r="I25" s="5" t="s">
        <v>486</v>
      </c>
      <c r="J25" s="5" t="s">
        <v>486</v>
      </c>
      <c r="K25" s="5" t="s">
        <v>486</v>
      </c>
      <c r="L25" s="5" t="s">
        <v>486</v>
      </c>
      <c r="M25" s="5" t="s">
        <v>486</v>
      </c>
      <c r="N25" s="5" t="s">
        <v>486</v>
      </c>
      <c r="O25" s="5">
        <v>28</v>
      </c>
      <c r="P25" s="11" t="s">
        <v>486</v>
      </c>
      <c r="Q25" s="10"/>
    </row>
    <row r="26" spans="1:17" x14ac:dyDescent="0.35">
      <c r="A26" s="11"/>
      <c r="B26" s="8" t="s">
        <v>449</v>
      </c>
      <c r="C26" s="12">
        <v>0.01</v>
      </c>
      <c r="D26" s="14">
        <v>0.01</v>
      </c>
      <c r="E26" s="13">
        <v>7.0000000000000007E-2</v>
      </c>
      <c r="F26" s="5" t="s">
        <v>486</v>
      </c>
      <c r="G26" s="11" t="s">
        <v>486</v>
      </c>
      <c r="H26" s="10" t="s">
        <v>486</v>
      </c>
      <c r="I26" s="5" t="s">
        <v>486</v>
      </c>
      <c r="J26" s="5" t="s">
        <v>486</v>
      </c>
      <c r="K26" s="5" t="s">
        <v>486</v>
      </c>
      <c r="L26" s="5" t="s">
        <v>486</v>
      </c>
      <c r="M26" s="5" t="s">
        <v>486</v>
      </c>
      <c r="N26" s="5" t="s">
        <v>486</v>
      </c>
      <c r="O26" s="14">
        <v>0.04</v>
      </c>
      <c r="P26" s="11" t="s">
        <v>486</v>
      </c>
      <c r="Q26" s="10"/>
    </row>
    <row r="27" spans="1:17" x14ac:dyDescent="0.35">
      <c r="A27" s="11"/>
      <c r="B27" s="22" t="s">
        <v>1705</v>
      </c>
      <c r="C27" s="23">
        <v>110</v>
      </c>
      <c r="D27" s="25">
        <v>50</v>
      </c>
      <c r="E27" s="24">
        <v>50</v>
      </c>
      <c r="F27" s="25" t="s">
        <v>486</v>
      </c>
      <c r="G27" s="26" t="s">
        <v>486</v>
      </c>
      <c r="H27" s="24" t="s">
        <v>486</v>
      </c>
      <c r="I27" s="25" t="s">
        <v>486</v>
      </c>
      <c r="J27" s="25" t="s">
        <v>486</v>
      </c>
      <c r="K27" s="25" t="s">
        <v>486</v>
      </c>
      <c r="L27" s="25" t="s">
        <v>486</v>
      </c>
      <c r="M27" s="25" t="s">
        <v>486</v>
      </c>
      <c r="N27" s="25" t="s">
        <v>486</v>
      </c>
      <c r="O27" s="25" t="s">
        <v>486</v>
      </c>
      <c r="P27" s="26">
        <v>50</v>
      </c>
      <c r="Q27" s="10"/>
    </row>
    <row r="28" spans="1:17" x14ac:dyDescent="0.35">
      <c r="A28" s="11"/>
      <c r="B28" s="22" t="s">
        <v>449</v>
      </c>
      <c r="C28" s="27">
        <v>0.02</v>
      </c>
      <c r="D28" s="29">
        <v>0.01</v>
      </c>
      <c r="E28" s="28">
        <v>0.12</v>
      </c>
      <c r="F28" s="25" t="s">
        <v>486</v>
      </c>
      <c r="G28" s="26" t="s">
        <v>486</v>
      </c>
      <c r="H28" s="24" t="s">
        <v>486</v>
      </c>
      <c r="I28" s="25" t="s">
        <v>486</v>
      </c>
      <c r="J28" s="25" t="s">
        <v>486</v>
      </c>
      <c r="K28" s="25" t="s">
        <v>486</v>
      </c>
      <c r="L28" s="25" t="s">
        <v>486</v>
      </c>
      <c r="M28" s="25" t="s">
        <v>486</v>
      </c>
      <c r="N28" s="25" t="s">
        <v>486</v>
      </c>
      <c r="O28" s="25" t="s">
        <v>486</v>
      </c>
      <c r="P28" s="30">
        <v>0.06</v>
      </c>
      <c r="Q28" s="10"/>
    </row>
    <row r="29" spans="1:17" x14ac:dyDescent="0.35">
      <c r="A29" s="11"/>
      <c r="B29" s="54" t="s">
        <v>1735</v>
      </c>
      <c r="C29" s="24" t="s">
        <v>449</v>
      </c>
      <c r="D29" s="25" t="s">
        <v>449</v>
      </c>
      <c r="E29" s="24" t="s">
        <v>449</v>
      </c>
      <c r="F29" s="25" t="s">
        <v>449</v>
      </c>
      <c r="G29" s="26" t="s">
        <v>449</v>
      </c>
      <c r="H29" s="24" t="s">
        <v>449</v>
      </c>
      <c r="I29" s="25" t="s">
        <v>449</v>
      </c>
      <c r="J29" s="25" t="s">
        <v>449</v>
      </c>
      <c r="K29" s="25" t="s">
        <v>449</v>
      </c>
      <c r="L29" s="25" t="s">
        <v>449</v>
      </c>
      <c r="M29" s="25" t="s">
        <v>449</v>
      </c>
      <c r="N29" s="25" t="s">
        <v>449</v>
      </c>
      <c r="O29" s="25" t="s">
        <v>449</v>
      </c>
      <c r="P29" s="26" t="s">
        <v>449</v>
      </c>
      <c r="Q29" s="10"/>
    </row>
    <row r="30" spans="1:17" x14ac:dyDescent="0.35">
      <c r="A30" s="11"/>
      <c r="B30" s="8" t="s">
        <v>1579</v>
      </c>
      <c r="C30" s="9">
        <v>171</v>
      </c>
      <c r="D30" s="5">
        <v>243</v>
      </c>
      <c r="E30" s="10" t="s">
        <v>486</v>
      </c>
      <c r="F30" s="5">
        <v>150</v>
      </c>
      <c r="G30" s="11" t="s">
        <v>486</v>
      </c>
      <c r="H30" s="10">
        <v>243</v>
      </c>
      <c r="I30" s="5" t="s">
        <v>486</v>
      </c>
      <c r="J30" s="5" t="s">
        <v>486</v>
      </c>
      <c r="K30" s="5" t="s">
        <v>486</v>
      </c>
      <c r="L30" s="5" t="s">
        <v>486</v>
      </c>
      <c r="M30" s="5" t="s">
        <v>486</v>
      </c>
      <c r="N30" s="5" t="s">
        <v>486</v>
      </c>
      <c r="O30" s="5" t="s">
        <v>486</v>
      </c>
      <c r="P30" s="11" t="s">
        <v>486</v>
      </c>
      <c r="Q30" s="10"/>
    </row>
    <row r="31" spans="1:17" x14ac:dyDescent="0.35">
      <c r="A31" s="11"/>
      <c r="B31" s="8" t="s">
        <v>449</v>
      </c>
      <c r="C31" s="12">
        <v>0.03</v>
      </c>
      <c r="D31" s="14">
        <v>0.04</v>
      </c>
      <c r="E31" s="10" t="s">
        <v>486</v>
      </c>
      <c r="F31" s="14">
        <v>0.16</v>
      </c>
      <c r="G31" s="11" t="s">
        <v>486</v>
      </c>
      <c r="H31" s="13">
        <v>0.39</v>
      </c>
      <c r="I31" s="5" t="s">
        <v>486</v>
      </c>
      <c r="J31" s="5" t="s">
        <v>486</v>
      </c>
      <c r="K31" s="5" t="s">
        <v>486</v>
      </c>
      <c r="L31" s="5" t="s">
        <v>486</v>
      </c>
      <c r="M31" s="5" t="s">
        <v>486</v>
      </c>
      <c r="N31" s="5" t="s">
        <v>486</v>
      </c>
      <c r="O31" s="5" t="s">
        <v>486</v>
      </c>
      <c r="P31" s="11" t="s">
        <v>486</v>
      </c>
      <c r="Q31" s="10"/>
    </row>
    <row r="32" spans="1:17" x14ac:dyDescent="0.35">
      <c r="A32" s="11"/>
      <c r="B32" s="22" t="s">
        <v>1580</v>
      </c>
      <c r="C32" s="23">
        <v>308</v>
      </c>
      <c r="D32" s="25">
        <v>188</v>
      </c>
      <c r="E32" s="24" t="s">
        <v>486</v>
      </c>
      <c r="F32" s="25">
        <v>130</v>
      </c>
      <c r="G32" s="26" t="s">
        <v>486</v>
      </c>
      <c r="H32" s="24" t="s">
        <v>486</v>
      </c>
      <c r="I32" s="25">
        <v>188</v>
      </c>
      <c r="J32" s="25" t="s">
        <v>486</v>
      </c>
      <c r="K32" s="25" t="s">
        <v>486</v>
      </c>
      <c r="L32" s="25" t="s">
        <v>486</v>
      </c>
      <c r="M32" s="25" t="s">
        <v>486</v>
      </c>
      <c r="N32" s="25" t="s">
        <v>486</v>
      </c>
      <c r="O32" s="25" t="s">
        <v>486</v>
      </c>
      <c r="P32" s="26" t="s">
        <v>486</v>
      </c>
      <c r="Q32" s="10"/>
    </row>
    <row r="33" spans="1:17" x14ac:dyDescent="0.35">
      <c r="A33" s="11"/>
      <c r="B33" s="22" t="s">
        <v>449</v>
      </c>
      <c r="C33" s="27">
        <v>0.06</v>
      </c>
      <c r="D33" s="29">
        <v>0.03</v>
      </c>
      <c r="E33" s="24" t="s">
        <v>486</v>
      </c>
      <c r="F33" s="29">
        <v>0.14000000000000001</v>
      </c>
      <c r="G33" s="26" t="s">
        <v>486</v>
      </c>
      <c r="H33" s="24" t="s">
        <v>486</v>
      </c>
      <c r="I33" s="29">
        <v>0.37</v>
      </c>
      <c r="J33" s="25" t="s">
        <v>486</v>
      </c>
      <c r="K33" s="25" t="s">
        <v>486</v>
      </c>
      <c r="L33" s="25" t="s">
        <v>486</v>
      </c>
      <c r="M33" s="25" t="s">
        <v>486</v>
      </c>
      <c r="N33" s="25" t="s">
        <v>486</v>
      </c>
      <c r="O33" s="25" t="s">
        <v>486</v>
      </c>
      <c r="P33" s="26" t="s">
        <v>486</v>
      </c>
      <c r="Q33" s="10"/>
    </row>
    <row r="34" spans="1:17" x14ac:dyDescent="0.35">
      <c r="A34" s="11"/>
      <c r="B34" s="8" t="s">
        <v>1581</v>
      </c>
      <c r="C34" s="9">
        <v>218</v>
      </c>
      <c r="D34" s="5">
        <v>276</v>
      </c>
      <c r="E34" s="10" t="s">
        <v>486</v>
      </c>
      <c r="F34" s="5">
        <v>88</v>
      </c>
      <c r="G34" s="11" t="s">
        <v>486</v>
      </c>
      <c r="H34" s="10" t="s">
        <v>486</v>
      </c>
      <c r="I34" s="5" t="s">
        <v>486</v>
      </c>
      <c r="J34" s="5">
        <v>276</v>
      </c>
      <c r="K34" s="5" t="s">
        <v>486</v>
      </c>
      <c r="L34" s="5" t="s">
        <v>486</v>
      </c>
      <c r="M34" s="5" t="s">
        <v>486</v>
      </c>
      <c r="N34" s="5" t="s">
        <v>486</v>
      </c>
      <c r="O34" s="5" t="s">
        <v>486</v>
      </c>
      <c r="P34" s="11" t="s">
        <v>486</v>
      </c>
      <c r="Q34" s="10"/>
    </row>
    <row r="35" spans="1:17" x14ac:dyDescent="0.35">
      <c r="A35" s="11"/>
      <c r="B35" s="8" t="s">
        <v>449</v>
      </c>
      <c r="C35" s="12">
        <v>0.04</v>
      </c>
      <c r="D35" s="14">
        <v>0.05</v>
      </c>
      <c r="E35" s="10" t="s">
        <v>486</v>
      </c>
      <c r="F35" s="14">
        <v>0.09</v>
      </c>
      <c r="G35" s="11" t="s">
        <v>486</v>
      </c>
      <c r="H35" s="10" t="s">
        <v>486</v>
      </c>
      <c r="I35" s="5" t="s">
        <v>486</v>
      </c>
      <c r="J35" s="14">
        <v>0.34</v>
      </c>
      <c r="K35" s="5" t="s">
        <v>486</v>
      </c>
      <c r="L35" s="5" t="s">
        <v>486</v>
      </c>
      <c r="M35" s="5" t="s">
        <v>486</v>
      </c>
      <c r="N35" s="5" t="s">
        <v>486</v>
      </c>
      <c r="O35" s="5" t="s">
        <v>486</v>
      </c>
      <c r="P35" s="11" t="s">
        <v>486</v>
      </c>
      <c r="Q35" s="10"/>
    </row>
    <row r="36" spans="1:17" x14ac:dyDescent="0.35">
      <c r="A36" s="11"/>
      <c r="B36" s="22" t="s">
        <v>1583</v>
      </c>
      <c r="C36" s="23">
        <v>268</v>
      </c>
      <c r="D36" s="25">
        <v>199</v>
      </c>
      <c r="E36" s="24" t="s">
        <v>486</v>
      </c>
      <c r="F36" s="25">
        <v>61</v>
      </c>
      <c r="G36" s="26" t="s">
        <v>486</v>
      </c>
      <c r="H36" s="24" t="s">
        <v>486</v>
      </c>
      <c r="I36" s="25" t="s">
        <v>486</v>
      </c>
      <c r="J36" s="25" t="s">
        <v>486</v>
      </c>
      <c r="K36" s="25">
        <v>199</v>
      </c>
      <c r="L36" s="25" t="s">
        <v>486</v>
      </c>
      <c r="M36" s="25" t="s">
        <v>486</v>
      </c>
      <c r="N36" s="25" t="s">
        <v>486</v>
      </c>
      <c r="O36" s="25" t="s">
        <v>486</v>
      </c>
      <c r="P36" s="26" t="s">
        <v>486</v>
      </c>
      <c r="Q36" s="10"/>
    </row>
    <row r="37" spans="1:17" x14ac:dyDescent="0.35">
      <c r="A37" s="11"/>
      <c r="B37" s="22" t="s">
        <v>449</v>
      </c>
      <c r="C37" s="27">
        <v>0.05</v>
      </c>
      <c r="D37" s="29">
        <v>0.04</v>
      </c>
      <c r="E37" s="24" t="s">
        <v>486</v>
      </c>
      <c r="F37" s="29">
        <v>7.0000000000000007E-2</v>
      </c>
      <c r="G37" s="26" t="s">
        <v>486</v>
      </c>
      <c r="H37" s="24" t="s">
        <v>486</v>
      </c>
      <c r="I37" s="25" t="s">
        <v>486</v>
      </c>
      <c r="J37" s="25" t="s">
        <v>486</v>
      </c>
      <c r="K37" s="29">
        <v>0.48</v>
      </c>
      <c r="L37" s="25" t="s">
        <v>486</v>
      </c>
      <c r="M37" s="25" t="s">
        <v>486</v>
      </c>
      <c r="N37" s="25" t="s">
        <v>486</v>
      </c>
      <c r="O37" s="25" t="s">
        <v>486</v>
      </c>
      <c r="P37" s="26" t="s">
        <v>486</v>
      </c>
      <c r="Q37" s="10"/>
    </row>
    <row r="38" spans="1:17" x14ac:dyDescent="0.35">
      <c r="A38" s="11"/>
      <c r="B38" s="8" t="s">
        <v>1584</v>
      </c>
      <c r="C38" s="9">
        <v>293</v>
      </c>
      <c r="D38" s="5">
        <v>375</v>
      </c>
      <c r="E38" s="10" t="s">
        <v>486</v>
      </c>
      <c r="F38" s="5">
        <v>67</v>
      </c>
      <c r="G38" s="11" t="s">
        <v>486</v>
      </c>
      <c r="H38" s="10" t="s">
        <v>486</v>
      </c>
      <c r="I38" s="5" t="s">
        <v>486</v>
      </c>
      <c r="J38" s="5" t="s">
        <v>486</v>
      </c>
      <c r="K38" s="5" t="s">
        <v>486</v>
      </c>
      <c r="L38" s="5">
        <v>375</v>
      </c>
      <c r="M38" s="5" t="s">
        <v>486</v>
      </c>
      <c r="N38" s="5" t="s">
        <v>486</v>
      </c>
      <c r="O38" s="5" t="s">
        <v>486</v>
      </c>
      <c r="P38" s="11" t="s">
        <v>486</v>
      </c>
      <c r="Q38" s="10"/>
    </row>
    <row r="39" spans="1:17" x14ac:dyDescent="0.35">
      <c r="A39" s="11"/>
      <c r="B39" s="8" t="s">
        <v>449</v>
      </c>
      <c r="C39" s="12">
        <v>0.05</v>
      </c>
      <c r="D39" s="14">
        <v>7.0000000000000007E-2</v>
      </c>
      <c r="E39" s="10" t="s">
        <v>486</v>
      </c>
      <c r="F39" s="14">
        <v>7.0000000000000007E-2</v>
      </c>
      <c r="G39" s="11" t="s">
        <v>486</v>
      </c>
      <c r="H39" s="10" t="s">
        <v>486</v>
      </c>
      <c r="I39" s="5" t="s">
        <v>486</v>
      </c>
      <c r="J39" s="5" t="s">
        <v>486</v>
      </c>
      <c r="K39" s="5" t="s">
        <v>486</v>
      </c>
      <c r="L39" s="14">
        <v>0.52</v>
      </c>
      <c r="M39" s="5" t="s">
        <v>486</v>
      </c>
      <c r="N39" s="5" t="s">
        <v>486</v>
      </c>
      <c r="O39" s="5" t="s">
        <v>486</v>
      </c>
      <c r="P39" s="11" t="s">
        <v>486</v>
      </c>
      <c r="Q39" s="10"/>
    </row>
    <row r="40" spans="1:17" x14ac:dyDescent="0.35">
      <c r="A40" s="11"/>
      <c r="B40" s="22" t="s">
        <v>1586</v>
      </c>
      <c r="C40" s="23">
        <v>292</v>
      </c>
      <c r="D40" s="25">
        <v>204</v>
      </c>
      <c r="E40" s="24" t="s">
        <v>486</v>
      </c>
      <c r="F40" s="25">
        <v>113</v>
      </c>
      <c r="G40" s="26" t="s">
        <v>486</v>
      </c>
      <c r="H40" s="24" t="s">
        <v>486</v>
      </c>
      <c r="I40" s="25" t="s">
        <v>486</v>
      </c>
      <c r="J40" s="25" t="s">
        <v>486</v>
      </c>
      <c r="K40" s="25" t="s">
        <v>486</v>
      </c>
      <c r="L40" s="25" t="s">
        <v>486</v>
      </c>
      <c r="M40" s="25">
        <v>204</v>
      </c>
      <c r="N40" s="25" t="s">
        <v>486</v>
      </c>
      <c r="O40" s="25" t="s">
        <v>486</v>
      </c>
      <c r="P40" s="26" t="s">
        <v>486</v>
      </c>
      <c r="Q40" s="10"/>
    </row>
    <row r="41" spans="1:17" x14ac:dyDescent="0.35">
      <c r="A41" s="11"/>
      <c r="B41" s="22" t="s">
        <v>449</v>
      </c>
      <c r="C41" s="27">
        <v>0.05</v>
      </c>
      <c r="D41" s="29">
        <v>0.04</v>
      </c>
      <c r="E41" s="24" t="s">
        <v>486</v>
      </c>
      <c r="F41" s="29">
        <v>0.12</v>
      </c>
      <c r="G41" s="26" t="s">
        <v>486</v>
      </c>
      <c r="H41" s="24" t="s">
        <v>486</v>
      </c>
      <c r="I41" s="25" t="s">
        <v>486</v>
      </c>
      <c r="J41" s="25" t="s">
        <v>486</v>
      </c>
      <c r="K41" s="25" t="s">
        <v>486</v>
      </c>
      <c r="L41" s="25" t="s">
        <v>486</v>
      </c>
      <c r="M41" s="29">
        <v>0.42</v>
      </c>
      <c r="N41" s="25" t="s">
        <v>486</v>
      </c>
      <c r="O41" s="25" t="s">
        <v>486</v>
      </c>
      <c r="P41" s="26" t="s">
        <v>486</v>
      </c>
      <c r="Q41" s="10"/>
    </row>
    <row r="42" spans="1:17" x14ac:dyDescent="0.35">
      <c r="A42" s="11"/>
      <c r="B42" s="8" t="s">
        <v>1587</v>
      </c>
      <c r="C42" s="9">
        <v>239</v>
      </c>
      <c r="D42" s="5">
        <v>221</v>
      </c>
      <c r="E42" s="10" t="s">
        <v>486</v>
      </c>
      <c r="F42" s="5">
        <v>71</v>
      </c>
      <c r="G42" s="11" t="s">
        <v>486</v>
      </c>
      <c r="H42" s="10" t="s">
        <v>486</v>
      </c>
      <c r="I42" s="5" t="s">
        <v>486</v>
      </c>
      <c r="J42" s="5" t="s">
        <v>486</v>
      </c>
      <c r="K42" s="5" t="s">
        <v>486</v>
      </c>
      <c r="L42" s="5" t="s">
        <v>486</v>
      </c>
      <c r="M42" s="5" t="s">
        <v>486</v>
      </c>
      <c r="N42" s="5">
        <v>221</v>
      </c>
      <c r="O42" s="5" t="s">
        <v>486</v>
      </c>
      <c r="P42" s="11" t="s">
        <v>486</v>
      </c>
      <c r="Q42" s="10"/>
    </row>
    <row r="43" spans="1:17" x14ac:dyDescent="0.35">
      <c r="A43" s="11"/>
      <c r="B43" s="8" t="s">
        <v>449</v>
      </c>
      <c r="C43" s="12">
        <v>0.04</v>
      </c>
      <c r="D43" s="14">
        <v>0.04</v>
      </c>
      <c r="E43" s="10" t="s">
        <v>486</v>
      </c>
      <c r="F43" s="14">
        <v>0.08</v>
      </c>
      <c r="G43" s="11" t="s">
        <v>486</v>
      </c>
      <c r="H43" s="10" t="s">
        <v>486</v>
      </c>
      <c r="I43" s="5" t="s">
        <v>486</v>
      </c>
      <c r="J43" s="5" t="s">
        <v>486</v>
      </c>
      <c r="K43" s="5" t="s">
        <v>486</v>
      </c>
      <c r="L43" s="5" t="s">
        <v>486</v>
      </c>
      <c r="M43" s="5" t="s">
        <v>486</v>
      </c>
      <c r="N43" s="14">
        <v>0.48</v>
      </c>
      <c r="O43" s="5" t="s">
        <v>486</v>
      </c>
      <c r="P43" s="11" t="s">
        <v>486</v>
      </c>
      <c r="Q43" s="10"/>
    </row>
    <row r="44" spans="1:17" x14ac:dyDescent="0.35">
      <c r="A44" s="11"/>
      <c r="B44" s="22" t="s">
        <v>1588</v>
      </c>
      <c r="C44" s="23">
        <v>312</v>
      </c>
      <c r="D44" s="25">
        <v>320</v>
      </c>
      <c r="E44" s="24" t="s">
        <v>486</v>
      </c>
      <c r="F44" s="25">
        <v>106</v>
      </c>
      <c r="G44" s="26" t="s">
        <v>486</v>
      </c>
      <c r="H44" s="24" t="s">
        <v>486</v>
      </c>
      <c r="I44" s="25" t="s">
        <v>486</v>
      </c>
      <c r="J44" s="25" t="s">
        <v>486</v>
      </c>
      <c r="K44" s="25" t="s">
        <v>486</v>
      </c>
      <c r="L44" s="25" t="s">
        <v>486</v>
      </c>
      <c r="M44" s="25" t="s">
        <v>486</v>
      </c>
      <c r="N44" s="25" t="s">
        <v>486</v>
      </c>
      <c r="O44" s="25">
        <v>320</v>
      </c>
      <c r="P44" s="26" t="s">
        <v>486</v>
      </c>
      <c r="Q44" s="10"/>
    </row>
    <row r="45" spans="1:17" x14ac:dyDescent="0.35">
      <c r="A45" s="11"/>
      <c r="B45" s="22" t="s">
        <v>449</v>
      </c>
      <c r="C45" s="27">
        <v>0.06</v>
      </c>
      <c r="D45" s="29">
        <v>0.06</v>
      </c>
      <c r="E45" s="24" t="s">
        <v>486</v>
      </c>
      <c r="F45" s="29">
        <v>0.11</v>
      </c>
      <c r="G45" s="26" t="s">
        <v>486</v>
      </c>
      <c r="H45" s="24" t="s">
        <v>486</v>
      </c>
      <c r="I45" s="25" t="s">
        <v>486</v>
      </c>
      <c r="J45" s="25" t="s">
        <v>486</v>
      </c>
      <c r="K45" s="25" t="s">
        <v>486</v>
      </c>
      <c r="L45" s="25" t="s">
        <v>486</v>
      </c>
      <c r="M45" s="25" t="s">
        <v>486</v>
      </c>
      <c r="N45" s="25" t="s">
        <v>486</v>
      </c>
      <c r="O45" s="29">
        <v>0.46</v>
      </c>
      <c r="P45" s="26" t="s">
        <v>486</v>
      </c>
      <c r="Q45" s="10"/>
    </row>
    <row r="46" spans="1:17" x14ac:dyDescent="0.35">
      <c r="A46" s="11"/>
      <c r="B46" s="8" t="s">
        <v>1705</v>
      </c>
      <c r="C46" s="9">
        <v>249</v>
      </c>
      <c r="D46" s="5">
        <v>331</v>
      </c>
      <c r="E46" s="10" t="s">
        <v>486</v>
      </c>
      <c r="F46" s="5">
        <v>153</v>
      </c>
      <c r="G46" s="11" t="s">
        <v>486</v>
      </c>
      <c r="H46" s="10" t="s">
        <v>486</v>
      </c>
      <c r="I46" s="5" t="s">
        <v>486</v>
      </c>
      <c r="J46" s="5" t="s">
        <v>486</v>
      </c>
      <c r="K46" s="5" t="s">
        <v>486</v>
      </c>
      <c r="L46" s="5" t="s">
        <v>486</v>
      </c>
      <c r="M46" s="5" t="s">
        <v>486</v>
      </c>
      <c r="N46" s="5" t="s">
        <v>486</v>
      </c>
      <c r="O46" s="5" t="s">
        <v>486</v>
      </c>
      <c r="P46" s="11">
        <v>331</v>
      </c>
      <c r="Q46" s="10"/>
    </row>
    <row r="47" spans="1:17" x14ac:dyDescent="0.35">
      <c r="A47" s="11"/>
      <c r="B47" s="8" t="s">
        <v>449</v>
      </c>
      <c r="C47" s="12">
        <v>0.05</v>
      </c>
      <c r="D47" s="14">
        <v>0.06</v>
      </c>
      <c r="E47" s="10" t="s">
        <v>486</v>
      </c>
      <c r="F47" s="14">
        <v>0.16</v>
      </c>
      <c r="G47" s="11" t="s">
        <v>486</v>
      </c>
      <c r="H47" s="10" t="s">
        <v>486</v>
      </c>
      <c r="I47" s="5" t="s">
        <v>486</v>
      </c>
      <c r="J47" s="5" t="s">
        <v>486</v>
      </c>
      <c r="K47" s="5" t="s">
        <v>486</v>
      </c>
      <c r="L47" s="5" t="s">
        <v>486</v>
      </c>
      <c r="M47" s="5" t="s">
        <v>486</v>
      </c>
      <c r="N47" s="5" t="s">
        <v>486</v>
      </c>
      <c r="O47" s="5" t="s">
        <v>486</v>
      </c>
      <c r="P47" s="15">
        <v>0.43</v>
      </c>
      <c r="Q47" s="10"/>
    </row>
    <row r="48" spans="1:17" x14ac:dyDescent="0.35">
      <c r="A48" s="11"/>
      <c r="B48" s="16" t="s">
        <v>1736</v>
      </c>
      <c r="C48" s="10" t="s">
        <v>449</v>
      </c>
      <c r="D48" s="5" t="s">
        <v>449</v>
      </c>
      <c r="E48" s="10" t="s">
        <v>449</v>
      </c>
      <c r="F48" s="5" t="s">
        <v>449</v>
      </c>
      <c r="G48" s="11" t="s">
        <v>449</v>
      </c>
      <c r="H48" s="10" t="s">
        <v>449</v>
      </c>
      <c r="I48" s="5" t="s">
        <v>449</v>
      </c>
      <c r="J48" s="5" t="s">
        <v>449</v>
      </c>
      <c r="K48" s="5" t="s">
        <v>449</v>
      </c>
      <c r="L48" s="5" t="s">
        <v>449</v>
      </c>
      <c r="M48" s="5" t="s">
        <v>449</v>
      </c>
      <c r="N48" s="5" t="s">
        <v>449</v>
      </c>
      <c r="O48" s="5" t="s">
        <v>449</v>
      </c>
      <c r="P48" s="11" t="s">
        <v>449</v>
      </c>
      <c r="Q48" s="10"/>
    </row>
    <row r="49" spans="1:17" x14ac:dyDescent="0.35">
      <c r="A49" s="11"/>
      <c r="B49" s="22" t="s">
        <v>1579</v>
      </c>
      <c r="C49" s="23">
        <v>162</v>
      </c>
      <c r="D49" s="25">
        <v>336</v>
      </c>
      <c r="E49" s="24" t="s">
        <v>486</v>
      </c>
      <c r="F49" s="25" t="s">
        <v>486</v>
      </c>
      <c r="G49" s="26">
        <v>336</v>
      </c>
      <c r="H49" s="24">
        <v>336</v>
      </c>
      <c r="I49" s="25" t="s">
        <v>486</v>
      </c>
      <c r="J49" s="25" t="s">
        <v>486</v>
      </c>
      <c r="K49" s="25" t="s">
        <v>486</v>
      </c>
      <c r="L49" s="25" t="s">
        <v>486</v>
      </c>
      <c r="M49" s="25" t="s">
        <v>486</v>
      </c>
      <c r="N49" s="25" t="s">
        <v>486</v>
      </c>
      <c r="O49" s="25" t="s">
        <v>486</v>
      </c>
      <c r="P49" s="26" t="s">
        <v>486</v>
      </c>
      <c r="Q49" s="10"/>
    </row>
    <row r="50" spans="1:17" x14ac:dyDescent="0.35">
      <c r="A50" s="11"/>
      <c r="B50" s="22" t="s">
        <v>449</v>
      </c>
      <c r="C50" s="27">
        <v>0.03</v>
      </c>
      <c r="D50" s="29">
        <v>0.06</v>
      </c>
      <c r="E50" s="24" t="s">
        <v>486</v>
      </c>
      <c r="F50" s="25" t="s">
        <v>486</v>
      </c>
      <c r="G50" s="30">
        <v>0.12</v>
      </c>
      <c r="H50" s="28">
        <v>0.54</v>
      </c>
      <c r="I50" s="25" t="s">
        <v>486</v>
      </c>
      <c r="J50" s="25" t="s">
        <v>486</v>
      </c>
      <c r="K50" s="25" t="s">
        <v>486</v>
      </c>
      <c r="L50" s="25" t="s">
        <v>486</v>
      </c>
      <c r="M50" s="25" t="s">
        <v>486</v>
      </c>
      <c r="N50" s="25" t="s">
        <v>486</v>
      </c>
      <c r="O50" s="25" t="s">
        <v>486</v>
      </c>
      <c r="P50" s="26" t="s">
        <v>486</v>
      </c>
      <c r="Q50" s="10"/>
    </row>
    <row r="51" spans="1:17" x14ac:dyDescent="0.35">
      <c r="A51" s="11"/>
      <c r="B51" s="8" t="s">
        <v>1580</v>
      </c>
      <c r="C51" s="9">
        <v>365</v>
      </c>
      <c r="D51" s="5">
        <v>265</v>
      </c>
      <c r="E51" s="10" t="s">
        <v>486</v>
      </c>
      <c r="F51" s="5" t="s">
        <v>486</v>
      </c>
      <c r="G51" s="11">
        <v>265</v>
      </c>
      <c r="H51" s="10" t="s">
        <v>486</v>
      </c>
      <c r="I51" s="5">
        <v>265</v>
      </c>
      <c r="J51" s="5" t="s">
        <v>486</v>
      </c>
      <c r="K51" s="5" t="s">
        <v>486</v>
      </c>
      <c r="L51" s="5" t="s">
        <v>486</v>
      </c>
      <c r="M51" s="5" t="s">
        <v>486</v>
      </c>
      <c r="N51" s="5" t="s">
        <v>486</v>
      </c>
      <c r="O51" s="5" t="s">
        <v>486</v>
      </c>
      <c r="P51" s="11" t="s">
        <v>486</v>
      </c>
      <c r="Q51" s="10"/>
    </row>
    <row r="52" spans="1:17" x14ac:dyDescent="0.35">
      <c r="A52" s="11"/>
      <c r="B52" s="8" t="s">
        <v>449</v>
      </c>
      <c r="C52" s="12">
        <v>7.0000000000000007E-2</v>
      </c>
      <c r="D52" s="14">
        <v>0.05</v>
      </c>
      <c r="E52" s="10" t="s">
        <v>486</v>
      </c>
      <c r="F52" s="5" t="s">
        <v>486</v>
      </c>
      <c r="G52" s="15">
        <v>0.1</v>
      </c>
      <c r="H52" s="10" t="s">
        <v>486</v>
      </c>
      <c r="I52" s="14">
        <v>0.53</v>
      </c>
      <c r="J52" s="5" t="s">
        <v>486</v>
      </c>
      <c r="K52" s="5" t="s">
        <v>486</v>
      </c>
      <c r="L52" s="5" t="s">
        <v>486</v>
      </c>
      <c r="M52" s="5" t="s">
        <v>486</v>
      </c>
      <c r="N52" s="5" t="s">
        <v>486</v>
      </c>
      <c r="O52" s="5" t="s">
        <v>486</v>
      </c>
      <c r="P52" s="11" t="s">
        <v>486</v>
      </c>
      <c r="Q52" s="10"/>
    </row>
    <row r="53" spans="1:17" x14ac:dyDescent="0.35">
      <c r="A53" s="11"/>
      <c r="B53" s="22" t="s">
        <v>1581</v>
      </c>
      <c r="C53" s="23">
        <v>175</v>
      </c>
      <c r="D53" s="25">
        <v>526</v>
      </c>
      <c r="E53" s="24" t="s">
        <v>486</v>
      </c>
      <c r="F53" s="25" t="s">
        <v>486</v>
      </c>
      <c r="G53" s="26">
        <v>526</v>
      </c>
      <c r="H53" s="24" t="s">
        <v>486</v>
      </c>
      <c r="I53" s="25" t="s">
        <v>486</v>
      </c>
      <c r="J53" s="25">
        <v>526</v>
      </c>
      <c r="K53" s="25" t="s">
        <v>486</v>
      </c>
      <c r="L53" s="25" t="s">
        <v>486</v>
      </c>
      <c r="M53" s="25" t="s">
        <v>486</v>
      </c>
      <c r="N53" s="25" t="s">
        <v>486</v>
      </c>
      <c r="O53" s="25" t="s">
        <v>486</v>
      </c>
      <c r="P53" s="26" t="s">
        <v>486</v>
      </c>
      <c r="Q53" s="10"/>
    </row>
    <row r="54" spans="1:17" x14ac:dyDescent="0.35">
      <c r="A54" s="11"/>
      <c r="B54" s="22" t="s">
        <v>449</v>
      </c>
      <c r="C54" s="27">
        <v>0.03</v>
      </c>
      <c r="D54" s="29">
        <v>0.1</v>
      </c>
      <c r="E54" s="24" t="s">
        <v>486</v>
      </c>
      <c r="F54" s="25" t="s">
        <v>486</v>
      </c>
      <c r="G54" s="30">
        <v>0.19</v>
      </c>
      <c r="H54" s="24" t="s">
        <v>486</v>
      </c>
      <c r="I54" s="25" t="s">
        <v>486</v>
      </c>
      <c r="J54" s="29">
        <v>0.65</v>
      </c>
      <c r="K54" s="25" t="s">
        <v>486</v>
      </c>
      <c r="L54" s="25" t="s">
        <v>486</v>
      </c>
      <c r="M54" s="25" t="s">
        <v>486</v>
      </c>
      <c r="N54" s="25" t="s">
        <v>486</v>
      </c>
      <c r="O54" s="25" t="s">
        <v>486</v>
      </c>
      <c r="P54" s="26" t="s">
        <v>486</v>
      </c>
      <c r="Q54" s="10"/>
    </row>
    <row r="55" spans="1:17" x14ac:dyDescent="0.35">
      <c r="A55" s="11"/>
      <c r="B55" s="8" t="s">
        <v>1583</v>
      </c>
      <c r="C55" s="9">
        <v>138</v>
      </c>
      <c r="D55" s="5">
        <v>182</v>
      </c>
      <c r="E55" s="10" t="s">
        <v>486</v>
      </c>
      <c r="F55" s="5" t="s">
        <v>486</v>
      </c>
      <c r="G55" s="11">
        <v>182</v>
      </c>
      <c r="H55" s="10" t="s">
        <v>486</v>
      </c>
      <c r="I55" s="5" t="s">
        <v>486</v>
      </c>
      <c r="J55" s="5" t="s">
        <v>486</v>
      </c>
      <c r="K55" s="5">
        <v>182</v>
      </c>
      <c r="L55" s="5" t="s">
        <v>486</v>
      </c>
      <c r="M55" s="5" t="s">
        <v>486</v>
      </c>
      <c r="N55" s="5" t="s">
        <v>486</v>
      </c>
      <c r="O55" s="5" t="s">
        <v>486</v>
      </c>
      <c r="P55" s="11" t="s">
        <v>486</v>
      </c>
      <c r="Q55" s="10"/>
    </row>
    <row r="56" spans="1:17" x14ac:dyDescent="0.35">
      <c r="A56" s="11"/>
      <c r="B56" s="8" t="s">
        <v>449</v>
      </c>
      <c r="C56" s="12">
        <v>0.03</v>
      </c>
      <c r="D56" s="14">
        <v>0.03</v>
      </c>
      <c r="E56" s="10" t="s">
        <v>486</v>
      </c>
      <c r="F56" s="5" t="s">
        <v>486</v>
      </c>
      <c r="G56" s="15">
        <v>7.0000000000000007E-2</v>
      </c>
      <c r="H56" s="10" t="s">
        <v>486</v>
      </c>
      <c r="I56" s="5" t="s">
        <v>486</v>
      </c>
      <c r="J56" s="5" t="s">
        <v>486</v>
      </c>
      <c r="K56" s="14">
        <v>0.44</v>
      </c>
      <c r="L56" s="5" t="s">
        <v>486</v>
      </c>
      <c r="M56" s="5" t="s">
        <v>486</v>
      </c>
      <c r="N56" s="5" t="s">
        <v>486</v>
      </c>
      <c r="O56" s="5" t="s">
        <v>486</v>
      </c>
      <c r="P56" s="11" t="s">
        <v>486</v>
      </c>
      <c r="Q56" s="10"/>
    </row>
    <row r="57" spans="1:17" x14ac:dyDescent="0.35">
      <c r="A57" s="11"/>
      <c r="B57" s="22" t="s">
        <v>1584</v>
      </c>
      <c r="C57" s="23">
        <v>172</v>
      </c>
      <c r="D57" s="25">
        <v>287</v>
      </c>
      <c r="E57" s="24" t="s">
        <v>486</v>
      </c>
      <c r="F57" s="25" t="s">
        <v>486</v>
      </c>
      <c r="G57" s="26">
        <v>287</v>
      </c>
      <c r="H57" s="24" t="s">
        <v>486</v>
      </c>
      <c r="I57" s="25" t="s">
        <v>486</v>
      </c>
      <c r="J57" s="25" t="s">
        <v>486</v>
      </c>
      <c r="K57" s="25" t="s">
        <v>486</v>
      </c>
      <c r="L57" s="25">
        <v>287</v>
      </c>
      <c r="M57" s="25" t="s">
        <v>486</v>
      </c>
      <c r="N57" s="25" t="s">
        <v>486</v>
      </c>
      <c r="O57" s="25" t="s">
        <v>486</v>
      </c>
      <c r="P57" s="26" t="s">
        <v>486</v>
      </c>
      <c r="Q57" s="10"/>
    </row>
    <row r="58" spans="1:17" x14ac:dyDescent="0.35">
      <c r="A58" s="11"/>
      <c r="B58" s="22" t="s">
        <v>449</v>
      </c>
      <c r="C58" s="27">
        <v>0.03</v>
      </c>
      <c r="D58" s="29">
        <v>0.05</v>
      </c>
      <c r="E58" s="24" t="s">
        <v>486</v>
      </c>
      <c r="F58" s="25" t="s">
        <v>486</v>
      </c>
      <c r="G58" s="30">
        <v>0.11</v>
      </c>
      <c r="H58" s="24" t="s">
        <v>486</v>
      </c>
      <c r="I58" s="25" t="s">
        <v>486</v>
      </c>
      <c r="J58" s="25" t="s">
        <v>486</v>
      </c>
      <c r="K58" s="25" t="s">
        <v>486</v>
      </c>
      <c r="L58" s="29">
        <v>0.39</v>
      </c>
      <c r="M58" s="25" t="s">
        <v>486</v>
      </c>
      <c r="N58" s="25" t="s">
        <v>486</v>
      </c>
      <c r="O58" s="25" t="s">
        <v>486</v>
      </c>
      <c r="P58" s="26" t="s">
        <v>486</v>
      </c>
      <c r="Q58" s="10"/>
    </row>
    <row r="59" spans="1:17" x14ac:dyDescent="0.35">
      <c r="A59" s="11"/>
      <c r="B59" s="8" t="s">
        <v>1586</v>
      </c>
      <c r="C59" s="9">
        <v>499</v>
      </c>
      <c r="D59" s="5">
        <v>254</v>
      </c>
      <c r="E59" s="10" t="s">
        <v>486</v>
      </c>
      <c r="F59" s="5" t="s">
        <v>486</v>
      </c>
      <c r="G59" s="11">
        <v>254</v>
      </c>
      <c r="H59" s="10" t="s">
        <v>486</v>
      </c>
      <c r="I59" s="5" t="s">
        <v>486</v>
      </c>
      <c r="J59" s="5" t="s">
        <v>486</v>
      </c>
      <c r="K59" s="5" t="s">
        <v>486</v>
      </c>
      <c r="L59" s="5" t="s">
        <v>486</v>
      </c>
      <c r="M59" s="5">
        <v>254</v>
      </c>
      <c r="N59" s="5" t="s">
        <v>486</v>
      </c>
      <c r="O59" s="5" t="s">
        <v>486</v>
      </c>
      <c r="P59" s="11" t="s">
        <v>486</v>
      </c>
      <c r="Q59" s="10"/>
    </row>
    <row r="60" spans="1:17" x14ac:dyDescent="0.35">
      <c r="A60" s="11"/>
      <c r="B60" s="8" t="s">
        <v>449</v>
      </c>
      <c r="C60" s="12">
        <v>0.09</v>
      </c>
      <c r="D60" s="14">
        <v>0.05</v>
      </c>
      <c r="E60" s="10" t="s">
        <v>486</v>
      </c>
      <c r="F60" s="5" t="s">
        <v>486</v>
      </c>
      <c r="G60" s="15">
        <v>0.09</v>
      </c>
      <c r="H60" s="10" t="s">
        <v>486</v>
      </c>
      <c r="I60" s="5" t="s">
        <v>486</v>
      </c>
      <c r="J60" s="5" t="s">
        <v>486</v>
      </c>
      <c r="K60" s="5" t="s">
        <v>486</v>
      </c>
      <c r="L60" s="5" t="s">
        <v>486</v>
      </c>
      <c r="M60" s="14">
        <v>0.52</v>
      </c>
      <c r="N60" s="5" t="s">
        <v>486</v>
      </c>
      <c r="O60" s="5" t="s">
        <v>486</v>
      </c>
      <c r="P60" s="11" t="s">
        <v>486</v>
      </c>
      <c r="Q60" s="10"/>
    </row>
    <row r="61" spans="1:17" x14ac:dyDescent="0.35">
      <c r="A61" s="11"/>
      <c r="B61" s="22" t="s">
        <v>1587</v>
      </c>
      <c r="C61" s="23">
        <v>158</v>
      </c>
      <c r="D61" s="25">
        <v>143</v>
      </c>
      <c r="E61" s="24" t="s">
        <v>486</v>
      </c>
      <c r="F61" s="25" t="s">
        <v>486</v>
      </c>
      <c r="G61" s="26">
        <v>143</v>
      </c>
      <c r="H61" s="24" t="s">
        <v>486</v>
      </c>
      <c r="I61" s="25" t="s">
        <v>486</v>
      </c>
      <c r="J61" s="25" t="s">
        <v>486</v>
      </c>
      <c r="K61" s="25" t="s">
        <v>486</v>
      </c>
      <c r="L61" s="25" t="s">
        <v>486</v>
      </c>
      <c r="M61" s="25" t="s">
        <v>486</v>
      </c>
      <c r="N61" s="25">
        <v>143</v>
      </c>
      <c r="O61" s="25" t="s">
        <v>486</v>
      </c>
      <c r="P61" s="26" t="s">
        <v>486</v>
      </c>
      <c r="Q61" s="10"/>
    </row>
    <row r="62" spans="1:17" x14ac:dyDescent="0.35">
      <c r="A62" s="11"/>
      <c r="B62" s="22" t="s">
        <v>449</v>
      </c>
      <c r="C62" s="27">
        <v>0.03</v>
      </c>
      <c r="D62" s="29">
        <v>0.03</v>
      </c>
      <c r="E62" s="24" t="s">
        <v>486</v>
      </c>
      <c r="F62" s="25" t="s">
        <v>486</v>
      </c>
      <c r="G62" s="30">
        <v>0.05</v>
      </c>
      <c r="H62" s="24" t="s">
        <v>486</v>
      </c>
      <c r="I62" s="25" t="s">
        <v>486</v>
      </c>
      <c r="J62" s="25" t="s">
        <v>486</v>
      </c>
      <c r="K62" s="25" t="s">
        <v>486</v>
      </c>
      <c r="L62" s="25" t="s">
        <v>486</v>
      </c>
      <c r="M62" s="25" t="s">
        <v>486</v>
      </c>
      <c r="N62" s="29">
        <v>0.31</v>
      </c>
      <c r="O62" s="25" t="s">
        <v>486</v>
      </c>
      <c r="P62" s="26" t="s">
        <v>486</v>
      </c>
      <c r="Q62" s="10"/>
    </row>
    <row r="63" spans="1:17" x14ac:dyDescent="0.35">
      <c r="A63" s="11"/>
      <c r="B63" s="8" t="s">
        <v>1588</v>
      </c>
      <c r="C63" s="9">
        <v>437</v>
      </c>
      <c r="D63" s="5">
        <v>348</v>
      </c>
      <c r="E63" s="10" t="s">
        <v>486</v>
      </c>
      <c r="F63" s="5" t="s">
        <v>486</v>
      </c>
      <c r="G63" s="11">
        <v>348</v>
      </c>
      <c r="H63" s="10" t="s">
        <v>486</v>
      </c>
      <c r="I63" s="5" t="s">
        <v>486</v>
      </c>
      <c r="J63" s="5" t="s">
        <v>486</v>
      </c>
      <c r="K63" s="5" t="s">
        <v>486</v>
      </c>
      <c r="L63" s="5" t="s">
        <v>486</v>
      </c>
      <c r="M63" s="5" t="s">
        <v>486</v>
      </c>
      <c r="N63" s="5" t="s">
        <v>486</v>
      </c>
      <c r="O63" s="5">
        <v>348</v>
      </c>
      <c r="P63" s="11" t="s">
        <v>486</v>
      </c>
      <c r="Q63" s="10"/>
    </row>
    <row r="64" spans="1:17" x14ac:dyDescent="0.35">
      <c r="A64" s="11"/>
      <c r="B64" s="8" t="s">
        <v>449</v>
      </c>
      <c r="C64" s="12">
        <v>0.08</v>
      </c>
      <c r="D64" s="14">
        <v>0.06</v>
      </c>
      <c r="E64" s="10" t="s">
        <v>486</v>
      </c>
      <c r="F64" s="5" t="s">
        <v>486</v>
      </c>
      <c r="G64" s="15">
        <v>0.13</v>
      </c>
      <c r="H64" s="10" t="s">
        <v>486</v>
      </c>
      <c r="I64" s="5" t="s">
        <v>486</v>
      </c>
      <c r="J64" s="5" t="s">
        <v>486</v>
      </c>
      <c r="K64" s="5" t="s">
        <v>486</v>
      </c>
      <c r="L64" s="5" t="s">
        <v>486</v>
      </c>
      <c r="M64" s="5" t="s">
        <v>486</v>
      </c>
      <c r="N64" s="5" t="s">
        <v>486</v>
      </c>
      <c r="O64" s="14">
        <v>0.5</v>
      </c>
      <c r="P64" s="11" t="s">
        <v>486</v>
      </c>
      <c r="Q64" s="10"/>
    </row>
    <row r="65" spans="1:17" x14ac:dyDescent="0.35">
      <c r="A65" s="11"/>
      <c r="B65" s="22" t="s">
        <v>1705</v>
      </c>
      <c r="C65" s="23">
        <v>240</v>
      </c>
      <c r="D65" s="25">
        <v>386</v>
      </c>
      <c r="E65" s="24" t="s">
        <v>486</v>
      </c>
      <c r="F65" s="25" t="s">
        <v>486</v>
      </c>
      <c r="G65" s="26">
        <v>386</v>
      </c>
      <c r="H65" s="24" t="s">
        <v>486</v>
      </c>
      <c r="I65" s="25" t="s">
        <v>486</v>
      </c>
      <c r="J65" s="25" t="s">
        <v>486</v>
      </c>
      <c r="K65" s="25" t="s">
        <v>486</v>
      </c>
      <c r="L65" s="25" t="s">
        <v>486</v>
      </c>
      <c r="M65" s="25" t="s">
        <v>486</v>
      </c>
      <c r="N65" s="25" t="s">
        <v>486</v>
      </c>
      <c r="O65" s="25" t="s">
        <v>486</v>
      </c>
      <c r="P65" s="26">
        <v>386</v>
      </c>
      <c r="Q65" s="10"/>
    </row>
    <row r="66" spans="1:17" x14ac:dyDescent="0.35">
      <c r="A66" s="11"/>
      <c r="B66" s="22" t="s">
        <v>449</v>
      </c>
      <c r="C66" s="27">
        <v>0.04</v>
      </c>
      <c r="D66" s="29">
        <v>7.0000000000000007E-2</v>
      </c>
      <c r="E66" s="24" t="s">
        <v>486</v>
      </c>
      <c r="F66" s="25" t="s">
        <v>486</v>
      </c>
      <c r="G66" s="30">
        <v>0.14000000000000001</v>
      </c>
      <c r="H66" s="24" t="s">
        <v>486</v>
      </c>
      <c r="I66" s="25" t="s">
        <v>486</v>
      </c>
      <c r="J66" s="25" t="s">
        <v>486</v>
      </c>
      <c r="K66" s="25" t="s">
        <v>486</v>
      </c>
      <c r="L66" s="25" t="s">
        <v>486</v>
      </c>
      <c r="M66" s="25" t="s">
        <v>486</v>
      </c>
      <c r="N66" s="25" t="s">
        <v>486</v>
      </c>
      <c r="O66" s="25" t="s">
        <v>486</v>
      </c>
      <c r="P66" s="30">
        <v>0.5</v>
      </c>
      <c r="Q66" s="10"/>
    </row>
    <row r="67" spans="1:17" x14ac:dyDescent="0.35">
      <c r="A67" s="11"/>
      <c r="B67" s="54" t="s">
        <v>398</v>
      </c>
      <c r="C67" s="24" t="s">
        <v>449</v>
      </c>
      <c r="D67" s="25" t="s">
        <v>449</v>
      </c>
      <c r="E67" s="24" t="s">
        <v>449</v>
      </c>
      <c r="F67" s="25" t="s">
        <v>449</v>
      </c>
      <c r="G67" s="26" t="s">
        <v>449</v>
      </c>
      <c r="H67" s="24" t="s">
        <v>449</v>
      </c>
      <c r="I67" s="25" t="s">
        <v>449</v>
      </c>
      <c r="J67" s="25" t="s">
        <v>449</v>
      </c>
      <c r="K67" s="25" t="s">
        <v>449</v>
      </c>
      <c r="L67" s="25" t="s">
        <v>449</v>
      </c>
      <c r="M67" s="25" t="s">
        <v>449</v>
      </c>
      <c r="N67" s="25" t="s">
        <v>449</v>
      </c>
      <c r="O67" s="25" t="s">
        <v>449</v>
      </c>
      <c r="P67" s="26" t="s">
        <v>449</v>
      </c>
      <c r="Q67" s="10"/>
    </row>
    <row r="68" spans="1:17" x14ac:dyDescent="0.35">
      <c r="A68" s="11"/>
      <c r="B68" s="8" t="s">
        <v>487</v>
      </c>
      <c r="C68" s="9">
        <v>2137</v>
      </c>
      <c r="D68" s="5">
        <v>1254</v>
      </c>
      <c r="E68" s="10">
        <v>110</v>
      </c>
      <c r="F68" s="5">
        <v>162</v>
      </c>
      <c r="G68" s="11">
        <v>773</v>
      </c>
      <c r="H68" s="10">
        <v>47</v>
      </c>
      <c r="I68" s="5">
        <v>187</v>
      </c>
      <c r="J68" s="5">
        <v>136</v>
      </c>
      <c r="K68" s="5">
        <v>83</v>
      </c>
      <c r="L68" s="5">
        <v>123</v>
      </c>
      <c r="M68" s="5">
        <v>212</v>
      </c>
      <c r="N68" s="5">
        <v>160</v>
      </c>
      <c r="O68" s="5">
        <v>115</v>
      </c>
      <c r="P68" s="11">
        <v>191</v>
      </c>
      <c r="Q68" s="10"/>
    </row>
    <row r="69" spans="1:17" x14ac:dyDescent="0.35">
      <c r="A69" s="11"/>
      <c r="B69" s="8" t="s">
        <v>449</v>
      </c>
      <c r="C69" s="12">
        <v>0.39</v>
      </c>
      <c r="D69" s="14">
        <v>0.23</v>
      </c>
      <c r="E69" s="13">
        <v>0.27</v>
      </c>
      <c r="F69" s="14">
        <v>0.17</v>
      </c>
      <c r="G69" s="15">
        <v>0.28000000000000003</v>
      </c>
      <c r="H69" s="13">
        <v>0.08</v>
      </c>
      <c r="I69" s="14">
        <v>0.37</v>
      </c>
      <c r="J69" s="14">
        <v>0.17</v>
      </c>
      <c r="K69" s="14">
        <v>0.2</v>
      </c>
      <c r="L69" s="14">
        <v>0.17</v>
      </c>
      <c r="M69" s="14">
        <v>0.43</v>
      </c>
      <c r="N69" s="14">
        <v>0.35</v>
      </c>
      <c r="O69" s="14">
        <v>0.17</v>
      </c>
      <c r="P69" s="15">
        <v>0.25</v>
      </c>
      <c r="Q69" s="10"/>
    </row>
    <row r="70" spans="1:17" x14ac:dyDescent="0.35">
      <c r="A70" s="11"/>
      <c r="B70" s="22" t="s">
        <v>495</v>
      </c>
      <c r="C70" s="23">
        <v>2762</v>
      </c>
      <c r="D70" s="25">
        <v>2889</v>
      </c>
      <c r="E70" s="24">
        <v>156</v>
      </c>
      <c r="F70" s="25">
        <v>532</v>
      </c>
      <c r="G70" s="26">
        <v>1545</v>
      </c>
      <c r="H70" s="24">
        <v>439</v>
      </c>
      <c r="I70" s="25">
        <v>300</v>
      </c>
      <c r="J70" s="25">
        <v>474</v>
      </c>
      <c r="K70" s="25">
        <v>207</v>
      </c>
      <c r="L70" s="25">
        <v>320</v>
      </c>
      <c r="M70" s="25">
        <v>209</v>
      </c>
      <c r="N70" s="25">
        <v>250</v>
      </c>
      <c r="O70" s="25">
        <v>332</v>
      </c>
      <c r="P70" s="26">
        <v>358</v>
      </c>
      <c r="Q70" s="10"/>
    </row>
    <row r="71" spans="1:17" x14ac:dyDescent="0.35">
      <c r="A71" s="11"/>
      <c r="B71" s="22" t="s">
        <v>449</v>
      </c>
      <c r="C71" s="27">
        <v>0.5</v>
      </c>
      <c r="D71" s="29">
        <v>0.53</v>
      </c>
      <c r="E71" s="28">
        <v>0.39</v>
      </c>
      <c r="F71" s="29">
        <v>0.56999999999999995</v>
      </c>
      <c r="G71" s="30">
        <v>0.56999999999999995</v>
      </c>
      <c r="H71" s="28">
        <v>0.7</v>
      </c>
      <c r="I71" s="29">
        <v>0.6</v>
      </c>
      <c r="J71" s="29">
        <v>0.59</v>
      </c>
      <c r="K71" s="29">
        <v>0.5</v>
      </c>
      <c r="L71" s="29">
        <v>0.44</v>
      </c>
      <c r="M71" s="29">
        <v>0.43</v>
      </c>
      <c r="N71" s="29">
        <v>0.55000000000000004</v>
      </c>
      <c r="O71" s="29">
        <v>0.48</v>
      </c>
      <c r="P71" s="30">
        <v>0.47</v>
      </c>
      <c r="Q71" s="10"/>
    </row>
    <row r="72" spans="1:17" x14ac:dyDescent="0.35">
      <c r="A72" s="11"/>
      <c r="B72" s="8" t="s">
        <v>510</v>
      </c>
      <c r="C72" s="9">
        <v>588</v>
      </c>
      <c r="D72" s="5">
        <v>1344</v>
      </c>
      <c r="E72" s="10">
        <v>137</v>
      </c>
      <c r="F72" s="5">
        <v>245</v>
      </c>
      <c r="G72" s="11">
        <v>409</v>
      </c>
      <c r="H72" s="10">
        <v>137</v>
      </c>
      <c r="I72" s="5">
        <v>15</v>
      </c>
      <c r="J72" s="5">
        <v>197</v>
      </c>
      <c r="K72" s="5">
        <v>125</v>
      </c>
      <c r="L72" s="5">
        <v>286</v>
      </c>
      <c r="M72" s="5">
        <v>70</v>
      </c>
      <c r="N72" s="5">
        <v>48</v>
      </c>
      <c r="O72" s="5">
        <v>249</v>
      </c>
      <c r="P72" s="11">
        <v>217</v>
      </c>
      <c r="Q72" s="10"/>
    </row>
    <row r="73" spans="1:17" x14ac:dyDescent="0.35">
      <c r="A73" s="11"/>
      <c r="B73" s="8" t="s">
        <v>449</v>
      </c>
      <c r="C73" s="12">
        <v>0.11</v>
      </c>
      <c r="D73" s="14">
        <v>0.24</v>
      </c>
      <c r="E73" s="13">
        <v>0.34</v>
      </c>
      <c r="F73" s="14">
        <v>0.26</v>
      </c>
      <c r="G73" s="15">
        <v>0.15</v>
      </c>
      <c r="H73" s="13">
        <v>0.22</v>
      </c>
      <c r="I73" s="14">
        <v>0.03</v>
      </c>
      <c r="J73" s="14">
        <v>0.24</v>
      </c>
      <c r="K73" s="14">
        <v>0.3</v>
      </c>
      <c r="L73" s="14">
        <v>0.39</v>
      </c>
      <c r="M73" s="14">
        <v>0.14000000000000001</v>
      </c>
      <c r="N73" s="14">
        <v>0.11</v>
      </c>
      <c r="O73" s="14">
        <v>0.36</v>
      </c>
      <c r="P73" s="15">
        <v>0.28000000000000003</v>
      </c>
      <c r="Q73" s="10"/>
    </row>
    <row r="74" spans="1:17" x14ac:dyDescent="0.35">
      <c r="A74" s="11"/>
      <c r="B74" s="16" t="s">
        <v>403</v>
      </c>
      <c r="C74" s="10" t="s">
        <v>449</v>
      </c>
      <c r="D74" s="5" t="s">
        <v>449</v>
      </c>
      <c r="E74" s="10" t="s">
        <v>449</v>
      </c>
      <c r="F74" s="5" t="s">
        <v>449</v>
      </c>
      <c r="G74" s="11" t="s">
        <v>449</v>
      </c>
      <c r="H74" s="10" t="s">
        <v>449</v>
      </c>
      <c r="I74" s="5" t="s">
        <v>449</v>
      </c>
      <c r="J74" s="5" t="s">
        <v>449</v>
      </c>
      <c r="K74" s="5" t="s">
        <v>449</v>
      </c>
      <c r="L74" s="5" t="s">
        <v>449</v>
      </c>
      <c r="M74" s="5" t="s">
        <v>449</v>
      </c>
      <c r="N74" s="5" t="s">
        <v>449</v>
      </c>
      <c r="O74" s="5" t="s">
        <v>449</v>
      </c>
      <c r="P74" s="11" t="s">
        <v>449</v>
      </c>
      <c r="Q74" s="10"/>
    </row>
    <row r="75" spans="1:17" x14ac:dyDescent="0.35">
      <c r="A75" s="11"/>
      <c r="B75" s="22" t="s">
        <v>487</v>
      </c>
      <c r="C75" s="23">
        <v>1619</v>
      </c>
      <c r="D75" s="25">
        <v>1431</v>
      </c>
      <c r="E75" s="24">
        <v>86</v>
      </c>
      <c r="F75" s="25">
        <v>231</v>
      </c>
      <c r="G75" s="26">
        <v>810</v>
      </c>
      <c r="H75" s="24">
        <v>207</v>
      </c>
      <c r="I75" s="25">
        <v>100</v>
      </c>
      <c r="J75" s="25">
        <v>235</v>
      </c>
      <c r="K75" s="25">
        <v>57</v>
      </c>
      <c r="L75" s="25">
        <v>98</v>
      </c>
      <c r="M75" s="25">
        <v>24</v>
      </c>
      <c r="N75" s="25">
        <v>146</v>
      </c>
      <c r="O75" s="25">
        <v>174</v>
      </c>
      <c r="P75" s="26">
        <v>391</v>
      </c>
      <c r="Q75" s="10"/>
    </row>
    <row r="76" spans="1:17" x14ac:dyDescent="0.35">
      <c r="A76" s="11"/>
      <c r="B76" s="22" t="s">
        <v>449</v>
      </c>
      <c r="C76" s="27">
        <v>0.3</v>
      </c>
      <c r="D76" s="29">
        <v>0.26</v>
      </c>
      <c r="E76" s="28">
        <v>0.21</v>
      </c>
      <c r="F76" s="29">
        <v>0.25</v>
      </c>
      <c r="G76" s="30">
        <v>0.3</v>
      </c>
      <c r="H76" s="28">
        <v>0.33</v>
      </c>
      <c r="I76" s="29">
        <v>0.2</v>
      </c>
      <c r="J76" s="29">
        <v>0.28999999999999998</v>
      </c>
      <c r="K76" s="29">
        <v>0.14000000000000001</v>
      </c>
      <c r="L76" s="29">
        <v>0.13</v>
      </c>
      <c r="M76" s="29">
        <v>0.05</v>
      </c>
      <c r="N76" s="29">
        <v>0.32</v>
      </c>
      <c r="O76" s="29">
        <v>0.25</v>
      </c>
      <c r="P76" s="30">
        <v>0.51</v>
      </c>
      <c r="Q76" s="10"/>
    </row>
    <row r="77" spans="1:17" x14ac:dyDescent="0.35">
      <c r="A77" s="11"/>
      <c r="B77" s="8" t="s">
        <v>495</v>
      </c>
      <c r="C77" s="9">
        <v>2770</v>
      </c>
      <c r="D77" s="5">
        <v>2957</v>
      </c>
      <c r="E77" s="10">
        <v>136</v>
      </c>
      <c r="F77" s="5">
        <v>500</v>
      </c>
      <c r="G77" s="11">
        <v>1544</v>
      </c>
      <c r="H77" s="10">
        <v>356</v>
      </c>
      <c r="I77" s="5">
        <v>329</v>
      </c>
      <c r="J77" s="5">
        <v>482</v>
      </c>
      <c r="K77" s="5">
        <v>198</v>
      </c>
      <c r="L77" s="5">
        <v>400</v>
      </c>
      <c r="M77" s="5">
        <v>326</v>
      </c>
      <c r="N77" s="5">
        <v>238</v>
      </c>
      <c r="O77" s="5">
        <v>318</v>
      </c>
      <c r="P77" s="11">
        <v>310</v>
      </c>
      <c r="Q77" s="10"/>
    </row>
    <row r="78" spans="1:17" x14ac:dyDescent="0.35">
      <c r="A78" s="11"/>
      <c r="B78" s="8" t="s">
        <v>449</v>
      </c>
      <c r="C78" s="12">
        <v>0.5</v>
      </c>
      <c r="D78" s="14">
        <v>0.54</v>
      </c>
      <c r="E78" s="13">
        <v>0.34</v>
      </c>
      <c r="F78" s="14">
        <v>0.53</v>
      </c>
      <c r="G78" s="15">
        <v>0.56999999999999995</v>
      </c>
      <c r="H78" s="13">
        <v>0.56999999999999995</v>
      </c>
      <c r="I78" s="14">
        <v>0.65</v>
      </c>
      <c r="J78" s="14">
        <v>0.6</v>
      </c>
      <c r="K78" s="14">
        <v>0.48</v>
      </c>
      <c r="L78" s="14">
        <v>0.55000000000000004</v>
      </c>
      <c r="M78" s="14">
        <v>0.66</v>
      </c>
      <c r="N78" s="14">
        <v>0.52</v>
      </c>
      <c r="O78" s="14">
        <v>0.46</v>
      </c>
      <c r="P78" s="15">
        <v>0.4</v>
      </c>
      <c r="Q78" s="10"/>
    </row>
    <row r="79" spans="1:17" x14ac:dyDescent="0.35">
      <c r="A79" s="11"/>
      <c r="B79" s="22" t="s">
        <v>510</v>
      </c>
      <c r="C79" s="23">
        <v>1098</v>
      </c>
      <c r="D79" s="25">
        <v>1099</v>
      </c>
      <c r="E79" s="24">
        <v>181</v>
      </c>
      <c r="F79" s="25">
        <v>209</v>
      </c>
      <c r="G79" s="26">
        <v>374</v>
      </c>
      <c r="H79" s="24">
        <v>59</v>
      </c>
      <c r="I79" s="25">
        <v>74</v>
      </c>
      <c r="J79" s="25">
        <v>90</v>
      </c>
      <c r="K79" s="25">
        <v>159</v>
      </c>
      <c r="L79" s="25">
        <v>231</v>
      </c>
      <c r="M79" s="25">
        <v>142</v>
      </c>
      <c r="N79" s="25">
        <v>75</v>
      </c>
      <c r="O79" s="25">
        <v>203</v>
      </c>
      <c r="P79" s="26">
        <v>67</v>
      </c>
      <c r="Q79" s="10"/>
    </row>
    <row r="80" spans="1:17" x14ac:dyDescent="0.35">
      <c r="A80" s="11"/>
      <c r="B80" s="22" t="s">
        <v>449</v>
      </c>
      <c r="C80" s="27">
        <v>0.2</v>
      </c>
      <c r="D80" s="29">
        <v>0.2</v>
      </c>
      <c r="E80" s="28">
        <v>0.45</v>
      </c>
      <c r="F80" s="29">
        <v>0.22</v>
      </c>
      <c r="G80" s="30">
        <v>0.14000000000000001</v>
      </c>
      <c r="H80" s="28">
        <v>0.1</v>
      </c>
      <c r="I80" s="29">
        <v>0.15</v>
      </c>
      <c r="J80" s="29">
        <v>0.11</v>
      </c>
      <c r="K80" s="29">
        <v>0.38</v>
      </c>
      <c r="L80" s="29">
        <v>0.32</v>
      </c>
      <c r="M80" s="29">
        <v>0.28999999999999998</v>
      </c>
      <c r="N80" s="29">
        <v>0.16</v>
      </c>
      <c r="O80" s="29">
        <v>0.28999999999999998</v>
      </c>
      <c r="P80" s="30">
        <v>0.09</v>
      </c>
      <c r="Q80" s="10"/>
    </row>
    <row r="81" spans="1:17" x14ac:dyDescent="0.35">
      <c r="A81" s="11"/>
      <c r="B81" s="54" t="s">
        <v>393</v>
      </c>
      <c r="C81" s="24" t="s">
        <v>449</v>
      </c>
      <c r="D81" s="25" t="s">
        <v>449</v>
      </c>
      <c r="E81" s="24" t="s">
        <v>449</v>
      </c>
      <c r="F81" s="25" t="s">
        <v>449</v>
      </c>
      <c r="G81" s="26" t="s">
        <v>449</v>
      </c>
      <c r="H81" s="24" t="s">
        <v>449</v>
      </c>
      <c r="I81" s="25" t="s">
        <v>449</v>
      </c>
      <c r="J81" s="25" t="s">
        <v>449</v>
      </c>
      <c r="K81" s="25" t="s">
        <v>449</v>
      </c>
      <c r="L81" s="25" t="s">
        <v>449</v>
      </c>
      <c r="M81" s="25" t="s">
        <v>449</v>
      </c>
      <c r="N81" s="25" t="s">
        <v>449</v>
      </c>
      <c r="O81" s="25" t="s">
        <v>449</v>
      </c>
      <c r="P81" s="26" t="s">
        <v>449</v>
      </c>
      <c r="Q81" s="10"/>
    </row>
    <row r="82" spans="1:17" x14ac:dyDescent="0.35">
      <c r="A82" s="11"/>
      <c r="B82" s="8" t="s">
        <v>1737</v>
      </c>
      <c r="C82" s="9">
        <v>791</v>
      </c>
      <c r="D82" s="5">
        <v>403</v>
      </c>
      <c r="E82" s="10">
        <v>403</v>
      </c>
      <c r="F82" s="5" t="s">
        <v>486</v>
      </c>
      <c r="G82" s="11" t="s">
        <v>486</v>
      </c>
      <c r="H82" s="10">
        <v>44</v>
      </c>
      <c r="I82" s="5">
        <v>50</v>
      </c>
      <c r="J82" s="5">
        <v>5</v>
      </c>
      <c r="K82" s="5">
        <v>33</v>
      </c>
      <c r="L82" s="5">
        <v>66</v>
      </c>
      <c r="M82" s="5">
        <v>33</v>
      </c>
      <c r="N82" s="5">
        <v>94</v>
      </c>
      <c r="O82" s="5">
        <v>28</v>
      </c>
      <c r="P82" s="11">
        <v>50</v>
      </c>
      <c r="Q82" s="10"/>
    </row>
    <row r="83" spans="1:17" x14ac:dyDescent="0.35">
      <c r="A83" s="11"/>
      <c r="B83" s="8" t="s">
        <v>449</v>
      </c>
      <c r="C83" s="12">
        <v>0.14000000000000001</v>
      </c>
      <c r="D83" s="14">
        <v>7.0000000000000007E-2</v>
      </c>
      <c r="E83" s="13">
        <v>1</v>
      </c>
      <c r="F83" s="5" t="s">
        <v>486</v>
      </c>
      <c r="G83" s="11" t="s">
        <v>486</v>
      </c>
      <c r="H83" s="13">
        <v>7.0000000000000007E-2</v>
      </c>
      <c r="I83" s="14">
        <v>0.1</v>
      </c>
      <c r="J83" s="14">
        <v>0.01</v>
      </c>
      <c r="K83" s="14">
        <v>0.08</v>
      </c>
      <c r="L83" s="14">
        <v>0.09</v>
      </c>
      <c r="M83" s="14">
        <v>7.0000000000000007E-2</v>
      </c>
      <c r="N83" s="14">
        <v>0.2</v>
      </c>
      <c r="O83" s="14">
        <v>0.04</v>
      </c>
      <c r="P83" s="15">
        <v>0.06</v>
      </c>
      <c r="Q83" s="10"/>
    </row>
    <row r="84" spans="1:17" x14ac:dyDescent="0.35">
      <c r="A84" s="11"/>
      <c r="B84" s="22" t="s">
        <v>1738</v>
      </c>
      <c r="C84" s="23">
        <v>2350</v>
      </c>
      <c r="D84" s="25">
        <v>2357</v>
      </c>
      <c r="E84" s="24" t="s">
        <v>486</v>
      </c>
      <c r="F84" s="25">
        <v>940</v>
      </c>
      <c r="G84" s="26" t="s">
        <v>486</v>
      </c>
      <c r="H84" s="24">
        <v>243</v>
      </c>
      <c r="I84" s="25">
        <v>188</v>
      </c>
      <c r="J84" s="25">
        <v>276</v>
      </c>
      <c r="K84" s="25">
        <v>199</v>
      </c>
      <c r="L84" s="25">
        <v>375</v>
      </c>
      <c r="M84" s="25">
        <v>204</v>
      </c>
      <c r="N84" s="25">
        <v>221</v>
      </c>
      <c r="O84" s="25">
        <v>320</v>
      </c>
      <c r="P84" s="26">
        <v>331</v>
      </c>
      <c r="Q84" s="10"/>
    </row>
    <row r="85" spans="1:17" x14ac:dyDescent="0.35">
      <c r="A85" s="11"/>
      <c r="B85" s="22" t="s">
        <v>449</v>
      </c>
      <c r="C85" s="27">
        <v>0.43</v>
      </c>
      <c r="D85" s="29">
        <v>0.43</v>
      </c>
      <c r="E85" s="24" t="s">
        <v>486</v>
      </c>
      <c r="F85" s="29">
        <v>1</v>
      </c>
      <c r="G85" s="26" t="s">
        <v>486</v>
      </c>
      <c r="H85" s="28">
        <v>0.39</v>
      </c>
      <c r="I85" s="29">
        <v>0.37</v>
      </c>
      <c r="J85" s="29">
        <v>0.34</v>
      </c>
      <c r="K85" s="29">
        <v>0.48</v>
      </c>
      <c r="L85" s="29">
        <v>0.52</v>
      </c>
      <c r="M85" s="29">
        <v>0.42</v>
      </c>
      <c r="N85" s="29">
        <v>0.48</v>
      </c>
      <c r="O85" s="29">
        <v>0.46</v>
      </c>
      <c r="P85" s="30">
        <v>0.43</v>
      </c>
      <c r="Q85" s="10"/>
    </row>
    <row r="86" spans="1:17" x14ac:dyDescent="0.35">
      <c r="A86" s="11"/>
      <c r="B86" s="8" t="s">
        <v>1739</v>
      </c>
      <c r="C86" s="9">
        <v>2346</v>
      </c>
      <c r="D86" s="5">
        <v>2727</v>
      </c>
      <c r="E86" s="10" t="s">
        <v>486</v>
      </c>
      <c r="F86" s="5" t="s">
        <v>486</v>
      </c>
      <c r="G86" s="11">
        <v>2727</v>
      </c>
      <c r="H86" s="10">
        <v>336</v>
      </c>
      <c r="I86" s="5">
        <v>265</v>
      </c>
      <c r="J86" s="5">
        <v>526</v>
      </c>
      <c r="K86" s="5">
        <v>182</v>
      </c>
      <c r="L86" s="5">
        <v>287</v>
      </c>
      <c r="M86" s="5">
        <v>254</v>
      </c>
      <c r="N86" s="5">
        <v>143</v>
      </c>
      <c r="O86" s="5">
        <v>348</v>
      </c>
      <c r="P86" s="5">
        <v>386</v>
      </c>
      <c r="Q86" s="10"/>
    </row>
    <row r="87" spans="1:17" x14ac:dyDescent="0.35">
      <c r="A87" s="5"/>
      <c r="B87" s="31" t="s">
        <v>449</v>
      </c>
      <c r="C87" s="47">
        <v>0.43</v>
      </c>
      <c r="D87" s="41">
        <v>0.5</v>
      </c>
      <c r="E87" s="32" t="s">
        <v>486</v>
      </c>
      <c r="F87" s="33" t="s">
        <v>486</v>
      </c>
      <c r="G87" s="42">
        <v>1</v>
      </c>
      <c r="H87" s="48">
        <v>0.54</v>
      </c>
      <c r="I87" s="41">
        <v>0.53</v>
      </c>
      <c r="J87" s="41">
        <v>0.65</v>
      </c>
      <c r="K87" s="41">
        <v>0.44</v>
      </c>
      <c r="L87" s="41">
        <v>0.39</v>
      </c>
      <c r="M87" s="41">
        <v>0.52</v>
      </c>
      <c r="N87" s="41">
        <v>0.31</v>
      </c>
      <c r="O87" s="41">
        <v>0.5</v>
      </c>
      <c r="P87" s="41">
        <v>0.5</v>
      </c>
      <c r="Q87" s="10"/>
    </row>
    <row r="88" spans="1:17" x14ac:dyDescent="0.35">
      <c r="B88" s="1" t="s">
        <v>1929</v>
      </c>
    </row>
  </sheetData>
  <hyperlinks>
    <hyperlink ref="C1" location="Index!A164" display="Return to Index" xr:uid="{00000000-0004-0000-A0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6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A100-000000000000}">
  <dimension ref="A1:AC371"/>
  <sheetViews>
    <sheetView showGridLines="0" zoomScale="85" zoomScaleNormal="85" workbookViewId="0">
      <pane ySplit="7" topLeftCell="A51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420</v>
      </c>
    </row>
    <row r="6" spans="1:29" x14ac:dyDescent="0.35">
      <c r="B6" s="1" t="s">
        <v>426</v>
      </c>
    </row>
    <row r="7" spans="1:29" ht="58" x14ac:dyDescent="0.35">
      <c r="B7" s="5" t="s">
        <v>449</v>
      </c>
      <c r="C7" s="6" t="s">
        <v>450</v>
      </c>
      <c r="D7" s="6" t="s">
        <v>451</v>
      </c>
      <c r="E7" s="7" t="s">
        <v>452</v>
      </c>
      <c r="F7" s="7" t="s">
        <v>453</v>
      </c>
      <c r="G7" s="7" t="s">
        <v>454</v>
      </c>
      <c r="H7" s="7" t="s">
        <v>455</v>
      </c>
      <c r="I7" s="6" t="s">
        <v>456</v>
      </c>
      <c r="J7" s="7" t="s">
        <v>457</v>
      </c>
      <c r="K7" s="7" t="s">
        <v>458</v>
      </c>
      <c r="L7" s="7" t="s">
        <v>459</v>
      </c>
      <c r="M7" s="6" t="s">
        <v>460</v>
      </c>
      <c r="N7" s="7" t="s">
        <v>461</v>
      </c>
      <c r="O7" s="7" t="s">
        <v>462</v>
      </c>
      <c r="P7" s="6" t="s">
        <v>463</v>
      </c>
      <c r="Q7" s="7" t="s">
        <v>464</v>
      </c>
      <c r="R7" s="7" t="s">
        <v>465</v>
      </c>
      <c r="S7" s="7" t="s">
        <v>466</v>
      </c>
      <c r="T7" s="7" t="s">
        <v>467</v>
      </c>
      <c r="U7" s="6" t="s">
        <v>468</v>
      </c>
      <c r="V7" s="7" t="s">
        <v>469</v>
      </c>
      <c r="W7" s="7" t="s">
        <v>470</v>
      </c>
      <c r="X7" s="7" t="s">
        <v>471</v>
      </c>
      <c r="Y7" s="6" t="s">
        <v>472</v>
      </c>
      <c r="Z7" s="7" t="s">
        <v>473</v>
      </c>
      <c r="AA7" s="7" t="s">
        <v>474</v>
      </c>
      <c r="AB7" s="7" t="s">
        <v>475</v>
      </c>
    </row>
    <row r="8" spans="1:29" x14ac:dyDescent="0.35">
      <c r="B8" s="8" t="s">
        <v>476</v>
      </c>
      <c r="C8" s="9">
        <v>5487</v>
      </c>
      <c r="D8" s="10">
        <v>3587</v>
      </c>
      <c r="E8" s="5">
        <v>1145</v>
      </c>
      <c r="F8" s="5">
        <v>362</v>
      </c>
      <c r="G8" s="5">
        <v>6</v>
      </c>
      <c r="H8" s="11">
        <v>14</v>
      </c>
      <c r="I8" s="10">
        <v>2468</v>
      </c>
      <c r="J8" s="5">
        <v>434</v>
      </c>
      <c r="K8" s="5">
        <v>672</v>
      </c>
      <c r="L8" s="11">
        <v>13</v>
      </c>
      <c r="M8" s="10">
        <v>1924</v>
      </c>
      <c r="N8" s="5">
        <v>3255</v>
      </c>
      <c r="O8" s="11">
        <v>289</v>
      </c>
      <c r="P8" s="10">
        <v>3575</v>
      </c>
      <c r="Q8" s="5">
        <v>1645</v>
      </c>
      <c r="R8" s="5">
        <v>225</v>
      </c>
      <c r="S8" s="5">
        <v>32</v>
      </c>
      <c r="T8" s="11">
        <v>10</v>
      </c>
      <c r="U8" s="10">
        <v>506</v>
      </c>
      <c r="V8" s="5">
        <v>303</v>
      </c>
      <c r="W8" s="5">
        <v>2259</v>
      </c>
      <c r="X8" s="11">
        <v>38</v>
      </c>
      <c r="Y8" s="10">
        <v>1127</v>
      </c>
      <c r="Z8" s="5">
        <v>4138</v>
      </c>
      <c r="AA8" s="5">
        <v>120</v>
      </c>
      <c r="AB8" s="11">
        <v>39</v>
      </c>
    </row>
    <row r="9" spans="1:29" x14ac:dyDescent="0.35">
      <c r="B9" s="17" t="s">
        <v>1930</v>
      </c>
      <c r="C9" s="18">
        <v>5487</v>
      </c>
      <c r="D9" s="19">
        <v>3514</v>
      </c>
      <c r="E9" s="20">
        <v>1157</v>
      </c>
      <c r="F9" s="20">
        <v>364</v>
      </c>
      <c r="G9" s="20" t="s">
        <v>477</v>
      </c>
      <c r="H9" s="21" t="s">
        <v>478</v>
      </c>
      <c r="I9" s="19">
        <v>2464</v>
      </c>
      <c r="J9" s="20">
        <v>454</v>
      </c>
      <c r="K9" s="20">
        <v>577</v>
      </c>
      <c r="L9" s="21" t="s">
        <v>479</v>
      </c>
      <c r="M9" s="19">
        <v>2194</v>
      </c>
      <c r="N9" s="20">
        <v>2936</v>
      </c>
      <c r="O9" s="21">
        <v>333</v>
      </c>
      <c r="P9" s="19">
        <v>3593</v>
      </c>
      <c r="Q9" s="20">
        <v>1588</v>
      </c>
      <c r="R9" s="20">
        <v>251</v>
      </c>
      <c r="S9" s="20" t="s">
        <v>480</v>
      </c>
      <c r="T9" s="21" t="s">
        <v>481</v>
      </c>
      <c r="U9" s="19">
        <v>493</v>
      </c>
      <c r="V9" s="20">
        <v>295</v>
      </c>
      <c r="W9" s="20">
        <v>2159</v>
      </c>
      <c r="X9" s="21" t="s">
        <v>482</v>
      </c>
      <c r="Y9" s="19">
        <v>1285</v>
      </c>
      <c r="Z9" s="20">
        <v>3961</v>
      </c>
      <c r="AA9" s="20" t="s">
        <v>483</v>
      </c>
      <c r="AB9" s="21" t="s">
        <v>484</v>
      </c>
    </row>
    <row r="10" spans="1:29" x14ac:dyDescent="0.35">
      <c r="A10" s="11"/>
      <c r="B10" s="22" t="s">
        <v>1740</v>
      </c>
      <c r="C10" s="23">
        <v>122</v>
      </c>
      <c r="D10" s="24">
        <v>60</v>
      </c>
      <c r="E10" s="25">
        <v>34</v>
      </c>
      <c r="F10" s="25">
        <v>7</v>
      </c>
      <c r="G10" s="25" t="s">
        <v>486</v>
      </c>
      <c r="H10" s="26" t="s">
        <v>486</v>
      </c>
      <c r="I10" s="24">
        <v>48</v>
      </c>
      <c r="J10" s="25">
        <v>8</v>
      </c>
      <c r="K10" s="25">
        <v>4</v>
      </c>
      <c r="L10" s="26" t="s">
        <v>486</v>
      </c>
      <c r="M10" s="24">
        <v>55</v>
      </c>
      <c r="N10" s="25">
        <v>44</v>
      </c>
      <c r="O10" s="26">
        <v>21</v>
      </c>
      <c r="P10" s="24">
        <v>102</v>
      </c>
      <c r="Q10" s="25">
        <v>17</v>
      </c>
      <c r="R10" s="25">
        <v>3</v>
      </c>
      <c r="S10" s="25" t="s">
        <v>486</v>
      </c>
      <c r="T10" s="26" t="s">
        <v>486</v>
      </c>
      <c r="U10" s="24">
        <v>3</v>
      </c>
      <c r="V10" s="25">
        <v>3</v>
      </c>
      <c r="W10" s="25">
        <v>46</v>
      </c>
      <c r="X10" s="26" t="s">
        <v>486</v>
      </c>
      <c r="Y10" s="24">
        <v>28</v>
      </c>
      <c r="Z10" s="25">
        <v>86</v>
      </c>
      <c r="AA10" s="25">
        <v>3</v>
      </c>
      <c r="AB10" s="26">
        <v>3</v>
      </c>
      <c r="AC10" s="10"/>
    </row>
    <row r="11" spans="1:29" x14ac:dyDescent="0.35">
      <c r="A11" s="11"/>
      <c r="B11" s="22" t="s">
        <v>449</v>
      </c>
      <c r="C11" s="27">
        <v>0.02</v>
      </c>
      <c r="D11" s="28">
        <v>0.02</v>
      </c>
      <c r="E11" s="29">
        <v>0.03</v>
      </c>
      <c r="F11" s="29">
        <v>0.02</v>
      </c>
      <c r="G11" s="25" t="s">
        <v>486</v>
      </c>
      <c r="H11" s="26" t="s">
        <v>486</v>
      </c>
      <c r="I11" s="28">
        <v>0.02</v>
      </c>
      <c r="J11" s="29">
        <v>0.02</v>
      </c>
      <c r="K11" s="29">
        <v>0.01</v>
      </c>
      <c r="L11" s="26" t="s">
        <v>486</v>
      </c>
      <c r="M11" s="28">
        <v>0.02</v>
      </c>
      <c r="N11" s="29">
        <v>0.01</v>
      </c>
      <c r="O11" s="30">
        <v>0.06</v>
      </c>
      <c r="P11" s="28">
        <v>0.03</v>
      </c>
      <c r="Q11" s="29">
        <v>0.01</v>
      </c>
      <c r="R11" s="29">
        <v>0.01</v>
      </c>
      <c r="S11" s="25" t="s">
        <v>486</v>
      </c>
      <c r="T11" s="26" t="s">
        <v>486</v>
      </c>
      <c r="U11" s="28">
        <v>0.01</v>
      </c>
      <c r="V11" s="29">
        <v>0.01</v>
      </c>
      <c r="W11" s="29">
        <v>0.02</v>
      </c>
      <c r="X11" s="26" t="s">
        <v>486</v>
      </c>
      <c r="Y11" s="28">
        <v>0.02</v>
      </c>
      <c r="Z11" s="29">
        <v>0.02</v>
      </c>
      <c r="AA11" s="29">
        <v>0.03</v>
      </c>
      <c r="AB11" s="30">
        <v>7.0000000000000007E-2</v>
      </c>
      <c r="AC11" s="10"/>
    </row>
    <row r="12" spans="1:29" x14ac:dyDescent="0.35">
      <c r="A12" s="11"/>
      <c r="B12" s="22" t="s">
        <v>449</v>
      </c>
      <c r="C12" s="24" t="s">
        <v>1741</v>
      </c>
      <c r="D12" s="24" t="s">
        <v>449</v>
      </c>
      <c r="E12" s="25" t="s">
        <v>560</v>
      </c>
      <c r="F12" s="25" t="s">
        <v>449</v>
      </c>
      <c r="G12" s="25" t="s">
        <v>449</v>
      </c>
      <c r="H12" s="26" t="s">
        <v>449</v>
      </c>
      <c r="I12" s="24" t="s">
        <v>449</v>
      </c>
      <c r="J12" s="25" t="s">
        <v>449</v>
      </c>
      <c r="K12" s="25" t="s">
        <v>449</v>
      </c>
      <c r="L12" s="26" t="s">
        <v>449</v>
      </c>
      <c r="M12" s="24" t="s">
        <v>517</v>
      </c>
      <c r="N12" s="25" t="s">
        <v>449</v>
      </c>
      <c r="O12" s="26" t="s">
        <v>491</v>
      </c>
      <c r="P12" s="24" t="s">
        <v>593</v>
      </c>
      <c r="Q12" s="25" t="s">
        <v>449</v>
      </c>
      <c r="R12" s="25" t="s">
        <v>449</v>
      </c>
      <c r="S12" s="25" t="s">
        <v>449</v>
      </c>
      <c r="T12" s="26" t="s">
        <v>449</v>
      </c>
      <c r="U12" s="24" t="s">
        <v>449</v>
      </c>
      <c r="V12" s="25" t="s">
        <v>449</v>
      </c>
      <c r="W12" s="25" t="s">
        <v>449</v>
      </c>
      <c r="X12" s="26" t="s">
        <v>449</v>
      </c>
      <c r="Y12" s="24" t="s">
        <v>449</v>
      </c>
      <c r="Z12" s="25" t="s">
        <v>449</v>
      </c>
      <c r="AA12" s="25" t="s">
        <v>449</v>
      </c>
      <c r="AB12" s="26" t="s">
        <v>449</v>
      </c>
      <c r="AC12" s="10"/>
    </row>
    <row r="13" spans="1:29" x14ac:dyDescent="0.35">
      <c r="A13" s="11"/>
      <c r="B13" s="8" t="s">
        <v>1742</v>
      </c>
      <c r="C13" s="9">
        <v>9</v>
      </c>
      <c r="D13" s="10">
        <v>8</v>
      </c>
      <c r="E13" s="5">
        <v>1</v>
      </c>
      <c r="F13" s="5" t="s">
        <v>486</v>
      </c>
      <c r="G13" s="5" t="s">
        <v>486</v>
      </c>
      <c r="H13" s="11" t="s">
        <v>486</v>
      </c>
      <c r="I13" s="10">
        <v>8</v>
      </c>
      <c r="J13" s="5" t="s">
        <v>486</v>
      </c>
      <c r="K13" s="5" t="s">
        <v>486</v>
      </c>
      <c r="L13" s="11" t="s">
        <v>486</v>
      </c>
      <c r="M13" s="10">
        <v>8</v>
      </c>
      <c r="N13" s="5">
        <v>1</v>
      </c>
      <c r="O13" s="11" t="s">
        <v>486</v>
      </c>
      <c r="P13" s="10">
        <v>4</v>
      </c>
      <c r="Q13" s="5">
        <v>4</v>
      </c>
      <c r="R13" s="5">
        <v>1</v>
      </c>
      <c r="S13" s="5" t="s">
        <v>486</v>
      </c>
      <c r="T13" s="11" t="s">
        <v>486</v>
      </c>
      <c r="U13" s="10">
        <v>2</v>
      </c>
      <c r="V13" s="5" t="s">
        <v>486</v>
      </c>
      <c r="W13" s="5">
        <v>6</v>
      </c>
      <c r="X13" s="11" t="s">
        <v>486</v>
      </c>
      <c r="Y13" s="10">
        <v>4</v>
      </c>
      <c r="Z13" s="5">
        <v>3</v>
      </c>
      <c r="AA13" s="5" t="s">
        <v>486</v>
      </c>
      <c r="AB13" s="11">
        <v>1</v>
      </c>
      <c r="AC13" s="10"/>
    </row>
    <row r="14" spans="1:29" x14ac:dyDescent="0.35">
      <c r="A14" s="11"/>
      <c r="B14" s="8" t="s">
        <v>449</v>
      </c>
      <c r="C14" s="10" t="s">
        <v>511</v>
      </c>
      <c r="D14" s="10" t="s">
        <v>511</v>
      </c>
      <c r="E14" s="5" t="s">
        <v>511</v>
      </c>
      <c r="F14" s="5" t="s">
        <v>486</v>
      </c>
      <c r="G14" s="5" t="s">
        <v>486</v>
      </c>
      <c r="H14" s="11" t="s">
        <v>486</v>
      </c>
      <c r="I14" s="10" t="s">
        <v>511</v>
      </c>
      <c r="J14" s="5" t="s">
        <v>486</v>
      </c>
      <c r="K14" s="5" t="s">
        <v>486</v>
      </c>
      <c r="L14" s="11" t="s">
        <v>486</v>
      </c>
      <c r="M14" s="10" t="s">
        <v>511</v>
      </c>
      <c r="N14" s="5" t="s">
        <v>511</v>
      </c>
      <c r="O14" s="11" t="s">
        <v>486</v>
      </c>
      <c r="P14" s="10" t="s">
        <v>511</v>
      </c>
      <c r="Q14" s="5" t="s">
        <v>511</v>
      </c>
      <c r="R14" s="5" t="s">
        <v>511</v>
      </c>
      <c r="S14" s="5" t="s">
        <v>486</v>
      </c>
      <c r="T14" s="11" t="s">
        <v>486</v>
      </c>
      <c r="U14" s="10" t="s">
        <v>511</v>
      </c>
      <c r="V14" s="5" t="s">
        <v>486</v>
      </c>
      <c r="W14" s="5" t="s">
        <v>511</v>
      </c>
      <c r="X14" s="11" t="s">
        <v>486</v>
      </c>
      <c r="Y14" s="10" t="s">
        <v>511</v>
      </c>
      <c r="Z14" s="5" t="s">
        <v>511</v>
      </c>
      <c r="AA14" s="5" t="s">
        <v>486</v>
      </c>
      <c r="AB14" s="15">
        <v>0.02</v>
      </c>
      <c r="AC14" s="10"/>
    </row>
    <row r="15" spans="1:29" x14ac:dyDescent="0.35">
      <c r="A15" s="11"/>
      <c r="B15" s="8" t="s">
        <v>449</v>
      </c>
      <c r="C15" s="10" t="s">
        <v>635</v>
      </c>
      <c r="D15" s="10" t="s">
        <v>449</v>
      </c>
      <c r="E15" s="5" t="s">
        <v>449</v>
      </c>
      <c r="F15" s="5" t="s">
        <v>449</v>
      </c>
      <c r="G15" s="5" t="s">
        <v>449</v>
      </c>
      <c r="H15" s="11" t="s">
        <v>449</v>
      </c>
      <c r="I15" s="10" t="s">
        <v>449</v>
      </c>
      <c r="J15" s="5" t="s">
        <v>449</v>
      </c>
      <c r="K15" s="5" t="s">
        <v>449</v>
      </c>
      <c r="L15" s="11" t="s">
        <v>449</v>
      </c>
      <c r="M15" s="10" t="s">
        <v>517</v>
      </c>
      <c r="N15" s="5" t="s">
        <v>449</v>
      </c>
      <c r="O15" s="11" t="s">
        <v>449</v>
      </c>
      <c r="P15" s="10" t="s">
        <v>449</v>
      </c>
      <c r="Q15" s="5" t="s">
        <v>449</v>
      </c>
      <c r="R15" s="5" t="s">
        <v>449</v>
      </c>
      <c r="S15" s="5" t="s">
        <v>449</v>
      </c>
      <c r="T15" s="11" t="s">
        <v>449</v>
      </c>
      <c r="U15" s="10" t="s">
        <v>449</v>
      </c>
      <c r="V15" s="5" t="s">
        <v>449</v>
      </c>
      <c r="W15" s="5" t="s">
        <v>449</v>
      </c>
      <c r="X15" s="11" t="s">
        <v>449</v>
      </c>
      <c r="Y15" s="10" t="s">
        <v>449</v>
      </c>
      <c r="Z15" s="5" t="s">
        <v>449</v>
      </c>
      <c r="AA15" s="5" t="s">
        <v>449</v>
      </c>
      <c r="AB15" s="11" t="s">
        <v>449</v>
      </c>
      <c r="AC15" s="10"/>
    </row>
    <row r="16" spans="1:29" x14ac:dyDescent="0.35">
      <c r="A16" s="11"/>
      <c r="B16" s="22" t="s">
        <v>1743</v>
      </c>
      <c r="C16" s="23">
        <v>104</v>
      </c>
      <c r="D16" s="24">
        <v>69</v>
      </c>
      <c r="E16" s="25">
        <v>25</v>
      </c>
      <c r="F16" s="25">
        <v>6</v>
      </c>
      <c r="G16" s="25" t="s">
        <v>486</v>
      </c>
      <c r="H16" s="26" t="s">
        <v>486</v>
      </c>
      <c r="I16" s="24">
        <v>66</v>
      </c>
      <c r="J16" s="25">
        <v>3</v>
      </c>
      <c r="K16" s="25" t="s">
        <v>486</v>
      </c>
      <c r="L16" s="26" t="s">
        <v>486</v>
      </c>
      <c r="M16" s="24">
        <v>36</v>
      </c>
      <c r="N16" s="25">
        <v>68</v>
      </c>
      <c r="O16" s="26" t="s">
        <v>486</v>
      </c>
      <c r="P16" s="24">
        <v>75</v>
      </c>
      <c r="Q16" s="25">
        <v>25</v>
      </c>
      <c r="R16" s="25">
        <v>4</v>
      </c>
      <c r="S16" s="25" t="s">
        <v>486</v>
      </c>
      <c r="T16" s="26" t="s">
        <v>486</v>
      </c>
      <c r="U16" s="24">
        <v>11</v>
      </c>
      <c r="V16" s="25">
        <v>5</v>
      </c>
      <c r="W16" s="25">
        <v>49</v>
      </c>
      <c r="X16" s="26" t="s">
        <v>486</v>
      </c>
      <c r="Y16" s="24">
        <v>24</v>
      </c>
      <c r="Z16" s="25">
        <v>75</v>
      </c>
      <c r="AA16" s="25">
        <v>2</v>
      </c>
      <c r="AB16" s="26" t="s">
        <v>486</v>
      </c>
      <c r="AC16" s="10"/>
    </row>
    <row r="17" spans="1:29" x14ac:dyDescent="0.35">
      <c r="A17" s="11"/>
      <c r="B17" s="22" t="s">
        <v>449</v>
      </c>
      <c r="C17" s="27">
        <v>0.02</v>
      </c>
      <c r="D17" s="28">
        <v>0.02</v>
      </c>
      <c r="E17" s="29">
        <v>0.02</v>
      </c>
      <c r="F17" s="29">
        <v>0.02</v>
      </c>
      <c r="G17" s="25" t="s">
        <v>486</v>
      </c>
      <c r="H17" s="26" t="s">
        <v>486</v>
      </c>
      <c r="I17" s="28">
        <v>0.03</v>
      </c>
      <c r="J17" s="29">
        <v>0.01</v>
      </c>
      <c r="K17" s="25" t="s">
        <v>486</v>
      </c>
      <c r="L17" s="26" t="s">
        <v>486</v>
      </c>
      <c r="M17" s="28">
        <v>0.02</v>
      </c>
      <c r="N17" s="29">
        <v>0.02</v>
      </c>
      <c r="O17" s="26" t="s">
        <v>486</v>
      </c>
      <c r="P17" s="28">
        <v>0.02</v>
      </c>
      <c r="Q17" s="29">
        <v>0.02</v>
      </c>
      <c r="R17" s="29">
        <v>0.02</v>
      </c>
      <c r="S17" s="25" t="s">
        <v>486</v>
      </c>
      <c r="T17" s="26" t="s">
        <v>486</v>
      </c>
      <c r="U17" s="28">
        <v>0.02</v>
      </c>
      <c r="V17" s="29">
        <v>0.02</v>
      </c>
      <c r="W17" s="29">
        <v>0.02</v>
      </c>
      <c r="X17" s="26" t="s">
        <v>486</v>
      </c>
      <c r="Y17" s="28">
        <v>0.02</v>
      </c>
      <c r="Z17" s="29">
        <v>0.02</v>
      </c>
      <c r="AA17" s="29">
        <v>0.01</v>
      </c>
      <c r="AB17" s="26" t="s">
        <v>486</v>
      </c>
      <c r="AC17" s="10"/>
    </row>
    <row r="18" spans="1:29" x14ac:dyDescent="0.35">
      <c r="A18" s="11"/>
      <c r="B18" s="22" t="s">
        <v>449</v>
      </c>
      <c r="C18" s="24" t="s">
        <v>886</v>
      </c>
      <c r="D18" s="24" t="s">
        <v>449</v>
      </c>
      <c r="E18" s="25" t="s">
        <v>449</v>
      </c>
      <c r="F18" s="25" t="s">
        <v>449</v>
      </c>
      <c r="G18" s="25" t="s">
        <v>449</v>
      </c>
      <c r="H18" s="26" t="s">
        <v>449</v>
      </c>
      <c r="I18" s="24" t="s">
        <v>525</v>
      </c>
      <c r="J18" s="25" t="s">
        <v>449</v>
      </c>
      <c r="K18" s="25" t="s">
        <v>449</v>
      </c>
      <c r="L18" s="26" t="s">
        <v>449</v>
      </c>
      <c r="M18" s="24" t="s">
        <v>449</v>
      </c>
      <c r="N18" s="25" t="s">
        <v>695</v>
      </c>
      <c r="O18" s="26" t="s">
        <v>449</v>
      </c>
      <c r="P18" s="24" t="s">
        <v>449</v>
      </c>
      <c r="Q18" s="25" t="s">
        <v>449</v>
      </c>
      <c r="R18" s="25" t="s">
        <v>449</v>
      </c>
      <c r="S18" s="25" t="s">
        <v>449</v>
      </c>
      <c r="T18" s="26" t="s">
        <v>449</v>
      </c>
      <c r="U18" s="24" t="s">
        <v>449</v>
      </c>
      <c r="V18" s="25" t="s">
        <v>449</v>
      </c>
      <c r="W18" s="25" t="s">
        <v>449</v>
      </c>
      <c r="X18" s="26" t="s">
        <v>449</v>
      </c>
      <c r="Y18" s="24" t="s">
        <v>449</v>
      </c>
      <c r="Z18" s="25" t="s">
        <v>449</v>
      </c>
      <c r="AA18" s="25" t="s">
        <v>449</v>
      </c>
      <c r="AB18" s="26" t="s">
        <v>449</v>
      </c>
      <c r="AC18" s="10"/>
    </row>
    <row r="19" spans="1:29" x14ac:dyDescent="0.35">
      <c r="A19" s="11"/>
      <c r="B19" s="8" t="s">
        <v>1744</v>
      </c>
      <c r="C19" s="9">
        <v>8</v>
      </c>
      <c r="D19" s="10">
        <v>4</v>
      </c>
      <c r="E19" s="5">
        <v>3</v>
      </c>
      <c r="F19" s="5">
        <v>1</v>
      </c>
      <c r="G19" s="5" t="s">
        <v>486</v>
      </c>
      <c r="H19" s="11" t="s">
        <v>486</v>
      </c>
      <c r="I19" s="10">
        <v>4</v>
      </c>
      <c r="J19" s="5" t="s">
        <v>486</v>
      </c>
      <c r="K19" s="5" t="s">
        <v>486</v>
      </c>
      <c r="L19" s="11" t="s">
        <v>486</v>
      </c>
      <c r="M19" s="10">
        <v>3</v>
      </c>
      <c r="N19" s="5">
        <v>2</v>
      </c>
      <c r="O19" s="11">
        <v>3</v>
      </c>
      <c r="P19" s="10">
        <v>6</v>
      </c>
      <c r="Q19" s="5">
        <v>1</v>
      </c>
      <c r="R19" s="5" t="s">
        <v>486</v>
      </c>
      <c r="S19" s="5" t="s">
        <v>486</v>
      </c>
      <c r="T19" s="11" t="s">
        <v>486</v>
      </c>
      <c r="U19" s="10" t="s">
        <v>486</v>
      </c>
      <c r="V19" s="5" t="s">
        <v>486</v>
      </c>
      <c r="W19" s="5">
        <v>4</v>
      </c>
      <c r="X19" s="11" t="s">
        <v>486</v>
      </c>
      <c r="Y19" s="10">
        <v>3</v>
      </c>
      <c r="Z19" s="5">
        <v>5</v>
      </c>
      <c r="AA19" s="5" t="s">
        <v>486</v>
      </c>
      <c r="AB19" s="11" t="s">
        <v>486</v>
      </c>
      <c r="AC19" s="10"/>
    </row>
    <row r="20" spans="1:29" x14ac:dyDescent="0.35">
      <c r="A20" s="11"/>
      <c r="B20" s="8" t="s">
        <v>449</v>
      </c>
      <c r="C20" s="9" t="s">
        <v>511</v>
      </c>
      <c r="D20" s="10" t="s">
        <v>511</v>
      </c>
      <c r="E20" s="5" t="s">
        <v>511</v>
      </c>
      <c r="F20" s="5" t="s">
        <v>511</v>
      </c>
      <c r="G20" s="5" t="s">
        <v>486</v>
      </c>
      <c r="H20" s="11" t="s">
        <v>486</v>
      </c>
      <c r="I20" s="10" t="s">
        <v>511</v>
      </c>
      <c r="J20" s="5" t="s">
        <v>486</v>
      </c>
      <c r="K20" s="5" t="s">
        <v>486</v>
      </c>
      <c r="L20" s="11" t="s">
        <v>486</v>
      </c>
      <c r="M20" s="10" t="s">
        <v>511</v>
      </c>
      <c r="N20" s="5" t="s">
        <v>511</v>
      </c>
      <c r="O20" s="15">
        <v>0.01</v>
      </c>
      <c r="P20" s="10" t="s">
        <v>511</v>
      </c>
      <c r="Q20" s="5" t="s">
        <v>511</v>
      </c>
      <c r="R20" s="5" t="s">
        <v>486</v>
      </c>
      <c r="S20" s="5" t="s">
        <v>486</v>
      </c>
      <c r="T20" s="11" t="s">
        <v>486</v>
      </c>
      <c r="U20" s="10" t="s">
        <v>486</v>
      </c>
      <c r="V20" s="5" t="s">
        <v>486</v>
      </c>
      <c r="W20" s="5" t="s">
        <v>511</v>
      </c>
      <c r="X20" s="11" t="s">
        <v>486</v>
      </c>
      <c r="Y20" s="10" t="s">
        <v>511</v>
      </c>
      <c r="Z20" s="5" t="s">
        <v>511</v>
      </c>
      <c r="AA20" s="5" t="s">
        <v>486</v>
      </c>
      <c r="AB20" s="11" t="s">
        <v>486</v>
      </c>
      <c r="AC20" s="10"/>
    </row>
    <row r="21" spans="1:29" x14ac:dyDescent="0.35">
      <c r="A21" s="11"/>
      <c r="B21" s="8" t="s">
        <v>449</v>
      </c>
      <c r="C21" s="10" t="s">
        <v>449</v>
      </c>
      <c r="D21" s="10" t="s">
        <v>449</v>
      </c>
      <c r="E21" s="5" t="s">
        <v>449</v>
      </c>
      <c r="F21" s="5" t="s">
        <v>449</v>
      </c>
      <c r="G21" s="5" t="s">
        <v>449</v>
      </c>
      <c r="H21" s="11" t="s">
        <v>449</v>
      </c>
      <c r="I21" s="10" t="s">
        <v>449</v>
      </c>
      <c r="J21" s="5" t="s">
        <v>449</v>
      </c>
      <c r="K21" s="5" t="s">
        <v>449</v>
      </c>
      <c r="L21" s="11" t="s">
        <v>449</v>
      </c>
      <c r="M21" s="10" t="s">
        <v>449</v>
      </c>
      <c r="N21" s="5" t="s">
        <v>449</v>
      </c>
      <c r="O21" s="11" t="s">
        <v>518</v>
      </c>
      <c r="P21" s="10" t="s">
        <v>449</v>
      </c>
      <c r="Q21" s="5" t="s">
        <v>449</v>
      </c>
      <c r="R21" s="5" t="s">
        <v>449</v>
      </c>
      <c r="S21" s="5" t="s">
        <v>449</v>
      </c>
      <c r="T21" s="11" t="s">
        <v>449</v>
      </c>
      <c r="U21" s="10" t="s">
        <v>449</v>
      </c>
      <c r="V21" s="5" t="s">
        <v>449</v>
      </c>
      <c r="W21" s="5" t="s">
        <v>449</v>
      </c>
      <c r="X21" s="11" t="s">
        <v>449</v>
      </c>
      <c r="Y21" s="10" t="s">
        <v>449</v>
      </c>
      <c r="Z21" s="5" t="s">
        <v>449</v>
      </c>
      <c r="AA21" s="5" t="s">
        <v>449</v>
      </c>
      <c r="AB21" s="11" t="s">
        <v>449</v>
      </c>
      <c r="AC21" s="10"/>
    </row>
    <row r="22" spans="1:29" x14ac:dyDescent="0.35">
      <c r="A22" s="11"/>
      <c r="B22" s="22" t="s">
        <v>1745</v>
      </c>
      <c r="C22" s="23">
        <v>44</v>
      </c>
      <c r="D22" s="24">
        <v>27</v>
      </c>
      <c r="E22" s="25">
        <v>8</v>
      </c>
      <c r="F22" s="25">
        <v>3</v>
      </c>
      <c r="G22" s="25" t="s">
        <v>486</v>
      </c>
      <c r="H22" s="26" t="s">
        <v>486</v>
      </c>
      <c r="I22" s="24">
        <v>20</v>
      </c>
      <c r="J22" s="25">
        <v>2</v>
      </c>
      <c r="K22" s="25">
        <v>4</v>
      </c>
      <c r="L22" s="26" t="s">
        <v>486</v>
      </c>
      <c r="M22" s="24">
        <v>14</v>
      </c>
      <c r="N22" s="25">
        <v>28</v>
      </c>
      <c r="O22" s="26">
        <v>2</v>
      </c>
      <c r="P22" s="24">
        <v>24</v>
      </c>
      <c r="Q22" s="25">
        <v>17</v>
      </c>
      <c r="R22" s="25">
        <v>2</v>
      </c>
      <c r="S22" s="25" t="s">
        <v>486</v>
      </c>
      <c r="T22" s="26">
        <v>1</v>
      </c>
      <c r="U22" s="24">
        <v>3</v>
      </c>
      <c r="V22" s="25">
        <v>3</v>
      </c>
      <c r="W22" s="25">
        <v>17</v>
      </c>
      <c r="X22" s="26" t="s">
        <v>486</v>
      </c>
      <c r="Y22" s="24">
        <v>5</v>
      </c>
      <c r="Z22" s="25">
        <v>35</v>
      </c>
      <c r="AA22" s="25">
        <v>3</v>
      </c>
      <c r="AB22" s="26" t="s">
        <v>486</v>
      </c>
      <c r="AC22" s="10"/>
    </row>
    <row r="23" spans="1:29" x14ac:dyDescent="0.35">
      <c r="A23" s="11"/>
      <c r="B23" s="22" t="s">
        <v>449</v>
      </c>
      <c r="C23" s="27">
        <v>0.01</v>
      </c>
      <c r="D23" s="28">
        <v>0.01</v>
      </c>
      <c r="E23" s="29">
        <v>0.01</v>
      </c>
      <c r="F23" s="29">
        <v>0.01</v>
      </c>
      <c r="G23" s="25" t="s">
        <v>486</v>
      </c>
      <c r="H23" s="26" t="s">
        <v>486</v>
      </c>
      <c r="I23" s="28">
        <v>0.01</v>
      </c>
      <c r="J23" s="29">
        <v>0.01</v>
      </c>
      <c r="K23" s="29">
        <v>0.01</v>
      </c>
      <c r="L23" s="26" t="s">
        <v>486</v>
      </c>
      <c r="M23" s="28">
        <v>0.01</v>
      </c>
      <c r="N23" s="29">
        <v>0.01</v>
      </c>
      <c r="O23" s="30">
        <v>0.01</v>
      </c>
      <c r="P23" s="28">
        <v>0.01</v>
      </c>
      <c r="Q23" s="29">
        <v>0.01</v>
      </c>
      <c r="R23" s="29">
        <v>0.01</v>
      </c>
      <c r="S23" s="25" t="s">
        <v>486</v>
      </c>
      <c r="T23" s="30">
        <v>7.0000000000000007E-2</v>
      </c>
      <c r="U23" s="28">
        <v>0.01</v>
      </c>
      <c r="V23" s="29">
        <v>0.01</v>
      </c>
      <c r="W23" s="29">
        <v>0.01</v>
      </c>
      <c r="X23" s="26" t="s">
        <v>486</v>
      </c>
      <c r="Y23" s="24" t="s">
        <v>511</v>
      </c>
      <c r="Z23" s="29">
        <v>0.01</v>
      </c>
      <c r="AA23" s="29">
        <v>0.03</v>
      </c>
      <c r="AB23" s="26" t="s">
        <v>486</v>
      </c>
      <c r="AC23" s="10"/>
    </row>
    <row r="24" spans="1:29" x14ac:dyDescent="0.35">
      <c r="A24" s="11"/>
      <c r="B24" s="22" t="s">
        <v>449</v>
      </c>
      <c r="C24" s="24" t="s">
        <v>449</v>
      </c>
      <c r="D24" s="24" t="s">
        <v>449</v>
      </c>
      <c r="E24" s="25" t="s">
        <v>449</v>
      </c>
      <c r="F24" s="25" t="s">
        <v>449</v>
      </c>
      <c r="G24" s="25" t="s">
        <v>449</v>
      </c>
      <c r="H24" s="26" t="s">
        <v>449</v>
      </c>
      <c r="I24" s="24" t="s">
        <v>449</v>
      </c>
      <c r="J24" s="25" t="s">
        <v>449</v>
      </c>
      <c r="K24" s="25" t="s">
        <v>449</v>
      </c>
      <c r="L24" s="26" t="s">
        <v>449</v>
      </c>
      <c r="M24" s="24" t="s">
        <v>449</v>
      </c>
      <c r="N24" s="25" t="s">
        <v>449</v>
      </c>
      <c r="O24" s="26" t="s">
        <v>449</v>
      </c>
      <c r="P24" s="24" t="s">
        <v>449</v>
      </c>
      <c r="Q24" s="25" t="s">
        <v>449</v>
      </c>
      <c r="R24" s="25" t="s">
        <v>449</v>
      </c>
      <c r="S24" s="25" t="s">
        <v>449</v>
      </c>
      <c r="T24" s="26" t="s">
        <v>449</v>
      </c>
      <c r="U24" s="24" t="s">
        <v>449</v>
      </c>
      <c r="V24" s="25" t="s">
        <v>449</v>
      </c>
      <c r="W24" s="25" t="s">
        <v>449</v>
      </c>
      <c r="X24" s="26" t="s">
        <v>449</v>
      </c>
      <c r="Y24" s="24" t="s">
        <v>449</v>
      </c>
      <c r="Z24" s="25" t="s">
        <v>449</v>
      </c>
      <c r="AA24" s="25" t="s">
        <v>502</v>
      </c>
      <c r="AB24" s="26" t="s">
        <v>449</v>
      </c>
      <c r="AC24" s="10"/>
    </row>
    <row r="25" spans="1:29" x14ac:dyDescent="0.35">
      <c r="A25" s="11"/>
      <c r="B25" s="8" t="s">
        <v>1746</v>
      </c>
      <c r="C25" s="9">
        <v>7</v>
      </c>
      <c r="D25" s="10">
        <v>2</v>
      </c>
      <c r="E25" s="5">
        <v>3</v>
      </c>
      <c r="F25" s="5">
        <v>1</v>
      </c>
      <c r="G25" s="5" t="s">
        <v>486</v>
      </c>
      <c r="H25" s="11" t="s">
        <v>486</v>
      </c>
      <c r="I25" s="10">
        <v>2</v>
      </c>
      <c r="J25" s="5" t="s">
        <v>486</v>
      </c>
      <c r="K25" s="5" t="s">
        <v>486</v>
      </c>
      <c r="L25" s="11" t="s">
        <v>486</v>
      </c>
      <c r="M25" s="10">
        <v>4</v>
      </c>
      <c r="N25" s="5">
        <v>2</v>
      </c>
      <c r="O25" s="11">
        <v>1</v>
      </c>
      <c r="P25" s="10">
        <v>5</v>
      </c>
      <c r="Q25" s="5">
        <v>1</v>
      </c>
      <c r="R25" s="5">
        <v>1</v>
      </c>
      <c r="S25" s="5" t="s">
        <v>486</v>
      </c>
      <c r="T25" s="11" t="s">
        <v>486</v>
      </c>
      <c r="U25" s="10">
        <v>1</v>
      </c>
      <c r="V25" s="5" t="s">
        <v>486</v>
      </c>
      <c r="W25" s="5">
        <v>2</v>
      </c>
      <c r="X25" s="11" t="s">
        <v>486</v>
      </c>
      <c r="Y25" s="10">
        <v>3</v>
      </c>
      <c r="Z25" s="5">
        <v>3</v>
      </c>
      <c r="AA25" s="5">
        <v>1</v>
      </c>
      <c r="AB25" s="11" t="s">
        <v>486</v>
      </c>
      <c r="AC25" s="10"/>
    </row>
    <row r="26" spans="1:29" x14ac:dyDescent="0.35">
      <c r="A26" s="11"/>
      <c r="B26" s="8" t="s">
        <v>449</v>
      </c>
      <c r="C26" s="9" t="s">
        <v>511</v>
      </c>
      <c r="D26" s="10" t="s">
        <v>511</v>
      </c>
      <c r="E26" s="5" t="s">
        <v>511</v>
      </c>
      <c r="F26" s="5" t="s">
        <v>511</v>
      </c>
      <c r="G26" s="5" t="s">
        <v>486</v>
      </c>
      <c r="H26" s="11" t="s">
        <v>486</v>
      </c>
      <c r="I26" s="10" t="s">
        <v>511</v>
      </c>
      <c r="J26" s="5" t="s">
        <v>486</v>
      </c>
      <c r="K26" s="5" t="s">
        <v>486</v>
      </c>
      <c r="L26" s="11" t="s">
        <v>486</v>
      </c>
      <c r="M26" s="10" t="s">
        <v>511</v>
      </c>
      <c r="N26" s="5" t="s">
        <v>511</v>
      </c>
      <c r="O26" s="11" t="s">
        <v>511</v>
      </c>
      <c r="P26" s="10" t="s">
        <v>511</v>
      </c>
      <c r="Q26" s="5" t="s">
        <v>511</v>
      </c>
      <c r="R26" s="5" t="s">
        <v>511</v>
      </c>
      <c r="S26" s="5" t="s">
        <v>486</v>
      </c>
      <c r="T26" s="11" t="s">
        <v>486</v>
      </c>
      <c r="U26" s="10" t="s">
        <v>511</v>
      </c>
      <c r="V26" s="5" t="s">
        <v>486</v>
      </c>
      <c r="W26" s="5" t="s">
        <v>511</v>
      </c>
      <c r="X26" s="11" t="s">
        <v>486</v>
      </c>
      <c r="Y26" s="10" t="s">
        <v>511</v>
      </c>
      <c r="Z26" s="5" t="s">
        <v>511</v>
      </c>
      <c r="AA26" s="14">
        <v>0.01</v>
      </c>
      <c r="AB26" s="11" t="s">
        <v>486</v>
      </c>
      <c r="AC26" s="10"/>
    </row>
    <row r="27" spans="1:29" x14ac:dyDescent="0.35">
      <c r="A27" s="11"/>
      <c r="B27" s="22" t="s">
        <v>1747</v>
      </c>
      <c r="C27" s="23">
        <v>117</v>
      </c>
      <c r="D27" s="24">
        <v>77</v>
      </c>
      <c r="E27" s="25">
        <v>19</v>
      </c>
      <c r="F27" s="25">
        <v>4</v>
      </c>
      <c r="G27" s="25">
        <v>2</v>
      </c>
      <c r="H27" s="26" t="s">
        <v>486</v>
      </c>
      <c r="I27" s="24">
        <v>75</v>
      </c>
      <c r="J27" s="25">
        <v>1</v>
      </c>
      <c r="K27" s="25" t="s">
        <v>486</v>
      </c>
      <c r="L27" s="26" t="s">
        <v>486</v>
      </c>
      <c r="M27" s="24">
        <v>78</v>
      </c>
      <c r="N27" s="25">
        <v>39</v>
      </c>
      <c r="O27" s="26" t="s">
        <v>486</v>
      </c>
      <c r="P27" s="24">
        <v>85</v>
      </c>
      <c r="Q27" s="25">
        <v>20</v>
      </c>
      <c r="R27" s="25">
        <v>9</v>
      </c>
      <c r="S27" s="25">
        <v>3</v>
      </c>
      <c r="T27" s="26" t="s">
        <v>486</v>
      </c>
      <c r="U27" s="24">
        <v>13</v>
      </c>
      <c r="V27" s="25">
        <v>4</v>
      </c>
      <c r="W27" s="25">
        <v>57</v>
      </c>
      <c r="X27" s="26" t="s">
        <v>486</v>
      </c>
      <c r="Y27" s="24">
        <v>35</v>
      </c>
      <c r="Z27" s="25">
        <v>79</v>
      </c>
      <c r="AA27" s="25">
        <v>1</v>
      </c>
      <c r="AB27" s="26">
        <v>2</v>
      </c>
      <c r="AC27" s="10"/>
    </row>
    <row r="28" spans="1:29" x14ac:dyDescent="0.35">
      <c r="A28" s="11"/>
      <c r="B28" s="22" t="s">
        <v>449</v>
      </c>
      <c r="C28" s="27">
        <v>0.02</v>
      </c>
      <c r="D28" s="28">
        <v>0.02</v>
      </c>
      <c r="E28" s="29">
        <v>0.02</v>
      </c>
      <c r="F28" s="29">
        <v>0.01</v>
      </c>
      <c r="G28" s="29">
        <v>0.37</v>
      </c>
      <c r="H28" s="26" t="s">
        <v>486</v>
      </c>
      <c r="I28" s="28">
        <v>0.03</v>
      </c>
      <c r="J28" s="25" t="s">
        <v>511</v>
      </c>
      <c r="K28" s="25" t="s">
        <v>486</v>
      </c>
      <c r="L28" s="26" t="s">
        <v>486</v>
      </c>
      <c r="M28" s="28">
        <v>0.04</v>
      </c>
      <c r="N28" s="29">
        <v>0.01</v>
      </c>
      <c r="O28" s="26" t="s">
        <v>486</v>
      </c>
      <c r="P28" s="28">
        <v>0.02</v>
      </c>
      <c r="Q28" s="29">
        <v>0.01</v>
      </c>
      <c r="R28" s="29">
        <v>0.03</v>
      </c>
      <c r="S28" s="29">
        <v>7.0000000000000007E-2</v>
      </c>
      <c r="T28" s="26" t="s">
        <v>486</v>
      </c>
      <c r="U28" s="28">
        <v>0.03</v>
      </c>
      <c r="V28" s="29">
        <v>0.01</v>
      </c>
      <c r="W28" s="29">
        <v>0.03</v>
      </c>
      <c r="X28" s="26" t="s">
        <v>486</v>
      </c>
      <c r="Y28" s="28">
        <v>0.03</v>
      </c>
      <c r="Z28" s="29">
        <v>0.02</v>
      </c>
      <c r="AA28" s="29">
        <v>0.01</v>
      </c>
      <c r="AB28" s="30">
        <v>0.04</v>
      </c>
      <c r="AC28" s="10"/>
    </row>
    <row r="29" spans="1:29" x14ac:dyDescent="0.35">
      <c r="A29" s="11"/>
      <c r="B29" s="22" t="s">
        <v>449</v>
      </c>
      <c r="C29" s="24" t="s">
        <v>1748</v>
      </c>
      <c r="D29" s="24" t="s">
        <v>449</v>
      </c>
      <c r="E29" s="25" t="s">
        <v>449</v>
      </c>
      <c r="F29" s="25" t="s">
        <v>449</v>
      </c>
      <c r="G29" s="25" t="s">
        <v>449</v>
      </c>
      <c r="H29" s="26" t="s">
        <v>449</v>
      </c>
      <c r="I29" s="24" t="s">
        <v>525</v>
      </c>
      <c r="J29" s="25" t="s">
        <v>449</v>
      </c>
      <c r="K29" s="25" t="s">
        <v>449</v>
      </c>
      <c r="L29" s="26" t="s">
        <v>449</v>
      </c>
      <c r="M29" s="24" t="s">
        <v>507</v>
      </c>
      <c r="N29" s="25" t="s">
        <v>449</v>
      </c>
      <c r="O29" s="26" t="s">
        <v>449</v>
      </c>
      <c r="P29" s="24" t="s">
        <v>594</v>
      </c>
      <c r="Q29" s="25" t="s">
        <v>449</v>
      </c>
      <c r="R29" s="25" t="s">
        <v>449</v>
      </c>
      <c r="S29" s="25" t="s">
        <v>449</v>
      </c>
      <c r="T29" s="26" t="s">
        <v>449</v>
      </c>
      <c r="U29" s="24" t="s">
        <v>449</v>
      </c>
      <c r="V29" s="25" t="s">
        <v>449</v>
      </c>
      <c r="W29" s="25" t="s">
        <v>449</v>
      </c>
      <c r="X29" s="26" t="s">
        <v>449</v>
      </c>
      <c r="Y29" s="24" t="s">
        <v>449</v>
      </c>
      <c r="Z29" s="25" t="s">
        <v>449</v>
      </c>
      <c r="AA29" s="25" t="s">
        <v>449</v>
      </c>
      <c r="AB29" s="26" t="s">
        <v>449</v>
      </c>
      <c r="AC29" s="10"/>
    </row>
    <row r="30" spans="1:29" x14ac:dyDescent="0.35">
      <c r="A30" s="11"/>
      <c r="B30" s="8" t="s">
        <v>1749</v>
      </c>
      <c r="C30" s="9" t="s">
        <v>486</v>
      </c>
      <c r="D30" s="10" t="s">
        <v>486</v>
      </c>
      <c r="E30" s="5" t="s">
        <v>486</v>
      </c>
      <c r="F30" s="5" t="s">
        <v>486</v>
      </c>
      <c r="G30" s="5" t="s">
        <v>486</v>
      </c>
      <c r="H30" s="11" t="s">
        <v>486</v>
      </c>
      <c r="I30" s="10" t="s">
        <v>486</v>
      </c>
      <c r="J30" s="5" t="s">
        <v>486</v>
      </c>
      <c r="K30" s="5" t="s">
        <v>486</v>
      </c>
      <c r="L30" s="11" t="s">
        <v>486</v>
      </c>
      <c r="M30" s="10" t="s">
        <v>486</v>
      </c>
      <c r="N30" s="5" t="s">
        <v>486</v>
      </c>
      <c r="O30" s="11" t="s">
        <v>486</v>
      </c>
      <c r="P30" s="10" t="s">
        <v>486</v>
      </c>
      <c r="Q30" s="5" t="s">
        <v>486</v>
      </c>
      <c r="R30" s="5" t="s">
        <v>486</v>
      </c>
      <c r="S30" s="5" t="s">
        <v>486</v>
      </c>
      <c r="T30" s="11" t="s">
        <v>486</v>
      </c>
      <c r="U30" s="10" t="s">
        <v>486</v>
      </c>
      <c r="V30" s="5" t="s">
        <v>486</v>
      </c>
      <c r="W30" s="5" t="s">
        <v>486</v>
      </c>
      <c r="X30" s="11" t="s">
        <v>486</v>
      </c>
      <c r="Y30" s="10" t="s">
        <v>486</v>
      </c>
      <c r="Z30" s="5" t="s">
        <v>486</v>
      </c>
      <c r="AA30" s="5" t="s">
        <v>486</v>
      </c>
      <c r="AB30" s="11" t="s">
        <v>486</v>
      </c>
      <c r="AC30" s="10"/>
    </row>
    <row r="31" spans="1:29" x14ac:dyDescent="0.35">
      <c r="A31" s="11"/>
      <c r="B31" s="8" t="s">
        <v>449</v>
      </c>
      <c r="C31" s="9" t="s">
        <v>486</v>
      </c>
      <c r="D31" s="10" t="s">
        <v>486</v>
      </c>
      <c r="E31" s="5" t="s">
        <v>486</v>
      </c>
      <c r="F31" s="5" t="s">
        <v>486</v>
      </c>
      <c r="G31" s="5" t="s">
        <v>486</v>
      </c>
      <c r="H31" s="11" t="s">
        <v>486</v>
      </c>
      <c r="I31" s="10" t="s">
        <v>486</v>
      </c>
      <c r="J31" s="5" t="s">
        <v>486</v>
      </c>
      <c r="K31" s="5" t="s">
        <v>486</v>
      </c>
      <c r="L31" s="11" t="s">
        <v>486</v>
      </c>
      <c r="M31" s="10" t="s">
        <v>486</v>
      </c>
      <c r="N31" s="5" t="s">
        <v>486</v>
      </c>
      <c r="O31" s="11" t="s">
        <v>486</v>
      </c>
      <c r="P31" s="10" t="s">
        <v>486</v>
      </c>
      <c r="Q31" s="5" t="s">
        <v>486</v>
      </c>
      <c r="R31" s="5" t="s">
        <v>486</v>
      </c>
      <c r="S31" s="5" t="s">
        <v>486</v>
      </c>
      <c r="T31" s="11" t="s">
        <v>486</v>
      </c>
      <c r="U31" s="10" t="s">
        <v>486</v>
      </c>
      <c r="V31" s="5" t="s">
        <v>486</v>
      </c>
      <c r="W31" s="5" t="s">
        <v>486</v>
      </c>
      <c r="X31" s="11" t="s">
        <v>486</v>
      </c>
      <c r="Y31" s="10" t="s">
        <v>486</v>
      </c>
      <c r="Z31" s="5" t="s">
        <v>486</v>
      </c>
      <c r="AA31" s="5" t="s">
        <v>486</v>
      </c>
      <c r="AB31" s="11" t="s">
        <v>486</v>
      </c>
      <c r="AC31" s="10"/>
    </row>
    <row r="32" spans="1:29" x14ac:dyDescent="0.35">
      <c r="A32" s="11"/>
      <c r="B32" s="22" t="s">
        <v>1750</v>
      </c>
      <c r="C32" s="23">
        <v>33</v>
      </c>
      <c r="D32" s="24">
        <v>27</v>
      </c>
      <c r="E32" s="25">
        <v>6</v>
      </c>
      <c r="F32" s="25" t="s">
        <v>486</v>
      </c>
      <c r="G32" s="25" t="s">
        <v>486</v>
      </c>
      <c r="H32" s="26" t="s">
        <v>486</v>
      </c>
      <c r="I32" s="24">
        <v>15</v>
      </c>
      <c r="J32" s="25">
        <v>1</v>
      </c>
      <c r="K32" s="25">
        <v>9</v>
      </c>
      <c r="L32" s="26">
        <v>1</v>
      </c>
      <c r="M32" s="24">
        <v>9</v>
      </c>
      <c r="N32" s="25">
        <v>24</v>
      </c>
      <c r="O32" s="26" t="s">
        <v>486</v>
      </c>
      <c r="P32" s="24">
        <v>20</v>
      </c>
      <c r="Q32" s="25">
        <v>13</v>
      </c>
      <c r="R32" s="25" t="s">
        <v>486</v>
      </c>
      <c r="S32" s="25" t="s">
        <v>486</v>
      </c>
      <c r="T32" s="26" t="s">
        <v>486</v>
      </c>
      <c r="U32" s="24">
        <v>8</v>
      </c>
      <c r="V32" s="25">
        <v>5</v>
      </c>
      <c r="W32" s="25">
        <v>12</v>
      </c>
      <c r="X32" s="26" t="s">
        <v>486</v>
      </c>
      <c r="Y32" s="24">
        <v>6</v>
      </c>
      <c r="Z32" s="25">
        <v>25</v>
      </c>
      <c r="AA32" s="25">
        <v>1</v>
      </c>
      <c r="AB32" s="26">
        <v>1</v>
      </c>
      <c r="AC32" s="10"/>
    </row>
    <row r="33" spans="1:29" x14ac:dyDescent="0.35">
      <c r="A33" s="11"/>
      <c r="B33" s="22" t="s">
        <v>449</v>
      </c>
      <c r="C33" s="27">
        <v>0.01</v>
      </c>
      <c r="D33" s="28">
        <v>0.01</v>
      </c>
      <c r="E33" s="29">
        <v>0.01</v>
      </c>
      <c r="F33" s="25" t="s">
        <v>486</v>
      </c>
      <c r="G33" s="25" t="s">
        <v>486</v>
      </c>
      <c r="H33" s="26" t="s">
        <v>486</v>
      </c>
      <c r="I33" s="28">
        <v>0.01</v>
      </c>
      <c r="J33" s="25" t="s">
        <v>511</v>
      </c>
      <c r="K33" s="29">
        <v>0.02</v>
      </c>
      <c r="L33" s="30">
        <v>7.0000000000000007E-2</v>
      </c>
      <c r="M33" s="24" t="s">
        <v>511</v>
      </c>
      <c r="N33" s="29">
        <v>0.01</v>
      </c>
      <c r="O33" s="26" t="s">
        <v>486</v>
      </c>
      <c r="P33" s="28">
        <v>0.01</v>
      </c>
      <c r="Q33" s="29">
        <v>0.01</v>
      </c>
      <c r="R33" s="25" t="s">
        <v>486</v>
      </c>
      <c r="S33" s="25" t="s">
        <v>486</v>
      </c>
      <c r="T33" s="26" t="s">
        <v>486</v>
      </c>
      <c r="U33" s="28">
        <v>0.02</v>
      </c>
      <c r="V33" s="29">
        <v>0.02</v>
      </c>
      <c r="W33" s="29">
        <v>0.01</v>
      </c>
      <c r="X33" s="26" t="s">
        <v>486</v>
      </c>
      <c r="Y33" s="24" t="s">
        <v>511</v>
      </c>
      <c r="Z33" s="29">
        <v>0.01</v>
      </c>
      <c r="AA33" s="29">
        <v>0.01</v>
      </c>
      <c r="AB33" s="30">
        <v>0.03</v>
      </c>
      <c r="AC33" s="10"/>
    </row>
    <row r="34" spans="1:29" x14ac:dyDescent="0.35">
      <c r="A34" s="11"/>
      <c r="B34" s="22" t="s">
        <v>449</v>
      </c>
      <c r="C34" s="24" t="s">
        <v>449</v>
      </c>
      <c r="D34" s="24" t="s">
        <v>449</v>
      </c>
      <c r="E34" s="25" t="s">
        <v>449</v>
      </c>
      <c r="F34" s="25" t="s">
        <v>449</v>
      </c>
      <c r="G34" s="25" t="s">
        <v>449</v>
      </c>
      <c r="H34" s="26" t="s">
        <v>449</v>
      </c>
      <c r="I34" s="24" t="s">
        <v>449</v>
      </c>
      <c r="J34" s="25" t="s">
        <v>449</v>
      </c>
      <c r="K34" s="25" t="s">
        <v>600</v>
      </c>
      <c r="L34" s="26" t="s">
        <v>449</v>
      </c>
      <c r="M34" s="24" t="s">
        <v>449</v>
      </c>
      <c r="N34" s="25" t="s">
        <v>449</v>
      </c>
      <c r="O34" s="26" t="s">
        <v>449</v>
      </c>
      <c r="P34" s="24" t="s">
        <v>449</v>
      </c>
      <c r="Q34" s="25" t="s">
        <v>449</v>
      </c>
      <c r="R34" s="25" t="s">
        <v>449</v>
      </c>
      <c r="S34" s="25" t="s">
        <v>449</v>
      </c>
      <c r="T34" s="26" t="s">
        <v>449</v>
      </c>
      <c r="U34" s="24" t="s">
        <v>501</v>
      </c>
      <c r="V34" s="25" t="s">
        <v>449</v>
      </c>
      <c r="W34" s="25" t="s">
        <v>449</v>
      </c>
      <c r="X34" s="26" t="s">
        <v>449</v>
      </c>
      <c r="Y34" s="24" t="s">
        <v>449</v>
      </c>
      <c r="Z34" s="25" t="s">
        <v>449</v>
      </c>
      <c r="AA34" s="25" t="s">
        <v>449</v>
      </c>
      <c r="AB34" s="26" t="s">
        <v>449</v>
      </c>
      <c r="AC34" s="10"/>
    </row>
    <row r="35" spans="1:29" ht="29" x14ac:dyDescent="0.35">
      <c r="A35" s="11"/>
      <c r="B35" s="8" t="s">
        <v>1751</v>
      </c>
      <c r="C35" s="9">
        <v>44</v>
      </c>
      <c r="D35" s="10">
        <v>31</v>
      </c>
      <c r="E35" s="5">
        <v>11</v>
      </c>
      <c r="F35" s="5">
        <v>2</v>
      </c>
      <c r="G35" s="5" t="s">
        <v>486</v>
      </c>
      <c r="H35" s="11" t="s">
        <v>486</v>
      </c>
      <c r="I35" s="10">
        <v>19</v>
      </c>
      <c r="J35" s="5">
        <v>2</v>
      </c>
      <c r="K35" s="5">
        <v>10</v>
      </c>
      <c r="L35" s="11" t="s">
        <v>486</v>
      </c>
      <c r="M35" s="10">
        <v>19</v>
      </c>
      <c r="N35" s="5">
        <v>20</v>
      </c>
      <c r="O35" s="11">
        <v>4</v>
      </c>
      <c r="P35" s="10">
        <v>26</v>
      </c>
      <c r="Q35" s="5">
        <v>16</v>
      </c>
      <c r="R35" s="5">
        <v>1</v>
      </c>
      <c r="S35" s="5">
        <v>1</v>
      </c>
      <c r="T35" s="11" t="s">
        <v>486</v>
      </c>
      <c r="U35" s="10">
        <v>4</v>
      </c>
      <c r="V35" s="5">
        <v>4</v>
      </c>
      <c r="W35" s="5">
        <v>19</v>
      </c>
      <c r="X35" s="11">
        <v>1</v>
      </c>
      <c r="Y35" s="10">
        <v>11</v>
      </c>
      <c r="Z35" s="5">
        <v>32</v>
      </c>
      <c r="AA35" s="5">
        <v>1</v>
      </c>
      <c r="AB35" s="11" t="s">
        <v>486</v>
      </c>
      <c r="AC35" s="10"/>
    </row>
    <row r="36" spans="1:29" x14ac:dyDescent="0.35">
      <c r="A36" s="11"/>
      <c r="B36" s="8" t="s">
        <v>449</v>
      </c>
      <c r="C36" s="12">
        <v>0.01</v>
      </c>
      <c r="D36" s="13">
        <v>0.01</v>
      </c>
      <c r="E36" s="14">
        <v>0.01</v>
      </c>
      <c r="F36" s="14">
        <v>0.01</v>
      </c>
      <c r="G36" s="5" t="s">
        <v>486</v>
      </c>
      <c r="H36" s="11" t="s">
        <v>486</v>
      </c>
      <c r="I36" s="13">
        <v>0.01</v>
      </c>
      <c r="J36" s="5" t="s">
        <v>511</v>
      </c>
      <c r="K36" s="14">
        <v>0.02</v>
      </c>
      <c r="L36" s="11" t="s">
        <v>486</v>
      </c>
      <c r="M36" s="13">
        <v>0.01</v>
      </c>
      <c r="N36" s="14">
        <v>0.01</v>
      </c>
      <c r="O36" s="15">
        <v>0.01</v>
      </c>
      <c r="P36" s="13">
        <v>0.01</v>
      </c>
      <c r="Q36" s="14">
        <v>0.01</v>
      </c>
      <c r="R36" s="5" t="s">
        <v>511</v>
      </c>
      <c r="S36" s="14">
        <v>0.03</v>
      </c>
      <c r="T36" s="11" t="s">
        <v>486</v>
      </c>
      <c r="U36" s="13">
        <v>0.01</v>
      </c>
      <c r="V36" s="14">
        <v>0.01</v>
      </c>
      <c r="W36" s="14">
        <v>0.01</v>
      </c>
      <c r="X36" s="15">
        <v>0.02</v>
      </c>
      <c r="Y36" s="13">
        <v>0.01</v>
      </c>
      <c r="Z36" s="14">
        <v>0.01</v>
      </c>
      <c r="AA36" s="14">
        <v>0.01</v>
      </c>
      <c r="AB36" s="11" t="s">
        <v>486</v>
      </c>
      <c r="AC36" s="10"/>
    </row>
    <row r="37" spans="1:29" x14ac:dyDescent="0.35">
      <c r="A37" s="11"/>
      <c r="B37" s="8" t="s">
        <v>449</v>
      </c>
      <c r="C37" s="10" t="s">
        <v>449</v>
      </c>
      <c r="D37" s="10" t="s">
        <v>449</v>
      </c>
      <c r="E37" s="5" t="s">
        <v>449</v>
      </c>
      <c r="F37" s="5" t="s">
        <v>449</v>
      </c>
      <c r="G37" s="5" t="s">
        <v>449</v>
      </c>
      <c r="H37" s="11" t="s">
        <v>449</v>
      </c>
      <c r="I37" s="10" t="s">
        <v>449</v>
      </c>
      <c r="J37" s="5" t="s">
        <v>449</v>
      </c>
      <c r="K37" s="5" t="s">
        <v>505</v>
      </c>
      <c r="L37" s="11" t="s">
        <v>449</v>
      </c>
      <c r="M37" s="10" t="s">
        <v>449</v>
      </c>
      <c r="N37" s="5" t="s">
        <v>449</v>
      </c>
      <c r="O37" s="11" t="s">
        <v>449</v>
      </c>
      <c r="P37" s="10" t="s">
        <v>449</v>
      </c>
      <c r="Q37" s="5" t="s">
        <v>449</v>
      </c>
      <c r="R37" s="5" t="s">
        <v>449</v>
      </c>
      <c r="S37" s="5" t="s">
        <v>449</v>
      </c>
      <c r="T37" s="11" t="s">
        <v>449</v>
      </c>
      <c r="U37" s="10" t="s">
        <v>449</v>
      </c>
      <c r="V37" s="5" t="s">
        <v>449</v>
      </c>
      <c r="W37" s="5" t="s">
        <v>449</v>
      </c>
      <c r="X37" s="11" t="s">
        <v>449</v>
      </c>
      <c r="Y37" s="10" t="s">
        <v>449</v>
      </c>
      <c r="Z37" s="5" t="s">
        <v>449</v>
      </c>
      <c r="AA37" s="5" t="s">
        <v>449</v>
      </c>
      <c r="AB37" s="11" t="s">
        <v>449</v>
      </c>
      <c r="AC37" s="10"/>
    </row>
    <row r="38" spans="1:29" x14ac:dyDescent="0.35">
      <c r="A38" s="11"/>
      <c r="B38" s="22" t="s">
        <v>1752</v>
      </c>
      <c r="C38" s="23">
        <v>64</v>
      </c>
      <c r="D38" s="24">
        <v>42</v>
      </c>
      <c r="E38" s="25">
        <v>11</v>
      </c>
      <c r="F38" s="25">
        <v>1</v>
      </c>
      <c r="G38" s="25" t="s">
        <v>486</v>
      </c>
      <c r="H38" s="26" t="s">
        <v>486</v>
      </c>
      <c r="I38" s="24">
        <v>19</v>
      </c>
      <c r="J38" s="25">
        <v>12</v>
      </c>
      <c r="K38" s="25">
        <v>11</v>
      </c>
      <c r="L38" s="26" t="s">
        <v>486</v>
      </c>
      <c r="M38" s="24">
        <v>20</v>
      </c>
      <c r="N38" s="25">
        <v>39</v>
      </c>
      <c r="O38" s="26">
        <v>6</v>
      </c>
      <c r="P38" s="24">
        <v>34</v>
      </c>
      <c r="Q38" s="25">
        <v>28</v>
      </c>
      <c r="R38" s="25">
        <v>1</v>
      </c>
      <c r="S38" s="25">
        <v>1</v>
      </c>
      <c r="T38" s="26" t="s">
        <v>486</v>
      </c>
      <c r="U38" s="24">
        <v>3</v>
      </c>
      <c r="V38" s="25" t="s">
        <v>486</v>
      </c>
      <c r="W38" s="25">
        <v>26</v>
      </c>
      <c r="X38" s="26">
        <v>1</v>
      </c>
      <c r="Y38" s="24">
        <v>19</v>
      </c>
      <c r="Z38" s="25">
        <v>36</v>
      </c>
      <c r="AA38" s="25">
        <v>4</v>
      </c>
      <c r="AB38" s="26" t="s">
        <v>486</v>
      </c>
      <c r="AC38" s="10"/>
    </row>
    <row r="39" spans="1:29" x14ac:dyDescent="0.35">
      <c r="A39" s="11"/>
      <c r="B39" s="22" t="s">
        <v>449</v>
      </c>
      <c r="C39" s="27">
        <v>0.01</v>
      </c>
      <c r="D39" s="28">
        <v>0.01</v>
      </c>
      <c r="E39" s="29">
        <v>0.01</v>
      </c>
      <c r="F39" s="25" t="s">
        <v>511</v>
      </c>
      <c r="G39" s="25" t="s">
        <v>486</v>
      </c>
      <c r="H39" s="26" t="s">
        <v>486</v>
      </c>
      <c r="I39" s="28">
        <v>0.01</v>
      </c>
      <c r="J39" s="29">
        <v>0.03</v>
      </c>
      <c r="K39" s="29">
        <v>0.02</v>
      </c>
      <c r="L39" s="26" t="s">
        <v>486</v>
      </c>
      <c r="M39" s="28">
        <v>0.01</v>
      </c>
      <c r="N39" s="29">
        <v>0.01</v>
      </c>
      <c r="O39" s="30">
        <v>0.02</v>
      </c>
      <c r="P39" s="28">
        <v>0.01</v>
      </c>
      <c r="Q39" s="29">
        <v>0.02</v>
      </c>
      <c r="R39" s="29">
        <v>0.01</v>
      </c>
      <c r="S39" s="29">
        <v>0.03</v>
      </c>
      <c r="T39" s="26" t="s">
        <v>486</v>
      </c>
      <c r="U39" s="28">
        <v>0.01</v>
      </c>
      <c r="V39" s="25" t="s">
        <v>486</v>
      </c>
      <c r="W39" s="29">
        <v>0.01</v>
      </c>
      <c r="X39" s="30">
        <v>0.03</v>
      </c>
      <c r="Y39" s="28">
        <v>0.01</v>
      </c>
      <c r="Z39" s="29">
        <v>0.01</v>
      </c>
      <c r="AA39" s="29">
        <v>0.03</v>
      </c>
      <c r="AB39" s="26" t="s">
        <v>486</v>
      </c>
      <c r="AC39" s="10"/>
    </row>
    <row r="40" spans="1:29" x14ac:dyDescent="0.35">
      <c r="A40" s="11"/>
      <c r="B40" s="22" t="s">
        <v>449</v>
      </c>
      <c r="C40" s="24" t="s">
        <v>779</v>
      </c>
      <c r="D40" s="24" t="s">
        <v>449</v>
      </c>
      <c r="E40" s="25" t="s">
        <v>449</v>
      </c>
      <c r="F40" s="25" t="s">
        <v>449</v>
      </c>
      <c r="G40" s="25" t="s">
        <v>449</v>
      </c>
      <c r="H40" s="26" t="s">
        <v>449</v>
      </c>
      <c r="I40" s="24" t="s">
        <v>449</v>
      </c>
      <c r="J40" s="25" t="s">
        <v>600</v>
      </c>
      <c r="K40" s="25" t="s">
        <v>665</v>
      </c>
      <c r="L40" s="26" t="s">
        <v>449</v>
      </c>
      <c r="M40" s="24" t="s">
        <v>449</v>
      </c>
      <c r="N40" s="25" t="s">
        <v>449</v>
      </c>
      <c r="O40" s="26" t="s">
        <v>449</v>
      </c>
      <c r="P40" s="24" t="s">
        <v>449</v>
      </c>
      <c r="Q40" s="25" t="s">
        <v>449</v>
      </c>
      <c r="R40" s="25" t="s">
        <v>449</v>
      </c>
      <c r="S40" s="25" t="s">
        <v>449</v>
      </c>
      <c r="T40" s="26" t="s">
        <v>449</v>
      </c>
      <c r="U40" s="24" t="s">
        <v>449</v>
      </c>
      <c r="V40" s="25" t="s">
        <v>449</v>
      </c>
      <c r="W40" s="25" t="s">
        <v>449</v>
      </c>
      <c r="X40" s="26" t="s">
        <v>449</v>
      </c>
      <c r="Y40" s="24" t="s">
        <v>449</v>
      </c>
      <c r="Z40" s="25" t="s">
        <v>449</v>
      </c>
      <c r="AA40" s="25" t="s">
        <v>636</v>
      </c>
      <c r="AB40" s="26" t="s">
        <v>449</v>
      </c>
      <c r="AC40" s="10"/>
    </row>
    <row r="41" spans="1:29" x14ac:dyDescent="0.35">
      <c r="A41" s="11"/>
      <c r="B41" s="8" t="s">
        <v>1753</v>
      </c>
      <c r="C41" s="9">
        <v>14</v>
      </c>
      <c r="D41" s="10">
        <v>9</v>
      </c>
      <c r="E41" s="5">
        <v>5</v>
      </c>
      <c r="F41" s="5" t="s">
        <v>486</v>
      </c>
      <c r="G41" s="5" t="s">
        <v>486</v>
      </c>
      <c r="H41" s="11" t="s">
        <v>486</v>
      </c>
      <c r="I41" s="10">
        <v>7</v>
      </c>
      <c r="J41" s="5" t="s">
        <v>486</v>
      </c>
      <c r="K41" s="5">
        <v>2</v>
      </c>
      <c r="L41" s="11" t="s">
        <v>486</v>
      </c>
      <c r="M41" s="10">
        <v>7</v>
      </c>
      <c r="N41" s="5">
        <v>6</v>
      </c>
      <c r="O41" s="11">
        <v>2</v>
      </c>
      <c r="P41" s="10">
        <v>4</v>
      </c>
      <c r="Q41" s="5">
        <v>3</v>
      </c>
      <c r="R41" s="5">
        <v>7</v>
      </c>
      <c r="S41" s="5">
        <v>1</v>
      </c>
      <c r="T41" s="11" t="s">
        <v>486</v>
      </c>
      <c r="U41" s="10">
        <v>5</v>
      </c>
      <c r="V41" s="5">
        <v>1</v>
      </c>
      <c r="W41" s="5">
        <v>3</v>
      </c>
      <c r="X41" s="11" t="s">
        <v>486</v>
      </c>
      <c r="Y41" s="10">
        <v>10</v>
      </c>
      <c r="Z41" s="5">
        <v>2</v>
      </c>
      <c r="AA41" s="5">
        <v>1</v>
      </c>
      <c r="AB41" s="11" t="s">
        <v>486</v>
      </c>
      <c r="AC41" s="10"/>
    </row>
    <row r="42" spans="1:29" x14ac:dyDescent="0.35">
      <c r="A42" s="11"/>
      <c r="B42" s="8" t="s">
        <v>449</v>
      </c>
      <c r="C42" s="10" t="s">
        <v>511</v>
      </c>
      <c r="D42" s="10" t="s">
        <v>511</v>
      </c>
      <c r="E42" s="5" t="s">
        <v>511</v>
      </c>
      <c r="F42" s="5" t="s">
        <v>486</v>
      </c>
      <c r="G42" s="5" t="s">
        <v>486</v>
      </c>
      <c r="H42" s="11" t="s">
        <v>486</v>
      </c>
      <c r="I42" s="10" t="s">
        <v>511</v>
      </c>
      <c r="J42" s="5" t="s">
        <v>486</v>
      </c>
      <c r="K42" s="5" t="s">
        <v>511</v>
      </c>
      <c r="L42" s="11" t="s">
        <v>486</v>
      </c>
      <c r="M42" s="10" t="s">
        <v>511</v>
      </c>
      <c r="N42" s="5" t="s">
        <v>511</v>
      </c>
      <c r="O42" s="11" t="s">
        <v>511</v>
      </c>
      <c r="P42" s="10" t="s">
        <v>511</v>
      </c>
      <c r="Q42" s="5" t="s">
        <v>511</v>
      </c>
      <c r="R42" s="14">
        <v>0.03</v>
      </c>
      <c r="S42" s="14">
        <v>0.02</v>
      </c>
      <c r="T42" s="11" t="s">
        <v>486</v>
      </c>
      <c r="U42" s="13">
        <v>0.01</v>
      </c>
      <c r="V42" s="5" t="s">
        <v>511</v>
      </c>
      <c r="W42" s="5" t="s">
        <v>511</v>
      </c>
      <c r="X42" s="11" t="s">
        <v>486</v>
      </c>
      <c r="Y42" s="13">
        <v>0.01</v>
      </c>
      <c r="Z42" s="5" t="s">
        <v>511</v>
      </c>
      <c r="AA42" s="14">
        <v>0.01</v>
      </c>
      <c r="AB42" s="11" t="s">
        <v>486</v>
      </c>
      <c r="AC42" s="10"/>
    </row>
    <row r="43" spans="1:29" x14ac:dyDescent="0.35">
      <c r="A43" s="11"/>
      <c r="B43" s="8" t="s">
        <v>449</v>
      </c>
      <c r="C43" s="10" t="s">
        <v>1644</v>
      </c>
      <c r="D43" s="10" t="s">
        <v>449</v>
      </c>
      <c r="E43" s="5" t="s">
        <v>449</v>
      </c>
      <c r="F43" s="5" t="s">
        <v>449</v>
      </c>
      <c r="G43" s="5" t="s">
        <v>449</v>
      </c>
      <c r="H43" s="11" t="s">
        <v>449</v>
      </c>
      <c r="I43" s="10" t="s">
        <v>449</v>
      </c>
      <c r="J43" s="5" t="s">
        <v>449</v>
      </c>
      <c r="K43" s="5" t="s">
        <v>449</v>
      </c>
      <c r="L43" s="11" t="s">
        <v>449</v>
      </c>
      <c r="M43" s="10" t="s">
        <v>449</v>
      </c>
      <c r="N43" s="5" t="s">
        <v>449</v>
      </c>
      <c r="O43" s="11" t="s">
        <v>449</v>
      </c>
      <c r="P43" s="10" t="s">
        <v>449</v>
      </c>
      <c r="Q43" s="5" t="s">
        <v>449</v>
      </c>
      <c r="R43" s="5" t="s">
        <v>508</v>
      </c>
      <c r="S43" s="5" t="s">
        <v>449</v>
      </c>
      <c r="T43" s="11" t="s">
        <v>449</v>
      </c>
      <c r="U43" s="10" t="s">
        <v>501</v>
      </c>
      <c r="V43" s="5" t="s">
        <v>449</v>
      </c>
      <c r="W43" s="5" t="s">
        <v>449</v>
      </c>
      <c r="X43" s="11" t="s">
        <v>449</v>
      </c>
      <c r="Y43" s="10" t="s">
        <v>598</v>
      </c>
      <c r="Z43" s="5" t="s">
        <v>449</v>
      </c>
      <c r="AA43" s="5" t="s">
        <v>636</v>
      </c>
      <c r="AB43" s="11" t="s">
        <v>449</v>
      </c>
      <c r="AC43" s="10"/>
    </row>
    <row r="44" spans="1:29" x14ac:dyDescent="0.35">
      <c r="A44" s="11"/>
      <c r="B44" s="22" t="s">
        <v>1754</v>
      </c>
      <c r="C44" s="23" t="s">
        <v>486</v>
      </c>
      <c r="D44" s="24" t="s">
        <v>486</v>
      </c>
      <c r="E44" s="25" t="s">
        <v>486</v>
      </c>
      <c r="F44" s="25" t="s">
        <v>486</v>
      </c>
      <c r="G44" s="25" t="s">
        <v>486</v>
      </c>
      <c r="H44" s="26" t="s">
        <v>486</v>
      </c>
      <c r="I44" s="24" t="s">
        <v>486</v>
      </c>
      <c r="J44" s="25" t="s">
        <v>486</v>
      </c>
      <c r="K44" s="25" t="s">
        <v>486</v>
      </c>
      <c r="L44" s="26" t="s">
        <v>486</v>
      </c>
      <c r="M44" s="24" t="s">
        <v>486</v>
      </c>
      <c r="N44" s="25" t="s">
        <v>486</v>
      </c>
      <c r="O44" s="26" t="s">
        <v>486</v>
      </c>
      <c r="P44" s="24" t="s">
        <v>486</v>
      </c>
      <c r="Q44" s="25" t="s">
        <v>486</v>
      </c>
      <c r="R44" s="25" t="s">
        <v>486</v>
      </c>
      <c r="S44" s="25" t="s">
        <v>486</v>
      </c>
      <c r="T44" s="26" t="s">
        <v>486</v>
      </c>
      <c r="U44" s="24" t="s">
        <v>486</v>
      </c>
      <c r="V44" s="25" t="s">
        <v>486</v>
      </c>
      <c r="W44" s="25" t="s">
        <v>486</v>
      </c>
      <c r="X44" s="26" t="s">
        <v>486</v>
      </c>
      <c r="Y44" s="24" t="s">
        <v>486</v>
      </c>
      <c r="Z44" s="25" t="s">
        <v>486</v>
      </c>
      <c r="AA44" s="25" t="s">
        <v>486</v>
      </c>
      <c r="AB44" s="26" t="s">
        <v>486</v>
      </c>
      <c r="AC44" s="10"/>
    </row>
    <row r="45" spans="1:29" x14ac:dyDescent="0.35">
      <c r="A45" s="11"/>
      <c r="B45" s="22" t="s">
        <v>449</v>
      </c>
      <c r="C45" s="23" t="s">
        <v>486</v>
      </c>
      <c r="D45" s="24" t="s">
        <v>486</v>
      </c>
      <c r="E45" s="25" t="s">
        <v>486</v>
      </c>
      <c r="F45" s="25" t="s">
        <v>486</v>
      </c>
      <c r="G45" s="25" t="s">
        <v>486</v>
      </c>
      <c r="H45" s="26" t="s">
        <v>486</v>
      </c>
      <c r="I45" s="24" t="s">
        <v>486</v>
      </c>
      <c r="J45" s="25" t="s">
        <v>486</v>
      </c>
      <c r="K45" s="25" t="s">
        <v>486</v>
      </c>
      <c r="L45" s="26" t="s">
        <v>486</v>
      </c>
      <c r="M45" s="24" t="s">
        <v>486</v>
      </c>
      <c r="N45" s="25" t="s">
        <v>486</v>
      </c>
      <c r="O45" s="26" t="s">
        <v>486</v>
      </c>
      <c r="P45" s="24" t="s">
        <v>486</v>
      </c>
      <c r="Q45" s="25" t="s">
        <v>486</v>
      </c>
      <c r="R45" s="25" t="s">
        <v>486</v>
      </c>
      <c r="S45" s="25" t="s">
        <v>486</v>
      </c>
      <c r="T45" s="26" t="s">
        <v>486</v>
      </c>
      <c r="U45" s="24" t="s">
        <v>486</v>
      </c>
      <c r="V45" s="25" t="s">
        <v>486</v>
      </c>
      <c r="W45" s="25" t="s">
        <v>486</v>
      </c>
      <c r="X45" s="26" t="s">
        <v>486</v>
      </c>
      <c r="Y45" s="24" t="s">
        <v>486</v>
      </c>
      <c r="Z45" s="25" t="s">
        <v>486</v>
      </c>
      <c r="AA45" s="25" t="s">
        <v>486</v>
      </c>
      <c r="AB45" s="26" t="s">
        <v>486</v>
      </c>
      <c r="AC45" s="10"/>
    </row>
    <row r="46" spans="1:29" x14ac:dyDescent="0.35">
      <c r="A46" s="11"/>
      <c r="B46" s="8" t="s">
        <v>1755</v>
      </c>
      <c r="C46" s="9">
        <v>47</v>
      </c>
      <c r="D46" s="10">
        <v>41</v>
      </c>
      <c r="E46" s="5">
        <v>2</v>
      </c>
      <c r="F46" s="5">
        <v>4</v>
      </c>
      <c r="G46" s="5" t="s">
        <v>486</v>
      </c>
      <c r="H46" s="11" t="s">
        <v>486</v>
      </c>
      <c r="I46" s="10">
        <v>35</v>
      </c>
      <c r="J46" s="5">
        <v>1</v>
      </c>
      <c r="K46" s="5">
        <v>5</v>
      </c>
      <c r="L46" s="11" t="s">
        <v>486</v>
      </c>
      <c r="M46" s="10">
        <v>18</v>
      </c>
      <c r="N46" s="5">
        <v>26</v>
      </c>
      <c r="O46" s="11">
        <v>3</v>
      </c>
      <c r="P46" s="10">
        <v>33</v>
      </c>
      <c r="Q46" s="5">
        <v>12</v>
      </c>
      <c r="R46" s="5">
        <v>2</v>
      </c>
      <c r="S46" s="5" t="s">
        <v>486</v>
      </c>
      <c r="T46" s="11" t="s">
        <v>486</v>
      </c>
      <c r="U46" s="10">
        <v>5</v>
      </c>
      <c r="V46" s="5">
        <v>5</v>
      </c>
      <c r="W46" s="5">
        <v>30</v>
      </c>
      <c r="X46" s="11" t="s">
        <v>486</v>
      </c>
      <c r="Y46" s="10">
        <v>7</v>
      </c>
      <c r="Z46" s="5">
        <v>37</v>
      </c>
      <c r="AA46" s="5">
        <v>2</v>
      </c>
      <c r="AB46" s="11">
        <v>1</v>
      </c>
      <c r="AC46" s="10"/>
    </row>
    <row r="47" spans="1:29" x14ac:dyDescent="0.35">
      <c r="A47" s="11"/>
      <c r="B47" s="8" t="s">
        <v>449</v>
      </c>
      <c r="C47" s="12">
        <v>0.01</v>
      </c>
      <c r="D47" s="13">
        <v>0.01</v>
      </c>
      <c r="E47" s="5" t="s">
        <v>511</v>
      </c>
      <c r="F47" s="14">
        <v>0.01</v>
      </c>
      <c r="G47" s="5" t="s">
        <v>486</v>
      </c>
      <c r="H47" s="11" t="s">
        <v>486</v>
      </c>
      <c r="I47" s="13">
        <v>0.01</v>
      </c>
      <c r="J47" s="5" t="s">
        <v>511</v>
      </c>
      <c r="K47" s="14">
        <v>0.01</v>
      </c>
      <c r="L47" s="11" t="s">
        <v>486</v>
      </c>
      <c r="M47" s="13">
        <v>0.01</v>
      </c>
      <c r="N47" s="14">
        <v>0.01</v>
      </c>
      <c r="O47" s="15">
        <v>0.01</v>
      </c>
      <c r="P47" s="13">
        <v>0.01</v>
      </c>
      <c r="Q47" s="14">
        <v>0.01</v>
      </c>
      <c r="R47" s="14">
        <v>0.01</v>
      </c>
      <c r="S47" s="5" t="s">
        <v>486</v>
      </c>
      <c r="T47" s="11" t="s">
        <v>486</v>
      </c>
      <c r="U47" s="13">
        <v>0.01</v>
      </c>
      <c r="V47" s="14">
        <v>0.02</v>
      </c>
      <c r="W47" s="14">
        <v>0.01</v>
      </c>
      <c r="X47" s="11" t="s">
        <v>486</v>
      </c>
      <c r="Y47" s="13">
        <v>0.01</v>
      </c>
      <c r="Z47" s="14">
        <v>0.01</v>
      </c>
      <c r="AA47" s="14">
        <v>0.02</v>
      </c>
      <c r="AB47" s="15">
        <v>0.02</v>
      </c>
      <c r="AC47" s="10"/>
    </row>
    <row r="48" spans="1:29" x14ac:dyDescent="0.35">
      <c r="A48" s="11"/>
      <c r="B48" s="8" t="s">
        <v>449</v>
      </c>
      <c r="C48" s="10" t="s">
        <v>607</v>
      </c>
      <c r="D48" s="10" t="s">
        <v>513</v>
      </c>
      <c r="E48" s="5" t="s">
        <v>449</v>
      </c>
      <c r="F48" s="5" t="s">
        <v>607</v>
      </c>
      <c r="G48" s="5" t="s">
        <v>449</v>
      </c>
      <c r="H48" s="11" t="s">
        <v>449</v>
      </c>
      <c r="I48" s="10" t="s">
        <v>505</v>
      </c>
      <c r="J48" s="5" t="s">
        <v>449</v>
      </c>
      <c r="K48" s="5" t="s">
        <v>449</v>
      </c>
      <c r="L48" s="11" t="s">
        <v>449</v>
      </c>
      <c r="M48" s="10" t="s">
        <v>449</v>
      </c>
      <c r="N48" s="5" t="s">
        <v>449</v>
      </c>
      <c r="O48" s="11" t="s">
        <v>449</v>
      </c>
      <c r="P48" s="10" t="s">
        <v>449</v>
      </c>
      <c r="Q48" s="5" t="s">
        <v>449</v>
      </c>
      <c r="R48" s="5" t="s">
        <v>449</v>
      </c>
      <c r="S48" s="5" t="s">
        <v>449</v>
      </c>
      <c r="T48" s="11" t="s">
        <v>449</v>
      </c>
      <c r="U48" s="10" t="s">
        <v>449</v>
      </c>
      <c r="V48" s="5" t="s">
        <v>449</v>
      </c>
      <c r="W48" s="5" t="s">
        <v>505</v>
      </c>
      <c r="X48" s="11" t="s">
        <v>449</v>
      </c>
      <c r="Y48" s="10" t="s">
        <v>449</v>
      </c>
      <c r="Z48" s="5" t="s">
        <v>449</v>
      </c>
      <c r="AA48" s="5" t="s">
        <v>449</v>
      </c>
      <c r="AB48" s="11" t="s">
        <v>449</v>
      </c>
      <c r="AC48" s="10"/>
    </row>
    <row r="49" spans="1:29" x14ac:dyDescent="0.35">
      <c r="A49" s="11"/>
      <c r="B49" s="22" t="s">
        <v>1756</v>
      </c>
      <c r="C49" s="23">
        <v>43</v>
      </c>
      <c r="D49" s="24">
        <v>39</v>
      </c>
      <c r="E49" s="25">
        <v>4</v>
      </c>
      <c r="F49" s="25" t="s">
        <v>511</v>
      </c>
      <c r="G49" s="25" t="s">
        <v>486</v>
      </c>
      <c r="H49" s="26" t="s">
        <v>486</v>
      </c>
      <c r="I49" s="24">
        <v>34</v>
      </c>
      <c r="J49" s="25">
        <v>4</v>
      </c>
      <c r="K49" s="25" t="s">
        <v>486</v>
      </c>
      <c r="L49" s="26" t="s">
        <v>486</v>
      </c>
      <c r="M49" s="24">
        <v>29</v>
      </c>
      <c r="N49" s="25">
        <v>14</v>
      </c>
      <c r="O49" s="26" t="s">
        <v>486</v>
      </c>
      <c r="P49" s="24">
        <v>18</v>
      </c>
      <c r="Q49" s="25">
        <v>18</v>
      </c>
      <c r="R49" s="25" t="s">
        <v>486</v>
      </c>
      <c r="S49" s="25">
        <v>7</v>
      </c>
      <c r="T49" s="26" t="s">
        <v>486</v>
      </c>
      <c r="U49" s="24">
        <v>14</v>
      </c>
      <c r="V49" s="25">
        <v>3</v>
      </c>
      <c r="W49" s="25">
        <v>13</v>
      </c>
      <c r="X49" s="26" t="s">
        <v>486</v>
      </c>
      <c r="Y49" s="24">
        <v>17</v>
      </c>
      <c r="Z49" s="25">
        <v>26</v>
      </c>
      <c r="AA49" s="25" t="s">
        <v>486</v>
      </c>
      <c r="AB49" s="26" t="s">
        <v>486</v>
      </c>
      <c r="AC49" s="10"/>
    </row>
    <row r="50" spans="1:29" x14ac:dyDescent="0.35">
      <c r="A50" s="11"/>
      <c r="B50" s="22" t="s">
        <v>449</v>
      </c>
      <c r="C50" s="27">
        <v>0.01</v>
      </c>
      <c r="D50" s="28">
        <v>0.01</v>
      </c>
      <c r="E50" s="25" t="s">
        <v>511</v>
      </c>
      <c r="F50" s="25" t="s">
        <v>511</v>
      </c>
      <c r="G50" s="25" t="s">
        <v>486</v>
      </c>
      <c r="H50" s="26" t="s">
        <v>486</v>
      </c>
      <c r="I50" s="28">
        <v>0.01</v>
      </c>
      <c r="J50" s="29">
        <v>0.01</v>
      </c>
      <c r="K50" s="25" t="s">
        <v>486</v>
      </c>
      <c r="L50" s="26" t="s">
        <v>486</v>
      </c>
      <c r="M50" s="28">
        <v>0.01</v>
      </c>
      <c r="N50" s="25" t="s">
        <v>511</v>
      </c>
      <c r="O50" s="26" t="s">
        <v>486</v>
      </c>
      <c r="P50" s="24" t="s">
        <v>511</v>
      </c>
      <c r="Q50" s="29">
        <v>0.01</v>
      </c>
      <c r="R50" s="25" t="s">
        <v>486</v>
      </c>
      <c r="S50" s="29">
        <v>0.17</v>
      </c>
      <c r="T50" s="26" t="s">
        <v>486</v>
      </c>
      <c r="U50" s="28">
        <v>0.03</v>
      </c>
      <c r="V50" s="29">
        <v>0.01</v>
      </c>
      <c r="W50" s="29">
        <v>0.01</v>
      </c>
      <c r="X50" s="26" t="s">
        <v>486</v>
      </c>
      <c r="Y50" s="28">
        <v>0.01</v>
      </c>
      <c r="Z50" s="29">
        <v>0.01</v>
      </c>
      <c r="AA50" s="25" t="s">
        <v>486</v>
      </c>
      <c r="AB50" s="26" t="s">
        <v>486</v>
      </c>
      <c r="AC50" s="10"/>
    </row>
    <row r="51" spans="1:29" x14ac:dyDescent="0.35">
      <c r="A51" s="11"/>
      <c r="B51" s="22" t="s">
        <v>449</v>
      </c>
      <c r="C51" s="24" t="s">
        <v>516</v>
      </c>
      <c r="D51" s="24" t="s">
        <v>505</v>
      </c>
      <c r="E51" s="25" t="s">
        <v>449</v>
      </c>
      <c r="F51" s="25" t="s">
        <v>449</v>
      </c>
      <c r="G51" s="25" t="s">
        <v>449</v>
      </c>
      <c r="H51" s="26" t="s">
        <v>449</v>
      </c>
      <c r="I51" s="24" t="s">
        <v>514</v>
      </c>
      <c r="J51" s="25" t="s">
        <v>449</v>
      </c>
      <c r="K51" s="25" t="s">
        <v>449</v>
      </c>
      <c r="L51" s="26" t="s">
        <v>449</v>
      </c>
      <c r="M51" s="24" t="s">
        <v>518</v>
      </c>
      <c r="N51" s="25" t="s">
        <v>449</v>
      </c>
      <c r="O51" s="26" t="s">
        <v>449</v>
      </c>
      <c r="P51" s="24" t="s">
        <v>449</v>
      </c>
      <c r="Q51" s="25" t="s">
        <v>605</v>
      </c>
      <c r="R51" s="25" t="s">
        <v>449</v>
      </c>
      <c r="S51" s="25" t="s">
        <v>449</v>
      </c>
      <c r="T51" s="26" t="s">
        <v>449</v>
      </c>
      <c r="U51" s="24" t="s">
        <v>501</v>
      </c>
      <c r="V51" s="25" t="s">
        <v>449</v>
      </c>
      <c r="W51" s="25" t="s">
        <v>449</v>
      </c>
      <c r="X51" s="26" t="s">
        <v>449</v>
      </c>
      <c r="Y51" s="24" t="s">
        <v>449</v>
      </c>
      <c r="Z51" s="25" t="s">
        <v>449</v>
      </c>
      <c r="AA51" s="25" t="s">
        <v>449</v>
      </c>
      <c r="AB51" s="26" t="s">
        <v>449</v>
      </c>
      <c r="AC51" s="10"/>
    </row>
    <row r="52" spans="1:29" x14ac:dyDescent="0.35">
      <c r="A52" s="11"/>
      <c r="B52" s="8" t="s">
        <v>1757</v>
      </c>
      <c r="C52" s="9">
        <v>151</v>
      </c>
      <c r="D52" s="10">
        <v>60</v>
      </c>
      <c r="E52" s="5">
        <v>45</v>
      </c>
      <c r="F52" s="5">
        <v>11</v>
      </c>
      <c r="G52" s="5" t="s">
        <v>486</v>
      </c>
      <c r="H52" s="11" t="s">
        <v>486</v>
      </c>
      <c r="I52" s="10">
        <v>28</v>
      </c>
      <c r="J52" s="5">
        <v>21</v>
      </c>
      <c r="K52" s="5">
        <v>11</v>
      </c>
      <c r="L52" s="11" t="s">
        <v>486</v>
      </c>
      <c r="M52" s="10">
        <v>106</v>
      </c>
      <c r="N52" s="5">
        <v>30</v>
      </c>
      <c r="O52" s="11">
        <v>15</v>
      </c>
      <c r="P52" s="10">
        <v>82</v>
      </c>
      <c r="Q52" s="5">
        <v>47</v>
      </c>
      <c r="R52" s="5">
        <v>21</v>
      </c>
      <c r="S52" s="5">
        <v>1</v>
      </c>
      <c r="T52" s="11" t="s">
        <v>486</v>
      </c>
      <c r="U52" s="10">
        <v>5</v>
      </c>
      <c r="V52" s="5">
        <v>8</v>
      </c>
      <c r="W52" s="5">
        <v>21</v>
      </c>
      <c r="X52" s="11">
        <v>5</v>
      </c>
      <c r="Y52" s="10">
        <v>70</v>
      </c>
      <c r="Z52" s="5">
        <v>78</v>
      </c>
      <c r="AA52" s="5">
        <v>1</v>
      </c>
      <c r="AB52" s="11" t="s">
        <v>486</v>
      </c>
      <c r="AC52" s="10"/>
    </row>
    <row r="53" spans="1:29" x14ac:dyDescent="0.35">
      <c r="A53" s="11"/>
      <c r="B53" s="8" t="s">
        <v>449</v>
      </c>
      <c r="C53" s="12">
        <v>0.03</v>
      </c>
      <c r="D53" s="13">
        <v>0.02</v>
      </c>
      <c r="E53" s="14">
        <v>0.04</v>
      </c>
      <c r="F53" s="14">
        <v>0.03</v>
      </c>
      <c r="G53" s="5" t="s">
        <v>486</v>
      </c>
      <c r="H53" s="11" t="s">
        <v>486</v>
      </c>
      <c r="I53" s="13">
        <v>0.01</v>
      </c>
      <c r="J53" s="14">
        <v>0.05</v>
      </c>
      <c r="K53" s="14">
        <v>0.02</v>
      </c>
      <c r="L53" s="11" t="s">
        <v>486</v>
      </c>
      <c r="M53" s="13">
        <v>0.05</v>
      </c>
      <c r="N53" s="14">
        <v>0.01</v>
      </c>
      <c r="O53" s="15">
        <v>0.05</v>
      </c>
      <c r="P53" s="13">
        <v>0.02</v>
      </c>
      <c r="Q53" s="14">
        <v>0.03</v>
      </c>
      <c r="R53" s="14">
        <v>0.08</v>
      </c>
      <c r="S53" s="14">
        <v>0.02</v>
      </c>
      <c r="T53" s="11" t="s">
        <v>486</v>
      </c>
      <c r="U53" s="13">
        <v>0.01</v>
      </c>
      <c r="V53" s="14">
        <v>0.03</v>
      </c>
      <c r="W53" s="14">
        <v>0.01</v>
      </c>
      <c r="X53" s="15">
        <v>0.09</v>
      </c>
      <c r="Y53" s="13">
        <v>0.05</v>
      </c>
      <c r="Z53" s="14">
        <v>0.02</v>
      </c>
      <c r="AA53" s="14">
        <v>0.01</v>
      </c>
      <c r="AB53" s="11" t="s">
        <v>486</v>
      </c>
      <c r="AC53" s="10"/>
    </row>
    <row r="54" spans="1:29" x14ac:dyDescent="0.35">
      <c r="A54" s="11"/>
      <c r="B54" s="8" t="s">
        <v>449</v>
      </c>
      <c r="C54" s="10" t="s">
        <v>1758</v>
      </c>
      <c r="D54" s="10" t="s">
        <v>449</v>
      </c>
      <c r="E54" s="5" t="s">
        <v>489</v>
      </c>
      <c r="F54" s="5" t="s">
        <v>449</v>
      </c>
      <c r="G54" s="5" t="s">
        <v>449</v>
      </c>
      <c r="H54" s="11" t="s">
        <v>449</v>
      </c>
      <c r="I54" s="10" t="s">
        <v>449</v>
      </c>
      <c r="J54" s="5" t="s">
        <v>665</v>
      </c>
      <c r="K54" s="5" t="s">
        <v>449</v>
      </c>
      <c r="L54" s="11" t="s">
        <v>449</v>
      </c>
      <c r="M54" s="10" t="s">
        <v>518</v>
      </c>
      <c r="N54" s="5" t="s">
        <v>449</v>
      </c>
      <c r="O54" s="11" t="s">
        <v>517</v>
      </c>
      <c r="P54" s="10" t="s">
        <v>449</v>
      </c>
      <c r="Q54" s="5" t="s">
        <v>449</v>
      </c>
      <c r="R54" s="5" t="s">
        <v>508</v>
      </c>
      <c r="S54" s="5" t="s">
        <v>449</v>
      </c>
      <c r="T54" s="11" t="s">
        <v>449</v>
      </c>
      <c r="U54" s="10" t="s">
        <v>449</v>
      </c>
      <c r="V54" s="5" t="s">
        <v>559</v>
      </c>
      <c r="W54" s="5" t="s">
        <v>449</v>
      </c>
      <c r="X54" s="11" t="s">
        <v>449</v>
      </c>
      <c r="Y54" s="10" t="s">
        <v>598</v>
      </c>
      <c r="Z54" s="5" t="s">
        <v>449</v>
      </c>
      <c r="AA54" s="5" t="s">
        <v>449</v>
      </c>
      <c r="AB54" s="11" t="s">
        <v>449</v>
      </c>
      <c r="AC54" s="10"/>
    </row>
    <row r="55" spans="1:29" x14ac:dyDescent="0.35">
      <c r="A55" s="11"/>
      <c r="B55" s="22" t="s">
        <v>1759</v>
      </c>
      <c r="C55" s="23">
        <v>136</v>
      </c>
      <c r="D55" s="24">
        <v>91</v>
      </c>
      <c r="E55" s="25">
        <v>29</v>
      </c>
      <c r="F55" s="25">
        <v>10</v>
      </c>
      <c r="G55" s="25" t="s">
        <v>486</v>
      </c>
      <c r="H55" s="26" t="s">
        <v>486</v>
      </c>
      <c r="I55" s="24">
        <v>58</v>
      </c>
      <c r="J55" s="25">
        <v>16</v>
      </c>
      <c r="K55" s="25">
        <v>17</v>
      </c>
      <c r="L55" s="26">
        <v>1</v>
      </c>
      <c r="M55" s="24">
        <v>42</v>
      </c>
      <c r="N55" s="25">
        <v>87</v>
      </c>
      <c r="O55" s="26">
        <v>6</v>
      </c>
      <c r="P55" s="24">
        <v>88</v>
      </c>
      <c r="Q55" s="25">
        <v>36</v>
      </c>
      <c r="R55" s="25">
        <v>9</v>
      </c>
      <c r="S55" s="25">
        <v>2</v>
      </c>
      <c r="T55" s="26" t="s">
        <v>486</v>
      </c>
      <c r="U55" s="24">
        <v>16</v>
      </c>
      <c r="V55" s="25">
        <v>4</v>
      </c>
      <c r="W55" s="25">
        <v>53</v>
      </c>
      <c r="X55" s="26">
        <v>1</v>
      </c>
      <c r="Y55" s="24">
        <v>21</v>
      </c>
      <c r="Z55" s="25">
        <v>108</v>
      </c>
      <c r="AA55" s="25">
        <v>3</v>
      </c>
      <c r="AB55" s="26">
        <v>2</v>
      </c>
      <c r="AC55" s="10"/>
    </row>
    <row r="56" spans="1:29" x14ac:dyDescent="0.35">
      <c r="A56" s="11"/>
      <c r="B56" s="22" t="s">
        <v>449</v>
      </c>
      <c r="C56" s="27">
        <v>0.02</v>
      </c>
      <c r="D56" s="28">
        <v>0.03</v>
      </c>
      <c r="E56" s="29">
        <v>0.03</v>
      </c>
      <c r="F56" s="29">
        <v>0.03</v>
      </c>
      <c r="G56" s="25" t="s">
        <v>486</v>
      </c>
      <c r="H56" s="26" t="s">
        <v>486</v>
      </c>
      <c r="I56" s="28">
        <v>0.02</v>
      </c>
      <c r="J56" s="29">
        <v>0.04</v>
      </c>
      <c r="K56" s="29">
        <v>0.03</v>
      </c>
      <c r="L56" s="30">
        <v>0.03</v>
      </c>
      <c r="M56" s="28">
        <v>0.02</v>
      </c>
      <c r="N56" s="29">
        <v>0.03</v>
      </c>
      <c r="O56" s="30">
        <v>0.02</v>
      </c>
      <c r="P56" s="28">
        <v>0.02</v>
      </c>
      <c r="Q56" s="29">
        <v>0.02</v>
      </c>
      <c r="R56" s="29">
        <v>0.04</v>
      </c>
      <c r="S56" s="29">
        <v>0.04</v>
      </c>
      <c r="T56" s="26" t="s">
        <v>486</v>
      </c>
      <c r="U56" s="28">
        <v>0.03</v>
      </c>
      <c r="V56" s="29">
        <v>0.01</v>
      </c>
      <c r="W56" s="29">
        <v>0.02</v>
      </c>
      <c r="X56" s="30">
        <v>0.01</v>
      </c>
      <c r="Y56" s="28">
        <v>0.02</v>
      </c>
      <c r="Z56" s="29">
        <v>0.03</v>
      </c>
      <c r="AA56" s="29">
        <v>0.02</v>
      </c>
      <c r="AB56" s="30">
        <v>0.04</v>
      </c>
      <c r="AC56" s="10"/>
    </row>
    <row r="57" spans="1:29" x14ac:dyDescent="0.35">
      <c r="A57" s="11"/>
      <c r="B57" s="22" t="s">
        <v>449</v>
      </c>
      <c r="C57" s="24" t="s">
        <v>449</v>
      </c>
      <c r="D57" s="24" t="s">
        <v>449</v>
      </c>
      <c r="E57" s="25" t="s">
        <v>449</v>
      </c>
      <c r="F57" s="25" t="s">
        <v>449</v>
      </c>
      <c r="G57" s="25" t="s">
        <v>449</v>
      </c>
      <c r="H57" s="26" t="s">
        <v>449</v>
      </c>
      <c r="I57" s="24" t="s">
        <v>449</v>
      </c>
      <c r="J57" s="25" t="s">
        <v>449</v>
      </c>
      <c r="K57" s="25" t="s">
        <v>449</v>
      </c>
      <c r="L57" s="26" t="s">
        <v>449</v>
      </c>
      <c r="M57" s="24" t="s">
        <v>449</v>
      </c>
      <c r="N57" s="25" t="s">
        <v>505</v>
      </c>
      <c r="O57" s="26" t="s">
        <v>449</v>
      </c>
      <c r="P57" s="24" t="s">
        <v>449</v>
      </c>
      <c r="Q57" s="25" t="s">
        <v>449</v>
      </c>
      <c r="R57" s="25" t="s">
        <v>449</v>
      </c>
      <c r="S57" s="25" t="s">
        <v>449</v>
      </c>
      <c r="T57" s="26" t="s">
        <v>449</v>
      </c>
      <c r="U57" s="24" t="s">
        <v>449</v>
      </c>
      <c r="V57" s="25" t="s">
        <v>449</v>
      </c>
      <c r="W57" s="25" t="s">
        <v>449</v>
      </c>
      <c r="X57" s="26" t="s">
        <v>449</v>
      </c>
      <c r="Y57" s="24" t="s">
        <v>449</v>
      </c>
      <c r="Z57" s="25" t="s">
        <v>449</v>
      </c>
      <c r="AA57" s="25" t="s">
        <v>449</v>
      </c>
      <c r="AB57" s="26" t="s">
        <v>449</v>
      </c>
      <c r="AC57" s="10"/>
    </row>
    <row r="58" spans="1:29" x14ac:dyDescent="0.35">
      <c r="A58" s="11"/>
      <c r="B58" s="8" t="s">
        <v>1760</v>
      </c>
      <c r="C58" s="9">
        <v>76</v>
      </c>
      <c r="D58" s="10">
        <v>38</v>
      </c>
      <c r="E58" s="5">
        <v>20</v>
      </c>
      <c r="F58" s="5">
        <v>8</v>
      </c>
      <c r="G58" s="5" t="s">
        <v>511</v>
      </c>
      <c r="H58" s="11" t="s">
        <v>486</v>
      </c>
      <c r="I58" s="10">
        <v>25</v>
      </c>
      <c r="J58" s="5">
        <v>7</v>
      </c>
      <c r="K58" s="5">
        <v>6</v>
      </c>
      <c r="L58" s="11" t="s">
        <v>486</v>
      </c>
      <c r="M58" s="10">
        <v>24</v>
      </c>
      <c r="N58" s="5">
        <v>49</v>
      </c>
      <c r="O58" s="11">
        <v>2</v>
      </c>
      <c r="P58" s="10">
        <v>49</v>
      </c>
      <c r="Q58" s="5">
        <v>24</v>
      </c>
      <c r="R58" s="5">
        <v>3</v>
      </c>
      <c r="S58" s="5" t="s">
        <v>486</v>
      </c>
      <c r="T58" s="11" t="s">
        <v>486</v>
      </c>
      <c r="U58" s="10">
        <v>7</v>
      </c>
      <c r="V58" s="5">
        <v>5</v>
      </c>
      <c r="W58" s="5">
        <v>18</v>
      </c>
      <c r="X58" s="11" t="s">
        <v>486</v>
      </c>
      <c r="Y58" s="10">
        <v>12</v>
      </c>
      <c r="Z58" s="5">
        <v>64</v>
      </c>
      <c r="AA58" s="5" t="s">
        <v>486</v>
      </c>
      <c r="AB58" s="11" t="s">
        <v>486</v>
      </c>
      <c r="AC58" s="10"/>
    </row>
    <row r="59" spans="1:29" x14ac:dyDescent="0.35">
      <c r="A59" s="11"/>
      <c r="B59" s="8" t="s">
        <v>449</v>
      </c>
      <c r="C59" s="12">
        <v>0.01</v>
      </c>
      <c r="D59" s="13">
        <v>0.01</v>
      </c>
      <c r="E59" s="14">
        <v>0.02</v>
      </c>
      <c r="F59" s="14">
        <v>0.02</v>
      </c>
      <c r="G59" s="14">
        <v>0.11</v>
      </c>
      <c r="H59" s="11" t="s">
        <v>486</v>
      </c>
      <c r="I59" s="13">
        <v>0.01</v>
      </c>
      <c r="J59" s="14">
        <v>0.02</v>
      </c>
      <c r="K59" s="14">
        <v>0.01</v>
      </c>
      <c r="L59" s="11" t="s">
        <v>486</v>
      </c>
      <c r="M59" s="13">
        <v>0.01</v>
      </c>
      <c r="N59" s="14">
        <v>0.02</v>
      </c>
      <c r="O59" s="15">
        <v>0.01</v>
      </c>
      <c r="P59" s="13">
        <v>0.01</v>
      </c>
      <c r="Q59" s="14">
        <v>0.02</v>
      </c>
      <c r="R59" s="14">
        <v>0.01</v>
      </c>
      <c r="S59" s="5" t="s">
        <v>486</v>
      </c>
      <c r="T59" s="11" t="s">
        <v>486</v>
      </c>
      <c r="U59" s="13">
        <v>0.01</v>
      </c>
      <c r="V59" s="14">
        <v>0.02</v>
      </c>
      <c r="W59" s="14">
        <v>0.01</v>
      </c>
      <c r="X59" s="11" t="s">
        <v>486</v>
      </c>
      <c r="Y59" s="13">
        <v>0.01</v>
      </c>
      <c r="Z59" s="14">
        <v>0.02</v>
      </c>
      <c r="AA59" s="5" t="s">
        <v>486</v>
      </c>
      <c r="AB59" s="11" t="s">
        <v>486</v>
      </c>
      <c r="AC59" s="10"/>
    </row>
    <row r="60" spans="1:29" x14ac:dyDescent="0.35">
      <c r="A60" s="11"/>
      <c r="B60" s="8" t="s">
        <v>449</v>
      </c>
      <c r="C60" s="10" t="s">
        <v>862</v>
      </c>
      <c r="D60" s="10" t="s">
        <v>449</v>
      </c>
      <c r="E60" s="5" t="s">
        <v>449</v>
      </c>
      <c r="F60" s="5" t="s">
        <v>449</v>
      </c>
      <c r="G60" s="5" t="s">
        <v>449</v>
      </c>
      <c r="H60" s="11" t="s">
        <v>449</v>
      </c>
      <c r="I60" s="10" t="s">
        <v>449</v>
      </c>
      <c r="J60" s="5" t="s">
        <v>449</v>
      </c>
      <c r="K60" s="5" t="s">
        <v>449</v>
      </c>
      <c r="L60" s="11" t="s">
        <v>449</v>
      </c>
      <c r="M60" s="10" t="s">
        <v>449</v>
      </c>
      <c r="N60" s="5" t="s">
        <v>449</v>
      </c>
      <c r="O60" s="11" t="s">
        <v>449</v>
      </c>
      <c r="P60" s="10" t="s">
        <v>449</v>
      </c>
      <c r="Q60" s="5" t="s">
        <v>449</v>
      </c>
      <c r="R60" s="5" t="s">
        <v>449</v>
      </c>
      <c r="S60" s="5" t="s">
        <v>449</v>
      </c>
      <c r="T60" s="11" t="s">
        <v>449</v>
      </c>
      <c r="U60" s="10" t="s">
        <v>449</v>
      </c>
      <c r="V60" s="5" t="s">
        <v>449</v>
      </c>
      <c r="W60" s="5" t="s">
        <v>449</v>
      </c>
      <c r="X60" s="11" t="s">
        <v>449</v>
      </c>
      <c r="Y60" s="10" t="s">
        <v>449</v>
      </c>
      <c r="Z60" s="5" t="s">
        <v>505</v>
      </c>
      <c r="AA60" s="5" t="s">
        <v>449</v>
      </c>
      <c r="AB60" s="11" t="s">
        <v>449</v>
      </c>
      <c r="AC60" s="10"/>
    </row>
    <row r="61" spans="1:29" x14ac:dyDescent="0.35">
      <c r="A61" s="11"/>
      <c r="B61" s="22" t="s">
        <v>1761</v>
      </c>
      <c r="C61" s="23">
        <v>81</v>
      </c>
      <c r="D61" s="24">
        <v>70</v>
      </c>
      <c r="E61" s="25">
        <v>7</v>
      </c>
      <c r="F61" s="25">
        <v>4</v>
      </c>
      <c r="G61" s="25" t="s">
        <v>486</v>
      </c>
      <c r="H61" s="26" t="s">
        <v>486</v>
      </c>
      <c r="I61" s="24">
        <v>66</v>
      </c>
      <c r="J61" s="25" t="s">
        <v>486</v>
      </c>
      <c r="K61" s="25">
        <v>1</v>
      </c>
      <c r="L61" s="26">
        <v>3</v>
      </c>
      <c r="M61" s="24">
        <v>54</v>
      </c>
      <c r="N61" s="25">
        <v>27</v>
      </c>
      <c r="O61" s="26" t="s">
        <v>486</v>
      </c>
      <c r="P61" s="24">
        <v>36</v>
      </c>
      <c r="Q61" s="25">
        <v>29</v>
      </c>
      <c r="R61" s="25">
        <v>13</v>
      </c>
      <c r="S61" s="25">
        <v>3</v>
      </c>
      <c r="T61" s="26" t="s">
        <v>486</v>
      </c>
      <c r="U61" s="24">
        <v>25</v>
      </c>
      <c r="V61" s="25">
        <v>3</v>
      </c>
      <c r="W61" s="25">
        <v>32</v>
      </c>
      <c r="X61" s="26" t="s">
        <v>486</v>
      </c>
      <c r="Y61" s="24">
        <v>14</v>
      </c>
      <c r="Z61" s="25">
        <v>67</v>
      </c>
      <c r="AA61" s="25" t="s">
        <v>486</v>
      </c>
      <c r="AB61" s="26" t="s">
        <v>486</v>
      </c>
      <c r="AC61" s="10"/>
    </row>
    <row r="62" spans="1:29" x14ac:dyDescent="0.35">
      <c r="A62" s="11"/>
      <c r="B62" s="22" t="s">
        <v>449</v>
      </c>
      <c r="C62" s="27">
        <v>0.01</v>
      </c>
      <c r="D62" s="28">
        <v>0.02</v>
      </c>
      <c r="E62" s="29">
        <v>0.01</v>
      </c>
      <c r="F62" s="29">
        <v>0.01</v>
      </c>
      <c r="G62" s="25" t="s">
        <v>486</v>
      </c>
      <c r="H62" s="26" t="s">
        <v>486</v>
      </c>
      <c r="I62" s="28">
        <v>0.03</v>
      </c>
      <c r="J62" s="25" t="s">
        <v>486</v>
      </c>
      <c r="K62" s="25" t="s">
        <v>511</v>
      </c>
      <c r="L62" s="30">
        <v>0.19</v>
      </c>
      <c r="M62" s="28">
        <v>0.02</v>
      </c>
      <c r="N62" s="29">
        <v>0.01</v>
      </c>
      <c r="O62" s="26" t="s">
        <v>486</v>
      </c>
      <c r="P62" s="28">
        <v>0.01</v>
      </c>
      <c r="Q62" s="29">
        <v>0.02</v>
      </c>
      <c r="R62" s="29">
        <v>0.05</v>
      </c>
      <c r="S62" s="29">
        <v>0.08</v>
      </c>
      <c r="T62" s="26" t="s">
        <v>486</v>
      </c>
      <c r="U62" s="28">
        <v>0.05</v>
      </c>
      <c r="V62" s="29">
        <v>0.01</v>
      </c>
      <c r="W62" s="29">
        <v>0.01</v>
      </c>
      <c r="X62" s="26" t="s">
        <v>486</v>
      </c>
      <c r="Y62" s="28">
        <v>0.01</v>
      </c>
      <c r="Z62" s="29">
        <v>0.02</v>
      </c>
      <c r="AA62" s="25" t="s">
        <v>486</v>
      </c>
      <c r="AB62" s="26" t="s">
        <v>486</v>
      </c>
      <c r="AC62" s="10"/>
    </row>
    <row r="63" spans="1:29" x14ac:dyDescent="0.35">
      <c r="A63" s="11"/>
      <c r="B63" s="22" t="s">
        <v>449</v>
      </c>
      <c r="C63" s="24" t="s">
        <v>1762</v>
      </c>
      <c r="D63" s="24" t="s">
        <v>513</v>
      </c>
      <c r="E63" s="25" t="s">
        <v>449</v>
      </c>
      <c r="F63" s="25" t="s">
        <v>449</v>
      </c>
      <c r="G63" s="25" t="s">
        <v>449</v>
      </c>
      <c r="H63" s="26" t="s">
        <v>449</v>
      </c>
      <c r="I63" s="24" t="s">
        <v>525</v>
      </c>
      <c r="J63" s="25" t="s">
        <v>449</v>
      </c>
      <c r="K63" s="25" t="s">
        <v>449</v>
      </c>
      <c r="L63" s="26" t="s">
        <v>449</v>
      </c>
      <c r="M63" s="24" t="s">
        <v>507</v>
      </c>
      <c r="N63" s="25" t="s">
        <v>449</v>
      </c>
      <c r="O63" s="26" t="s">
        <v>449</v>
      </c>
      <c r="P63" s="24" t="s">
        <v>449</v>
      </c>
      <c r="Q63" s="25" t="s">
        <v>605</v>
      </c>
      <c r="R63" s="25" t="s">
        <v>508</v>
      </c>
      <c r="S63" s="25" t="s">
        <v>449</v>
      </c>
      <c r="T63" s="26" t="s">
        <v>449</v>
      </c>
      <c r="U63" s="24" t="s">
        <v>509</v>
      </c>
      <c r="V63" s="25" t="s">
        <v>449</v>
      </c>
      <c r="W63" s="25" t="s">
        <v>449</v>
      </c>
      <c r="X63" s="26" t="s">
        <v>449</v>
      </c>
      <c r="Y63" s="24" t="s">
        <v>449</v>
      </c>
      <c r="Z63" s="25" t="s">
        <v>449</v>
      </c>
      <c r="AA63" s="25" t="s">
        <v>449</v>
      </c>
      <c r="AB63" s="26" t="s">
        <v>449</v>
      </c>
      <c r="AC63" s="10"/>
    </row>
    <row r="64" spans="1:29" x14ac:dyDescent="0.35">
      <c r="A64" s="11"/>
      <c r="B64" s="8" t="s">
        <v>1763</v>
      </c>
      <c r="C64" s="9">
        <v>55</v>
      </c>
      <c r="D64" s="10">
        <v>25</v>
      </c>
      <c r="E64" s="5">
        <v>11</v>
      </c>
      <c r="F64" s="5">
        <v>6</v>
      </c>
      <c r="G64" s="5" t="s">
        <v>486</v>
      </c>
      <c r="H64" s="11">
        <v>1</v>
      </c>
      <c r="I64" s="10">
        <v>12</v>
      </c>
      <c r="J64" s="5">
        <v>6</v>
      </c>
      <c r="K64" s="5">
        <v>7</v>
      </c>
      <c r="L64" s="11" t="s">
        <v>486</v>
      </c>
      <c r="M64" s="10">
        <v>18</v>
      </c>
      <c r="N64" s="5">
        <v>34</v>
      </c>
      <c r="O64" s="11">
        <v>2</v>
      </c>
      <c r="P64" s="10">
        <v>38</v>
      </c>
      <c r="Q64" s="5">
        <v>16</v>
      </c>
      <c r="R64" s="5">
        <v>1</v>
      </c>
      <c r="S64" s="5" t="s">
        <v>486</v>
      </c>
      <c r="T64" s="11" t="s">
        <v>486</v>
      </c>
      <c r="U64" s="10">
        <v>4</v>
      </c>
      <c r="V64" s="5">
        <v>1</v>
      </c>
      <c r="W64" s="5">
        <v>12</v>
      </c>
      <c r="X64" s="11">
        <v>1</v>
      </c>
      <c r="Y64" s="10">
        <v>7</v>
      </c>
      <c r="Z64" s="5">
        <v>43</v>
      </c>
      <c r="AA64" s="5">
        <v>4</v>
      </c>
      <c r="AB64" s="11" t="s">
        <v>486</v>
      </c>
      <c r="AC64" s="10"/>
    </row>
    <row r="65" spans="1:29" x14ac:dyDescent="0.35">
      <c r="A65" s="11"/>
      <c r="B65" s="8" t="s">
        <v>449</v>
      </c>
      <c r="C65" s="12">
        <v>0.01</v>
      </c>
      <c r="D65" s="13">
        <v>0.01</v>
      </c>
      <c r="E65" s="14">
        <v>0.01</v>
      </c>
      <c r="F65" s="14">
        <v>0.02</v>
      </c>
      <c r="G65" s="5" t="s">
        <v>486</v>
      </c>
      <c r="H65" s="15">
        <v>0.06</v>
      </c>
      <c r="I65" s="10" t="s">
        <v>511</v>
      </c>
      <c r="J65" s="14">
        <v>0.01</v>
      </c>
      <c r="K65" s="14">
        <v>0.01</v>
      </c>
      <c r="L65" s="11" t="s">
        <v>486</v>
      </c>
      <c r="M65" s="13">
        <v>0.01</v>
      </c>
      <c r="N65" s="14">
        <v>0.01</v>
      </c>
      <c r="O65" s="15">
        <v>0.01</v>
      </c>
      <c r="P65" s="13">
        <v>0.01</v>
      </c>
      <c r="Q65" s="14">
        <v>0.01</v>
      </c>
      <c r="R65" s="14">
        <v>0.01</v>
      </c>
      <c r="S65" s="5" t="s">
        <v>486</v>
      </c>
      <c r="T65" s="11" t="s">
        <v>486</v>
      </c>
      <c r="U65" s="13">
        <v>0.01</v>
      </c>
      <c r="V65" s="5" t="s">
        <v>511</v>
      </c>
      <c r="W65" s="14">
        <v>0.01</v>
      </c>
      <c r="X65" s="15">
        <v>0.02</v>
      </c>
      <c r="Y65" s="13">
        <v>0.01</v>
      </c>
      <c r="Z65" s="14">
        <v>0.01</v>
      </c>
      <c r="AA65" s="14">
        <v>0.03</v>
      </c>
      <c r="AB65" s="11" t="s">
        <v>486</v>
      </c>
      <c r="AC65" s="10"/>
    </row>
    <row r="66" spans="1:29" x14ac:dyDescent="0.35">
      <c r="A66" s="11"/>
      <c r="B66" s="8" t="s">
        <v>449</v>
      </c>
      <c r="C66" s="10" t="s">
        <v>1685</v>
      </c>
      <c r="D66" s="10" t="s">
        <v>449</v>
      </c>
      <c r="E66" s="5" t="s">
        <v>449</v>
      </c>
      <c r="F66" s="5" t="s">
        <v>449</v>
      </c>
      <c r="G66" s="5" t="s">
        <v>449</v>
      </c>
      <c r="H66" s="11" t="s">
        <v>449</v>
      </c>
      <c r="I66" s="10" t="s">
        <v>449</v>
      </c>
      <c r="J66" s="5" t="s">
        <v>449</v>
      </c>
      <c r="K66" s="5" t="s">
        <v>449</v>
      </c>
      <c r="L66" s="11" t="s">
        <v>449</v>
      </c>
      <c r="M66" s="10" t="s">
        <v>449</v>
      </c>
      <c r="N66" s="5" t="s">
        <v>449</v>
      </c>
      <c r="O66" s="11" t="s">
        <v>449</v>
      </c>
      <c r="P66" s="10" t="s">
        <v>449</v>
      </c>
      <c r="Q66" s="5" t="s">
        <v>449</v>
      </c>
      <c r="R66" s="5" t="s">
        <v>449</v>
      </c>
      <c r="S66" s="5" t="s">
        <v>449</v>
      </c>
      <c r="T66" s="11" t="s">
        <v>449</v>
      </c>
      <c r="U66" s="10" t="s">
        <v>449</v>
      </c>
      <c r="V66" s="5" t="s">
        <v>449</v>
      </c>
      <c r="W66" s="5" t="s">
        <v>449</v>
      </c>
      <c r="X66" s="11" t="s">
        <v>449</v>
      </c>
      <c r="Y66" s="10" t="s">
        <v>449</v>
      </c>
      <c r="Z66" s="5" t="s">
        <v>449</v>
      </c>
      <c r="AA66" s="5" t="s">
        <v>595</v>
      </c>
      <c r="AB66" s="11" t="s">
        <v>449</v>
      </c>
      <c r="AC66" s="10"/>
    </row>
    <row r="67" spans="1:29" x14ac:dyDescent="0.35">
      <c r="A67" s="11"/>
      <c r="B67" s="22" t="s">
        <v>1764</v>
      </c>
      <c r="C67" s="23">
        <v>40</v>
      </c>
      <c r="D67" s="24">
        <v>26</v>
      </c>
      <c r="E67" s="25">
        <v>6</v>
      </c>
      <c r="F67" s="25">
        <v>5</v>
      </c>
      <c r="G67" s="25" t="s">
        <v>486</v>
      </c>
      <c r="H67" s="26" t="s">
        <v>486</v>
      </c>
      <c r="I67" s="24">
        <v>24</v>
      </c>
      <c r="J67" s="25">
        <v>1</v>
      </c>
      <c r="K67" s="25">
        <v>2</v>
      </c>
      <c r="L67" s="26" t="s">
        <v>486</v>
      </c>
      <c r="M67" s="24">
        <v>17</v>
      </c>
      <c r="N67" s="25">
        <v>19</v>
      </c>
      <c r="O67" s="26">
        <v>4</v>
      </c>
      <c r="P67" s="24">
        <v>21</v>
      </c>
      <c r="Q67" s="25">
        <v>17</v>
      </c>
      <c r="R67" s="25">
        <v>2</v>
      </c>
      <c r="S67" s="25" t="s">
        <v>511</v>
      </c>
      <c r="T67" s="26" t="s">
        <v>486</v>
      </c>
      <c r="U67" s="24">
        <v>3</v>
      </c>
      <c r="V67" s="25">
        <v>6</v>
      </c>
      <c r="W67" s="25">
        <v>16</v>
      </c>
      <c r="X67" s="26" t="s">
        <v>486</v>
      </c>
      <c r="Y67" s="24">
        <v>8</v>
      </c>
      <c r="Z67" s="25">
        <v>29</v>
      </c>
      <c r="AA67" s="25">
        <v>1</v>
      </c>
      <c r="AB67" s="26">
        <v>2</v>
      </c>
      <c r="AC67" s="10"/>
    </row>
    <row r="68" spans="1:29" x14ac:dyDescent="0.35">
      <c r="A68" s="11"/>
      <c r="B68" s="22" t="s">
        <v>449</v>
      </c>
      <c r="C68" s="27">
        <v>0.01</v>
      </c>
      <c r="D68" s="28">
        <v>0.01</v>
      </c>
      <c r="E68" s="29">
        <v>0.01</v>
      </c>
      <c r="F68" s="29">
        <v>0.01</v>
      </c>
      <c r="G68" s="25" t="s">
        <v>486</v>
      </c>
      <c r="H68" s="26" t="s">
        <v>486</v>
      </c>
      <c r="I68" s="28">
        <v>0.01</v>
      </c>
      <c r="J68" s="25" t="s">
        <v>511</v>
      </c>
      <c r="K68" s="25" t="s">
        <v>511</v>
      </c>
      <c r="L68" s="26" t="s">
        <v>486</v>
      </c>
      <c r="M68" s="28">
        <v>0.01</v>
      </c>
      <c r="N68" s="29">
        <v>0.01</v>
      </c>
      <c r="O68" s="30">
        <v>0.01</v>
      </c>
      <c r="P68" s="28">
        <v>0.01</v>
      </c>
      <c r="Q68" s="29">
        <v>0.01</v>
      </c>
      <c r="R68" s="29">
        <v>0.01</v>
      </c>
      <c r="S68" s="29">
        <v>0.01</v>
      </c>
      <c r="T68" s="26" t="s">
        <v>486</v>
      </c>
      <c r="U68" s="28">
        <v>0.01</v>
      </c>
      <c r="V68" s="29">
        <v>0.02</v>
      </c>
      <c r="W68" s="29">
        <v>0.01</v>
      </c>
      <c r="X68" s="26" t="s">
        <v>486</v>
      </c>
      <c r="Y68" s="28">
        <v>0.01</v>
      </c>
      <c r="Z68" s="29">
        <v>0.01</v>
      </c>
      <c r="AA68" s="29">
        <v>0.01</v>
      </c>
      <c r="AB68" s="30">
        <v>0.04</v>
      </c>
      <c r="AC68" s="10"/>
    </row>
    <row r="69" spans="1:29" x14ac:dyDescent="0.35">
      <c r="A69" s="11"/>
      <c r="B69" s="8" t="s">
        <v>1765</v>
      </c>
      <c r="C69" s="9">
        <v>121</v>
      </c>
      <c r="D69" s="10">
        <v>81</v>
      </c>
      <c r="E69" s="5">
        <v>31</v>
      </c>
      <c r="F69" s="5">
        <v>4</v>
      </c>
      <c r="G69" s="5" t="s">
        <v>486</v>
      </c>
      <c r="H69" s="11" t="s">
        <v>486</v>
      </c>
      <c r="I69" s="10">
        <v>47</v>
      </c>
      <c r="J69" s="5">
        <v>13</v>
      </c>
      <c r="K69" s="5">
        <v>20</v>
      </c>
      <c r="L69" s="11">
        <v>2</v>
      </c>
      <c r="M69" s="10">
        <v>60</v>
      </c>
      <c r="N69" s="5">
        <v>56</v>
      </c>
      <c r="O69" s="11">
        <v>4</v>
      </c>
      <c r="P69" s="10">
        <v>73</v>
      </c>
      <c r="Q69" s="5">
        <v>43</v>
      </c>
      <c r="R69" s="5">
        <v>3</v>
      </c>
      <c r="S69" s="5">
        <v>1</v>
      </c>
      <c r="T69" s="11" t="s">
        <v>486</v>
      </c>
      <c r="U69" s="10">
        <v>10</v>
      </c>
      <c r="V69" s="5">
        <v>8</v>
      </c>
      <c r="W69" s="5">
        <v>45</v>
      </c>
      <c r="X69" s="11" t="s">
        <v>486</v>
      </c>
      <c r="Y69" s="10">
        <v>35</v>
      </c>
      <c r="Z69" s="5">
        <v>77</v>
      </c>
      <c r="AA69" s="5" t="s">
        <v>486</v>
      </c>
      <c r="AB69" s="11">
        <v>3</v>
      </c>
      <c r="AC69" s="10"/>
    </row>
    <row r="70" spans="1:29" x14ac:dyDescent="0.35">
      <c r="A70" s="11"/>
      <c r="B70" s="8" t="s">
        <v>449</v>
      </c>
      <c r="C70" s="12">
        <v>0.02</v>
      </c>
      <c r="D70" s="13">
        <v>0.02</v>
      </c>
      <c r="E70" s="14">
        <v>0.03</v>
      </c>
      <c r="F70" s="14">
        <v>0.01</v>
      </c>
      <c r="G70" s="5" t="s">
        <v>486</v>
      </c>
      <c r="H70" s="11" t="s">
        <v>486</v>
      </c>
      <c r="I70" s="13">
        <v>0.02</v>
      </c>
      <c r="J70" s="14">
        <v>0.03</v>
      </c>
      <c r="K70" s="14">
        <v>0.03</v>
      </c>
      <c r="L70" s="15">
        <v>0.09</v>
      </c>
      <c r="M70" s="13">
        <v>0.03</v>
      </c>
      <c r="N70" s="14">
        <v>0.02</v>
      </c>
      <c r="O70" s="15">
        <v>0.01</v>
      </c>
      <c r="P70" s="13">
        <v>0.02</v>
      </c>
      <c r="Q70" s="14">
        <v>0.03</v>
      </c>
      <c r="R70" s="14">
        <v>0.01</v>
      </c>
      <c r="S70" s="14">
        <v>0.03</v>
      </c>
      <c r="T70" s="11" t="s">
        <v>486</v>
      </c>
      <c r="U70" s="13">
        <v>0.02</v>
      </c>
      <c r="V70" s="14">
        <v>0.03</v>
      </c>
      <c r="W70" s="14">
        <v>0.02</v>
      </c>
      <c r="X70" s="11" t="s">
        <v>486</v>
      </c>
      <c r="Y70" s="13">
        <v>0.03</v>
      </c>
      <c r="Z70" s="14">
        <v>0.02</v>
      </c>
      <c r="AA70" s="5" t="s">
        <v>486</v>
      </c>
      <c r="AB70" s="15">
        <v>0.06</v>
      </c>
      <c r="AC70" s="10"/>
    </row>
    <row r="71" spans="1:29" x14ac:dyDescent="0.35">
      <c r="A71" s="11"/>
      <c r="B71" s="22" t="s">
        <v>1766</v>
      </c>
      <c r="C71" s="23">
        <v>34</v>
      </c>
      <c r="D71" s="24">
        <v>24</v>
      </c>
      <c r="E71" s="25">
        <v>6</v>
      </c>
      <c r="F71" s="25">
        <v>3</v>
      </c>
      <c r="G71" s="25" t="s">
        <v>486</v>
      </c>
      <c r="H71" s="26" t="s">
        <v>486</v>
      </c>
      <c r="I71" s="24">
        <v>13</v>
      </c>
      <c r="J71" s="25">
        <v>2</v>
      </c>
      <c r="K71" s="25">
        <v>9</v>
      </c>
      <c r="L71" s="26" t="s">
        <v>486</v>
      </c>
      <c r="M71" s="24">
        <v>9</v>
      </c>
      <c r="N71" s="25">
        <v>23</v>
      </c>
      <c r="O71" s="26">
        <v>2</v>
      </c>
      <c r="P71" s="24">
        <v>23</v>
      </c>
      <c r="Q71" s="25">
        <v>9</v>
      </c>
      <c r="R71" s="25">
        <v>2</v>
      </c>
      <c r="S71" s="25" t="s">
        <v>486</v>
      </c>
      <c r="T71" s="26" t="s">
        <v>486</v>
      </c>
      <c r="U71" s="24">
        <v>5</v>
      </c>
      <c r="V71" s="25" t="s">
        <v>486</v>
      </c>
      <c r="W71" s="25">
        <v>17</v>
      </c>
      <c r="X71" s="26">
        <v>1</v>
      </c>
      <c r="Y71" s="24">
        <v>8</v>
      </c>
      <c r="Z71" s="25">
        <v>25</v>
      </c>
      <c r="AA71" s="25" t="s">
        <v>486</v>
      </c>
      <c r="AB71" s="26" t="s">
        <v>486</v>
      </c>
      <c r="AC71" s="10"/>
    </row>
    <row r="72" spans="1:29" x14ac:dyDescent="0.35">
      <c r="A72" s="11"/>
      <c r="B72" s="22" t="s">
        <v>449</v>
      </c>
      <c r="C72" s="27">
        <v>0.01</v>
      </c>
      <c r="D72" s="28">
        <v>0.01</v>
      </c>
      <c r="E72" s="25" t="s">
        <v>511</v>
      </c>
      <c r="F72" s="29">
        <v>0.01</v>
      </c>
      <c r="G72" s="25" t="s">
        <v>486</v>
      </c>
      <c r="H72" s="26" t="s">
        <v>486</v>
      </c>
      <c r="I72" s="28">
        <v>0.01</v>
      </c>
      <c r="J72" s="25" t="s">
        <v>511</v>
      </c>
      <c r="K72" s="29">
        <v>0.02</v>
      </c>
      <c r="L72" s="26" t="s">
        <v>486</v>
      </c>
      <c r="M72" s="24" t="s">
        <v>511</v>
      </c>
      <c r="N72" s="29">
        <v>0.01</v>
      </c>
      <c r="O72" s="30">
        <v>0.01</v>
      </c>
      <c r="P72" s="28">
        <v>0.01</v>
      </c>
      <c r="Q72" s="29">
        <v>0.01</v>
      </c>
      <c r="R72" s="29">
        <v>0.01</v>
      </c>
      <c r="S72" s="25" t="s">
        <v>486</v>
      </c>
      <c r="T72" s="26" t="s">
        <v>486</v>
      </c>
      <c r="U72" s="28">
        <v>0.01</v>
      </c>
      <c r="V72" s="25" t="s">
        <v>486</v>
      </c>
      <c r="W72" s="29">
        <v>0.01</v>
      </c>
      <c r="X72" s="30">
        <v>0.01</v>
      </c>
      <c r="Y72" s="28">
        <v>0.01</v>
      </c>
      <c r="Z72" s="29">
        <v>0.01</v>
      </c>
      <c r="AA72" s="25" t="s">
        <v>486</v>
      </c>
      <c r="AB72" s="26" t="s">
        <v>486</v>
      </c>
      <c r="AC72" s="10"/>
    </row>
    <row r="73" spans="1:29" x14ac:dyDescent="0.35">
      <c r="A73" s="11"/>
      <c r="B73" s="22" t="s">
        <v>449</v>
      </c>
      <c r="C73" s="24" t="s">
        <v>449</v>
      </c>
      <c r="D73" s="24" t="s">
        <v>449</v>
      </c>
      <c r="E73" s="25" t="s">
        <v>449</v>
      </c>
      <c r="F73" s="25" t="s">
        <v>449</v>
      </c>
      <c r="G73" s="25" t="s">
        <v>449</v>
      </c>
      <c r="H73" s="26" t="s">
        <v>449</v>
      </c>
      <c r="I73" s="24" t="s">
        <v>449</v>
      </c>
      <c r="J73" s="25" t="s">
        <v>449</v>
      </c>
      <c r="K73" s="25" t="s">
        <v>600</v>
      </c>
      <c r="L73" s="26" t="s">
        <v>449</v>
      </c>
      <c r="M73" s="24" t="s">
        <v>449</v>
      </c>
      <c r="N73" s="25" t="s">
        <v>449</v>
      </c>
      <c r="O73" s="26" t="s">
        <v>449</v>
      </c>
      <c r="P73" s="24" t="s">
        <v>449</v>
      </c>
      <c r="Q73" s="25" t="s">
        <v>449</v>
      </c>
      <c r="R73" s="25" t="s">
        <v>449</v>
      </c>
      <c r="S73" s="25" t="s">
        <v>449</v>
      </c>
      <c r="T73" s="26" t="s">
        <v>449</v>
      </c>
      <c r="U73" s="24" t="s">
        <v>449</v>
      </c>
      <c r="V73" s="25" t="s">
        <v>449</v>
      </c>
      <c r="W73" s="25" t="s">
        <v>449</v>
      </c>
      <c r="X73" s="26" t="s">
        <v>449</v>
      </c>
      <c r="Y73" s="24" t="s">
        <v>449</v>
      </c>
      <c r="Z73" s="25" t="s">
        <v>449</v>
      </c>
      <c r="AA73" s="25" t="s">
        <v>449</v>
      </c>
      <c r="AB73" s="26" t="s">
        <v>449</v>
      </c>
      <c r="AC73" s="10"/>
    </row>
    <row r="74" spans="1:29" x14ac:dyDescent="0.35">
      <c r="A74" s="11"/>
      <c r="B74" s="8" t="s">
        <v>1767</v>
      </c>
      <c r="C74" s="9">
        <v>117</v>
      </c>
      <c r="D74" s="10">
        <v>98</v>
      </c>
      <c r="E74" s="5">
        <v>12</v>
      </c>
      <c r="F74" s="5">
        <v>8</v>
      </c>
      <c r="G74" s="5" t="s">
        <v>486</v>
      </c>
      <c r="H74" s="11" t="s">
        <v>486</v>
      </c>
      <c r="I74" s="10">
        <v>47</v>
      </c>
      <c r="J74" s="5">
        <v>27</v>
      </c>
      <c r="K74" s="5">
        <v>20</v>
      </c>
      <c r="L74" s="11">
        <v>4</v>
      </c>
      <c r="M74" s="10">
        <v>51</v>
      </c>
      <c r="N74" s="5">
        <v>63</v>
      </c>
      <c r="O74" s="11">
        <v>4</v>
      </c>
      <c r="P74" s="10">
        <v>78</v>
      </c>
      <c r="Q74" s="5">
        <v>35</v>
      </c>
      <c r="R74" s="5" t="s">
        <v>486</v>
      </c>
      <c r="S74" s="5" t="s">
        <v>486</v>
      </c>
      <c r="T74" s="11">
        <v>4</v>
      </c>
      <c r="U74" s="10">
        <v>12</v>
      </c>
      <c r="V74" s="5">
        <v>8</v>
      </c>
      <c r="W74" s="5">
        <v>47</v>
      </c>
      <c r="X74" s="11" t="s">
        <v>486</v>
      </c>
      <c r="Y74" s="10">
        <v>35</v>
      </c>
      <c r="Z74" s="5">
        <v>74</v>
      </c>
      <c r="AA74" s="5">
        <v>8</v>
      </c>
      <c r="AB74" s="11" t="s">
        <v>486</v>
      </c>
      <c r="AC74" s="10"/>
    </row>
    <row r="75" spans="1:29" x14ac:dyDescent="0.35">
      <c r="A75" s="11"/>
      <c r="B75" s="8" t="s">
        <v>449</v>
      </c>
      <c r="C75" s="12">
        <v>0.02</v>
      </c>
      <c r="D75" s="13">
        <v>0.03</v>
      </c>
      <c r="E75" s="14">
        <v>0.01</v>
      </c>
      <c r="F75" s="14">
        <v>0.02</v>
      </c>
      <c r="G75" s="5" t="s">
        <v>486</v>
      </c>
      <c r="H75" s="11" t="s">
        <v>486</v>
      </c>
      <c r="I75" s="13">
        <v>0.02</v>
      </c>
      <c r="J75" s="14">
        <v>0.06</v>
      </c>
      <c r="K75" s="14">
        <v>0.03</v>
      </c>
      <c r="L75" s="15">
        <v>0.22</v>
      </c>
      <c r="M75" s="13">
        <v>0.02</v>
      </c>
      <c r="N75" s="14">
        <v>0.02</v>
      </c>
      <c r="O75" s="15">
        <v>0.01</v>
      </c>
      <c r="P75" s="13">
        <v>0.02</v>
      </c>
      <c r="Q75" s="14">
        <v>0.02</v>
      </c>
      <c r="R75" s="5" t="s">
        <v>486</v>
      </c>
      <c r="S75" s="5" t="s">
        <v>486</v>
      </c>
      <c r="T75" s="15">
        <v>0.27</v>
      </c>
      <c r="U75" s="13">
        <v>0.02</v>
      </c>
      <c r="V75" s="14">
        <v>0.03</v>
      </c>
      <c r="W75" s="14">
        <v>0.02</v>
      </c>
      <c r="X75" s="11" t="s">
        <v>486</v>
      </c>
      <c r="Y75" s="13">
        <v>0.03</v>
      </c>
      <c r="Z75" s="14">
        <v>0.02</v>
      </c>
      <c r="AA75" s="14">
        <v>7.0000000000000007E-2</v>
      </c>
      <c r="AB75" s="11" t="s">
        <v>486</v>
      </c>
      <c r="AC75" s="10"/>
    </row>
    <row r="76" spans="1:29" x14ac:dyDescent="0.35">
      <c r="A76" s="11"/>
      <c r="B76" s="8" t="s">
        <v>449</v>
      </c>
      <c r="C76" s="10" t="s">
        <v>607</v>
      </c>
      <c r="D76" s="10" t="s">
        <v>513</v>
      </c>
      <c r="E76" s="5" t="s">
        <v>449</v>
      </c>
      <c r="F76" s="5" t="s">
        <v>449</v>
      </c>
      <c r="G76" s="5" t="s">
        <v>449</v>
      </c>
      <c r="H76" s="11" t="s">
        <v>449</v>
      </c>
      <c r="I76" s="10" t="s">
        <v>449</v>
      </c>
      <c r="J76" s="5" t="s">
        <v>600</v>
      </c>
      <c r="K76" s="5" t="s">
        <v>449</v>
      </c>
      <c r="L76" s="11" t="s">
        <v>449</v>
      </c>
      <c r="M76" s="10" t="s">
        <v>449</v>
      </c>
      <c r="N76" s="5" t="s">
        <v>449</v>
      </c>
      <c r="O76" s="11" t="s">
        <v>449</v>
      </c>
      <c r="P76" s="10" t="s">
        <v>449</v>
      </c>
      <c r="Q76" s="5" t="s">
        <v>449</v>
      </c>
      <c r="R76" s="5" t="s">
        <v>449</v>
      </c>
      <c r="S76" s="5" t="s">
        <v>449</v>
      </c>
      <c r="T76" s="11" t="s">
        <v>449</v>
      </c>
      <c r="U76" s="10" t="s">
        <v>449</v>
      </c>
      <c r="V76" s="5" t="s">
        <v>449</v>
      </c>
      <c r="W76" s="5" t="s">
        <v>449</v>
      </c>
      <c r="X76" s="11" t="s">
        <v>449</v>
      </c>
      <c r="Y76" s="10" t="s">
        <v>449</v>
      </c>
      <c r="Z76" s="5" t="s">
        <v>449</v>
      </c>
      <c r="AA76" s="5" t="s">
        <v>598</v>
      </c>
      <c r="AB76" s="11" t="s">
        <v>449</v>
      </c>
      <c r="AC76" s="10"/>
    </row>
    <row r="77" spans="1:29" x14ac:dyDescent="0.35">
      <c r="A77" s="11"/>
      <c r="B77" s="22" t="s">
        <v>1768</v>
      </c>
      <c r="C77" s="23">
        <v>36</v>
      </c>
      <c r="D77" s="24">
        <v>28</v>
      </c>
      <c r="E77" s="25">
        <v>4</v>
      </c>
      <c r="F77" s="25">
        <v>3</v>
      </c>
      <c r="G77" s="25" t="s">
        <v>486</v>
      </c>
      <c r="H77" s="26" t="s">
        <v>486</v>
      </c>
      <c r="I77" s="24">
        <v>24</v>
      </c>
      <c r="J77" s="25">
        <v>2</v>
      </c>
      <c r="K77" s="25">
        <v>3</v>
      </c>
      <c r="L77" s="26" t="s">
        <v>486</v>
      </c>
      <c r="M77" s="24">
        <v>13</v>
      </c>
      <c r="N77" s="25">
        <v>22</v>
      </c>
      <c r="O77" s="26">
        <v>2</v>
      </c>
      <c r="P77" s="24">
        <v>25</v>
      </c>
      <c r="Q77" s="25">
        <v>11</v>
      </c>
      <c r="R77" s="25" t="s">
        <v>486</v>
      </c>
      <c r="S77" s="25" t="s">
        <v>486</v>
      </c>
      <c r="T77" s="26" t="s">
        <v>486</v>
      </c>
      <c r="U77" s="24" t="s">
        <v>511</v>
      </c>
      <c r="V77" s="25">
        <v>3</v>
      </c>
      <c r="W77" s="25">
        <v>23</v>
      </c>
      <c r="X77" s="26">
        <v>1</v>
      </c>
      <c r="Y77" s="24">
        <v>6</v>
      </c>
      <c r="Z77" s="25">
        <v>30</v>
      </c>
      <c r="AA77" s="25" t="s">
        <v>486</v>
      </c>
      <c r="AB77" s="26" t="s">
        <v>486</v>
      </c>
      <c r="AC77" s="10"/>
    </row>
    <row r="78" spans="1:29" x14ac:dyDescent="0.35">
      <c r="A78" s="11"/>
      <c r="B78" s="22" t="s">
        <v>449</v>
      </c>
      <c r="C78" s="27">
        <v>0.01</v>
      </c>
      <c r="D78" s="28">
        <v>0.01</v>
      </c>
      <c r="E78" s="25" t="s">
        <v>511</v>
      </c>
      <c r="F78" s="29">
        <v>0.01</v>
      </c>
      <c r="G78" s="25" t="s">
        <v>486</v>
      </c>
      <c r="H78" s="26" t="s">
        <v>486</v>
      </c>
      <c r="I78" s="28">
        <v>0.01</v>
      </c>
      <c r="J78" s="25" t="s">
        <v>511</v>
      </c>
      <c r="K78" s="25" t="s">
        <v>511</v>
      </c>
      <c r="L78" s="26" t="s">
        <v>486</v>
      </c>
      <c r="M78" s="28">
        <v>0.01</v>
      </c>
      <c r="N78" s="29">
        <v>0.01</v>
      </c>
      <c r="O78" s="30">
        <v>0.01</v>
      </c>
      <c r="P78" s="28">
        <v>0.01</v>
      </c>
      <c r="Q78" s="29">
        <v>0.01</v>
      </c>
      <c r="R78" s="25" t="s">
        <v>486</v>
      </c>
      <c r="S78" s="25" t="s">
        <v>486</v>
      </c>
      <c r="T78" s="26" t="s">
        <v>486</v>
      </c>
      <c r="U78" s="24" t="s">
        <v>511</v>
      </c>
      <c r="V78" s="29">
        <v>0.01</v>
      </c>
      <c r="W78" s="29">
        <v>0.01</v>
      </c>
      <c r="X78" s="30">
        <v>0.02</v>
      </c>
      <c r="Y78" s="28">
        <v>0.01</v>
      </c>
      <c r="Z78" s="29">
        <v>0.01</v>
      </c>
      <c r="AA78" s="25" t="s">
        <v>486</v>
      </c>
      <c r="AB78" s="26" t="s">
        <v>486</v>
      </c>
      <c r="AC78" s="10"/>
    </row>
    <row r="79" spans="1:29" x14ac:dyDescent="0.35">
      <c r="A79" s="11"/>
      <c r="B79" s="22" t="s">
        <v>449</v>
      </c>
      <c r="C79" s="24" t="s">
        <v>449</v>
      </c>
      <c r="D79" s="24" t="s">
        <v>449</v>
      </c>
      <c r="E79" s="25" t="s">
        <v>449</v>
      </c>
      <c r="F79" s="25" t="s">
        <v>449</v>
      </c>
      <c r="G79" s="25" t="s">
        <v>449</v>
      </c>
      <c r="H79" s="26" t="s">
        <v>449</v>
      </c>
      <c r="I79" s="24" t="s">
        <v>449</v>
      </c>
      <c r="J79" s="25" t="s">
        <v>449</v>
      </c>
      <c r="K79" s="25" t="s">
        <v>449</v>
      </c>
      <c r="L79" s="26" t="s">
        <v>449</v>
      </c>
      <c r="M79" s="24" t="s">
        <v>449</v>
      </c>
      <c r="N79" s="25" t="s">
        <v>449</v>
      </c>
      <c r="O79" s="26" t="s">
        <v>449</v>
      </c>
      <c r="P79" s="24" t="s">
        <v>449</v>
      </c>
      <c r="Q79" s="25" t="s">
        <v>449</v>
      </c>
      <c r="R79" s="25" t="s">
        <v>449</v>
      </c>
      <c r="S79" s="25" t="s">
        <v>449</v>
      </c>
      <c r="T79" s="26" t="s">
        <v>449</v>
      </c>
      <c r="U79" s="24" t="s">
        <v>449</v>
      </c>
      <c r="V79" s="25" t="s">
        <v>449</v>
      </c>
      <c r="W79" s="25" t="s">
        <v>505</v>
      </c>
      <c r="X79" s="26" t="s">
        <v>449</v>
      </c>
      <c r="Y79" s="24" t="s">
        <v>449</v>
      </c>
      <c r="Z79" s="25" t="s">
        <v>449</v>
      </c>
      <c r="AA79" s="25" t="s">
        <v>449</v>
      </c>
      <c r="AB79" s="26" t="s">
        <v>449</v>
      </c>
      <c r="AC79" s="10"/>
    </row>
    <row r="80" spans="1:29" x14ac:dyDescent="0.35">
      <c r="A80" s="11"/>
      <c r="B80" s="8" t="s">
        <v>1769</v>
      </c>
      <c r="C80" s="9">
        <v>9</v>
      </c>
      <c r="D80" s="10">
        <v>7</v>
      </c>
      <c r="E80" s="5">
        <v>1</v>
      </c>
      <c r="F80" s="5">
        <v>1</v>
      </c>
      <c r="G80" s="5" t="s">
        <v>486</v>
      </c>
      <c r="H80" s="11" t="s">
        <v>486</v>
      </c>
      <c r="I80" s="10">
        <v>5</v>
      </c>
      <c r="J80" s="5">
        <v>1</v>
      </c>
      <c r="K80" s="5">
        <v>1</v>
      </c>
      <c r="L80" s="11" t="s">
        <v>486</v>
      </c>
      <c r="M80" s="10">
        <v>3</v>
      </c>
      <c r="N80" s="5">
        <v>6</v>
      </c>
      <c r="O80" s="11" t="s">
        <v>511</v>
      </c>
      <c r="P80" s="10">
        <v>6</v>
      </c>
      <c r="Q80" s="5">
        <v>3</v>
      </c>
      <c r="R80" s="5" t="s">
        <v>511</v>
      </c>
      <c r="S80" s="5" t="s">
        <v>486</v>
      </c>
      <c r="T80" s="11" t="s">
        <v>486</v>
      </c>
      <c r="U80" s="10">
        <v>1</v>
      </c>
      <c r="V80" s="5" t="s">
        <v>511</v>
      </c>
      <c r="W80" s="5">
        <v>4</v>
      </c>
      <c r="X80" s="11" t="s">
        <v>486</v>
      </c>
      <c r="Y80" s="10">
        <v>4</v>
      </c>
      <c r="Z80" s="5">
        <v>5</v>
      </c>
      <c r="AA80" s="5" t="s">
        <v>486</v>
      </c>
      <c r="AB80" s="11" t="s">
        <v>486</v>
      </c>
      <c r="AC80" s="10"/>
    </row>
    <row r="81" spans="1:29" x14ac:dyDescent="0.35">
      <c r="A81" s="11"/>
      <c r="B81" s="8" t="s">
        <v>449</v>
      </c>
      <c r="C81" s="9" t="s">
        <v>511</v>
      </c>
      <c r="D81" s="10" t="s">
        <v>511</v>
      </c>
      <c r="E81" s="5" t="s">
        <v>511</v>
      </c>
      <c r="F81" s="5" t="s">
        <v>511</v>
      </c>
      <c r="G81" s="5" t="s">
        <v>486</v>
      </c>
      <c r="H81" s="11" t="s">
        <v>486</v>
      </c>
      <c r="I81" s="10" t="s">
        <v>511</v>
      </c>
      <c r="J81" s="5" t="s">
        <v>511</v>
      </c>
      <c r="K81" s="5" t="s">
        <v>511</v>
      </c>
      <c r="L81" s="11" t="s">
        <v>486</v>
      </c>
      <c r="M81" s="10" t="s">
        <v>511</v>
      </c>
      <c r="N81" s="5" t="s">
        <v>511</v>
      </c>
      <c r="O81" s="11" t="s">
        <v>511</v>
      </c>
      <c r="P81" s="10" t="s">
        <v>511</v>
      </c>
      <c r="Q81" s="5" t="s">
        <v>511</v>
      </c>
      <c r="R81" s="5" t="s">
        <v>511</v>
      </c>
      <c r="S81" s="5" t="s">
        <v>486</v>
      </c>
      <c r="T81" s="11" t="s">
        <v>486</v>
      </c>
      <c r="U81" s="10" t="s">
        <v>511</v>
      </c>
      <c r="V81" s="5" t="s">
        <v>511</v>
      </c>
      <c r="W81" s="5" t="s">
        <v>511</v>
      </c>
      <c r="X81" s="11" t="s">
        <v>486</v>
      </c>
      <c r="Y81" s="10" t="s">
        <v>511</v>
      </c>
      <c r="Z81" s="5" t="s">
        <v>511</v>
      </c>
      <c r="AA81" s="5" t="s">
        <v>486</v>
      </c>
      <c r="AB81" s="11" t="s">
        <v>486</v>
      </c>
      <c r="AC81" s="10"/>
    </row>
    <row r="82" spans="1:29" x14ac:dyDescent="0.35">
      <c r="A82" s="11"/>
      <c r="B82" s="22" t="s">
        <v>1770</v>
      </c>
      <c r="C82" s="23">
        <v>76</v>
      </c>
      <c r="D82" s="24">
        <v>40</v>
      </c>
      <c r="E82" s="25">
        <v>17</v>
      </c>
      <c r="F82" s="25">
        <v>9</v>
      </c>
      <c r="G82" s="25" t="s">
        <v>486</v>
      </c>
      <c r="H82" s="26" t="s">
        <v>486</v>
      </c>
      <c r="I82" s="24">
        <v>40</v>
      </c>
      <c r="J82" s="25" t="s">
        <v>486</v>
      </c>
      <c r="K82" s="25" t="s">
        <v>486</v>
      </c>
      <c r="L82" s="26" t="s">
        <v>486</v>
      </c>
      <c r="M82" s="24">
        <v>41</v>
      </c>
      <c r="N82" s="25">
        <v>26</v>
      </c>
      <c r="O82" s="26">
        <v>9</v>
      </c>
      <c r="P82" s="24">
        <v>50</v>
      </c>
      <c r="Q82" s="25">
        <v>23</v>
      </c>
      <c r="R82" s="25">
        <v>2</v>
      </c>
      <c r="S82" s="25">
        <v>2</v>
      </c>
      <c r="T82" s="26" t="s">
        <v>486</v>
      </c>
      <c r="U82" s="24">
        <v>4</v>
      </c>
      <c r="V82" s="25">
        <v>7</v>
      </c>
      <c r="W82" s="25">
        <v>30</v>
      </c>
      <c r="X82" s="26" t="s">
        <v>486</v>
      </c>
      <c r="Y82" s="24">
        <v>35</v>
      </c>
      <c r="Z82" s="25">
        <v>38</v>
      </c>
      <c r="AA82" s="25">
        <v>2</v>
      </c>
      <c r="AB82" s="26">
        <v>2</v>
      </c>
      <c r="AC82" s="10"/>
    </row>
    <row r="83" spans="1:29" x14ac:dyDescent="0.35">
      <c r="A83" s="11"/>
      <c r="B83" s="22" t="s">
        <v>449</v>
      </c>
      <c r="C83" s="27">
        <v>0.01</v>
      </c>
      <c r="D83" s="28">
        <v>0.01</v>
      </c>
      <c r="E83" s="29">
        <v>0.01</v>
      </c>
      <c r="F83" s="29">
        <v>0.02</v>
      </c>
      <c r="G83" s="25" t="s">
        <v>486</v>
      </c>
      <c r="H83" s="26" t="s">
        <v>486</v>
      </c>
      <c r="I83" s="28">
        <v>0.02</v>
      </c>
      <c r="J83" s="25" t="s">
        <v>486</v>
      </c>
      <c r="K83" s="25" t="s">
        <v>486</v>
      </c>
      <c r="L83" s="26" t="s">
        <v>486</v>
      </c>
      <c r="M83" s="28">
        <v>0.02</v>
      </c>
      <c r="N83" s="29">
        <v>0.01</v>
      </c>
      <c r="O83" s="30">
        <v>0.03</v>
      </c>
      <c r="P83" s="28">
        <v>0.01</v>
      </c>
      <c r="Q83" s="29">
        <v>0.01</v>
      </c>
      <c r="R83" s="29">
        <v>0.01</v>
      </c>
      <c r="S83" s="29">
        <v>0.05</v>
      </c>
      <c r="T83" s="26" t="s">
        <v>486</v>
      </c>
      <c r="U83" s="28">
        <v>0.01</v>
      </c>
      <c r="V83" s="29">
        <v>0.02</v>
      </c>
      <c r="W83" s="29">
        <v>0.01</v>
      </c>
      <c r="X83" s="26" t="s">
        <v>486</v>
      </c>
      <c r="Y83" s="28">
        <v>0.03</v>
      </c>
      <c r="Z83" s="29">
        <v>0.01</v>
      </c>
      <c r="AA83" s="29">
        <v>0.02</v>
      </c>
      <c r="AB83" s="30">
        <v>0.04</v>
      </c>
      <c r="AC83" s="10"/>
    </row>
    <row r="84" spans="1:29" x14ac:dyDescent="0.35">
      <c r="A84" s="11"/>
      <c r="B84" s="22" t="s">
        <v>449</v>
      </c>
      <c r="C84" s="24" t="s">
        <v>1017</v>
      </c>
      <c r="D84" s="24" t="s">
        <v>449</v>
      </c>
      <c r="E84" s="25" t="s">
        <v>449</v>
      </c>
      <c r="F84" s="25" t="s">
        <v>449</v>
      </c>
      <c r="G84" s="25" t="s">
        <v>449</v>
      </c>
      <c r="H84" s="26" t="s">
        <v>449</v>
      </c>
      <c r="I84" s="24" t="s">
        <v>771</v>
      </c>
      <c r="J84" s="25" t="s">
        <v>449</v>
      </c>
      <c r="K84" s="25" t="s">
        <v>449</v>
      </c>
      <c r="L84" s="26" t="s">
        <v>449</v>
      </c>
      <c r="M84" s="24" t="s">
        <v>517</v>
      </c>
      <c r="N84" s="25" t="s">
        <v>449</v>
      </c>
      <c r="O84" s="26" t="s">
        <v>517</v>
      </c>
      <c r="P84" s="24" t="s">
        <v>449</v>
      </c>
      <c r="Q84" s="25" t="s">
        <v>449</v>
      </c>
      <c r="R84" s="25" t="s">
        <v>449</v>
      </c>
      <c r="S84" s="25" t="s">
        <v>449</v>
      </c>
      <c r="T84" s="26" t="s">
        <v>449</v>
      </c>
      <c r="U84" s="24" t="s">
        <v>449</v>
      </c>
      <c r="V84" s="25" t="s">
        <v>449</v>
      </c>
      <c r="W84" s="25" t="s">
        <v>449</v>
      </c>
      <c r="X84" s="26" t="s">
        <v>449</v>
      </c>
      <c r="Y84" s="24" t="s">
        <v>598</v>
      </c>
      <c r="Z84" s="25" t="s">
        <v>449</v>
      </c>
      <c r="AA84" s="25" t="s">
        <v>449</v>
      </c>
      <c r="AB84" s="26" t="s">
        <v>449</v>
      </c>
      <c r="AC84" s="10"/>
    </row>
    <row r="85" spans="1:29" x14ac:dyDescent="0.35">
      <c r="A85" s="11"/>
      <c r="B85" s="8" t="s">
        <v>1771</v>
      </c>
      <c r="C85" s="9">
        <v>80</v>
      </c>
      <c r="D85" s="10">
        <v>60</v>
      </c>
      <c r="E85" s="5">
        <v>11</v>
      </c>
      <c r="F85" s="5">
        <v>3</v>
      </c>
      <c r="G85" s="5" t="s">
        <v>486</v>
      </c>
      <c r="H85" s="11" t="s">
        <v>486</v>
      </c>
      <c r="I85" s="10">
        <v>54</v>
      </c>
      <c r="J85" s="5">
        <v>4</v>
      </c>
      <c r="K85" s="5">
        <v>2</v>
      </c>
      <c r="L85" s="11" t="s">
        <v>486</v>
      </c>
      <c r="M85" s="10">
        <v>23</v>
      </c>
      <c r="N85" s="5">
        <v>52</v>
      </c>
      <c r="O85" s="11">
        <v>5</v>
      </c>
      <c r="P85" s="10">
        <v>60</v>
      </c>
      <c r="Q85" s="5">
        <v>17</v>
      </c>
      <c r="R85" s="5">
        <v>3</v>
      </c>
      <c r="S85" s="5" t="s">
        <v>486</v>
      </c>
      <c r="T85" s="11" t="s">
        <v>486</v>
      </c>
      <c r="U85" s="10">
        <v>14</v>
      </c>
      <c r="V85" s="5">
        <v>4</v>
      </c>
      <c r="W85" s="5">
        <v>36</v>
      </c>
      <c r="X85" s="11" t="s">
        <v>486</v>
      </c>
      <c r="Y85" s="10">
        <v>11</v>
      </c>
      <c r="Z85" s="5">
        <v>67</v>
      </c>
      <c r="AA85" s="5">
        <v>1</v>
      </c>
      <c r="AB85" s="11" t="s">
        <v>486</v>
      </c>
      <c r="AC85" s="10"/>
    </row>
    <row r="86" spans="1:29" x14ac:dyDescent="0.35">
      <c r="A86" s="11"/>
      <c r="B86" s="8" t="s">
        <v>449</v>
      </c>
      <c r="C86" s="12">
        <v>0.01</v>
      </c>
      <c r="D86" s="13">
        <v>0.02</v>
      </c>
      <c r="E86" s="14">
        <v>0.01</v>
      </c>
      <c r="F86" s="14">
        <v>0.01</v>
      </c>
      <c r="G86" s="5" t="s">
        <v>486</v>
      </c>
      <c r="H86" s="11" t="s">
        <v>486</v>
      </c>
      <c r="I86" s="13">
        <v>0.02</v>
      </c>
      <c r="J86" s="14">
        <v>0.01</v>
      </c>
      <c r="K86" s="5" t="s">
        <v>511</v>
      </c>
      <c r="L86" s="11" t="s">
        <v>486</v>
      </c>
      <c r="M86" s="13">
        <v>0.01</v>
      </c>
      <c r="N86" s="14">
        <v>0.02</v>
      </c>
      <c r="O86" s="15">
        <v>0.01</v>
      </c>
      <c r="P86" s="13">
        <v>0.02</v>
      </c>
      <c r="Q86" s="14">
        <v>0.01</v>
      </c>
      <c r="R86" s="14">
        <v>0.01</v>
      </c>
      <c r="S86" s="5" t="s">
        <v>486</v>
      </c>
      <c r="T86" s="11" t="s">
        <v>486</v>
      </c>
      <c r="U86" s="13">
        <v>0.03</v>
      </c>
      <c r="V86" s="14">
        <v>0.01</v>
      </c>
      <c r="W86" s="14">
        <v>0.02</v>
      </c>
      <c r="X86" s="11" t="s">
        <v>486</v>
      </c>
      <c r="Y86" s="13">
        <v>0.01</v>
      </c>
      <c r="Z86" s="14">
        <v>0.02</v>
      </c>
      <c r="AA86" s="14">
        <v>0.01</v>
      </c>
      <c r="AB86" s="11" t="s">
        <v>486</v>
      </c>
      <c r="AC86" s="10"/>
    </row>
    <row r="87" spans="1:29" x14ac:dyDescent="0.35">
      <c r="A87" s="11"/>
      <c r="B87" s="8" t="s">
        <v>449</v>
      </c>
      <c r="C87" s="10" t="s">
        <v>886</v>
      </c>
      <c r="D87" s="10" t="s">
        <v>449</v>
      </c>
      <c r="E87" s="5" t="s">
        <v>449</v>
      </c>
      <c r="F87" s="5" t="s">
        <v>449</v>
      </c>
      <c r="G87" s="5" t="s">
        <v>449</v>
      </c>
      <c r="H87" s="11" t="s">
        <v>449</v>
      </c>
      <c r="I87" s="10" t="s">
        <v>514</v>
      </c>
      <c r="J87" s="5" t="s">
        <v>449</v>
      </c>
      <c r="K87" s="5" t="s">
        <v>449</v>
      </c>
      <c r="L87" s="11" t="s">
        <v>449</v>
      </c>
      <c r="M87" s="10" t="s">
        <v>449</v>
      </c>
      <c r="N87" s="5" t="s">
        <v>505</v>
      </c>
      <c r="O87" s="11" t="s">
        <v>449</v>
      </c>
      <c r="P87" s="10" t="s">
        <v>449</v>
      </c>
      <c r="Q87" s="5" t="s">
        <v>449</v>
      </c>
      <c r="R87" s="5" t="s">
        <v>449</v>
      </c>
      <c r="S87" s="5" t="s">
        <v>449</v>
      </c>
      <c r="T87" s="11" t="s">
        <v>449</v>
      </c>
      <c r="U87" s="10" t="s">
        <v>505</v>
      </c>
      <c r="V87" s="5" t="s">
        <v>449</v>
      </c>
      <c r="W87" s="5" t="s">
        <v>449</v>
      </c>
      <c r="X87" s="11" t="s">
        <v>449</v>
      </c>
      <c r="Y87" s="10" t="s">
        <v>449</v>
      </c>
      <c r="Z87" s="5" t="s">
        <v>449</v>
      </c>
      <c r="AA87" s="5" t="s">
        <v>449</v>
      </c>
      <c r="AB87" s="11" t="s">
        <v>449</v>
      </c>
      <c r="AC87" s="10"/>
    </row>
    <row r="88" spans="1:29" x14ac:dyDescent="0.35">
      <c r="A88" s="11"/>
      <c r="B88" s="22" t="s">
        <v>1772</v>
      </c>
      <c r="C88" s="23">
        <v>81</v>
      </c>
      <c r="D88" s="24">
        <v>32</v>
      </c>
      <c r="E88" s="25">
        <v>37</v>
      </c>
      <c r="F88" s="25">
        <v>4</v>
      </c>
      <c r="G88" s="25" t="s">
        <v>486</v>
      </c>
      <c r="H88" s="26" t="s">
        <v>486</v>
      </c>
      <c r="I88" s="24">
        <v>27</v>
      </c>
      <c r="J88" s="25">
        <v>2</v>
      </c>
      <c r="K88" s="25">
        <v>2</v>
      </c>
      <c r="L88" s="26" t="s">
        <v>486</v>
      </c>
      <c r="M88" s="24">
        <v>32</v>
      </c>
      <c r="N88" s="25">
        <v>45</v>
      </c>
      <c r="O88" s="26">
        <v>5</v>
      </c>
      <c r="P88" s="24">
        <v>59</v>
      </c>
      <c r="Q88" s="25">
        <v>18</v>
      </c>
      <c r="R88" s="25">
        <v>4</v>
      </c>
      <c r="S88" s="25" t="s">
        <v>486</v>
      </c>
      <c r="T88" s="26" t="s">
        <v>486</v>
      </c>
      <c r="U88" s="24">
        <v>9</v>
      </c>
      <c r="V88" s="25">
        <v>4</v>
      </c>
      <c r="W88" s="25">
        <v>15</v>
      </c>
      <c r="X88" s="26">
        <v>1</v>
      </c>
      <c r="Y88" s="24">
        <v>17</v>
      </c>
      <c r="Z88" s="25">
        <v>61</v>
      </c>
      <c r="AA88" s="25">
        <v>1</v>
      </c>
      <c r="AB88" s="26">
        <v>2</v>
      </c>
      <c r="AC88" s="10"/>
    </row>
    <row r="89" spans="1:29" x14ac:dyDescent="0.35">
      <c r="A89" s="11"/>
      <c r="B89" s="22" t="s">
        <v>449</v>
      </c>
      <c r="C89" s="27">
        <v>0.01</v>
      </c>
      <c r="D89" s="28">
        <v>0.01</v>
      </c>
      <c r="E89" s="29">
        <v>0.03</v>
      </c>
      <c r="F89" s="29">
        <v>0.01</v>
      </c>
      <c r="G89" s="25" t="s">
        <v>486</v>
      </c>
      <c r="H89" s="26" t="s">
        <v>486</v>
      </c>
      <c r="I89" s="28">
        <v>0.01</v>
      </c>
      <c r="J89" s="29">
        <v>0.01</v>
      </c>
      <c r="K89" s="25" t="s">
        <v>511</v>
      </c>
      <c r="L89" s="26" t="s">
        <v>486</v>
      </c>
      <c r="M89" s="28">
        <v>0.01</v>
      </c>
      <c r="N89" s="29">
        <v>0.02</v>
      </c>
      <c r="O89" s="30">
        <v>0.01</v>
      </c>
      <c r="P89" s="28">
        <v>0.02</v>
      </c>
      <c r="Q89" s="29">
        <v>0.01</v>
      </c>
      <c r="R89" s="29">
        <v>0.02</v>
      </c>
      <c r="S89" s="25" t="s">
        <v>486</v>
      </c>
      <c r="T89" s="26" t="s">
        <v>486</v>
      </c>
      <c r="U89" s="28">
        <v>0.02</v>
      </c>
      <c r="V89" s="29">
        <v>0.01</v>
      </c>
      <c r="W89" s="29">
        <v>0.01</v>
      </c>
      <c r="X89" s="30">
        <v>0.02</v>
      </c>
      <c r="Y89" s="28">
        <v>0.01</v>
      </c>
      <c r="Z89" s="29">
        <v>0.02</v>
      </c>
      <c r="AA89" s="29">
        <v>0.01</v>
      </c>
      <c r="AB89" s="30">
        <v>0.04</v>
      </c>
      <c r="AC89" s="10"/>
    </row>
    <row r="90" spans="1:29" x14ac:dyDescent="0.35">
      <c r="A90" s="11"/>
      <c r="B90" s="22" t="s">
        <v>449</v>
      </c>
      <c r="C90" s="24" t="s">
        <v>1773</v>
      </c>
      <c r="D90" s="24" t="s">
        <v>449</v>
      </c>
      <c r="E90" s="25" t="s">
        <v>489</v>
      </c>
      <c r="F90" s="25" t="s">
        <v>449</v>
      </c>
      <c r="G90" s="25" t="s">
        <v>449</v>
      </c>
      <c r="H90" s="26" t="s">
        <v>449</v>
      </c>
      <c r="I90" s="24" t="s">
        <v>449</v>
      </c>
      <c r="J90" s="25" t="s">
        <v>449</v>
      </c>
      <c r="K90" s="25" t="s">
        <v>449</v>
      </c>
      <c r="L90" s="26" t="s">
        <v>449</v>
      </c>
      <c r="M90" s="24" t="s">
        <v>449</v>
      </c>
      <c r="N90" s="25" t="s">
        <v>449</v>
      </c>
      <c r="O90" s="26" t="s">
        <v>449</v>
      </c>
      <c r="P90" s="24" t="s">
        <v>449</v>
      </c>
      <c r="Q90" s="25" t="s">
        <v>449</v>
      </c>
      <c r="R90" s="25" t="s">
        <v>449</v>
      </c>
      <c r="S90" s="25" t="s">
        <v>449</v>
      </c>
      <c r="T90" s="26" t="s">
        <v>449</v>
      </c>
      <c r="U90" s="24" t="s">
        <v>449</v>
      </c>
      <c r="V90" s="25" t="s">
        <v>449</v>
      </c>
      <c r="W90" s="25" t="s">
        <v>449</v>
      </c>
      <c r="X90" s="26" t="s">
        <v>449</v>
      </c>
      <c r="Y90" s="24" t="s">
        <v>449</v>
      </c>
      <c r="Z90" s="25" t="s">
        <v>449</v>
      </c>
      <c r="AA90" s="25" t="s">
        <v>449</v>
      </c>
      <c r="AB90" s="26" t="s">
        <v>449</v>
      </c>
      <c r="AC90" s="10"/>
    </row>
    <row r="91" spans="1:29" x14ac:dyDescent="0.35">
      <c r="A91" s="11"/>
      <c r="B91" s="8" t="s">
        <v>1774</v>
      </c>
      <c r="C91" s="9">
        <v>27</v>
      </c>
      <c r="D91" s="10">
        <v>22</v>
      </c>
      <c r="E91" s="5">
        <v>5</v>
      </c>
      <c r="F91" s="5" t="s">
        <v>486</v>
      </c>
      <c r="G91" s="5" t="s">
        <v>486</v>
      </c>
      <c r="H91" s="11" t="s">
        <v>486</v>
      </c>
      <c r="I91" s="10">
        <v>7</v>
      </c>
      <c r="J91" s="5">
        <v>5</v>
      </c>
      <c r="K91" s="5">
        <v>10</v>
      </c>
      <c r="L91" s="11" t="s">
        <v>486</v>
      </c>
      <c r="M91" s="10">
        <v>11</v>
      </c>
      <c r="N91" s="5">
        <v>13</v>
      </c>
      <c r="O91" s="11">
        <v>3</v>
      </c>
      <c r="P91" s="10">
        <v>25</v>
      </c>
      <c r="Q91" s="5" t="s">
        <v>486</v>
      </c>
      <c r="R91" s="5" t="s">
        <v>486</v>
      </c>
      <c r="S91" s="5" t="s">
        <v>486</v>
      </c>
      <c r="T91" s="11">
        <v>1</v>
      </c>
      <c r="U91" s="10" t="s">
        <v>486</v>
      </c>
      <c r="V91" s="5" t="s">
        <v>486</v>
      </c>
      <c r="W91" s="5">
        <v>17</v>
      </c>
      <c r="X91" s="11" t="s">
        <v>486</v>
      </c>
      <c r="Y91" s="10">
        <v>5</v>
      </c>
      <c r="Z91" s="5">
        <v>21</v>
      </c>
      <c r="AA91" s="5" t="s">
        <v>486</v>
      </c>
      <c r="AB91" s="11" t="s">
        <v>486</v>
      </c>
      <c r="AC91" s="10"/>
    </row>
    <row r="92" spans="1:29" x14ac:dyDescent="0.35">
      <c r="A92" s="11"/>
      <c r="B92" s="8" t="s">
        <v>449</v>
      </c>
      <c r="C92" s="10" t="s">
        <v>511</v>
      </c>
      <c r="D92" s="13">
        <v>0.01</v>
      </c>
      <c r="E92" s="5" t="s">
        <v>511</v>
      </c>
      <c r="F92" s="5" t="s">
        <v>486</v>
      </c>
      <c r="G92" s="5" t="s">
        <v>486</v>
      </c>
      <c r="H92" s="11" t="s">
        <v>486</v>
      </c>
      <c r="I92" s="10" t="s">
        <v>511</v>
      </c>
      <c r="J92" s="14">
        <v>0.01</v>
      </c>
      <c r="K92" s="14">
        <v>0.02</v>
      </c>
      <c r="L92" s="11" t="s">
        <v>486</v>
      </c>
      <c r="M92" s="10" t="s">
        <v>511</v>
      </c>
      <c r="N92" s="5" t="s">
        <v>511</v>
      </c>
      <c r="O92" s="15">
        <v>0.01</v>
      </c>
      <c r="P92" s="13">
        <v>0.01</v>
      </c>
      <c r="Q92" s="5" t="s">
        <v>486</v>
      </c>
      <c r="R92" s="5" t="s">
        <v>486</v>
      </c>
      <c r="S92" s="5" t="s">
        <v>486</v>
      </c>
      <c r="T92" s="15">
        <v>0.1</v>
      </c>
      <c r="U92" s="10" t="s">
        <v>486</v>
      </c>
      <c r="V92" s="5" t="s">
        <v>486</v>
      </c>
      <c r="W92" s="14">
        <v>0.01</v>
      </c>
      <c r="X92" s="11" t="s">
        <v>486</v>
      </c>
      <c r="Y92" s="10" t="s">
        <v>511</v>
      </c>
      <c r="Z92" s="14">
        <v>0.01</v>
      </c>
      <c r="AA92" s="5" t="s">
        <v>486</v>
      </c>
      <c r="AB92" s="11" t="s">
        <v>486</v>
      </c>
      <c r="AC92" s="10"/>
    </row>
    <row r="93" spans="1:29" x14ac:dyDescent="0.35">
      <c r="A93" s="11"/>
      <c r="B93" s="8" t="s">
        <v>449</v>
      </c>
      <c r="C93" s="10" t="s">
        <v>594</v>
      </c>
      <c r="D93" s="10" t="s">
        <v>449</v>
      </c>
      <c r="E93" s="5" t="s">
        <v>449</v>
      </c>
      <c r="F93" s="5" t="s">
        <v>449</v>
      </c>
      <c r="G93" s="5" t="s">
        <v>449</v>
      </c>
      <c r="H93" s="11" t="s">
        <v>449</v>
      </c>
      <c r="I93" s="10" t="s">
        <v>449</v>
      </c>
      <c r="J93" s="5" t="s">
        <v>449</v>
      </c>
      <c r="K93" s="5" t="s">
        <v>600</v>
      </c>
      <c r="L93" s="11" t="s">
        <v>449</v>
      </c>
      <c r="M93" s="10" t="s">
        <v>449</v>
      </c>
      <c r="N93" s="5" t="s">
        <v>449</v>
      </c>
      <c r="O93" s="11" t="s">
        <v>449</v>
      </c>
      <c r="P93" s="10" t="s">
        <v>593</v>
      </c>
      <c r="Q93" s="5" t="s">
        <v>449</v>
      </c>
      <c r="R93" s="5" t="s">
        <v>449</v>
      </c>
      <c r="S93" s="5" t="s">
        <v>449</v>
      </c>
      <c r="T93" s="11" t="s">
        <v>449</v>
      </c>
      <c r="U93" s="10" t="s">
        <v>449</v>
      </c>
      <c r="V93" s="5" t="s">
        <v>449</v>
      </c>
      <c r="W93" s="5" t="s">
        <v>505</v>
      </c>
      <c r="X93" s="11" t="s">
        <v>449</v>
      </c>
      <c r="Y93" s="10" t="s">
        <v>449</v>
      </c>
      <c r="Z93" s="5" t="s">
        <v>449</v>
      </c>
      <c r="AA93" s="5" t="s">
        <v>449</v>
      </c>
      <c r="AB93" s="11" t="s">
        <v>449</v>
      </c>
      <c r="AC93" s="10"/>
    </row>
    <row r="94" spans="1:29" x14ac:dyDescent="0.35">
      <c r="A94" s="11"/>
      <c r="B94" s="22" t="s">
        <v>1775</v>
      </c>
      <c r="C94" s="23">
        <v>18</v>
      </c>
      <c r="D94" s="24">
        <v>14</v>
      </c>
      <c r="E94" s="25">
        <v>3</v>
      </c>
      <c r="F94" s="25" t="s">
        <v>486</v>
      </c>
      <c r="G94" s="25" t="s">
        <v>486</v>
      </c>
      <c r="H94" s="26" t="s">
        <v>486</v>
      </c>
      <c r="I94" s="24">
        <v>9</v>
      </c>
      <c r="J94" s="25">
        <v>2</v>
      </c>
      <c r="K94" s="25">
        <v>4</v>
      </c>
      <c r="L94" s="26" t="s">
        <v>486</v>
      </c>
      <c r="M94" s="24">
        <v>4</v>
      </c>
      <c r="N94" s="25">
        <v>14</v>
      </c>
      <c r="O94" s="26" t="s">
        <v>486</v>
      </c>
      <c r="P94" s="24">
        <v>8</v>
      </c>
      <c r="Q94" s="25">
        <v>9</v>
      </c>
      <c r="R94" s="25">
        <v>1</v>
      </c>
      <c r="S94" s="25" t="s">
        <v>486</v>
      </c>
      <c r="T94" s="26" t="s">
        <v>486</v>
      </c>
      <c r="U94" s="24">
        <v>2</v>
      </c>
      <c r="V94" s="25">
        <v>2</v>
      </c>
      <c r="W94" s="25">
        <v>9</v>
      </c>
      <c r="X94" s="26" t="s">
        <v>486</v>
      </c>
      <c r="Y94" s="24">
        <v>2</v>
      </c>
      <c r="Z94" s="25">
        <v>14</v>
      </c>
      <c r="AA94" s="25">
        <v>1</v>
      </c>
      <c r="AB94" s="26">
        <v>1</v>
      </c>
      <c r="AC94" s="10"/>
    </row>
    <row r="95" spans="1:29" x14ac:dyDescent="0.35">
      <c r="A95" s="11"/>
      <c r="B95" s="22" t="s">
        <v>449</v>
      </c>
      <c r="C95" s="23" t="s">
        <v>511</v>
      </c>
      <c r="D95" s="24" t="s">
        <v>511</v>
      </c>
      <c r="E95" s="25" t="s">
        <v>511</v>
      </c>
      <c r="F95" s="25" t="s">
        <v>486</v>
      </c>
      <c r="G95" s="25" t="s">
        <v>486</v>
      </c>
      <c r="H95" s="26" t="s">
        <v>486</v>
      </c>
      <c r="I95" s="24" t="s">
        <v>511</v>
      </c>
      <c r="J95" s="25" t="s">
        <v>511</v>
      </c>
      <c r="K95" s="29">
        <v>0.01</v>
      </c>
      <c r="L95" s="26" t="s">
        <v>486</v>
      </c>
      <c r="M95" s="24" t="s">
        <v>511</v>
      </c>
      <c r="N95" s="25" t="s">
        <v>511</v>
      </c>
      <c r="O95" s="26" t="s">
        <v>486</v>
      </c>
      <c r="P95" s="24" t="s">
        <v>511</v>
      </c>
      <c r="Q95" s="29">
        <v>0.01</v>
      </c>
      <c r="R95" s="25" t="s">
        <v>511</v>
      </c>
      <c r="S95" s="25" t="s">
        <v>486</v>
      </c>
      <c r="T95" s="26" t="s">
        <v>486</v>
      </c>
      <c r="U95" s="24" t="s">
        <v>511</v>
      </c>
      <c r="V95" s="29">
        <v>0.01</v>
      </c>
      <c r="W95" s="25" t="s">
        <v>511</v>
      </c>
      <c r="X95" s="26" t="s">
        <v>486</v>
      </c>
      <c r="Y95" s="24" t="s">
        <v>511</v>
      </c>
      <c r="Z95" s="25" t="s">
        <v>511</v>
      </c>
      <c r="AA95" s="29">
        <v>0.01</v>
      </c>
      <c r="AB95" s="30">
        <v>0.01</v>
      </c>
      <c r="AC95" s="10"/>
    </row>
    <row r="96" spans="1:29" x14ac:dyDescent="0.35">
      <c r="A96" s="11"/>
      <c r="B96" s="8" t="s">
        <v>1776</v>
      </c>
      <c r="C96" s="9">
        <v>39</v>
      </c>
      <c r="D96" s="10">
        <v>26</v>
      </c>
      <c r="E96" s="5">
        <v>10</v>
      </c>
      <c r="F96" s="5">
        <v>2</v>
      </c>
      <c r="G96" s="5" t="s">
        <v>486</v>
      </c>
      <c r="H96" s="11" t="s">
        <v>486</v>
      </c>
      <c r="I96" s="10">
        <v>15</v>
      </c>
      <c r="J96" s="5">
        <v>2</v>
      </c>
      <c r="K96" s="5">
        <v>8</v>
      </c>
      <c r="L96" s="11" t="s">
        <v>486</v>
      </c>
      <c r="M96" s="10">
        <v>16</v>
      </c>
      <c r="N96" s="5">
        <v>21</v>
      </c>
      <c r="O96" s="11">
        <v>2</v>
      </c>
      <c r="P96" s="10">
        <v>31</v>
      </c>
      <c r="Q96" s="5">
        <v>7</v>
      </c>
      <c r="R96" s="5">
        <v>2</v>
      </c>
      <c r="S96" s="5" t="s">
        <v>486</v>
      </c>
      <c r="T96" s="11" t="s">
        <v>486</v>
      </c>
      <c r="U96" s="10">
        <v>3</v>
      </c>
      <c r="V96" s="5">
        <v>1</v>
      </c>
      <c r="W96" s="5">
        <v>19</v>
      </c>
      <c r="X96" s="11" t="s">
        <v>486</v>
      </c>
      <c r="Y96" s="10">
        <v>14</v>
      </c>
      <c r="Z96" s="5">
        <v>24</v>
      </c>
      <c r="AA96" s="5">
        <v>1</v>
      </c>
      <c r="AB96" s="11" t="s">
        <v>486</v>
      </c>
      <c r="AC96" s="10"/>
    </row>
    <row r="97" spans="1:29" x14ac:dyDescent="0.35">
      <c r="A97" s="11"/>
      <c r="B97" s="8" t="s">
        <v>449</v>
      </c>
      <c r="C97" s="12">
        <v>0.01</v>
      </c>
      <c r="D97" s="13">
        <v>0.01</v>
      </c>
      <c r="E97" s="14">
        <v>0.01</v>
      </c>
      <c r="F97" s="5" t="s">
        <v>511</v>
      </c>
      <c r="G97" s="5" t="s">
        <v>486</v>
      </c>
      <c r="H97" s="11" t="s">
        <v>486</v>
      </c>
      <c r="I97" s="13">
        <v>0.01</v>
      </c>
      <c r="J97" s="14">
        <v>0.01</v>
      </c>
      <c r="K97" s="14">
        <v>0.01</v>
      </c>
      <c r="L97" s="11" t="s">
        <v>486</v>
      </c>
      <c r="M97" s="13">
        <v>0.01</v>
      </c>
      <c r="N97" s="14">
        <v>0.01</v>
      </c>
      <c r="O97" s="15">
        <v>0.01</v>
      </c>
      <c r="P97" s="13">
        <v>0.01</v>
      </c>
      <c r="Q97" s="5" t="s">
        <v>511</v>
      </c>
      <c r="R97" s="14">
        <v>0.01</v>
      </c>
      <c r="S97" s="5" t="s">
        <v>486</v>
      </c>
      <c r="T97" s="11" t="s">
        <v>486</v>
      </c>
      <c r="U97" s="13">
        <v>0.01</v>
      </c>
      <c r="V97" s="5" t="s">
        <v>511</v>
      </c>
      <c r="W97" s="14">
        <v>0.01</v>
      </c>
      <c r="X97" s="11" t="s">
        <v>486</v>
      </c>
      <c r="Y97" s="13">
        <v>0.01</v>
      </c>
      <c r="Z97" s="14">
        <v>0.01</v>
      </c>
      <c r="AA97" s="14">
        <v>0.01</v>
      </c>
      <c r="AB97" s="11" t="s">
        <v>486</v>
      </c>
      <c r="AC97" s="10"/>
    </row>
    <row r="98" spans="1:29" x14ac:dyDescent="0.35">
      <c r="A98" s="11"/>
      <c r="B98" s="22" t="s">
        <v>1777</v>
      </c>
      <c r="C98" s="23" t="s">
        <v>486</v>
      </c>
      <c r="D98" s="24" t="s">
        <v>486</v>
      </c>
      <c r="E98" s="25" t="s">
        <v>486</v>
      </c>
      <c r="F98" s="25" t="s">
        <v>486</v>
      </c>
      <c r="G98" s="25" t="s">
        <v>486</v>
      </c>
      <c r="H98" s="26" t="s">
        <v>486</v>
      </c>
      <c r="I98" s="24" t="s">
        <v>486</v>
      </c>
      <c r="J98" s="25" t="s">
        <v>486</v>
      </c>
      <c r="K98" s="25" t="s">
        <v>486</v>
      </c>
      <c r="L98" s="26" t="s">
        <v>486</v>
      </c>
      <c r="M98" s="24" t="s">
        <v>486</v>
      </c>
      <c r="N98" s="25" t="s">
        <v>486</v>
      </c>
      <c r="O98" s="26" t="s">
        <v>486</v>
      </c>
      <c r="P98" s="24" t="s">
        <v>486</v>
      </c>
      <c r="Q98" s="25" t="s">
        <v>486</v>
      </c>
      <c r="R98" s="25" t="s">
        <v>486</v>
      </c>
      <c r="S98" s="25" t="s">
        <v>486</v>
      </c>
      <c r="T98" s="26" t="s">
        <v>486</v>
      </c>
      <c r="U98" s="24" t="s">
        <v>486</v>
      </c>
      <c r="V98" s="25" t="s">
        <v>486</v>
      </c>
      <c r="W98" s="25" t="s">
        <v>486</v>
      </c>
      <c r="X98" s="26" t="s">
        <v>486</v>
      </c>
      <c r="Y98" s="24" t="s">
        <v>486</v>
      </c>
      <c r="Z98" s="25" t="s">
        <v>486</v>
      </c>
      <c r="AA98" s="25" t="s">
        <v>486</v>
      </c>
      <c r="AB98" s="26" t="s">
        <v>486</v>
      </c>
      <c r="AC98" s="10"/>
    </row>
    <row r="99" spans="1:29" x14ac:dyDescent="0.35">
      <c r="A99" s="11"/>
      <c r="B99" s="22" t="s">
        <v>449</v>
      </c>
      <c r="C99" s="23" t="s">
        <v>486</v>
      </c>
      <c r="D99" s="24" t="s">
        <v>486</v>
      </c>
      <c r="E99" s="25" t="s">
        <v>486</v>
      </c>
      <c r="F99" s="25" t="s">
        <v>486</v>
      </c>
      <c r="G99" s="25" t="s">
        <v>486</v>
      </c>
      <c r="H99" s="26" t="s">
        <v>486</v>
      </c>
      <c r="I99" s="24" t="s">
        <v>486</v>
      </c>
      <c r="J99" s="25" t="s">
        <v>486</v>
      </c>
      <c r="K99" s="25" t="s">
        <v>486</v>
      </c>
      <c r="L99" s="26" t="s">
        <v>486</v>
      </c>
      <c r="M99" s="24" t="s">
        <v>486</v>
      </c>
      <c r="N99" s="25" t="s">
        <v>486</v>
      </c>
      <c r="O99" s="26" t="s">
        <v>486</v>
      </c>
      <c r="P99" s="24" t="s">
        <v>486</v>
      </c>
      <c r="Q99" s="25" t="s">
        <v>486</v>
      </c>
      <c r="R99" s="25" t="s">
        <v>486</v>
      </c>
      <c r="S99" s="25" t="s">
        <v>486</v>
      </c>
      <c r="T99" s="26" t="s">
        <v>486</v>
      </c>
      <c r="U99" s="24" t="s">
        <v>486</v>
      </c>
      <c r="V99" s="25" t="s">
        <v>486</v>
      </c>
      <c r="W99" s="25" t="s">
        <v>486</v>
      </c>
      <c r="X99" s="26" t="s">
        <v>486</v>
      </c>
      <c r="Y99" s="24" t="s">
        <v>486</v>
      </c>
      <c r="Z99" s="25" t="s">
        <v>486</v>
      </c>
      <c r="AA99" s="25" t="s">
        <v>486</v>
      </c>
      <c r="AB99" s="26" t="s">
        <v>486</v>
      </c>
      <c r="AC99" s="10"/>
    </row>
    <row r="100" spans="1:29" x14ac:dyDescent="0.35">
      <c r="A100" s="11"/>
      <c r="B100" s="8" t="s">
        <v>1778</v>
      </c>
      <c r="C100" s="9" t="s">
        <v>511</v>
      </c>
      <c r="D100" s="10" t="s">
        <v>511</v>
      </c>
      <c r="E100" s="5" t="s">
        <v>486</v>
      </c>
      <c r="F100" s="5" t="s">
        <v>486</v>
      </c>
      <c r="G100" s="5" t="s">
        <v>486</v>
      </c>
      <c r="H100" s="11" t="s">
        <v>486</v>
      </c>
      <c r="I100" s="10" t="s">
        <v>511</v>
      </c>
      <c r="J100" s="5" t="s">
        <v>486</v>
      </c>
      <c r="K100" s="5" t="s">
        <v>486</v>
      </c>
      <c r="L100" s="11" t="s">
        <v>486</v>
      </c>
      <c r="M100" s="10" t="s">
        <v>486</v>
      </c>
      <c r="N100" s="5" t="s">
        <v>511</v>
      </c>
      <c r="O100" s="11" t="s">
        <v>486</v>
      </c>
      <c r="P100" s="10" t="s">
        <v>486</v>
      </c>
      <c r="Q100" s="5" t="s">
        <v>511</v>
      </c>
      <c r="R100" s="5" t="s">
        <v>486</v>
      </c>
      <c r="S100" s="5" t="s">
        <v>486</v>
      </c>
      <c r="T100" s="11" t="s">
        <v>486</v>
      </c>
      <c r="U100" s="10" t="s">
        <v>486</v>
      </c>
      <c r="V100" s="5" t="s">
        <v>486</v>
      </c>
      <c r="W100" s="5" t="s">
        <v>511</v>
      </c>
      <c r="X100" s="11" t="s">
        <v>486</v>
      </c>
      <c r="Y100" s="10" t="s">
        <v>486</v>
      </c>
      <c r="Z100" s="5" t="s">
        <v>511</v>
      </c>
      <c r="AA100" s="5" t="s">
        <v>486</v>
      </c>
      <c r="AB100" s="11" t="s">
        <v>486</v>
      </c>
      <c r="AC100" s="10"/>
    </row>
    <row r="101" spans="1:29" x14ac:dyDescent="0.35">
      <c r="A101" s="11"/>
      <c r="B101" s="8" t="s">
        <v>449</v>
      </c>
      <c r="C101" s="9" t="s">
        <v>511</v>
      </c>
      <c r="D101" s="10" t="s">
        <v>511</v>
      </c>
      <c r="E101" s="5" t="s">
        <v>486</v>
      </c>
      <c r="F101" s="5" t="s">
        <v>486</v>
      </c>
      <c r="G101" s="5" t="s">
        <v>486</v>
      </c>
      <c r="H101" s="11" t="s">
        <v>486</v>
      </c>
      <c r="I101" s="10" t="s">
        <v>511</v>
      </c>
      <c r="J101" s="5" t="s">
        <v>486</v>
      </c>
      <c r="K101" s="5" t="s">
        <v>486</v>
      </c>
      <c r="L101" s="11" t="s">
        <v>486</v>
      </c>
      <c r="M101" s="10" t="s">
        <v>486</v>
      </c>
      <c r="N101" s="5" t="s">
        <v>511</v>
      </c>
      <c r="O101" s="11" t="s">
        <v>486</v>
      </c>
      <c r="P101" s="10" t="s">
        <v>486</v>
      </c>
      <c r="Q101" s="5" t="s">
        <v>511</v>
      </c>
      <c r="R101" s="5" t="s">
        <v>486</v>
      </c>
      <c r="S101" s="5" t="s">
        <v>486</v>
      </c>
      <c r="T101" s="11" t="s">
        <v>486</v>
      </c>
      <c r="U101" s="10" t="s">
        <v>486</v>
      </c>
      <c r="V101" s="5" t="s">
        <v>486</v>
      </c>
      <c r="W101" s="5" t="s">
        <v>511</v>
      </c>
      <c r="X101" s="11" t="s">
        <v>486</v>
      </c>
      <c r="Y101" s="10" t="s">
        <v>486</v>
      </c>
      <c r="Z101" s="5" t="s">
        <v>511</v>
      </c>
      <c r="AA101" s="5" t="s">
        <v>486</v>
      </c>
      <c r="AB101" s="11" t="s">
        <v>486</v>
      </c>
      <c r="AC101" s="10"/>
    </row>
    <row r="102" spans="1:29" x14ac:dyDescent="0.35">
      <c r="A102" s="11"/>
      <c r="B102" s="22" t="s">
        <v>1779</v>
      </c>
      <c r="C102" s="23" t="s">
        <v>486</v>
      </c>
      <c r="D102" s="24" t="s">
        <v>486</v>
      </c>
      <c r="E102" s="25" t="s">
        <v>486</v>
      </c>
      <c r="F102" s="25" t="s">
        <v>486</v>
      </c>
      <c r="G102" s="25" t="s">
        <v>486</v>
      </c>
      <c r="H102" s="26" t="s">
        <v>486</v>
      </c>
      <c r="I102" s="24" t="s">
        <v>486</v>
      </c>
      <c r="J102" s="25" t="s">
        <v>486</v>
      </c>
      <c r="K102" s="25" t="s">
        <v>486</v>
      </c>
      <c r="L102" s="26" t="s">
        <v>486</v>
      </c>
      <c r="M102" s="24" t="s">
        <v>486</v>
      </c>
      <c r="N102" s="25" t="s">
        <v>486</v>
      </c>
      <c r="O102" s="26" t="s">
        <v>486</v>
      </c>
      <c r="P102" s="24" t="s">
        <v>486</v>
      </c>
      <c r="Q102" s="25" t="s">
        <v>486</v>
      </c>
      <c r="R102" s="25" t="s">
        <v>486</v>
      </c>
      <c r="S102" s="25" t="s">
        <v>486</v>
      </c>
      <c r="T102" s="26" t="s">
        <v>486</v>
      </c>
      <c r="U102" s="24" t="s">
        <v>486</v>
      </c>
      <c r="V102" s="25" t="s">
        <v>486</v>
      </c>
      <c r="W102" s="25" t="s">
        <v>486</v>
      </c>
      <c r="X102" s="26" t="s">
        <v>486</v>
      </c>
      <c r="Y102" s="24" t="s">
        <v>486</v>
      </c>
      <c r="Z102" s="25" t="s">
        <v>486</v>
      </c>
      <c r="AA102" s="25" t="s">
        <v>486</v>
      </c>
      <c r="AB102" s="26" t="s">
        <v>486</v>
      </c>
      <c r="AC102" s="10"/>
    </row>
    <row r="103" spans="1:29" x14ac:dyDescent="0.35">
      <c r="A103" s="11"/>
      <c r="B103" s="22" t="s">
        <v>449</v>
      </c>
      <c r="C103" s="23" t="s">
        <v>486</v>
      </c>
      <c r="D103" s="24" t="s">
        <v>486</v>
      </c>
      <c r="E103" s="25" t="s">
        <v>486</v>
      </c>
      <c r="F103" s="25" t="s">
        <v>486</v>
      </c>
      <c r="G103" s="25" t="s">
        <v>486</v>
      </c>
      <c r="H103" s="26" t="s">
        <v>486</v>
      </c>
      <c r="I103" s="24" t="s">
        <v>486</v>
      </c>
      <c r="J103" s="25" t="s">
        <v>486</v>
      </c>
      <c r="K103" s="25" t="s">
        <v>486</v>
      </c>
      <c r="L103" s="26" t="s">
        <v>486</v>
      </c>
      <c r="M103" s="24" t="s">
        <v>486</v>
      </c>
      <c r="N103" s="25" t="s">
        <v>486</v>
      </c>
      <c r="O103" s="26" t="s">
        <v>486</v>
      </c>
      <c r="P103" s="24" t="s">
        <v>486</v>
      </c>
      <c r="Q103" s="25" t="s">
        <v>486</v>
      </c>
      <c r="R103" s="25" t="s">
        <v>486</v>
      </c>
      <c r="S103" s="25" t="s">
        <v>486</v>
      </c>
      <c r="T103" s="26" t="s">
        <v>486</v>
      </c>
      <c r="U103" s="24" t="s">
        <v>486</v>
      </c>
      <c r="V103" s="25" t="s">
        <v>486</v>
      </c>
      <c r="W103" s="25" t="s">
        <v>486</v>
      </c>
      <c r="X103" s="26" t="s">
        <v>486</v>
      </c>
      <c r="Y103" s="24" t="s">
        <v>486</v>
      </c>
      <c r="Z103" s="25" t="s">
        <v>486</v>
      </c>
      <c r="AA103" s="25" t="s">
        <v>486</v>
      </c>
      <c r="AB103" s="26" t="s">
        <v>486</v>
      </c>
      <c r="AC103" s="10"/>
    </row>
    <row r="104" spans="1:29" x14ac:dyDescent="0.35">
      <c r="A104" s="11"/>
      <c r="B104" s="8" t="s">
        <v>1780</v>
      </c>
      <c r="C104" s="9">
        <v>67</v>
      </c>
      <c r="D104" s="10">
        <v>39</v>
      </c>
      <c r="E104" s="5">
        <v>15</v>
      </c>
      <c r="F104" s="5">
        <v>8</v>
      </c>
      <c r="G104" s="5" t="s">
        <v>486</v>
      </c>
      <c r="H104" s="11" t="s">
        <v>486</v>
      </c>
      <c r="I104" s="10">
        <v>19</v>
      </c>
      <c r="J104" s="5">
        <v>6</v>
      </c>
      <c r="K104" s="5">
        <v>14</v>
      </c>
      <c r="L104" s="11" t="s">
        <v>486</v>
      </c>
      <c r="M104" s="10">
        <v>47</v>
      </c>
      <c r="N104" s="5">
        <v>11</v>
      </c>
      <c r="O104" s="11">
        <v>10</v>
      </c>
      <c r="P104" s="10">
        <v>43</v>
      </c>
      <c r="Q104" s="5">
        <v>20</v>
      </c>
      <c r="R104" s="5">
        <v>4</v>
      </c>
      <c r="S104" s="5" t="s">
        <v>486</v>
      </c>
      <c r="T104" s="11" t="s">
        <v>486</v>
      </c>
      <c r="U104" s="10" t="s">
        <v>486</v>
      </c>
      <c r="V104" s="5" t="s">
        <v>486</v>
      </c>
      <c r="W104" s="5">
        <v>31</v>
      </c>
      <c r="X104" s="11">
        <v>2</v>
      </c>
      <c r="Y104" s="10">
        <v>28</v>
      </c>
      <c r="Z104" s="5">
        <v>38</v>
      </c>
      <c r="AA104" s="5" t="s">
        <v>486</v>
      </c>
      <c r="AB104" s="11" t="s">
        <v>486</v>
      </c>
      <c r="AC104" s="10"/>
    </row>
    <row r="105" spans="1:29" x14ac:dyDescent="0.35">
      <c r="A105" s="11"/>
      <c r="B105" s="8" t="s">
        <v>449</v>
      </c>
      <c r="C105" s="12">
        <v>0.01</v>
      </c>
      <c r="D105" s="13">
        <v>0.01</v>
      </c>
      <c r="E105" s="14">
        <v>0.01</v>
      </c>
      <c r="F105" s="14">
        <v>0.02</v>
      </c>
      <c r="G105" s="5" t="s">
        <v>486</v>
      </c>
      <c r="H105" s="11" t="s">
        <v>486</v>
      </c>
      <c r="I105" s="13">
        <v>0.01</v>
      </c>
      <c r="J105" s="14">
        <v>0.01</v>
      </c>
      <c r="K105" s="14">
        <v>0.02</v>
      </c>
      <c r="L105" s="11" t="s">
        <v>486</v>
      </c>
      <c r="M105" s="13">
        <v>0.02</v>
      </c>
      <c r="N105" s="5" t="s">
        <v>511</v>
      </c>
      <c r="O105" s="15">
        <v>0.03</v>
      </c>
      <c r="P105" s="13">
        <v>0.01</v>
      </c>
      <c r="Q105" s="14">
        <v>0.01</v>
      </c>
      <c r="R105" s="14">
        <v>0.02</v>
      </c>
      <c r="S105" s="5" t="s">
        <v>486</v>
      </c>
      <c r="T105" s="11" t="s">
        <v>486</v>
      </c>
      <c r="U105" s="10" t="s">
        <v>486</v>
      </c>
      <c r="V105" s="5" t="s">
        <v>486</v>
      </c>
      <c r="W105" s="14">
        <v>0.01</v>
      </c>
      <c r="X105" s="15">
        <v>0.04</v>
      </c>
      <c r="Y105" s="13">
        <v>0.02</v>
      </c>
      <c r="Z105" s="14">
        <v>0.01</v>
      </c>
      <c r="AA105" s="5" t="s">
        <v>486</v>
      </c>
      <c r="AB105" s="11" t="s">
        <v>486</v>
      </c>
      <c r="AC105" s="10"/>
    </row>
    <row r="106" spans="1:29" x14ac:dyDescent="0.35">
      <c r="A106" s="11"/>
      <c r="B106" s="8" t="s">
        <v>449</v>
      </c>
      <c r="C106" s="10" t="s">
        <v>1781</v>
      </c>
      <c r="D106" s="10" t="s">
        <v>449</v>
      </c>
      <c r="E106" s="5" t="s">
        <v>449</v>
      </c>
      <c r="F106" s="5" t="s">
        <v>449</v>
      </c>
      <c r="G106" s="5" t="s">
        <v>449</v>
      </c>
      <c r="H106" s="11" t="s">
        <v>449</v>
      </c>
      <c r="I106" s="10" t="s">
        <v>449</v>
      </c>
      <c r="J106" s="5" t="s">
        <v>449</v>
      </c>
      <c r="K106" s="5" t="s">
        <v>600</v>
      </c>
      <c r="L106" s="11" t="s">
        <v>449</v>
      </c>
      <c r="M106" s="10" t="s">
        <v>518</v>
      </c>
      <c r="N106" s="5" t="s">
        <v>449</v>
      </c>
      <c r="O106" s="11" t="s">
        <v>518</v>
      </c>
      <c r="P106" s="10" t="s">
        <v>449</v>
      </c>
      <c r="Q106" s="5" t="s">
        <v>449</v>
      </c>
      <c r="R106" s="5" t="s">
        <v>449</v>
      </c>
      <c r="S106" s="5" t="s">
        <v>449</v>
      </c>
      <c r="T106" s="11" t="s">
        <v>449</v>
      </c>
      <c r="U106" s="10" t="s">
        <v>449</v>
      </c>
      <c r="V106" s="5" t="s">
        <v>449</v>
      </c>
      <c r="W106" s="5" t="s">
        <v>493</v>
      </c>
      <c r="X106" s="11" t="s">
        <v>449</v>
      </c>
      <c r="Y106" s="10" t="s">
        <v>598</v>
      </c>
      <c r="Z106" s="5" t="s">
        <v>449</v>
      </c>
      <c r="AA106" s="5" t="s">
        <v>449</v>
      </c>
      <c r="AB106" s="11" t="s">
        <v>449</v>
      </c>
      <c r="AC106" s="10"/>
    </row>
    <row r="107" spans="1:29" x14ac:dyDescent="0.35">
      <c r="A107" s="11"/>
      <c r="B107" s="22" t="s">
        <v>1782</v>
      </c>
      <c r="C107" s="23">
        <v>121</v>
      </c>
      <c r="D107" s="24">
        <v>92</v>
      </c>
      <c r="E107" s="25">
        <v>15</v>
      </c>
      <c r="F107" s="25">
        <v>4</v>
      </c>
      <c r="G107" s="25" t="s">
        <v>486</v>
      </c>
      <c r="H107" s="26" t="s">
        <v>486</v>
      </c>
      <c r="I107" s="24">
        <v>46</v>
      </c>
      <c r="J107" s="25">
        <v>15</v>
      </c>
      <c r="K107" s="25">
        <v>31</v>
      </c>
      <c r="L107" s="26" t="s">
        <v>486</v>
      </c>
      <c r="M107" s="24">
        <v>24</v>
      </c>
      <c r="N107" s="25">
        <v>90</v>
      </c>
      <c r="O107" s="26">
        <v>6</v>
      </c>
      <c r="P107" s="24">
        <v>78</v>
      </c>
      <c r="Q107" s="25">
        <v>40</v>
      </c>
      <c r="R107" s="25">
        <v>3</v>
      </c>
      <c r="S107" s="25" t="s">
        <v>486</v>
      </c>
      <c r="T107" s="26" t="s">
        <v>486</v>
      </c>
      <c r="U107" s="24">
        <v>13</v>
      </c>
      <c r="V107" s="25">
        <v>7</v>
      </c>
      <c r="W107" s="25">
        <v>57</v>
      </c>
      <c r="X107" s="26" t="s">
        <v>511</v>
      </c>
      <c r="Y107" s="24">
        <v>22</v>
      </c>
      <c r="Z107" s="25">
        <v>94</v>
      </c>
      <c r="AA107" s="25">
        <v>4</v>
      </c>
      <c r="AB107" s="26" t="s">
        <v>486</v>
      </c>
      <c r="AC107" s="10"/>
    </row>
    <row r="108" spans="1:29" x14ac:dyDescent="0.35">
      <c r="A108" s="11"/>
      <c r="B108" s="22" t="s">
        <v>449</v>
      </c>
      <c r="C108" s="27">
        <v>0.02</v>
      </c>
      <c r="D108" s="28">
        <v>0.03</v>
      </c>
      <c r="E108" s="29">
        <v>0.01</v>
      </c>
      <c r="F108" s="29">
        <v>0.01</v>
      </c>
      <c r="G108" s="25" t="s">
        <v>486</v>
      </c>
      <c r="H108" s="26" t="s">
        <v>486</v>
      </c>
      <c r="I108" s="28">
        <v>0.02</v>
      </c>
      <c r="J108" s="29">
        <v>0.03</v>
      </c>
      <c r="K108" s="29">
        <v>0.05</v>
      </c>
      <c r="L108" s="26" t="s">
        <v>486</v>
      </c>
      <c r="M108" s="28">
        <v>0.01</v>
      </c>
      <c r="N108" s="29">
        <v>0.03</v>
      </c>
      <c r="O108" s="30">
        <v>0.02</v>
      </c>
      <c r="P108" s="28">
        <v>0.02</v>
      </c>
      <c r="Q108" s="29">
        <v>0.03</v>
      </c>
      <c r="R108" s="29">
        <v>0.01</v>
      </c>
      <c r="S108" s="25" t="s">
        <v>486</v>
      </c>
      <c r="T108" s="26" t="s">
        <v>486</v>
      </c>
      <c r="U108" s="28">
        <v>0.03</v>
      </c>
      <c r="V108" s="29">
        <v>0.02</v>
      </c>
      <c r="W108" s="29">
        <v>0.03</v>
      </c>
      <c r="X108" s="30">
        <v>0.01</v>
      </c>
      <c r="Y108" s="28">
        <v>0.02</v>
      </c>
      <c r="Z108" s="29">
        <v>0.02</v>
      </c>
      <c r="AA108" s="29">
        <v>0.03</v>
      </c>
      <c r="AB108" s="26" t="s">
        <v>486</v>
      </c>
      <c r="AC108" s="10"/>
    </row>
    <row r="109" spans="1:29" x14ac:dyDescent="0.35">
      <c r="A109" s="11"/>
      <c r="B109" s="22" t="s">
        <v>449</v>
      </c>
      <c r="C109" s="24" t="s">
        <v>568</v>
      </c>
      <c r="D109" s="24" t="s">
        <v>513</v>
      </c>
      <c r="E109" s="25" t="s">
        <v>449</v>
      </c>
      <c r="F109" s="25" t="s">
        <v>449</v>
      </c>
      <c r="G109" s="25" t="s">
        <v>449</v>
      </c>
      <c r="H109" s="26" t="s">
        <v>449</v>
      </c>
      <c r="I109" s="24" t="s">
        <v>449</v>
      </c>
      <c r="J109" s="25" t="s">
        <v>449</v>
      </c>
      <c r="K109" s="25" t="s">
        <v>600</v>
      </c>
      <c r="L109" s="26" t="s">
        <v>449</v>
      </c>
      <c r="M109" s="24" t="s">
        <v>449</v>
      </c>
      <c r="N109" s="25" t="s">
        <v>603</v>
      </c>
      <c r="O109" s="26" t="s">
        <v>449</v>
      </c>
      <c r="P109" s="24" t="s">
        <v>449</v>
      </c>
      <c r="Q109" s="25" t="s">
        <v>449</v>
      </c>
      <c r="R109" s="25" t="s">
        <v>449</v>
      </c>
      <c r="S109" s="25" t="s">
        <v>449</v>
      </c>
      <c r="T109" s="26" t="s">
        <v>449</v>
      </c>
      <c r="U109" s="24" t="s">
        <v>449</v>
      </c>
      <c r="V109" s="25" t="s">
        <v>449</v>
      </c>
      <c r="W109" s="25" t="s">
        <v>449</v>
      </c>
      <c r="X109" s="26" t="s">
        <v>449</v>
      </c>
      <c r="Y109" s="24" t="s">
        <v>449</v>
      </c>
      <c r="Z109" s="25" t="s">
        <v>449</v>
      </c>
      <c r="AA109" s="25" t="s">
        <v>449</v>
      </c>
      <c r="AB109" s="26" t="s">
        <v>449</v>
      </c>
      <c r="AC109" s="10"/>
    </row>
    <row r="110" spans="1:29" x14ac:dyDescent="0.35">
      <c r="A110" s="11"/>
      <c r="B110" s="8" t="s">
        <v>1783</v>
      </c>
      <c r="C110" s="9" t="s">
        <v>511</v>
      </c>
      <c r="D110" s="10" t="s">
        <v>511</v>
      </c>
      <c r="E110" s="5" t="s">
        <v>486</v>
      </c>
      <c r="F110" s="5" t="s">
        <v>486</v>
      </c>
      <c r="G110" s="5" t="s">
        <v>486</v>
      </c>
      <c r="H110" s="11" t="s">
        <v>486</v>
      </c>
      <c r="I110" s="10" t="s">
        <v>511</v>
      </c>
      <c r="J110" s="5" t="s">
        <v>486</v>
      </c>
      <c r="K110" s="5" t="s">
        <v>486</v>
      </c>
      <c r="L110" s="11" t="s">
        <v>486</v>
      </c>
      <c r="M110" s="10" t="s">
        <v>511</v>
      </c>
      <c r="N110" s="5" t="s">
        <v>486</v>
      </c>
      <c r="O110" s="11" t="s">
        <v>486</v>
      </c>
      <c r="P110" s="10" t="s">
        <v>486</v>
      </c>
      <c r="Q110" s="5" t="s">
        <v>511</v>
      </c>
      <c r="R110" s="5" t="s">
        <v>486</v>
      </c>
      <c r="S110" s="5" t="s">
        <v>486</v>
      </c>
      <c r="T110" s="11" t="s">
        <v>486</v>
      </c>
      <c r="U110" s="10" t="s">
        <v>511</v>
      </c>
      <c r="V110" s="5" t="s">
        <v>486</v>
      </c>
      <c r="W110" s="5" t="s">
        <v>486</v>
      </c>
      <c r="X110" s="11" t="s">
        <v>486</v>
      </c>
      <c r="Y110" s="10" t="s">
        <v>486</v>
      </c>
      <c r="Z110" s="5" t="s">
        <v>486</v>
      </c>
      <c r="AA110" s="5" t="s">
        <v>486</v>
      </c>
      <c r="AB110" s="11" t="s">
        <v>486</v>
      </c>
      <c r="AC110" s="10"/>
    </row>
    <row r="111" spans="1:29" x14ac:dyDescent="0.35">
      <c r="A111" s="11"/>
      <c r="B111" s="8" t="s">
        <v>449</v>
      </c>
      <c r="C111" s="9" t="s">
        <v>511</v>
      </c>
      <c r="D111" s="10" t="s">
        <v>511</v>
      </c>
      <c r="E111" s="5" t="s">
        <v>486</v>
      </c>
      <c r="F111" s="5" t="s">
        <v>486</v>
      </c>
      <c r="G111" s="5" t="s">
        <v>486</v>
      </c>
      <c r="H111" s="11" t="s">
        <v>486</v>
      </c>
      <c r="I111" s="10" t="s">
        <v>511</v>
      </c>
      <c r="J111" s="5" t="s">
        <v>486</v>
      </c>
      <c r="K111" s="5" t="s">
        <v>486</v>
      </c>
      <c r="L111" s="11" t="s">
        <v>486</v>
      </c>
      <c r="M111" s="10" t="s">
        <v>511</v>
      </c>
      <c r="N111" s="5" t="s">
        <v>486</v>
      </c>
      <c r="O111" s="11" t="s">
        <v>486</v>
      </c>
      <c r="P111" s="10" t="s">
        <v>486</v>
      </c>
      <c r="Q111" s="5" t="s">
        <v>511</v>
      </c>
      <c r="R111" s="5" t="s">
        <v>486</v>
      </c>
      <c r="S111" s="5" t="s">
        <v>486</v>
      </c>
      <c r="T111" s="11" t="s">
        <v>486</v>
      </c>
      <c r="U111" s="10" t="s">
        <v>511</v>
      </c>
      <c r="V111" s="5" t="s">
        <v>486</v>
      </c>
      <c r="W111" s="5" t="s">
        <v>486</v>
      </c>
      <c r="X111" s="11" t="s">
        <v>486</v>
      </c>
      <c r="Y111" s="10" t="s">
        <v>486</v>
      </c>
      <c r="Z111" s="5" t="s">
        <v>486</v>
      </c>
      <c r="AA111" s="5" t="s">
        <v>486</v>
      </c>
      <c r="AB111" s="11" t="s">
        <v>486</v>
      </c>
      <c r="AC111" s="10"/>
    </row>
    <row r="112" spans="1:29" x14ac:dyDescent="0.35">
      <c r="A112" s="11"/>
      <c r="B112" s="22" t="s">
        <v>1784</v>
      </c>
      <c r="C112" s="23">
        <v>31</v>
      </c>
      <c r="D112" s="24">
        <v>21</v>
      </c>
      <c r="E112" s="25">
        <v>7</v>
      </c>
      <c r="F112" s="25">
        <v>1</v>
      </c>
      <c r="G112" s="25" t="s">
        <v>486</v>
      </c>
      <c r="H112" s="26" t="s">
        <v>486</v>
      </c>
      <c r="I112" s="24">
        <v>16</v>
      </c>
      <c r="J112" s="25">
        <v>1</v>
      </c>
      <c r="K112" s="25">
        <v>4</v>
      </c>
      <c r="L112" s="26" t="s">
        <v>486</v>
      </c>
      <c r="M112" s="24">
        <v>11</v>
      </c>
      <c r="N112" s="25">
        <v>19</v>
      </c>
      <c r="O112" s="26">
        <v>1</v>
      </c>
      <c r="P112" s="24">
        <v>19</v>
      </c>
      <c r="Q112" s="25">
        <v>12</v>
      </c>
      <c r="R112" s="25">
        <v>1</v>
      </c>
      <c r="S112" s="25" t="s">
        <v>486</v>
      </c>
      <c r="T112" s="26" t="s">
        <v>486</v>
      </c>
      <c r="U112" s="24">
        <v>3</v>
      </c>
      <c r="V112" s="25" t="s">
        <v>511</v>
      </c>
      <c r="W112" s="25">
        <v>17</v>
      </c>
      <c r="X112" s="26" t="s">
        <v>486</v>
      </c>
      <c r="Y112" s="24">
        <v>6</v>
      </c>
      <c r="Z112" s="25">
        <v>24</v>
      </c>
      <c r="AA112" s="25">
        <v>1</v>
      </c>
      <c r="AB112" s="26">
        <v>1</v>
      </c>
      <c r="AC112" s="10"/>
    </row>
    <row r="113" spans="1:29" x14ac:dyDescent="0.35">
      <c r="A113" s="11"/>
      <c r="B113" s="22" t="s">
        <v>449</v>
      </c>
      <c r="C113" s="27">
        <v>0.01</v>
      </c>
      <c r="D113" s="28">
        <v>0.01</v>
      </c>
      <c r="E113" s="29">
        <v>0.01</v>
      </c>
      <c r="F113" s="25" t="s">
        <v>511</v>
      </c>
      <c r="G113" s="25" t="s">
        <v>486</v>
      </c>
      <c r="H113" s="26" t="s">
        <v>486</v>
      </c>
      <c r="I113" s="28">
        <v>0.01</v>
      </c>
      <c r="J113" s="25" t="s">
        <v>511</v>
      </c>
      <c r="K113" s="29">
        <v>0.01</v>
      </c>
      <c r="L113" s="26" t="s">
        <v>486</v>
      </c>
      <c r="M113" s="28">
        <v>0.01</v>
      </c>
      <c r="N113" s="29">
        <v>0.01</v>
      </c>
      <c r="O113" s="26" t="s">
        <v>511</v>
      </c>
      <c r="P113" s="28">
        <v>0.01</v>
      </c>
      <c r="Q113" s="29">
        <v>0.01</v>
      </c>
      <c r="R113" s="25" t="s">
        <v>511</v>
      </c>
      <c r="S113" s="25" t="s">
        <v>486</v>
      </c>
      <c r="T113" s="26" t="s">
        <v>486</v>
      </c>
      <c r="U113" s="28">
        <v>0.01</v>
      </c>
      <c r="V113" s="25" t="s">
        <v>511</v>
      </c>
      <c r="W113" s="29">
        <v>0.01</v>
      </c>
      <c r="X113" s="26" t="s">
        <v>486</v>
      </c>
      <c r="Y113" s="24" t="s">
        <v>511</v>
      </c>
      <c r="Z113" s="29">
        <v>0.01</v>
      </c>
      <c r="AA113" s="25" t="s">
        <v>511</v>
      </c>
      <c r="AB113" s="30">
        <v>0.01</v>
      </c>
      <c r="AC113" s="10"/>
    </row>
    <row r="114" spans="1:29" x14ac:dyDescent="0.35">
      <c r="A114" s="11"/>
      <c r="B114" s="8" t="s">
        <v>1785</v>
      </c>
      <c r="C114" s="9" t="s">
        <v>486</v>
      </c>
      <c r="D114" s="10" t="s">
        <v>486</v>
      </c>
      <c r="E114" s="5" t="s">
        <v>486</v>
      </c>
      <c r="F114" s="5" t="s">
        <v>486</v>
      </c>
      <c r="G114" s="5" t="s">
        <v>486</v>
      </c>
      <c r="H114" s="11" t="s">
        <v>486</v>
      </c>
      <c r="I114" s="10" t="s">
        <v>486</v>
      </c>
      <c r="J114" s="5" t="s">
        <v>486</v>
      </c>
      <c r="K114" s="5" t="s">
        <v>486</v>
      </c>
      <c r="L114" s="11" t="s">
        <v>486</v>
      </c>
      <c r="M114" s="10" t="s">
        <v>486</v>
      </c>
      <c r="N114" s="5" t="s">
        <v>486</v>
      </c>
      <c r="O114" s="11" t="s">
        <v>486</v>
      </c>
      <c r="P114" s="10" t="s">
        <v>486</v>
      </c>
      <c r="Q114" s="5" t="s">
        <v>486</v>
      </c>
      <c r="R114" s="5" t="s">
        <v>486</v>
      </c>
      <c r="S114" s="5" t="s">
        <v>486</v>
      </c>
      <c r="T114" s="11" t="s">
        <v>486</v>
      </c>
      <c r="U114" s="10" t="s">
        <v>486</v>
      </c>
      <c r="V114" s="5" t="s">
        <v>486</v>
      </c>
      <c r="W114" s="5" t="s">
        <v>486</v>
      </c>
      <c r="X114" s="11" t="s">
        <v>486</v>
      </c>
      <c r="Y114" s="10" t="s">
        <v>486</v>
      </c>
      <c r="Z114" s="5" t="s">
        <v>486</v>
      </c>
      <c r="AA114" s="5" t="s">
        <v>486</v>
      </c>
      <c r="AB114" s="11" t="s">
        <v>486</v>
      </c>
      <c r="AC114" s="10"/>
    </row>
    <row r="115" spans="1:29" x14ac:dyDescent="0.35">
      <c r="A115" s="11"/>
      <c r="B115" s="8" t="s">
        <v>449</v>
      </c>
      <c r="C115" s="9" t="s">
        <v>486</v>
      </c>
      <c r="D115" s="10" t="s">
        <v>486</v>
      </c>
      <c r="E115" s="5" t="s">
        <v>486</v>
      </c>
      <c r="F115" s="5" t="s">
        <v>486</v>
      </c>
      <c r="G115" s="5" t="s">
        <v>486</v>
      </c>
      <c r="H115" s="11" t="s">
        <v>486</v>
      </c>
      <c r="I115" s="10" t="s">
        <v>486</v>
      </c>
      <c r="J115" s="5" t="s">
        <v>486</v>
      </c>
      <c r="K115" s="5" t="s">
        <v>486</v>
      </c>
      <c r="L115" s="11" t="s">
        <v>486</v>
      </c>
      <c r="M115" s="10" t="s">
        <v>486</v>
      </c>
      <c r="N115" s="5" t="s">
        <v>486</v>
      </c>
      <c r="O115" s="11" t="s">
        <v>486</v>
      </c>
      <c r="P115" s="10" t="s">
        <v>486</v>
      </c>
      <c r="Q115" s="5" t="s">
        <v>486</v>
      </c>
      <c r="R115" s="5" t="s">
        <v>486</v>
      </c>
      <c r="S115" s="5" t="s">
        <v>486</v>
      </c>
      <c r="T115" s="11" t="s">
        <v>486</v>
      </c>
      <c r="U115" s="10" t="s">
        <v>486</v>
      </c>
      <c r="V115" s="5" t="s">
        <v>486</v>
      </c>
      <c r="W115" s="5" t="s">
        <v>486</v>
      </c>
      <c r="X115" s="11" t="s">
        <v>486</v>
      </c>
      <c r="Y115" s="10" t="s">
        <v>486</v>
      </c>
      <c r="Z115" s="5" t="s">
        <v>486</v>
      </c>
      <c r="AA115" s="5" t="s">
        <v>486</v>
      </c>
      <c r="AB115" s="11" t="s">
        <v>486</v>
      </c>
      <c r="AC115" s="10"/>
    </row>
    <row r="116" spans="1:29" x14ac:dyDescent="0.35">
      <c r="A116" s="11"/>
      <c r="B116" s="22" t="s">
        <v>1786</v>
      </c>
      <c r="C116" s="23">
        <v>47</v>
      </c>
      <c r="D116" s="24">
        <v>31</v>
      </c>
      <c r="E116" s="25">
        <v>4</v>
      </c>
      <c r="F116" s="25">
        <v>7</v>
      </c>
      <c r="G116" s="25" t="s">
        <v>486</v>
      </c>
      <c r="H116" s="26" t="s">
        <v>486</v>
      </c>
      <c r="I116" s="24">
        <v>19</v>
      </c>
      <c r="J116" s="25">
        <v>7</v>
      </c>
      <c r="K116" s="25">
        <v>4</v>
      </c>
      <c r="L116" s="26">
        <v>2</v>
      </c>
      <c r="M116" s="24">
        <v>36</v>
      </c>
      <c r="N116" s="25">
        <v>6</v>
      </c>
      <c r="O116" s="26">
        <v>5</v>
      </c>
      <c r="P116" s="24">
        <v>28</v>
      </c>
      <c r="Q116" s="25">
        <v>19</v>
      </c>
      <c r="R116" s="25" t="s">
        <v>486</v>
      </c>
      <c r="S116" s="25" t="s">
        <v>486</v>
      </c>
      <c r="T116" s="26" t="s">
        <v>486</v>
      </c>
      <c r="U116" s="24">
        <v>2</v>
      </c>
      <c r="V116" s="25">
        <v>2</v>
      </c>
      <c r="W116" s="25">
        <v>19</v>
      </c>
      <c r="X116" s="26" t="s">
        <v>486</v>
      </c>
      <c r="Y116" s="24">
        <v>20</v>
      </c>
      <c r="Z116" s="25">
        <v>24</v>
      </c>
      <c r="AA116" s="25">
        <v>2</v>
      </c>
      <c r="AB116" s="26" t="s">
        <v>486</v>
      </c>
      <c r="AC116" s="10"/>
    </row>
    <row r="117" spans="1:29" x14ac:dyDescent="0.35">
      <c r="A117" s="11"/>
      <c r="B117" s="22" t="s">
        <v>449</v>
      </c>
      <c r="C117" s="27">
        <v>0.01</v>
      </c>
      <c r="D117" s="28">
        <v>0.01</v>
      </c>
      <c r="E117" s="25" t="s">
        <v>511</v>
      </c>
      <c r="F117" s="29">
        <v>0.02</v>
      </c>
      <c r="G117" s="25" t="s">
        <v>486</v>
      </c>
      <c r="H117" s="26" t="s">
        <v>486</v>
      </c>
      <c r="I117" s="28">
        <v>0.01</v>
      </c>
      <c r="J117" s="29">
        <v>0.02</v>
      </c>
      <c r="K117" s="29">
        <v>0.01</v>
      </c>
      <c r="L117" s="30">
        <v>0.11</v>
      </c>
      <c r="M117" s="28">
        <v>0.02</v>
      </c>
      <c r="N117" s="25" t="s">
        <v>511</v>
      </c>
      <c r="O117" s="30">
        <v>0.02</v>
      </c>
      <c r="P117" s="28">
        <v>0.01</v>
      </c>
      <c r="Q117" s="29">
        <v>0.01</v>
      </c>
      <c r="R117" s="25" t="s">
        <v>486</v>
      </c>
      <c r="S117" s="25" t="s">
        <v>486</v>
      </c>
      <c r="T117" s="26" t="s">
        <v>486</v>
      </c>
      <c r="U117" s="24" t="s">
        <v>511</v>
      </c>
      <c r="V117" s="29">
        <v>0.01</v>
      </c>
      <c r="W117" s="29">
        <v>0.01</v>
      </c>
      <c r="X117" s="26" t="s">
        <v>486</v>
      </c>
      <c r="Y117" s="28">
        <v>0.02</v>
      </c>
      <c r="Z117" s="29">
        <v>0.01</v>
      </c>
      <c r="AA117" s="29">
        <v>0.02</v>
      </c>
      <c r="AB117" s="26" t="s">
        <v>486</v>
      </c>
      <c r="AC117" s="10"/>
    </row>
    <row r="118" spans="1:29" x14ac:dyDescent="0.35">
      <c r="A118" s="11"/>
      <c r="B118" s="22" t="s">
        <v>449</v>
      </c>
      <c r="C118" s="24" t="s">
        <v>635</v>
      </c>
      <c r="D118" s="24" t="s">
        <v>449</v>
      </c>
      <c r="E118" s="25" t="s">
        <v>449</v>
      </c>
      <c r="F118" s="25" t="s">
        <v>607</v>
      </c>
      <c r="G118" s="25" t="s">
        <v>449</v>
      </c>
      <c r="H118" s="26" t="s">
        <v>449</v>
      </c>
      <c r="I118" s="24" t="s">
        <v>449</v>
      </c>
      <c r="J118" s="25" t="s">
        <v>449</v>
      </c>
      <c r="K118" s="25" t="s">
        <v>449</v>
      </c>
      <c r="L118" s="26" t="s">
        <v>449</v>
      </c>
      <c r="M118" s="24" t="s">
        <v>518</v>
      </c>
      <c r="N118" s="25" t="s">
        <v>449</v>
      </c>
      <c r="O118" s="26" t="s">
        <v>517</v>
      </c>
      <c r="P118" s="24" t="s">
        <v>449</v>
      </c>
      <c r="Q118" s="25" t="s">
        <v>449</v>
      </c>
      <c r="R118" s="25" t="s">
        <v>449</v>
      </c>
      <c r="S118" s="25" t="s">
        <v>449</v>
      </c>
      <c r="T118" s="26" t="s">
        <v>449</v>
      </c>
      <c r="U118" s="24" t="s">
        <v>449</v>
      </c>
      <c r="V118" s="25" t="s">
        <v>449</v>
      </c>
      <c r="W118" s="25" t="s">
        <v>449</v>
      </c>
      <c r="X118" s="26" t="s">
        <v>449</v>
      </c>
      <c r="Y118" s="24" t="s">
        <v>636</v>
      </c>
      <c r="Z118" s="25" t="s">
        <v>449</v>
      </c>
      <c r="AA118" s="25" t="s">
        <v>449</v>
      </c>
      <c r="AB118" s="26" t="s">
        <v>449</v>
      </c>
      <c r="AC118" s="10"/>
    </row>
    <row r="119" spans="1:29" x14ac:dyDescent="0.35">
      <c r="A119" s="11"/>
      <c r="B119" s="8" t="s">
        <v>1787</v>
      </c>
      <c r="C119" s="9">
        <v>93</v>
      </c>
      <c r="D119" s="10">
        <v>62</v>
      </c>
      <c r="E119" s="5">
        <v>17</v>
      </c>
      <c r="F119" s="5" t="s">
        <v>486</v>
      </c>
      <c r="G119" s="5" t="s">
        <v>486</v>
      </c>
      <c r="H119" s="11" t="s">
        <v>486</v>
      </c>
      <c r="I119" s="10">
        <v>48</v>
      </c>
      <c r="J119" s="5">
        <v>11</v>
      </c>
      <c r="K119" s="5">
        <v>3</v>
      </c>
      <c r="L119" s="11" t="s">
        <v>486</v>
      </c>
      <c r="M119" s="10">
        <v>41</v>
      </c>
      <c r="N119" s="5">
        <v>49</v>
      </c>
      <c r="O119" s="11">
        <v>3</v>
      </c>
      <c r="P119" s="10">
        <v>66</v>
      </c>
      <c r="Q119" s="5">
        <v>21</v>
      </c>
      <c r="R119" s="5">
        <v>3</v>
      </c>
      <c r="S119" s="5">
        <v>3</v>
      </c>
      <c r="T119" s="11" t="s">
        <v>486</v>
      </c>
      <c r="U119" s="10">
        <v>6</v>
      </c>
      <c r="V119" s="5">
        <v>8</v>
      </c>
      <c r="W119" s="5">
        <v>31</v>
      </c>
      <c r="X119" s="11">
        <v>6</v>
      </c>
      <c r="Y119" s="10">
        <v>22</v>
      </c>
      <c r="Z119" s="5">
        <v>70</v>
      </c>
      <c r="AA119" s="5" t="s">
        <v>486</v>
      </c>
      <c r="AB119" s="11" t="s">
        <v>486</v>
      </c>
      <c r="AC119" s="10"/>
    </row>
    <row r="120" spans="1:29" x14ac:dyDescent="0.35">
      <c r="A120" s="11"/>
      <c r="B120" s="8" t="s">
        <v>449</v>
      </c>
      <c r="C120" s="12">
        <v>0.02</v>
      </c>
      <c r="D120" s="13">
        <v>0.02</v>
      </c>
      <c r="E120" s="14">
        <v>0.01</v>
      </c>
      <c r="F120" s="5" t="s">
        <v>486</v>
      </c>
      <c r="G120" s="5" t="s">
        <v>486</v>
      </c>
      <c r="H120" s="11" t="s">
        <v>486</v>
      </c>
      <c r="I120" s="13">
        <v>0.02</v>
      </c>
      <c r="J120" s="14">
        <v>0.02</v>
      </c>
      <c r="K120" s="5" t="s">
        <v>511</v>
      </c>
      <c r="L120" s="11" t="s">
        <v>486</v>
      </c>
      <c r="M120" s="13">
        <v>0.02</v>
      </c>
      <c r="N120" s="14">
        <v>0.02</v>
      </c>
      <c r="O120" s="15">
        <v>0.01</v>
      </c>
      <c r="P120" s="13">
        <v>0.02</v>
      </c>
      <c r="Q120" s="14">
        <v>0.01</v>
      </c>
      <c r="R120" s="14">
        <v>0.01</v>
      </c>
      <c r="S120" s="14">
        <v>7.0000000000000007E-2</v>
      </c>
      <c r="T120" s="11" t="s">
        <v>486</v>
      </c>
      <c r="U120" s="13">
        <v>0.01</v>
      </c>
      <c r="V120" s="14">
        <v>0.03</v>
      </c>
      <c r="W120" s="14">
        <v>0.01</v>
      </c>
      <c r="X120" s="15">
        <v>0.1</v>
      </c>
      <c r="Y120" s="13">
        <v>0.02</v>
      </c>
      <c r="Z120" s="14">
        <v>0.02</v>
      </c>
      <c r="AA120" s="5" t="s">
        <v>486</v>
      </c>
      <c r="AB120" s="11" t="s">
        <v>486</v>
      </c>
      <c r="AC120" s="10"/>
    </row>
    <row r="121" spans="1:29" x14ac:dyDescent="0.35">
      <c r="A121" s="11"/>
      <c r="B121" s="8" t="s">
        <v>449</v>
      </c>
      <c r="C121" s="10" t="s">
        <v>1788</v>
      </c>
      <c r="D121" s="10" t="s">
        <v>614</v>
      </c>
      <c r="E121" s="5" t="s">
        <v>449</v>
      </c>
      <c r="F121" s="5" t="s">
        <v>449</v>
      </c>
      <c r="G121" s="5" t="s">
        <v>449</v>
      </c>
      <c r="H121" s="11" t="s">
        <v>449</v>
      </c>
      <c r="I121" s="10" t="s">
        <v>886</v>
      </c>
      <c r="J121" s="5" t="s">
        <v>886</v>
      </c>
      <c r="K121" s="5" t="s">
        <v>449</v>
      </c>
      <c r="L121" s="11" t="s">
        <v>449</v>
      </c>
      <c r="M121" s="10" t="s">
        <v>449</v>
      </c>
      <c r="N121" s="5" t="s">
        <v>449</v>
      </c>
      <c r="O121" s="11" t="s">
        <v>449</v>
      </c>
      <c r="P121" s="10" t="s">
        <v>449</v>
      </c>
      <c r="Q121" s="5" t="s">
        <v>449</v>
      </c>
      <c r="R121" s="5" t="s">
        <v>449</v>
      </c>
      <c r="S121" s="5" t="s">
        <v>449</v>
      </c>
      <c r="T121" s="11" t="s">
        <v>449</v>
      </c>
      <c r="U121" s="10" t="s">
        <v>449</v>
      </c>
      <c r="V121" s="5" t="s">
        <v>449</v>
      </c>
      <c r="W121" s="5" t="s">
        <v>449</v>
      </c>
      <c r="X121" s="11" t="s">
        <v>449</v>
      </c>
      <c r="Y121" s="10" t="s">
        <v>449</v>
      </c>
      <c r="Z121" s="5" t="s">
        <v>449</v>
      </c>
      <c r="AA121" s="5" t="s">
        <v>449</v>
      </c>
      <c r="AB121" s="11" t="s">
        <v>449</v>
      </c>
      <c r="AC121" s="10"/>
    </row>
    <row r="122" spans="1:29" x14ac:dyDescent="0.35">
      <c r="A122" s="11"/>
      <c r="B122" s="22" t="s">
        <v>1789</v>
      </c>
      <c r="C122" s="23">
        <v>1</v>
      </c>
      <c r="D122" s="24">
        <v>1</v>
      </c>
      <c r="E122" s="25" t="s">
        <v>486</v>
      </c>
      <c r="F122" s="25" t="s">
        <v>486</v>
      </c>
      <c r="G122" s="25" t="s">
        <v>486</v>
      </c>
      <c r="H122" s="26" t="s">
        <v>486</v>
      </c>
      <c r="I122" s="24">
        <v>1</v>
      </c>
      <c r="J122" s="25" t="s">
        <v>486</v>
      </c>
      <c r="K122" s="25" t="s">
        <v>486</v>
      </c>
      <c r="L122" s="26" t="s">
        <v>486</v>
      </c>
      <c r="M122" s="24">
        <v>1</v>
      </c>
      <c r="N122" s="25" t="s">
        <v>486</v>
      </c>
      <c r="O122" s="26" t="s">
        <v>486</v>
      </c>
      <c r="P122" s="24">
        <v>1</v>
      </c>
      <c r="Q122" s="25" t="s">
        <v>486</v>
      </c>
      <c r="R122" s="25" t="s">
        <v>486</v>
      </c>
      <c r="S122" s="25" t="s">
        <v>486</v>
      </c>
      <c r="T122" s="26" t="s">
        <v>486</v>
      </c>
      <c r="U122" s="24" t="s">
        <v>486</v>
      </c>
      <c r="V122" s="25">
        <v>1</v>
      </c>
      <c r="W122" s="25" t="s">
        <v>486</v>
      </c>
      <c r="X122" s="26" t="s">
        <v>486</v>
      </c>
      <c r="Y122" s="24">
        <v>1</v>
      </c>
      <c r="Z122" s="25" t="s">
        <v>486</v>
      </c>
      <c r="AA122" s="25" t="s">
        <v>486</v>
      </c>
      <c r="AB122" s="26" t="s">
        <v>486</v>
      </c>
      <c r="AC122" s="10"/>
    </row>
    <row r="123" spans="1:29" x14ac:dyDescent="0.35">
      <c r="A123" s="11"/>
      <c r="B123" s="22" t="s">
        <v>449</v>
      </c>
      <c r="C123" s="23" t="s">
        <v>511</v>
      </c>
      <c r="D123" s="24" t="s">
        <v>511</v>
      </c>
      <c r="E123" s="25" t="s">
        <v>486</v>
      </c>
      <c r="F123" s="25" t="s">
        <v>486</v>
      </c>
      <c r="G123" s="25" t="s">
        <v>486</v>
      </c>
      <c r="H123" s="26" t="s">
        <v>486</v>
      </c>
      <c r="I123" s="24" t="s">
        <v>511</v>
      </c>
      <c r="J123" s="25" t="s">
        <v>486</v>
      </c>
      <c r="K123" s="25" t="s">
        <v>486</v>
      </c>
      <c r="L123" s="26" t="s">
        <v>486</v>
      </c>
      <c r="M123" s="24" t="s">
        <v>511</v>
      </c>
      <c r="N123" s="25" t="s">
        <v>486</v>
      </c>
      <c r="O123" s="26" t="s">
        <v>486</v>
      </c>
      <c r="P123" s="24" t="s">
        <v>511</v>
      </c>
      <c r="Q123" s="25" t="s">
        <v>486</v>
      </c>
      <c r="R123" s="25" t="s">
        <v>486</v>
      </c>
      <c r="S123" s="25" t="s">
        <v>486</v>
      </c>
      <c r="T123" s="26" t="s">
        <v>486</v>
      </c>
      <c r="U123" s="24" t="s">
        <v>486</v>
      </c>
      <c r="V123" s="25" t="s">
        <v>511</v>
      </c>
      <c r="W123" s="25" t="s">
        <v>486</v>
      </c>
      <c r="X123" s="26" t="s">
        <v>486</v>
      </c>
      <c r="Y123" s="24" t="s">
        <v>511</v>
      </c>
      <c r="Z123" s="25" t="s">
        <v>486</v>
      </c>
      <c r="AA123" s="25" t="s">
        <v>486</v>
      </c>
      <c r="AB123" s="26" t="s">
        <v>486</v>
      </c>
      <c r="AC123" s="10"/>
    </row>
    <row r="124" spans="1:29" x14ac:dyDescent="0.35">
      <c r="A124" s="11"/>
      <c r="B124" s="22" t="s">
        <v>449</v>
      </c>
      <c r="C124" s="24" t="s">
        <v>449</v>
      </c>
      <c r="D124" s="24" t="s">
        <v>449</v>
      </c>
      <c r="E124" s="25" t="s">
        <v>449</v>
      </c>
      <c r="F124" s="25" t="s">
        <v>449</v>
      </c>
      <c r="G124" s="25" t="s">
        <v>449</v>
      </c>
      <c r="H124" s="26" t="s">
        <v>449</v>
      </c>
      <c r="I124" s="24" t="s">
        <v>449</v>
      </c>
      <c r="J124" s="25" t="s">
        <v>449</v>
      </c>
      <c r="K124" s="25" t="s">
        <v>449</v>
      </c>
      <c r="L124" s="26" t="s">
        <v>449</v>
      </c>
      <c r="M124" s="24" t="s">
        <v>449</v>
      </c>
      <c r="N124" s="25" t="s">
        <v>449</v>
      </c>
      <c r="O124" s="26" t="s">
        <v>449</v>
      </c>
      <c r="P124" s="24" t="s">
        <v>449</v>
      </c>
      <c r="Q124" s="25" t="s">
        <v>449</v>
      </c>
      <c r="R124" s="25" t="s">
        <v>449</v>
      </c>
      <c r="S124" s="25" t="s">
        <v>449</v>
      </c>
      <c r="T124" s="26" t="s">
        <v>449</v>
      </c>
      <c r="U124" s="24" t="s">
        <v>449</v>
      </c>
      <c r="V124" s="25" t="s">
        <v>501</v>
      </c>
      <c r="W124" s="25" t="s">
        <v>449</v>
      </c>
      <c r="X124" s="26" t="s">
        <v>449</v>
      </c>
      <c r="Y124" s="24" t="s">
        <v>449</v>
      </c>
      <c r="Z124" s="25" t="s">
        <v>449</v>
      </c>
      <c r="AA124" s="25" t="s">
        <v>449</v>
      </c>
      <c r="AB124" s="26" t="s">
        <v>449</v>
      </c>
      <c r="AC124" s="10"/>
    </row>
    <row r="125" spans="1:29" x14ac:dyDescent="0.35">
      <c r="A125" s="11"/>
      <c r="B125" s="8" t="s">
        <v>1790</v>
      </c>
      <c r="C125" s="9" t="s">
        <v>486</v>
      </c>
      <c r="D125" s="10" t="s">
        <v>486</v>
      </c>
      <c r="E125" s="5" t="s">
        <v>486</v>
      </c>
      <c r="F125" s="5" t="s">
        <v>486</v>
      </c>
      <c r="G125" s="5" t="s">
        <v>486</v>
      </c>
      <c r="H125" s="11" t="s">
        <v>486</v>
      </c>
      <c r="I125" s="10" t="s">
        <v>486</v>
      </c>
      <c r="J125" s="5" t="s">
        <v>486</v>
      </c>
      <c r="K125" s="5" t="s">
        <v>486</v>
      </c>
      <c r="L125" s="11" t="s">
        <v>486</v>
      </c>
      <c r="M125" s="10" t="s">
        <v>486</v>
      </c>
      <c r="N125" s="5" t="s">
        <v>486</v>
      </c>
      <c r="O125" s="11" t="s">
        <v>486</v>
      </c>
      <c r="P125" s="10" t="s">
        <v>486</v>
      </c>
      <c r="Q125" s="5" t="s">
        <v>486</v>
      </c>
      <c r="R125" s="5" t="s">
        <v>486</v>
      </c>
      <c r="S125" s="5" t="s">
        <v>486</v>
      </c>
      <c r="T125" s="11" t="s">
        <v>486</v>
      </c>
      <c r="U125" s="10" t="s">
        <v>486</v>
      </c>
      <c r="V125" s="5" t="s">
        <v>486</v>
      </c>
      <c r="W125" s="5" t="s">
        <v>486</v>
      </c>
      <c r="X125" s="11" t="s">
        <v>486</v>
      </c>
      <c r="Y125" s="10" t="s">
        <v>486</v>
      </c>
      <c r="Z125" s="5" t="s">
        <v>486</v>
      </c>
      <c r="AA125" s="5" t="s">
        <v>486</v>
      </c>
      <c r="AB125" s="11" t="s">
        <v>486</v>
      </c>
      <c r="AC125" s="10"/>
    </row>
    <row r="126" spans="1:29" x14ac:dyDescent="0.35">
      <c r="A126" s="11"/>
      <c r="B126" s="8" t="s">
        <v>449</v>
      </c>
      <c r="C126" s="9" t="s">
        <v>486</v>
      </c>
      <c r="D126" s="10" t="s">
        <v>486</v>
      </c>
      <c r="E126" s="5" t="s">
        <v>486</v>
      </c>
      <c r="F126" s="5" t="s">
        <v>486</v>
      </c>
      <c r="G126" s="5" t="s">
        <v>486</v>
      </c>
      <c r="H126" s="11" t="s">
        <v>486</v>
      </c>
      <c r="I126" s="10" t="s">
        <v>486</v>
      </c>
      <c r="J126" s="5" t="s">
        <v>486</v>
      </c>
      <c r="K126" s="5" t="s">
        <v>486</v>
      </c>
      <c r="L126" s="11" t="s">
        <v>486</v>
      </c>
      <c r="M126" s="10" t="s">
        <v>486</v>
      </c>
      <c r="N126" s="5" t="s">
        <v>486</v>
      </c>
      <c r="O126" s="11" t="s">
        <v>486</v>
      </c>
      <c r="P126" s="10" t="s">
        <v>486</v>
      </c>
      <c r="Q126" s="5" t="s">
        <v>486</v>
      </c>
      <c r="R126" s="5" t="s">
        <v>486</v>
      </c>
      <c r="S126" s="5" t="s">
        <v>486</v>
      </c>
      <c r="T126" s="11" t="s">
        <v>486</v>
      </c>
      <c r="U126" s="10" t="s">
        <v>486</v>
      </c>
      <c r="V126" s="5" t="s">
        <v>486</v>
      </c>
      <c r="W126" s="5" t="s">
        <v>486</v>
      </c>
      <c r="X126" s="11" t="s">
        <v>486</v>
      </c>
      <c r="Y126" s="10" t="s">
        <v>486</v>
      </c>
      <c r="Z126" s="5" t="s">
        <v>486</v>
      </c>
      <c r="AA126" s="5" t="s">
        <v>486</v>
      </c>
      <c r="AB126" s="11" t="s">
        <v>486</v>
      </c>
      <c r="AC126" s="10"/>
    </row>
    <row r="127" spans="1:29" x14ac:dyDescent="0.35">
      <c r="A127" s="11"/>
      <c r="B127" s="22" t="s">
        <v>1791</v>
      </c>
      <c r="C127" s="23">
        <v>17</v>
      </c>
      <c r="D127" s="24">
        <v>9</v>
      </c>
      <c r="E127" s="25">
        <v>5</v>
      </c>
      <c r="F127" s="25" t="s">
        <v>486</v>
      </c>
      <c r="G127" s="25" t="s">
        <v>486</v>
      </c>
      <c r="H127" s="26" t="s">
        <v>486</v>
      </c>
      <c r="I127" s="24">
        <v>9</v>
      </c>
      <c r="J127" s="25" t="s">
        <v>486</v>
      </c>
      <c r="K127" s="25" t="s">
        <v>486</v>
      </c>
      <c r="L127" s="26" t="s">
        <v>486</v>
      </c>
      <c r="M127" s="24">
        <v>11</v>
      </c>
      <c r="N127" s="25" t="s">
        <v>486</v>
      </c>
      <c r="O127" s="26">
        <v>6</v>
      </c>
      <c r="P127" s="24">
        <v>3</v>
      </c>
      <c r="Q127" s="25">
        <v>11</v>
      </c>
      <c r="R127" s="25" t="s">
        <v>486</v>
      </c>
      <c r="S127" s="25" t="s">
        <v>486</v>
      </c>
      <c r="T127" s="26">
        <v>3</v>
      </c>
      <c r="U127" s="24" t="s">
        <v>486</v>
      </c>
      <c r="V127" s="25" t="s">
        <v>486</v>
      </c>
      <c r="W127" s="25">
        <v>6</v>
      </c>
      <c r="X127" s="26">
        <v>3</v>
      </c>
      <c r="Y127" s="24">
        <v>6</v>
      </c>
      <c r="Z127" s="25">
        <v>11</v>
      </c>
      <c r="AA127" s="25" t="s">
        <v>486</v>
      </c>
      <c r="AB127" s="26" t="s">
        <v>486</v>
      </c>
      <c r="AC127" s="10"/>
    </row>
    <row r="128" spans="1:29" x14ac:dyDescent="0.35">
      <c r="A128" s="11"/>
      <c r="B128" s="22" t="s">
        <v>449</v>
      </c>
      <c r="C128" s="24" t="s">
        <v>511</v>
      </c>
      <c r="D128" s="24" t="s">
        <v>511</v>
      </c>
      <c r="E128" s="25" t="s">
        <v>511</v>
      </c>
      <c r="F128" s="25" t="s">
        <v>486</v>
      </c>
      <c r="G128" s="25" t="s">
        <v>486</v>
      </c>
      <c r="H128" s="26" t="s">
        <v>486</v>
      </c>
      <c r="I128" s="24" t="s">
        <v>511</v>
      </c>
      <c r="J128" s="25" t="s">
        <v>486</v>
      </c>
      <c r="K128" s="25" t="s">
        <v>486</v>
      </c>
      <c r="L128" s="26" t="s">
        <v>486</v>
      </c>
      <c r="M128" s="24" t="s">
        <v>511</v>
      </c>
      <c r="N128" s="25" t="s">
        <v>486</v>
      </c>
      <c r="O128" s="30">
        <v>0.02</v>
      </c>
      <c r="P128" s="24" t="s">
        <v>511</v>
      </c>
      <c r="Q128" s="29">
        <v>0.01</v>
      </c>
      <c r="R128" s="25" t="s">
        <v>486</v>
      </c>
      <c r="S128" s="25" t="s">
        <v>486</v>
      </c>
      <c r="T128" s="30">
        <v>0.21</v>
      </c>
      <c r="U128" s="24" t="s">
        <v>486</v>
      </c>
      <c r="V128" s="25" t="s">
        <v>486</v>
      </c>
      <c r="W128" s="25" t="s">
        <v>511</v>
      </c>
      <c r="X128" s="30">
        <v>0.06</v>
      </c>
      <c r="Y128" s="24" t="s">
        <v>511</v>
      </c>
      <c r="Z128" s="25" t="s">
        <v>511</v>
      </c>
      <c r="AA128" s="25" t="s">
        <v>486</v>
      </c>
      <c r="AB128" s="26" t="s">
        <v>486</v>
      </c>
      <c r="AC128" s="10"/>
    </row>
    <row r="129" spans="1:29" x14ac:dyDescent="0.35">
      <c r="A129" s="11"/>
      <c r="B129" s="22" t="s">
        <v>449</v>
      </c>
      <c r="C129" s="24" t="s">
        <v>516</v>
      </c>
      <c r="D129" s="24" t="s">
        <v>449</v>
      </c>
      <c r="E129" s="25" t="s">
        <v>449</v>
      </c>
      <c r="F129" s="25" t="s">
        <v>449</v>
      </c>
      <c r="G129" s="25" t="s">
        <v>449</v>
      </c>
      <c r="H129" s="26" t="s">
        <v>449</v>
      </c>
      <c r="I129" s="24" t="s">
        <v>449</v>
      </c>
      <c r="J129" s="25" t="s">
        <v>449</v>
      </c>
      <c r="K129" s="25" t="s">
        <v>449</v>
      </c>
      <c r="L129" s="26" t="s">
        <v>449</v>
      </c>
      <c r="M129" s="24" t="s">
        <v>517</v>
      </c>
      <c r="N129" s="25" t="s">
        <v>449</v>
      </c>
      <c r="O129" s="26" t="s">
        <v>491</v>
      </c>
      <c r="P129" s="24" t="s">
        <v>449</v>
      </c>
      <c r="Q129" s="25" t="s">
        <v>523</v>
      </c>
      <c r="R129" s="25" t="s">
        <v>449</v>
      </c>
      <c r="S129" s="25" t="s">
        <v>449</v>
      </c>
      <c r="T129" s="26" t="s">
        <v>449</v>
      </c>
      <c r="U129" s="24" t="s">
        <v>449</v>
      </c>
      <c r="V129" s="25" t="s">
        <v>449</v>
      </c>
      <c r="W129" s="25" t="s">
        <v>449</v>
      </c>
      <c r="X129" s="26" t="s">
        <v>449</v>
      </c>
      <c r="Y129" s="24" t="s">
        <v>449</v>
      </c>
      <c r="Z129" s="25" t="s">
        <v>449</v>
      </c>
      <c r="AA129" s="25" t="s">
        <v>449</v>
      </c>
      <c r="AB129" s="26" t="s">
        <v>449</v>
      </c>
      <c r="AC129" s="10"/>
    </row>
    <row r="130" spans="1:29" x14ac:dyDescent="0.35">
      <c r="A130" s="11"/>
      <c r="B130" s="8" t="s">
        <v>1792</v>
      </c>
      <c r="C130" s="9">
        <v>4</v>
      </c>
      <c r="D130" s="10">
        <v>3</v>
      </c>
      <c r="E130" s="5">
        <v>1</v>
      </c>
      <c r="F130" s="5" t="s">
        <v>511</v>
      </c>
      <c r="G130" s="5" t="s">
        <v>486</v>
      </c>
      <c r="H130" s="11" t="s">
        <v>486</v>
      </c>
      <c r="I130" s="10">
        <v>2</v>
      </c>
      <c r="J130" s="5" t="s">
        <v>486</v>
      </c>
      <c r="K130" s="5">
        <v>1</v>
      </c>
      <c r="L130" s="11" t="s">
        <v>486</v>
      </c>
      <c r="M130" s="10">
        <v>2</v>
      </c>
      <c r="N130" s="5">
        <v>3</v>
      </c>
      <c r="O130" s="11" t="s">
        <v>511</v>
      </c>
      <c r="P130" s="10">
        <v>3</v>
      </c>
      <c r="Q130" s="5">
        <v>1</v>
      </c>
      <c r="R130" s="5" t="s">
        <v>511</v>
      </c>
      <c r="S130" s="5" t="s">
        <v>486</v>
      </c>
      <c r="T130" s="11" t="s">
        <v>486</v>
      </c>
      <c r="U130" s="10" t="s">
        <v>511</v>
      </c>
      <c r="V130" s="5" t="s">
        <v>511</v>
      </c>
      <c r="W130" s="5">
        <v>2</v>
      </c>
      <c r="X130" s="11" t="s">
        <v>486</v>
      </c>
      <c r="Y130" s="10">
        <v>1</v>
      </c>
      <c r="Z130" s="5">
        <v>3</v>
      </c>
      <c r="AA130" s="5" t="s">
        <v>486</v>
      </c>
      <c r="AB130" s="11" t="s">
        <v>511</v>
      </c>
      <c r="AC130" s="10"/>
    </row>
    <row r="131" spans="1:29" x14ac:dyDescent="0.35">
      <c r="A131" s="11"/>
      <c r="B131" s="8" t="s">
        <v>449</v>
      </c>
      <c r="C131" s="9" t="s">
        <v>511</v>
      </c>
      <c r="D131" s="10" t="s">
        <v>511</v>
      </c>
      <c r="E131" s="5" t="s">
        <v>511</v>
      </c>
      <c r="F131" s="5" t="s">
        <v>511</v>
      </c>
      <c r="G131" s="5" t="s">
        <v>486</v>
      </c>
      <c r="H131" s="11" t="s">
        <v>486</v>
      </c>
      <c r="I131" s="10" t="s">
        <v>511</v>
      </c>
      <c r="J131" s="5" t="s">
        <v>486</v>
      </c>
      <c r="K131" s="5" t="s">
        <v>511</v>
      </c>
      <c r="L131" s="11" t="s">
        <v>486</v>
      </c>
      <c r="M131" s="10" t="s">
        <v>511</v>
      </c>
      <c r="N131" s="5" t="s">
        <v>511</v>
      </c>
      <c r="O131" s="11" t="s">
        <v>511</v>
      </c>
      <c r="P131" s="10" t="s">
        <v>511</v>
      </c>
      <c r="Q131" s="5" t="s">
        <v>511</v>
      </c>
      <c r="R131" s="5" t="s">
        <v>511</v>
      </c>
      <c r="S131" s="5" t="s">
        <v>486</v>
      </c>
      <c r="T131" s="11" t="s">
        <v>486</v>
      </c>
      <c r="U131" s="10" t="s">
        <v>511</v>
      </c>
      <c r="V131" s="5" t="s">
        <v>511</v>
      </c>
      <c r="W131" s="5" t="s">
        <v>511</v>
      </c>
      <c r="X131" s="11" t="s">
        <v>486</v>
      </c>
      <c r="Y131" s="10" t="s">
        <v>511</v>
      </c>
      <c r="Z131" s="5" t="s">
        <v>511</v>
      </c>
      <c r="AA131" s="5" t="s">
        <v>486</v>
      </c>
      <c r="AB131" s="11" t="s">
        <v>511</v>
      </c>
      <c r="AC131" s="10"/>
    </row>
    <row r="132" spans="1:29" x14ac:dyDescent="0.35">
      <c r="A132" s="11"/>
      <c r="B132" s="22" t="s">
        <v>1793</v>
      </c>
      <c r="C132" s="23" t="s">
        <v>486</v>
      </c>
      <c r="D132" s="24" t="s">
        <v>486</v>
      </c>
      <c r="E132" s="25" t="s">
        <v>486</v>
      </c>
      <c r="F132" s="25" t="s">
        <v>486</v>
      </c>
      <c r="G132" s="25" t="s">
        <v>486</v>
      </c>
      <c r="H132" s="26" t="s">
        <v>486</v>
      </c>
      <c r="I132" s="24" t="s">
        <v>486</v>
      </c>
      <c r="J132" s="25" t="s">
        <v>486</v>
      </c>
      <c r="K132" s="25" t="s">
        <v>486</v>
      </c>
      <c r="L132" s="26" t="s">
        <v>486</v>
      </c>
      <c r="M132" s="24" t="s">
        <v>486</v>
      </c>
      <c r="N132" s="25" t="s">
        <v>486</v>
      </c>
      <c r="O132" s="26" t="s">
        <v>486</v>
      </c>
      <c r="P132" s="24" t="s">
        <v>486</v>
      </c>
      <c r="Q132" s="25" t="s">
        <v>486</v>
      </c>
      <c r="R132" s="25" t="s">
        <v>486</v>
      </c>
      <c r="S132" s="25" t="s">
        <v>486</v>
      </c>
      <c r="T132" s="26" t="s">
        <v>486</v>
      </c>
      <c r="U132" s="24" t="s">
        <v>486</v>
      </c>
      <c r="V132" s="25" t="s">
        <v>486</v>
      </c>
      <c r="W132" s="25" t="s">
        <v>486</v>
      </c>
      <c r="X132" s="26" t="s">
        <v>486</v>
      </c>
      <c r="Y132" s="24" t="s">
        <v>486</v>
      </c>
      <c r="Z132" s="25" t="s">
        <v>486</v>
      </c>
      <c r="AA132" s="25" t="s">
        <v>486</v>
      </c>
      <c r="AB132" s="26" t="s">
        <v>486</v>
      </c>
      <c r="AC132" s="10"/>
    </row>
    <row r="133" spans="1:29" x14ac:dyDescent="0.35">
      <c r="A133" s="11"/>
      <c r="B133" s="22" t="s">
        <v>449</v>
      </c>
      <c r="C133" s="23" t="s">
        <v>486</v>
      </c>
      <c r="D133" s="24" t="s">
        <v>486</v>
      </c>
      <c r="E133" s="25" t="s">
        <v>486</v>
      </c>
      <c r="F133" s="25" t="s">
        <v>486</v>
      </c>
      <c r="G133" s="25" t="s">
        <v>486</v>
      </c>
      <c r="H133" s="26" t="s">
        <v>486</v>
      </c>
      <c r="I133" s="24" t="s">
        <v>486</v>
      </c>
      <c r="J133" s="25" t="s">
        <v>486</v>
      </c>
      <c r="K133" s="25" t="s">
        <v>486</v>
      </c>
      <c r="L133" s="26" t="s">
        <v>486</v>
      </c>
      <c r="M133" s="24" t="s">
        <v>486</v>
      </c>
      <c r="N133" s="25" t="s">
        <v>486</v>
      </c>
      <c r="O133" s="26" t="s">
        <v>486</v>
      </c>
      <c r="P133" s="24" t="s">
        <v>486</v>
      </c>
      <c r="Q133" s="25" t="s">
        <v>486</v>
      </c>
      <c r="R133" s="25" t="s">
        <v>486</v>
      </c>
      <c r="S133" s="25" t="s">
        <v>486</v>
      </c>
      <c r="T133" s="26" t="s">
        <v>486</v>
      </c>
      <c r="U133" s="24" t="s">
        <v>486</v>
      </c>
      <c r="V133" s="25" t="s">
        <v>486</v>
      </c>
      <c r="W133" s="25" t="s">
        <v>486</v>
      </c>
      <c r="X133" s="26" t="s">
        <v>486</v>
      </c>
      <c r="Y133" s="24" t="s">
        <v>486</v>
      </c>
      <c r="Z133" s="25" t="s">
        <v>486</v>
      </c>
      <c r="AA133" s="25" t="s">
        <v>486</v>
      </c>
      <c r="AB133" s="26" t="s">
        <v>486</v>
      </c>
      <c r="AC133" s="10"/>
    </row>
    <row r="134" spans="1:29" x14ac:dyDescent="0.35">
      <c r="A134" s="11"/>
      <c r="B134" s="8" t="s">
        <v>1794</v>
      </c>
      <c r="C134" s="9">
        <v>23</v>
      </c>
      <c r="D134" s="10">
        <v>16</v>
      </c>
      <c r="E134" s="5">
        <v>4</v>
      </c>
      <c r="F134" s="5">
        <v>2</v>
      </c>
      <c r="G134" s="5" t="s">
        <v>486</v>
      </c>
      <c r="H134" s="11" t="s">
        <v>486</v>
      </c>
      <c r="I134" s="10">
        <v>13</v>
      </c>
      <c r="J134" s="5">
        <v>1</v>
      </c>
      <c r="K134" s="5">
        <v>3</v>
      </c>
      <c r="L134" s="11" t="s">
        <v>486</v>
      </c>
      <c r="M134" s="10">
        <v>4</v>
      </c>
      <c r="N134" s="5">
        <v>18</v>
      </c>
      <c r="O134" s="11">
        <v>1</v>
      </c>
      <c r="P134" s="10">
        <v>14</v>
      </c>
      <c r="Q134" s="5">
        <v>7</v>
      </c>
      <c r="R134" s="5">
        <v>1</v>
      </c>
      <c r="S134" s="5">
        <v>1</v>
      </c>
      <c r="T134" s="11" t="s">
        <v>486</v>
      </c>
      <c r="U134" s="10">
        <v>2</v>
      </c>
      <c r="V134" s="5">
        <v>2</v>
      </c>
      <c r="W134" s="5">
        <v>11</v>
      </c>
      <c r="X134" s="11" t="s">
        <v>486</v>
      </c>
      <c r="Y134" s="10">
        <v>1</v>
      </c>
      <c r="Z134" s="5">
        <v>22</v>
      </c>
      <c r="AA134" s="5" t="s">
        <v>486</v>
      </c>
      <c r="AB134" s="11" t="s">
        <v>486</v>
      </c>
      <c r="AC134" s="10"/>
    </row>
    <row r="135" spans="1:29" x14ac:dyDescent="0.35">
      <c r="A135" s="11"/>
      <c r="B135" s="8" t="s">
        <v>449</v>
      </c>
      <c r="C135" s="9" t="s">
        <v>511</v>
      </c>
      <c r="D135" s="10" t="s">
        <v>511</v>
      </c>
      <c r="E135" s="5" t="s">
        <v>511</v>
      </c>
      <c r="F135" s="14">
        <v>0.01</v>
      </c>
      <c r="G135" s="5" t="s">
        <v>486</v>
      </c>
      <c r="H135" s="11" t="s">
        <v>486</v>
      </c>
      <c r="I135" s="13">
        <v>0.01</v>
      </c>
      <c r="J135" s="5" t="s">
        <v>511</v>
      </c>
      <c r="K135" s="5" t="s">
        <v>511</v>
      </c>
      <c r="L135" s="11" t="s">
        <v>486</v>
      </c>
      <c r="M135" s="10" t="s">
        <v>511</v>
      </c>
      <c r="N135" s="14">
        <v>0.01</v>
      </c>
      <c r="O135" s="11" t="s">
        <v>511</v>
      </c>
      <c r="P135" s="10" t="s">
        <v>511</v>
      </c>
      <c r="Q135" s="5" t="s">
        <v>511</v>
      </c>
      <c r="R135" s="5" t="s">
        <v>511</v>
      </c>
      <c r="S135" s="14">
        <v>0.03</v>
      </c>
      <c r="T135" s="11" t="s">
        <v>486</v>
      </c>
      <c r="U135" s="10" t="s">
        <v>511</v>
      </c>
      <c r="V135" s="14">
        <v>0.01</v>
      </c>
      <c r="W135" s="14">
        <v>0.01</v>
      </c>
      <c r="X135" s="11" t="s">
        <v>486</v>
      </c>
      <c r="Y135" s="10" t="s">
        <v>511</v>
      </c>
      <c r="Z135" s="14">
        <v>0.01</v>
      </c>
      <c r="AA135" s="5" t="s">
        <v>486</v>
      </c>
      <c r="AB135" s="11" t="s">
        <v>486</v>
      </c>
      <c r="AC135" s="10"/>
    </row>
    <row r="136" spans="1:29" x14ac:dyDescent="0.35">
      <c r="A136" s="11"/>
      <c r="B136" s="8" t="s">
        <v>449</v>
      </c>
      <c r="C136" s="10" t="s">
        <v>449</v>
      </c>
      <c r="D136" s="10" t="s">
        <v>449</v>
      </c>
      <c r="E136" s="5" t="s">
        <v>449</v>
      </c>
      <c r="F136" s="5" t="s">
        <v>449</v>
      </c>
      <c r="G136" s="5" t="s">
        <v>449</v>
      </c>
      <c r="H136" s="11" t="s">
        <v>449</v>
      </c>
      <c r="I136" s="10" t="s">
        <v>449</v>
      </c>
      <c r="J136" s="5" t="s">
        <v>449</v>
      </c>
      <c r="K136" s="5" t="s">
        <v>449</v>
      </c>
      <c r="L136" s="11" t="s">
        <v>449</v>
      </c>
      <c r="M136" s="10" t="s">
        <v>449</v>
      </c>
      <c r="N136" s="5" t="s">
        <v>449</v>
      </c>
      <c r="O136" s="11" t="s">
        <v>449</v>
      </c>
      <c r="P136" s="10" t="s">
        <v>449</v>
      </c>
      <c r="Q136" s="5" t="s">
        <v>449</v>
      </c>
      <c r="R136" s="5" t="s">
        <v>449</v>
      </c>
      <c r="S136" s="5" t="s">
        <v>449</v>
      </c>
      <c r="T136" s="11" t="s">
        <v>449</v>
      </c>
      <c r="U136" s="10" t="s">
        <v>449</v>
      </c>
      <c r="V136" s="5" t="s">
        <v>449</v>
      </c>
      <c r="W136" s="5" t="s">
        <v>449</v>
      </c>
      <c r="X136" s="11" t="s">
        <v>449</v>
      </c>
      <c r="Y136" s="10" t="s">
        <v>449</v>
      </c>
      <c r="Z136" s="5" t="s">
        <v>505</v>
      </c>
      <c r="AA136" s="5" t="s">
        <v>449</v>
      </c>
      <c r="AB136" s="11" t="s">
        <v>449</v>
      </c>
      <c r="AC136" s="10"/>
    </row>
    <row r="137" spans="1:29" x14ac:dyDescent="0.35">
      <c r="A137" s="11"/>
      <c r="B137" s="22" t="s">
        <v>1795</v>
      </c>
      <c r="C137" s="23">
        <v>1</v>
      </c>
      <c r="D137" s="24">
        <v>1</v>
      </c>
      <c r="E137" s="25" t="s">
        <v>486</v>
      </c>
      <c r="F137" s="25" t="s">
        <v>486</v>
      </c>
      <c r="G137" s="25" t="s">
        <v>486</v>
      </c>
      <c r="H137" s="26" t="s">
        <v>486</v>
      </c>
      <c r="I137" s="24" t="s">
        <v>486</v>
      </c>
      <c r="J137" s="25" t="s">
        <v>486</v>
      </c>
      <c r="K137" s="25">
        <v>1</v>
      </c>
      <c r="L137" s="26" t="s">
        <v>486</v>
      </c>
      <c r="M137" s="24" t="s">
        <v>486</v>
      </c>
      <c r="N137" s="25">
        <v>1</v>
      </c>
      <c r="O137" s="26" t="s">
        <v>486</v>
      </c>
      <c r="P137" s="24" t="s">
        <v>486</v>
      </c>
      <c r="Q137" s="25">
        <v>1</v>
      </c>
      <c r="R137" s="25" t="s">
        <v>486</v>
      </c>
      <c r="S137" s="25" t="s">
        <v>486</v>
      </c>
      <c r="T137" s="26" t="s">
        <v>486</v>
      </c>
      <c r="U137" s="24" t="s">
        <v>486</v>
      </c>
      <c r="V137" s="25" t="s">
        <v>486</v>
      </c>
      <c r="W137" s="25">
        <v>1</v>
      </c>
      <c r="X137" s="26" t="s">
        <v>486</v>
      </c>
      <c r="Y137" s="24" t="s">
        <v>486</v>
      </c>
      <c r="Z137" s="25">
        <v>1</v>
      </c>
      <c r="AA137" s="25" t="s">
        <v>486</v>
      </c>
      <c r="AB137" s="26" t="s">
        <v>486</v>
      </c>
      <c r="AC137" s="10"/>
    </row>
    <row r="138" spans="1:29" x14ac:dyDescent="0.35">
      <c r="A138" s="11"/>
      <c r="B138" s="22" t="s">
        <v>449</v>
      </c>
      <c r="C138" s="23" t="s">
        <v>511</v>
      </c>
      <c r="D138" s="24" t="s">
        <v>511</v>
      </c>
      <c r="E138" s="25" t="s">
        <v>486</v>
      </c>
      <c r="F138" s="25" t="s">
        <v>486</v>
      </c>
      <c r="G138" s="25" t="s">
        <v>486</v>
      </c>
      <c r="H138" s="26" t="s">
        <v>486</v>
      </c>
      <c r="I138" s="24" t="s">
        <v>486</v>
      </c>
      <c r="J138" s="25" t="s">
        <v>486</v>
      </c>
      <c r="K138" s="25" t="s">
        <v>511</v>
      </c>
      <c r="L138" s="26" t="s">
        <v>486</v>
      </c>
      <c r="M138" s="24" t="s">
        <v>486</v>
      </c>
      <c r="N138" s="25" t="s">
        <v>511</v>
      </c>
      <c r="O138" s="26" t="s">
        <v>486</v>
      </c>
      <c r="P138" s="24" t="s">
        <v>486</v>
      </c>
      <c r="Q138" s="25" t="s">
        <v>511</v>
      </c>
      <c r="R138" s="25" t="s">
        <v>486</v>
      </c>
      <c r="S138" s="25" t="s">
        <v>486</v>
      </c>
      <c r="T138" s="26" t="s">
        <v>486</v>
      </c>
      <c r="U138" s="24" t="s">
        <v>486</v>
      </c>
      <c r="V138" s="25" t="s">
        <v>486</v>
      </c>
      <c r="W138" s="25" t="s">
        <v>511</v>
      </c>
      <c r="X138" s="26" t="s">
        <v>486</v>
      </c>
      <c r="Y138" s="24" t="s">
        <v>486</v>
      </c>
      <c r="Z138" s="25" t="s">
        <v>511</v>
      </c>
      <c r="AA138" s="25" t="s">
        <v>486</v>
      </c>
      <c r="AB138" s="26" t="s">
        <v>486</v>
      </c>
      <c r="AC138" s="10"/>
    </row>
    <row r="139" spans="1:29" x14ac:dyDescent="0.35">
      <c r="A139" s="11"/>
      <c r="B139" s="8" t="s">
        <v>1796</v>
      </c>
      <c r="C139" s="9">
        <v>24</v>
      </c>
      <c r="D139" s="10">
        <v>18</v>
      </c>
      <c r="E139" s="5">
        <v>3</v>
      </c>
      <c r="F139" s="5">
        <v>3</v>
      </c>
      <c r="G139" s="5" t="s">
        <v>486</v>
      </c>
      <c r="H139" s="11" t="s">
        <v>486</v>
      </c>
      <c r="I139" s="10">
        <v>9</v>
      </c>
      <c r="J139" s="5">
        <v>3</v>
      </c>
      <c r="K139" s="5">
        <v>6</v>
      </c>
      <c r="L139" s="11" t="s">
        <v>486</v>
      </c>
      <c r="M139" s="10">
        <v>9</v>
      </c>
      <c r="N139" s="5">
        <v>6</v>
      </c>
      <c r="O139" s="11">
        <v>9</v>
      </c>
      <c r="P139" s="10">
        <v>21</v>
      </c>
      <c r="Q139" s="5">
        <v>3</v>
      </c>
      <c r="R139" s="5" t="s">
        <v>486</v>
      </c>
      <c r="S139" s="5" t="s">
        <v>486</v>
      </c>
      <c r="T139" s="11" t="s">
        <v>486</v>
      </c>
      <c r="U139" s="10" t="s">
        <v>486</v>
      </c>
      <c r="V139" s="5" t="s">
        <v>486</v>
      </c>
      <c r="W139" s="5">
        <v>15</v>
      </c>
      <c r="X139" s="11" t="s">
        <v>486</v>
      </c>
      <c r="Y139" s="10">
        <v>6</v>
      </c>
      <c r="Z139" s="5">
        <v>18</v>
      </c>
      <c r="AA139" s="5" t="s">
        <v>486</v>
      </c>
      <c r="AB139" s="11" t="s">
        <v>486</v>
      </c>
      <c r="AC139" s="10"/>
    </row>
    <row r="140" spans="1:29" x14ac:dyDescent="0.35">
      <c r="A140" s="11"/>
      <c r="B140" s="8" t="s">
        <v>449</v>
      </c>
      <c r="C140" s="10" t="s">
        <v>511</v>
      </c>
      <c r="D140" s="13">
        <v>0.01</v>
      </c>
      <c r="E140" s="5" t="s">
        <v>511</v>
      </c>
      <c r="F140" s="14">
        <v>0.01</v>
      </c>
      <c r="G140" s="5" t="s">
        <v>486</v>
      </c>
      <c r="H140" s="11" t="s">
        <v>486</v>
      </c>
      <c r="I140" s="10" t="s">
        <v>511</v>
      </c>
      <c r="J140" s="14">
        <v>0.01</v>
      </c>
      <c r="K140" s="14">
        <v>0.01</v>
      </c>
      <c r="L140" s="11" t="s">
        <v>486</v>
      </c>
      <c r="M140" s="10" t="s">
        <v>511</v>
      </c>
      <c r="N140" s="5" t="s">
        <v>511</v>
      </c>
      <c r="O140" s="15">
        <v>0.03</v>
      </c>
      <c r="P140" s="13">
        <v>0.01</v>
      </c>
      <c r="Q140" s="5" t="s">
        <v>511</v>
      </c>
      <c r="R140" s="5" t="s">
        <v>486</v>
      </c>
      <c r="S140" s="5" t="s">
        <v>486</v>
      </c>
      <c r="T140" s="11" t="s">
        <v>486</v>
      </c>
      <c r="U140" s="10" t="s">
        <v>486</v>
      </c>
      <c r="V140" s="5" t="s">
        <v>486</v>
      </c>
      <c r="W140" s="14">
        <v>0.01</v>
      </c>
      <c r="X140" s="11" t="s">
        <v>486</v>
      </c>
      <c r="Y140" s="10" t="s">
        <v>511</v>
      </c>
      <c r="Z140" s="5" t="s">
        <v>511</v>
      </c>
      <c r="AA140" s="5" t="s">
        <v>486</v>
      </c>
      <c r="AB140" s="11" t="s">
        <v>486</v>
      </c>
      <c r="AC140" s="10"/>
    </row>
    <row r="141" spans="1:29" x14ac:dyDescent="0.35">
      <c r="A141" s="11"/>
      <c r="B141" s="8" t="s">
        <v>449</v>
      </c>
      <c r="C141" s="10" t="s">
        <v>517</v>
      </c>
      <c r="D141" s="10" t="s">
        <v>449</v>
      </c>
      <c r="E141" s="5" t="s">
        <v>449</v>
      </c>
      <c r="F141" s="5" t="s">
        <v>449</v>
      </c>
      <c r="G141" s="5" t="s">
        <v>449</v>
      </c>
      <c r="H141" s="11" t="s">
        <v>449</v>
      </c>
      <c r="I141" s="10" t="s">
        <v>449</v>
      </c>
      <c r="J141" s="5" t="s">
        <v>449</v>
      </c>
      <c r="K141" s="5" t="s">
        <v>449</v>
      </c>
      <c r="L141" s="11" t="s">
        <v>449</v>
      </c>
      <c r="M141" s="10" t="s">
        <v>449</v>
      </c>
      <c r="N141" s="5" t="s">
        <v>449</v>
      </c>
      <c r="O141" s="11" t="s">
        <v>491</v>
      </c>
      <c r="P141" s="10" t="s">
        <v>449</v>
      </c>
      <c r="Q141" s="5" t="s">
        <v>449</v>
      </c>
      <c r="R141" s="5" t="s">
        <v>449</v>
      </c>
      <c r="S141" s="5" t="s">
        <v>449</v>
      </c>
      <c r="T141" s="11" t="s">
        <v>449</v>
      </c>
      <c r="U141" s="10" t="s">
        <v>449</v>
      </c>
      <c r="V141" s="5" t="s">
        <v>449</v>
      </c>
      <c r="W141" s="5" t="s">
        <v>449</v>
      </c>
      <c r="X141" s="11" t="s">
        <v>449</v>
      </c>
      <c r="Y141" s="10" t="s">
        <v>449</v>
      </c>
      <c r="Z141" s="5" t="s">
        <v>449</v>
      </c>
      <c r="AA141" s="5" t="s">
        <v>449</v>
      </c>
      <c r="AB141" s="11" t="s">
        <v>449</v>
      </c>
      <c r="AC141" s="10"/>
    </row>
    <row r="142" spans="1:29" x14ac:dyDescent="0.35">
      <c r="A142" s="11"/>
      <c r="B142" s="22" t="s">
        <v>1797</v>
      </c>
      <c r="C142" s="23" t="s">
        <v>486</v>
      </c>
      <c r="D142" s="24" t="s">
        <v>486</v>
      </c>
      <c r="E142" s="25" t="s">
        <v>486</v>
      </c>
      <c r="F142" s="25" t="s">
        <v>486</v>
      </c>
      <c r="G142" s="25" t="s">
        <v>486</v>
      </c>
      <c r="H142" s="26" t="s">
        <v>486</v>
      </c>
      <c r="I142" s="24" t="s">
        <v>486</v>
      </c>
      <c r="J142" s="25" t="s">
        <v>486</v>
      </c>
      <c r="K142" s="25" t="s">
        <v>486</v>
      </c>
      <c r="L142" s="26" t="s">
        <v>486</v>
      </c>
      <c r="M142" s="24" t="s">
        <v>486</v>
      </c>
      <c r="N142" s="25" t="s">
        <v>486</v>
      </c>
      <c r="O142" s="26" t="s">
        <v>486</v>
      </c>
      <c r="P142" s="24" t="s">
        <v>486</v>
      </c>
      <c r="Q142" s="25" t="s">
        <v>486</v>
      </c>
      <c r="R142" s="25" t="s">
        <v>486</v>
      </c>
      <c r="S142" s="25" t="s">
        <v>486</v>
      </c>
      <c r="T142" s="26" t="s">
        <v>486</v>
      </c>
      <c r="U142" s="24" t="s">
        <v>486</v>
      </c>
      <c r="V142" s="25" t="s">
        <v>486</v>
      </c>
      <c r="W142" s="25" t="s">
        <v>486</v>
      </c>
      <c r="X142" s="26" t="s">
        <v>486</v>
      </c>
      <c r="Y142" s="24" t="s">
        <v>486</v>
      </c>
      <c r="Z142" s="25" t="s">
        <v>486</v>
      </c>
      <c r="AA142" s="25" t="s">
        <v>486</v>
      </c>
      <c r="AB142" s="26" t="s">
        <v>486</v>
      </c>
      <c r="AC142" s="10"/>
    </row>
    <row r="143" spans="1:29" x14ac:dyDescent="0.35">
      <c r="A143" s="11"/>
      <c r="B143" s="22" t="s">
        <v>449</v>
      </c>
      <c r="C143" s="23" t="s">
        <v>486</v>
      </c>
      <c r="D143" s="24" t="s">
        <v>486</v>
      </c>
      <c r="E143" s="25" t="s">
        <v>486</v>
      </c>
      <c r="F143" s="25" t="s">
        <v>486</v>
      </c>
      <c r="G143" s="25" t="s">
        <v>486</v>
      </c>
      <c r="H143" s="26" t="s">
        <v>486</v>
      </c>
      <c r="I143" s="24" t="s">
        <v>486</v>
      </c>
      <c r="J143" s="25" t="s">
        <v>486</v>
      </c>
      <c r="K143" s="25" t="s">
        <v>486</v>
      </c>
      <c r="L143" s="26" t="s">
        <v>486</v>
      </c>
      <c r="M143" s="24" t="s">
        <v>486</v>
      </c>
      <c r="N143" s="25" t="s">
        <v>486</v>
      </c>
      <c r="O143" s="26" t="s">
        <v>486</v>
      </c>
      <c r="P143" s="24" t="s">
        <v>486</v>
      </c>
      <c r="Q143" s="25" t="s">
        <v>486</v>
      </c>
      <c r="R143" s="25" t="s">
        <v>486</v>
      </c>
      <c r="S143" s="25" t="s">
        <v>486</v>
      </c>
      <c r="T143" s="26" t="s">
        <v>486</v>
      </c>
      <c r="U143" s="24" t="s">
        <v>486</v>
      </c>
      <c r="V143" s="25" t="s">
        <v>486</v>
      </c>
      <c r="W143" s="25" t="s">
        <v>486</v>
      </c>
      <c r="X143" s="26" t="s">
        <v>486</v>
      </c>
      <c r="Y143" s="24" t="s">
        <v>486</v>
      </c>
      <c r="Z143" s="25" t="s">
        <v>486</v>
      </c>
      <c r="AA143" s="25" t="s">
        <v>486</v>
      </c>
      <c r="AB143" s="26" t="s">
        <v>486</v>
      </c>
      <c r="AC143" s="10"/>
    </row>
    <row r="144" spans="1:29" x14ac:dyDescent="0.35">
      <c r="A144" s="11"/>
      <c r="B144" s="8" t="s">
        <v>1798</v>
      </c>
      <c r="C144" s="9">
        <v>30</v>
      </c>
      <c r="D144" s="10">
        <v>23</v>
      </c>
      <c r="E144" s="5">
        <v>4</v>
      </c>
      <c r="F144" s="5">
        <v>3</v>
      </c>
      <c r="G144" s="5" t="s">
        <v>486</v>
      </c>
      <c r="H144" s="11">
        <v>1</v>
      </c>
      <c r="I144" s="10">
        <v>18</v>
      </c>
      <c r="J144" s="5">
        <v>2</v>
      </c>
      <c r="K144" s="5">
        <v>2</v>
      </c>
      <c r="L144" s="11" t="s">
        <v>486</v>
      </c>
      <c r="M144" s="10">
        <v>11</v>
      </c>
      <c r="N144" s="5">
        <v>18</v>
      </c>
      <c r="O144" s="11">
        <v>1</v>
      </c>
      <c r="P144" s="10">
        <v>23</v>
      </c>
      <c r="Q144" s="5">
        <v>6</v>
      </c>
      <c r="R144" s="5">
        <v>1</v>
      </c>
      <c r="S144" s="5" t="s">
        <v>486</v>
      </c>
      <c r="T144" s="11" t="s">
        <v>486</v>
      </c>
      <c r="U144" s="10">
        <v>4</v>
      </c>
      <c r="V144" s="5">
        <v>4</v>
      </c>
      <c r="W144" s="5">
        <v>13</v>
      </c>
      <c r="X144" s="11" t="s">
        <v>486</v>
      </c>
      <c r="Y144" s="10">
        <v>8</v>
      </c>
      <c r="Z144" s="5">
        <v>18</v>
      </c>
      <c r="AA144" s="5">
        <v>3</v>
      </c>
      <c r="AB144" s="11" t="s">
        <v>486</v>
      </c>
      <c r="AC144" s="10"/>
    </row>
    <row r="145" spans="1:29" x14ac:dyDescent="0.35">
      <c r="A145" s="11"/>
      <c r="B145" s="8" t="s">
        <v>449</v>
      </c>
      <c r="C145" s="12">
        <v>0.01</v>
      </c>
      <c r="D145" s="13">
        <v>0.01</v>
      </c>
      <c r="E145" s="5" t="s">
        <v>511</v>
      </c>
      <c r="F145" s="14">
        <v>0.01</v>
      </c>
      <c r="G145" s="5" t="s">
        <v>486</v>
      </c>
      <c r="H145" s="15">
        <v>0.04</v>
      </c>
      <c r="I145" s="13">
        <v>0.01</v>
      </c>
      <c r="J145" s="5" t="s">
        <v>511</v>
      </c>
      <c r="K145" s="5" t="s">
        <v>511</v>
      </c>
      <c r="L145" s="11" t="s">
        <v>486</v>
      </c>
      <c r="M145" s="10" t="s">
        <v>511</v>
      </c>
      <c r="N145" s="14">
        <v>0.01</v>
      </c>
      <c r="O145" s="11" t="s">
        <v>511</v>
      </c>
      <c r="P145" s="13">
        <v>0.01</v>
      </c>
      <c r="Q145" s="5" t="s">
        <v>511</v>
      </c>
      <c r="R145" s="14">
        <v>0.01</v>
      </c>
      <c r="S145" s="5" t="s">
        <v>486</v>
      </c>
      <c r="T145" s="11" t="s">
        <v>486</v>
      </c>
      <c r="U145" s="13">
        <v>0.01</v>
      </c>
      <c r="V145" s="14">
        <v>0.01</v>
      </c>
      <c r="W145" s="14">
        <v>0.01</v>
      </c>
      <c r="X145" s="11" t="s">
        <v>486</v>
      </c>
      <c r="Y145" s="13">
        <v>0.01</v>
      </c>
      <c r="Z145" s="5" t="s">
        <v>511</v>
      </c>
      <c r="AA145" s="14">
        <v>0.02</v>
      </c>
      <c r="AB145" s="11" t="s">
        <v>486</v>
      </c>
      <c r="AC145" s="10"/>
    </row>
    <row r="146" spans="1:29" x14ac:dyDescent="0.35">
      <c r="A146" s="11"/>
      <c r="B146" s="8" t="s">
        <v>449</v>
      </c>
      <c r="C146" s="10" t="s">
        <v>449</v>
      </c>
      <c r="D146" s="10" t="s">
        <v>449</v>
      </c>
      <c r="E146" s="5" t="s">
        <v>449</v>
      </c>
      <c r="F146" s="5" t="s">
        <v>449</v>
      </c>
      <c r="G146" s="5" t="s">
        <v>449</v>
      </c>
      <c r="H146" s="11" t="s">
        <v>449</v>
      </c>
      <c r="I146" s="10" t="s">
        <v>449</v>
      </c>
      <c r="J146" s="5" t="s">
        <v>449</v>
      </c>
      <c r="K146" s="5" t="s">
        <v>449</v>
      </c>
      <c r="L146" s="11" t="s">
        <v>449</v>
      </c>
      <c r="M146" s="10" t="s">
        <v>449</v>
      </c>
      <c r="N146" s="5" t="s">
        <v>449</v>
      </c>
      <c r="O146" s="11" t="s">
        <v>449</v>
      </c>
      <c r="P146" s="10" t="s">
        <v>449</v>
      </c>
      <c r="Q146" s="5" t="s">
        <v>449</v>
      </c>
      <c r="R146" s="5" t="s">
        <v>449</v>
      </c>
      <c r="S146" s="5" t="s">
        <v>449</v>
      </c>
      <c r="T146" s="11" t="s">
        <v>449</v>
      </c>
      <c r="U146" s="10" t="s">
        <v>449</v>
      </c>
      <c r="V146" s="5" t="s">
        <v>449</v>
      </c>
      <c r="W146" s="5" t="s">
        <v>449</v>
      </c>
      <c r="X146" s="11" t="s">
        <v>449</v>
      </c>
      <c r="Y146" s="10" t="s">
        <v>449</v>
      </c>
      <c r="Z146" s="5" t="s">
        <v>449</v>
      </c>
      <c r="AA146" s="5" t="s">
        <v>598</v>
      </c>
      <c r="AB146" s="11" t="s">
        <v>449</v>
      </c>
      <c r="AC146" s="10"/>
    </row>
    <row r="147" spans="1:29" x14ac:dyDescent="0.35">
      <c r="A147" s="11"/>
      <c r="B147" s="22" t="s">
        <v>1799</v>
      </c>
      <c r="C147" s="23">
        <v>6</v>
      </c>
      <c r="D147" s="24">
        <v>4</v>
      </c>
      <c r="E147" s="25">
        <v>2</v>
      </c>
      <c r="F147" s="25" t="s">
        <v>486</v>
      </c>
      <c r="G147" s="25" t="s">
        <v>486</v>
      </c>
      <c r="H147" s="26" t="s">
        <v>486</v>
      </c>
      <c r="I147" s="24">
        <v>2</v>
      </c>
      <c r="J147" s="25">
        <v>2</v>
      </c>
      <c r="K147" s="25" t="s">
        <v>486</v>
      </c>
      <c r="L147" s="26" t="s">
        <v>486</v>
      </c>
      <c r="M147" s="24">
        <v>4</v>
      </c>
      <c r="N147" s="25" t="s">
        <v>486</v>
      </c>
      <c r="O147" s="26">
        <v>2</v>
      </c>
      <c r="P147" s="24">
        <v>4</v>
      </c>
      <c r="Q147" s="25" t="s">
        <v>486</v>
      </c>
      <c r="R147" s="25">
        <v>2</v>
      </c>
      <c r="S147" s="25" t="s">
        <v>486</v>
      </c>
      <c r="T147" s="26" t="s">
        <v>486</v>
      </c>
      <c r="U147" s="24" t="s">
        <v>486</v>
      </c>
      <c r="V147" s="25">
        <v>2</v>
      </c>
      <c r="W147" s="25" t="s">
        <v>486</v>
      </c>
      <c r="X147" s="26" t="s">
        <v>486</v>
      </c>
      <c r="Y147" s="24" t="s">
        <v>486</v>
      </c>
      <c r="Z147" s="25">
        <v>4</v>
      </c>
      <c r="AA147" s="25">
        <v>2</v>
      </c>
      <c r="AB147" s="26" t="s">
        <v>486</v>
      </c>
      <c r="AC147" s="10"/>
    </row>
    <row r="148" spans="1:29" x14ac:dyDescent="0.35">
      <c r="A148" s="11"/>
      <c r="B148" s="22" t="s">
        <v>449</v>
      </c>
      <c r="C148" s="23" t="s">
        <v>511</v>
      </c>
      <c r="D148" s="24" t="s">
        <v>511</v>
      </c>
      <c r="E148" s="25" t="s">
        <v>511</v>
      </c>
      <c r="F148" s="25" t="s">
        <v>486</v>
      </c>
      <c r="G148" s="25" t="s">
        <v>486</v>
      </c>
      <c r="H148" s="26" t="s">
        <v>486</v>
      </c>
      <c r="I148" s="24" t="s">
        <v>511</v>
      </c>
      <c r="J148" s="25" t="s">
        <v>511</v>
      </c>
      <c r="K148" s="25" t="s">
        <v>486</v>
      </c>
      <c r="L148" s="26" t="s">
        <v>486</v>
      </c>
      <c r="M148" s="24" t="s">
        <v>511</v>
      </c>
      <c r="N148" s="25" t="s">
        <v>486</v>
      </c>
      <c r="O148" s="30">
        <v>0.01</v>
      </c>
      <c r="P148" s="24" t="s">
        <v>511</v>
      </c>
      <c r="Q148" s="25" t="s">
        <v>486</v>
      </c>
      <c r="R148" s="29">
        <v>0.01</v>
      </c>
      <c r="S148" s="25" t="s">
        <v>486</v>
      </c>
      <c r="T148" s="26" t="s">
        <v>486</v>
      </c>
      <c r="U148" s="24" t="s">
        <v>486</v>
      </c>
      <c r="V148" s="29">
        <v>0.01</v>
      </c>
      <c r="W148" s="25" t="s">
        <v>486</v>
      </c>
      <c r="X148" s="26" t="s">
        <v>486</v>
      </c>
      <c r="Y148" s="24" t="s">
        <v>486</v>
      </c>
      <c r="Z148" s="25" t="s">
        <v>511</v>
      </c>
      <c r="AA148" s="29">
        <v>0.02</v>
      </c>
      <c r="AB148" s="26" t="s">
        <v>486</v>
      </c>
      <c r="AC148" s="10"/>
    </row>
    <row r="149" spans="1:29" x14ac:dyDescent="0.35">
      <c r="A149" s="11"/>
      <c r="B149" s="22" t="s">
        <v>449</v>
      </c>
      <c r="C149" s="24" t="s">
        <v>449</v>
      </c>
      <c r="D149" s="24" t="s">
        <v>449</v>
      </c>
      <c r="E149" s="25" t="s">
        <v>449</v>
      </c>
      <c r="F149" s="25" t="s">
        <v>449</v>
      </c>
      <c r="G149" s="25" t="s">
        <v>449</v>
      </c>
      <c r="H149" s="26" t="s">
        <v>449</v>
      </c>
      <c r="I149" s="24" t="s">
        <v>449</v>
      </c>
      <c r="J149" s="25" t="s">
        <v>449</v>
      </c>
      <c r="K149" s="25" t="s">
        <v>449</v>
      </c>
      <c r="L149" s="26" t="s">
        <v>449</v>
      </c>
      <c r="M149" s="24" t="s">
        <v>449</v>
      </c>
      <c r="N149" s="25" t="s">
        <v>449</v>
      </c>
      <c r="O149" s="26" t="s">
        <v>517</v>
      </c>
      <c r="P149" s="24" t="s">
        <v>449</v>
      </c>
      <c r="Q149" s="25" t="s">
        <v>449</v>
      </c>
      <c r="R149" s="25" t="s">
        <v>593</v>
      </c>
      <c r="S149" s="25" t="s">
        <v>449</v>
      </c>
      <c r="T149" s="26" t="s">
        <v>449</v>
      </c>
      <c r="U149" s="24" t="s">
        <v>449</v>
      </c>
      <c r="V149" s="25" t="s">
        <v>501</v>
      </c>
      <c r="W149" s="25" t="s">
        <v>449</v>
      </c>
      <c r="X149" s="26" t="s">
        <v>449</v>
      </c>
      <c r="Y149" s="24" t="s">
        <v>449</v>
      </c>
      <c r="Z149" s="25" t="s">
        <v>449</v>
      </c>
      <c r="AA149" s="25" t="s">
        <v>719</v>
      </c>
      <c r="AB149" s="26" t="s">
        <v>449</v>
      </c>
      <c r="AC149" s="10"/>
    </row>
    <row r="150" spans="1:29" x14ac:dyDescent="0.35">
      <c r="A150" s="11"/>
      <c r="B150" s="8" t="s">
        <v>1800</v>
      </c>
      <c r="C150" s="9">
        <v>105</v>
      </c>
      <c r="D150" s="10">
        <v>65</v>
      </c>
      <c r="E150" s="5">
        <v>19</v>
      </c>
      <c r="F150" s="5">
        <v>3</v>
      </c>
      <c r="G150" s="5" t="s">
        <v>486</v>
      </c>
      <c r="H150" s="11" t="s">
        <v>486</v>
      </c>
      <c r="I150" s="10">
        <v>38</v>
      </c>
      <c r="J150" s="5">
        <v>11</v>
      </c>
      <c r="K150" s="5">
        <v>16</v>
      </c>
      <c r="L150" s="11" t="s">
        <v>486</v>
      </c>
      <c r="M150" s="10">
        <v>57</v>
      </c>
      <c r="N150" s="5">
        <v>36</v>
      </c>
      <c r="O150" s="11">
        <v>9</v>
      </c>
      <c r="P150" s="10">
        <v>80</v>
      </c>
      <c r="Q150" s="5">
        <v>24</v>
      </c>
      <c r="R150" s="5">
        <v>2</v>
      </c>
      <c r="S150" s="5" t="s">
        <v>486</v>
      </c>
      <c r="T150" s="11" t="s">
        <v>486</v>
      </c>
      <c r="U150" s="10">
        <v>12</v>
      </c>
      <c r="V150" s="5">
        <v>4</v>
      </c>
      <c r="W150" s="5">
        <v>38</v>
      </c>
      <c r="X150" s="11" t="s">
        <v>486</v>
      </c>
      <c r="Y150" s="10">
        <v>41</v>
      </c>
      <c r="Z150" s="5">
        <v>59</v>
      </c>
      <c r="AA150" s="5">
        <v>2</v>
      </c>
      <c r="AB150" s="11" t="s">
        <v>486</v>
      </c>
      <c r="AC150" s="10"/>
    </row>
    <row r="151" spans="1:29" x14ac:dyDescent="0.35">
      <c r="A151" s="11"/>
      <c r="B151" s="8" t="s">
        <v>449</v>
      </c>
      <c r="C151" s="12">
        <v>0.02</v>
      </c>
      <c r="D151" s="13">
        <v>0.02</v>
      </c>
      <c r="E151" s="14">
        <v>0.02</v>
      </c>
      <c r="F151" s="14">
        <v>0.01</v>
      </c>
      <c r="G151" s="5" t="s">
        <v>486</v>
      </c>
      <c r="H151" s="11" t="s">
        <v>486</v>
      </c>
      <c r="I151" s="13">
        <v>0.02</v>
      </c>
      <c r="J151" s="14">
        <v>0.02</v>
      </c>
      <c r="K151" s="14">
        <v>0.03</v>
      </c>
      <c r="L151" s="11" t="s">
        <v>486</v>
      </c>
      <c r="M151" s="13">
        <v>0.03</v>
      </c>
      <c r="N151" s="14">
        <v>0.01</v>
      </c>
      <c r="O151" s="15">
        <v>0.03</v>
      </c>
      <c r="P151" s="13">
        <v>0.02</v>
      </c>
      <c r="Q151" s="14">
        <v>0.02</v>
      </c>
      <c r="R151" s="14">
        <v>0.01</v>
      </c>
      <c r="S151" s="5" t="s">
        <v>486</v>
      </c>
      <c r="T151" s="11" t="s">
        <v>486</v>
      </c>
      <c r="U151" s="13">
        <v>0.02</v>
      </c>
      <c r="V151" s="14">
        <v>0.01</v>
      </c>
      <c r="W151" s="14">
        <v>0.02</v>
      </c>
      <c r="X151" s="11" t="s">
        <v>486</v>
      </c>
      <c r="Y151" s="13">
        <v>0.03</v>
      </c>
      <c r="Z151" s="14">
        <v>0.01</v>
      </c>
      <c r="AA151" s="14">
        <v>0.02</v>
      </c>
      <c r="AB151" s="11" t="s">
        <v>486</v>
      </c>
      <c r="AC151" s="10"/>
    </row>
    <row r="152" spans="1:29" x14ac:dyDescent="0.35">
      <c r="A152" s="11"/>
      <c r="B152" s="8" t="s">
        <v>449</v>
      </c>
      <c r="C152" s="10" t="s">
        <v>635</v>
      </c>
      <c r="D152" s="10" t="s">
        <v>449</v>
      </c>
      <c r="E152" s="5" t="s">
        <v>449</v>
      </c>
      <c r="F152" s="5" t="s">
        <v>449</v>
      </c>
      <c r="G152" s="5" t="s">
        <v>449</v>
      </c>
      <c r="H152" s="11" t="s">
        <v>449</v>
      </c>
      <c r="I152" s="10" t="s">
        <v>449</v>
      </c>
      <c r="J152" s="5" t="s">
        <v>449</v>
      </c>
      <c r="K152" s="5" t="s">
        <v>449</v>
      </c>
      <c r="L152" s="11" t="s">
        <v>449</v>
      </c>
      <c r="M152" s="10" t="s">
        <v>518</v>
      </c>
      <c r="N152" s="5" t="s">
        <v>449</v>
      </c>
      <c r="O152" s="11" t="s">
        <v>449</v>
      </c>
      <c r="P152" s="10" t="s">
        <v>449</v>
      </c>
      <c r="Q152" s="5" t="s">
        <v>449</v>
      </c>
      <c r="R152" s="5" t="s">
        <v>449</v>
      </c>
      <c r="S152" s="5" t="s">
        <v>449</v>
      </c>
      <c r="T152" s="11" t="s">
        <v>449</v>
      </c>
      <c r="U152" s="10" t="s">
        <v>449</v>
      </c>
      <c r="V152" s="5" t="s">
        <v>449</v>
      </c>
      <c r="W152" s="5" t="s">
        <v>449</v>
      </c>
      <c r="X152" s="11" t="s">
        <v>449</v>
      </c>
      <c r="Y152" s="10" t="s">
        <v>598</v>
      </c>
      <c r="Z152" s="5" t="s">
        <v>449</v>
      </c>
      <c r="AA152" s="5" t="s">
        <v>449</v>
      </c>
      <c r="AB152" s="11" t="s">
        <v>449</v>
      </c>
      <c r="AC152" s="10"/>
    </row>
    <row r="153" spans="1:29" x14ac:dyDescent="0.35">
      <c r="A153" s="11"/>
      <c r="B153" s="22" t="s">
        <v>1801</v>
      </c>
      <c r="C153" s="23">
        <v>141</v>
      </c>
      <c r="D153" s="24">
        <v>78</v>
      </c>
      <c r="E153" s="25">
        <v>34</v>
      </c>
      <c r="F153" s="25">
        <v>3</v>
      </c>
      <c r="G153" s="25" t="s">
        <v>486</v>
      </c>
      <c r="H153" s="26">
        <v>2</v>
      </c>
      <c r="I153" s="24">
        <v>68</v>
      </c>
      <c r="J153" s="25">
        <v>6</v>
      </c>
      <c r="K153" s="25">
        <v>4</v>
      </c>
      <c r="L153" s="26">
        <v>1</v>
      </c>
      <c r="M153" s="24">
        <v>62</v>
      </c>
      <c r="N153" s="25">
        <v>65</v>
      </c>
      <c r="O153" s="26">
        <v>13</v>
      </c>
      <c r="P153" s="24">
        <v>91</v>
      </c>
      <c r="Q153" s="25">
        <v>40</v>
      </c>
      <c r="R153" s="25">
        <v>8</v>
      </c>
      <c r="S153" s="25">
        <v>2</v>
      </c>
      <c r="T153" s="26" t="s">
        <v>486</v>
      </c>
      <c r="U153" s="24">
        <v>17</v>
      </c>
      <c r="V153" s="25">
        <v>11</v>
      </c>
      <c r="W153" s="25">
        <v>41</v>
      </c>
      <c r="X153" s="26">
        <v>1</v>
      </c>
      <c r="Y153" s="24">
        <v>35</v>
      </c>
      <c r="Z153" s="25">
        <v>102</v>
      </c>
      <c r="AA153" s="25">
        <v>2</v>
      </c>
      <c r="AB153" s="26">
        <v>1</v>
      </c>
      <c r="AC153" s="10"/>
    </row>
    <row r="154" spans="1:29" x14ac:dyDescent="0.35">
      <c r="A154" s="11"/>
      <c r="B154" s="22" t="s">
        <v>449</v>
      </c>
      <c r="C154" s="27">
        <v>0.03</v>
      </c>
      <c r="D154" s="28">
        <v>0.02</v>
      </c>
      <c r="E154" s="29">
        <v>0.03</v>
      </c>
      <c r="F154" s="29">
        <v>0.01</v>
      </c>
      <c r="G154" s="25" t="s">
        <v>486</v>
      </c>
      <c r="H154" s="30">
        <v>0.08</v>
      </c>
      <c r="I154" s="28">
        <v>0.03</v>
      </c>
      <c r="J154" s="29">
        <v>0.01</v>
      </c>
      <c r="K154" s="29">
        <v>0.01</v>
      </c>
      <c r="L154" s="30">
        <v>0.04</v>
      </c>
      <c r="M154" s="28">
        <v>0.03</v>
      </c>
      <c r="N154" s="29">
        <v>0.02</v>
      </c>
      <c r="O154" s="30">
        <v>0.04</v>
      </c>
      <c r="P154" s="28">
        <v>0.03</v>
      </c>
      <c r="Q154" s="29">
        <v>0.03</v>
      </c>
      <c r="R154" s="29">
        <v>0.03</v>
      </c>
      <c r="S154" s="29">
        <v>0.05</v>
      </c>
      <c r="T154" s="26" t="s">
        <v>486</v>
      </c>
      <c r="U154" s="28">
        <v>0.04</v>
      </c>
      <c r="V154" s="29">
        <v>0.04</v>
      </c>
      <c r="W154" s="29">
        <v>0.02</v>
      </c>
      <c r="X154" s="30">
        <v>0.01</v>
      </c>
      <c r="Y154" s="28">
        <v>0.03</v>
      </c>
      <c r="Z154" s="29">
        <v>0.03</v>
      </c>
      <c r="AA154" s="29">
        <v>0.02</v>
      </c>
      <c r="AB154" s="30">
        <v>0.02</v>
      </c>
      <c r="AC154" s="10"/>
    </row>
    <row r="155" spans="1:29" x14ac:dyDescent="0.35">
      <c r="A155" s="11"/>
      <c r="B155" s="22" t="s">
        <v>449</v>
      </c>
      <c r="C155" s="24" t="s">
        <v>1043</v>
      </c>
      <c r="D155" s="24" t="s">
        <v>449</v>
      </c>
      <c r="E155" s="25" t="s">
        <v>449</v>
      </c>
      <c r="F155" s="25" t="s">
        <v>449</v>
      </c>
      <c r="G155" s="25" t="s">
        <v>449</v>
      </c>
      <c r="H155" s="26" t="s">
        <v>449</v>
      </c>
      <c r="I155" s="24" t="s">
        <v>886</v>
      </c>
      <c r="J155" s="25" t="s">
        <v>449</v>
      </c>
      <c r="K155" s="25" t="s">
        <v>449</v>
      </c>
      <c r="L155" s="26" t="s">
        <v>449</v>
      </c>
      <c r="M155" s="24" t="s">
        <v>449</v>
      </c>
      <c r="N155" s="25" t="s">
        <v>449</v>
      </c>
      <c r="O155" s="26" t="s">
        <v>449</v>
      </c>
      <c r="P155" s="24" t="s">
        <v>449</v>
      </c>
      <c r="Q155" s="25" t="s">
        <v>449</v>
      </c>
      <c r="R155" s="25" t="s">
        <v>449</v>
      </c>
      <c r="S155" s="25" t="s">
        <v>449</v>
      </c>
      <c r="T155" s="26" t="s">
        <v>449</v>
      </c>
      <c r="U155" s="24" t="s">
        <v>449</v>
      </c>
      <c r="V155" s="25" t="s">
        <v>449</v>
      </c>
      <c r="W155" s="25" t="s">
        <v>449</v>
      </c>
      <c r="X155" s="26" t="s">
        <v>449</v>
      </c>
      <c r="Y155" s="24" t="s">
        <v>449</v>
      </c>
      <c r="Z155" s="25" t="s">
        <v>449</v>
      </c>
      <c r="AA155" s="25" t="s">
        <v>449</v>
      </c>
      <c r="AB155" s="26" t="s">
        <v>449</v>
      </c>
      <c r="AC155" s="10"/>
    </row>
    <row r="156" spans="1:29" x14ac:dyDescent="0.35">
      <c r="A156" s="11"/>
      <c r="B156" s="8" t="s">
        <v>1802</v>
      </c>
      <c r="C156" s="9">
        <v>110</v>
      </c>
      <c r="D156" s="10">
        <v>96</v>
      </c>
      <c r="E156" s="5">
        <v>7</v>
      </c>
      <c r="F156" s="5">
        <v>3</v>
      </c>
      <c r="G156" s="5">
        <v>1</v>
      </c>
      <c r="H156" s="11" t="s">
        <v>486</v>
      </c>
      <c r="I156" s="10">
        <v>30</v>
      </c>
      <c r="J156" s="5">
        <v>37</v>
      </c>
      <c r="K156" s="5">
        <v>28</v>
      </c>
      <c r="L156" s="11" t="s">
        <v>486</v>
      </c>
      <c r="M156" s="10">
        <v>34</v>
      </c>
      <c r="N156" s="5">
        <v>65</v>
      </c>
      <c r="O156" s="11">
        <v>10</v>
      </c>
      <c r="P156" s="10">
        <v>75</v>
      </c>
      <c r="Q156" s="5">
        <v>33</v>
      </c>
      <c r="R156" s="5">
        <v>2</v>
      </c>
      <c r="S156" s="5" t="s">
        <v>486</v>
      </c>
      <c r="T156" s="11" t="s">
        <v>486</v>
      </c>
      <c r="U156" s="10">
        <v>4</v>
      </c>
      <c r="V156" s="5">
        <v>4</v>
      </c>
      <c r="W156" s="5">
        <v>44</v>
      </c>
      <c r="X156" s="11">
        <v>6</v>
      </c>
      <c r="Y156" s="10">
        <v>31</v>
      </c>
      <c r="Z156" s="5">
        <v>78</v>
      </c>
      <c r="AA156" s="5">
        <v>1</v>
      </c>
      <c r="AB156" s="11" t="s">
        <v>486</v>
      </c>
      <c r="AC156" s="10"/>
    </row>
    <row r="157" spans="1:29" x14ac:dyDescent="0.35">
      <c r="A157" s="11"/>
      <c r="B157" s="8" t="s">
        <v>449</v>
      </c>
      <c r="C157" s="12">
        <v>0.02</v>
      </c>
      <c r="D157" s="13">
        <v>0.03</v>
      </c>
      <c r="E157" s="14">
        <v>0.01</v>
      </c>
      <c r="F157" s="14">
        <v>0.01</v>
      </c>
      <c r="G157" s="14">
        <v>0.18</v>
      </c>
      <c r="H157" s="11" t="s">
        <v>486</v>
      </c>
      <c r="I157" s="13">
        <v>0.01</v>
      </c>
      <c r="J157" s="14">
        <v>0.08</v>
      </c>
      <c r="K157" s="14">
        <v>0.05</v>
      </c>
      <c r="L157" s="11" t="s">
        <v>486</v>
      </c>
      <c r="M157" s="13">
        <v>0.02</v>
      </c>
      <c r="N157" s="14">
        <v>0.02</v>
      </c>
      <c r="O157" s="15">
        <v>0.03</v>
      </c>
      <c r="P157" s="13">
        <v>0.02</v>
      </c>
      <c r="Q157" s="14">
        <v>0.02</v>
      </c>
      <c r="R157" s="14">
        <v>0.01</v>
      </c>
      <c r="S157" s="5" t="s">
        <v>486</v>
      </c>
      <c r="T157" s="11" t="s">
        <v>486</v>
      </c>
      <c r="U157" s="13">
        <v>0.01</v>
      </c>
      <c r="V157" s="14">
        <v>0.01</v>
      </c>
      <c r="W157" s="14">
        <v>0.02</v>
      </c>
      <c r="X157" s="15">
        <v>0.11</v>
      </c>
      <c r="Y157" s="13">
        <v>0.02</v>
      </c>
      <c r="Z157" s="14">
        <v>0.02</v>
      </c>
      <c r="AA157" s="14">
        <v>0.01</v>
      </c>
      <c r="AB157" s="11" t="s">
        <v>486</v>
      </c>
      <c r="AC157" s="10"/>
    </row>
    <row r="158" spans="1:29" x14ac:dyDescent="0.35">
      <c r="A158" s="11"/>
      <c r="B158" s="8" t="s">
        <v>449</v>
      </c>
      <c r="C158" s="10" t="s">
        <v>1522</v>
      </c>
      <c r="D158" s="10" t="s">
        <v>513</v>
      </c>
      <c r="E158" s="5" t="s">
        <v>449</v>
      </c>
      <c r="F158" s="5" t="s">
        <v>449</v>
      </c>
      <c r="G158" s="5" t="s">
        <v>449</v>
      </c>
      <c r="H158" s="11" t="s">
        <v>449</v>
      </c>
      <c r="I158" s="10" t="s">
        <v>449</v>
      </c>
      <c r="J158" s="5" t="s">
        <v>600</v>
      </c>
      <c r="K158" s="5" t="s">
        <v>600</v>
      </c>
      <c r="L158" s="11" t="s">
        <v>449</v>
      </c>
      <c r="M158" s="10" t="s">
        <v>449</v>
      </c>
      <c r="N158" s="5" t="s">
        <v>449</v>
      </c>
      <c r="O158" s="11" t="s">
        <v>449</v>
      </c>
      <c r="P158" s="10" t="s">
        <v>449</v>
      </c>
      <c r="Q158" s="5" t="s">
        <v>449</v>
      </c>
      <c r="R158" s="5" t="s">
        <v>449</v>
      </c>
      <c r="S158" s="5" t="s">
        <v>449</v>
      </c>
      <c r="T158" s="11" t="s">
        <v>449</v>
      </c>
      <c r="U158" s="10" t="s">
        <v>449</v>
      </c>
      <c r="V158" s="5" t="s">
        <v>449</v>
      </c>
      <c r="W158" s="5" t="s">
        <v>449</v>
      </c>
      <c r="X158" s="11" t="s">
        <v>449</v>
      </c>
      <c r="Y158" s="10" t="s">
        <v>449</v>
      </c>
      <c r="Z158" s="5" t="s">
        <v>449</v>
      </c>
      <c r="AA158" s="5" t="s">
        <v>449</v>
      </c>
      <c r="AB158" s="11" t="s">
        <v>449</v>
      </c>
      <c r="AC158" s="10"/>
    </row>
    <row r="159" spans="1:29" x14ac:dyDescent="0.35">
      <c r="A159" s="11"/>
      <c r="B159" s="22" t="s">
        <v>1803</v>
      </c>
      <c r="C159" s="23">
        <v>134</v>
      </c>
      <c r="D159" s="24">
        <v>70</v>
      </c>
      <c r="E159" s="25">
        <v>27</v>
      </c>
      <c r="F159" s="25">
        <v>17</v>
      </c>
      <c r="G159" s="25" t="s">
        <v>486</v>
      </c>
      <c r="H159" s="26" t="s">
        <v>486</v>
      </c>
      <c r="I159" s="24">
        <v>62</v>
      </c>
      <c r="J159" s="25">
        <v>7</v>
      </c>
      <c r="K159" s="25" t="s">
        <v>511</v>
      </c>
      <c r="L159" s="26" t="s">
        <v>511</v>
      </c>
      <c r="M159" s="24">
        <v>40</v>
      </c>
      <c r="N159" s="25">
        <v>89</v>
      </c>
      <c r="O159" s="26">
        <v>4</v>
      </c>
      <c r="P159" s="24">
        <v>86</v>
      </c>
      <c r="Q159" s="25">
        <v>40</v>
      </c>
      <c r="R159" s="25">
        <v>6</v>
      </c>
      <c r="S159" s="25" t="s">
        <v>486</v>
      </c>
      <c r="T159" s="26">
        <v>1</v>
      </c>
      <c r="U159" s="24">
        <v>6</v>
      </c>
      <c r="V159" s="25">
        <v>1</v>
      </c>
      <c r="W159" s="25">
        <v>55</v>
      </c>
      <c r="X159" s="26" t="s">
        <v>486</v>
      </c>
      <c r="Y159" s="24">
        <v>13</v>
      </c>
      <c r="Z159" s="25">
        <v>112</v>
      </c>
      <c r="AA159" s="25">
        <v>2</v>
      </c>
      <c r="AB159" s="26">
        <v>1</v>
      </c>
      <c r="AC159" s="10"/>
    </row>
    <row r="160" spans="1:29" x14ac:dyDescent="0.35">
      <c r="A160" s="11"/>
      <c r="B160" s="22" t="s">
        <v>449</v>
      </c>
      <c r="C160" s="27">
        <v>0.02</v>
      </c>
      <c r="D160" s="28">
        <v>0.02</v>
      </c>
      <c r="E160" s="29">
        <v>0.02</v>
      </c>
      <c r="F160" s="29">
        <v>0.05</v>
      </c>
      <c r="G160" s="25" t="s">
        <v>486</v>
      </c>
      <c r="H160" s="26" t="s">
        <v>486</v>
      </c>
      <c r="I160" s="28">
        <v>0.03</v>
      </c>
      <c r="J160" s="29">
        <v>0.02</v>
      </c>
      <c r="K160" s="25" t="s">
        <v>511</v>
      </c>
      <c r="L160" s="30">
        <v>0.01</v>
      </c>
      <c r="M160" s="28">
        <v>0.02</v>
      </c>
      <c r="N160" s="29">
        <v>0.03</v>
      </c>
      <c r="O160" s="30">
        <v>0.01</v>
      </c>
      <c r="P160" s="28">
        <v>0.02</v>
      </c>
      <c r="Q160" s="29">
        <v>0.03</v>
      </c>
      <c r="R160" s="29">
        <v>0.02</v>
      </c>
      <c r="S160" s="25" t="s">
        <v>486</v>
      </c>
      <c r="T160" s="30">
        <v>0.1</v>
      </c>
      <c r="U160" s="28">
        <v>0.01</v>
      </c>
      <c r="V160" s="25" t="s">
        <v>511</v>
      </c>
      <c r="W160" s="29">
        <v>0.03</v>
      </c>
      <c r="X160" s="26" t="s">
        <v>486</v>
      </c>
      <c r="Y160" s="28">
        <v>0.01</v>
      </c>
      <c r="Z160" s="29">
        <v>0.03</v>
      </c>
      <c r="AA160" s="29">
        <v>0.02</v>
      </c>
      <c r="AB160" s="30">
        <v>0.03</v>
      </c>
      <c r="AC160" s="10"/>
    </row>
    <row r="161" spans="1:29" x14ac:dyDescent="0.35">
      <c r="A161" s="11"/>
      <c r="B161" s="22" t="s">
        <v>449</v>
      </c>
      <c r="C161" s="24" t="s">
        <v>1804</v>
      </c>
      <c r="D161" s="24" t="s">
        <v>449</v>
      </c>
      <c r="E161" s="25" t="s">
        <v>449</v>
      </c>
      <c r="F161" s="25" t="s">
        <v>489</v>
      </c>
      <c r="G161" s="25" t="s">
        <v>449</v>
      </c>
      <c r="H161" s="26" t="s">
        <v>449</v>
      </c>
      <c r="I161" s="24" t="s">
        <v>886</v>
      </c>
      <c r="J161" s="25" t="s">
        <v>886</v>
      </c>
      <c r="K161" s="25" t="s">
        <v>449</v>
      </c>
      <c r="L161" s="26" t="s">
        <v>449</v>
      </c>
      <c r="M161" s="24" t="s">
        <v>449</v>
      </c>
      <c r="N161" s="25" t="s">
        <v>603</v>
      </c>
      <c r="O161" s="26" t="s">
        <v>449</v>
      </c>
      <c r="P161" s="24" t="s">
        <v>449</v>
      </c>
      <c r="Q161" s="25" t="s">
        <v>449</v>
      </c>
      <c r="R161" s="25" t="s">
        <v>449</v>
      </c>
      <c r="S161" s="25" t="s">
        <v>449</v>
      </c>
      <c r="T161" s="26" t="s">
        <v>449</v>
      </c>
      <c r="U161" s="24" t="s">
        <v>449</v>
      </c>
      <c r="V161" s="25" t="s">
        <v>449</v>
      </c>
      <c r="W161" s="25" t="s">
        <v>449</v>
      </c>
      <c r="X161" s="26" t="s">
        <v>449</v>
      </c>
      <c r="Y161" s="24" t="s">
        <v>449</v>
      </c>
      <c r="Z161" s="25" t="s">
        <v>502</v>
      </c>
      <c r="AA161" s="25" t="s">
        <v>449</v>
      </c>
      <c r="AB161" s="26" t="s">
        <v>449</v>
      </c>
      <c r="AC161" s="10"/>
    </row>
    <row r="162" spans="1:29" x14ac:dyDescent="0.35">
      <c r="A162" s="11"/>
      <c r="B162" s="8" t="s">
        <v>1805</v>
      </c>
      <c r="C162" s="9" t="s">
        <v>486</v>
      </c>
      <c r="D162" s="10" t="s">
        <v>486</v>
      </c>
      <c r="E162" s="5" t="s">
        <v>486</v>
      </c>
      <c r="F162" s="5" t="s">
        <v>486</v>
      </c>
      <c r="G162" s="5" t="s">
        <v>486</v>
      </c>
      <c r="H162" s="11" t="s">
        <v>486</v>
      </c>
      <c r="I162" s="10" t="s">
        <v>486</v>
      </c>
      <c r="J162" s="5" t="s">
        <v>486</v>
      </c>
      <c r="K162" s="5" t="s">
        <v>486</v>
      </c>
      <c r="L162" s="11" t="s">
        <v>486</v>
      </c>
      <c r="M162" s="10" t="s">
        <v>486</v>
      </c>
      <c r="N162" s="5" t="s">
        <v>486</v>
      </c>
      <c r="O162" s="11" t="s">
        <v>486</v>
      </c>
      <c r="P162" s="10" t="s">
        <v>486</v>
      </c>
      <c r="Q162" s="5" t="s">
        <v>486</v>
      </c>
      <c r="R162" s="5" t="s">
        <v>486</v>
      </c>
      <c r="S162" s="5" t="s">
        <v>486</v>
      </c>
      <c r="T162" s="11" t="s">
        <v>486</v>
      </c>
      <c r="U162" s="10" t="s">
        <v>486</v>
      </c>
      <c r="V162" s="5" t="s">
        <v>486</v>
      </c>
      <c r="W162" s="5" t="s">
        <v>486</v>
      </c>
      <c r="X162" s="11" t="s">
        <v>486</v>
      </c>
      <c r="Y162" s="10" t="s">
        <v>486</v>
      </c>
      <c r="Z162" s="5" t="s">
        <v>486</v>
      </c>
      <c r="AA162" s="5" t="s">
        <v>486</v>
      </c>
      <c r="AB162" s="11" t="s">
        <v>486</v>
      </c>
      <c r="AC162" s="10"/>
    </row>
    <row r="163" spans="1:29" x14ac:dyDescent="0.35">
      <c r="A163" s="11"/>
      <c r="B163" s="8" t="s">
        <v>449</v>
      </c>
      <c r="C163" s="9" t="s">
        <v>486</v>
      </c>
      <c r="D163" s="10" t="s">
        <v>486</v>
      </c>
      <c r="E163" s="5" t="s">
        <v>486</v>
      </c>
      <c r="F163" s="5" t="s">
        <v>486</v>
      </c>
      <c r="G163" s="5" t="s">
        <v>486</v>
      </c>
      <c r="H163" s="11" t="s">
        <v>486</v>
      </c>
      <c r="I163" s="10" t="s">
        <v>486</v>
      </c>
      <c r="J163" s="5" t="s">
        <v>486</v>
      </c>
      <c r="K163" s="5" t="s">
        <v>486</v>
      </c>
      <c r="L163" s="11" t="s">
        <v>486</v>
      </c>
      <c r="M163" s="10" t="s">
        <v>486</v>
      </c>
      <c r="N163" s="5" t="s">
        <v>486</v>
      </c>
      <c r="O163" s="11" t="s">
        <v>486</v>
      </c>
      <c r="P163" s="10" t="s">
        <v>486</v>
      </c>
      <c r="Q163" s="5" t="s">
        <v>486</v>
      </c>
      <c r="R163" s="5" t="s">
        <v>486</v>
      </c>
      <c r="S163" s="5" t="s">
        <v>486</v>
      </c>
      <c r="T163" s="11" t="s">
        <v>486</v>
      </c>
      <c r="U163" s="10" t="s">
        <v>486</v>
      </c>
      <c r="V163" s="5" t="s">
        <v>486</v>
      </c>
      <c r="W163" s="5" t="s">
        <v>486</v>
      </c>
      <c r="X163" s="11" t="s">
        <v>486</v>
      </c>
      <c r="Y163" s="10" t="s">
        <v>486</v>
      </c>
      <c r="Z163" s="5" t="s">
        <v>486</v>
      </c>
      <c r="AA163" s="5" t="s">
        <v>486</v>
      </c>
      <c r="AB163" s="11" t="s">
        <v>486</v>
      </c>
      <c r="AC163" s="10"/>
    </row>
    <row r="164" spans="1:29" x14ac:dyDescent="0.35">
      <c r="A164" s="11"/>
      <c r="B164" s="22" t="s">
        <v>1806</v>
      </c>
      <c r="C164" s="23">
        <v>10</v>
      </c>
      <c r="D164" s="24">
        <v>6</v>
      </c>
      <c r="E164" s="25">
        <v>4</v>
      </c>
      <c r="F164" s="25" t="s">
        <v>486</v>
      </c>
      <c r="G164" s="25">
        <v>1</v>
      </c>
      <c r="H164" s="26" t="s">
        <v>486</v>
      </c>
      <c r="I164" s="24">
        <v>3</v>
      </c>
      <c r="J164" s="25" t="s">
        <v>486</v>
      </c>
      <c r="K164" s="25">
        <v>2</v>
      </c>
      <c r="L164" s="26" t="s">
        <v>486</v>
      </c>
      <c r="M164" s="24">
        <v>5</v>
      </c>
      <c r="N164" s="25">
        <v>5</v>
      </c>
      <c r="O164" s="26">
        <v>1</v>
      </c>
      <c r="P164" s="24">
        <v>9</v>
      </c>
      <c r="Q164" s="25" t="s">
        <v>486</v>
      </c>
      <c r="R164" s="25">
        <v>1</v>
      </c>
      <c r="S164" s="25" t="s">
        <v>486</v>
      </c>
      <c r="T164" s="26">
        <v>1</v>
      </c>
      <c r="U164" s="24" t="s">
        <v>486</v>
      </c>
      <c r="V164" s="25" t="s">
        <v>486</v>
      </c>
      <c r="W164" s="25">
        <v>6</v>
      </c>
      <c r="X164" s="26" t="s">
        <v>486</v>
      </c>
      <c r="Y164" s="24">
        <v>2</v>
      </c>
      <c r="Z164" s="25">
        <v>3</v>
      </c>
      <c r="AA164" s="25">
        <v>5</v>
      </c>
      <c r="AB164" s="26">
        <v>1</v>
      </c>
      <c r="AC164" s="10"/>
    </row>
    <row r="165" spans="1:29" x14ac:dyDescent="0.35">
      <c r="A165" s="11"/>
      <c r="B165" s="22" t="s">
        <v>449</v>
      </c>
      <c r="C165" s="24" t="s">
        <v>511</v>
      </c>
      <c r="D165" s="24" t="s">
        <v>511</v>
      </c>
      <c r="E165" s="25" t="s">
        <v>511</v>
      </c>
      <c r="F165" s="25" t="s">
        <v>486</v>
      </c>
      <c r="G165" s="29">
        <v>0.15</v>
      </c>
      <c r="H165" s="26" t="s">
        <v>486</v>
      </c>
      <c r="I165" s="24" t="s">
        <v>511</v>
      </c>
      <c r="J165" s="25" t="s">
        <v>486</v>
      </c>
      <c r="K165" s="25" t="s">
        <v>511</v>
      </c>
      <c r="L165" s="26" t="s">
        <v>486</v>
      </c>
      <c r="M165" s="24" t="s">
        <v>511</v>
      </c>
      <c r="N165" s="25" t="s">
        <v>511</v>
      </c>
      <c r="O165" s="26" t="s">
        <v>511</v>
      </c>
      <c r="P165" s="24" t="s">
        <v>511</v>
      </c>
      <c r="Q165" s="25" t="s">
        <v>486</v>
      </c>
      <c r="R165" s="25" t="s">
        <v>511</v>
      </c>
      <c r="S165" s="25" t="s">
        <v>486</v>
      </c>
      <c r="T165" s="30">
        <v>0.05</v>
      </c>
      <c r="U165" s="24" t="s">
        <v>486</v>
      </c>
      <c r="V165" s="25" t="s">
        <v>486</v>
      </c>
      <c r="W165" s="25" t="s">
        <v>511</v>
      </c>
      <c r="X165" s="26" t="s">
        <v>486</v>
      </c>
      <c r="Y165" s="24" t="s">
        <v>511</v>
      </c>
      <c r="Z165" s="25" t="s">
        <v>511</v>
      </c>
      <c r="AA165" s="29">
        <v>0.04</v>
      </c>
      <c r="AB165" s="30">
        <v>0.02</v>
      </c>
      <c r="AC165" s="10"/>
    </row>
    <row r="166" spans="1:29" x14ac:dyDescent="0.35">
      <c r="A166" s="11"/>
      <c r="B166" s="22" t="s">
        <v>449</v>
      </c>
      <c r="C166" s="24" t="s">
        <v>636</v>
      </c>
      <c r="D166" s="24" t="s">
        <v>449</v>
      </c>
      <c r="E166" s="25" t="s">
        <v>449</v>
      </c>
      <c r="F166" s="25" t="s">
        <v>449</v>
      </c>
      <c r="G166" s="25" t="s">
        <v>449</v>
      </c>
      <c r="H166" s="26" t="s">
        <v>449</v>
      </c>
      <c r="I166" s="24" t="s">
        <v>449</v>
      </c>
      <c r="J166" s="25" t="s">
        <v>449</v>
      </c>
      <c r="K166" s="25" t="s">
        <v>449</v>
      </c>
      <c r="L166" s="26" t="s">
        <v>449</v>
      </c>
      <c r="M166" s="24" t="s">
        <v>449</v>
      </c>
      <c r="N166" s="25" t="s">
        <v>449</v>
      </c>
      <c r="O166" s="26" t="s">
        <v>449</v>
      </c>
      <c r="P166" s="24" t="s">
        <v>449</v>
      </c>
      <c r="Q166" s="25" t="s">
        <v>449</v>
      </c>
      <c r="R166" s="25" t="s">
        <v>449</v>
      </c>
      <c r="S166" s="25" t="s">
        <v>449</v>
      </c>
      <c r="T166" s="26" t="s">
        <v>449</v>
      </c>
      <c r="U166" s="24" t="s">
        <v>449</v>
      </c>
      <c r="V166" s="25" t="s">
        <v>449</v>
      </c>
      <c r="W166" s="25" t="s">
        <v>449</v>
      </c>
      <c r="X166" s="26" t="s">
        <v>449</v>
      </c>
      <c r="Y166" s="24" t="s">
        <v>449</v>
      </c>
      <c r="Z166" s="25" t="s">
        <v>449</v>
      </c>
      <c r="AA166" s="25" t="s">
        <v>719</v>
      </c>
      <c r="AB166" s="26" t="s">
        <v>449</v>
      </c>
      <c r="AC166" s="10"/>
    </row>
    <row r="167" spans="1:29" x14ac:dyDescent="0.35">
      <c r="A167" s="11"/>
      <c r="B167" s="8" t="s">
        <v>1807</v>
      </c>
      <c r="C167" s="9">
        <v>108</v>
      </c>
      <c r="D167" s="10">
        <v>73</v>
      </c>
      <c r="E167" s="5">
        <v>21</v>
      </c>
      <c r="F167" s="5">
        <v>8</v>
      </c>
      <c r="G167" s="5" t="s">
        <v>486</v>
      </c>
      <c r="H167" s="11" t="s">
        <v>486</v>
      </c>
      <c r="I167" s="10">
        <v>45</v>
      </c>
      <c r="J167" s="5">
        <v>8</v>
      </c>
      <c r="K167" s="5">
        <v>20</v>
      </c>
      <c r="L167" s="11" t="s">
        <v>486</v>
      </c>
      <c r="M167" s="10">
        <v>32</v>
      </c>
      <c r="N167" s="5">
        <v>73</v>
      </c>
      <c r="O167" s="11">
        <v>3</v>
      </c>
      <c r="P167" s="10">
        <v>68</v>
      </c>
      <c r="Q167" s="5">
        <v>36</v>
      </c>
      <c r="R167" s="5">
        <v>4</v>
      </c>
      <c r="S167" s="5" t="s">
        <v>486</v>
      </c>
      <c r="T167" s="11" t="s">
        <v>486</v>
      </c>
      <c r="U167" s="10">
        <v>6</v>
      </c>
      <c r="V167" s="5">
        <v>8</v>
      </c>
      <c r="W167" s="5">
        <v>51</v>
      </c>
      <c r="X167" s="11" t="s">
        <v>486</v>
      </c>
      <c r="Y167" s="10">
        <v>24</v>
      </c>
      <c r="Z167" s="5">
        <v>82</v>
      </c>
      <c r="AA167" s="5" t="s">
        <v>486</v>
      </c>
      <c r="AB167" s="11">
        <v>2</v>
      </c>
      <c r="AC167" s="10"/>
    </row>
    <row r="168" spans="1:29" x14ac:dyDescent="0.35">
      <c r="A168" s="11"/>
      <c r="B168" s="8" t="s">
        <v>449</v>
      </c>
      <c r="C168" s="12">
        <v>0.02</v>
      </c>
      <c r="D168" s="13">
        <v>0.02</v>
      </c>
      <c r="E168" s="14">
        <v>0.02</v>
      </c>
      <c r="F168" s="14">
        <v>0.02</v>
      </c>
      <c r="G168" s="5" t="s">
        <v>486</v>
      </c>
      <c r="H168" s="11" t="s">
        <v>486</v>
      </c>
      <c r="I168" s="13">
        <v>0.02</v>
      </c>
      <c r="J168" s="14">
        <v>0.02</v>
      </c>
      <c r="K168" s="14">
        <v>0.03</v>
      </c>
      <c r="L168" s="11" t="s">
        <v>486</v>
      </c>
      <c r="M168" s="13">
        <v>0.01</v>
      </c>
      <c r="N168" s="14">
        <v>0.02</v>
      </c>
      <c r="O168" s="15">
        <v>0.01</v>
      </c>
      <c r="P168" s="13">
        <v>0.02</v>
      </c>
      <c r="Q168" s="14">
        <v>0.02</v>
      </c>
      <c r="R168" s="14">
        <v>0.01</v>
      </c>
      <c r="S168" s="5" t="s">
        <v>486</v>
      </c>
      <c r="T168" s="11" t="s">
        <v>486</v>
      </c>
      <c r="U168" s="13">
        <v>0.01</v>
      </c>
      <c r="V168" s="14">
        <v>0.03</v>
      </c>
      <c r="W168" s="14">
        <v>0.02</v>
      </c>
      <c r="X168" s="11" t="s">
        <v>486</v>
      </c>
      <c r="Y168" s="13">
        <v>0.02</v>
      </c>
      <c r="Z168" s="14">
        <v>0.02</v>
      </c>
      <c r="AA168" s="5" t="s">
        <v>486</v>
      </c>
      <c r="AB168" s="15">
        <v>0.05</v>
      </c>
      <c r="AC168" s="10"/>
    </row>
    <row r="169" spans="1:29" x14ac:dyDescent="0.35">
      <c r="A169" s="11"/>
      <c r="B169" s="8" t="s">
        <v>449</v>
      </c>
      <c r="C169" s="10" t="s">
        <v>449</v>
      </c>
      <c r="D169" s="10" t="s">
        <v>449</v>
      </c>
      <c r="E169" s="5" t="s">
        <v>449</v>
      </c>
      <c r="F169" s="5" t="s">
        <v>449</v>
      </c>
      <c r="G169" s="5" t="s">
        <v>449</v>
      </c>
      <c r="H169" s="11" t="s">
        <v>449</v>
      </c>
      <c r="I169" s="10" t="s">
        <v>449</v>
      </c>
      <c r="J169" s="5" t="s">
        <v>449</v>
      </c>
      <c r="K169" s="5" t="s">
        <v>600</v>
      </c>
      <c r="L169" s="11" t="s">
        <v>449</v>
      </c>
      <c r="M169" s="10" t="s">
        <v>449</v>
      </c>
      <c r="N169" s="5" t="s">
        <v>603</v>
      </c>
      <c r="O169" s="11" t="s">
        <v>449</v>
      </c>
      <c r="P169" s="10" t="s">
        <v>449</v>
      </c>
      <c r="Q169" s="5" t="s">
        <v>449</v>
      </c>
      <c r="R169" s="5" t="s">
        <v>449</v>
      </c>
      <c r="S169" s="5" t="s">
        <v>449</v>
      </c>
      <c r="T169" s="11" t="s">
        <v>449</v>
      </c>
      <c r="U169" s="10" t="s">
        <v>449</v>
      </c>
      <c r="V169" s="5" t="s">
        <v>449</v>
      </c>
      <c r="W169" s="5" t="s">
        <v>449</v>
      </c>
      <c r="X169" s="11" t="s">
        <v>449</v>
      </c>
      <c r="Y169" s="10" t="s">
        <v>449</v>
      </c>
      <c r="Z169" s="5" t="s">
        <v>449</v>
      </c>
      <c r="AA169" s="5" t="s">
        <v>449</v>
      </c>
      <c r="AB169" s="11" t="s">
        <v>449</v>
      </c>
      <c r="AC169" s="10"/>
    </row>
    <row r="170" spans="1:29" x14ac:dyDescent="0.35">
      <c r="A170" s="11"/>
      <c r="B170" s="22" t="s">
        <v>1808</v>
      </c>
      <c r="C170" s="23">
        <v>27</v>
      </c>
      <c r="D170" s="24">
        <v>19</v>
      </c>
      <c r="E170" s="25">
        <v>6</v>
      </c>
      <c r="F170" s="25" t="s">
        <v>486</v>
      </c>
      <c r="G170" s="25" t="s">
        <v>486</v>
      </c>
      <c r="H170" s="26" t="s">
        <v>486</v>
      </c>
      <c r="I170" s="24">
        <v>11</v>
      </c>
      <c r="J170" s="25">
        <v>8</v>
      </c>
      <c r="K170" s="25">
        <v>1</v>
      </c>
      <c r="L170" s="26" t="s">
        <v>486</v>
      </c>
      <c r="M170" s="24">
        <v>9</v>
      </c>
      <c r="N170" s="25">
        <v>17</v>
      </c>
      <c r="O170" s="26">
        <v>1</v>
      </c>
      <c r="P170" s="24">
        <v>23</v>
      </c>
      <c r="Q170" s="25">
        <v>4</v>
      </c>
      <c r="R170" s="25" t="s">
        <v>511</v>
      </c>
      <c r="S170" s="25" t="s">
        <v>486</v>
      </c>
      <c r="T170" s="26" t="s">
        <v>486</v>
      </c>
      <c r="U170" s="24">
        <v>1</v>
      </c>
      <c r="V170" s="25" t="s">
        <v>486</v>
      </c>
      <c r="W170" s="25">
        <v>10</v>
      </c>
      <c r="X170" s="26" t="s">
        <v>511</v>
      </c>
      <c r="Y170" s="24">
        <v>3</v>
      </c>
      <c r="Z170" s="25">
        <v>23</v>
      </c>
      <c r="AA170" s="25">
        <v>1</v>
      </c>
      <c r="AB170" s="26" t="s">
        <v>486</v>
      </c>
      <c r="AC170" s="10"/>
    </row>
    <row r="171" spans="1:29" x14ac:dyDescent="0.35">
      <c r="A171" s="11"/>
      <c r="B171" s="22" t="s">
        <v>449</v>
      </c>
      <c r="C171" s="23" t="s">
        <v>511</v>
      </c>
      <c r="D171" s="28">
        <v>0.01</v>
      </c>
      <c r="E171" s="29">
        <v>0.01</v>
      </c>
      <c r="F171" s="25" t="s">
        <v>486</v>
      </c>
      <c r="G171" s="25" t="s">
        <v>486</v>
      </c>
      <c r="H171" s="26" t="s">
        <v>486</v>
      </c>
      <c r="I171" s="24" t="s">
        <v>511</v>
      </c>
      <c r="J171" s="29">
        <v>0.02</v>
      </c>
      <c r="K171" s="25" t="s">
        <v>511</v>
      </c>
      <c r="L171" s="26" t="s">
        <v>486</v>
      </c>
      <c r="M171" s="24" t="s">
        <v>511</v>
      </c>
      <c r="N171" s="29">
        <v>0.01</v>
      </c>
      <c r="O171" s="26" t="s">
        <v>511</v>
      </c>
      <c r="P171" s="28">
        <v>0.01</v>
      </c>
      <c r="Q171" s="25" t="s">
        <v>511</v>
      </c>
      <c r="R171" s="25" t="s">
        <v>511</v>
      </c>
      <c r="S171" s="25" t="s">
        <v>486</v>
      </c>
      <c r="T171" s="26" t="s">
        <v>486</v>
      </c>
      <c r="U171" s="24" t="s">
        <v>511</v>
      </c>
      <c r="V171" s="25" t="s">
        <v>486</v>
      </c>
      <c r="W171" s="25" t="s">
        <v>511</v>
      </c>
      <c r="X171" s="30">
        <v>0.01</v>
      </c>
      <c r="Y171" s="24" t="s">
        <v>511</v>
      </c>
      <c r="Z171" s="29">
        <v>0.01</v>
      </c>
      <c r="AA171" s="29">
        <v>0.01</v>
      </c>
      <c r="AB171" s="26" t="s">
        <v>486</v>
      </c>
      <c r="AC171" s="10"/>
    </row>
    <row r="172" spans="1:29" x14ac:dyDescent="0.35">
      <c r="A172" s="11"/>
      <c r="B172" s="22" t="s">
        <v>449</v>
      </c>
      <c r="C172" s="24" t="s">
        <v>449</v>
      </c>
      <c r="D172" s="24" t="s">
        <v>449</v>
      </c>
      <c r="E172" s="25" t="s">
        <v>449</v>
      </c>
      <c r="F172" s="25" t="s">
        <v>449</v>
      </c>
      <c r="G172" s="25" t="s">
        <v>449</v>
      </c>
      <c r="H172" s="26" t="s">
        <v>449</v>
      </c>
      <c r="I172" s="24" t="s">
        <v>449</v>
      </c>
      <c r="J172" s="25" t="s">
        <v>490</v>
      </c>
      <c r="K172" s="25" t="s">
        <v>449</v>
      </c>
      <c r="L172" s="26" t="s">
        <v>449</v>
      </c>
      <c r="M172" s="24" t="s">
        <v>449</v>
      </c>
      <c r="N172" s="25" t="s">
        <v>449</v>
      </c>
      <c r="O172" s="26" t="s">
        <v>449</v>
      </c>
      <c r="P172" s="24" t="s">
        <v>449</v>
      </c>
      <c r="Q172" s="25" t="s">
        <v>449</v>
      </c>
      <c r="R172" s="25" t="s">
        <v>449</v>
      </c>
      <c r="S172" s="25" t="s">
        <v>449</v>
      </c>
      <c r="T172" s="26" t="s">
        <v>449</v>
      </c>
      <c r="U172" s="24" t="s">
        <v>449</v>
      </c>
      <c r="V172" s="25" t="s">
        <v>449</v>
      </c>
      <c r="W172" s="25" t="s">
        <v>449</v>
      </c>
      <c r="X172" s="26" t="s">
        <v>449</v>
      </c>
      <c r="Y172" s="24" t="s">
        <v>449</v>
      </c>
      <c r="Z172" s="25" t="s">
        <v>449</v>
      </c>
      <c r="AA172" s="25" t="s">
        <v>449</v>
      </c>
      <c r="AB172" s="26" t="s">
        <v>449</v>
      </c>
      <c r="AC172" s="10"/>
    </row>
    <row r="173" spans="1:29" x14ac:dyDescent="0.35">
      <c r="A173" s="11"/>
      <c r="B173" s="8" t="s">
        <v>1809</v>
      </c>
      <c r="C173" s="9">
        <v>69</v>
      </c>
      <c r="D173" s="10">
        <v>51</v>
      </c>
      <c r="E173" s="5">
        <v>10</v>
      </c>
      <c r="F173" s="5" t="s">
        <v>486</v>
      </c>
      <c r="G173" s="5" t="s">
        <v>486</v>
      </c>
      <c r="H173" s="11">
        <v>3</v>
      </c>
      <c r="I173" s="10">
        <v>45</v>
      </c>
      <c r="J173" s="5">
        <v>1</v>
      </c>
      <c r="K173" s="5">
        <v>4</v>
      </c>
      <c r="L173" s="11" t="s">
        <v>486</v>
      </c>
      <c r="M173" s="10">
        <v>21</v>
      </c>
      <c r="N173" s="5">
        <v>45</v>
      </c>
      <c r="O173" s="11">
        <v>3</v>
      </c>
      <c r="P173" s="10">
        <v>50</v>
      </c>
      <c r="Q173" s="5">
        <v>12</v>
      </c>
      <c r="R173" s="5">
        <v>6</v>
      </c>
      <c r="S173" s="5">
        <v>1</v>
      </c>
      <c r="T173" s="11" t="s">
        <v>486</v>
      </c>
      <c r="U173" s="10">
        <v>10</v>
      </c>
      <c r="V173" s="5">
        <v>2</v>
      </c>
      <c r="W173" s="5">
        <v>35</v>
      </c>
      <c r="X173" s="11">
        <v>1</v>
      </c>
      <c r="Y173" s="10">
        <v>13</v>
      </c>
      <c r="Z173" s="5">
        <v>46</v>
      </c>
      <c r="AA173" s="5">
        <v>6</v>
      </c>
      <c r="AB173" s="11">
        <v>3</v>
      </c>
      <c r="AC173" s="10"/>
    </row>
    <row r="174" spans="1:29" x14ac:dyDescent="0.35">
      <c r="A174" s="11"/>
      <c r="B174" s="8" t="s">
        <v>449</v>
      </c>
      <c r="C174" s="12">
        <v>0.01</v>
      </c>
      <c r="D174" s="13">
        <v>0.01</v>
      </c>
      <c r="E174" s="14">
        <v>0.01</v>
      </c>
      <c r="F174" s="5" t="s">
        <v>486</v>
      </c>
      <c r="G174" s="5" t="s">
        <v>486</v>
      </c>
      <c r="H174" s="15">
        <v>0.15</v>
      </c>
      <c r="I174" s="13">
        <v>0.02</v>
      </c>
      <c r="J174" s="5" t="s">
        <v>511</v>
      </c>
      <c r="K174" s="14">
        <v>0.01</v>
      </c>
      <c r="L174" s="11" t="s">
        <v>486</v>
      </c>
      <c r="M174" s="13">
        <v>0.01</v>
      </c>
      <c r="N174" s="14">
        <v>0.02</v>
      </c>
      <c r="O174" s="15">
        <v>0.01</v>
      </c>
      <c r="P174" s="13">
        <v>0.01</v>
      </c>
      <c r="Q174" s="14">
        <v>0.01</v>
      </c>
      <c r="R174" s="14">
        <v>0.02</v>
      </c>
      <c r="S174" s="14">
        <v>0.04</v>
      </c>
      <c r="T174" s="11" t="s">
        <v>486</v>
      </c>
      <c r="U174" s="13">
        <v>0.02</v>
      </c>
      <c r="V174" s="14">
        <v>0.01</v>
      </c>
      <c r="W174" s="14">
        <v>0.02</v>
      </c>
      <c r="X174" s="15">
        <v>0.03</v>
      </c>
      <c r="Y174" s="13">
        <v>0.01</v>
      </c>
      <c r="Z174" s="14">
        <v>0.01</v>
      </c>
      <c r="AA174" s="14">
        <v>0.05</v>
      </c>
      <c r="AB174" s="15">
        <v>7.0000000000000007E-2</v>
      </c>
      <c r="AC174" s="10"/>
    </row>
    <row r="175" spans="1:29" x14ac:dyDescent="0.35">
      <c r="A175" s="11"/>
      <c r="B175" s="8" t="s">
        <v>449</v>
      </c>
      <c r="C175" s="10" t="s">
        <v>449</v>
      </c>
      <c r="D175" s="10" t="s">
        <v>449</v>
      </c>
      <c r="E175" s="5" t="s">
        <v>449</v>
      </c>
      <c r="F175" s="5" t="s">
        <v>449</v>
      </c>
      <c r="G175" s="5" t="s">
        <v>449</v>
      </c>
      <c r="H175" s="11" t="s">
        <v>449</v>
      </c>
      <c r="I175" s="10" t="s">
        <v>505</v>
      </c>
      <c r="J175" s="5" t="s">
        <v>449</v>
      </c>
      <c r="K175" s="5" t="s">
        <v>449</v>
      </c>
      <c r="L175" s="11" t="s">
        <v>449</v>
      </c>
      <c r="M175" s="10" t="s">
        <v>449</v>
      </c>
      <c r="N175" s="5" t="s">
        <v>449</v>
      </c>
      <c r="O175" s="11" t="s">
        <v>449</v>
      </c>
      <c r="P175" s="10" t="s">
        <v>449</v>
      </c>
      <c r="Q175" s="5" t="s">
        <v>449</v>
      </c>
      <c r="R175" s="5" t="s">
        <v>449</v>
      </c>
      <c r="S175" s="5" t="s">
        <v>449</v>
      </c>
      <c r="T175" s="11" t="s">
        <v>449</v>
      </c>
      <c r="U175" s="10" t="s">
        <v>449</v>
      </c>
      <c r="V175" s="5" t="s">
        <v>449</v>
      </c>
      <c r="W175" s="5" t="s">
        <v>449</v>
      </c>
      <c r="X175" s="11" t="s">
        <v>449</v>
      </c>
      <c r="Y175" s="10" t="s">
        <v>449</v>
      </c>
      <c r="Z175" s="5" t="s">
        <v>449</v>
      </c>
      <c r="AA175" s="5" t="s">
        <v>719</v>
      </c>
      <c r="AB175" s="11" t="s">
        <v>449</v>
      </c>
      <c r="AC175" s="10"/>
    </row>
    <row r="176" spans="1:29" x14ac:dyDescent="0.35">
      <c r="A176" s="11"/>
      <c r="B176" s="22" t="s">
        <v>1810</v>
      </c>
      <c r="C176" s="23">
        <v>22</v>
      </c>
      <c r="D176" s="24">
        <v>14</v>
      </c>
      <c r="E176" s="25">
        <v>6</v>
      </c>
      <c r="F176" s="25" t="s">
        <v>486</v>
      </c>
      <c r="G176" s="25" t="s">
        <v>486</v>
      </c>
      <c r="H176" s="26" t="s">
        <v>486</v>
      </c>
      <c r="I176" s="24">
        <v>10</v>
      </c>
      <c r="J176" s="25" t="s">
        <v>486</v>
      </c>
      <c r="K176" s="25">
        <v>4</v>
      </c>
      <c r="L176" s="26" t="s">
        <v>486</v>
      </c>
      <c r="M176" s="24">
        <v>10</v>
      </c>
      <c r="N176" s="25">
        <v>10</v>
      </c>
      <c r="O176" s="26">
        <v>2</v>
      </c>
      <c r="P176" s="24">
        <v>16</v>
      </c>
      <c r="Q176" s="25">
        <v>4</v>
      </c>
      <c r="R176" s="25">
        <v>2</v>
      </c>
      <c r="S176" s="25" t="s">
        <v>486</v>
      </c>
      <c r="T176" s="26" t="s">
        <v>486</v>
      </c>
      <c r="U176" s="24">
        <v>4</v>
      </c>
      <c r="V176" s="25">
        <v>4</v>
      </c>
      <c r="W176" s="25">
        <v>5</v>
      </c>
      <c r="X176" s="26">
        <v>2</v>
      </c>
      <c r="Y176" s="24">
        <v>8</v>
      </c>
      <c r="Z176" s="25">
        <v>14</v>
      </c>
      <c r="AA176" s="25" t="s">
        <v>486</v>
      </c>
      <c r="AB176" s="26" t="s">
        <v>486</v>
      </c>
      <c r="AC176" s="10"/>
    </row>
    <row r="177" spans="1:29" x14ac:dyDescent="0.35">
      <c r="A177" s="11"/>
      <c r="B177" s="22" t="s">
        <v>449</v>
      </c>
      <c r="C177" s="23" t="s">
        <v>511</v>
      </c>
      <c r="D177" s="24" t="s">
        <v>511</v>
      </c>
      <c r="E177" s="25" t="s">
        <v>511</v>
      </c>
      <c r="F177" s="25" t="s">
        <v>486</v>
      </c>
      <c r="G177" s="25" t="s">
        <v>486</v>
      </c>
      <c r="H177" s="26" t="s">
        <v>486</v>
      </c>
      <c r="I177" s="24" t="s">
        <v>511</v>
      </c>
      <c r="J177" s="25" t="s">
        <v>486</v>
      </c>
      <c r="K177" s="29">
        <v>0.01</v>
      </c>
      <c r="L177" s="26" t="s">
        <v>486</v>
      </c>
      <c r="M177" s="24" t="s">
        <v>511</v>
      </c>
      <c r="N177" s="25" t="s">
        <v>511</v>
      </c>
      <c r="O177" s="30">
        <v>0.01</v>
      </c>
      <c r="P177" s="24" t="s">
        <v>511</v>
      </c>
      <c r="Q177" s="25" t="s">
        <v>511</v>
      </c>
      <c r="R177" s="29">
        <v>0.01</v>
      </c>
      <c r="S177" s="25" t="s">
        <v>486</v>
      </c>
      <c r="T177" s="26" t="s">
        <v>486</v>
      </c>
      <c r="U177" s="28">
        <v>0.01</v>
      </c>
      <c r="V177" s="29">
        <v>0.01</v>
      </c>
      <c r="W177" s="25" t="s">
        <v>511</v>
      </c>
      <c r="X177" s="30">
        <v>0.03</v>
      </c>
      <c r="Y177" s="28">
        <v>0.01</v>
      </c>
      <c r="Z177" s="25" t="s">
        <v>511</v>
      </c>
      <c r="AA177" s="25" t="s">
        <v>486</v>
      </c>
      <c r="AB177" s="26" t="s">
        <v>486</v>
      </c>
      <c r="AC177" s="10"/>
    </row>
    <row r="178" spans="1:29" x14ac:dyDescent="0.35">
      <c r="A178" s="11"/>
      <c r="B178" s="22" t="s">
        <v>449</v>
      </c>
      <c r="C178" s="24" t="s">
        <v>449</v>
      </c>
      <c r="D178" s="24" t="s">
        <v>449</v>
      </c>
      <c r="E178" s="25" t="s">
        <v>449</v>
      </c>
      <c r="F178" s="25" t="s">
        <v>449</v>
      </c>
      <c r="G178" s="25" t="s">
        <v>449</v>
      </c>
      <c r="H178" s="26" t="s">
        <v>449</v>
      </c>
      <c r="I178" s="24" t="s">
        <v>449</v>
      </c>
      <c r="J178" s="25" t="s">
        <v>449</v>
      </c>
      <c r="K178" s="25" t="s">
        <v>449</v>
      </c>
      <c r="L178" s="26" t="s">
        <v>449</v>
      </c>
      <c r="M178" s="24" t="s">
        <v>449</v>
      </c>
      <c r="N178" s="25" t="s">
        <v>449</v>
      </c>
      <c r="O178" s="26" t="s">
        <v>449</v>
      </c>
      <c r="P178" s="24" t="s">
        <v>449</v>
      </c>
      <c r="Q178" s="25" t="s">
        <v>449</v>
      </c>
      <c r="R178" s="25" t="s">
        <v>449</v>
      </c>
      <c r="S178" s="25" t="s">
        <v>449</v>
      </c>
      <c r="T178" s="26" t="s">
        <v>449</v>
      </c>
      <c r="U178" s="24" t="s">
        <v>449</v>
      </c>
      <c r="V178" s="25" t="s">
        <v>559</v>
      </c>
      <c r="W178" s="25" t="s">
        <v>449</v>
      </c>
      <c r="X178" s="26" t="s">
        <v>449</v>
      </c>
      <c r="Y178" s="24" t="s">
        <v>449</v>
      </c>
      <c r="Z178" s="25" t="s">
        <v>449</v>
      </c>
      <c r="AA178" s="25" t="s">
        <v>449</v>
      </c>
      <c r="AB178" s="26" t="s">
        <v>449</v>
      </c>
      <c r="AC178" s="10"/>
    </row>
    <row r="179" spans="1:29" x14ac:dyDescent="0.35">
      <c r="A179" s="11"/>
      <c r="B179" s="8" t="s">
        <v>1811</v>
      </c>
      <c r="C179" s="9">
        <v>166</v>
      </c>
      <c r="D179" s="10">
        <v>93</v>
      </c>
      <c r="E179" s="5">
        <v>43</v>
      </c>
      <c r="F179" s="5">
        <v>8</v>
      </c>
      <c r="G179" s="5" t="s">
        <v>486</v>
      </c>
      <c r="H179" s="11">
        <v>2</v>
      </c>
      <c r="I179" s="10">
        <v>75</v>
      </c>
      <c r="J179" s="5">
        <v>7</v>
      </c>
      <c r="K179" s="5">
        <v>12</v>
      </c>
      <c r="L179" s="11" t="s">
        <v>486</v>
      </c>
      <c r="M179" s="10">
        <v>63</v>
      </c>
      <c r="N179" s="5">
        <v>78</v>
      </c>
      <c r="O179" s="11">
        <v>25</v>
      </c>
      <c r="P179" s="10">
        <v>129</v>
      </c>
      <c r="Q179" s="5">
        <v>30</v>
      </c>
      <c r="R179" s="5">
        <v>8</v>
      </c>
      <c r="S179" s="5" t="s">
        <v>486</v>
      </c>
      <c r="T179" s="11" t="s">
        <v>486</v>
      </c>
      <c r="U179" s="10">
        <v>10</v>
      </c>
      <c r="V179" s="5">
        <v>2</v>
      </c>
      <c r="W179" s="5">
        <v>70</v>
      </c>
      <c r="X179" s="11">
        <v>5</v>
      </c>
      <c r="Y179" s="10">
        <v>40</v>
      </c>
      <c r="Z179" s="5">
        <v>108</v>
      </c>
      <c r="AA179" s="5">
        <v>7</v>
      </c>
      <c r="AB179" s="11" t="s">
        <v>486</v>
      </c>
      <c r="AC179" s="10"/>
    </row>
    <row r="180" spans="1:29" x14ac:dyDescent="0.35">
      <c r="A180" s="11"/>
      <c r="B180" s="8" t="s">
        <v>449</v>
      </c>
      <c r="C180" s="12">
        <v>0.03</v>
      </c>
      <c r="D180" s="13">
        <v>0.03</v>
      </c>
      <c r="E180" s="14">
        <v>0.04</v>
      </c>
      <c r="F180" s="14">
        <v>0.02</v>
      </c>
      <c r="G180" s="5" t="s">
        <v>486</v>
      </c>
      <c r="H180" s="15">
        <v>0.09</v>
      </c>
      <c r="I180" s="13">
        <v>0.03</v>
      </c>
      <c r="J180" s="14">
        <v>0.02</v>
      </c>
      <c r="K180" s="14">
        <v>0.02</v>
      </c>
      <c r="L180" s="11" t="s">
        <v>486</v>
      </c>
      <c r="M180" s="13">
        <v>0.03</v>
      </c>
      <c r="N180" s="14">
        <v>0.03</v>
      </c>
      <c r="O180" s="15">
        <v>7.0000000000000007E-2</v>
      </c>
      <c r="P180" s="13">
        <v>0.04</v>
      </c>
      <c r="Q180" s="14">
        <v>0.02</v>
      </c>
      <c r="R180" s="14">
        <v>0.03</v>
      </c>
      <c r="S180" s="5" t="s">
        <v>486</v>
      </c>
      <c r="T180" s="11" t="s">
        <v>486</v>
      </c>
      <c r="U180" s="13">
        <v>0.02</v>
      </c>
      <c r="V180" s="14">
        <v>0.01</v>
      </c>
      <c r="W180" s="14">
        <v>0.03</v>
      </c>
      <c r="X180" s="15">
        <v>0.09</v>
      </c>
      <c r="Y180" s="13">
        <v>0.03</v>
      </c>
      <c r="Z180" s="14">
        <v>0.03</v>
      </c>
      <c r="AA180" s="14">
        <v>0.06</v>
      </c>
      <c r="AB180" s="11" t="s">
        <v>486</v>
      </c>
      <c r="AC180" s="10"/>
    </row>
    <row r="181" spans="1:29" x14ac:dyDescent="0.35">
      <c r="A181" s="11"/>
      <c r="B181" s="8" t="s">
        <v>449</v>
      </c>
      <c r="C181" s="10" t="s">
        <v>594</v>
      </c>
      <c r="D181" s="10" t="s">
        <v>449</v>
      </c>
      <c r="E181" s="5" t="s">
        <v>449</v>
      </c>
      <c r="F181" s="5" t="s">
        <v>449</v>
      </c>
      <c r="G181" s="5" t="s">
        <v>449</v>
      </c>
      <c r="H181" s="11" t="s">
        <v>449</v>
      </c>
      <c r="I181" s="10" t="s">
        <v>449</v>
      </c>
      <c r="J181" s="5" t="s">
        <v>449</v>
      </c>
      <c r="K181" s="5" t="s">
        <v>449</v>
      </c>
      <c r="L181" s="11" t="s">
        <v>449</v>
      </c>
      <c r="M181" s="10" t="s">
        <v>449</v>
      </c>
      <c r="N181" s="5" t="s">
        <v>449</v>
      </c>
      <c r="O181" s="11" t="s">
        <v>491</v>
      </c>
      <c r="P181" s="10" t="s">
        <v>593</v>
      </c>
      <c r="Q181" s="5" t="s">
        <v>449</v>
      </c>
      <c r="R181" s="5" t="s">
        <v>449</v>
      </c>
      <c r="S181" s="5" t="s">
        <v>449</v>
      </c>
      <c r="T181" s="11" t="s">
        <v>449</v>
      </c>
      <c r="U181" s="10" t="s">
        <v>449</v>
      </c>
      <c r="V181" s="5" t="s">
        <v>449</v>
      </c>
      <c r="W181" s="5" t="s">
        <v>449</v>
      </c>
      <c r="X181" s="11" t="s">
        <v>449</v>
      </c>
      <c r="Y181" s="10" t="s">
        <v>449</v>
      </c>
      <c r="Z181" s="5" t="s">
        <v>449</v>
      </c>
      <c r="AA181" s="5" t="s">
        <v>449</v>
      </c>
      <c r="AB181" s="11" t="s">
        <v>449</v>
      </c>
      <c r="AC181" s="10"/>
    </row>
    <row r="182" spans="1:29" x14ac:dyDescent="0.35">
      <c r="A182" s="11"/>
      <c r="B182" s="22" t="s">
        <v>1812</v>
      </c>
      <c r="C182" s="23">
        <v>46</v>
      </c>
      <c r="D182" s="24">
        <v>19</v>
      </c>
      <c r="E182" s="25">
        <v>20</v>
      </c>
      <c r="F182" s="25">
        <v>4</v>
      </c>
      <c r="G182" s="25" t="s">
        <v>486</v>
      </c>
      <c r="H182" s="26" t="s">
        <v>486</v>
      </c>
      <c r="I182" s="24">
        <v>17</v>
      </c>
      <c r="J182" s="25">
        <v>2</v>
      </c>
      <c r="K182" s="25" t="s">
        <v>486</v>
      </c>
      <c r="L182" s="26" t="s">
        <v>486</v>
      </c>
      <c r="M182" s="24">
        <v>23</v>
      </c>
      <c r="N182" s="25">
        <v>20</v>
      </c>
      <c r="O182" s="26">
        <v>1</v>
      </c>
      <c r="P182" s="24">
        <v>33</v>
      </c>
      <c r="Q182" s="25">
        <v>11</v>
      </c>
      <c r="R182" s="25">
        <v>2</v>
      </c>
      <c r="S182" s="25" t="s">
        <v>486</v>
      </c>
      <c r="T182" s="26" t="s">
        <v>486</v>
      </c>
      <c r="U182" s="24">
        <v>1</v>
      </c>
      <c r="V182" s="25">
        <v>2</v>
      </c>
      <c r="W182" s="25">
        <v>14</v>
      </c>
      <c r="X182" s="26" t="s">
        <v>511</v>
      </c>
      <c r="Y182" s="24">
        <v>12</v>
      </c>
      <c r="Z182" s="25">
        <v>33</v>
      </c>
      <c r="AA182" s="25" t="s">
        <v>486</v>
      </c>
      <c r="AB182" s="26" t="s">
        <v>486</v>
      </c>
      <c r="AC182" s="10"/>
    </row>
    <row r="183" spans="1:29" x14ac:dyDescent="0.35">
      <c r="A183" s="11"/>
      <c r="B183" s="22" t="s">
        <v>449</v>
      </c>
      <c r="C183" s="27">
        <v>0.01</v>
      </c>
      <c r="D183" s="28">
        <v>0.01</v>
      </c>
      <c r="E183" s="29">
        <v>0.02</v>
      </c>
      <c r="F183" s="29">
        <v>0.01</v>
      </c>
      <c r="G183" s="25" t="s">
        <v>486</v>
      </c>
      <c r="H183" s="26" t="s">
        <v>486</v>
      </c>
      <c r="I183" s="28">
        <v>0.01</v>
      </c>
      <c r="J183" s="25" t="s">
        <v>511</v>
      </c>
      <c r="K183" s="25" t="s">
        <v>486</v>
      </c>
      <c r="L183" s="26" t="s">
        <v>486</v>
      </c>
      <c r="M183" s="28">
        <v>0.01</v>
      </c>
      <c r="N183" s="29">
        <v>0.01</v>
      </c>
      <c r="O183" s="26" t="s">
        <v>511</v>
      </c>
      <c r="P183" s="28">
        <v>0.01</v>
      </c>
      <c r="Q183" s="29">
        <v>0.01</v>
      </c>
      <c r="R183" s="29">
        <v>0.01</v>
      </c>
      <c r="S183" s="25" t="s">
        <v>486</v>
      </c>
      <c r="T183" s="26" t="s">
        <v>486</v>
      </c>
      <c r="U183" s="24" t="s">
        <v>511</v>
      </c>
      <c r="V183" s="29">
        <v>0.01</v>
      </c>
      <c r="W183" s="29">
        <v>0.01</v>
      </c>
      <c r="X183" s="30">
        <v>0.01</v>
      </c>
      <c r="Y183" s="28">
        <v>0.01</v>
      </c>
      <c r="Z183" s="29">
        <v>0.01</v>
      </c>
      <c r="AA183" s="25" t="s">
        <v>486</v>
      </c>
      <c r="AB183" s="26" t="s">
        <v>486</v>
      </c>
      <c r="AC183" s="10"/>
    </row>
    <row r="184" spans="1:29" x14ac:dyDescent="0.35">
      <c r="A184" s="11"/>
      <c r="B184" s="22" t="s">
        <v>449</v>
      </c>
      <c r="C184" s="24" t="s">
        <v>560</v>
      </c>
      <c r="D184" s="24" t="s">
        <v>449</v>
      </c>
      <c r="E184" s="25" t="s">
        <v>489</v>
      </c>
      <c r="F184" s="25" t="s">
        <v>449</v>
      </c>
      <c r="G184" s="25" t="s">
        <v>449</v>
      </c>
      <c r="H184" s="26" t="s">
        <v>449</v>
      </c>
      <c r="I184" s="24" t="s">
        <v>449</v>
      </c>
      <c r="J184" s="25" t="s">
        <v>449</v>
      </c>
      <c r="K184" s="25" t="s">
        <v>449</v>
      </c>
      <c r="L184" s="26" t="s">
        <v>449</v>
      </c>
      <c r="M184" s="24" t="s">
        <v>449</v>
      </c>
      <c r="N184" s="25" t="s">
        <v>449</v>
      </c>
      <c r="O184" s="26" t="s">
        <v>449</v>
      </c>
      <c r="P184" s="24" t="s">
        <v>449</v>
      </c>
      <c r="Q184" s="25" t="s">
        <v>449</v>
      </c>
      <c r="R184" s="25" t="s">
        <v>449</v>
      </c>
      <c r="S184" s="25" t="s">
        <v>449</v>
      </c>
      <c r="T184" s="26" t="s">
        <v>449</v>
      </c>
      <c r="U184" s="24" t="s">
        <v>449</v>
      </c>
      <c r="V184" s="25" t="s">
        <v>449</v>
      </c>
      <c r="W184" s="25" t="s">
        <v>449</v>
      </c>
      <c r="X184" s="26" t="s">
        <v>449</v>
      </c>
      <c r="Y184" s="24" t="s">
        <v>449</v>
      </c>
      <c r="Z184" s="25" t="s">
        <v>449</v>
      </c>
      <c r="AA184" s="25" t="s">
        <v>449</v>
      </c>
      <c r="AB184" s="26" t="s">
        <v>449</v>
      </c>
      <c r="AC184" s="10"/>
    </row>
    <row r="185" spans="1:29" x14ac:dyDescent="0.35">
      <c r="A185" s="11"/>
      <c r="B185" s="8" t="s">
        <v>1813</v>
      </c>
      <c r="C185" s="9" t="s">
        <v>486</v>
      </c>
      <c r="D185" s="10" t="s">
        <v>486</v>
      </c>
      <c r="E185" s="5" t="s">
        <v>486</v>
      </c>
      <c r="F185" s="5" t="s">
        <v>486</v>
      </c>
      <c r="G185" s="5" t="s">
        <v>486</v>
      </c>
      <c r="H185" s="11" t="s">
        <v>486</v>
      </c>
      <c r="I185" s="10" t="s">
        <v>486</v>
      </c>
      <c r="J185" s="5" t="s">
        <v>486</v>
      </c>
      <c r="K185" s="5" t="s">
        <v>486</v>
      </c>
      <c r="L185" s="11" t="s">
        <v>486</v>
      </c>
      <c r="M185" s="10" t="s">
        <v>486</v>
      </c>
      <c r="N185" s="5" t="s">
        <v>486</v>
      </c>
      <c r="O185" s="11" t="s">
        <v>486</v>
      </c>
      <c r="P185" s="10" t="s">
        <v>486</v>
      </c>
      <c r="Q185" s="5" t="s">
        <v>486</v>
      </c>
      <c r="R185" s="5" t="s">
        <v>486</v>
      </c>
      <c r="S185" s="5" t="s">
        <v>486</v>
      </c>
      <c r="T185" s="11" t="s">
        <v>486</v>
      </c>
      <c r="U185" s="10" t="s">
        <v>486</v>
      </c>
      <c r="V185" s="5" t="s">
        <v>486</v>
      </c>
      <c r="W185" s="5" t="s">
        <v>486</v>
      </c>
      <c r="X185" s="11" t="s">
        <v>486</v>
      </c>
      <c r="Y185" s="10" t="s">
        <v>486</v>
      </c>
      <c r="Z185" s="5" t="s">
        <v>486</v>
      </c>
      <c r="AA185" s="5" t="s">
        <v>486</v>
      </c>
      <c r="AB185" s="11" t="s">
        <v>486</v>
      </c>
      <c r="AC185" s="10"/>
    </row>
    <row r="186" spans="1:29" x14ac:dyDescent="0.35">
      <c r="A186" s="11"/>
      <c r="B186" s="8" t="s">
        <v>449</v>
      </c>
      <c r="C186" s="9" t="s">
        <v>486</v>
      </c>
      <c r="D186" s="10" t="s">
        <v>486</v>
      </c>
      <c r="E186" s="5" t="s">
        <v>486</v>
      </c>
      <c r="F186" s="5" t="s">
        <v>486</v>
      </c>
      <c r="G186" s="5" t="s">
        <v>486</v>
      </c>
      <c r="H186" s="11" t="s">
        <v>486</v>
      </c>
      <c r="I186" s="10" t="s">
        <v>486</v>
      </c>
      <c r="J186" s="5" t="s">
        <v>486</v>
      </c>
      <c r="K186" s="5" t="s">
        <v>486</v>
      </c>
      <c r="L186" s="11" t="s">
        <v>486</v>
      </c>
      <c r="M186" s="10" t="s">
        <v>486</v>
      </c>
      <c r="N186" s="5" t="s">
        <v>486</v>
      </c>
      <c r="O186" s="11" t="s">
        <v>486</v>
      </c>
      <c r="P186" s="10" t="s">
        <v>486</v>
      </c>
      <c r="Q186" s="5" t="s">
        <v>486</v>
      </c>
      <c r="R186" s="5" t="s">
        <v>486</v>
      </c>
      <c r="S186" s="5" t="s">
        <v>486</v>
      </c>
      <c r="T186" s="11" t="s">
        <v>486</v>
      </c>
      <c r="U186" s="10" t="s">
        <v>486</v>
      </c>
      <c r="V186" s="5" t="s">
        <v>486</v>
      </c>
      <c r="W186" s="5" t="s">
        <v>486</v>
      </c>
      <c r="X186" s="11" t="s">
        <v>486</v>
      </c>
      <c r="Y186" s="10" t="s">
        <v>486</v>
      </c>
      <c r="Z186" s="5" t="s">
        <v>486</v>
      </c>
      <c r="AA186" s="5" t="s">
        <v>486</v>
      </c>
      <c r="AB186" s="11" t="s">
        <v>486</v>
      </c>
      <c r="AC186" s="10"/>
    </row>
    <row r="187" spans="1:29" x14ac:dyDescent="0.35">
      <c r="A187" s="11"/>
      <c r="B187" s="22" t="s">
        <v>1814</v>
      </c>
      <c r="C187" s="23">
        <v>4</v>
      </c>
      <c r="D187" s="24">
        <v>3</v>
      </c>
      <c r="E187" s="25">
        <v>1</v>
      </c>
      <c r="F187" s="25" t="s">
        <v>486</v>
      </c>
      <c r="G187" s="25" t="s">
        <v>486</v>
      </c>
      <c r="H187" s="26" t="s">
        <v>486</v>
      </c>
      <c r="I187" s="24">
        <v>2</v>
      </c>
      <c r="J187" s="25" t="s">
        <v>486</v>
      </c>
      <c r="K187" s="25">
        <v>1</v>
      </c>
      <c r="L187" s="26" t="s">
        <v>486</v>
      </c>
      <c r="M187" s="24">
        <v>2</v>
      </c>
      <c r="N187" s="25">
        <v>1</v>
      </c>
      <c r="O187" s="26" t="s">
        <v>486</v>
      </c>
      <c r="P187" s="24">
        <v>2</v>
      </c>
      <c r="Q187" s="25">
        <v>1</v>
      </c>
      <c r="R187" s="25">
        <v>1</v>
      </c>
      <c r="S187" s="25" t="s">
        <v>486</v>
      </c>
      <c r="T187" s="26" t="s">
        <v>486</v>
      </c>
      <c r="U187" s="24" t="s">
        <v>486</v>
      </c>
      <c r="V187" s="25">
        <v>1</v>
      </c>
      <c r="W187" s="25">
        <v>2</v>
      </c>
      <c r="X187" s="26" t="s">
        <v>486</v>
      </c>
      <c r="Y187" s="24" t="s">
        <v>486</v>
      </c>
      <c r="Z187" s="25">
        <v>2</v>
      </c>
      <c r="AA187" s="25">
        <v>1</v>
      </c>
      <c r="AB187" s="26">
        <v>1</v>
      </c>
      <c r="AC187" s="10"/>
    </row>
    <row r="188" spans="1:29" x14ac:dyDescent="0.35">
      <c r="A188" s="11"/>
      <c r="B188" s="22" t="s">
        <v>449</v>
      </c>
      <c r="C188" s="23" t="s">
        <v>511</v>
      </c>
      <c r="D188" s="24" t="s">
        <v>511</v>
      </c>
      <c r="E188" s="25" t="s">
        <v>511</v>
      </c>
      <c r="F188" s="25" t="s">
        <v>486</v>
      </c>
      <c r="G188" s="25" t="s">
        <v>486</v>
      </c>
      <c r="H188" s="26" t="s">
        <v>486</v>
      </c>
      <c r="I188" s="24" t="s">
        <v>511</v>
      </c>
      <c r="J188" s="25" t="s">
        <v>486</v>
      </c>
      <c r="K188" s="25" t="s">
        <v>511</v>
      </c>
      <c r="L188" s="26" t="s">
        <v>486</v>
      </c>
      <c r="M188" s="24" t="s">
        <v>511</v>
      </c>
      <c r="N188" s="25" t="s">
        <v>511</v>
      </c>
      <c r="O188" s="26" t="s">
        <v>486</v>
      </c>
      <c r="P188" s="24" t="s">
        <v>511</v>
      </c>
      <c r="Q188" s="25" t="s">
        <v>511</v>
      </c>
      <c r="R188" s="25" t="s">
        <v>511</v>
      </c>
      <c r="S188" s="25" t="s">
        <v>486</v>
      </c>
      <c r="T188" s="26" t="s">
        <v>486</v>
      </c>
      <c r="U188" s="24" t="s">
        <v>486</v>
      </c>
      <c r="V188" s="25" t="s">
        <v>511</v>
      </c>
      <c r="W188" s="25" t="s">
        <v>511</v>
      </c>
      <c r="X188" s="26" t="s">
        <v>486</v>
      </c>
      <c r="Y188" s="24" t="s">
        <v>486</v>
      </c>
      <c r="Z188" s="25" t="s">
        <v>511</v>
      </c>
      <c r="AA188" s="29">
        <v>0.01</v>
      </c>
      <c r="AB188" s="30">
        <v>0.02</v>
      </c>
      <c r="AC188" s="10"/>
    </row>
    <row r="189" spans="1:29" x14ac:dyDescent="0.35">
      <c r="A189" s="11"/>
      <c r="B189" s="22" t="s">
        <v>449</v>
      </c>
      <c r="C189" s="24" t="s">
        <v>449</v>
      </c>
      <c r="D189" s="24" t="s">
        <v>449</v>
      </c>
      <c r="E189" s="25" t="s">
        <v>449</v>
      </c>
      <c r="F189" s="25" t="s">
        <v>449</v>
      </c>
      <c r="G189" s="25" t="s">
        <v>449</v>
      </c>
      <c r="H189" s="26" t="s">
        <v>449</v>
      </c>
      <c r="I189" s="24" t="s">
        <v>449</v>
      </c>
      <c r="J189" s="25" t="s">
        <v>449</v>
      </c>
      <c r="K189" s="25" t="s">
        <v>449</v>
      </c>
      <c r="L189" s="26" t="s">
        <v>449</v>
      </c>
      <c r="M189" s="24" t="s">
        <v>449</v>
      </c>
      <c r="N189" s="25" t="s">
        <v>449</v>
      </c>
      <c r="O189" s="26" t="s">
        <v>449</v>
      </c>
      <c r="P189" s="24" t="s">
        <v>449</v>
      </c>
      <c r="Q189" s="25" t="s">
        <v>449</v>
      </c>
      <c r="R189" s="25" t="s">
        <v>449</v>
      </c>
      <c r="S189" s="25" t="s">
        <v>449</v>
      </c>
      <c r="T189" s="26" t="s">
        <v>449</v>
      </c>
      <c r="U189" s="24" t="s">
        <v>449</v>
      </c>
      <c r="V189" s="25" t="s">
        <v>449</v>
      </c>
      <c r="W189" s="25" t="s">
        <v>449</v>
      </c>
      <c r="X189" s="26" t="s">
        <v>449</v>
      </c>
      <c r="Y189" s="24" t="s">
        <v>449</v>
      </c>
      <c r="Z189" s="25" t="s">
        <v>449</v>
      </c>
      <c r="AA189" s="25" t="s">
        <v>719</v>
      </c>
      <c r="AB189" s="26" t="s">
        <v>449</v>
      </c>
      <c r="AC189" s="10"/>
    </row>
    <row r="190" spans="1:29" x14ac:dyDescent="0.35">
      <c r="A190" s="11"/>
      <c r="B190" s="8" t="s">
        <v>1815</v>
      </c>
      <c r="C190" s="9">
        <v>40</v>
      </c>
      <c r="D190" s="10">
        <v>27</v>
      </c>
      <c r="E190" s="5">
        <v>6</v>
      </c>
      <c r="F190" s="5">
        <v>2</v>
      </c>
      <c r="G190" s="5" t="s">
        <v>486</v>
      </c>
      <c r="H190" s="11" t="s">
        <v>486</v>
      </c>
      <c r="I190" s="10">
        <v>21</v>
      </c>
      <c r="J190" s="5">
        <v>1</v>
      </c>
      <c r="K190" s="5">
        <v>5</v>
      </c>
      <c r="L190" s="11" t="s">
        <v>486</v>
      </c>
      <c r="M190" s="10">
        <v>23</v>
      </c>
      <c r="N190" s="5">
        <v>17</v>
      </c>
      <c r="O190" s="11" t="s">
        <v>486</v>
      </c>
      <c r="P190" s="10">
        <v>26</v>
      </c>
      <c r="Q190" s="5">
        <v>10</v>
      </c>
      <c r="R190" s="5">
        <v>3</v>
      </c>
      <c r="S190" s="5" t="s">
        <v>486</v>
      </c>
      <c r="T190" s="11" t="s">
        <v>486</v>
      </c>
      <c r="U190" s="10" t="s">
        <v>486</v>
      </c>
      <c r="V190" s="5">
        <v>1</v>
      </c>
      <c r="W190" s="5">
        <v>21</v>
      </c>
      <c r="X190" s="11" t="s">
        <v>486</v>
      </c>
      <c r="Y190" s="10">
        <v>17</v>
      </c>
      <c r="Z190" s="5">
        <v>18</v>
      </c>
      <c r="AA190" s="5">
        <v>3</v>
      </c>
      <c r="AB190" s="11" t="s">
        <v>486</v>
      </c>
      <c r="AC190" s="10"/>
    </row>
    <row r="191" spans="1:29" x14ac:dyDescent="0.35">
      <c r="A191" s="11"/>
      <c r="B191" s="8" t="s">
        <v>449</v>
      </c>
      <c r="C191" s="12">
        <v>0.01</v>
      </c>
      <c r="D191" s="13">
        <v>0.01</v>
      </c>
      <c r="E191" s="5" t="s">
        <v>511</v>
      </c>
      <c r="F191" s="14">
        <v>0.01</v>
      </c>
      <c r="G191" s="5" t="s">
        <v>486</v>
      </c>
      <c r="H191" s="11" t="s">
        <v>486</v>
      </c>
      <c r="I191" s="13">
        <v>0.01</v>
      </c>
      <c r="J191" s="5" t="s">
        <v>511</v>
      </c>
      <c r="K191" s="14">
        <v>0.01</v>
      </c>
      <c r="L191" s="11" t="s">
        <v>486</v>
      </c>
      <c r="M191" s="13">
        <v>0.01</v>
      </c>
      <c r="N191" s="14">
        <v>0.01</v>
      </c>
      <c r="O191" s="11" t="s">
        <v>486</v>
      </c>
      <c r="P191" s="13">
        <v>0.01</v>
      </c>
      <c r="Q191" s="14">
        <v>0.01</v>
      </c>
      <c r="R191" s="14">
        <v>0.01</v>
      </c>
      <c r="S191" s="5" t="s">
        <v>486</v>
      </c>
      <c r="T191" s="11" t="s">
        <v>486</v>
      </c>
      <c r="U191" s="10" t="s">
        <v>486</v>
      </c>
      <c r="V191" s="5" t="s">
        <v>511</v>
      </c>
      <c r="W191" s="14">
        <v>0.01</v>
      </c>
      <c r="X191" s="11" t="s">
        <v>486</v>
      </c>
      <c r="Y191" s="13">
        <v>0.01</v>
      </c>
      <c r="Z191" s="5" t="s">
        <v>511</v>
      </c>
      <c r="AA191" s="14">
        <v>0.03</v>
      </c>
      <c r="AB191" s="11" t="s">
        <v>486</v>
      </c>
      <c r="AC191" s="10"/>
    </row>
    <row r="192" spans="1:29" x14ac:dyDescent="0.35">
      <c r="A192" s="11"/>
      <c r="B192" s="8" t="s">
        <v>449</v>
      </c>
      <c r="C192" s="10" t="s">
        <v>636</v>
      </c>
      <c r="D192" s="10" t="s">
        <v>449</v>
      </c>
      <c r="E192" s="5" t="s">
        <v>449</v>
      </c>
      <c r="F192" s="5" t="s">
        <v>449</v>
      </c>
      <c r="G192" s="5" t="s">
        <v>449</v>
      </c>
      <c r="H192" s="11" t="s">
        <v>449</v>
      </c>
      <c r="I192" s="10" t="s">
        <v>449</v>
      </c>
      <c r="J192" s="5" t="s">
        <v>449</v>
      </c>
      <c r="K192" s="5" t="s">
        <v>449</v>
      </c>
      <c r="L192" s="11" t="s">
        <v>449</v>
      </c>
      <c r="M192" s="10" t="s">
        <v>449</v>
      </c>
      <c r="N192" s="5" t="s">
        <v>449</v>
      </c>
      <c r="O192" s="11" t="s">
        <v>449</v>
      </c>
      <c r="P192" s="10" t="s">
        <v>449</v>
      </c>
      <c r="Q192" s="5" t="s">
        <v>449</v>
      </c>
      <c r="R192" s="5" t="s">
        <v>449</v>
      </c>
      <c r="S192" s="5" t="s">
        <v>449</v>
      </c>
      <c r="T192" s="11" t="s">
        <v>449</v>
      </c>
      <c r="U192" s="10" t="s">
        <v>449</v>
      </c>
      <c r="V192" s="5" t="s">
        <v>449</v>
      </c>
      <c r="W192" s="5" t="s">
        <v>449</v>
      </c>
      <c r="X192" s="11" t="s">
        <v>449</v>
      </c>
      <c r="Y192" s="10" t="s">
        <v>636</v>
      </c>
      <c r="Z192" s="5" t="s">
        <v>449</v>
      </c>
      <c r="AA192" s="5" t="s">
        <v>598</v>
      </c>
      <c r="AB192" s="11" t="s">
        <v>449</v>
      </c>
      <c r="AC192" s="10"/>
    </row>
    <row r="193" spans="1:29" x14ac:dyDescent="0.35">
      <c r="A193" s="11"/>
      <c r="B193" s="22" t="s">
        <v>1816</v>
      </c>
      <c r="C193" s="23" t="s">
        <v>486</v>
      </c>
      <c r="D193" s="24" t="s">
        <v>486</v>
      </c>
      <c r="E193" s="25" t="s">
        <v>486</v>
      </c>
      <c r="F193" s="25" t="s">
        <v>486</v>
      </c>
      <c r="G193" s="25" t="s">
        <v>486</v>
      </c>
      <c r="H193" s="26" t="s">
        <v>486</v>
      </c>
      <c r="I193" s="24" t="s">
        <v>486</v>
      </c>
      <c r="J193" s="25" t="s">
        <v>486</v>
      </c>
      <c r="K193" s="25" t="s">
        <v>486</v>
      </c>
      <c r="L193" s="26" t="s">
        <v>486</v>
      </c>
      <c r="M193" s="24" t="s">
        <v>486</v>
      </c>
      <c r="N193" s="25" t="s">
        <v>486</v>
      </c>
      <c r="O193" s="26" t="s">
        <v>486</v>
      </c>
      <c r="P193" s="24" t="s">
        <v>486</v>
      </c>
      <c r="Q193" s="25" t="s">
        <v>486</v>
      </c>
      <c r="R193" s="25" t="s">
        <v>486</v>
      </c>
      <c r="S193" s="25" t="s">
        <v>486</v>
      </c>
      <c r="T193" s="26" t="s">
        <v>486</v>
      </c>
      <c r="U193" s="24" t="s">
        <v>486</v>
      </c>
      <c r="V193" s="25" t="s">
        <v>486</v>
      </c>
      <c r="W193" s="25" t="s">
        <v>486</v>
      </c>
      <c r="X193" s="26" t="s">
        <v>486</v>
      </c>
      <c r="Y193" s="24" t="s">
        <v>486</v>
      </c>
      <c r="Z193" s="25" t="s">
        <v>486</v>
      </c>
      <c r="AA193" s="25" t="s">
        <v>486</v>
      </c>
      <c r="AB193" s="26" t="s">
        <v>486</v>
      </c>
      <c r="AC193" s="10"/>
    </row>
    <row r="194" spans="1:29" x14ac:dyDescent="0.35">
      <c r="A194" s="11"/>
      <c r="B194" s="22" t="s">
        <v>449</v>
      </c>
      <c r="C194" s="23" t="s">
        <v>486</v>
      </c>
      <c r="D194" s="24" t="s">
        <v>486</v>
      </c>
      <c r="E194" s="25" t="s">
        <v>486</v>
      </c>
      <c r="F194" s="25" t="s">
        <v>486</v>
      </c>
      <c r="G194" s="25" t="s">
        <v>486</v>
      </c>
      <c r="H194" s="26" t="s">
        <v>486</v>
      </c>
      <c r="I194" s="24" t="s">
        <v>486</v>
      </c>
      <c r="J194" s="25" t="s">
        <v>486</v>
      </c>
      <c r="K194" s="25" t="s">
        <v>486</v>
      </c>
      <c r="L194" s="26" t="s">
        <v>486</v>
      </c>
      <c r="M194" s="24" t="s">
        <v>486</v>
      </c>
      <c r="N194" s="25" t="s">
        <v>486</v>
      </c>
      <c r="O194" s="26" t="s">
        <v>486</v>
      </c>
      <c r="P194" s="24" t="s">
        <v>486</v>
      </c>
      <c r="Q194" s="25" t="s">
        <v>486</v>
      </c>
      <c r="R194" s="25" t="s">
        <v>486</v>
      </c>
      <c r="S194" s="25" t="s">
        <v>486</v>
      </c>
      <c r="T194" s="26" t="s">
        <v>486</v>
      </c>
      <c r="U194" s="24" t="s">
        <v>486</v>
      </c>
      <c r="V194" s="25" t="s">
        <v>486</v>
      </c>
      <c r="W194" s="25" t="s">
        <v>486</v>
      </c>
      <c r="X194" s="26" t="s">
        <v>486</v>
      </c>
      <c r="Y194" s="24" t="s">
        <v>486</v>
      </c>
      <c r="Z194" s="25" t="s">
        <v>486</v>
      </c>
      <c r="AA194" s="25" t="s">
        <v>486</v>
      </c>
      <c r="AB194" s="26" t="s">
        <v>486</v>
      </c>
      <c r="AC194" s="10"/>
    </row>
    <row r="195" spans="1:29" x14ac:dyDescent="0.35">
      <c r="A195" s="11"/>
      <c r="B195" s="8" t="s">
        <v>1817</v>
      </c>
      <c r="C195" s="9">
        <v>30</v>
      </c>
      <c r="D195" s="10">
        <v>7</v>
      </c>
      <c r="E195" s="5">
        <v>12</v>
      </c>
      <c r="F195" s="5" t="s">
        <v>486</v>
      </c>
      <c r="G195" s="5" t="s">
        <v>486</v>
      </c>
      <c r="H195" s="11" t="s">
        <v>486</v>
      </c>
      <c r="I195" s="10" t="s">
        <v>486</v>
      </c>
      <c r="J195" s="5">
        <v>7</v>
      </c>
      <c r="K195" s="5" t="s">
        <v>486</v>
      </c>
      <c r="L195" s="11" t="s">
        <v>486</v>
      </c>
      <c r="M195" s="10">
        <v>7</v>
      </c>
      <c r="N195" s="5">
        <v>21</v>
      </c>
      <c r="O195" s="11">
        <v>2</v>
      </c>
      <c r="P195" s="10">
        <v>25</v>
      </c>
      <c r="Q195" s="5">
        <v>5</v>
      </c>
      <c r="R195" s="5" t="s">
        <v>486</v>
      </c>
      <c r="S195" s="5" t="s">
        <v>486</v>
      </c>
      <c r="T195" s="11" t="s">
        <v>486</v>
      </c>
      <c r="U195" s="10" t="s">
        <v>486</v>
      </c>
      <c r="V195" s="5" t="s">
        <v>486</v>
      </c>
      <c r="W195" s="5" t="s">
        <v>486</v>
      </c>
      <c r="X195" s="11" t="s">
        <v>486</v>
      </c>
      <c r="Y195" s="10">
        <v>5</v>
      </c>
      <c r="Z195" s="5">
        <v>23</v>
      </c>
      <c r="AA195" s="5" t="s">
        <v>486</v>
      </c>
      <c r="AB195" s="11" t="s">
        <v>486</v>
      </c>
      <c r="AC195" s="10"/>
    </row>
    <row r="196" spans="1:29" x14ac:dyDescent="0.35">
      <c r="A196" s="11"/>
      <c r="B196" s="8" t="s">
        <v>449</v>
      </c>
      <c r="C196" s="12">
        <v>0.01</v>
      </c>
      <c r="D196" s="10" t="s">
        <v>511</v>
      </c>
      <c r="E196" s="14">
        <v>0.01</v>
      </c>
      <c r="F196" s="5" t="s">
        <v>486</v>
      </c>
      <c r="G196" s="5" t="s">
        <v>486</v>
      </c>
      <c r="H196" s="11" t="s">
        <v>486</v>
      </c>
      <c r="I196" s="10" t="s">
        <v>486</v>
      </c>
      <c r="J196" s="14">
        <v>0.02</v>
      </c>
      <c r="K196" s="5" t="s">
        <v>486</v>
      </c>
      <c r="L196" s="11" t="s">
        <v>486</v>
      </c>
      <c r="M196" s="10" t="s">
        <v>511</v>
      </c>
      <c r="N196" s="14">
        <v>0.01</v>
      </c>
      <c r="O196" s="15">
        <v>0.01</v>
      </c>
      <c r="P196" s="13">
        <v>0.01</v>
      </c>
      <c r="Q196" s="5" t="s">
        <v>511</v>
      </c>
      <c r="R196" s="5" t="s">
        <v>486</v>
      </c>
      <c r="S196" s="5" t="s">
        <v>486</v>
      </c>
      <c r="T196" s="11" t="s">
        <v>486</v>
      </c>
      <c r="U196" s="10" t="s">
        <v>486</v>
      </c>
      <c r="V196" s="5" t="s">
        <v>486</v>
      </c>
      <c r="W196" s="5" t="s">
        <v>486</v>
      </c>
      <c r="X196" s="11" t="s">
        <v>486</v>
      </c>
      <c r="Y196" s="10" t="s">
        <v>511</v>
      </c>
      <c r="Z196" s="14">
        <v>0.01</v>
      </c>
      <c r="AA196" s="5" t="s">
        <v>486</v>
      </c>
      <c r="AB196" s="11" t="s">
        <v>486</v>
      </c>
      <c r="AC196" s="10"/>
    </row>
    <row r="197" spans="1:29" x14ac:dyDescent="0.35">
      <c r="A197" s="11"/>
      <c r="B197" s="8" t="s">
        <v>449</v>
      </c>
      <c r="C197" s="10" t="s">
        <v>1685</v>
      </c>
      <c r="D197" s="10" t="s">
        <v>449</v>
      </c>
      <c r="E197" s="5" t="s">
        <v>560</v>
      </c>
      <c r="F197" s="5" t="s">
        <v>449</v>
      </c>
      <c r="G197" s="5" t="s">
        <v>449</v>
      </c>
      <c r="H197" s="11" t="s">
        <v>449</v>
      </c>
      <c r="I197" s="10" t="s">
        <v>449</v>
      </c>
      <c r="J197" s="5" t="s">
        <v>490</v>
      </c>
      <c r="K197" s="5" t="s">
        <v>449</v>
      </c>
      <c r="L197" s="11" t="s">
        <v>449</v>
      </c>
      <c r="M197" s="10" t="s">
        <v>449</v>
      </c>
      <c r="N197" s="5" t="s">
        <v>449</v>
      </c>
      <c r="O197" s="11" t="s">
        <v>449</v>
      </c>
      <c r="P197" s="10" t="s">
        <v>449</v>
      </c>
      <c r="Q197" s="5" t="s">
        <v>449</v>
      </c>
      <c r="R197" s="5" t="s">
        <v>449</v>
      </c>
      <c r="S197" s="5" t="s">
        <v>449</v>
      </c>
      <c r="T197" s="11" t="s">
        <v>449</v>
      </c>
      <c r="U197" s="10" t="s">
        <v>449</v>
      </c>
      <c r="V197" s="5" t="s">
        <v>449</v>
      </c>
      <c r="W197" s="5" t="s">
        <v>449</v>
      </c>
      <c r="X197" s="11" t="s">
        <v>449</v>
      </c>
      <c r="Y197" s="10" t="s">
        <v>449</v>
      </c>
      <c r="Z197" s="5" t="s">
        <v>449</v>
      </c>
      <c r="AA197" s="5" t="s">
        <v>449</v>
      </c>
      <c r="AB197" s="11" t="s">
        <v>449</v>
      </c>
      <c r="AC197" s="10"/>
    </row>
    <row r="198" spans="1:29" x14ac:dyDescent="0.35">
      <c r="A198" s="11"/>
      <c r="B198" s="22" t="s">
        <v>1818</v>
      </c>
      <c r="C198" s="23" t="s">
        <v>486</v>
      </c>
      <c r="D198" s="24" t="s">
        <v>486</v>
      </c>
      <c r="E198" s="25" t="s">
        <v>486</v>
      </c>
      <c r="F198" s="25" t="s">
        <v>486</v>
      </c>
      <c r="G198" s="25" t="s">
        <v>486</v>
      </c>
      <c r="H198" s="26" t="s">
        <v>486</v>
      </c>
      <c r="I198" s="24" t="s">
        <v>486</v>
      </c>
      <c r="J198" s="25" t="s">
        <v>486</v>
      </c>
      <c r="K198" s="25" t="s">
        <v>486</v>
      </c>
      <c r="L198" s="26" t="s">
        <v>486</v>
      </c>
      <c r="M198" s="24" t="s">
        <v>486</v>
      </c>
      <c r="N198" s="25" t="s">
        <v>486</v>
      </c>
      <c r="O198" s="26" t="s">
        <v>486</v>
      </c>
      <c r="P198" s="24" t="s">
        <v>486</v>
      </c>
      <c r="Q198" s="25" t="s">
        <v>486</v>
      </c>
      <c r="R198" s="25" t="s">
        <v>486</v>
      </c>
      <c r="S198" s="25" t="s">
        <v>486</v>
      </c>
      <c r="T198" s="26" t="s">
        <v>486</v>
      </c>
      <c r="U198" s="24" t="s">
        <v>486</v>
      </c>
      <c r="V198" s="25" t="s">
        <v>486</v>
      </c>
      <c r="W198" s="25" t="s">
        <v>486</v>
      </c>
      <c r="X198" s="26" t="s">
        <v>486</v>
      </c>
      <c r="Y198" s="24" t="s">
        <v>486</v>
      </c>
      <c r="Z198" s="25" t="s">
        <v>486</v>
      </c>
      <c r="AA198" s="25" t="s">
        <v>486</v>
      </c>
      <c r="AB198" s="26" t="s">
        <v>486</v>
      </c>
      <c r="AC198" s="10"/>
    </row>
    <row r="199" spans="1:29" x14ac:dyDescent="0.35">
      <c r="A199" s="11"/>
      <c r="B199" s="22" t="s">
        <v>449</v>
      </c>
      <c r="C199" s="23" t="s">
        <v>486</v>
      </c>
      <c r="D199" s="24" t="s">
        <v>486</v>
      </c>
      <c r="E199" s="25" t="s">
        <v>486</v>
      </c>
      <c r="F199" s="25" t="s">
        <v>486</v>
      </c>
      <c r="G199" s="25" t="s">
        <v>486</v>
      </c>
      <c r="H199" s="26" t="s">
        <v>486</v>
      </c>
      <c r="I199" s="24" t="s">
        <v>486</v>
      </c>
      <c r="J199" s="25" t="s">
        <v>486</v>
      </c>
      <c r="K199" s="25" t="s">
        <v>486</v>
      </c>
      <c r="L199" s="26" t="s">
        <v>486</v>
      </c>
      <c r="M199" s="24" t="s">
        <v>486</v>
      </c>
      <c r="N199" s="25" t="s">
        <v>486</v>
      </c>
      <c r="O199" s="26" t="s">
        <v>486</v>
      </c>
      <c r="P199" s="24" t="s">
        <v>486</v>
      </c>
      <c r="Q199" s="25" t="s">
        <v>486</v>
      </c>
      <c r="R199" s="25" t="s">
        <v>486</v>
      </c>
      <c r="S199" s="25" t="s">
        <v>486</v>
      </c>
      <c r="T199" s="26" t="s">
        <v>486</v>
      </c>
      <c r="U199" s="24" t="s">
        <v>486</v>
      </c>
      <c r="V199" s="25" t="s">
        <v>486</v>
      </c>
      <c r="W199" s="25" t="s">
        <v>486</v>
      </c>
      <c r="X199" s="26" t="s">
        <v>486</v>
      </c>
      <c r="Y199" s="24" t="s">
        <v>486</v>
      </c>
      <c r="Z199" s="25" t="s">
        <v>486</v>
      </c>
      <c r="AA199" s="25" t="s">
        <v>486</v>
      </c>
      <c r="AB199" s="26" t="s">
        <v>486</v>
      </c>
      <c r="AC199" s="10"/>
    </row>
    <row r="200" spans="1:29" x14ac:dyDescent="0.35">
      <c r="A200" s="11"/>
      <c r="B200" s="8" t="s">
        <v>1819</v>
      </c>
      <c r="C200" s="9">
        <v>1</v>
      </c>
      <c r="D200" s="10">
        <v>1</v>
      </c>
      <c r="E200" s="5" t="s">
        <v>486</v>
      </c>
      <c r="F200" s="5" t="s">
        <v>486</v>
      </c>
      <c r="G200" s="5" t="s">
        <v>486</v>
      </c>
      <c r="H200" s="11" t="s">
        <v>486</v>
      </c>
      <c r="I200" s="10">
        <v>1</v>
      </c>
      <c r="J200" s="5" t="s">
        <v>486</v>
      </c>
      <c r="K200" s="5" t="s">
        <v>486</v>
      </c>
      <c r="L200" s="11" t="s">
        <v>486</v>
      </c>
      <c r="M200" s="10" t="s">
        <v>486</v>
      </c>
      <c r="N200" s="5">
        <v>1</v>
      </c>
      <c r="O200" s="11" t="s">
        <v>486</v>
      </c>
      <c r="P200" s="10">
        <v>1</v>
      </c>
      <c r="Q200" s="5" t="s">
        <v>486</v>
      </c>
      <c r="R200" s="5" t="s">
        <v>486</v>
      </c>
      <c r="S200" s="5" t="s">
        <v>486</v>
      </c>
      <c r="T200" s="11" t="s">
        <v>486</v>
      </c>
      <c r="U200" s="10" t="s">
        <v>486</v>
      </c>
      <c r="V200" s="5" t="s">
        <v>486</v>
      </c>
      <c r="W200" s="5">
        <v>1</v>
      </c>
      <c r="X200" s="11" t="s">
        <v>486</v>
      </c>
      <c r="Y200" s="10">
        <v>1</v>
      </c>
      <c r="Z200" s="5" t="s">
        <v>486</v>
      </c>
      <c r="AA200" s="5" t="s">
        <v>486</v>
      </c>
      <c r="AB200" s="11" t="s">
        <v>486</v>
      </c>
      <c r="AC200" s="10"/>
    </row>
    <row r="201" spans="1:29" x14ac:dyDescent="0.35">
      <c r="A201" s="11"/>
      <c r="B201" s="8" t="s">
        <v>449</v>
      </c>
      <c r="C201" s="9" t="s">
        <v>511</v>
      </c>
      <c r="D201" s="10" t="s">
        <v>511</v>
      </c>
      <c r="E201" s="5" t="s">
        <v>486</v>
      </c>
      <c r="F201" s="5" t="s">
        <v>486</v>
      </c>
      <c r="G201" s="5" t="s">
        <v>486</v>
      </c>
      <c r="H201" s="11" t="s">
        <v>486</v>
      </c>
      <c r="I201" s="10" t="s">
        <v>511</v>
      </c>
      <c r="J201" s="5" t="s">
        <v>486</v>
      </c>
      <c r="K201" s="5" t="s">
        <v>486</v>
      </c>
      <c r="L201" s="11" t="s">
        <v>486</v>
      </c>
      <c r="M201" s="10" t="s">
        <v>486</v>
      </c>
      <c r="N201" s="5" t="s">
        <v>511</v>
      </c>
      <c r="O201" s="11" t="s">
        <v>486</v>
      </c>
      <c r="P201" s="10" t="s">
        <v>511</v>
      </c>
      <c r="Q201" s="5" t="s">
        <v>486</v>
      </c>
      <c r="R201" s="5" t="s">
        <v>486</v>
      </c>
      <c r="S201" s="5" t="s">
        <v>486</v>
      </c>
      <c r="T201" s="11" t="s">
        <v>486</v>
      </c>
      <c r="U201" s="10" t="s">
        <v>486</v>
      </c>
      <c r="V201" s="5" t="s">
        <v>486</v>
      </c>
      <c r="W201" s="5" t="s">
        <v>511</v>
      </c>
      <c r="X201" s="11" t="s">
        <v>486</v>
      </c>
      <c r="Y201" s="10" t="s">
        <v>511</v>
      </c>
      <c r="Z201" s="5" t="s">
        <v>486</v>
      </c>
      <c r="AA201" s="5" t="s">
        <v>486</v>
      </c>
      <c r="AB201" s="11" t="s">
        <v>486</v>
      </c>
      <c r="AC201" s="10"/>
    </row>
    <row r="202" spans="1:29" x14ac:dyDescent="0.35">
      <c r="A202" s="11"/>
      <c r="B202" s="22" t="s">
        <v>1820</v>
      </c>
      <c r="C202" s="23" t="s">
        <v>486</v>
      </c>
      <c r="D202" s="24" t="s">
        <v>486</v>
      </c>
      <c r="E202" s="25" t="s">
        <v>486</v>
      </c>
      <c r="F202" s="25" t="s">
        <v>486</v>
      </c>
      <c r="G202" s="25" t="s">
        <v>486</v>
      </c>
      <c r="H202" s="26" t="s">
        <v>486</v>
      </c>
      <c r="I202" s="24" t="s">
        <v>486</v>
      </c>
      <c r="J202" s="25" t="s">
        <v>486</v>
      </c>
      <c r="K202" s="25" t="s">
        <v>486</v>
      </c>
      <c r="L202" s="26" t="s">
        <v>486</v>
      </c>
      <c r="M202" s="24" t="s">
        <v>486</v>
      </c>
      <c r="N202" s="25" t="s">
        <v>486</v>
      </c>
      <c r="O202" s="26" t="s">
        <v>486</v>
      </c>
      <c r="P202" s="24" t="s">
        <v>486</v>
      </c>
      <c r="Q202" s="25" t="s">
        <v>486</v>
      </c>
      <c r="R202" s="25" t="s">
        <v>486</v>
      </c>
      <c r="S202" s="25" t="s">
        <v>486</v>
      </c>
      <c r="T202" s="26" t="s">
        <v>486</v>
      </c>
      <c r="U202" s="24" t="s">
        <v>486</v>
      </c>
      <c r="V202" s="25" t="s">
        <v>486</v>
      </c>
      <c r="W202" s="25" t="s">
        <v>486</v>
      </c>
      <c r="X202" s="26" t="s">
        <v>486</v>
      </c>
      <c r="Y202" s="24" t="s">
        <v>486</v>
      </c>
      <c r="Z202" s="25" t="s">
        <v>486</v>
      </c>
      <c r="AA202" s="25" t="s">
        <v>486</v>
      </c>
      <c r="AB202" s="26" t="s">
        <v>486</v>
      </c>
      <c r="AC202" s="10"/>
    </row>
    <row r="203" spans="1:29" x14ac:dyDescent="0.35">
      <c r="A203" s="11"/>
      <c r="B203" s="22" t="s">
        <v>449</v>
      </c>
      <c r="C203" s="23" t="s">
        <v>486</v>
      </c>
      <c r="D203" s="24" t="s">
        <v>486</v>
      </c>
      <c r="E203" s="25" t="s">
        <v>486</v>
      </c>
      <c r="F203" s="25" t="s">
        <v>486</v>
      </c>
      <c r="G203" s="25" t="s">
        <v>486</v>
      </c>
      <c r="H203" s="26" t="s">
        <v>486</v>
      </c>
      <c r="I203" s="24" t="s">
        <v>486</v>
      </c>
      <c r="J203" s="25" t="s">
        <v>486</v>
      </c>
      <c r="K203" s="25" t="s">
        <v>486</v>
      </c>
      <c r="L203" s="26" t="s">
        <v>486</v>
      </c>
      <c r="M203" s="24" t="s">
        <v>486</v>
      </c>
      <c r="N203" s="25" t="s">
        <v>486</v>
      </c>
      <c r="O203" s="26" t="s">
        <v>486</v>
      </c>
      <c r="P203" s="24" t="s">
        <v>486</v>
      </c>
      <c r="Q203" s="25" t="s">
        <v>486</v>
      </c>
      <c r="R203" s="25" t="s">
        <v>486</v>
      </c>
      <c r="S203" s="25" t="s">
        <v>486</v>
      </c>
      <c r="T203" s="26" t="s">
        <v>486</v>
      </c>
      <c r="U203" s="24" t="s">
        <v>486</v>
      </c>
      <c r="V203" s="25" t="s">
        <v>486</v>
      </c>
      <c r="W203" s="25" t="s">
        <v>486</v>
      </c>
      <c r="X203" s="26" t="s">
        <v>486</v>
      </c>
      <c r="Y203" s="24" t="s">
        <v>486</v>
      </c>
      <c r="Z203" s="25" t="s">
        <v>486</v>
      </c>
      <c r="AA203" s="25" t="s">
        <v>486</v>
      </c>
      <c r="AB203" s="26" t="s">
        <v>486</v>
      </c>
      <c r="AC203" s="10"/>
    </row>
    <row r="204" spans="1:29" x14ac:dyDescent="0.35">
      <c r="A204" s="11"/>
      <c r="B204" s="8" t="s">
        <v>1821</v>
      </c>
      <c r="C204" s="9" t="s">
        <v>486</v>
      </c>
      <c r="D204" s="10" t="s">
        <v>486</v>
      </c>
      <c r="E204" s="5" t="s">
        <v>486</v>
      </c>
      <c r="F204" s="5" t="s">
        <v>486</v>
      </c>
      <c r="G204" s="5" t="s">
        <v>486</v>
      </c>
      <c r="H204" s="11" t="s">
        <v>486</v>
      </c>
      <c r="I204" s="10" t="s">
        <v>486</v>
      </c>
      <c r="J204" s="5" t="s">
        <v>486</v>
      </c>
      <c r="K204" s="5" t="s">
        <v>486</v>
      </c>
      <c r="L204" s="11" t="s">
        <v>486</v>
      </c>
      <c r="M204" s="10" t="s">
        <v>486</v>
      </c>
      <c r="N204" s="5" t="s">
        <v>486</v>
      </c>
      <c r="O204" s="11" t="s">
        <v>486</v>
      </c>
      <c r="P204" s="10" t="s">
        <v>486</v>
      </c>
      <c r="Q204" s="5" t="s">
        <v>486</v>
      </c>
      <c r="R204" s="5" t="s">
        <v>486</v>
      </c>
      <c r="S204" s="5" t="s">
        <v>486</v>
      </c>
      <c r="T204" s="11" t="s">
        <v>486</v>
      </c>
      <c r="U204" s="10" t="s">
        <v>486</v>
      </c>
      <c r="V204" s="5" t="s">
        <v>486</v>
      </c>
      <c r="W204" s="5" t="s">
        <v>486</v>
      </c>
      <c r="X204" s="11" t="s">
        <v>486</v>
      </c>
      <c r="Y204" s="10" t="s">
        <v>486</v>
      </c>
      <c r="Z204" s="5" t="s">
        <v>486</v>
      </c>
      <c r="AA204" s="5" t="s">
        <v>486</v>
      </c>
      <c r="AB204" s="11" t="s">
        <v>486</v>
      </c>
      <c r="AC204" s="10"/>
    </row>
    <row r="205" spans="1:29" x14ac:dyDescent="0.35">
      <c r="A205" s="11"/>
      <c r="B205" s="8" t="s">
        <v>449</v>
      </c>
      <c r="C205" s="9" t="s">
        <v>486</v>
      </c>
      <c r="D205" s="10" t="s">
        <v>486</v>
      </c>
      <c r="E205" s="5" t="s">
        <v>486</v>
      </c>
      <c r="F205" s="5" t="s">
        <v>486</v>
      </c>
      <c r="G205" s="5" t="s">
        <v>486</v>
      </c>
      <c r="H205" s="11" t="s">
        <v>486</v>
      </c>
      <c r="I205" s="10" t="s">
        <v>486</v>
      </c>
      <c r="J205" s="5" t="s">
        <v>486</v>
      </c>
      <c r="K205" s="5" t="s">
        <v>486</v>
      </c>
      <c r="L205" s="11" t="s">
        <v>486</v>
      </c>
      <c r="M205" s="10" t="s">
        <v>486</v>
      </c>
      <c r="N205" s="5" t="s">
        <v>486</v>
      </c>
      <c r="O205" s="11" t="s">
        <v>486</v>
      </c>
      <c r="P205" s="10" t="s">
        <v>486</v>
      </c>
      <c r="Q205" s="5" t="s">
        <v>486</v>
      </c>
      <c r="R205" s="5" t="s">
        <v>486</v>
      </c>
      <c r="S205" s="5" t="s">
        <v>486</v>
      </c>
      <c r="T205" s="11" t="s">
        <v>486</v>
      </c>
      <c r="U205" s="10" t="s">
        <v>486</v>
      </c>
      <c r="V205" s="5" t="s">
        <v>486</v>
      </c>
      <c r="W205" s="5" t="s">
        <v>486</v>
      </c>
      <c r="X205" s="11" t="s">
        <v>486</v>
      </c>
      <c r="Y205" s="10" t="s">
        <v>486</v>
      </c>
      <c r="Z205" s="5" t="s">
        <v>486</v>
      </c>
      <c r="AA205" s="5" t="s">
        <v>486</v>
      </c>
      <c r="AB205" s="11" t="s">
        <v>486</v>
      </c>
      <c r="AC205" s="10"/>
    </row>
    <row r="206" spans="1:29" x14ac:dyDescent="0.35">
      <c r="A206" s="11"/>
      <c r="B206" s="22" t="s">
        <v>1822</v>
      </c>
      <c r="C206" s="23">
        <v>27</v>
      </c>
      <c r="D206" s="24">
        <v>22</v>
      </c>
      <c r="E206" s="25">
        <v>4</v>
      </c>
      <c r="F206" s="25">
        <v>1</v>
      </c>
      <c r="G206" s="25" t="s">
        <v>486</v>
      </c>
      <c r="H206" s="26" t="s">
        <v>486</v>
      </c>
      <c r="I206" s="24">
        <v>9</v>
      </c>
      <c r="J206" s="25">
        <v>5</v>
      </c>
      <c r="K206" s="25">
        <v>8</v>
      </c>
      <c r="L206" s="26" t="s">
        <v>486</v>
      </c>
      <c r="M206" s="24">
        <v>7</v>
      </c>
      <c r="N206" s="25">
        <v>18</v>
      </c>
      <c r="O206" s="26">
        <v>1</v>
      </c>
      <c r="P206" s="24">
        <v>18</v>
      </c>
      <c r="Q206" s="25">
        <v>7</v>
      </c>
      <c r="R206" s="25">
        <v>2</v>
      </c>
      <c r="S206" s="25" t="s">
        <v>486</v>
      </c>
      <c r="T206" s="26" t="s">
        <v>486</v>
      </c>
      <c r="U206" s="24">
        <v>4</v>
      </c>
      <c r="V206" s="25">
        <v>2</v>
      </c>
      <c r="W206" s="25">
        <v>11</v>
      </c>
      <c r="X206" s="26" t="s">
        <v>486</v>
      </c>
      <c r="Y206" s="24">
        <v>4</v>
      </c>
      <c r="Z206" s="25">
        <v>23</v>
      </c>
      <c r="AA206" s="25" t="s">
        <v>511</v>
      </c>
      <c r="AB206" s="26" t="s">
        <v>486</v>
      </c>
      <c r="AC206" s="10"/>
    </row>
    <row r="207" spans="1:29" x14ac:dyDescent="0.35">
      <c r="A207" s="11"/>
      <c r="B207" s="22" t="s">
        <v>449</v>
      </c>
      <c r="C207" s="23" t="s">
        <v>511</v>
      </c>
      <c r="D207" s="28">
        <v>0.01</v>
      </c>
      <c r="E207" s="25" t="s">
        <v>511</v>
      </c>
      <c r="F207" s="25" t="s">
        <v>511</v>
      </c>
      <c r="G207" s="25" t="s">
        <v>486</v>
      </c>
      <c r="H207" s="26" t="s">
        <v>486</v>
      </c>
      <c r="I207" s="24" t="s">
        <v>511</v>
      </c>
      <c r="J207" s="29">
        <v>0.01</v>
      </c>
      <c r="K207" s="29">
        <v>0.01</v>
      </c>
      <c r="L207" s="26" t="s">
        <v>486</v>
      </c>
      <c r="M207" s="24" t="s">
        <v>511</v>
      </c>
      <c r="N207" s="29">
        <v>0.01</v>
      </c>
      <c r="O207" s="26" t="s">
        <v>511</v>
      </c>
      <c r="P207" s="24" t="s">
        <v>511</v>
      </c>
      <c r="Q207" s="25" t="s">
        <v>511</v>
      </c>
      <c r="R207" s="29">
        <v>0.01</v>
      </c>
      <c r="S207" s="25" t="s">
        <v>486</v>
      </c>
      <c r="T207" s="26" t="s">
        <v>486</v>
      </c>
      <c r="U207" s="28">
        <v>0.01</v>
      </c>
      <c r="V207" s="29">
        <v>0.01</v>
      </c>
      <c r="W207" s="29">
        <v>0.01</v>
      </c>
      <c r="X207" s="26" t="s">
        <v>486</v>
      </c>
      <c r="Y207" s="24" t="s">
        <v>511</v>
      </c>
      <c r="Z207" s="29">
        <v>0.01</v>
      </c>
      <c r="AA207" s="25" t="s">
        <v>511</v>
      </c>
      <c r="AB207" s="26" t="s">
        <v>486</v>
      </c>
      <c r="AC207" s="10"/>
    </row>
    <row r="208" spans="1:29" x14ac:dyDescent="0.35">
      <c r="A208" s="11"/>
      <c r="B208" s="22" t="s">
        <v>449</v>
      </c>
      <c r="C208" s="24" t="s">
        <v>449</v>
      </c>
      <c r="D208" s="24" t="s">
        <v>449</v>
      </c>
      <c r="E208" s="25" t="s">
        <v>449</v>
      </c>
      <c r="F208" s="25" t="s">
        <v>449</v>
      </c>
      <c r="G208" s="25" t="s">
        <v>449</v>
      </c>
      <c r="H208" s="26" t="s">
        <v>449</v>
      </c>
      <c r="I208" s="24" t="s">
        <v>449</v>
      </c>
      <c r="J208" s="25" t="s">
        <v>449</v>
      </c>
      <c r="K208" s="25" t="s">
        <v>600</v>
      </c>
      <c r="L208" s="26" t="s">
        <v>449</v>
      </c>
      <c r="M208" s="24" t="s">
        <v>449</v>
      </c>
      <c r="N208" s="25" t="s">
        <v>449</v>
      </c>
      <c r="O208" s="26" t="s">
        <v>449</v>
      </c>
      <c r="P208" s="24" t="s">
        <v>449</v>
      </c>
      <c r="Q208" s="25" t="s">
        <v>449</v>
      </c>
      <c r="R208" s="25" t="s">
        <v>449</v>
      </c>
      <c r="S208" s="25" t="s">
        <v>449</v>
      </c>
      <c r="T208" s="26" t="s">
        <v>449</v>
      </c>
      <c r="U208" s="24" t="s">
        <v>449</v>
      </c>
      <c r="V208" s="25" t="s">
        <v>449</v>
      </c>
      <c r="W208" s="25" t="s">
        <v>449</v>
      </c>
      <c r="X208" s="26" t="s">
        <v>449</v>
      </c>
      <c r="Y208" s="24" t="s">
        <v>449</v>
      </c>
      <c r="Z208" s="25" t="s">
        <v>449</v>
      </c>
      <c r="AA208" s="25" t="s">
        <v>449</v>
      </c>
      <c r="AB208" s="26" t="s">
        <v>449</v>
      </c>
      <c r="AC208" s="10"/>
    </row>
    <row r="209" spans="1:29" x14ac:dyDescent="0.35">
      <c r="A209" s="11"/>
      <c r="B209" s="8" t="s">
        <v>1823</v>
      </c>
      <c r="C209" s="9" t="s">
        <v>486</v>
      </c>
      <c r="D209" s="10" t="s">
        <v>486</v>
      </c>
      <c r="E209" s="5" t="s">
        <v>486</v>
      </c>
      <c r="F209" s="5" t="s">
        <v>486</v>
      </c>
      <c r="G209" s="5" t="s">
        <v>486</v>
      </c>
      <c r="H209" s="11" t="s">
        <v>486</v>
      </c>
      <c r="I209" s="10" t="s">
        <v>486</v>
      </c>
      <c r="J209" s="5" t="s">
        <v>486</v>
      </c>
      <c r="K209" s="5" t="s">
        <v>486</v>
      </c>
      <c r="L209" s="11" t="s">
        <v>486</v>
      </c>
      <c r="M209" s="10" t="s">
        <v>486</v>
      </c>
      <c r="N209" s="5" t="s">
        <v>486</v>
      </c>
      <c r="O209" s="11" t="s">
        <v>486</v>
      </c>
      <c r="P209" s="10" t="s">
        <v>486</v>
      </c>
      <c r="Q209" s="5" t="s">
        <v>486</v>
      </c>
      <c r="R209" s="5" t="s">
        <v>486</v>
      </c>
      <c r="S209" s="5" t="s">
        <v>486</v>
      </c>
      <c r="T209" s="11" t="s">
        <v>486</v>
      </c>
      <c r="U209" s="10" t="s">
        <v>486</v>
      </c>
      <c r="V209" s="5" t="s">
        <v>486</v>
      </c>
      <c r="W209" s="5" t="s">
        <v>486</v>
      </c>
      <c r="X209" s="11" t="s">
        <v>486</v>
      </c>
      <c r="Y209" s="10" t="s">
        <v>486</v>
      </c>
      <c r="Z209" s="5" t="s">
        <v>486</v>
      </c>
      <c r="AA209" s="5" t="s">
        <v>486</v>
      </c>
      <c r="AB209" s="11" t="s">
        <v>486</v>
      </c>
      <c r="AC209" s="10"/>
    </row>
    <row r="210" spans="1:29" x14ac:dyDescent="0.35">
      <c r="A210" s="11"/>
      <c r="B210" s="8" t="s">
        <v>449</v>
      </c>
      <c r="C210" s="9" t="s">
        <v>486</v>
      </c>
      <c r="D210" s="10" t="s">
        <v>486</v>
      </c>
      <c r="E210" s="5" t="s">
        <v>486</v>
      </c>
      <c r="F210" s="5" t="s">
        <v>486</v>
      </c>
      <c r="G210" s="5" t="s">
        <v>486</v>
      </c>
      <c r="H210" s="11" t="s">
        <v>486</v>
      </c>
      <c r="I210" s="10" t="s">
        <v>486</v>
      </c>
      <c r="J210" s="5" t="s">
        <v>486</v>
      </c>
      <c r="K210" s="5" t="s">
        <v>486</v>
      </c>
      <c r="L210" s="11" t="s">
        <v>486</v>
      </c>
      <c r="M210" s="10" t="s">
        <v>486</v>
      </c>
      <c r="N210" s="5" t="s">
        <v>486</v>
      </c>
      <c r="O210" s="11" t="s">
        <v>486</v>
      </c>
      <c r="P210" s="10" t="s">
        <v>486</v>
      </c>
      <c r="Q210" s="5" t="s">
        <v>486</v>
      </c>
      <c r="R210" s="5" t="s">
        <v>486</v>
      </c>
      <c r="S210" s="5" t="s">
        <v>486</v>
      </c>
      <c r="T210" s="11" t="s">
        <v>486</v>
      </c>
      <c r="U210" s="10" t="s">
        <v>486</v>
      </c>
      <c r="V210" s="5" t="s">
        <v>486</v>
      </c>
      <c r="W210" s="5" t="s">
        <v>486</v>
      </c>
      <c r="X210" s="11" t="s">
        <v>486</v>
      </c>
      <c r="Y210" s="10" t="s">
        <v>486</v>
      </c>
      <c r="Z210" s="5" t="s">
        <v>486</v>
      </c>
      <c r="AA210" s="5" t="s">
        <v>486</v>
      </c>
      <c r="AB210" s="11" t="s">
        <v>486</v>
      </c>
      <c r="AC210" s="10"/>
    </row>
    <row r="211" spans="1:29" x14ac:dyDescent="0.35">
      <c r="A211" s="11"/>
      <c r="B211" s="22" t="s">
        <v>1824</v>
      </c>
      <c r="C211" s="23" t="s">
        <v>486</v>
      </c>
      <c r="D211" s="24" t="s">
        <v>486</v>
      </c>
      <c r="E211" s="25" t="s">
        <v>486</v>
      </c>
      <c r="F211" s="25" t="s">
        <v>486</v>
      </c>
      <c r="G211" s="25" t="s">
        <v>486</v>
      </c>
      <c r="H211" s="26" t="s">
        <v>486</v>
      </c>
      <c r="I211" s="24" t="s">
        <v>486</v>
      </c>
      <c r="J211" s="25" t="s">
        <v>486</v>
      </c>
      <c r="K211" s="25" t="s">
        <v>486</v>
      </c>
      <c r="L211" s="26" t="s">
        <v>486</v>
      </c>
      <c r="M211" s="24" t="s">
        <v>486</v>
      </c>
      <c r="N211" s="25" t="s">
        <v>486</v>
      </c>
      <c r="O211" s="26" t="s">
        <v>486</v>
      </c>
      <c r="P211" s="24" t="s">
        <v>486</v>
      </c>
      <c r="Q211" s="25" t="s">
        <v>486</v>
      </c>
      <c r="R211" s="25" t="s">
        <v>486</v>
      </c>
      <c r="S211" s="25" t="s">
        <v>486</v>
      </c>
      <c r="T211" s="26" t="s">
        <v>486</v>
      </c>
      <c r="U211" s="24" t="s">
        <v>486</v>
      </c>
      <c r="V211" s="25" t="s">
        <v>486</v>
      </c>
      <c r="W211" s="25" t="s">
        <v>486</v>
      </c>
      <c r="X211" s="26" t="s">
        <v>486</v>
      </c>
      <c r="Y211" s="24" t="s">
        <v>486</v>
      </c>
      <c r="Z211" s="25" t="s">
        <v>486</v>
      </c>
      <c r="AA211" s="25" t="s">
        <v>486</v>
      </c>
      <c r="AB211" s="26" t="s">
        <v>486</v>
      </c>
      <c r="AC211" s="10"/>
    </row>
    <row r="212" spans="1:29" x14ac:dyDescent="0.35">
      <c r="A212" s="11"/>
      <c r="B212" s="22" t="s">
        <v>449</v>
      </c>
      <c r="C212" s="23" t="s">
        <v>486</v>
      </c>
      <c r="D212" s="24" t="s">
        <v>486</v>
      </c>
      <c r="E212" s="25" t="s">
        <v>486</v>
      </c>
      <c r="F212" s="25" t="s">
        <v>486</v>
      </c>
      <c r="G212" s="25" t="s">
        <v>486</v>
      </c>
      <c r="H212" s="26" t="s">
        <v>486</v>
      </c>
      <c r="I212" s="24" t="s">
        <v>486</v>
      </c>
      <c r="J212" s="25" t="s">
        <v>486</v>
      </c>
      <c r="K212" s="25" t="s">
        <v>486</v>
      </c>
      <c r="L212" s="26" t="s">
        <v>486</v>
      </c>
      <c r="M212" s="24" t="s">
        <v>486</v>
      </c>
      <c r="N212" s="25" t="s">
        <v>486</v>
      </c>
      <c r="O212" s="26" t="s">
        <v>486</v>
      </c>
      <c r="P212" s="24" t="s">
        <v>486</v>
      </c>
      <c r="Q212" s="25" t="s">
        <v>486</v>
      </c>
      <c r="R212" s="25" t="s">
        <v>486</v>
      </c>
      <c r="S212" s="25" t="s">
        <v>486</v>
      </c>
      <c r="T212" s="26" t="s">
        <v>486</v>
      </c>
      <c r="U212" s="24" t="s">
        <v>486</v>
      </c>
      <c r="V212" s="25" t="s">
        <v>486</v>
      </c>
      <c r="W212" s="25" t="s">
        <v>486</v>
      </c>
      <c r="X212" s="26" t="s">
        <v>486</v>
      </c>
      <c r="Y212" s="24" t="s">
        <v>486</v>
      </c>
      <c r="Z212" s="25" t="s">
        <v>486</v>
      </c>
      <c r="AA212" s="25" t="s">
        <v>486</v>
      </c>
      <c r="AB212" s="26" t="s">
        <v>486</v>
      </c>
      <c r="AC212" s="10"/>
    </row>
    <row r="213" spans="1:29" x14ac:dyDescent="0.35">
      <c r="A213" s="11"/>
      <c r="B213" s="8" t="s">
        <v>1825</v>
      </c>
      <c r="C213" s="9">
        <v>222</v>
      </c>
      <c r="D213" s="10">
        <v>113</v>
      </c>
      <c r="E213" s="5">
        <v>73</v>
      </c>
      <c r="F213" s="5">
        <v>26</v>
      </c>
      <c r="G213" s="5" t="s">
        <v>486</v>
      </c>
      <c r="H213" s="11" t="s">
        <v>486</v>
      </c>
      <c r="I213" s="10">
        <v>70</v>
      </c>
      <c r="J213" s="5">
        <v>24</v>
      </c>
      <c r="K213" s="5">
        <v>19</v>
      </c>
      <c r="L213" s="11" t="s">
        <v>486</v>
      </c>
      <c r="M213" s="10">
        <v>84</v>
      </c>
      <c r="N213" s="5">
        <v>117</v>
      </c>
      <c r="O213" s="11">
        <v>18</v>
      </c>
      <c r="P213" s="10">
        <v>153</v>
      </c>
      <c r="Q213" s="5">
        <v>63</v>
      </c>
      <c r="R213" s="5">
        <v>6</v>
      </c>
      <c r="S213" s="5" t="s">
        <v>486</v>
      </c>
      <c r="T213" s="11" t="s">
        <v>486</v>
      </c>
      <c r="U213" s="10">
        <v>10</v>
      </c>
      <c r="V213" s="5" t="s">
        <v>486</v>
      </c>
      <c r="W213" s="5">
        <v>75</v>
      </c>
      <c r="X213" s="11">
        <v>4</v>
      </c>
      <c r="Y213" s="10">
        <v>48</v>
      </c>
      <c r="Z213" s="5">
        <v>168</v>
      </c>
      <c r="AA213" s="5">
        <v>2</v>
      </c>
      <c r="AB213" s="11">
        <v>2</v>
      </c>
      <c r="AC213" s="10"/>
    </row>
    <row r="214" spans="1:29" x14ac:dyDescent="0.35">
      <c r="A214" s="11"/>
      <c r="B214" s="8" t="s">
        <v>449</v>
      </c>
      <c r="C214" s="12">
        <v>0.04</v>
      </c>
      <c r="D214" s="13">
        <v>0.03</v>
      </c>
      <c r="E214" s="14">
        <v>0.06</v>
      </c>
      <c r="F214" s="14">
        <v>7.0000000000000007E-2</v>
      </c>
      <c r="G214" s="5" t="s">
        <v>486</v>
      </c>
      <c r="H214" s="11" t="s">
        <v>486</v>
      </c>
      <c r="I214" s="13">
        <v>0.03</v>
      </c>
      <c r="J214" s="14">
        <v>0.05</v>
      </c>
      <c r="K214" s="14">
        <v>0.03</v>
      </c>
      <c r="L214" s="11" t="s">
        <v>486</v>
      </c>
      <c r="M214" s="13">
        <v>0.04</v>
      </c>
      <c r="N214" s="14">
        <v>0.04</v>
      </c>
      <c r="O214" s="15">
        <v>0.05</v>
      </c>
      <c r="P214" s="13">
        <v>0.04</v>
      </c>
      <c r="Q214" s="14">
        <v>0.04</v>
      </c>
      <c r="R214" s="14">
        <v>0.02</v>
      </c>
      <c r="S214" s="5" t="s">
        <v>486</v>
      </c>
      <c r="T214" s="11" t="s">
        <v>486</v>
      </c>
      <c r="U214" s="13">
        <v>0.02</v>
      </c>
      <c r="V214" s="5" t="s">
        <v>486</v>
      </c>
      <c r="W214" s="14">
        <v>0.03</v>
      </c>
      <c r="X214" s="15">
        <v>0.08</v>
      </c>
      <c r="Y214" s="13">
        <v>0.04</v>
      </c>
      <c r="Z214" s="14">
        <v>0.04</v>
      </c>
      <c r="AA214" s="14">
        <v>0.02</v>
      </c>
      <c r="AB214" s="15">
        <v>0.06</v>
      </c>
      <c r="AC214" s="10"/>
    </row>
    <row r="215" spans="1:29" x14ac:dyDescent="0.35">
      <c r="A215" s="11"/>
      <c r="B215" s="8" t="s">
        <v>449</v>
      </c>
      <c r="C215" s="10" t="s">
        <v>1826</v>
      </c>
      <c r="D215" s="10" t="s">
        <v>449</v>
      </c>
      <c r="E215" s="5" t="s">
        <v>489</v>
      </c>
      <c r="F215" s="5" t="s">
        <v>489</v>
      </c>
      <c r="G215" s="5" t="s">
        <v>449</v>
      </c>
      <c r="H215" s="11" t="s">
        <v>449</v>
      </c>
      <c r="I215" s="10" t="s">
        <v>449</v>
      </c>
      <c r="J215" s="5" t="s">
        <v>665</v>
      </c>
      <c r="K215" s="5" t="s">
        <v>449</v>
      </c>
      <c r="L215" s="11" t="s">
        <v>449</v>
      </c>
      <c r="M215" s="10" t="s">
        <v>449</v>
      </c>
      <c r="N215" s="5" t="s">
        <v>449</v>
      </c>
      <c r="O215" s="11" t="s">
        <v>449</v>
      </c>
      <c r="P215" s="10" t="s">
        <v>449</v>
      </c>
      <c r="Q215" s="5" t="s">
        <v>449</v>
      </c>
      <c r="R215" s="5" t="s">
        <v>449</v>
      </c>
      <c r="S215" s="5" t="s">
        <v>449</v>
      </c>
      <c r="T215" s="11" t="s">
        <v>449</v>
      </c>
      <c r="U215" s="10" t="s">
        <v>449</v>
      </c>
      <c r="V215" s="5" t="s">
        <v>449</v>
      </c>
      <c r="W215" s="5" t="s">
        <v>647</v>
      </c>
      <c r="X215" s="11" t="s">
        <v>449</v>
      </c>
      <c r="Y215" s="10" t="s">
        <v>449</v>
      </c>
      <c r="Z215" s="5" t="s">
        <v>449</v>
      </c>
      <c r="AA215" s="5" t="s">
        <v>449</v>
      </c>
      <c r="AB215" s="11" t="s">
        <v>449</v>
      </c>
      <c r="AC215" s="10"/>
    </row>
    <row r="216" spans="1:29" x14ac:dyDescent="0.35">
      <c r="A216" s="11"/>
      <c r="B216" s="22" t="s">
        <v>1827</v>
      </c>
      <c r="C216" s="23">
        <v>18</v>
      </c>
      <c r="D216" s="24">
        <v>17</v>
      </c>
      <c r="E216" s="25">
        <v>1</v>
      </c>
      <c r="F216" s="25" t="s">
        <v>486</v>
      </c>
      <c r="G216" s="25" t="s">
        <v>486</v>
      </c>
      <c r="H216" s="26" t="s">
        <v>486</v>
      </c>
      <c r="I216" s="24">
        <v>9</v>
      </c>
      <c r="J216" s="25">
        <v>2</v>
      </c>
      <c r="K216" s="25">
        <v>6</v>
      </c>
      <c r="L216" s="26" t="s">
        <v>486</v>
      </c>
      <c r="M216" s="24">
        <v>9</v>
      </c>
      <c r="N216" s="25">
        <v>10</v>
      </c>
      <c r="O216" s="26" t="s">
        <v>486</v>
      </c>
      <c r="P216" s="24">
        <v>11</v>
      </c>
      <c r="Q216" s="25">
        <v>6</v>
      </c>
      <c r="R216" s="25" t="s">
        <v>486</v>
      </c>
      <c r="S216" s="25">
        <v>1</v>
      </c>
      <c r="T216" s="26" t="s">
        <v>486</v>
      </c>
      <c r="U216" s="24">
        <v>6</v>
      </c>
      <c r="V216" s="25">
        <v>1</v>
      </c>
      <c r="W216" s="25">
        <v>8</v>
      </c>
      <c r="X216" s="26" t="s">
        <v>486</v>
      </c>
      <c r="Y216" s="24">
        <v>8</v>
      </c>
      <c r="Z216" s="25">
        <v>11</v>
      </c>
      <c r="AA216" s="25" t="s">
        <v>486</v>
      </c>
      <c r="AB216" s="26" t="s">
        <v>486</v>
      </c>
      <c r="AC216" s="10"/>
    </row>
    <row r="217" spans="1:29" x14ac:dyDescent="0.35">
      <c r="A217" s="11"/>
      <c r="B217" s="22" t="s">
        <v>449</v>
      </c>
      <c r="C217" s="23" t="s">
        <v>511</v>
      </c>
      <c r="D217" s="24" t="s">
        <v>511</v>
      </c>
      <c r="E217" s="25" t="s">
        <v>511</v>
      </c>
      <c r="F217" s="25" t="s">
        <v>486</v>
      </c>
      <c r="G217" s="25" t="s">
        <v>486</v>
      </c>
      <c r="H217" s="26" t="s">
        <v>486</v>
      </c>
      <c r="I217" s="24" t="s">
        <v>511</v>
      </c>
      <c r="J217" s="25" t="s">
        <v>511</v>
      </c>
      <c r="K217" s="29">
        <v>0.01</v>
      </c>
      <c r="L217" s="26" t="s">
        <v>486</v>
      </c>
      <c r="M217" s="24" t="s">
        <v>511</v>
      </c>
      <c r="N217" s="25" t="s">
        <v>511</v>
      </c>
      <c r="O217" s="26" t="s">
        <v>486</v>
      </c>
      <c r="P217" s="24" t="s">
        <v>511</v>
      </c>
      <c r="Q217" s="25" t="s">
        <v>511</v>
      </c>
      <c r="R217" s="25" t="s">
        <v>486</v>
      </c>
      <c r="S217" s="29">
        <v>0.03</v>
      </c>
      <c r="T217" s="26" t="s">
        <v>486</v>
      </c>
      <c r="U217" s="28">
        <v>0.01</v>
      </c>
      <c r="V217" s="25" t="s">
        <v>511</v>
      </c>
      <c r="W217" s="25" t="s">
        <v>511</v>
      </c>
      <c r="X217" s="26" t="s">
        <v>486</v>
      </c>
      <c r="Y217" s="28">
        <v>0.01</v>
      </c>
      <c r="Z217" s="25" t="s">
        <v>511</v>
      </c>
      <c r="AA217" s="25" t="s">
        <v>486</v>
      </c>
      <c r="AB217" s="26" t="s">
        <v>486</v>
      </c>
      <c r="AC217" s="10"/>
    </row>
    <row r="218" spans="1:29" x14ac:dyDescent="0.35">
      <c r="A218" s="11"/>
      <c r="B218" s="22" t="s">
        <v>449</v>
      </c>
      <c r="C218" s="24" t="s">
        <v>449</v>
      </c>
      <c r="D218" s="24" t="s">
        <v>505</v>
      </c>
      <c r="E218" s="25" t="s">
        <v>449</v>
      </c>
      <c r="F218" s="25" t="s">
        <v>449</v>
      </c>
      <c r="G218" s="25" t="s">
        <v>449</v>
      </c>
      <c r="H218" s="26" t="s">
        <v>449</v>
      </c>
      <c r="I218" s="24" t="s">
        <v>449</v>
      </c>
      <c r="J218" s="25" t="s">
        <v>449</v>
      </c>
      <c r="K218" s="25" t="s">
        <v>600</v>
      </c>
      <c r="L218" s="26" t="s">
        <v>449</v>
      </c>
      <c r="M218" s="24" t="s">
        <v>449</v>
      </c>
      <c r="N218" s="25" t="s">
        <v>449</v>
      </c>
      <c r="O218" s="26" t="s">
        <v>449</v>
      </c>
      <c r="P218" s="24" t="s">
        <v>449</v>
      </c>
      <c r="Q218" s="25" t="s">
        <v>449</v>
      </c>
      <c r="R218" s="25" t="s">
        <v>449</v>
      </c>
      <c r="S218" s="25" t="s">
        <v>449</v>
      </c>
      <c r="T218" s="26" t="s">
        <v>449</v>
      </c>
      <c r="U218" s="24" t="s">
        <v>501</v>
      </c>
      <c r="V218" s="25" t="s">
        <v>449</v>
      </c>
      <c r="W218" s="25" t="s">
        <v>449</v>
      </c>
      <c r="X218" s="26" t="s">
        <v>449</v>
      </c>
      <c r="Y218" s="24" t="s">
        <v>449</v>
      </c>
      <c r="Z218" s="25" t="s">
        <v>449</v>
      </c>
      <c r="AA218" s="25" t="s">
        <v>449</v>
      </c>
      <c r="AB218" s="26" t="s">
        <v>449</v>
      </c>
      <c r="AC218" s="10"/>
    </row>
    <row r="219" spans="1:29" x14ac:dyDescent="0.35">
      <c r="A219" s="11"/>
      <c r="B219" s="8" t="s">
        <v>1828</v>
      </c>
      <c r="C219" s="9">
        <v>11</v>
      </c>
      <c r="D219" s="10">
        <v>6</v>
      </c>
      <c r="E219" s="5">
        <v>1</v>
      </c>
      <c r="F219" s="5">
        <v>1</v>
      </c>
      <c r="G219" s="5" t="s">
        <v>486</v>
      </c>
      <c r="H219" s="11" t="s">
        <v>486</v>
      </c>
      <c r="I219" s="10">
        <v>5</v>
      </c>
      <c r="J219" s="5" t="s">
        <v>486</v>
      </c>
      <c r="K219" s="5">
        <v>1</v>
      </c>
      <c r="L219" s="11" t="s">
        <v>486</v>
      </c>
      <c r="M219" s="10">
        <v>4</v>
      </c>
      <c r="N219" s="5">
        <v>7</v>
      </c>
      <c r="O219" s="11" t="s">
        <v>511</v>
      </c>
      <c r="P219" s="10">
        <v>8</v>
      </c>
      <c r="Q219" s="5">
        <v>3</v>
      </c>
      <c r="R219" s="5" t="s">
        <v>486</v>
      </c>
      <c r="S219" s="5" t="s">
        <v>511</v>
      </c>
      <c r="T219" s="11" t="s">
        <v>486</v>
      </c>
      <c r="U219" s="10">
        <v>3</v>
      </c>
      <c r="V219" s="5">
        <v>1</v>
      </c>
      <c r="W219" s="5">
        <v>2</v>
      </c>
      <c r="X219" s="11" t="s">
        <v>486</v>
      </c>
      <c r="Y219" s="10">
        <v>4</v>
      </c>
      <c r="Z219" s="5">
        <v>7</v>
      </c>
      <c r="AA219" s="5" t="s">
        <v>486</v>
      </c>
      <c r="AB219" s="11" t="s">
        <v>486</v>
      </c>
      <c r="AC219" s="10"/>
    </row>
    <row r="220" spans="1:29" x14ac:dyDescent="0.35">
      <c r="A220" s="11"/>
      <c r="B220" s="8" t="s">
        <v>449</v>
      </c>
      <c r="C220" s="9" t="s">
        <v>511</v>
      </c>
      <c r="D220" s="10" t="s">
        <v>511</v>
      </c>
      <c r="E220" s="5" t="s">
        <v>511</v>
      </c>
      <c r="F220" s="5" t="s">
        <v>511</v>
      </c>
      <c r="G220" s="5" t="s">
        <v>486</v>
      </c>
      <c r="H220" s="11" t="s">
        <v>486</v>
      </c>
      <c r="I220" s="10" t="s">
        <v>511</v>
      </c>
      <c r="J220" s="5" t="s">
        <v>486</v>
      </c>
      <c r="K220" s="5" t="s">
        <v>511</v>
      </c>
      <c r="L220" s="11" t="s">
        <v>486</v>
      </c>
      <c r="M220" s="10" t="s">
        <v>511</v>
      </c>
      <c r="N220" s="5" t="s">
        <v>511</v>
      </c>
      <c r="O220" s="11" t="s">
        <v>511</v>
      </c>
      <c r="P220" s="10" t="s">
        <v>511</v>
      </c>
      <c r="Q220" s="5" t="s">
        <v>511</v>
      </c>
      <c r="R220" s="5" t="s">
        <v>486</v>
      </c>
      <c r="S220" s="14">
        <v>0.01</v>
      </c>
      <c r="T220" s="11" t="s">
        <v>486</v>
      </c>
      <c r="U220" s="13">
        <v>0.01</v>
      </c>
      <c r="V220" s="5" t="s">
        <v>511</v>
      </c>
      <c r="W220" s="5" t="s">
        <v>511</v>
      </c>
      <c r="X220" s="11" t="s">
        <v>486</v>
      </c>
      <c r="Y220" s="10" t="s">
        <v>511</v>
      </c>
      <c r="Z220" s="5" t="s">
        <v>511</v>
      </c>
      <c r="AA220" s="5" t="s">
        <v>486</v>
      </c>
      <c r="AB220" s="11" t="s">
        <v>486</v>
      </c>
      <c r="AC220" s="10"/>
    </row>
    <row r="221" spans="1:29" x14ac:dyDescent="0.35">
      <c r="A221" s="11"/>
      <c r="B221" s="22" t="s">
        <v>1829</v>
      </c>
      <c r="C221" s="23">
        <v>44</v>
      </c>
      <c r="D221" s="24">
        <v>35</v>
      </c>
      <c r="E221" s="25">
        <v>6</v>
      </c>
      <c r="F221" s="25">
        <v>2</v>
      </c>
      <c r="G221" s="25" t="s">
        <v>486</v>
      </c>
      <c r="H221" s="26" t="s">
        <v>486</v>
      </c>
      <c r="I221" s="24">
        <v>23</v>
      </c>
      <c r="J221" s="25">
        <v>2</v>
      </c>
      <c r="K221" s="25">
        <v>10</v>
      </c>
      <c r="L221" s="26" t="s">
        <v>486</v>
      </c>
      <c r="M221" s="24">
        <v>12</v>
      </c>
      <c r="N221" s="25">
        <v>30</v>
      </c>
      <c r="O221" s="26">
        <v>3</v>
      </c>
      <c r="P221" s="24">
        <v>33</v>
      </c>
      <c r="Q221" s="25">
        <v>10</v>
      </c>
      <c r="R221" s="25">
        <v>1</v>
      </c>
      <c r="S221" s="25" t="s">
        <v>486</v>
      </c>
      <c r="T221" s="26" t="s">
        <v>486</v>
      </c>
      <c r="U221" s="24">
        <v>5</v>
      </c>
      <c r="V221" s="25">
        <v>2</v>
      </c>
      <c r="W221" s="25">
        <v>26</v>
      </c>
      <c r="X221" s="26" t="s">
        <v>486</v>
      </c>
      <c r="Y221" s="24">
        <v>7</v>
      </c>
      <c r="Z221" s="25">
        <v>36</v>
      </c>
      <c r="AA221" s="25">
        <v>1</v>
      </c>
      <c r="AB221" s="26" t="s">
        <v>486</v>
      </c>
      <c r="AC221" s="10"/>
    </row>
    <row r="222" spans="1:29" x14ac:dyDescent="0.35">
      <c r="A222" s="11"/>
      <c r="B222" s="22" t="s">
        <v>449</v>
      </c>
      <c r="C222" s="27">
        <v>0.01</v>
      </c>
      <c r="D222" s="28">
        <v>0.01</v>
      </c>
      <c r="E222" s="29">
        <v>0.01</v>
      </c>
      <c r="F222" s="25" t="s">
        <v>511</v>
      </c>
      <c r="G222" s="25" t="s">
        <v>486</v>
      </c>
      <c r="H222" s="26" t="s">
        <v>486</v>
      </c>
      <c r="I222" s="28">
        <v>0.01</v>
      </c>
      <c r="J222" s="29">
        <v>0.01</v>
      </c>
      <c r="K222" s="29">
        <v>0.02</v>
      </c>
      <c r="L222" s="26" t="s">
        <v>486</v>
      </c>
      <c r="M222" s="28">
        <v>0.01</v>
      </c>
      <c r="N222" s="29">
        <v>0.01</v>
      </c>
      <c r="O222" s="30">
        <v>0.01</v>
      </c>
      <c r="P222" s="28">
        <v>0.01</v>
      </c>
      <c r="Q222" s="29">
        <v>0.01</v>
      </c>
      <c r="R222" s="25" t="s">
        <v>511</v>
      </c>
      <c r="S222" s="25" t="s">
        <v>486</v>
      </c>
      <c r="T222" s="26" t="s">
        <v>486</v>
      </c>
      <c r="U222" s="28">
        <v>0.01</v>
      </c>
      <c r="V222" s="29">
        <v>0.01</v>
      </c>
      <c r="W222" s="29">
        <v>0.01</v>
      </c>
      <c r="X222" s="26" t="s">
        <v>486</v>
      </c>
      <c r="Y222" s="28">
        <v>0.01</v>
      </c>
      <c r="Z222" s="29">
        <v>0.01</v>
      </c>
      <c r="AA222" s="29">
        <v>0.01</v>
      </c>
      <c r="AB222" s="26" t="s">
        <v>486</v>
      </c>
      <c r="AC222" s="10"/>
    </row>
    <row r="223" spans="1:29" x14ac:dyDescent="0.35">
      <c r="A223" s="11"/>
      <c r="B223" s="22" t="s">
        <v>449</v>
      </c>
      <c r="C223" s="24" t="s">
        <v>449</v>
      </c>
      <c r="D223" s="24" t="s">
        <v>449</v>
      </c>
      <c r="E223" s="25" t="s">
        <v>449</v>
      </c>
      <c r="F223" s="25" t="s">
        <v>449</v>
      </c>
      <c r="G223" s="25" t="s">
        <v>449</v>
      </c>
      <c r="H223" s="26" t="s">
        <v>449</v>
      </c>
      <c r="I223" s="24" t="s">
        <v>449</v>
      </c>
      <c r="J223" s="25" t="s">
        <v>449</v>
      </c>
      <c r="K223" s="25" t="s">
        <v>505</v>
      </c>
      <c r="L223" s="26" t="s">
        <v>449</v>
      </c>
      <c r="M223" s="24" t="s">
        <v>449</v>
      </c>
      <c r="N223" s="25" t="s">
        <v>449</v>
      </c>
      <c r="O223" s="26" t="s">
        <v>449</v>
      </c>
      <c r="P223" s="24" t="s">
        <v>449</v>
      </c>
      <c r="Q223" s="25" t="s">
        <v>449</v>
      </c>
      <c r="R223" s="25" t="s">
        <v>449</v>
      </c>
      <c r="S223" s="25" t="s">
        <v>449</v>
      </c>
      <c r="T223" s="26" t="s">
        <v>449</v>
      </c>
      <c r="U223" s="24" t="s">
        <v>449</v>
      </c>
      <c r="V223" s="25" t="s">
        <v>449</v>
      </c>
      <c r="W223" s="25" t="s">
        <v>505</v>
      </c>
      <c r="X223" s="26" t="s">
        <v>449</v>
      </c>
      <c r="Y223" s="24" t="s">
        <v>449</v>
      </c>
      <c r="Z223" s="25" t="s">
        <v>449</v>
      </c>
      <c r="AA223" s="25" t="s">
        <v>449</v>
      </c>
      <c r="AB223" s="26" t="s">
        <v>449</v>
      </c>
      <c r="AC223" s="10"/>
    </row>
    <row r="224" spans="1:29" x14ac:dyDescent="0.35">
      <c r="A224" s="11"/>
      <c r="B224" s="8" t="s">
        <v>1830</v>
      </c>
      <c r="C224" s="9">
        <v>183</v>
      </c>
      <c r="D224" s="10">
        <v>113</v>
      </c>
      <c r="E224" s="5">
        <v>32</v>
      </c>
      <c r="F224" s="5">
        <v>27</v>
      </c>
      <c r="G224" s="5" t="s">
        <v>486</v>
      </c>
      <c r="H224" s="11" t="s">
        <v>486</v>
      </c>
      <c r="I224" s="10">
        <v>76</v>
      </c>
      <c r="J224" s="5">
        <v>15</v>
      </c>
      <c r="K224" s="5">
        <v>20</v>
      </c>
      <c r="L224" s="11">
        <v>2</v>
      </c>
      <c r="M224" s="10">
        <v>57</v>
      </c>
      <c r="N224" s="5">
        <v>117</v>
      </c>
      <c r="O224" s="11">
        <v>9</v>
      </c>
      <c r="P224" s="10">
        <v>108</v>
      </c>
      <c r="Q224" s="5">
        <v>68</v>
      </c>
      <c r="R224" s="5">
        <v>7</v>
      </c>
      <c r="S224" s="5" t="s">
        <v>486</v>
      </c>
      <c r="T224" s="11" t="s">
        <v>486</v>
      </c>
      <c r="U224" s="10">
        <v>20</v>
      </c>
      <c r="V224" s="5">
        <v>18</v>
      </c>
      <c r="W224" s="5">
        <v>55</v>
      </c>
      <c r="X224" s="11" t="s">
        <v>486</v>
      </c>
      <c r="Y224" s="10">
        <v>40</v>
      </c>
      <c r="Z224" s="5">
        <v>137</v>
      </c>
      <c r="AA224" s="5">
        <v>3</v>
      </c>
      <c r="AB224" s="11">
        <v>3</v>
      </c>
      <c r="AC224" s="10"/>
    </row>
    <row r="225" spans="1:29" x14ac:dyDescent="0.35">
      <c r="A225" s="11"/>
      <c r="B225" s="8" t="s">
        <v>449</v>
      </c>
      <c r="C225" s="12">
        <v>0.03</v>
      </c>
      <c r="D225" s="13">
        <v>0.03</v>
      </c>
      <c r="E225" s="14">
        <v>0.03</v>
      </c>
      <c r="F225" s="14">
        <v>7.0000000000000007E-2</v>
      </c>
      <c r="G225" s="5" t="s">
        <v>486</v>
      </c>
      <c r="H225" s="11" t="s">
        <v>486</v>
      </c>
      <c r="I225" s="13">
        <v>0.03</v>
      </c>
      <c r="J225" s="14">
        <v>0.03</v>
      </c>
      <c r="K225" s="14">
        <v>0.03</v>
      </c>
      <c r="L225" s="15">
        <v>0.13</v>
      </c>
      <c r="M225" s="13">
        <v>0.03</v>
      </c>
      <c r="N225" s="14">
        <v>0.04</v>
      </c>
      <c r="O225" s="15">
        <v>0.03</v>
      </c>
      <c r="P225" s="13">
        <v>0.03</v>
      </c>
      <c r="Q225" s="14">
        <v>0.04</v>
      </c>
      <c r="R225" s="14">
        <v>0.03</v>
      </c>
      <c r="S225" s="5" t="s">
        <v>486</v>
      </c>
      <c r="T225" s="11" t="s">
        <v>486</v>
      </c>
      <c r="U225" s="13">
        <v>0.04</v>
      </c>
      <c r="V225" s="14">
        <v>0.06</v>
      </c>
      <c r="W225" s="14">
        <v>0.03</v>
      </c>
      <c r="X225" s="11" t="s">
        <v>486</v>
      </c>
      <c r="Y225" s="13">
        <v>0.03</v>
      </c>
      <c r="Z225" s="14">
        <v>0.03</v>
      </c>
      <c r="AA225" s="14">
        <v>0.02</v>
      </c>
      <c r="AB225" s="15">
        <v>7.0000000000000007E-2</v>
      </c>
      <c r="AC225" s="10"/>
    </row>
    <row r="226" spans="1:29" x14ac:dyDescent="0.35">
      <c r="A226" s="11"/>
      <c r="B226" s="8" t="s">
        <v>449</v>
      </c>
      <c r="C226" s="10" t="s">
        <v>559</v>
      </c>
      <c r="D226" s="10" t="s">
        <v>449</v>
      </c>
      <c r="E226" s="5" t="s">
        <v>449</v>
      </c>
      <c r="F226" s="5" t="s">
        <v>648</v>
      </c>
      <c r="G226" s="5" t="s">
        <v>449</v>
      </c>
      <c r="H226" s="11" t="s">
        <v>449</v>
      </c>
      <c r="I226" s="10" t="s">
        <v>449</v>
      </c>
      <c r="J226" s="5" t="s">
        <v>449</v>
      </c>
      <c r="K226" s="5" t="s">
        <v>449</v>
      </c>
      <c r="L226" s="11" t="s">
        <v>449</v>
      </c>
      <c r="M226" s="10" t="s">
        <v>449</v>
      </c>
      <c r="N226" s="5" t="s">
        <v>603</v>
      </c>
      <c r="O226" s="11" t="s">
        <v>449</v>
      </c>
      <c r="P226" s="10" t="s">
        <v>449</v>
      </c>
      <c r="Q226" s="5" t="s">
        <v>505</v>
      </c>
      <c r="R226" s="5" t="s">
        <v>449</v>
      </c>
      <c r="S226" s="5" t="s">
        <v>449</v>
      </c>
      <c r="T226" s="11" t="s">
        <v>449</v>
      </c>
      <c r="U226" s="10" t="s">
        <v>449</v>
      </c>
      <c r="V226" s="5" t="s">
        <v>501</v>
      </c>
      <c r="W226" s="5" t="s">
        <v>449</v>
      </c>
      <c r="X226" s="11" t="s">
        <v>449</v>
      </c>
      <c r="Y226" s="10" t="s">
        <v>449</v>
      </c>
      <c r="Z226" s="5" t="s">
        <v>449</v>
      </c>
      <c r="AA226" s="5" t="s">
        <v>449</v>
      </c>
      <c r="AB226" s="11" t="s">
        <v>449</v>
      </c>
      <c r="AC226" s="10"/>
    </row>
    <row r="227" spans="1:29" x14ac:dyDescent="0.35">
      <c r="A227" s="11"/>
      <c r="B227" s="22" t="s">
        <v>1831</v>
      </c>
      <c r="C227" s="23">
        <v>7</v>
      </c>
      <c r="D227" s="24">
        <v>4</v>
      </c>
      <c r="E227" s="25" t="s">
        <v>486</v>
      </c>
      <c r="F227" s="25" t="s">
        <v>486</v>
      </c>
      <c r="G227" s="25" t="s">
        <v>486</v>
      </c>
      <c r="H227" s="26">
        <v>4</v>
      </c>
      <c r="I227" s="24">
        <v>4</v>
      </c>
      <c r="J227" s="25" t="s">
        <v>486</v>
      </c>
      <c r="K227" s="25" t="s">
        <v>486</v>
      </c>
      <c r="L227" s="26" t="s">
        <v>486</v>
      </c>
      <c r="M227" s="24" t="s">
        <v>486</v>
      </c>
      <c r="N227" s="25">
        <v>4</v>
      </c>
      <c r="O227" s="26" t="s">
        <v>486</v>
      </c>
      <c r="P227" s="24">
        <v>7</v>
      </c>
      <c r="Q227" s="25" t="s">
        <v>486</v>
      </c>
      <c r="R227" s="25" t="s">
        <v>486</v>
      </c>
      <c r="S227" s="25" t="s">
        <v>486</v>
      </c>
      <c r="T227" s="26" t="s">
        <v>486</v>
      </c>
      <c r="U227" s="24" t="s">
        <v>486</v>
      </c>
      <c r="V227" s="25" t="s">
        <v>486</v>
      </c>
      <c r="W227" s="25">
        <v>4</v>
      </c>
      <c r="X227" s="26" t="s">
        <v>486</v>
      </c>
      <c r="Y227" s="24">
        <v>4</v>
      </c>
      <c r="Z227" s="25">
        <v>4</v>
      </c>
      <c r="AA227" s="25" t="s">
        <v>486</v>
      </c>
      <c r="AB227" s="26" t="s">
        <v>486</v>
      </c>
      <c r="AC227" s="10"/>
    </row>
    <row r="228" spans="1:29" x14ac:dyDescent="0.35">
      <c r="A228" s="11"/>
      <c r="B228" s="22" t="s">
        <v>449</v>
      </c>
      <c r="C228" s="23" t="s">
        <v>511</v>
      </c>
      <c r="D228" s="24" t="s">
        <v>511</v>
      </c>
      <c r="E228" s="25" t="s">
        <v>486</v>
      </c>
      <c r="F228" s="25" t="s">
        <v>486</v>
      </c>
      <c r="G228" s="25" t="s">
        <v>486</v>
      </c>
      <c r="H228" s="30">
        <v>0.18</v>
      </c>
      <c r="I228" s="24" t="s">
        <v>511</v>
      </c>
      <c r="J228" s="25" t="s">
        <v>486</v>
      </c>
      <c r="K228" s="25" t="s">
        <v>486</v>
      </c>
      <c r="L228" s="26" t="s">
        <v>486</v>
      </c>
      <c r="M228" s="24" t="s">
        <v>486</v>
      </c>
      <c r="N228" s="25" t="s">
        <v>511</v>
      </c>
      <c r="O228" s="26" t="s">
        <v>486</v>
      </c>
      <c r="P228" s="24" t="s">
        <v>511</v>
      </c>
      <c r="Q228" s="25" t="s">
        <v>486</v>
      </c>
      <c r="R228" s="25" t="s">
        <v>486</v>
      </c>
      <c r="S228" s="25" t="s">
        <v>486</v>
      </c>
      <c r="T228" s="26" t="s">
        <v>486</v>
      </c>
      <c r="U228" s="24" t="s">
        <v>486</v>
      </c>
      <c r="V228" s="25" t="s">
        <v>486</v>
      </c>
      <c r="W228" s="25" t="s">
        <v>511</v>
      </c>
      <c r="X228" s="26" t="s">
        <v>486</v>
      </c>
      <c r="Y228" s="24" t="s">
        <v>511</v>
      </c>
      <c r="Z228" s="25" t="s">
        <v>511</v>
      </c>
      <c r="AA228" s="25" t="s">
        <v>486</v>
      </c>
      <c r="AB228" s="26" t="s">
        <v>486</v>
      </c>
      <c r="AC228" s="10"/>
    </row>
    <row r="229" spans="1:29" x14ac:dyDescent="0.35">
      <c r="A229" s="11"/>
      <c r="B229" s="8" t="s">
        <v>1832</v>
      </c>
      <c r="C229" s="9">
        <v>96</v>
      </c>
      <c r="D229" s="10">
        <v>79</v>
      </c>
      <c r="E229" s="5">
        <v>11</v>
      </c>
      <c r="F229" s="5">
        <v>6</v>
      </c>
      <c r="G229" s="5" t="s">
        <v>486</v>
      </c>
      <c r="H229" s="11" t="s">
        <v>486</v>
      </c>
      <c r="I229" s="10">
        <v>57</v>
      </c>
      <c r="J229" s="5">
        <v>16</v>
      </c>
      <c r="K229" s="5">
        <v>7</v>
      </c>
      <c r="L229" s="11" t="s">
        <v>486</v>
      </c>
      <c r="M229" s="10">
        <v>31</v>
      </c>
      <c r="N229" s="5">
        <v>64</v>
      </c>
      <c r="O229" s="11">
        <v>1</v>
      </c>
      <c r="P229" s="10">
        <v>51</v>
      </c>
      <c r="Q229" s="5">
        <v>41</v>
      </c>
      <c r="R229" s="5">
        <v>4</v>
      </c>
      <c r="S229" s="5" t="s">
        <v>486</v>
      </c>
      <c r="T229" s="11" t="s">
        <v>486</v>
      </c>
      <c r="U229" s="10">
        <v>5</v>
      </c>
      <c r="V229" s="5">
        <v>7</v>
      </c>
      <c r="W229" s="5">
        <v>48</v>
      </c>
      <c r="X229" s="11" t="s">
        <v>486</v>
      </c>
      <c r="Y229" s="10">
        <v>20</v>
      </c>
      <c r="Z229" s="5">
        <v>72</v>
      </c>
      <c r="AA229" s="5" t="s">
        <v>486</v>
      </c>
      <c r="AB229" s="11" t="s">
        <v>486</v>
      </c>
      <c r="AC229" s="10"/>
    </row>
    <row r="230" spans="1:29" x14ac:dyDescent="0.35">
      <c r="A230" s="11"/>
      <c r="B230" s="8" t="s">
        <v>449</v>
      </c>
      <c r="C230" s="12">
        <v>0.02</v>
      </c>
      <c r="D230" s="13">
        <v>0.02</v>
      </c>
      <c r="E230" s="14">
        <v>0.01</v>
      </c>
      <c r="F230" s="14">
        <v>0.02</v>
      </c>
      <c r="G230" s="5" t="s">
        <v>486</v>
      </c>
      <c r="H230" s="11" t="s">
        <v>486</v>
      </c>
      <c r="I230" s="13">
        <v>0.02</v>
      </c>
      <c r="J230" s="14">
        <v>0.04</v>
      </c>
      <c r="K230" s="14">
        <v>0.01</v>
      </c>
      <c r="L230" s="11" t="s">
        <v>486</v>
      </c>
      <c r="M230" s="13">
        <v>0.01</v>
      </c>
      <c r="N230" s="14">
        <v>0.02</v>
      </c>
      <c r="O230" s="11" t="s">
        <v>511</v>
      </c>
      <c r="P230" s="13">
        <v>0.01</v>
      </c>
      <c r="Q230" s="14">
        <v>0.03</v>
      </c>
      <c r="R230" s="14">
        <v>0.01</v>
      </c>
      <c r="S230" s="5" t="s">
        <v>486</v>
      </c>
      <c r="T230" s="11" t="s">
        <v>486</v>
      </c>
      <c r="U230" s="13">
        <v>0.01</v>
      </c>
      <c r="V230" s="14">
        <v>0.02</v>
      </c>
      <c r="W230" s="14">
        <v>0.02</v>
      </c>
      <c r="X230" s="11" t="s">
        <v>486</v>
      </c>
      <c r="Y230" s="13">
        <v>0.02</v>
      </c>
      <c r="Z230" s="14">
        <v>0.02</v>
      </c>
      <c r="AA230" s="5" t="s">
        <v>486</v>
      </c>
      <c r="AB230" s="11" t="s">
        <v>486</v>
      </c>
      <c r="AC230" s="10"/>
    </row>
    <row r="231" spans="1:29" x14ac:dyDescent="0.35">
      <c r="A231" s="11"/>
      <c r="B231" s="8" t="s">
        <v>449</v>
      </c>
      <c r="C231" s="10" t="s">
        <v>707</v>
      </c>
      <c r="D231" s="10" t="s">
        <v>513</v>
      </c>
      <c r="E231" s="5" t="s">
        <v>449</v>
      </c>
      <c r="F231" s="5" t="s">
        <v>449</v>
      </c>
      <c r="G231" s="5" t="s">
        <v>449</v>
      </c>
      <c r="H231" s="11" t="s">
        <v>449</v>
      </c>
      <c r="I231" s="10" t="s">
        <v>505</v>
      </c>
      <c r="J231" s="5" t="s">
        <v>514</v>
      </c>
      <c r="K231" s="5" t="s">
        <v>449</v>
      </c>
      <c r="L231" s="11" t="s">
        <v>449</v>
      </c>
      <c r="M231" s="10" t="s">
        <v>449</v>
      </c>
      <c r="N231" s="5" t="s">
        <v>505</v>
      </c>
      <c r="O231" s="11" t="s">
        <v>449</v>
      </c>
      <c r="P231" s="10" t="s">
        <v>449</v>
      </c>
      <c r="Q231" s="5" t="s">
        <v>523</v>
      </c>
      <c r="R231" s="5" t="s">
        <v>449</v>
      </c>
      <c r="S231" s="5" t="s">
        <v>449</v>
      </c>
      <c r="T231" s="11" t="s">
        <v>449</v>
      </c>
      <c r="U231" s="10" t="s">
        <v>449</v>
      </c>
      <c r="V231" s="5" t="s">
        <v>449</v>
      </c>
      <c r="W231" s="5" t="s">
        <v>449</v>
      </c>
      <c r="X231" s="11" t="s">
        <v>449</v>
      </c>
      <c r="Y231" s="10" t="s">
        <v>449</v>
      </c>
      <c r="Z231" s="5" t="s">
        <v>449</v>
      </c>
      <c r="AA231" s="5" t="s">
        <v>449</v>
      </c>
      <c r="AB231" s="11" t="s">
        <v>449</v>
      </c>
      <c r="AC231" s="10"/>
    </row>
    <row r="232" spans="1:29" x14ac:dyDescent="0.35">
      <c r="A232" s="11"/>
      <c r="B232" s="22" t="s">
        <v>1833</v>
      </c>
      <c r="C232" s="23">
        <v>43</v>
      </c>
      <c r="D232" s="24">
        <v>25</v>
      </c>
      <c r="E232" s="25">
        <v>6</v>
      </c>
      <c r="F232" s="25">
        <v>4</v>
      </c>
      <c r="G232" s="25" t="s">
        <v>486</v>
      </c>
      <c r="H232" s="26">
        <v>4</v>
      </c>
      <c r="I232" s="24">
        <v>24</v>
      </c>
      <c r="J232" s="25" t="s">
        <v>486</v>
      </c>
      <c r="K232" s="25">
        <v>1</v>
      </c>
      <c r="L232" s="26" t="s">
        <v>486</v>
      </c>
      <c r="M232" s="24">
        <v>25</v>
      </c>
      <c r="N232" s="25">
        <v>17</v>
      </c>
      <c r="O232" s="26">
        <v>1</v>
      </c>
      <c r="P232" s="24">
        <v>22</v>
      </c>
      <c r="Q232" s="25">
        <v>14</v>
      </c>
      <c r="R232" s="25">
        <v>6</v>
      </c>
      <c r="S232" s="25" t="s">
        <v>486</v>
      </c>
      <c r="T232" s="26" t="s">
        <v>486</v>
      </c>
      <c r="U232" s="24">
        <v>4</v>
      </c>
      <c r="V232" s="25" t="s">
        <v>486</v>
      </c>
      <c r="W232" s="25">
        <v>21</v>
      </c>
      <c r="X232" s="26" t="s">
        <v>486</v>
      </c>
      <c r="Y232" s="24">
        <v>5</v>
      </c>
      <c r="Z232" s="25">
        <v>35</v>
      </c>
      <c r="AA232" s="25">
        <v>2</v>
      </c>
      <c r="AB232" s="26">
        <v>1</v>
      </c>
      <c r="AC232" s="10"/>
    </row>
    <row r="233" spans="1:29" x14ac:dyDescent="0.35">
      <c r="A233" s="11"/>
      <c r="B233" s="22" t="s">
        <v>449</v>
      </c>
      <c r="C233" s="27">
        <v>0.01</v>
      </c>
      <c r="D233" s="28">
        <v>0.01</v>
      </c>
      <c r="E233" s="25" t="s">
        <v>511</v>
      </c>
      <c r="F233" s="29">
        <v>0.01</v>
      </c>
      <c r="G233" s="25" t="s">
        <v>486</v>
      </c>
      <c r="H233" s="30">
        <v>0.21</v>
      </c>
      <c r="I233" s="28">
        <v>0.01</v>
      </c>
      <c r="J233" s="25" t="s">
        <v>486</v>
      </c>
      <c r="K233" s="25" t="s">
        <v>511</v>
      </c>
      <c r="L233" s="26" t="s">
        <v>486</v>
      </c>
      <c r="M233" s="28">
        <v>0.01</v>
      </c>
      <c r="N233" s="29">
        <v>0.01</v>
      </c>
      <c r="O233" s="26" t="s">
        <v>511</v>
      </c>
      <c r="P233" s="28">
        <v>0.01</v>
      </c>
      <c r="Q233" s="29">
        <v>0.01</v>
      </c>
      <c r="R233" s="29">
        <v>0.02</v>
      </c>
      <c r="S233" s="25" t="s">
        <v>486</v>
      </c>
      <c r="T233" s="26" t="s">
        <v>486</v>
      </c>
      <c r="U233" s="28">
        <v>0.01</v>
      </c>
      <c r="V233" s="25" t="s">
        <v>486</v>
      </c>
      <c r="W233" s="29">
        <v>0.01</v>
      </c>
      <c r="X233" s="26" t="s">
        <v>486</v>
      </c>
      <c r="Y233" s="24" t="s">
        <v>511</v>
      </c>
      <c r="Z233" s="29">
        <v>0.01</v>
      </c>
      <c r="AA233" s="29">
        <v>0.02</v>
      </c>
      <c r="AB233" s="30">
        <v>0.02</v>
      </c>
      <c r="AC233" s="10"/>
    </row>
    <row r="234" spans="1:29" x14ac:dyDescent="0.35">
      <c r="A234" s="11"/>
      <c r="B234" s="22" t="s">
        <v>449</v>
      </c>
      <c r="C234" s="24" t="s">
        <v>449</v>
      </c>
      <c r="D234" s="24" t="s">
        <v>449</v>
      </c>
      <c r="E234" s="25" t="s">
        <v>449</v>
      </c>
      <c r="F234" s="25" t="s">
        <v>449</v>
      </c>
      <c r="G234" s="25" t="s">
        <v>449</v>
      </c>
      <c r="H234" s="26" t="s">
        <v>449</v>
      </c>
      <c r="I234" s="24" t="s">
        <v>449</v>
      </c>
      <c r="J234" s="25" t="s">
        <v>449</v>
      </c>
      <c r="K234" s="25" t="s">
        <v>449</v>
      </c>
      <c r="L234" s="26" t="s">
        <v>449</v>
      </c>
      <c r="M234" s="24" t="s">
        <v>449</v>
      </c>
      <c r="N234" s="25" t="s">
        <v>449</v>
      </c>
      <c r="O234" s="26" t="s">
        <v>449</v>
      </c>
      <c r="P234" s="24" t="s">
        <v>449</v>
      </c>
      <c r="Q234" s="25" t="s">
        <v>449</v>
      </c>
      <c r="R234" s="25" t="s">
        <v>523</v>
      </c>
      <c r="S234" s="25" t="s">
        <v>449</v>
      </c>
      <c r="T234" s="26" t="s">
        <v>449</v>
      </c>
      <c r="U234" s="24" t="s">
        <v>449</v>
      </c>
      <c r="V234" s="25" t="s">
        <v>449</v>
      </c>
      <c r="W234" s="25" t="s">
        <v>449</v>
      </c>
      <c r="X234" s="26" t="s">
        <v>449</v>
      </c>
      <c r="Y234" s="24" t="s">
        <v>449</v>
      </c>
      <c r="Z234" s="25" t="s">
        <v>449</v>
      </c>
      <c r="AA234" s="25" t="s">
        <v>449</v>
      </c>
      <c r="AB234" s="26" t="s">
        <v>449</v>
      </c>
      <c r="AC234" s="10"/>
    </row>
    <row r="235" spans="1:29" x14ac:dyDescent="0.35">
      <c r="A235" s="11"/>
      <c r="B235" s="8" t="s">
        <v>1834</v>
      </c>
      <c r="C235" s="9">
        <v>48</v>
      </c>
      <c r="D235" s="10">
        <v>37</v>
      </c>
      <c r="E235" s="5">
        <v>8</v>
      </c>
      <c r="F235" s="5">
        <v>2</v>
      </c>
      <c r="G235" s="5" t="s">
        <v>486</v>
      </c>
      <c r="H235" s="11" t="s">
        <v>486</v>
      </c>
      <c r="I235" s="10">
        <v>25</v>
      </c>
      <c r="J235" s="5">
        <v>5</v>
      </c>
      <c r="K235" s="5">
        <v>7</v>
      </c>
      <c r="L235" s="11" t="s">
        <v>486</v>
      </c>
      <c r="M235" s="10">
        <v>16</v>
      </c>
      <c r="N235" s="5">
        <v>30</v>
      </c>
      <c r="O235" s="11">
        <v>2</v>
      </c>
      <c r="P235" s="10">
        <v>34</v>
      </c>
      <c r="Q235" s="5">
        <v>14</v>
      </c>
      <c r="R235" s="5">
        <v>1</v>
      </c>
      <c r="S235" s="5" t="s">
        <v>486</v>
      </c>
      <c r="T235" s="11" t="s">
        <v>486</v>
      </c>
      <c r="U235" s="10">
        <v>5</v>
      </c>
      <c r="V235" s="5">
        <v>3</v>
      </c>
      <c r="W235" s="5">
        <v>25</v>
      </c>
      <c r="X235" s="11" t="s">
        <v>486</v>
      </c>
      <c r="Y235" s="10">
        <v>8</v>
      </c>
      <c r="Z235" s="5">
        <v>41</v>
      </c>
      <c r="AA235" s="5" t="s">
        <v>486</v>
      </c>
      <c r="AB235" s="11" t="s">
        <v>486</v>
      </c>
      <c r="AC235" s="10"/>
    </row>
    <row r="236" spans="1:29" x14ac:dyDescent="0.35">
      <c r="A236" s="11"/>
      <c r="B236" s="8" t="s">
        <v>449</v>
      </c>
      <c r="C236" s="12">
        <v>0.01</v>
      </c>
      <c r="D236" s="13">
        <v>0.01</v>
      </c>
      <c r="E236" s="14">
        <v>0.01</v>
      </c>
      <c r="F236" s="14">
        <v>0.01</v>
      </c>
      <c r="G236" s="5" t="s">
        <v>486</v>
      </c>
      <c r="H236" s="11" t="s">
        <v>486</v>
      </c>
      <c r="I236" s="13">
        <v>0.01</v>
      </c>
      <c r="J236" s="14">
        <v>0.01</v>
      </c>
      <c r="K236" s="14">
        <v>0.01</v>
      </c>
      <c r="L236" s="11" t="s">
        <v>486</v>
      </c>
      <c r="M236" s="13">
        <v>0.01</v>
      </c>
      <c r="N236" s="14">
        <v>0.01</v>
      </c>
      <c r="O236" s="15">
        <v>0.01</v>
      </c>
      <c r="P236" s="13">
        <v>0.01</v>
      </c>
      <c r="Q236" s="14">
        <v>0.01</v>
      </c>
      <c r="R236" s="5" t="s">
        <v>511</v>
      </c>
      <c r="S236" s="5" t="s">
        <v>486</v>
      </c>
      <c r="T236" s="11" t="s">
        <v>486</v>
      </c>
      <c r="U236" s="13">
        <v>0.01</v>
      </c>
      <c r="V236" s="14">
        <v>0.01</v>
      </c>
      <c r="W236" s="14">
        <v>0.01</v>
      </c>
      <c r="X236" s="11" t="s">
        <v>486</v>
      </c>
      <c r="Y236" s="13">
        <v>0.01</v>
      </c>
      <c r="Z236" s="14">
        <v>0.01</v>
      </c>
      <c r="AA236" s="5" t="s">
        <v>486</v>
      </c>
      <c r="AB236" s="11" t="s">
        <v>486</v>
      </c>
      <c r="AC236" s="10"/>
    </row>
    <row r="237" spans="1:29" x14ac:dyDescent="0.35">
      <c r="A237" s="11"/>
      <c r="B237" s="22" t="s">
        <v>1835</v>
      </c>
      <c r="C237" s="23">
        <v>18</v>
      </c>
      <c r="D237" s="24">
        <v>13</v>
      </c>
      <c r="E237" s="25">
        <v>3</v>
      </c>
      <c r="F237" s="25">
        <v>2</v>
      </c>
      <c r="G237" s="25" t="s">
        <v>486</v>
      </c>
      <c r="H237" s="26" t="s">
        <v>486</v>
      </c>
      <c r="I237" s="24">
        <v>11</v>
      </c>
      <c r="J237" s="25" t="s">
        <v>511</v>
      </c>
      <c r="K237" s="25">
        <v>2</v>
      </c>
      <c r="L237" s="26" t="s">
        <v>486</v>
      </c>
      <c r="M237" s="24">
        <v>5</v>
      </c>
      <c r="N237" s="25">
        <v>13</v>
      </c>
      <c r="O237" s="26" t="s">
        <v>511</v>
      </c>
      <c r="P237" s="24">
        <v>9</v>
      </c>
      <c r="Q237" s="25">
        <v>9</v>
      </c>
      <c r="R237" s="25" t="s">
        <v>511</v>
      </c>
      <c r="S237" s="25" t="s">
        <v>486</v>
      </c>
      <c r="T237" s="26" t="s">
        <v>486</v>
      </c>
      <c r="U237" s="24">
        <v>1</v>
      </c>
      <c r="V237" s="25">
        <v>1</v>
      </c>
      <c r="W237" s="25">
        <v>10</v>
      </c>
      <c r="X237" s="26" t="s">
        <v>511</v>
      </c>
      <c r="Y237" s="24">
        <v>4</v>
      </c>
      <c r="Z237" s="25">
        <v>14</v>
      </c>
      <c r="AA237" s="25" t="s">
        <v>486</v>
      </c>
      <c r="AB237" s="26" t="s">
        <v>486</v>
      </c>
      <c r="AC237" s="10"/>
    </row>
    <row r="238" spans="1:29" x14ac:dyDescent="0.35">
      <c r="A238" s="11"/>
      <c r="B238" s="22" t="s">
        <v>449</v>
      </c>
      <c r="C238" s="23" t="s">
        <v>511</v>
      </c>
      <c r="D238" s="24" t="s">
        <v>511</v>
      </c>
      <c r="E238" s="25" t="s">
        <v>511</v>
      </c>
      <c r="F238" s="29">
        <v>0.01</v>
      </c>
      <c r="G238" s="25" t="s">
        <v>486</v>
      </c>
      <c r="H238" s="26" t="s">
        <v>486</v>
      </c>
      <c r="I238" s="24" t="s">
        <v>511</v>
      </c>
      <c r="J238" s="25" t="s">
        <v>511</v>
      </c>
      <c r="K238" s="25" t="s">
        <v>511</v>
      </c>
      <c r="L238" s="26" t="s">
        <v>486</v>
      </c>
      <c r="M238" s="24" t="s">
        <v>511</v>
      </c>
      <c r="N238" s="25" t="s">
        <v>511</v>
      </c>
      <c r="O238" s="26" t="s">
        <v>511</v>
      </c>
      <c r="P238" s="24" t="s">
        <v>511</v>
      </c>
      <c r="Q238" s="29">
        <v>0.01</v>
      </c>
      <c r="R238" s="25" t="s">
        <v>511</v>
      </c>
      <c r="S238" s="25" t="s">
        <v>486</v>
      </c>
      <c r="T238" s="26" t="s">
        <v>486</v>
      </c>
      <c r="U238" s="24" t="s">
        <v>511</v>
      </c>
      <c r="V238" s="25" t="s">
        <v>511</v>
      </c>
      <c r="W238" s="25" t="s">
        <v>511</v>
      </c>
      <c r="X238" s="30">
        <v>0.01</v>
      </c>
      <c r="Y238" s="24" t="s">
        <v>511</v>
      </c>
      <c r="Z238" s="25" t="s">
        <v>511</v>
      </c>
      <c r="AA238" s="25" t="s">
        <v>486</v>
      </c>
      <c r="AB238" s="26" t="s">
        <v>486</v>
      </c>
      <c r="AC238" s="10"/>
    </row>
    <row r="239" spans="1:29" x14ac:dyDescent="0.35">
      <c r="A239" s="11"/>
      <c r="B239" s="8" t="s">
        <v>1836</v>
      </c>
      <c r="C239" s="9">
        <v>1</v>
      </c>
      <c r="D239" s="10">
        <v>1</v>
      </c>
      <c r="E239" s="5" t="s">
        <v>486</v>
      </c>
      <c r="F239" s="5" t="s">
        <v>486</v>
      </c>
      <c r="G239" s="5" t="s">
        <v>486</v>
      </c>
      <c r="H239" s="11" t="s">
        <v>486</v>
      </c>
      <c r="I239" s="10" t="s">
        <v>486</v>
      </c>
      <c r="J239" s="5" t="s">
        <v>486</v>
      </c>
      <c r="K239" s="5">
        <v>1</v>
      </c>
      <c r="L239" s="11" t="s">
        <v>486</v>
      </c>
      <c r="M239" s="10" t="s">
        <v>486</v>
      </c>
      <c r="N239" s="5">
        <v>1</v>
      </c>
      <c r="O239" s="11" t="s">
        <v>486</v>
      </c>
      <c r="P239" s="10">
        <v>1</v>
      </c>
      <c r="Q239" s="5" t="s">
        <v>486</v>
      </c>
      <c r="R239" s="5" t="s">
        <v>486</v>
      </c>
      <c r="S239" s="5" t="s">
        <v>486</v>
      </c>
      <c r="T239" s="11" t="s">
        <v>486</v>
      </c>
      <c r="U239" s="10" t="s">
        <v>486</v>
      </c>
      <c r="V239" s="5">
        <v>1</v>
      </c>
      <c r="W239" s="5" t="s">
        <v>486</v>
      </c>
      <c r="X239" s="11" t="s">
        <v>486</v>
      </c>
      <c r="Y239" s="10" t="s">
        <v>486</v>
      </c>
      <c r="Z239" s="5">
        <v>1</v>
      </c>
      <c r="AA239" s="5" t="s">
        <v>486</v>
      </c>
      <c r="AB239" s="11" t="s">
        <v>486</v>
      </c>
      <c r="AC239" s="10"/>
    </row>
    <row r="240" spans="1:29" x14ac:dyDescent="0.35">
      <c r="A240" s="11"/>
      <c r="B240" s="8" t="s">
        <v>449</v>
      </c>
      <c r="C240" s="9" t="s">
        <v>511</v>
      </c>
      <c r="D240" s="10" t="s">
        <v>511</v>
      </c>
      <c r="E240" s="5" t="s">
        <v>486</v>
      </c>
      <c r="F240" s="5" t="s">
        <v>486</v>
      </c>
      <c r="G240" s="5" t="s">
        <v>486</v>
      </c>
      <c r="H240" s="11" t="s">
        <v>486</v>
      </c>
      <c r="I240" s="10" t="s">
        <v>486</v>
      </c>
      <c r="J240" s="5" t="s">
        <v>486</v>
      </c>
      <c r="K240" s="5" t="s">
        <v>511</v>
      </c>
      <c r="L240" s="11" t="s">
        <v>486</v>
      </c>
      <c r="M240" s="10" t="s">
        <v>486</v>
      </c>
      <c r="N240" s="5" t="s">
        <v>511</v>
      </c>
      <c r="O240" s="11" t="s">
        <v>486</v>
      </c>
      <c r="P240" s="10" t="s">
        <v>511</v>
      </c>
      <c r="Q240" s="5" t="s">
        <v>486</v>
      </c>
      <c r="R240" s="5" t="s">
        <v>486</v>
      </c>
      <c r="S240" s="5" t="s">
        <v>486</v>
      </c>
      <c r="T240" s="11" t="s">
        <v>486</v>
      </c>
      <c r="U240" s="10" t="s">
        <v>486</v>
      </c>
      <c r="V240" s="5" t="s">
        <v>511</v>
      </c>
      <c r="W240" s="5" t="s">
        <v>486</v>
      </c>
      <c r="X240" s="11" t="s">
        <v>486</v>
      </c>
      <c r="Y240" s="10" t="s">
        <v>486</v>
      </c>
      <c r="Z240" s="5" t="s">
        <v>511</v>
      </c>
      <c r="AA240" s="5" t="s">
        <v>486</v>
      </c>
      <c r="AB240" s="11" t="s">
        <v>486</v>
      </c>
      <c r="AC240" s="10"/>
    </row>
    <row r="241" spans="1:29" x14ac:dyDescent="0.35">
      <c r="A241" s="11"/>
      <c r="B241" s="8" t="s">
        <v>449</v>
      </c>
      <c r="C241" s="10" t="s">
        <v>449</v>
      </c>
      <c r="D241" s="10" t="s">
        <v>449</v>
      </c>
      <c r="E241" s="5" t="s">
        <v>449</v>
      </c>
      <c r="F241" s="5" t="s">
        <v>449</v>
      </c>
      <c r="G241" s="5" t="s">
        <v>449</v>
      </c>
      <c r="H241" s="11" t="s">
        <v>449</v>
      </c>
      <c r="I241" s="10" t="s">
        <v>449</v>
      </c>
      <c r="J241" s="5" t="s">
        <v>449</v>
      </c>
      <c r="K241" s="5" t="s">
        <v>600</v>
      </c>
      <c r="L241" s="11" t="s">
        <v>449</v>
      </c>
      <c r="M241" s="10" t="s">
        <v>449</v>
      </c>
      <c r="N241" s="5" t="s">
        <v>449</v>
      </c>
      <c r="O241" s="11" t="s">
        <v>449</v>
      </c>
      <c r="P241" s="10" t="s">
        <v>449</v>
      </c>
      <c r="Q241" s="5" t="s">
        <v>449</v>
      </c>
      <c r="R241" s="5" t="s">
        <v>449</v>
      </c>
      <c r="S241" s="5" t="s">
        <v>449</v>
      </c>
      <c r="T241" s="11" t="s">
        <v>449</v>
      </c>
      <c r="U241" s="10" t="s">
        <v>449</v>
      </c>
      <c r="V241" s="5" t="s">
        <v>501</v>
      </c>
      <c r="W241" s="5" t="s">
        <v>449</v>
      </c>
      <c r="X241" s="11" t="s">
        <v>449</v>
      </c>
      <c r="Y241" s="10" t="s">
        <v>449</v>
      </c>
      <c r="Z241" s="5" t="s">
        <v>449</v>
      </c>
      <c r="AA241" s="5" t="s">
        <v>449</v>
      </c>
      <c r="AB241" s="11" t="s">
        <v>449</v>
      </c>
      <c r="AC241" s="10"/>
    </row>
    <row r="242" spans="1:29" x14ac:dyDescent="0.35">
      <c r="A242" s="11"/>
      <c r="B242" s="22" t="s">
        <v>1837</v>
      </c>
      <c r="C242" s="23" t="s">
        <v>486</v>
      </c>
      <c r="D242" s="24" t="s">
        <v>486</v>
      </c>
      <c r="E242" s="25" t="s">
        <v>486</v>
      </c>
      <c r="F242" s="25" t="s">
        <v>486</v>
      </c>
      <c r="G242" s="25" t="s">
        <v>486</v>
      </c>
      <c r="H242" s="26" t="s">
        <v>486</v>
      </c>
      <c r="I242" s="24" t="s">
        <v>486</v>
      </c>
      <c r="J242" s="25" t="s">
        <v>486</v>
      </c>
      <c r="K242" s="25" t="s">
        <v>486</v>
      </c>
      <c r="L242" s="26" t="s">
        <v>486</v>
      </c>
      <c r="M242" s="24" t="s">
        <v>486</v>
      </c>
      <c r="N242" s="25" t="s">
        <v>486</v>
      </c>
      <c r="O242" s="26" t="s">
        <v>486</v>
      </c>
      <c r="P242" s="24" t="s">
        <v>486</v>
      </c>
      <c r="Q242" s="25" t="s">
        <v>486</v>
      </c>
      <c r="R242" s="25" t="s">
        <v>486</v>
      </c>
      <c r="S242" s="25" t="s">
        <v>486</v>
      </c>
      <c r="T242" s="26" t="s">
        <v>486</v>
      </c>
      <c r="U242" s="24" t="s">
        <v>486</v>
      </c>
      <c r="V242" s="25" t="s">
        <v>486</v>
      </c>
      <c r="W242" s="25" t="s">
        <v>486</v>
      </c>
      <c r="X242" s="26" t="s">
        <v>486</v>
      </c>
      <c r="Y242" s="24" t="s">
        <v>486</v>
      </c>
      <c r="Z242" s="25" t="s">
        <v>486</v>
      </c>
      <c r="AA242" s="25" t="s">
        <v>486</v>
      </c>
      <c r="AB242" s="26" t="s">
        <v>486</v>
      </c>
      <c r="AC242" s="10"/>
    </row>
    <row r="243" spans="1:29" x14ac:dyDescent="0.35">
      <c r="A243" s="11"/>
      <c r="B243" s="22" t="s">
        <v>449</v>
      </c>
      <c r="C243" s="23" t="s">
        <v>486</v>
      </c>
      <c r="D243" s="24" t="s">
        <v>486</v>
      </c>
      <c r="E243" s="25" t="s">
        <v>486</v>
      </c>
      <c r="F243" s="25" t="s">
        <v>486</v>
      </c>
      <c r="G243" s="25" t="s">
        <v>486</v>
      </c>
      <c r="H243" s="26" t="s">
        <v>486</v>
      </c>
      <c r="I243" s="24" t="s">
        <v>486</v>
      </c>
      <c r="J243" s="25" t="s">
        <v>486</v>
      </c>
      <c r="K243" s="25" t="s">
        <v>486</v>
      </c>
      <c r="L243" s="26" t="s">
        <v>486</v>
      </c>
      <c r="M243" s="24" t="s">
        <v>486</v>
      </c>
      <c r="N243" s="25" t="s">
        <v>486</v>
      </c>
      <c r="O243" s="26" t="s">
        <v>486</v>
      </c>
      <c r="P243" s="24" t="s">
        <v>486</v>
      </c>
      <c r="Q243" s="25" t="s">
        <v>486</v>
      </c>
      <c r="R243" s="25" t="s">
        <v>486</v>
      </c>
      <c r="S243" s="25" t="s">
        <v>486</v>
      </c>
      <c r="T243" s="26" t="s">
        <v>486</v>
      </c>
      <c r="U243" s="24" t="s">
        <v>486</v>
      </c>
      <c r="V243" s="25" t="s">
        <v>486</v>
      </c>
      <c r="W243" s="25" t="s">
        <v>486</v>
      </c>
      <c r="X243" s="26" t="s">
        <v>486</v>
      </c>
      <c r="Y243" s="24" t="s">
        <v>486</v>
      </c>
      <c r="Z243" s="25" t="s">
        <v>486</v>
      </c>
      <c r="AA243" s="25" t="s">
        <v>486</v>
      </c>
      <c r="AB243" s="26" t="s">
        <v>486</v>
      </c>
      <c r="AC243" s="10"/>
    </row>
    <row r="244" spans="1:29" x14ac:dyDescent="0.35">
      <c r="A244" s="11"/>
      <c r="B244" s="8" t="s">
        <v>1838</v>
      </c>
      <c r="C244" s="9">
        <v>15</v>
      </c>
      <c r="D244" s="10">
        <v>11</v>
      </c>
      <c r="E244" s="5">
        <v>3</v>
      </c>
      <c r="F244" s="5">
        <v>1</v>
      </c>
      <c r="G244" s="5" t="s">
        <v>486</v>
      </c>
      <c r="H244" s="11" t="s">
        <v>486</v>
      </c>
      <c r="I244" s="10">
        <v>10</v>
      </c>
      <c r="J244" s="5" t="s">
        <v>486</v>
      </c>
      <c r="K244" s="5">
        <v>1</v>
      </c>
      <c r="L244" s="11" t="s">
        <v>486</v>
      </c>
      <c r="M244" s="10">
        <v>5</v>
      </c>
      <c r="N244" s="5">
        <v>9</v>
      </c>
      <c r="O244" s="11">
        <v>1</v>
      </c>
      <c r="P244" s="10">
        <v>10</v>
      </c>
      <c r="Q244" s="5">
        <v>5</v>
      </c>
      <c r="R244" s="5" t="s">
        <v>511</v>
      </c>
      <c r="S244" s="5" t="s">
        <v>486</v>
      </c>
      <c r="T244" s="11" t="s">
        <v>486</v>
      </c>
      <c r="U244" s="10">
        <v>1</v>
      </c>
      <c r="V244" s="5" t="s">
        <v>511</v>
      </c>
      <c r="W244" s="5">
        <v>9</v>
      </c>
      <c r="X244" s="11" t="s">
        <v>486</v>
      </c>
      <c r="Y244" s="10">
        <v>2</v>
      </c>
      <c r="Z244" s="5">
        <v>12</v>
      </c>
      <c r="AA244" s="5" t="s">
        <v>486</v>
      </c>
      <c r="AB244" s="11" t="s">
        <v>486</v>
      </c>
      <c r="AC244" s="10"/>
    </row>
    <row r="245" spans="1:29" x14ac:dyDescent="0.35">
      <c r="A245" s="11"/>
      <c r="B245" s="8" t="s">
        <v>449</v>
      </c>
      <c r="C245" s="9" t="s">
        <v>511</v>
      </c>
      <c r="D245" s="10" t="s">
        <v>511</v>
      </c>
      <c r="E245" s="5" t="s">
        <v>511</v>
      </c>
      <c r="F245" s="5" t="s">
        <v>511</v>
      </c>
      <c r="G245" s="5" t="s">
        <v>486</v>
      </c>
      <c r="H245" s="11" t="s">
        <v>486</v>
      </c>
      <c r="I245" s="10" t="s">
        <v>511</v>
      </c>
      <c r="J245" s="5" t="s">
        <v>486</v>
      </c>
      <c r="K245" s="5" t="s">
        <v>511</v>
      </c>
      <c r="L245" s="11" t="s">
        <v>486</v>
      </c>
      <c r="M245" s="10" t="s">
        <v>511</v>
      </c>
      <c r="N245" s="5" t="s">
        <v>511</v>
      </c>
      <c r="O245" s="11" t="s">
        <v>511</v>
      </c>
      <c r="P245" s="10" t="s">
        <v>511</v>
      </c>
      <c r="Q245" s="5" t="s">
        <v>511</v>
      </c>
      <c r="R245" s="5" t="s">
        <v>511</v>
      </c>
      <c r="S245" s="5" t="s">
        <v>486</v>
      </c>
      <c r="T245" s="11" t="s">
        <v>486</v>
      </c>
      <c r="U245" s="10" t="s">
        <v>511</v>
      </c>
      <c r="V245" s="5" t="s">
        <v>511</v>
      </c>
      <c r="W245" s="5" t="s">
        <v>511</v>
      </c>
      <c r="X245" s="11" t="s">
        <v>486</v>
      </c>
      <c r="Y245" s="10" t="s">
        <v>511</v>
      </c>
      <c r="Z245" s="5" t="s">
        <v>511</v>
      </c>
      <c r="AA245" s="5" t="s">
        <v>486</v>
      </c>
      <c r="AB245" s="11" t="s">
        <v>486</v>
      </c>
      <c r="AC245" s="10"/>
    </row>
    <row r="246" spans="1:29" x14ac:dyDescent="0.35">
      <c r="A246" s="11"/>
      <c r="B246" s="22" t="s">
        <v>1839</v>
      </c>
      <c r="C246" s="23">
        <v>18</v>
      </c>
      <c r="D246" s="24">
        <v>16</v>
      </c>
      <c r="E246" s="25">
        <v>1</v>
      </c>
      <c r="F246" s="25" t="s">
        <v>486</v>
      </c>
      <c r="G246" s="25" t="s">
        <v>486</v>
      </c>
      <c r="H246" s="26" t="s">
        <v>486</v>
      </c>
      <c r="I246" s="24">
        <v>15</v>
      </c>
      <c r="J246" s="25" t="s">
        <v>486</v>
      </c>
      <c r="K246" s="25">
        <v>2</v>
      </c>
      <c r="L246" s="26" t="s">
        <v>486</v>
      </c>
      <c r="M246" s="24">
        <v>6</v>
      </c>
      <c r="N246" s="25">
        <v>10</v>
      </c>
      <c r="O246" s="26">
        <v>1</v>
      </c>
      <c r="P246" s="24">
        <v>13</v>
      </c>
      <c r="Q246" s="25">
        <v>5</v>
      </c>
      <c r="R246" s="25" t="s">
        <v>486</v>
      </c>
      <c r="S246" s="25" t="s">
        <v>486</v>
      </c>
      <c r="T246" s="26" t="s">
        <v>486</v>
      </c>
      <c r="U246" s="24">
        <v>2</v>
      </c>
      <c r="V246" s="25">
        <v>1</v>
      </c>
      <c r="W246" s="25">
        <v>13</v>
      </c>
      <c r="X246" s="26" t="s">
        <v>486</v>
      </c>
      <c r="Y246" s="24">
        <v>4</v>
      </c>
      <c r="Z246" s="25">
        <v>14</v>
      </c>
      <c r="AA246" s="25" t="s">
        <v>486</v>
      </c>
      <c r="AB246" s="26" t="s">
        <v>486</v>
      </c>
      <c r="AC246" s="10"/>
    </row>
    <row r="247" spans="1:29" x14ac:dyDescent="0.35">
      <c r="A247" s="11"/>
      <c r="B247" s="22" t="s">
        <v>449</v>
      </c>
      <c r="C247" s="23" t="s">
        <v>511</v>
      </c>
      <c r="D247" s="24" t="s">
        <v>511</v>
      </c>
      <c r="E247" s="25" t="s">
        <v>511</v>
      </c>
      <c r="F247" s="25" t="s">
        <v>486</v>
      </c>
      <c r="G247" s="25" t="s">
        <v>486</v>
      </c>
      <c r="H247" s="26" t="s">
        <v>486</v>
      </c>
      <c r="I247" s="28">
        <v>0.01</v>
      </c>
      <c r="J247" s="25" t="s">
        <v>486</v>
      </c>
      <c r="K247" s="25" t="s">
        <v>511</v>
      </c>
      <c r="L247" s="26" t="s">
        <v>486</v>
      </c>
      <c r="M247" s="24" t="s">
        <v>511</v>
      </c>
      <c r="N247" s="25" t="s">
        <v>511</v>
      </c>
      <c r="O247" s="26" t="s">
        <v>511</v>
      </c>
      <c r="P247" s="24" t="s">
        <v>511</v>
      </c>
      <c r="Q247" s="25" t="s">
        <v>511</v>
      </c>
      <c r="R247" s="25" t="s">
        <v>486</v>
      </c>
      <c r="S247" s="25" t="s">
        <v>486</v>
      </c>
      <c r="T247" s="26" t="s">
        <v>486</v>
      </c>
      <c r="U247" s="24" t="s">
        <v>511</v>
      </c>
      <c r="V247" s="25" t="s">
        <v>511</v>
      </c>
      <c r="W247" s="29">
        <v>0.01</v>
      </c>
      <c r="X247" s="26" t="s">
        <v>486</v>
      </c>
      <c r="Y247" s="24" t="s">
        <v>511</v>
      </c>
      <c r="Z247" s="25" t="s">
        <v>511</v>
      </c>
      <c r="AA247" s="25" t="s">
        <v>486</v>
      </c>
      <c r="AB247" s="26" t="s">
        <v>486</v>
      </c>
      <c r="AC247" s="10"/>
    </row>
    <row r="248" spans="1:29" x14ac:dyDescent="0.35">
      <c r="A248" s="11"/>
      <c r="B248" s="22" t="s">
        <v>449</v>
      </c>
      <c r="C248" s="24" t="s">
        <v>449</v>
      </c>
      <c r="D248" s="24" t="s">
        <v>449</v>
      </c>
      <c r="E248" s="25" t="s">
        <v>449</v>
      </c>
      <c r="F248" s="25" t="s">
        <v>449</v>
      </c>
      <c r="G248" s="25" t="s">
        <v>449</v>
      </c>
      <c r="H248" s="26" t="s">
        <v>449</v>
      </c>
      <c r="I248" s="24" t="s">
        <v>505</v>
      </c>
      <c r="J248" s="25" t="s">
        <v>449</v>
      </c>
      <c r="K248" s="25" t="s">
        <v>449</v>
      </c>
      <c r="L248" s="26" t="s">
        <v>449</v>
      </c>
      <c r="M248" s="24" t="s">
        <v>449</v>
      </c>
      <c r="N248" s="25" t="s">
        <v>449</v>
      </c>
      <c r="O248" s="26" t="s">
        <v>449</v>
      </c>
      <c r="P248" s="24" t="s">
        <v>449</v>
      </c>
      <c r="Q248" s="25" t="s">
        <v>449</v>
      </c>
      <c r="R248" s="25" t="s">
        <v>449</v>
      </c>
      <c r="S248" s="25" t="s">
        <v>449</v>
      </c>
      <c r="T248" s="26" t="s">
        <v>449</v>
      </c>
      <c r="U248" s="24" t="s">
        <v>449</v>
      </c>
      <c r="V248" s="25" t="s">
        <v>449</v>
      </c>
      <c r="W248" s="25" t="s">
        <v>505</v>
      </c>
      <c r="X248" s="26" t="s">
        <v>449</v>
      </c>
      <c r="Y248" s="24" t="s">
        <v>449</v>
      </c>
      <c r="Z248" s="25" t="s">
        <v>449</v>
      </c>
      <c r="AA248" s="25" t="s">
        <v>449</v>
      </c>
      <c r="AB248" s="26" t="s">
        <v>449</v>
      </c>
      <c r="AC248" s="10"/>
    </row>
    <row r="249" spans="1:29" x14ac:dyDescent="0.35">
      <c r="A249" s="11"/>
      <c r="B249" s="8" t="s">
        <v>1840</v>
      </c>
      <c r="C249" s="9">
        <v>1</v>
      </c>
      <c r="D249" s="10">
        <v>1</v>
      </c>
      <c r="E249" s="5" t="s">
        <v>486</v>
      </c>
      <c r="F249" s="5" t="s">
        <v>486</v>
      </c>
      <c r="G249" s="5" t="s">
        <v>486</v>
      </c>
      <c r="H249" s="11" t="s">
        <v>486</v>
      </c>
      <c r="I249" s="10">
        <v>1</v>
      </c>
      <c r="J249" s="5" t="s">
        <v>486</v>
      </c>
      <c r="K249" s="5" t="s">
        <v>486</v>
      </c>
      <c r="L249" s="11" t="s">
        <v>486</v>
      </c>
      <c r="M249" s="10" t="s">
        <v>486</v>
      </c>
      <c r="N249" s="5">
        <v>1</v>
      </c>
      <c r="O249" s="11" t="s">
        <v>486</v>
      </c>
      <c r="P249" s="10" t="s">
        <v>486</v>
      </c>
      <c r="Q249" s="5">
        <v>1</v>
      </c>
      <c r="R249" s="5" t="s">
        <v>486</v>
      </c>
      <c r="S249" s="5" t="s">
        <v>486</v>
      </c>
      <c r="T249" s="11" t="s">
        <v>486</v>
      </c>
      <c r="U249" s="10" t="s">
        <v>486</v>
      </c>
      <c r="V249" s="5" t="s">
        <v>486</v>
      </c>
      <c r="W249" s="5">
        <v>1</v>
      </c>
      <c r="X249" s="11" t="s">
        <v>486</v>
      </c>
      <c r="Y249" s="10" t="s">
        <v>486</v>
      </c>
      <c r="Z249" s="5">
        <v>1</v>
      </c>
      <c r="AA249" s="5" t="s">
        <v>486</v>
      </c>
      <c r="AB249" s="11" t="s">
        <v>486</v>
      </c>
      <c r="AC249" s="10"/>
    </row>
    <row r="250" spans="1:29" x14ac:dyDescent="0.35">
      <c r="A250" s="11"/>
      <c r="B250" s="8" t="s">
        <v>449</v>
      </c>
      <c r="C250" s="9" t="s">
        <v>511</v>
      </c>
      <c r="D250" s="10" t="s">
        <v>511</v>
      </c>
      <c r="E250" s="5" t="s">
        <v>486</v>
      </c>
      <c r="F250" s="5" t="s">
        <v>486</v>
      </c>
      <c r="G250" s="5" t="s">
        <v>486</v>
      </c>
      <c r="H250" s="11" t="s">
        <v>486</v>
      </c>
      <c r="I250" s="10" t="s">
        <v>511</v>
      </c>
      <c r="J250" s="5" t="s">
        <v>486</v>
      </c>
      <c r="K250" s="5" t="s">
        <v>486</v>
      </c>
      <c r="L250" s="11" t="s">
        <v>486</v>
      </c>
      <c r="M250" s="10" t="s">
        <v>486</v>
      </c>
      <c r="N250" s="5" t="s">
        <v>511</v>
      </c>
      <c r="O250" s="11" t="s">
        <v>486</v>
      </c>
      <c r="P250" s="10" t="s">
        <v>486</v>
      </c>
      <c r="Q250" s="5" t="s">
        <v>511</v>
      </c>
      <c r="R250" s="5" t="s">
        <v>486</v>
      </c>
      <c r="S250" s="5" t="s">
        <v>486</v>
      </c>
      <c r="T250" s="11" t="s">
        <v>486</v>
      </c>
      <c r="U250" s="10" t="s">
        <v>486</v>
      </c>
      <c r="V250" s="5" t="s">
        <v>486</v>
      </c>
      <c r="W250" s="5" t="s">
        <v>511</v>
      </c>
      <c r="X250" s="11" t="s">
        <v>486</v>
      </c>
      <c r="Y250" s="10" t="s">
        <v>486</v>
      </c>
      <c r="Z250" s="5" t="s">
        <v>511</v>
      </c>
      <c r="AA250" s="5" t="s">
        <v>486</v>
      </c>
      <c r="AB250" s="11" t="s">
        <v>486</v>
      </c>
      <c r="AC250" s="10"/>
    </row>
    <row r="251" spans="1:29" x14ac:dyDescent="0.35">
      <c r="A251" s="11"/>
      <c r="B251" s="22" t="s">
        <v>1841</v>
      </c>
      <c r="C251" s="23">
        <v>2</v>
      </c>
      <c r="D251" s="24">
        <v>2</v>
      </c>
      <c r="E251" s="25" t="s">
        <v>486</v>
      </c>
      <c r="F251" s="25" t="s">
        <v>486</v>
      </c>
      <c r="G251" s="25" t="s">
        <v>486</v>
      </c>
      <c r="H251" s="26" t="s">
        <v>486</v>
      </c>
      <c r="I251" s="24">
        <v>2</v>
      </c>
      <c r="J251" s="25" t="s">
        <v>486</v>
      </c>
      <c r="K251" s="25" t="s">
        <v>486</v>
      </c>
      <c r="L251" s="26" t="s">
        <v>486</v>
      </c>
      <c r="M251" s="24" t="s">
        <v>486</v>
      </c>
      <c r="N251" s="25">
        <v>2</v>
      </c>
      <c r="O251" s="26" t="s">
        <v>486</v>
      </c>
      <c r="P251" s="24">
        <v>1</v>
      </c>
      <c r="Q251" s="25">
        <v>1</v>
      </c>
      <c r="R251" s="25" t="s">
        <v>486</v>
      </c>
      <c r="S251" s="25" t="s">
        <v>486</v>
      </c>
      <c r="T251" s="26" t="s">
        <v>486</v>
      </c>
      <c r="U251" s="24" t="s">
        <v>486</v>
      </c>
      <c r="V251" s="25" t="s">
        <v>486</v>
      </c>
      <c r="W251" s="25">
        <v>2</v>
      </c>
      <c r="X251" s="26" t="s">
        <v>486</v>
      </c>
      <c r="Y251" s="24" t="s">
        <v>486</v>
      </c>
      <c r="Z251" s="25">
        <v>2</v>
      </c>
      <c r="AA251" s="25" t="s">
        <v>486</v>
      </c>
      <c r="AB251" s="26" t="s">
        <v>486</v>
      </c>
      <c r="AC251" s="10"/>
    </row>
    <row r="252" spans="1:29" x14ac:dyDescent="0.35">
      <c r="A252" s="11"/>
      <c r="B252" s="22" t="s">
        <v>449</v>
      </c>
      <c r="C252" s="23" t="s">
        <v>511</v>
      </c>
      <c r="D252" s="24" t="s">
        <v>511</v>
      </c>
      <c r="E252" s="25" t="s">
        <v>486</v>
      </c>
      <c r="F252" s="25" t="s">
        <v>486</v>
      </c>
      <c r="G252" s="25" t="s">
        <v>486</v>
      </c>
      <c r="H252" s="26" t="s">
        <v>486</v>
      </c>
      <c r="I252" s="24" t="s">
        <v>511</v>
      </c>
      <c r="J252" s="25" t="s">
        <v>486</v>
      </c>
      <c r="K252" s="25" t="s">
        <v>486</v>
      </c>
      <c r="L252" s="26" t="s">
        <v>486</v>
      </c>
      <c r="M252" s="24" t="s">
        <v>486</v>
      </c>
      <c r="N252" s="25" t="s">
        <v>511</v>
      </c>
      <c r="O252" s="26" t="s">
        <v>486</v>
      </c>
      <c r="P252" s="24" t="s">
        <v>511</v>
      </c>
      <c r="Q252" s="25" t="s">
        <v>511</v>
      </c>
      <c r="R252" s="25" t="s">
        <v>486</v>
      </c>
      <c r="S252" s="25" t="s">
        <v>486</v>
      </c>
      <c r="T252" s="26" t="s">
        <v>486</v>
      </c>
      <c r="U252" s="24" t="s">
        <v>486</v>
      </c>
      <c r="V252" s="25" t="s">
        <v>486</v>
      </c>
      <c r="W252" s="25" t="s">
        <v>511</v>
      </c>
      <c r="X252" s="26" t="s">
        <v>486</v>
      </c>
      <c r="Y252" s="24" t="s">
        <v>486</v>
      </c>
      <c r="Z252" s="25" t="s">
        <v>511</v>
      </c>
      <c r="AA252" s="25" t="s">
        <v>486</v>
      </c>
      <c r="AB252" s="26" t="s">
        <v>486</v>
      </c>
      <c r="AC252" s="10"/>
    </row>
    <row r="253" spans="1:29" x14ac:dyDescent="0.35">
      <c r="A253" s="11"/>
      <c r="B253" s="8" t="s">
        <v>1842</v>
      </c>
      <c r="C253" s="9">
        <v>43</v>
      </c>
      <c r="D253" s="10">
        <v>35</v>
      </c>
      <c r="E253" s="5" t="s">
        <v>486</v>
      </c>
      <c r="F253" s="5">
        <v>8</v>
      </c>
      <c r="G253" s="5" t="s">
        <v>486</v>
      </c>
      <c r="H253" s="11" t="s">
        <v>486</v>
      </c>
      <c r="I253" s="10">
        <v>35</v>
      </c>
      <c r="J253" s="5" t="s">
        <v>486</v>
      </c>
      <c r="K253" s="5" t="s">
        <v>486</v>
      </c>
      <c r="L253" s="11" t="s">
        <v>486</v>
      </c>
      <c r="M253" s="10">
        <v>23</v>
      </c>
      <c r="N253" s="5">
        <v>20</v>
      </c>
      <c r="O253" s="11" t="s">
        <v>486</v>
      </c>
      <c r="P253" s="10">
        <v>31</v>
      </c>
      <c r="Q253" s="5">
        <v>8</v>
      </c>
      <c r="R253" s="5">
        <v>4</v>
      </c>
      <c r="S253" s="5" t="s">
        <v>486</v>
      </c>
      <c r="T253" s="11" t="s">
        <v>486</v>
      </c>
      <c r="U253" s="10">
        <v>8</v>
      </c>
      <c r="V253" s="5">
        <v>8</v>
      </c>
      <c r="W253" s="5">
        <v>20</v>
      </c>
      <c r="X253" s="11" t="s">
        <v>486</v>
      </c>
      <c r="Y253" s="10" t="s">
        <v>486</v>
      </c>
      <c r="Z253" s="5">
        <v>43</v>
      </c>
      <c r="AA253" s="5" t="s">
        <v>486</v>
      </c>
      <c r="AB253" s="11" t="s">
        <v>486</v>
      </c>
      <c r="AC253" s="10"/>
    </row>
    <row r="254" spans="1:29" x14ac:dyDescent="0.35">
      <c r="A254" s="11"/>
      <c r="B254" s="8" t="s">
        <v>449</v>
      </c>
      <c r="C254" s="12">
        <v>0.01</v>
      </c>
      <c r="D254" s="13">
        <v>0.01</v>
      </c>
      <c r="E254" s="5" t="s">
        <v>486</v>
      </c>
      <c r="F254" s="14">
        <v>0.02</v>
      </c>
      <c r="G254" s="5" t="s">
        <v>486</v>
      </c>
      <c r="H254" s="11" t="s">
        <v>486</v>
      </c>
      <c r="I254" s="13">
        <v>0.01</v>
      </c>
      <c r="J254" s="5" t="s">
        <v>486</v>
      </c>
      <c r="K254" s="5" t="s">
        <v>486</v>
      </c>
      <c r="L254" s="11" t="s">
        <v>486</v>
      </c>
      <c r="M254" s="13">
        <v>0.01</v>
      </c>
      <c r="N254" s="14">
        <v>0.01</v>
      </c>
      <c r="O254" s="11" t="s">
        <v>486</v>
      </c>
      <c r="P254" s="13">
        <v>0.01</v>
      </c>
      <c r="Q254" s="5" t="s">
        <v>511</v>
      </c>
      <c r="R254" s="14">
        <v>0.02</v>
      </c>
      <c r="S254" s="5" t="s">
        <v>486</v>
      </c>
      <c r="T254" s="11" t="s">
        <v>486</v>
      </c>
      <c r="U254" s="13">
        <v>0.02</v>
      </c>
      <c r="V254" s="14">
        <v>0.03</v>
      </c>
      <c r="W254" s="14">
        <v>0.01</v>
      </c>
      <c r="X254" s="11" t="s">
        <v>486</v>
      </c>
      <c r="Y254" s="10" t="s">
        <v>486</v>
      </c>
      <c r="Z254" s="14">
        <v>0.01</v>
      </c>
      <c r="AA254" s="5" t="s">
        <v>486</v>
      </c>
      <c r="AB254" s="11" t="s">
        <v>486</v>
      </c>
      <c r="AC254" s="10"/>
    </row>
    <row r="255" spans="1:29" x14ac:dyDescent="0.35">
      <c r="A255" s="11"/>
      <c r="B255" s="8" t="s">
        <v>449</v>
      </c>
      <c r="C255" s="10" t="s">
        <v>1687</v>
      </c>
      <c r="D255" s="10" t="s">
        <v>607</v>
      </c>
      <c r="E255" s="5" t="s">
        <v>449</v>
      </c>
      <c r="F255" s="5" t="s">
        <v>513</v>
      </c>
      <c r="G255" s="5" t="s">
        <v>449</v>
      </c>
      <c r="H255" s="11" t="s">
        <v>449</v>
      </c>
      <c r="I255" s="10" t="s">
        <v>514</v>
      </c>
      <c r="J255" s="5" t="s">
        <v>449</v>
      </c>
      <c r="K255" s="5" t="s">
        <v>449</v>
      </c>
      <c r="L255" s="11" t="s">
        <v>449</v>
      </c>
      <c r="M255" s="10" t="s">
        <v>449</v>
      </c>
      <c r="N255" s="5" t="s">
        <v>449</v>
      </c>
      <c r="O255" s="11" t="s">
        <v>449</v>
      </c>
      <c r="P255" s="10" t="s">
        <v>449</v>
      </c>
      <c r="Q255" s="5" t="s">
        <v>449</v>
      </c>
      <c r="R255" s="5" t="s">
        <v>449</v>
      </c>
      <c r="S255" s="5" t="s">
        <v>449</v>
      </c>
      <c r="T255" s="11" t="s">
        <v>449</v>
      </c>
      <c r="U255" s="10" t="s">
        <v>449</v>
      </c>
      <c r="V255" s="5" t="s">
        <v>501</v>
      </c>
      <c r="W255" s="5" t="s">
        <v>449</v>
      </c>
      <c r="X255" s="11" t="s">
        <v>449</v>
      </c>
      <c r="Y255" s="10" t="s">
        <v>449</v>
      </c>
      <c r="Z255" s="5" t="s">
        <v>502</v>
      </c>
      <c r="AA255" s="5" t="s">
        <v>449</v>
      </c>
      <c r="AB255" s="11" t="s">
        <v>449</v>
      </c>
      <c r="AC255" s="10"/>
    </row>
    <row r="256" spans="1:29" x14ac:dyDescent="0.35">
      <c r="A256" s="11"/>
      <c r="B256" s="22" t="s">
        <v>1843</v>
      </c>
      <c r="C256" s="23" t="s">
        <v>486</v>
      </c>
      <c r="D256" s="24" t="s">
        <v>486</v>
      </c>
      <c r="E256" s="25" t="s">
        <v>486</v>
      </c>
      <c r="F256" s="25" t="s">
        <v>486</v>
      </c>
      <c r="G256" s="25" t="s">
        <v>486</v>
      </c>
      <c r="H256" s="26" t="s">
        <v>486</v>
      </c>
      <c r="I256" s="24" t="s">
        <v>486</v>
      </c>
      <c r="J256" s="25" t="s">
        <v>486</v>
      </c>
      <c r="K256" s="25" t="s">
        <v>486</v>
      </c>
      <c r="L256" s="26" t="s">
        <v>486</v>
      </c>
      <c r="M256" s="24" t="s">
        <v>486</v>
      </c>
      <c r="N256" s="25" t="s">
        <v>486</v>
      </c>
      <c r="O256" s="26" t="s">
        <v>486</v>
      </c>
      <c r="P256" s="24" t="s">
        <v>486</v>
      </c>
      <c r="Q256" s="25" t="s">
        <v>486</v>
      </c>
      <c r="R256" s="25" t="s">
        <v>486</v>
      </c>
      <c r="S256" s="25" t="s">
        <v>486</v>
      </c>
      <c r="T256" s="26" t="s">
        <v>486</v>
      </c>
      <c r="U256" s="24" t="s">
        <v>486</v>
      </c>
      <c r="V256" s="25" t="s">
        <v>486</v>
      </c>
      <c r="W256" s="25" t="s">
        <v>486</v>
      </c>
      <c r="X256" s="26" t="s">
        <v>486</v>
      </c>
      <c r="Y256" s="24" t="s">
        <v>486</v>
      </c>
      <c r="Z256" s="25" t="s">
        <v>486</v>
      </c>
      <c r="AA256" s="25" t="s">
        <v>486</v>
      </c>
      <c r="AB256" s="26" t="s">
        <v>486</v>
      </c>
      <c r="AC256" s="10"/>
    </row>
    <row r="257" spans="1:29" x14ac:dyDescent="0.35">
      <c r="A257" s="11"/>
      <c r="B257" s="22" t="s">
        <v>449</v>
      </c>
      <c r="C257" s="23" t="s">
        <v>486</v>
      </c>
      <c r="D257" s="24" t="s">
        <v>486</v>
      </c>
      <c r="E257" s="25" t="s">
        <v>486</v>
      </c>
      <c r="F257" s="25" t="s">
        <v>486</v>
      </c>
      <c r="G257" s="25" t="s">
        <v>486</v>
      </c>
      <c r="H257" s="26" t="s">
        <v>486</v>
      </c>
      <c r="I257" s="24" t="s">
        <v>486</v>
      </c>
      <c r="J257" s="25" t="s">
        <v>486</v>
      </c>
      <c r="K257" s="25" t="s">
        <v>486</v>
      </c>
      <c r="L257" s="26" t="s">
        <v>486</v>
      </c>
      <c r="M257" s="24" t="s">
        <v>486</v>
      </c>
      <c r="N257" s="25" t="s">
        <v>486</v>
      </c>
      <c r="O257" s="26" t="s">
        <v>486</v>
      </c>
      <c r="P257" s="24" t="s">
        <v>486</v>
      </c>
      <c r="Q257" s="25" t="s">
        <v>486</v>
      </c>
      <c r="R257" s="25" t="s">
        <v>486</v>
      </c>
      <c r="S257" s="25" t="s">
        <v>486</v>
      </c>
      <c r="T257" s="26" t="s">
        <v>486</v>
      </c>
      <c r="U257" s="24" t="s">
        <v>486</v>
      </c>
      <c r="V257" s="25" t="s">
        <v>486</v>
      </c>
      <c r="W257" s="25" t="s">
        <v>486</v>
      </c>
      <c r="X257" s="26" t="s">
        <v>486</v>
      </c>
      <c r="Y257" s="24" t="s">
        <v>486</v>
      </c>
      <c r="Z257" s="25" t="s">
        <v>486</v>
      </c>
      <c r="AA257" s="25" t="s">
        <v>486</v>
      </c>
      <c r="AB257" s="26" t="s">
        <v>486</v>
      </c>
      <c r="AC257" s="10"/>
    </row>
    <row r="258" spans="1:29" x14ac:dyDescent="0.35">
      <c r="A258" s="11"/>
      <c r="B258" s="8" t="s">
        <v>1844</v>
      </c>
      <c r="C258" s="9">
        <v>11</v>
      </c>
      <c r="D258" s="10">
        <v>6</v>
      </c>
      <c r="E258" s="5">
        <v>3</v>
      </c>
      <c r="F258" s="5">
        <v>2</v>
      </c>
      <c r="G258" s="5" t="s">
        <v>486</v>
      </c>
      <c r="H258" s="11" t="s">
        <v>486</v>
      </c>
      <c r="I258" s="10">
        <v>3</v>
      </c>
      <c r="J258" s="5" t="s">
        <v>486</v>
      </c>
      <c r="K258" s="5">
        <v>2</v>
      </c>
      <c r="L258" s="11">
        <v>1</v>
      </c>
      <c r="M258" s="10">
        <v>6</v>
      </c>
      <c r="N258" s="5">
        <v>3</v>
      </c>
      <c r="O258" s="11">
        <v>1</v>
      </c>
      <c r="P258" s="10">
        <v>8</v>
      </c>
      <c r="Q258" s="5">
        <v>2</v>
      </c>
      <c r="R258" s="5">
        <v>1</v>
      </c>
      <c r="S258" s="5" t="s">
        <v>486</v>
      </c>
      <c r="T258" s="11" t="s">
        <v>486</v>
      </c>
      <c r="U258" s="10" t="s">
        <v>486</v>
      </c>
      <c r="V258" s="5">
        <v>1</v>
      </c>
      <c r="W258" s="5">
        <v>4</v>
      </c>
      <c r="X258" s="11" t="s">
        <v>486</v>
      </c>
      <c r="Y258" s="10">
        <v>2</v>
      </c>
      <c r="Z258" s="5">
        <v>8</v>
      </c>
      <c r="AA258" s="5">
        <v>1</v>
      </c>
      <c r="AB258" s="11" t="s">
        <v>486</v>
      </c>
      <c r="AC258" s="10"/>
    </row>
    <row r="259" spans="1:29" x14ac:dyDescent="0.35">
      <c r="A259" s="11"/>
      <c r="B259" s="8" t="s">
        <v>449</v>
      </c>
      <c r="C259" s="9" t="s">
        <v>511</v>
      </c>
      <c r="D259" s="10" t="s">
        <v>511</v>
      </c>
      <c r="E259" s="5" t="s">
        <v>511</v>
      </c>
      <c r="F259" s="14">
        <v>0.01</v>
      </c>
      <c r="G259" s="5" t="s">
        <v>486</v>
      </c>
      <c r="H259" s="11" t="s">
        <v>486</v>
      </c>
      <c r="I259" s="10" t="s">
        <v>511</v>
      </c>
      <c r="J259" s="5" t="s">
        <v>486</v>
      </c>
      <c r="K259" s="5" t="s">
        <v>511</v>
      </c>
      <c r="L259" s="15">
        <v>0.04</v>
      </c>
      <c r="M259" s="10" t="s">
        <v>511</v>
      </c>
      <c r="N259" s="5" t="s">
        <v>511</v>
      </c>
      <c r="O259" s="11" t="s">
        <v>511</v>
      </c>
      <c r="P259" s="10" t="s">
        <v>511</v>
      </c>
      <c r="Q259" s="5" t="s">
        <v>511</v>
      </c>
      <c r="R259" s="5" t="s">
        <v>511</v>
      </c>
      <c r="S259" s="5" t="s">
        <v>486</v>
      </c>
      <c r="T259" s="11" t="s">
        <v>486</v>
      </c>
      <c r="U259" s="10" t="s">
        <v>486</v>
      </c>
      <c r="V259" s="5" t="s">
        <v>511</v>
      </c>
      <c r="W259" s="5" t="s">
        <v>511</v>
      </c>
      <c r="X259" s="11" t="s">
        <v>486</v>
      </c>
      <c r="Y259" s="10" t="s">
        <v>511</v>
      </c>
      <c r="Z259" s="5" t="s">
        <v>511</v>
      </c>
      <c r="AA259" s="14">
        <v>0.01</v>
      </c>
      <c r="AB259" s="11" t="s">
        <v>486</v>
      </c>
      <c r="AC259" s="10"/>
    </row>
    <row r="260" spans="1:29" x14ac:dyDescent="0.35">
      <c r="A260" s="11"/>
      <c r="B260" s="22" t="s">
        <v>1845</v>
      </c>
      <c r="C260" s="23">
        <v>28</v>
      </c>
      <c r="D260" s="24">
        <v>25</v>
      </c>
      <c r="E260" s="25">
        <v>1</v>
      </c>
      <c r="F260" s="25">
        <v>1</v>
      </c>
      <c r="G260" s="25" t="s">
        <v>486</v>
      </c>
      <c r="H260" s="26" t="s">
        <v>486</v>
      </c>
      <c r="I260" s="24">
        <v>25</v>
      </c>
      <c r="J260" s="25" t="s">
        <v>486</v>
      </c>
      <c r="K260" s="25" t="s">
        <v>486</v>
      </c>
      <c r="L260" s="26" t="s">
        <v>486</v>
      </c>
      <c r="M260" s="24">
        <v>15</v>
      </c>
      <c r="N260" s="25">
        <v>11</v>
      </c>
      <c r="O260" s="26">
        <v>1</v>
      </c>
      <c r="P260" s="24">
        <v>19</v>
      </c>
      <c r="Q260" s="25">
        <v>7</v>
      </c>
      <c r="R260" s="25">
        <v>2</v>
      </c>
      <c r="S260" s="25" t="s">
        <v>486</v>
      </c>
      <c r="T260" s="26" t="s">
        <v>486</v>
      </c>
      <c r="U260" s="24">
        <v>3</v>
      </c>
      <c r="V260" s="25">
        <v>3</v>
      </c>
      <c r="W260" s="25">
        <v>19</v>
      </c>
      <c r="X260" s="26" t="s">
        <v>486</v>
      </c>
      <c r="Y260" s="24">
        <v>9</v>
      </c>
      <c r="Z260" s="25">
        <v>18</v>
      </c>
      <c r="AA260" s="25" t="s">
        <v>486</v>
      </c>
      <c r="AB260" s="26">
        <v>1</v>
      </c>
      <c r="AC260" s="10"/>
    </row>
    <row r="261" spans="1:29" x14ac:dyDescent="0.35">
      <c r="A261" s="11"/>
      <c r="B261" s="22" t="s">
        <v>449</v>
      </c>
      <c r="C261" s="27">
        <v>0.01</v>
      </c>
      <c r="D261" s="28">
        <v>0.01</v>
      </c>
      <c r="E261" s="25" t="s">
        <v>511</v>
      </c>
      <c r="F261" s="25" t="s">
        <v>511</v>
      </c>
      <c r="G261" s="25" t="s">
        <v>486</v>
      </c>
      <c r="H261" s="26" t="s">
        <v>486</v>
      </c>
      <c r="I261" s="28">
        <v>0.01</v>
      </c>
      <c r="J261" s="25" t="s">
        <v>486</v>
      </c>
      <c r="K261" s="25" t="s">
        <v>486</v>
      </c>
      <c r="L261" s="26" t="s">
        <v>486</v>
      </c>
      <c r="M261" s="28">
        <v>0.01</v>
      </c>
      <c r="N261" s="25" t="s">
        <v>511</v>
      </c>
      <c r="O261" s="26" t="s">
        <v>511</v>
      </c>
      <c r="P261" s="28">
        <v>0.01</v>
      </c>
      <c r="Q261" s="25" t="s">
        <v>511</v>
      </c>
      <c r="R261" s="29">
        <v>0.01</v>
      </c>
      <c r="S261" s="25" t="s">
        <v>486</v>
      </c>
      <c r="T261" s="26" t="s">
        <v>486</v>
      </c>
      <c r="U261" s="28">
        <v>0.01</v>
      </c>
      <c r="V261" s="29">
        <v>0.01</v>
      </c>
      <c r="W261" s="29">
        <v>0.01</v>
      </c>
      <c r="X261" s="26" t="s">
        <v>486</v>
      </c>
      <c r="Y261" s="28">
        <v>0.01</v>
      </c>
      <c r="Z261" s="25" t="s">
        <v>511</v>
      </c>
      <c r="AA261" s="25" t="s">
        <v>486</v>
      </c>
      <c r="AB261" s="30">
        <v>0.03</v>
      </c>
      <c r="AC261" s="10"/>
    </row>
    <row r="262" spans="1:29" x14ac:dyDescent="0.35">
      <c r="A262" s="11"/>
      <c r="B262" s="22" t="s">
        <v>449</v>
      </c>
      <c r="C262" s="24" t="s">
        <v>449</v>
      </c>
      <c r="D262" s="24" t="s">
        <v>513</v>
      </c>
      <c r="E262" s="25" t="s">
        <v>449</v>
      </c>
      <c r="F262" s="25" t="s">
        <v>449</v>
      </c>
      <c r="G262" s="25" t="s">
        <v>449</v>
      </c>
      <c r="H262" s="26" t="s">
        <v>449</v>
      </c>
      <c r="I262" s="24" t="s">
        <v>514</v>
      </c>
      <c r="J262" s="25" t="s">
        <v>449</v>
      </c>
      <c r="K262" s="25" t="s">
        <v>449</v>
      </c>
      <c r="L262" s="26" t="s">
        <v>449</v>
      </c>
      <c r="M262" s="24" t="s">
        <v>449</v>
      </c>
      <c r="N262" s="25" t="s">
        <v>449</v>
      </c>
      <c r="O262" s="26" t="s">
        <v>449</v>
      </c>
      <c r="P262" s="24" t="s">
        <v>449</v>
      </c>
      <c r="Q262" s="25" t="s">
        <v>449</v>
      </c>
      <c r="R262" s="25" t="s">
        <v>449</v>
      </c>
      <c r="S262" s="25" t="s">
        <v>449</v>
      </c>
      <c r="T262" s="26" t="s">
        <v>449</v>
      </c>
      <c r="U262" s="24" t="s">
        <v>449</v>
      </c>
      <c r="V262" s="25" t="s">
        <v>449</v>
      </c>
      <c r="W262" s="25" t="s">
        <v>505</v>
      </c>
      <c r="X262" s="26" t="s">
        <v>449</v>
      </c>
      <c r="Y262" s="24" t="s">
        <v>449</v>
      </c>
      <c r="Z262" s="25" t="s">
        <v>449</v>
      </c>
      <c r="AA262" s="25" t="s">
        <v>449</v>
      </c>
      <c r="AB262" s="26" t="s">
        <v>449</v>
      </c>
      <c r="AC262" s="10"/>
    </row>
    <row r="263" spans="1:29" x14ac:dyDescent="0.35">
      <c r="A263" s="11"/>
      <c r="B263" s="8" t="s">
        <v>1846</v>
      </c>
      <c r="C263" s="9">
        <v>36</v>
      </c>
      <c r="D263" s="10">
        <v>23</v>
      </c>
      <c r="E263" s="5">
        <v>9</v>
      </c>
      <c r="F263" s="5">
        <v>4</v>
      </c>
      <c r="G263" s="5" t="s">
        <v>486</v>
      </c>
      <c r="H263" s="11">
        <v>1</v>
      </c>
      <c r="I263" s="10">
        <v>12</v>
      </c>
      <c r="J263" s="5">
        <v>2</v>
      </c>
      <c r="K263" s="5">
        <v>9</v>
      </c>
      <c r="L263" s="11" t="s">
        <v>486</v>
      </c>
      <c r="M263" s="10">
        <v>9</v>
      </c>
      <c r="N263" s="5">
        <v>27</v>
      </c>
      <c r="O263" s="11">
        <v>1</v>
      </c>
      <c r="P263" s="10">
        <v>24</v>
      </c>
      <c r="Q263" s="5">
        <v>10</v>
      </c>
      <c r="R263" s="5">
        <v>2</v>
      </c>
      <c r="S263" s="5" t="s">
        <v>486</v>
      </c>
      <c r="T263" s="11" t="s">
        <v>486</v>
      </c>
      <c r="U263" s="10">
        <v>3</v>
      </c>
      <c r="V263" s="5">
        <v>3</v>
      </c>
      <c r="W263" s="5">
        <v>13</v>
      </c>
      <c r="X263" s="11">
        <v>1</v>
      </c>
      <c r="Y263" s="10">
        <v>5</v>
      </c>
      <c r="Z263" s="5">
        <v>31</v>
      </c>
      <c r="AA263" s="5" t="s">
        <v>486</v>
      </c>
      <c r="AB263" s="11" t="s">
        <v>486</v>
      </c>
      <c r="AC263" s="10"/>
    </row>
    <row r="264" spans="1:29" x14ac:dyDescent="0.35">
      <c r="A264" s="11"/>
      <c r="B264" s="8" t="s">
        <v>449</v>
      </c>
      <c r="C264" s="12">
        <v>0.01</v>
      </c>
      <c r="D264" s="13">
        <v>0.01</v>
      </c>
      <c r="E264" s="14">
        <v>0.01</v>
      </c>
      <c r="F264" s="14">
        <v>0.01</v>
      </c>
      <c r="G264" s="5" t="s">
        <v>486</v>
      </c>
      <c r="H264" s="15">
        <v>0.04</v>
      </c>
      <c r="I264" s="10" t="s">
        <v>511</v>
      </c>
      <c r="J264" s="14">
        <v>0.01</v>
      </c>
      <c r="K264" s="14">
        <v>0.02</v>
      </c>
      <c r="L264" s="11" t="s">
        <v>486</v>
      </c>
      <c r="M264" s="10" t="s">
        <v>511</v>
      </c>
      <c r="N264" s="14">
        <v>0.01</v>
      </c>
      <c r="O264" s="11" t="s">
        <v>511</v>
      </c>
      <c r="P264" s="13">
        <v>0.01</v>
      </c>
      <c r="Q264" s="14">
        <v>0.01</v>
      </c>
      <c r="R264" s="14">
        <v>0.01</v>
      </c>
      <c r="S264" s="5" t="s">
        <v>486</v>
      </c>
      <c r="T264" s="11" t="s">
        <v>486</v>
      </c>
      <c r="U264" s="13">
        <v>0.01</v>
      </c>
      <c r="V264" s="14">
        <v>0.01</v>
      </c>
      <c r="W264" s="14">
        <v>0.01</v>
      </c>
      <c r="X264" s="15">
        <v>0.01</v>
      </c>
      <c r="Y264" s="10" t="s">
        <v>511</v>
      </c>
      <c r="Z264" s="14">
        <v>0.01</v>
      </c>
      <c r="AA264" s="5" t="s">
        <v>486</v>
      </c>
      <c r="AB264" s="11" t="s">
        <v>486</v>
      </c>
      <c r="AC264" s="10"/>
    </row>
    <row r="265" spans="1:29" x14ac:dyDescent="0.35">
      <c r="A265" s="11"/>
      <c r="B265" s="8" t="s">
        <v>449</v>
      </c>
      <c r="C265" s="10" t="s">
        <v>449</v>
      </c>
      <c r="D265" s="10" t="s">
        <v>449</v>
      </c>
      <c r="E265" s="5" t="s">
        <v>449</v>
      </c>
      <c r="F265" s="5" t="s">
        <v>449</v>
      </c>
      <c r="G265" s="5" t="s">
        <v>449</v>
      </c>
      <c r="H265" s="11" t="s">
        <v>449</v>
      </c>
      <c r="I265" s="10" t="s">
        <v>449</v>
      </c>
      <c r="J265" s="5" t="s">
        <v>449</v>
      </c>
      <c r="K265" s="5" t="s">
        <v>600</v>
      </c>
      <c r="L265" s="11" t="s">
        <v>449</v>
      </c>
      <c r="M265" s="10" t="s">
        <v>449</v>
      </c>
      <c r="N265" s="5" t="s">
        <v>505</v>
      </c>
      <c r="O265" s="11" t="s">
        <v>449</v>
      </c>
      <c r="P265" s="10" t="s">
        <v>449</v>
      </c>
      <c r="Q265" s="5" t="s">
        <v>449</v>
      </c>
      <c r="R265" s="5" t="s">
        <v>449</v>
      </c>
      <c r="S265" s="5" t="s">
        <v>449</v>
      </c>
      <c r="T265" s="11" t="s">
        <v>449</v>
      </c>
      <c r="U265" s="10" t="s">
        <v>449</v>
      </c>
      <c r="V265" s="5" t="s">
        <v>449</v>
      </c>
      <c r="W265" s="5" t="s">
        <v>449</v>
      </c>
      <c r="X265" s="11" t="s">
        <v>449</v>
      </c>
      <c r="Y265" s="10" t="s">
        <v>449</v>
      </c>
      <c r="Z265" s="5" t="s">
        <v>449</v>
      </c>
      <c r="AA265" s="5" t="s">
        <v>449</v>
      </c>
      <c r="AB265" s="11" t="s">
        <v>449</v>
      </c>
      <c r="AC265" s="10"/>
    </row>
    <row r="266" spans="1:29" x14ac:dyDescent="0.35">
      <c r="A266" s="11"/>
      <c r="B266" s="22" t="s">
        <v>1847</v>
      </c>
      <c r="C266" s="23">
        <v>55</v>
      </c>
      <c r="D266" s="24">
        <v>36</v>
      </c>
      <c r="E266" s="25">
        <v>12</v>
      </c>
      <c r="F266" s="25">
        <v>4</v>
      </c>
      <c r="G266" s="25" t="s">
        <v>486</v>
      </c>
      <c r="H266" s="26" t="s">
        <v>486</v>
      </c>
      <c r="I266" s="24">
        <v>16</v>
      </c>
      <c r="J266" s="25">
        <v>5</v>
      </c>
      <c r="K266" s="25">
        <v>14</v>
      </c>
      <c r="L266" s="26" t="s">
        <v>486</v>
      </c>
      <c r="M266" s="24">
        <v>11</v>
      </c>
      <c r="N266" s="25">
        <v>43</v>
      </c>
      <c r="O266" s="26">
        <v>1</v>
      </c>
      <c r="P266" s="24">
        <v>32</v>
      </c>
      <c r="Q266" s="25">
        <v>22</v>
      </c>
      <c r="R266" s="25">
        <v>1</v>
      </c>
      <c r="S266" s="25" t="s">
        <v>486</v>
      </c>
      <c r="T266" s="26" t="s">
        <v>486</v>
      </c>
      <c r="U266" s="24">
        <v>3</v>
      </c>
      <c r="V266" s="25">
        <v>5</v>
      </c>
      <c r="W266" s="25">
        <v>22</v>
      </c>
      <c r="X266" s="26" t="s">
        <v>511</v>
      </c>
      <c r="Y266" s="24">
        <v>4</v>
      </c>
      <c r="Z266" s="25">
        <v>49</v>
      </c>
      <c r="AA266" s="25">
        <v>1</v>
      </c>
      <c r="AB266" s="26">
        <v>1</v>
      </c>
      <c r="AC266" s="10"/>
    </row>
    <row r="267" spans="1:29" x14ac:dyDescent="0.35">
      <c r="A267" s="11"/>
      <c r="B267" s="22" t="s">
        <v>449</v>
      </c>
      <c r="C267" s="27">
        <v>0.01</v>
      </c>
      <c r="D267" s="28">
        <v>0.01</v>
      </c>
      <c r="E267" s="29">
        <v>0.01</v>
      </c>
      <c r="F267" s="29">
        <v>0.01</v>
      </c>
      <c r="G267" s="25" t="s">
        <v>486</v>
      </c>
      <c r="H267" s="26" t="s">
        <v>486</v>
      </c>
      <c r="I267" s="28">
        <v>0.01</v>
      </c>
      <c r="J267" s="29">
        <v>0.01</v>
      </c>
      <c r="K267" s="29">
        <v>0.03</v>
      </c>
      <c r="L267" s="26" t="s">
        <v>486</v>
      </c>
      <c r="M267" s="24" t="s">
        <v>511</v>
      </c>
      <c r="N267" s="29">
        <v>0.01</v>
      </c>
      <c r="O267" s="26" t="s">
        <v>511</v>
      </c>
      <c r="P267" s="28">
        <v>0.01</v>
      </c>
      <c r="Q267" s="29">
        <v>0.01</v>
      </c>
      <c r="R267" s="25" t="s">
        <v>511</v>
      </c>
      <c r="S267" s="25" t="s">
        <v>486</v>
      </c>
      <c r="T267" s="26" t="s">
        <v>486</v>
      </c>
      <c r="U267" s="28">
        <v>0.01</v>
      </c>
      <c r="V267" s="29">
        <v>0.02</v>
      </c>
      <c r="W267" s="29">
        <v>0.01</v>
      </c>
      <c r="X267" s="30">
        <v>0.01</v>
      </c>
      <c r="Y267" s="24" t="s">
        <v>511</v>
      </c>
      <c r="Z267" s="29">
        <v>0.01</v>
      </c>
      <c r="AA267" s="29">
        <v>0.01</v>
      </c>
      <c r="AB267" s="30">
        <v>0.02</v>
      </c>
      <c r="AC267" s="10"/>
    </row>
    <row r="268" spans="1:29" x14ac:dyDescent="0.35">
      <c r="A268" s="11"/>
      <c r="B268" s="22" t="s">
        <v>449</v>
      </c>
      <c r="C268" s="24" t="s">
        <v>972</v>
      </c>
      <c r="D268" s="24" t="s">
        <v>449</v>
      </c>
      <c r="E268" s="25" t="s">
        <v>449</v>
      </c>
      <c r="F268" s="25" t="s">
        <v>449</v>
      </c>
      <c r="G268" s="25" t="s">
        <v>449</v>
      </c>
      <c r="H268" s="26" t="s">
        <v>449</v>
      </c>
      <c r="I268" s="24" t="s">
        <v>449</v>
      </c>
      <c r="J268" s="25" t="s">
        <v>449</v>
      </c>
      <c r="K268" s="25" t="s">
        <v>600</v>
      </c>
      <c r="L268" s="26" t="s">
        <v>449</v>
      </c>
      <c r="M268" s="24" t="s">
        <v>449</v>
      </c>
      <c r="N268" s="25" t="s">
        <v>603</v>
      </c>
      <c r="O268" s="26" t="s">
        <v>449</v>
      </c>
      <c r="P268" s="24" t="s">
        <v>449</v>
      </c>
      <c r="Q268" s="25" t="s">
        <v>449</v>
      </c>
      <c r="R268" s="25" t="s">
        <v>449</v>
      </c>
      <c r="S268" s="25" t="s">
        <v>449</v>
      </c>
      <c r="T268" s="26" t="s">
        <v>449</v>
      </c>
      <c r="U268" s="24" t="s">
        <v>449</v>
      </c>
      <c r="V268" s="25" t="s">
        <v>449</v>
      </c>
      <c r="W268" s="25" t="s">
        <v>449</v>
      </c>
      <c r="X268" s="26" t="s">
        <v>449</v>
      </c>
      <c r="Y268" s="24" t="s">
        <v>449</v>
      </c>
      <c r="Z268" s="25" t="s">
        <v>502</v>
      </c>
      <c r="AA268" s="25" t="s">
        <v>449</v>
      </c>
      <c r="AB268" s="26" t="s">
        <v>449</v>
      </c>
      <c r="AC268" s="10"/>
    </row>
    <row r="269" spans="1:29" x14ac:dyDescent="0.35">
      <c r="A269" s="11"/>
      <c r="B269" s="8" t="s">
        <v>1848</v>
      </c>
      <c r="C269" s="9">
        <v>13</v>
      </c>
      <c r="D269" s="10">
        <v>7</v>
      </c>
      <c r="E269" s="5">
        <v>4</v>
      </c>
      <c r="F269" s="5" t="s">
        <v>486</v>
      </c>
      <c r="G269" s="5" t="s">
        <v>486</v>
      </c>
      <c r="H269" s="11" t="s">
        <v>486</v>
      </c>
      <c r="I269" s="10">
        <v>5</v>
      </c>
      <c r="J269" s="5" t="s">
        <v>486</v>
      </c>
      <c r="K269" s="5">
        <v>2</v>
      </c>
      <c r="L269" s="11" t="s">
        <v>486</v>
      </c>
      <c r="M269" s="10">
        <v>8</v>
      </c>
      <c r="N269" s="5">
        <v>5</v>
      </c>
      <c r="O269" s="11" t="s">
        <v>486</v>
      </c>
      <c r="P269" s="10">
        <v>8</v>
      </c>
      <c r="Q269" s="5">
        <v>3</v>
      </c>
      <c r="R269" s="5">
        <v>2</v>
      </c>
      <c r="S269" s="5">
        <v>1</v>
      </c>
      <c r="T269" s="11" t="s">
        <v>486</v>
      </c>
      <c r="U269" s="10">
        <v>1</v>
      </c>
      <c r="V269" s="5">
        <v>2</v>
      </c>
      <c r="W269" s="5">
        <v>3</v>
      </c>
      <c r="X269" s="11" t="s">
        <v>486</v>
      </c>
      <c r="Y269" s="10">
        <v>4</v>
      </c>
      <c r="Z269" s="5">
        <v>8</v>
      </c>
      <c r="AA269" s="5" t="s">
        <v>486</v>
      </c>
      <c r="AB269" s="11" t="s">
        <v>486</v>
      </c>
      <c r="AC269" s="10"/>
    </row>
    <row r="270" spans="1:29" x14ac:dyDescent="0.35">
      <c r="A270" s="11"/>
      <c r="B270" s="8" t="s">
        <v>449</v>
      </c>
      <c r="C270" s="9" t="s">
        <v>511</v>
      </c>
      <c r="D270" s="10" t="s">
        <v>511</v>
      </c>
      <c r="E270" s="5" t="s">
        <v>511</v>
      </c>
      <c r="F270" s="5" t="s">
        <v>486</v>
      </c>
      <c r="G270" s="5" t="s">
        <v>486</v>
      </c>
      <c r="H270" s="11" t="s">
        <v>486</v>
      </c>
      <c r="I270" s="10" t="s">
        <v>511</v>
      </c>
      <c r="J270" s="5" t="s">
        <v>486</v>
      </c>
      <c r="K270" s="5" t="s">
        <v>511</v>
      </c>
      <c r="L270" s="11" t="s">
        <v>486</v>
      </c>
      <c r="M270" s="10" t="s">
        <v>511</v>
      </c>
      <c r="N270" s="5" t="s">
        <v>511</v>
      </c>
      <c r="O270" s="11" t="s">
        <v>486</v>
      </c>
      <c r="P270" s="10" t="s">
        <v>511</v>
      </c>
      <c r="Q270" s="5" t="s">
        <v>511</v>
      </c>
      <c r="R270" s="14">
        <v>0.01</v>
      </c>
      <c r="S270" s="14">
        <v>0.02</v>
      </c>
      <c r="T270" s="11" t="s">
        <v>486</v>
      </c>
      <c r="U270" s="10" t="s">
        <v>511</v>
      </c>
      <c r="V270" s="14">
        <v>0.01</v>
      </c>
      <c r="W270" s="5" t="s">
        <v>511</v>
      </c>
      <c r="X270" s="11" t="s">
        <v>486</v>
      </c>
      <c r="Y270" s="10" t="s">
        <v>511</v>
      </c>
      <c r="Z270" s="5" t="s">
        <v>511</v>
      </c>
      <c r="AA270" s="5" t="s">
        <v>486</v>
      </c>
      <c r="AB270" s="11" t="s">
        <v>486</v>
      </c>
      <c r="AC270" s="10"/>
    </row>
    <row r="271" spans="1:29" x14ac:dyDescent="0.35">
      <c r="A271" s="11"/>
      <c r="B271" s="22" t="s">
        <v>1849</v>
      </c>
      <c r="C271" s="23" t="s">
        <v>486</v>
      </c>
      <c r="D271" s="24" t="s">
        <v>486</v>
      </c>
      <c r="E271" s="25" t="s">
        <v>486</v>
      </c>
      <c r="F271" s="25" t="s">
        <v>486</v>
      </c>
      <c r="G271" s="25" t="s">
        <v>486</v>
      </c>
      <c r="H271" s="26" t="s">
        <v>486</v>
      </c>
      <c r="I271" s="24" t="s">
        <v>486</v>
      </c>
      <c r="J271" s="25" t="s">
        <v>486</v>
      </c>
      <c r="K271" s="25" t="s">
        <v>486</v>
      </c>
      <c r="L271" s="26" t="s">
        <v>486</v>
      </c>
      <c r="M271" s="24" t="s">
        <v>486</v>
      </c>
      <c r="N271" s="25" t="s">
        <v>486</v>
      </c>
      <c r="O271" s="26" t="s">
        <v>486</v>
      </c>
      <c r="P271" s="24" t="s">
        <v>486</v>
      </c>
      <c r="Q271" s="25" t="s">
        <v>486</v>
      </c>
      <c r="R271" s="25" t="s">
        <v>486</v>
      </c>
      <c r="S271" s="25" t="s">
        <v>486</v>
      </c>
      <c r="T271" s="26" t="s">
        <v>486</v>
      </c>
      <c r="U271" s="24" t="s">
        <v>486</v>
      </c>
      <c r="V271" s="25" t="s">
        <v>486</v>
      </c>
      <c r="W271" s="25" t="s">
        <v>486</v>
      </c>
      <c r="X271" s="26" t="s">
        <v>486</v>
      </c>
      <c r="Y271" s="24" t="s">
        <v>486</v>
      </c>
      <c r="Z271" s="25" t="s">
        <v>486</v>
      </c>
      <c r="AA271" s="25" t="s">
        <v>486</v>
      </c>
      <c r="AB271" s="26" t="s">
        <v>486</v>
      </c>
      <c r="AC271" s="10"/>
    </row>
    <row r="272" spans="1:29" x14ac:dyDescent="0.35">
      <c r="A272" s="11"/>
      <c r="B272" s="22" t="s">
        <v>449</v>
      </c>
      <c r="C272" s="23" t="s">
        <v>486</v>
      </c>
      <c r="D272" s="24" t="s">
        <v>486</v>
      </c>
      <c r="E272" s="25" t="s">
        <v>486</v>
      </c>
      <c r="F272" s="25" t="s">
        <v>486</v>
      </c>
      <c r="G272" s="25" t="s">
        <v>486</v>
      </c>
      <c r="H272" s="26" t="s">
        <v>486</v>
      </c>
      <c r="I272" s="24" t="s">
        <v>486</v>
      </c>
      <c r="J272" s="25" t="s">
        <v>486</v>
      </c>
      <c r="K272" s="25" t="s">
        <v>486</v>
      </c>
      <c r="L272" s="26" t="s">
        <v>486</v>
      </c>
      <c r="M272" s="24" t="s">
        <v>486</v>
      </c>
      <c r="N272" s="25" t="s">
        <v>486</v>
      </c>
      <c r="O272" s="26" t="s">
        <v>486</v>
      </c>
      <c r="P272" s="24" t="s">
        <v>486</v>
      </c>
      <c r="Q272" s="25" t="s">
        <v>486</v>
      </c>
      <c r="R272" s="25" t="s">
        <v>486</v>
      </c>
      <c r="S272" s="25" t="s">
        <v>486</v>
      </c>
      <c r="T272" s="26" t="s">
        <v>486</v>
      </c>
      <c r="U272" s="24" t="s">
        <v>486</v>
      </c>
      <c r="V272" s="25" t="s">
        <v>486</v>
      </c>
      <c r="W272" s="25" t="s">
        <v>486</v>
      </c>
      <c r="X272" s="26" t="s">
        <v>486</v>
      </c>
      <c r="Y272" s="24" t="s">
        <v>486</v>
      </c>
      <c r="Z272" s="25" t="s">
        <v>486</v>
      </c>
      <c r="AA272" s="25" t="s">
        <v>486</v>
      </c>
      <c r="AB272" s="26" t="s">
        <v>486</v>
      </c>
      <c r="AC272" s="10"/>
    </row>
    <row r="273" spans="1:29" x14ac:dyDescent="0.35">
      <c r="A273" s="11"/>
      <c r="B273" s="8" t="s">
        <v>1850</v>
      </c>
      <c r="C273" s="9">
        <v>22</v>
      </c>
      <c r="D273" s="10">
        <v>18</v>
      </c>
      <c r="E273" s="5">
        <v>3</v>
      </c>
      <c r="F273" s="5" t="s">
        <v>486</v>
      </c>
      <c r="G273" s="5" t="s">
        <v>486</v>
      </c>
      <c r="H273" s="11" t="s">
        <v>486</v>
      </c>
      <c r="I273" s="10">
        <v>13</v>
      </c>
      <c r="J273" s="5">
        <v>1</v>
      </c>
      <c r="K273" s="5">
        <v>4</v>
      </c>
      <c r="L273" s="11" t="s">
        <v>486</v>
      </c>
      <c r="M273" s="10">
        <v>8</v>
      </c>
      <c r="N273" s="5">
        <v>12</v>
      </c>
      <c r="O273" s="11">
        <v>1</v>
      </c>
      <c r="P273" s="10">
        <v>15</v>
      </c>
      <c r="Q273" s="5">
        <v>7</v>
      </c>
      <c r="R273" s="5" t="s">
        <v>486</v>
      </c>
      <c r="S273" s="5" t="s">
        <v>486</v>
      </c>
      <c r="T273" s="11" t="s">
        <v>486</v>
      </c>
      <c r="U273" s="10">
        <v>1</v>
      </c>
      <c r="V273" s="5">
        <v>4</v>
      </c>
      <c r="W273" s="5">
        <v>12</v>
      </c>
      <c r="X273" s="11" t="s">
        <v>486</v>
      </c>
      <c r="Y273" s="10">
        <v>4</v>
      </c>
      <c r="Z273" s="5">
        <v>17</v>
      </c>
      <c r="AA273" s="5" t="s">
        <v>511</v>
      </c>
      <c r="AB273" s="11" t="s">
        <v>486</v>
      </c>
      <c r="AC273" s="10"/>
    </row>
    <row r="274" spans="1:29" x14ac:dyDescent="0.35">
      <c r="A274" s="11"/>
      <c r="B274" s="8" t="s">
        <v>449</v>
      </c>
      <c r="C274" s="9" t="s">
        <v>511</v>
      </c>
      <c r="D274" s="13">
        <v>0.01</v>
      </c>
      <c r="E274" s="5" t="s">
        <v>511</v>
      </c>
      <c r="F274" s="5" t="s">
        <v>486</v>
      </c>
      <c r="G274" s="5" t="s">
        <v>486</v>
      </c>
      <c r="H274" s="11" t="s">
        <v>486</v>
      </c>
      <c r="I274" s="13">
        <v>0.01</v>
      </c>
      <c r="J274" s="5" t="s">
        <v>511</v>
      </c>
      <c r="K274" s="14">
        <v>0.01</v>
      </c>
      <c r="L274" s="11" t="s">
        <v>486</v>
      </c>
      <c r="M274" s="10" t="s">
        <v>511</v>
      </c>
      <c r="N274" s="5" t="s">
        <v>511</v>
      </c>
      <c r="O274" s="11" t="s">
        <v>511</v>
      </c>
      <c r="P274" s="10" t="s">
        <v>511</v>
      </c>
      <c r="Q274" s="5" t="s">
        <v>511</v>
      </c>
      <c r="R274" s="5" t="s">
        <v>486</v>
      </c>
      <c r="S274" s="5" t="s">
        <v>486</v>
      </c>
      <c r="T274" s="11" t="s">
        <v>486</v>
      </c>
      <c r="U274" s="10" t="s">
        <v>511</v>
      </c>
      <c r="V274" s="14">
        <v>0.01</v>
      </c>
      <c r="W274" s="14">
        <v>0.01</v>
      </c>
      <c r="X274" s="11" t="s">
        <v>486</v>
      </c>
      <c r="Y274" s="10" t="s">
        <v>511</v>
      </c>
      <c r="Z274" s="5" t="s">
        <v>511</v>
      </c>
      <c r="AA274" s="5" t="s">
        <v>511</v>
      </c>
      <c r="AB274" s="11" t="s">
        <v>486</v>
      </c>
      <c r="AC274" s="10"/>
    </row>
    <row r="275" spans="1:29" x14ac:dyDescent="0.35">
      <c r="A275" s="11"/>
      <c r="B275" s="8" t="s">
        <v>449</v>
      </c>
      <c r="C275" s="10" t="s">
        <v>449</v>
      </c>
      <c r="D275" s="10" t="s">
        <v>449</v>
      </c>
      <c r="E275" s="5" t="s">
        <v>449</v>
      </c>
      <c r="F275" s="5" t="s">
        <v>449</v>
      </c>
      <c r="G275" s="5" t="s">
        <v>449</v>
      </c>
      <c r="H275" s="11" t="s">
        <v>449</v>
      </c>
      <c r="I275" s="10" t="s">
        <v>449</v>
      </c>
      <c r="J275" s="5" t="s">
        <v>449</v>
      </c>
      <c r="K275" s="5" t="s">
        <v>449</v>
      </c>
      <c r="L275" s="11" t="s">
        <v>449</v>
      </c>
      <c r="M275" s="10" t="s">
        <v>449</v>
      </c>
      <c r="N275" s="5" t="s">
        <v>449</v>
      </c>
      <c r="O275" s="11" t="s">
        <v>449</v>
      </c>
      <c r="P275" s="10" t="s">
        <v>449</v>
      </c>
      <c r="Q275" s="5" t="s">
        <v>449</v>
      </c>
      <c r="R275" s="5" t="s">
        <v>449</v>
      </c>
      <c r="S275" s="5" t="s">
        <v>449</v>
      </c>
      <c r="T275" s="11" t="s">
        <v>449</v>
      </c>
      <c r="U275" s="10" t="s">
        <v>449</v>
      </c>
      <c r="V275" s="5" t="s">
        <v>505</v>
      </c>
      <c r="W275" s="5" t="s">
        <v>449</v>
      </c>
      <c r="X275" s="11" t="s">
        <v>449</v>
      </c>
      <c r="Y275" s="10" t="s">
        <v>449</v>
      </c>
      <c r="Z275" s="5" t="s">
        <v>449</v>
      </c>
      <c r="AA275" s="5" t="s">
        <v>449</v>
      </c>
      <c r="AB275" s="11" t="s">
        <v>449</v>
      </c>
      <c r="AC275" s="10"/>
    </row>
    <row r="276" spans="1:29" x14ac:dyDescent="0.35">
      <c r="A276" s="11"/>
      <c r="B276" s="22" t="s">
        <v>1851</v>
      </c>
      <c r="C276" s="23">
        <v>27</v>
      </c>
      <c r="D276" s="24">
        <v>22</v>
      </c>
      <c r="E276" s="25">
        <v>4</v>
      </c>
      <c r="F276" s="25" t="s">
        <v>486</v>
      </c>
      <c r="G276" s="25" t="s">
        <v>486</v>
      </c>
      <c r="H276" s="26" t="s">
        <v>486</v>
      </c>
      <c r="I276" s="24">
        <v>10</v>
      </c>
      <c r="J276" s="25">
        <v>4</v>
      </c>
      <c r="K276" s="25">
        <v>7</v>
      </c>
      <c r="L276" s="26" t="s">
        <v>486</v>
      </c>
      <c r="M276" s="24">
        <v>6</v>
      </c>
      <c r="N276" s="25">
        <v>20</v>
      </c>
      <c r="O276" s="26">
        <v>1</v>
      </c>
      <c r="P276" s="24">
        <v>22</v>
      </c>
      <c r="Q276" s="25">
        <v>5</v>
      </c>
      <c r="R276" s="25">
        <v>1</v>
      </c>
      <c r="S276" s="25" t="s">
        <v>486</v>
      </c>
      <c r="T276" s="26" t="s">
        <v>486</v>
      </c>
      <c r="U276" s="24">
        <v>2</v>
      </c>
      <c r="V276" s="25">
        <v>1</v>
      </c>
      <c r="W276" s="25">
        <v>13</v>
      </c>
      <c r="X276" s="26">
        <v>1</v>
      </c>
      <c r="Y276" s="24">
        <v>6</v>
      </c>
      <c r="Z276" s="25">
        <v>22</v>
      </c>
      <c r="AA276" s="25" t="s">
        <v>486</v>
      </c>
      <c r="AB276" s="26" t="s">
        <v>486</v>
      </c>
      <c r="AC276" s="10"/>
    </row>
    <row r="277" spans="1:29" x14ac:dyDescent="0.35">
      <c r="A277" s="11"/>
      <c r="B277" s="22" t="s">
        <v>449</v>
      </c>
      <c r="C277" s="23" t="s">
        <v>511</v>
      </c>
      <c r="D277" s="28">
        <v>0.01</v>
      </c>
      <c r="E277" s="25" t="s">
        <v>511</v>
      </c>
      <c r="F277" s="25" t="s">
        <v>486</v>
      </c>
      <c r="G277" s="25" t="s">
        <v>486</v>
      </c>
      <c r="H277" s="26" t="s">
        <v>486</v>
      </c>
      <c r="I277" s="24" t="s">
        <v>511</v>
      </c>
      <c r="J277" s="29">
        <v>0.01</v>
      </c>
      <c r="K277" s="29">
        <v>0.01</v>
      </c>
      <c r="L277" s="26" t="s">
        <v>486</v>
      </c>
      <c r="M277" s="24" t="s">
        <v>511</v>
      </c>
      <c r="N277" s="29">
        <v>0.01</v>
      </c>
      <c r="O277" s="26" t="s">
        <v>511</v>
      </c>
      <c r="P277" s="28">
        <v>0.01</v>
      </c>
      <c r="Q277" s="25" t="s">
        <v>511</v>
      </c>
      <c r="R277" s="25" t="s">
        <v>511</v>
      </c>
      <c r="S277" s="25" t="s">
        <v>486</v>
      </c>
      <c r="T277" s="26" t="s">
        <v>486</v>
      </c>
      <c r="U277" s="24" t="s">
        <v>511</v>
      </c>
      <c r="V277" s="25" t="s">
        <v>511</v>
      </c>
      <c r="W277" s="29">
        <v>0.01</v>
      </c>
      <c r="X277" s="30">
        <v>0.02</v>
      </c>
      <c r="Y277" s="24" t="s">
        <v>511</v>
      </c>
      <c r="Z277" s="29">
        <v>0.01</v>
      </c>
      <c r="AA277" s="25" t="s">
        <v>486</v>
      </c>
      <c r="AB277" s="26" t="s">
        <v>486</v>
      </c>
      <c r="AC277" s="10"/>
    </row>
    <row r="278" spans="1:29" x14ac:dyDescent="0.35">
      <c r="A278" s="11"/>
      <c r="B278" s="22" t="s">
        <v>449</v>
      </c>
      <c r="C278" s="24" t="s">
        <v>449</v>
      </c>
      <c r="D278" s="24" t="s">
        <v>449</v>
      </c>
      <c r="E278" s="25" t="s">
        <v>449</v>
      </c>
      <c r="F278" s="25" t="s">
        <v>449</v>
      </c>
      <c r="G278" s="25" t="s">
        <v>449</v>
      </c>
      <c r="H278" s="26" t="s">
        <v>449</v>
      </c>
      <c r="I278" s="24" t="s">
        <v>449</v>
      </c>
      <c r="J278" s="25" t="s">
        <v>449</v>
      </c>
      <c r="K278" s="25" t="s">
        <v>505</v>
      </c>
      <c r="L278" s="26" t="s">
        <v>449</v>
      </c>
      <c r="M278" s="24" t="s">
        <v>449</v>
      </c>
      <c r="N278" s="25" t="s">
        <v>449</v>
      </c>
      <c r="O278" s="26" t="s">
        <v>449</v>
      </c>
      <c r="P278" s="24" t="s">
        <v>449</v>
      </c>
      <c r="Q278" s="25" t="s">
        <v>449</v>
      </c>
      <c r="R278" s="25" t="s">
        <v>449</v>
      </c>
      <c r="S278" s="25" t="s">
        <v>449</v>
      </c>
      <c r="T278" s="26" t="s">
        <v>449</v>
      </c>
      <c r="U278" s="24" t="s">
        <v>449</v>
      </c>
      <c r="V278" s="25" t="s">
        <v>449</v>
      </c>
      <c r="W278" s="25" t="s">
        <v>449</v>
      </c>
      <c r="X278" s="26" t="s">
        <v>449</v>
      </c>
      <c r="Y278" s="24" t="s">
        <v>449</v>
      </c>
      <c r="Z278" s="25" t="s">
        <v>449</v>
      </c>
      <c r="AA278" s="25" t="s">
        <v>449</v>
      </c>
      <c r="AB278" s="26" t="s">
        <v>449</v>
      </c>
      <c r="AC278" s="10"/>
    </row>
    <row r="279" spans="1:29" x14ac:dyDescent="0.35">
      <c r="A279" s="11"/>
      <c r="B279" s="8" t="s">
        <v>1852</v>
      </c>
      <c r="C279" s="9">
        <v>13</v>
      </c>
      <c r="D279" s="10">
        <v>12</v>
      </c>
      <c r="E279" s="5">
        <v>1</v>
      </c>
      <c r="F279" s="5" t="s">
        <v>486</v>
      </c>
      <c r="G279" s="5" t="s">
        <v>486</v>
      </c>
      <c r="H279" s="11" t="s">
        <v>486</v>
      </c>
      <c r="I279" s="10">
        <v>9</v>
      </c>
      <c r="J279" s="5">
        <v>1</v>
      </c>
      <c r="K279" s="5">
        <v>2</v>
      </c>
      <c r="L279" s="11" t="s">
        <v>486</v>
      </c>
      <c r="M279" s="10">
        <v>3</v>
      </c>
      <c r="N279" s="5">
        <v>10</v>
      </c>
      <c r="O279" s="11" t="s">
        <v>511</v>
      </c>
      <c r="P279" s="10">
        <v>10</v>
      </c>
      <c r="Q279" s="5">
        <v>3</v>
      </c>
      <c r="R279" s="5" t="s">
        <v>486</v>
      </c>
      <c r="S279" s="5" t="s">
        <v>486</v>
      </c>
      <c r="T279" s="11" t="s">
        <v>486</v>
      </c>
      <c r="U279" s="10">
        <v>1</v>
      </c>
      <c r="V279" s="5" t="s">
        <v>486</v>
      </c>
      <c r="W279" s="5">
        <v>10</v>
      </c>
      <c r="X279" s="11" t="s">
        <v>511</v>
      </c>
      <c r="Y279" s="10">
        <v>2</v>
      </c>
      <c r="Z279" s="5">
        <v>10</v>
      </c>
      <c r="AA279" s="5">
        <v>1</v>
      </c>
      <c r="AB279" s="11" t="s">
        <v>486</v>
      </c>
      <c r="AC279" s="10"/>
    </row>
    <row r="280" spans="1:29" x14ac:dyDescent="0.35">
      <c r="A280" s="11"/>
      <c r="B280" s="8" t="s">
        <v>449</v>
      </c>
      <c r="C280" s="9" t="s">
        <v>511</v>
      </c>
      <c r="D280" s="10" t="s">
        <v>511</v>
      </c>
      <c r="E280" s="5" t="s">
        <v>511</v>
      </c>
      <c r="F280" s="5" t="s">
        <v>486</v>
      </c>
      <c r="G280" s="5" t="s">
        <v>486</v>
      </c>
      <c r="H280" s="11" t="s">
        <v>486</v>
      </c>
      <c r="I280" s="10" t="s">
        <v>511</v>
      </c>
      <c r="J280" s="5" t="s">
        <v>511</v>
      </c>
      <c r="K280" s="5" t="s">
        <v>511</v>
      </c>
      <c r="L280" s="11" t="s">
        <v>486</v>
      </c>
      <c r="M280" s="10" t="s">
        <v>511</v>
      </c>
      <c r="N280" s="5" t="s">
        <v>511</v>
      </c>
      <c r="O280" s="11" t="s">
        <v>511</v>
      </c>
      <c r="P280" s="10" t="s">
        <v>511</v>
      </c>
      <c r="Q280" s="5" t="s">
        <v>511</v>
      </c>
      <c r="R280" s="5" t="s">
        <v>486</v>
      </c>
      <c r="S280" s="5" t="s">
        <v>486</v>
      </c>
      <c r="T280" s="11" t="s">
        <v>486</v>
      </c>
      <c r="U280" s="10" t="s">
        <v>511</v>
      </c>
      <c r="V280" s="5" t="s">
        <v>486</v>
      </c>
      <c r="W280" s="5" t="s">
        <v>511</v>
      </c>
      <c r="X280" s="15">
        <v>0.01</v>
      </c>
      <c r="Y280" s="10" t="s">
        <v>511</v>
      </c>
      <c r="Z280" s="5" t="s">
        <v>511</v>
      </c>
      <c r="AA280" s="14">
        <v>0.01</v>
      </c>
      <c r="AB280" s="11" t="s">
        <v>486</v>
      </c>
      <c r="AC280" s="10"/>
    </row>
    <row r="281" spans="1:29" x14ac:dyDescent="0.35">
      <c r="A281" s="11"/>
      <c r="B281" s="22" t="s">
        <v>1853</v>
      </c>
      <c r="C281" s="23">
        <v>13</v>
      </c>
      <c r="D281" s="24">
        <v>9</v>
      </c>
      <c r="E281" s="25">
        <v>2</v>
      </c>
      <c r="F281" s="25">
        <v>1</v>
      </c>
      <c r="G281" s="25" t="s">
        <v>486</v>
      </c>
      <c r="H281" s="26" t="s">
        <v>486</v>
      </c>
      <c r="I281" s="24">
        <v>9</v>
      </c>
      <c r="J281" s="25">
        <v>1</v>
      </c>
      <c r="K281" s="25" t="s">
        <v>486</v>
      </c>
      <c r="L281" s="26" t="s">
        <v>486</v>
      </c>
      <c r="M281" s="24">
        <v>6</v>
      </c>
      <c r="N281" s="25">
        <v>7</v>
      </c>
      <c r="O281" s="26">
        <v>1</v>
      </c>
      <c r="P281" s="24">
        <v>7</v>
      </c>
      <c r="Q281" s="25">
        <v>5</v>
      </c>
      <c r="R281" s="25">
        <v>1</v>
      </c>
      <c r="S281" s="25">
        <v>1</v>
      </c>
      <c r="T281" s="26" t="s">
        <v>486</v>
      </c>
      <c r="U281" s="24">
        <v>1</v>
      </c>
      <c r="V281" s="25">
        <v>1</v>
      </c>
      <c r="W281" s="25">
        <v>6</v>
      </c>
      <c r="X281" s="26" t="s">
        <v>486</v>
      </c>
      <c r="Y281" s="24">
        <v>3</v>
      </c>
      <c r="Z281" s="25">
        <v>8</v>
      </c>
      <c r="AA281" s="25">
        <v>2</v>
      </c>
      <c r="AB281" s="26">
        <v>1</v>
      </c>
      <c r="AC281" s="10"/>
    </row>
    <row r="282" spans="1:29" x14ac:dyDescent="0.35">
      <c r="A282" s="11"/>
      <c r="B282" s="22" t="s">
        <v>449</v>
      </c>
      <c r="C282" s="23" t="s">
        <v>511</v>
      </c>
      <c r="D282" s="24" t="s">
        <v>511</v>
      </c>
      <c r="E282" s="25" t="s">
        <v>511</v>
      </c>
      <c r="F282" s="25" t="s">
        <v>511</v>
      </c>
      <c r="G282" s="25" t="s">
        <v>486</v>
      </c>
      <c r="H282" s="26" t="s">
        <v>486</v>
      </c>
      <c r="I282" s="24" t="s">
        <v>511</v>
      </c>
      <c r="J282" s="25" t="s">
        <v>511</v>
      </c>
      <c r="K282" s="25" t="s">
        <v>486</v>
      </c>
      <c r="L282" s="26" t="s">
        <v>486</v>
      </c>
      <c r="M282" s="24" t="s">
        <v>511</v>
      </c>
      <c r="N282" s="25" t="s">
        <v>511</v>
      </c>
      <c r="O282" s="26" t="s">
        <v>511</v>
      </c>
      <c r="P282" s="24" t="s">
        <v>511</v>
      </c>
      <c r="Q282" s="25" t="s">
        <v>511</v>
      </c>
      <c r="R282" s="25" t="s">
        <v>511</v>
      </c>
      <c r="S282" s="29">
        <v>0.01</v>
      </c>
      <c r="T282" s="26" t="s">
        <v>486</v>
      </c>
      <c r="U282" s="24" t="s">
        <v>511</v>
      </c>
      <c r="V282" s="25" t="s">
        <v>511</v>
      </c>
      <c r="W282" s="25" t="s">
        <v>511</v>
      </c>
      <c r="X282" s="26" t="s">
        <v>486</v>
      </c>
      <c r="Y282" s="24" t="s">
        <v>511</v>
      </c>
      <c r="Z282" s="25" t="s">
        <v>511</v>
      </c>
      <c r="AA282" s="29">
        <v>0.01</v>
      </c>
      <c r="AB282" s="30">
        <v>0.01</v>
      </c>
      <c r="AC282" s="10"/>
    </row>
    <row r="283" spans="1:29" x14ac:dyDescent="0.35">
      <c r="A283" s="11"/>
      <c r="B283" s="22" t="s">
        <v>449</v>
      </c>
      <c r="C283" s="24" t="s">
        <v>449</v>
      </c>
      <c r="D283" s="24" t="s">
        <v>449</v>
      </c>
      <c r="E283" s="25" t="s">
        <v>449</v>
      </c>
      <c r="F283" s="25" t="s">
        <v>449</v>
      </c>
      <c r="G283" s="25" t="s">
        <v>449</v>
      </c>
      <c r="H283" s="26" t="s">
        <v>449</v>
      </c>
      <c r="I283" s="24" t="s">
        <v>449</v>
      </c>
      <c r="J283" s="25" t="s">
        <v>449</v>
      </c>
      <c r="K283" s="25" t="s">
        <v>449</v>
      </c>
      <c r="L283" s="26" t="s">
        <v>449</v>
      </c>
      <c r="M283" s="24" t="s">
        <v>449</v>
      </c>
      <c r="N283" s="25" t="s">
        <v>449</v>
      </c>
      <c r="O283" s="26" t="s">
        <v>449</v>
      </c>
      <c r="P283" s="24" t="s">
        <v>449</v>
      </c>
      <c r="Q283" s="25" t="s">
        <v>449</v>
      </c>
      <c r="R283" s="25" t="s">
        <v>449</v>
      </c>
      <c r="S283" s="25" t="s">
        <v>449</v>
      </c>
      <c r="T283" s="26" t="s">
        <v>449</v>
      </c>
      <c r="U283" s="24" t="s">
        <v>449</v>
      </c>
      <c r="V283" s="25" t="s">
        <v>449</v>
      </c>
      <c r="W283" s="25" t="s">
        <v>449</v>
      </c>
      <c r="X283" s="26" t="s">
        <v>449</v>
      </c>
      <c r="Y283" s="24" t="s">
        <v>449</v>
      </c>
      <c r="Z283" s="25" t="s">
        <v>449</v>
      </c>
      <c r="AA283" s="25" t="s">
        <v>598</v>
      </c>
      <c r="AB283" s="26" t="s">
        <v>449</v>
      </c>
      <c r="AC283" s="10"/>
    </row>
    <row r="284" spans="1:29" x14ac:dyDescent="0.35">
      <c r="A284" s="11"/>
      <c r="B284" s="8" t="s">
        <v>1854</v>
      </c>
      <c r="C284" s="9">
        <v>16</v>
      </c>
      <c r="D284" s="10">
        <v>14</v>
      </c>
      <c r="E284" s="5">
        <v>2</v>
      </c>
      <c r="F284" s="5">
        <v>1</v>
      </c>
      <c r="G284" s="5" t="s">
        <v>486</v>
      </c>
      <c r="H284" s="11" t="s">
        <v>486</v>
      </c>
      <c r="I284" s="10">
        <v>8</v>
      </c>
      <c r="J284" s="5">
        <v>1</v>
      </c>
      <c r="K284" s="5">
        <v>5</v>
      </c>
      <c r="L284" s="11" t="s">
        <v>486</v>
      </c>
      <c r="M284" s="10">
        <v>3</v>
      </c>
      <c r="N284" s="5">
        <v>13</v>
      </c>
      <c r="O284" s="11">
        <v>1</v>
      </c>
      <c r="P284" s="10">
        <v>9</v>
      </c>
      <c r="Q284" s="5">
        <v>7</v>
      </c>
      <c r="R284" s="5" t="s">
        <v>486</v>
      </c>
      <c r="S284" s="5" t="s">
        <v>486</v>
      </c>
      <c r="T284" s="11" t="s">
        <v>486</v>
      </c>
      <c r="U284" s="10" t="s">
        <v>486</v>
      </c>
      <c r="V284" s="5">
        <v>1</v>
      </c>
      <c r="W284" s="5">
        <v>12</v>
      </c>
      <c r="X284" s="11" t="s">
        <v>486</v>
      </c>
      <c r="Y284" s="10">
        <v>2</v>
      </c>
      <c r="Z284" s="5">
        <v>14</v>
      </c>
      <c r="AA284" s="5">
        <v>1</v>
      </c>
      <c r="AB284" s="11" t="s">
        <v>486</v>
      </c>
      <c r="AC284" s="10"/>
    </row>
    <row r="285" spans="1:29" x14ac:dyDescent="0.35">
      <c r="A285" s="11"/>
      <c r="B285" s="8" t="s">
        <v>449</v>
      </c>
      <c r="C285" s="9" t="s">
        <v>511</v>
      </c>
      <c r="D285" s="10" t="s">
        <v>511</v>
      </c>
      <c r="E285" s="5" t="s">
        <v>511</v>
      </c>
      <c r="F285" s="5" t="s">
        <v>511</v>
      </c>
      <c r="G285" s="5" t="s">
        <v>486</v>
      </c>
      <c r="H285" s="11" t="s">
        <v>486</v>
      </c>
      <c r="I285" s="10" t="s">
        <v>511</v>
      </c>
      <c r="J285" s="5" t="s">
        <v>511</v>
      </c>
      <c r="K285" s="14">
        <v>0.01</v>
      </c>
      <c r="L285" s="11" t="s">
        <v>486</v>
      </c>
      <c r="M285" s="10" t="s">
        <v>511</v>
      </c>
      <c r="N285" s="5" t="s">
        <v>511</v>
      </c>
      <c r="O285" s="11" t="s">
        <v>511</v>
      </c>
      <c r="P285" s="10" t="s">
        <v>511</v>
      </c>
      <c r="Q285" s="5" t="s">
        <v>511</v>
      </c>
      <c r="R285" s="5" t="s">
        <v>486</v>
      </c>
      <c r="S285" s="5" t="s">
        <v>486</v>
      </c>
      <c r="T285" s="11" t="s">
        <v>486</v>
      </c>
      <c r="U285" s="10" t="s">
        <v>486</v>
      </c>
      <c r="V285" s="5" t="s">
        <v>511</v>
      </c>
      <c r="W285" s="14">
        <v>0.01</v>
      </c>
      <c r="X285" s="11" t="s">
        <v>486</v>
      </c>
      <c r="Y285" s="10" t="s">
        <v>511</v>
      </c>
      <c r="Z285" s="5" t="s">
        <v>511</v>
      </c>
      <c r="AA285" s="14">
        <v>0.01</v>
      </c>
      <c r="AB285" s="11" t="s">
        <v>486</v>
      </c>
      <c r="AC285" s="10"/>
    </row>
    <row r="286" spans="1:29" x14ac:dyDescent="0.35">
      <c r="A286" s="11"/>
      <c r="B286" s="8" t="s">
        <v>449</v>
      </c>
      <c r="C286" s="10" t="s">
        <v>449</v>
      </c>
      <c r="D286" s="10" t="s">
        <v>449</v>
      </c>
      <c r="E286" s="5" t="s">
        <v>449</v>
      </c>
      <c r="F286" s="5" t="s">
        <v>449</v>
      </c>
      <c r="G286" s="5" t="s">
        <v>449</v>
      </c>
      <c r="H286" s="11" t="s">
        <v>449</v>
      </c>
      <c r="I286" s="10" t="s">
        <v>449</v>
      </c>
      <c r="J286" s="5" t="s">
        <v>449</v>
      </c>
      <c r="K286" s="5" t="s">
        <v>505</v>
      </c>
      <c r="L286" s="11" t="s">
        <v>449</v>
      </c>
      <c r="M286" s="10" t="s">
        <v>449</v>
      </c>
      <c r="N286" s="5" t="s">
        <v>449</v>
      </c>
      <c r="O286" s="11" t="s">
        <v>449</v>
      </c>
      <c r="P286" s="10" t="s">
        <v>449</v>
      </c>
      <c r="Q286" s="5" t="s">
        <v>449</v>
      </c>
      <c r="R286" s="5" t="s">
        <v>449</v>
      </c>
      <c r="S286" s="5" t="s">
        <v>449</v>
      </c>
      <c r="T286" s="11" t="s">
        <v>449</v>
      </c>
      <c r="U286" s="10" t="s">
        <v>449</v>
      </c>
      <c r="V286" s="5" t="s">
        <v>449</v>
      </c>
      <c r="W286" s="5" t="s">
        <v>505</v>
      </c>
      <c r="X286" s="11" t="s">
        <v>449</v>
      </c>
      <c r="Y286" s="10" t="s">
        <v>449</v>
      </c>
      <c r="Z286" s="5" t="s">
        <v>449</v>
      </c>
      <c r="AA286" s="5" t="s">
        <v>449</v>
      </c>
      <c r="AB286" s="11" t="s">
        <v>449</v>
      </c>
      <c r="AC286" s="10"/>
    </row>
    <row r="287" spans="1:29" x14ac:dyDescent="0.35">
      <c r="A287" s="11"/>
      <c r="B287" s="22" t="s">
        <v>1855</v>
      </c>
      <c r="C287" s="23" t="s">
        <v>486</v>
      </c>
      <c r="D287" s="24" t="s">
        <v>486</v>
      </c>
      <c r="E287" s="25" t="s">
        <v>486</v>
      </c>
      <c r="F287" s="25" t="s">
        <v>486</v>
      </c>
      <c r="G287" s="25" t="s">
        <v>486</v>
      </c>
      <c r="H287" s="26" t="s">
        <v>486</v>
      </c>
      <c r="I287" s="24" t="s">
        <v>486</v>
      </c>
      <c r="J287" s="25" t="s">
        <v>486</v>
      </c>
      <c r="K287" s="25" t="s">
        <v>486</v>
      </c>
      <c r="L287" s="26" t="s">
        <v>486</v>
      </c>
      <c r="M287" s="24" t="s">
        <v>486</v>
      </c>
      <c r="N287" s="25" t="s">
        <v>486</v>
      </c>
      <c r="O287" s="26" t="s">
        <v>486</v>
      </c>
      <c r="P287" s="24" t="s">
        <v>486</v>
      </c>
      <c r="Q287" s="25" t="s">
        <v>486</v>
      </c>
      <c r="R287" s="25" t="s">
        <v>486</v>
      </c>
      <c r="S287" s="25" t="s">
        <v>486</v>
      </c>
      <c r="T287" s="26" t="s">
        <v>486</v>
      </c>
      <c r="U287" s="24" t="s">
        <v>486</v>
      </c>
      <c r="V287" s="25" t="s">
        <v>486</v>
      </c>
      <c r="W287" s="25" t="s">
        <v>486</v>
      </c>
      <c r="X287" s="26" t="s">
        <v>486</v>
      </c>
      <c r="Y287" s="24" t="s">
        <v>486</v>
      </c>
      <c r="Z287" s="25" t="s">
        <v>486</v>
      </c>
      <c r="AA287" s="25" t="s">
        <v>486</v>
      </c>
      <c r="AB287" s="26" t="s">
        <v>486</v>
      </c>
      <c r="AC287" s="10"/>
    </row>
    <row r="288" spans="1:29" x14ac:dyDescent="0.35">
      <c r="A288" s="11"/>
      <c r="B288" s="22" t="s">
        <v>449</v>
      </c>
      <c r="C288" s="23" t="s">
        <v>486</v>
      </c>
      <c r="D288" s="24" t="s">
        <v>486</v>
      </c>
      <c r="E288" s="25" t="s">
        <v>486</v>
      </c>
      <c r="F288" s="25" t="s">
        <v>486</v>
      </c>
      <c r="G288" s="25" t="s">
        <v>486</v>
      </c>
      <c r="H288" s="26" t="s">
        <v>486</v>
      </c>
      <c r="I288" s="24" t="s">
        <v>486</v>
      </c>
      <c r="J288" s="25" t="s">
        <v>486</v>
      </c>
      <c r="K288" s="25" t="s">
        <v>486</v>
      </c>
      <c r="L288" s="26" t="s">
        <v>486</v>
      </c>
      <c r="M288" s="24" t="s">
        <v>486</v>
      </c>
      <c r="N288" s="25" t="s">
        <v>486</v>
      </c>
      <c r="O288" s="26" t="s">
        <v>486</v>
      </c>
      <c r="P288" s="24" t="s">
        <v>486</v>
      </c>
      <c r="Q288" s="25" t="s">
        <v>486</v>
      </c>
      <c r="R288" s="25" t="s">
        <v>486</v>
      </c>
      <c r="S288" s="25" t="s">
        <v>486</v>
      </c>
      <c r="T288" s="26" t="s">
        <v>486</v>
      </c>
      <c r="U288" s="24" t="s">
        <v>486</v>
      </c>
      <c r="V288" s="25" t="s">
        <v>486</v>
      </c>
      <c r="W288" s="25" t="s">
        <v>486</v>
      </c>
      <c r="X288" s="26" t="s">
        <v>486</v>
      </c>
      <c r="Y288" s="24" t="s">
        <v>486</v>
      </c>
      <c r="Z288" s="25" t="s">
        <v>486</v>
      </c>
      <c r="AA288" s="25" t="s">
        <v>486</v>
      </c>
      <c r="AB288" s="26" t="s">
        <v>486</v>
      </c>
      <c r="AC288" s="10"/>
    </row>
    <row r="289" spans="1:29" x14ac:dyDescent="0.35">
      <c r="A289" s="11"/>
      <c r="B289" s="8" t="s">
        <v>1856</v>
      </c>
      <c r="C289" s="9">
        <v>7</v>
      </c>
      <c r="D289" s="10">
        <v>4</v>
      </c>
      <c r="E289" s="5" t="s">
        <v>486</v>
      </c>
      <c r="F289" s="5">
        <v>2</v>
      </c>
      <c r="G289" s="5" t="s">
        <v>486</v>
      </c>
      <c r="H289" s="11" t="s">
        <v>486</v>
      </c>
      <c r="I289" s="10">
        <v>3</v>
      </c>
      <c r="J289" s="5" t="s">
        <v>486</v>
      </c>
      <c r="K289" s="5">
        <v>1</v>
      </c>
      <c r="L289" s="11" t="s">
        <v>486</v>
      </c>
      <c r="M289" s="10">
        <v>4</v>
      </c>
      <c r="N289" s="5">
        <v>2</v>
      </c>
      <c r="O289" s="11">
        <v>1</v>
      </c>
      <c r="P289" s="10">
        <v>5</v>
      </c>
      <c r="Q289" s="5" t="s">
        <v>486</v>
      </c>
      <c r="R289" s="5">
        <v>2</v>
      </c>
      <c r="S289" s="5" t="s">
        <v>486</v>
      </c>
      <c r="T289" s="11" t="s">
        <v>486</v>
      </c>
      <c r="U289" s="10">
        <v>1</v>
      </c>
      <c r="V289" s="5">
        <v>2</v>
      </c>
      <c r="W289" s="5">
        <v>1</v>
      </c>
      <c r="X289" s="11" t="s">
        <v>486</v>
      </c>
      <c r="Y289" s="10">
        <v>2</v>
      </c>
      <c r="Z289" s="5">
        <v>4</v>
      </c>
      <c r="AA289" s="5" t="s">
        <v>486</v>
      </c>
      <c r="AB289" s="11" t="s">
        <v>486</v>
      </c>
      <c r="AC289" s="10"/>
    </row>
    <row r="290" spans="1:29" x14ac:dyDescent="0.35">
      <c r="A290" s="11"/>
      <c r="B290" s="8" t="s">
        <v>449</v>
      </c>
      <c r="C290" s="9" t="s">
        <v>511</v>
      </c>
      <c r="D290" s="10" t="s">
        <v>511</v>
      </c>
      <c r="E290" s="5" t="s">
        <v>486</v>
      </c>
      <c r="F290" s="5" t="s">
        <v>511</v>
      </c>
      <c r="G290" s="5" t="s">
        <v>486</v>
      </c>
      <c r="H290" s="11" t="s">
        <v>486</v>
      </c>
      <c r="I290" s="10" t="s">
        <v>511</v>
      </c>
      <c r="J290" s="5" t="s">
        <v>486</v>
      </c>
      <c r="K290" s="5" t="s">
        <v>511</v>
      </c>
      <c r="L290" s="11" t="s">
        <v>486</v>
      </c>
      <c r="M290" s="10" t="s">
        <v>511</v>
      </c>
      <c r="N290" s="5" t="s">
        <v>511</v>
      </c>
      <c r="O290" s="11" t="s">
        <v>511</v>
      </c>
      <c r="P290" s="10" t="s">
        <v>511</v>
      </c>
      <c r="Q290" s="5" t="s">
        <v>486</v>
      </c>
      <c r="R290" s="14">
        <v>0.01</v>
      </c>
      <c r="S290" s="5" t="s">
        <v>486</v>
      </c>
      <c r="T290" s="11" t="s">
        <v>486</v>
      </c>
      <c r="U290" s="10" t="s">
        <v>511</v>
      </c>
      <c r="V290" s="14">
        <v>0.01</v>
      </c>
      <c r="W290" s="5" t="s">
        <v>511</v>
      </c>
      <c r="X290" s="11" t="s">
        <v>486</v>
      </c>
      <c r="Y290" s="10" t="s">
        <v>511</v>
      </c>
      <c r="Z290" s="5" t="s">
        <v>511</v>
      </c>
      <c r="AA290" s="5" t="s">
        <v>486</v>
      </c>
      <c r="AB290" s="11" t="s">
        <v>486</v>
      </c>
      <c r="AC290" s="10"/>
    </row>
    <row r="291" spans="1:29" x14ac:dyDescent="0.35">
      <c r="A291" s="11"/>
      <c r="B291" s="8" t="s">
        <v>449</v>
      </c>
      <c r="C291" s="10" t="s">
        <v>449</v>
      </c>
      <c r="D291" s="10" t="s">
        <v>449</v>
      </c>
      <c r="E291" s="5" t="s">
        <v>449</v>
      </c>
      <c r="F291" s="5" t="s">
        <v>449</v>
      </c>
      <c r="G291" s="5" t="s">
        <v>449</v>
      </c>
      <c r="H291" s="11" t="s">
        <v>449</v>
      </c>
      <c r="I291" s="10" t="s">
        <v>449</v>
      </c>
      <c r="J291" s="5" t="s">
        <v>449</v>
      </c>
      <c r="K291" s="5" t="s">
        <v>449</v>
      </c>
      <c r="L291" s="11" t="s">
        <v>449</v>
      </c>
      <c r="M291" s="10" t="s">
        <v>449</v>
      </c>
      <c r="N291" s="5" t="s">
        <v>449</v>
      </c>
      <c r="O291" s="11" t="s">
        <v>449</v>
      </c>
      <c r="P291" s="10" t="s">
        <v>449</v>
      </c>
      <c r="Q291" s="5" t="s">
        <v>449</v>
      </c>
      <c r="R291" s="5" t="s">
        <v>594</v>
      </c>
      <c r="S291" s="5" t="s">
        <v>449</v>
      </c>
      <c r="T291" s="11" t="s">
        <v>449</v>
      </c>
      <c r="U291" s="10" t="s">
        <v>449</v>
      </c>
      <c r="V291" s="5" t="s">
        <v>449</v>
      </c>
      <c r="W291" s="5" t="s">
        <v>449</v>
      </c>
      <c r="X291" s="11" t="s">
        <v>449</v>
      </c>
      <c r="Y291" s="10" t="s">
        <v>449</v>
      </c>
      <c r="Z291" s="5" t="s">
        <v>449</v>
      </c>
      <c r="AA291" s="5" t="s">
        <v>449</v>
      </c>
      <c r="AB291" s="11" t="s">
        <v>449</v>
      </c>
      <c r="AC291" s="10"/>
    </row>
    <row r="292" spans="1:29" x14ac:dyDescent="0.35">
      <c r="A292" s="11"/>
      <c r="B292" s="22" t="s">
        <v>1857</v>
      </c>
      <c r="C292" s="23">
        <v>46</v>
      </c>
      <c r="D292" s="24">
        <v>31</v>
      </c>
      <c r="E292" s="25">
        <v>12</v>
      </c>
      <c r="F292" s="25">
        <v>2</v>
      </c>
      <c r="G292" s="25" t="s">
        <v>486</v>
      </c>
      <c r="H292" s="26" t="s">
        <v>486</v>
      </c>
      <c r="I292" s="24">
        <v>22</v>
      </c>
      <c r="J292" s="25">
        <v>2</v>
      </c>
      <c r="K292" s="25">
        <v>7</v>
      </c>
      <c r="L292" s="26" t="s">
        <v>486</v>
      </c>
      <c r="M292" s="24">
        <v>16</v>
      </c>
      <c r="N292" s="25">
        <v>29</v>
      </c>
      <c r="O292" s="26">
        <v>1</v>
      </c>
      <c r="P292" s="24">
        <v>31</v>
      </c>
      <c r="Q292" s="25">
        <v>11</v>
      </c>
      <c r="R292" s="25">
        <v>3</v>
      </c>
      <c r="S292" s="25" t="s">
        <v>511</v>
      </c>
      <c r="T292" s="26" t="s">
        <v>486</v>
      </c>
      <c r="U292" s="24">
        <v>7</v>
      </c>
      <c r="V292" s="25">
        <v>1</v>
      </c>
      <c r="W292" s="25">
        <v>20</v>
      </c>
      <c r="X292" s="26" t="s">
        <v>511</v>
      </c>
      <c r="Y292" s="24">
        <v>7</v>
      </c>
      <c r="Z292" s="25">
        <v>34</v>
      </c>
      <c r="AA292" s="25">
        <v>3</v>
      </c>
      <c r="AB292" s="26" t="s">
        <v>486</v>
      </c>
      <c r="AC292" s="10"/>
    </row>
    <row r="293" spans="1:29" x14ac:dyDescent="0.35">
      <c r="A293" s="11"/>
      <c r="B293" s="22" t="s">
        <v>449</v>
      </c>
      <c r="C293" s="27">
        <v>0.01</v>
      </c>
      <c r="D293" s="28">
        <v>0.01</v>
      </c>
      <c r="E293" s="29">
        <v>0.01</v>
      </c>
      <c r="F293" s="29">
        <v>0.01</v>
      </c>
      <c r="G293" s="25" t="s">
        <v>486</v>
      </c>
      <c r="H293" s="26" t="s">
        <v>486</v>
      </c>
      <c r="I293" s="28">
        <v>0.01</v>
      </c>
      <c r="J293" s="25" t="s">
        <v>511</v>
      </c>
      <c r="K293" s="29">
        <v>0.01</v>
      </c>
      <c r="L293" s="26" t="s">
        <v>486</v>
      </c>
      <c r="M293" s="28">
        <v>0.01</v>
      </c>
      <c r="N293" s="29">
        <v>0.01</v>
      </c>
      <c r="O293" s="26" t="s">
        <v>511</v>
      </c>
      <c r="P293" s="28">
        <v>0.01</v>
      </c>
      <c r="Q293" s="29">
        <v>0.01</v>
      </c>
      <c r="R293" s="29">
        <v>0.01</v>
      </c>
      <c r="S293" s="29">
        <v>0.01</v>
      </c>
      <c r="T293" s="26" t="s">
        <v>486</v>
      </c>
      <c r="U293" s="28">
        <v>0.01</v>
      </c>
      <c r="V293" s="25" t="s">
        <v>511</v>
      </c>
      <c r="W293" s="29">
        <v>0.01</v>
      </c>
      <c r="X293" s="30">
        <v>0.01</v>
      </c>
      <c r="Y293" s="28">
        <v>0.01</v>
      </c>
      <c r="Z293" s="29">
        <v>0.01</v>
      </c>
      <c r="AA293" s="29">
        <v>0.02</v>
      </c>
      <c r="AB293" s="26" t="s">
        <v>486</v>
      </c>
      <c r="AC293" s="10"/>
    </row>
    <row r="294" spans="1:29" x14ac:dyDescent="0.35">
      <c r="A294" s="11"/>
      <c r="B294" s="8" t="s">
        <v>1858</v>
      </c>
      <c r="C294" s="9" t="s">
        <v>486</v>
      </c>
      <c r="D294" s="10" t="s">
        <v>486</v>
      </c>
      <c r="E294" s="5" t="s">
        <v>486</v>
      </c>
      <c r="F294" s="5" t="s">
        <v>486</v>
      </c>
      <c r="G294" s="5" t="s">
        <v>486</v>
      </c>
      <c r="H294" s="11" t="s">
        <v>486</v>
      </c>
      <c r="I294" s="10" t="s">
        <v>486</v>
      </c>
      <c r="J294" s="5" t="s">
        <v>486</v>
      </c>
      <c r="K294" s="5" t="s">
        <v>486</v>
      </c>
      <c r="L294" s="11" t="s">
        <v>486</v>
      </c>
      <c r="M294" s="10" t="s">
        <v>486</v>
      </c>
      <c r="N294" s="5" t="s">
        <v>486</v>
      </c>
      <c r="O294" s="11" t="s">
        <v>486</v>
      </c>
      <c r="P294" s="10" t="s">
        <v>486</v>
      </c>
      <c r="Q294" s="5" t="s">
        <v>486</v>
      </c>
      <c r="R294" s="5" t="s">
        <v>486</v>
      </c>
      <c r="S294" s="5" t="s">
        <v>486</v>
      </c>
      <c r="T294" s="11" t="s">
        <v>486</v>
      </c>
      <c r="U294" s="10" t="s">
        <v>486</v>
      </c>
      <c r="V294" s="5" t="s">
        <v>486</v>
      </c>
      <c r="W294" s="5" t="s">
        <v>486</v>
      </c>
      <c r="X294" s="11" t="s">
        <v>486</v>
      </c>
      <c r="Y294" s="10" t="s">
        <v>486</v>
      </c>
      <c r="Z294" s="5" t="s">
        <v>486</v>
      </c>
      <c r="AA294" s="5" t="s">
        <v>486</v>
      </c>
      <c r="AB294" s="11" t="s">
        <v>486</v>
      </c>
      <c r="AC294" s="10"/>
    </row>
    <row r="295" spans="1:29" x14ac:dyDescent="0.35">
      <c r="A295" s="11"/>
      <c r="B295" s="8" t="s">
        <v>449</v>
      </c>
      <c r="C295" s="9" t="s">
        <v>486</v>
      </c>
      <c r="D295" s="10" t="s">
        <v>486</v>
      </c>
      <c r="E295" s="5" t="s">
        <v>486</v>
      </c>
      <c r="F295" s="5" t="s">
        <v>486</v>
      </c>
      <c r="G295" s="5" t="s">
        <v>486</v>
      </c>
      <c r="H295" s="11" t="s">
        <v>486</v>
      </c>
      <c r="I295" s="10" t="s">
        <v>486</v>
      </c>
      <c r="J295" s="5" t="s">
        <v>486</v>
      </c>
      <c r="K295" s="5" t="s">
        <v>486</v>
      </c>
      <c r="L295" s="11" t="s">
        <v>486</v>
      </c>
      <c r="M295" s="10" t="s">
        <v>486</v>
      </c>
      <c r="N295" s="5" t="s">
        <v>486</v>
      </c>
      <c r="O295" s="11" t="s">
        <v>486</v>
      </c>
      <c r="P295" s="10" t="s">
        <v>486</v>
      </c>
      <c r="Q295" s="5" t="s">
        <v>486</v>
      </c>
      <c r="R295" s="5" t="s">
        <v>486</v>
      </c>
      <c r="S295" s="5" t="s">
        <v>486</v>
      </c>
      <c r="T295" s="11" t="s">
        <v>486</v>
      </c>
      <c r="U295" s="10" t="s">
        <v>486</v>
      </c>
      <c r="V295" s="5" t="s">
        <v>486</v>
      </c>
      <c r="W295" s="5" t="s">
        <v>486</v>
      </c>
      <c r="X295" s="11" t="s">
        <v>486</v>
      </c>
      <c r="Y295" s="10" t="s">
        <v>486</v>
      </c>
      <c r="Z295" s="5" t="s">
        <v>486</v>
      </c>
      <c r="AA295" s="5" t="s">
        <v>486</v>
      </c>
      <c r="AB295" s="11" t="s">
        <v>486</v>
      </c>
      <c r="AC295" s="10"/>
    </row>
    <row r="296" spans="1:29" x14ac:dyDescent="0.35">
      <c r="A296" s="11"/>
      <c r="B296" s="22" t="s">
        <v>1859</v>
      </c>
      <c r="C296" s="23">
        <v>46</v>
      </c>
      <c r="D296" s="24">
        <v>25</v>
      </c>
      <c r="E296" s="25">
        <v>14</v>
      </c>
      <c r="F296" s="25">
        <v>4</v>
      </c>
      <c r="G296" s="25" t="s">
        <v>486</v>
      </c>
      <c r="H296" s="26">
        <v>1</v>
      </c>
      <c r="I296" s="24">
        <v>15</v>
      </c>
      <c r="J296" s="25">
        <v>6</v>
      </c>
      <c r="K296" s="25">
        <v>5</v>
      </c>
      <c r="L296" s="26" t="s">
        <v>486</v>
      </c>
      <c r="M296" s="24">
        <v>12</v>
      </c>
      <c r="N296" s="25">
        <v>30</v>
      </c>
      <c r="O296" s="26">
        <v>3</v>
      </c>
      <c r="P296" s="24">
        <v>30</v>
      </c>
      <c r="Q296" s="25">
        <v>14</v>
      </c>
      <c r="R296" s="25">
        <v>1</v>
      </c>
      <c r="S296" s="25">
        <v>1</v>
      </c>
      <c r="T296" s="26">
        <v>1</v>
      </c>
      <c r="U296" s="24">
        <v>5</v>
      </c>
      <c r="V296" s="25">
        <v>1</v>
      </c>
      <c r="W296" s="25">
        <v>14</v>
      </c>
      <c r="X296" s="26" t="s">
        <v>486</v>
      </c>
      <c r="Y296" s="24">
        <v>6</v>
      </c>
      <c r="Z296" s="25">
        <v>38</v>
      </c>
      <c r="AA296" s="25">
        <v>1</v>
      </c>
      <c r="AB296" s="26" t="s">
        <v>486</v>
      </c>
      <c r="AC296" s="10"/>
    </row>
    <row r="297" spans="1:29" x14ac:dyDescent="0.35">
      <c r="A297" s="11"/>
      <c r="B297" s="22" t="s">
        <v>449</v>
      </c>
      <c r="C297" s="27">
        <v>0.01</v>
      </c>
      <c r="D297" s="28">
        <v>0.01</v>
      </c>
      <c r="E297" s="29">
        <v>0.01</v>
      </c>
      <c r="F297" s="29">
        <v>0.01</v>
      </c>
      <c r="G297" s="25" t="s">
        <v>486</v>
      </c>
      <c r="H297" s="30">
        <v>0.03</v>
      </c>
      <c r="I297" s="28">
        <v>0.01</v>
      </c>
      <c r="J297" s="29">
        <v>0.01</v>
      </c>
      <c r="K297" s="29">
        <v>0.01</v>
      </c>
      <c r="L297" s="26" t="s">
        <v>486</v>
      </c>
      <c r="M297" s="28">
        <v>0.01</v>
      </c>
      <c r="N297" s="29">
        <v>0.01</v>
      </c>
      <c r="O297" s="30">
        <v>0.01</v>
      </c>
      <c r="P297" s="28">
        <v>0.01</v>
      </c>
      <c r="Q297" s="29">
        <v>0.01</v>
      </c>
      <c r="R297" s="29">
        <v>0.01</v>
      </c>
      <c r="S297" s="29">
        <v>0.01</v>
      </c>
      <c r="T297" s="30">
        <v>0.04</v>
      </c>
      <c r="U297" s="28">
        <v>0.01</v>
      </c>
      <c r="V297" s="25" t="s">
        <v>511</v>
      </c>
      <c r="W297" s="29">
        <v>0.01</v>
      </c>
      <c r="X297" s="26" t="s">
        <v>486</v>
      </c>
      <c r="Y297" s="24" t="s">
        <v>511</v>
      </c>
      <c r="Z297" s="29">
        <v>0.01</v>
      </c>
      <c r="AA297" s="29">
        <v>0.01</v>
      </c>
      <c r="AB297" s="26" t="s">
        <v>486</v>
      </c>
      <c r="AC297" s="10"/>
    </row>
    <row r="298" spans="1:29" x14ac:dyDescent="0.35">
      <c r="A298" s="11"/>
      <c r="B298" s="8" t="s">
        <v>1860</v>
      </c>
      <c r="C298" s="9" t="s">
        <v>486</v>
      </c>
      <c r="D298" s="10" t="s">
        <v>486</v>
      </c>
      <c r="E298" s="5" t="s">
        <v>486</v>
      </c>
      <c r="F298" s="5" t="s">
        <v>486</v>
      </c>
      <c r="G298" s="5" t="s">
        <v>486</v>
      </c>
      <c r="H298" s="11" t="s">
        <v>486</v>
      </c>
      <c r="I298" s="10" t="s">
        <v>486</v>
      </c>
      <c r="J298" s="5" t="s">
        <v>486</v>
      </c>
      <c r="K298" s="5" t="s">
        <v>486</v>
      </c>
      <c r="L298" s="11" t="s">
        <v>486</v>
      </c>
      <c r="M298" s="10" t="s">
        <v>486</v>
      </c>
      <c r="N298" s="5" t="s">
        <v>486</v>
      </c>
      <c r="O298" s="11" t="s">
        <v>486</v>
      </c>
      <c r="P298" s="10" t="s">
        <v>486</v>
      </c>
      <c r="Q298" s="5" t="s">
        <v>486</v>
      </c>
      <c r="R298" s="5" t="s">
        <v>486</v>
      </c>
      <c r="S298" s="5" t="s">
        <v>486</v>
      </c>
      <c r="T298" s="11" t="s">
        <v>486</v>
      </c>
      <c r="U298" s="10" t="s">
        <v>486</v>
      </c>
      <c r="V298" s="5" t="s">
        <v>486</v>
      </c>
      <c r="W298" s="5" t="s">
        <v>486</v>
      </c>
      <c r="X298" s="11" t="s">
        <v>486</v>
      </c>
      <c r="Y298" s="10" t="s">
        <v>486</v>
      </c>
      <c r="Z298" s="5" t="s">
        <v>486</v>
      </c>
      <c r="AA298" s="5" t="s">
        <v>486</v>
      </c>
      <c r="AB298" s="11" t="s">
        <v>486</v>
      </c>
      <c r="AC298" s="10"/>
    </row>
    <row r="299" spans="1:29" x14ac:dyDescent="0.35">
      <c r="A299" s="11"/>
      <c r="B299" s="8" t="s">
        <v>449</v>
      </c>
      <c r="C299" s="9" t="s">
        <v>486</v>
      </c>
      <c r="D299" s="10" t="s">
        <v>486</v>
      </c>
      <c r="E299" s="5" t="s">
        <v>486</v>
      </c>
      <c r="F299" s="5" t="s">
        <v>486</v>
      </c>
      <c r="G299" s="5" t="s">
        <v>486</v>
      </c>
      <c r="H299" s="11" t="s">
        <v>486</v>
      </c>
      <c r="I299" s="10" t="s">
        <v>486</v>
      </c>
      <c r="J299" s="5" t="s">
        <v>486</v>
      </c>
      <c r="K299" s="5" t="s">
        <v>486</v>
      </c>
      <c r="L299" s="11" t="s">
        <v>486</v>
      </c>
      <c r="M299" s="10" t="s">
        <v>486</v>
      </c>
      <c r="N299" s="5" t="s">
        <v>486</v>
      </c>
      <c r="O299" s="11" t="s">
        <v>486</v>
      </c>
      <c r="P299" s="10" t="s">
        <v>486</v>
      </c>
      <c r="Q299" s="5" t="s">
        <v>486</v>
      </c>
      <c r="R299" s="5" t="s">
        <v>486</v>
      </c>
      <c r="S299" s="5" t="s">
        <v>486</v>
      </c>
      <c r="T299" s="11" t="s">
        <v>486</v>
      </c>
      <c r="U299" s="10" t="s">
        <v>486</v>
      </c>
      <c r="V299" s="5" t="s">
        <v>486</v>
      </c>
      <c r="W299" s="5" t="s">
        <v>486</v>
      </c>
      <c r="X299" s="11" t="s">
        <v>486</v>
      </c>
      <c r="Y299" s="10" t="s">
        <v>486</v>
      </c>
      <c r="Z299" s="5" t="s">
        <v>486</v>
      </c>
      <c r="AA299" s="5" t="s">
        <v>486</v>
      </c>
      <c r="AB299" s="11" t="s">
        <v>486</v>
      </c>
      <c r="AC299" s="10"/>
    </row>
    <row r="300" spans="1:29" x14ac:dyDescent="0.35">
      <c r="A300" s="11"/>
      <c r="B300" s="22" t="s">
        <v>1861</v>
      </c>
      <c r="C300" s="23">
        <v>22</v>
      </c>
      <c r="D300" s="24">
        <v>12</v>
      </c>
      <c r="E300" s="25">
        <v>5</v>
      </c>
      <c r="F300" s="25">
        <v>2</v>
      </c>
      <c r="G300" s="25" t="s">
        <v>486</v>
      </c>
      <c r="H300" s="26" t="s">
        <v>486</v>
      </c>
      <c r="I300" s="24">
        <v>6</v>
      </c>
      <c r="J300" s="25">
        <v>1</v>
      </c>
      <c r="K300" s="25">
        <v>5</v>
      </c>
      <c r="L300" s="26" t="s">
        <v>486</v>
      </c>
      <c r="M300" s="24">
        <v>10</v>
      </c>
      <c r="N300" s="25">
        <v>12</v>
      </c>
      <c r="O300" s="26" t="s">
        <v>486</v>
      </c>
      <c r="P300" s="24">
        <v>13</v>
      </c>
      <c r="Q300" s="25">
        <v>6</v>
      </c>
      <c r="R300" s="25">
        <v>2</v>
      </c>
      <c r="S300" s="25" t="s">
        <v>486</v>
      </c>
      <c r="T300" s="26" t="s">
        <v>486</v>
      </c>
      <c r="U300" s="24">
        <v>4</v>
      </c>
      <c r="V300" s="25">
        <v>2</v>
      </c>
      <c r="W300" s="25">
        <v>6</v>
      </c>
      <c r="X300" s="26" t="s">
        <v>486</v>
      </c>
      <c r="Y300" s="24">
        <v>6</v>
      </c>
      <c r="Z300" s="25">
        <v>16</v>
      </c>
      <c r="AA300" s="25" t="s">
        <v>486</v>
      </c>
      <c r="AB300" s="26" t="s">
        <v>486</v>
      </c>
      <c r="AC300" s="10"/>
    </row>
    <row r="301" spans="1:29" x14ac:dyDescent="0.35">
      <c r="A301" s="11"/>
      <c r="B301" s="22" t="s">
        <v>449</v>
      </c>
      <c r="C301" s="23" t="s">
        <v>511</v>
      </c>
      <c r="D301" s="24" t="s">
        <v>511</v>
      </c>
      <c r="E301" s="25" t="s">
        <v>511</v>
      </c>
      <c r="F301" s="29">
        <v>0.01</v>
      </c>
      <c r="G301" s="25" t="s">
        <v>486</v>
      </c>
      <c r="H301" s="26" t="s">
        <v>486</v>
      </c>
      <c r="I301" s="24" t="s">
        <v>511</v>
      </c>
      <c r="J301" s="25" t="s">
        <v>511</v>
      </c>
      <c r="K301" s="29">
        <v>0.01</v>
      </c>
      <c r="L301" s="26" t="s">
        <v>486</v>
      </c>
      <c r="M301" s="24" t="s">
        <v>511</v>
      </c>
      <c r="N301" s="25" t="s">
        <v>511</v>
      </c>
      <c r="O301" s="26" t="s">
        <v>486</v>
      </c>
      <c r="P301" s="24" t="s">
        <v>511</v>
      </c>
      <c r="Q301" s="25" t="s">
        <v>511</v>
      </c>
      <c r="R301" s="29">
        <v>0.01</v>
      </c>
      <c r="S301" s="25" t="s">
        <v>486</v>
      </c>
      <c r="T301" s="26" t="s">
        <v>486</v>
      </c>
      <c r="U301" s="28">
        <v>0.01</v>
      </c>
      <c r="V301" s="29">
        <v>0.01</v>
      </c>
      <c r="W301" s="25" t="s">
        <v>511</v>
      </c>
      <c r="X301" s="26" t="s">
        <v>486</v>
      </c>
      <c r="Y301" s="24" t="s">
        <v>511</v>
      </c>
      <c r="Z301" s="25" t="s">
        <v>511</v>
      </c>
      <c r="AA301" s="25" t="s">
        <v>486</v>
      </c>
      <c r="AB301" s="26" t="s">
        <v>486</v>
      </c>
      <c r="AC301" s="10"/>
    </row>
    <row r="302" spans="1:29" x14ac:dyDescent="0.35">
      <c r="A302" s="11"/>
      <c r="B302" s="8" t="s">
        <v>1862</v>
      </c>
      <c r="C302" s="9">
        <v>9</v>
      </c>
      <c r="D302" s="10">
        <v>6</v>
      </c>
      <c r="E302" s="5">
        <v>3</v>
      </c>
      <c r="F302" s="5" t="s">
        <v>511</v>
      </c>
      <c r="G302" s="5" t="s">
        <v>486</v>
      </c>
      <c r="H302" s="11" t="s">
        <v>486</v>
      </c>
      <c r="I302" s="10">
        <v>5</v>
      </c>
      <c r="J302" s="5" t="s">
        <v>486</v>
      </c>
      <c r="K302" s="5">
        <v>1</v>
      </c>
      <c r="L302" s="11" t="s">
        <v>486</v>
      </c>
      <c r="M302" s="10">
        <v>4</v>
      </c>
      <c r="N302" s="5">
        <v>4</v>
      </c>
      <c r="O302" s="11">
        <v>1</v>
      </c>
      <c r="P302" s="10">
        <v>6</v>
      </c>
      <c r="Q302" s="5">
        <v>3</v>
      </c>
      <c r="R302" s="5" t="s">
        <v>511</v>
      </c>
      <c r="S302" s="5" t="s">
        <v>486</v>
      </c>
      <c r="T302" s="11" t="s">
        <v>486</v>
      </c>
      <c r="U302" s="10">
        <v>1</v>
      </c>
      <c r="V302" s="5">
        <v>1</v>
      </c>
      <c r="W302" s="5">
        <v>4</v>
      </c>
      <c r="X302" s="11" t="s">
        <v>486</v>
      </c>
      <c r="Y302" s="10">
        <v>3</v>
      </c>
      <c r="Z302" s="5">
        <v>6</v>
      </c>
      <c r="AA302" s="5" t="s">
        <v>486</v>
      </c>
      <c r="AB302" s="11" t="s">
        <v>486</v>
      </c>
      <c r="AC302" s="10"/>
    </row>
    <row r="303" spans="1:29" x14ac:dyDescent="0.35">
      <c r="A303" s="11"/>
      <c r="B303" s="8" t="s">
        <v>449</v>
      </c>
      <c r="C303" s="9" t="s">
        <v>511</v>
      </c>
      <c r="D303" s="10" t="s">
        <v>511</v>
      </c>
      <c r="E303" s="5" t="s">
        <v>511</v>
      </c>
      <c r="F303" s="5" t="s">
        <v>511</v>
      </c>
      <c r="G303" s="5" t="s">
        <v>486</v>
      </c>
      <c r="H303" s="11" t="s">
        <v>486</v>
      </c>
      <c r="I303" s="10" t="s">
        <v>511</v>
      </c>
      <c r="J303" s="5" t="s">
        <v>486</v>
      </c>
      <c r="K303" s="5" t="s">
        <v>511</v>
      </c>
      <c r="L303" s="11" t="s">
        <v>486</v>
      </c>
      <c r="M303" s="10" t="s">
        <v>511</v>
      </c>
      <c r="N303" s="5" t="s">
        <v>511</v>
      </c>
      <c r="O303" s="11" t="s">
        <v>511</v>
      </c>
      <c r="P303" s="10" t="s">
        <v>511</v>
      </c>
      <c r="Q303" s="5" t="s">
        <v>511</v>
      </c>
      <c r="R303" s="5" t="s">
        <v>511</v>
      </c>
      <c r="S303" s="5" t="s">
        <v>486</v>
      </c>
      <c r="T303" s="11" t="s">
        <v>486</v>
      </c>
      <c r="U303" s="10" t="s">
        <v>511</v>
      </c>
      <c r="V303" s="5" t="s">
        <v>511</v>
      </c>
      <c r="W303" s="5" t="s">
        <v>511</v>
      </c>
      <c r="X303" s="11" t="s">
        <v>486</v>
      </c>
      <c r="Y303" s="10" t="s">
        <v>511</v>
      </c>
      <c r="Z303" s="5" t="s">
        <v>511</v>
      </c>
      <c r="AA303" s="5" t="s">
        <v>486</v>
      </c>
      <c r="AB303" s="11" t="s">
        <v>486</v>
      </c>
      <c r="AC303" s="10"/>
    </row>
    <row r="304" spans="1:29" x14ac:dyDescent="0.35">
      <c r="A304" s="11"/>
      <c r="B304" s="22" t="s">
        <v>1863</v>
      </c>
      <c r="C304" s="23">
        <v>155</v>
      </c>
      <c r="D304" s="24">
        <v>79</v>
      </c>
      <c r="E304" s="25">
        <v>42</v>
      </c>
      <c r="F304" s="25">
        <v>10</v>
      </c>
      <c r="G304" s="25">
        <v>1</v>
      </c>
      <c r="H304" s="26">
        <v>1</v>
      </c>
      <c r="I304" s="24">
        <v>55</v>
      </c>
      <c r="J304" s="25">
        <v>15</v>
      </c>
      <c r="K304" s="25">
        <v>8</v>
      </c>
      <c r="L304" s="26">
        <v>1</v>
      </c>
      <c r="M304" s="24">
        <v>63</v>
      </c>
      <c r="N304" s="25">
        <v>80</v>
      </c>
      <c r="O304" s="26">
        <v>12</v>
      </c>
      <c r="P304" s="24">
        <v>98</v>
      </c>
      <c r="Q304" s="25">
        <v>52</v>
      </c>
      <c r="R304" s="25">
        <v>5</v>
      </c>
      <c r="S304" s="25">
        <v>1</v>
      </c>
      <c r="T304" s="26" t="s">
        <v>486</v>
      </c>
      <c r="U304" s="24">
        <v>9</v>
      </c>
      <c r="V304" s="25">
        <v>6</v>
      </c>
      <c r="W304" s="25">
        <v>49</v>
      </c>
      <c r="X304" s="26" t="s">
        <v>486</v>
      </c>
      <c r="Y304" s="24">
        <v>29</v>
      </c>
      <c r="Z304" s="25">
        <v>121</v>
      </c>
      <c r="AA304" s="25">
        <v>3</v>
      </c>
      <c r="AB304" s="26">
        <v>1</v>
      </c>
      <c r="AC304" s="10"/>
    </row>
    <row r="305" spans="1:29" x14ac:dyDescent="0.35">
      <c r="A305" s="11"/>
      <c r="B305" s="22" t="s">
        <v>449</v>
      </c>
      <c r="C305" s="27">
        <v>0.03</v>
      </c>
      <c r="D305" s="28">
        <v>0.02</v>
      </c>
      <c r="E305" s="29">
        <v>0.04</v>
      </c>
      <c r="F305" s="29">
        <v>0.03</v>
      </c>
      <c r="G305" s="29">
        <v>0.19</v>
      </c>
      <c r="H305" s="30">
        <v>0.04</v>
      </c>
      <c r="I305" s="28">
        <v>0.02</v>
      </c>
      <c r="J305" s="29">
        <v>0.03</v>
      </c>
      <c r="K305" s="29">
        <v>0.01</v>
      </c>
      <c r="L305" s="30">
        <v>0.04</v>
      </c>
      <c r="M305" s="28">
        <v>0.03</v>
      </c>
      <c r="N305" s="29">
        <v>0.03</v>
      </c>
      <c r="O305" s="30">
        <v>0.04</v>
      </c>
      <c r="P305" s="28">
        <v>0.03</v>
      </c>
      <c r="Q305" s="29">
        <v>0.03</v>
      </c>
      <c r="R305" s="29">
        <v>0.02</v>
      </c>
      <c r="S305" s="29">
        <v>0.03</v>
      </c>
      <c r="T305" s="26" t="s">
        <v>486</v>
      </c>
      <c r="U305" s="28">
        <v>0.02</v>
      </c>
      <c r="V305" s="29">
        <v>0.02</v>
      </c>
      <c r="W305" s="29">
        <v>0.02</v>
      </c>
      <c r="X305" s="26" t="s">
        <v>486</v>
      </c>
      <c r="Y305" s="28">
        <v>0.02</v>
      </c>
      <c r="Z305" s="29">
        <v>0.03</v>
      </c>
      <c r="AA305" s="29">
        <v>0.03</v>
      </c>
      <c r="AB305" s="30">
        <v>0.02</v>
      </c>
      <c r="AC305" s="10"/>
    </row>
    <row r="306" spans="1:29" x14ac:dyDescent="0.35">
      <c r="A306" s="11"/>
      <c r="B306" s="22" t="s">
        <v>449</v>
      </c>
      <c r="C306" s="24" t="s">
        <v>1697</v>
      </c>
      <c r="D306" s="24" t="s">
        <v>449</v>
      </c>
      <c r="E306" s="25" t="s">
        <v>560</v>
      </c>
      <c r="F306" s="25" t="s">
        <v>449</v>
      </c>
      <c r="G306" s="25" t="s">
        <v>449</v>
      </c>
      <c r="H306" s="26" t="s">
        <v>449</v>
      </c>
      <c r="I306" s="24" t="s">
        <v>449</v>
      </c>
      <c r="J306" s="25" t="s">
        <v>449</v>
      </c>
      <c r="K306" s="25" t="s">
        <v>449</v>
      </c>
      <c r="L306" s="26" t="s">
        <v>449</v>
      </c>
      <c r="M306" s="24" t="s">
        <v>449</v>
      </c>
      <c r="N306" s="25" t="s">
        <v>449</v>
      </c>
      <c r="O306" s="26" t="s">
        <v>449</v>
      </c>
      <c r="P306" s="24" t="s">
        <v>449</v>
      </c>
      <c r="Q306" s="25" t="s">
        <v>449</v>
      </c>
      <c r="R306" s="25" t="s">
        <v>449</v>
      </c>
      <c r="S306" s="25" t="s">
        <v>449</v>
      </c>
      <c r="T306" s="26" t="s">
        <v>449</v>
      </c>
      <c r="U306" s="24" t="s">
        <v>449</v>
      </c>
      <c r="V306" s="25" t="s">
        <v>449</v>
      </c>
      <c r="W306" s="25" t="s">
        <v>449</v>
      </c>
      <c r="X306" s="26" t="s">
        <v>449</v>
      </c>
      <c r="Y306" s="24" t="s">
        <v>449</v>
      </c>
      <c r="Z306" s="25" t="s">
        <v>449</v>
      </c>
      <c r="AA306" s="25" t="s">
        <v>449</v>
      </c>
      <c r="AB306" s="26" t="s">
        <v>449</v>
      </c>
      <c r="AC306" s="10"/>
    </row>
    <row r="307" spans="1:29" x14ac:dyDescent="0.35">
      <c r="A307" s="11"/>
      <c r="B307" s="8" t="s">
        <v>1864</v>
      </c>
      <c r="C307" s="9">
        <v>40</v>
      </c>
      <c r="D307" s="10">
        <v>23</v>
      </c>
      <c r="E307" s="5">
        <v>9</v>
      </c>
      <c r="F307" s="5">
        <v>5</v>
      </c>
      <c r="G307" s="5" t="s">
        <v>486</v>
      </c>
      <c r="H307" s="11" t="s">
        <v>486</v>
      </c>
      <c r="I307" s="10">
        <v>16</v>
      </c>
      <c r="J307" s="5">
        <v>4</v>
      </c>
      <c r="K307" s="5">
        <v>4</v>
      </c>
      <c r="L307" s="11" t="s">
        <v>486</v>
      </c>
      <c r="M307" s="10">
        <v>7</v>
      </c>
      <c r="N307" s="5">
        <v>29</v>
      </c>
      <c r="O307" s="11">
        <v>4</v>
      </c>
      <c r="P307" s="10">
        <v>25</v>
      </c>
      <c r="Q307" s="5">
        <v>14</v>
      </c>
      <c r="R307" s="5" t="s">
        <v>486</v>
      </c>
      <c r="S307" s="5" t="s">
        <v>486</v>
      </c>
      <c r="T307" s="11" t="s">
        <v>486</v>
      </c>
      <c r="U307" s="10" t="s">
        <v>486</v>
      </c>
      <c r="V307" s="5" t="s">
        <v>486</v>
      </c>
      <c r="W307" s="5">
        <v>20</v>
      </c>
      <c r="X307" s="11" t="s">
        <v>486</v>
      </c>
      <c r="Y307" s="10">
        <v>9</v>
      </c>
      <c r="Z307" s="5">
        <v>31</v>
      </c>
      <c r="AA307" s="5" t="s">
        <v>486</v>
      </c>
      <c r="AB307" s="11" t="s">
        <v>486</v>
      </c>
      <c r="AC307" s="10"/>
    </row>
    <row r="308" spans="1:29" x14ac:dyDescent="0.35">
      <c r="A308" s="11"/>
      <c r="B308" s="8" t="s">
        <v>449</v>
      </c>
      <c r="C308" s="12">
        <v>0.01</v>
      </c>
      <c r="D308" s="13">
        <v>0.01</v>
      </c>
      <c r="E308" s="14">
        <v>0.01</v>
      </c>
      <c r="F308" s="14">
        <v>0.01</v>
      </c>
      <c r="G308" s="5" t="s">
        <v>486</v>
      </c>
      <c r="H308" s="11" t="s">
        <v>486</v>
      </c>
      <c r="I308" s="13">
        <v>0.01</v>
      </c>
      <c r="J308" s="14">
        <v>0.01</v>
      </c>
      <c r="K308" s="14">
        <v>0.01</v>
      </c>
      <c r="L308" s="11" t="s">
        <v>486</v>
      </c>
      <c r="M308" s="10" t="s">
        <v>511</v>
      </c>
      <c r="N308" s="14">
        <v>0.01</v>
      </c>
      <c r="O308" s="15">
        <v>0.01</v>
      </c>
      <c r="P308" s="13">
        <v>0.01</v>
      </c>
      <c r="Q308" s="14">
        <v>0.01</v>
      </c>
      <c r="R308" s="5" t="s">
        <v>486</v>
      </c>
      <c r="S308" s="5" t="s">
        <v>486</v>
      </c>
      <c r="T308" s="11" t="s">
        <v>486</v>
      </c>
      <c r="U308" s="10" t="s">
        <v>486</v>
      </c>
      <c r="V308" s="5" t="s">
        <v>486</v>
      </c>
      <c r="W308" s="14">
        <v>0.01</v>
      </c>
      <c r="X308" s="11" t="s">
        <v>486</v>
      </c>
      <c r="Y308" s="13">
        <v>0.01</v>
      </c>
      <c r="Z308" s="14">
        <v>0.01</v>
      </c>
      <c r="AA308" s="5" t="s">
        <v>486</v>
      </c>
      <c r="AB308" s="11" t="s">
        <v>486</v>
      </c>
      <c r="AC308" s="10"/>
    </row>
    <row r="309" spans="1:29" x14ac:dyDescent="0.35">
      <c r="A309" s="11"/>
      <c r="B309" s="8" t="s">
        <v>449</v>
      </c>
      <c r="C309" s="10" t="s">
        <v>568</v>
      </c>
      <c r="D309" s="10" t="s">
        <v>449</v>
      </c>
      <c r="E309" s="5" t="s">
        <v>449</v>
      </c>
      <c r="F309" s="5" t="s">
        <v>449</v>
      </c>
      <c r="G309" s="5" t="s">
        <v>449</v>
      </c>
      <c r="H309" s="11" t="s">
        <v>449</v>
      </c>
      <c r="I309" s="10" t="s">
        <v>449</v>
      </c>
      <c r="J309" s="5" t="s">
        <v>449</v>
      </c>
      <c r="K309" s="5" t="s">
        <v>449</v>
      </c>
      <c r="L309" s="11" t="s">
        <v>449</v>
      </c>
      <c r="M309" s="10" t="s">
        <v>449</v>
      </c>
      <c r="N309" s="5" t="s">
        <v>603</v>
      </c>
      <c r="O309" s="11" t="s">
        <v>449</v>
      </c>
      <c r="P309" s="10" t="s">
        <v>449</v>
      </c>
      <c r="Q309" s="5" t="s">
        <v>449</v>
      </c>
      <c r="R309" s="5" t="s">
        <v>449</v>
      </c>
      <c r="S309" s="5" t="s">
        <v>449</v>
      </c>
      <c r="T309" s="11" t="s">
        <v>449</v>
      </c>
      <c r="U309" s="10" t="s">
        <v>449</v>
      </c>
      <c r="V309" s="5" t="s">
        <v>449</v>
      </c>
      <c r="W309" s="5" t="s">
        <v>449</v>
      </c>
      <c r="X309" s="11" t="s">
        <v>449</v>
      </c>
      <c r="Y309" s="10" t="s">
        <v>449</v>
      </c>
      <c r="Z309" s="5" t="s">
        <v>449</v>
      </c>
      <c r="AA309" s="5" t="s">
        <v>449</v>
      </c>
      <c r="AB309" s="11" t="s">
        <v>449</v>
      </c>
      <c r="AC309" s="10"/>
    </row>
    <row r="310" spans="1:29" x14ac:dyDescent="0.35">
      <c r="A310" s="11"/>
      <c r="B310" s="22" t="s">
        <v>1865</v>
      </c>
      <c r="C310" s="23">
        <v>20</v>
      </c>
      <c r="D310" s="24">
        <v>11</v>
      </c>
      <c r="E310" s="25">
        <v>6</v>
      </c>
      <c r="F310" s="25">
        <v>1</v>
      </c>
      <c r="G310" s="25" t="s">
        <v>486</v>
      </c>
      <c r="H310" s="26" t="s">
        <v>486</v>
      </c>
      <c r="I310" s="24">
        <v>8</v>
      </c>
      <c r="J310" s="25">
        <v>1</v>
      </c>
      <c r="K310" s="25">
        <v>3</v>
      </c>
      <c r="L310" s="26" t="s">
        <v>486</v>
      </c>
      <c r="M310" s="24">
        <v>6</v>
      </c>
      <c r="N310" s="25">
        <v>13</v>
      </c>
      <c r="O310" s="26">
        <v>1</v>
      </c>
      <c r="P310" s="24">
        <v>13</v>
      </c>
      <c r="Q310" s="25">
        <v>6</v>
      </c>
      <c r="R310" s="25">
        <v>1</v>
      </c>
      <c r="S310" s="25" t="s">
        <v>486</v>
      </c>
      <c r="T310" s="26" t="s">
        <v>486</v>
      </c>
      <c r="U310" s="24">
        <v>2</v>
      </c>
      <c r="V310" s="25" t="s">
        <v>486</v>
      </c>
      <c r="W310" s="25">
        <v>8</v>
      </c>
      <c r="X310" s="26" t="s">
        <v>486</v>
      </c>
      <c r="Y310" s="24">
        <v>4</v>
      </c>
      <c r="Z310" s="25">
        <v>14</v>
      </c>
      <c r="AA310" s="25">
        <v>2</v>
      </c>
      <c r="AB310" s="26" t="s">
        <v>486</v>
      </c>
      <c r="AC310" s="10"/>
    </row>
    <row r="311" spans="1:29" x14ac:dyDescent="0.35">
      <c r="A311" s="11"/>
      <c r="B311" s="22" t="s">
        <v>449</v>
      </c>
      <c r="C311" s="23" t="s">
        <v>511</v>
      </c>
      <c r="D311" s="24" t="s">
        <v>511</v>
      </c>
      <c r="E311" s="25" t="s">
        <v>511</v>
      </c>
      <c r="F311" s="25" t="s">
        <v>511</v>
      </c>
      <c r="G311" s="25" t="s">
        <v>486</v>
      </c>
      <c r="H311" s="26" t="s">
        <v>486</v>
      </c>
      <c r="I311" s="24" t="s">
        <v>511</v>
      </c>
      <c r="J311" s="25" t="s">
        <v>511</v>
      </c>
      <c r="K311" s="25" t="s">
        <v>511</v>
      </c>
      <c r="L311" s="26" t="s">
        <v>486</v>
      </c>
      <c r="M311" s="24" t="s">
        <v>511</v>
      </c>
      <c r="N311" s="25" t="s">
        <v>511</v>
      </c>
      <c r="O311" s="26" t="s">
        <v>511</v>
      </c>
      <c r="P311" s="24" t="s">
        <v>511</v>
      </c>
      <c r="Q311" s="25" t="s">
        <v>511</v>
      </c>
      <c r="R311" s="25" t="s">
        <v>511</v>
      </c>
      <c r="S311" s="25" t="s">
        <v>486</v>
      </c>
      <c r="T311" s="26" t="s">
        <v>486</v>
      </c>
      <c r="U311" s="24" t="s">
        <v>511</v>
      </c>
      <c r="V311" s="25" t="s">
        <v>486</v>
      </c>
      <c r="W311" s="25" t="s">
        <v>511</v>
      </c>
      <c r="X311" s="26" t="s">
        <v>486</v>
      </c>
      <c r="Y311" s="24" t="s">
        <v>511</v>
      </c>
      <c r="Z311" s="25" t="s">
        <v>511</v>
      </c>
      <c r="AA311" s="29">
        <v>0.02</v>
      </c>
      <c r="AB311" s="26" t="s">
        <v>486</v>
      </c>
      <c r="AC311" s="10"/>
    </row>
    <row r="312" spans="1:29" x14ac:dyDescent="0.35">
      <c r="A312" s="11"/>
      <c r="B312" s="8" t="s">
        <v>1866</v>
      </c>
      <c r="C312" s="9">
        <v>10</v>
      </c>
      <c r="D312" s="10">
        <v>10</v>
      </c>
      <c r="E312" s="5" t="s">
        <v>486</v>
      </c>
      <c r="F312" s="5" t="s">
        <v>486</v>
      </c>
      <c r="G312" s="5" t="s">
        <v>486</v>
      </c>
      <c r="H312" s="11" t="s">
        <v>486</v>
      </c>
      <c r="I312" s="10">
        <v>10</v>
      </c>
      <c r="J312" s="5" t="s">
        <v>486</v>
      </c>
      <c r="K312" s="5" t="s">
        <v>486</v>
      </c>
      <c r="L312" s="11" t="s">
        <v>486</v>
      </c>
      <c r="M312" s="10">
        <v>7</v>
      </c>
      <c r="N312" s="5">
        <v>3</v>
      </c>
      <c r="O312" s="11" t="s">
        <v>486</v>
      </c>
      <c r="P312" s="10">
        <v>3</v>
      </c>
      <c r="Q312" s="5">
        <v>7</v>
      </c>
      <c r="R312" s="5" t="s">
        <v>486</v>
      </c>
      <c r="S312" s="5" t="s">
        <v>486</v>
      </c>
      <c r="T312" s="11" t="s">
        <v>486</v>
      </c>
      <c r="U312" s="10" t="s">
        <v>486</v>
      </c>
      <c r="V312" s="5">
        <v>3</v>
      </c>
      <c r="W312" s="5">
        <v>7</v>
      </c>
      <c r="X312" s="11" t="s">
        <v>486</v>
      </c>
      <c r="Y312" s="10">
        <v>3</v>
      </c>
      <c r="Z312" s="5">
        <v>7</v>
      </c>
      <c r="AA312" s="5" t="s">
        <v>486</v>
      </c>
      <c r="AB312" s="11" t="s">
        <v>486</v>
      </c>
      <c r="AC312" s="10"/>
    </row>
    <row r="313" spans="1:29" x14ac:dyDescent="0.35">
      <c r="A313" s="11"/>
      <c r="B313" s="8" t="s">
        <v>449</v>
      </c>
      <c r="C313" s="9" t="s">
        <v>511</v>
      </c>
      <c r="D313" s="10" t="s">
        <v>511</v>
      </c>
      <c r="E313" s="5" t="s">
        <v>486</v>
      </c>
      <c r="F313" s="5" t="s">
        <v>486</v>
      </c>
      <c r="G313" s="5" t="s">
        <v>486</v>
      </c>
      <c r="H313" s="11" t="s">
        <v>486</v>
      </c>
      <c r="I313" s="10" t="s">
        <v>511</v>
      </c>
      <c r="J313" s="5" t="s">
        <v>486</v>
      </c>
      <c r="K313" s="5" t="s">
        <v>486</v>
      </c>
      <c r="L313" s="11" t="s">
        <v>486</v>
      </c>
      <c r="M313" s="10" t="s">
        <v>511</v>
      </c>
      <c r="N313" s="5" t="s">
        <v>511</v>
      </c>
      <c r="O313" s="11" t="s">
        <v>486</v>
      </c>
      <c r="P313" s="10" t="s">
        <v>511</v>
      </c>
      <c r="Q313" s="5" t="s">
        <v>511</v>
      </c>
      <c r="R313" s="5" t="s">
        <v>486</v>
      </c>
      <c r="S313" s="5" t="s">
        <v>486</v>
      </c>
      <c r="T313" s="11" t="s">
        <v>486</v>
      </c>
      <c r="U313" s="10" t="s">
        <v>486</v>
      </c>
      <c r="V313" s="14">
        <v>0.01</v>
      </c>
      <c r="W313" s="5" t="s">
        <v>511</v>
      </c>
      <c r="X313" s="11" t="s">
        <v>486</v>
      </c>
      <c r="Y313" s="10" t="s">
        <v>511</v>
      </c>
      <c r="Z313" s="5" t="s">
        <v>511</v>
      </c>
      <c r="AA313" s="5" t="s">
        <v>486</v>
      </c>
      <c r="AB313" s="11" t="s">
        <v>486</v>
      </c>
      <c r="AC313" s="10"/>
    </row>
    <row r="314" spans="1:29" x14ac:dyDescent="0.35">
      <c r="A314" s="11"/>
      <c r="B314" s="8" t="s">
        <v>449</v>
      </c>
      <c r="C314" s="10" t="s">
        <v>449</v>
      </c>
      <c r="D314" s="10" t="s">
        <v>449</v>
      </c>
      <c r="E314" s="5" t="s">
        <v>449</v>
      </c>
      <c r="F314" s="5" t="s">
        <v>449</v>
      </c>
      <c r="G314" s="5" t="s">
        <v>449</v>
      </c>
      <c r="H314" s="11" t="s">
        <v>449</v>
      </c>
      <c r="I314" s="10" t="s">
        <v>505</v>
      </c>
      <c r="J314" s="5" t="s">
        <v>449</v>
      </c>
      <c r="K314" s="5" t="s">
        <v>449</v>
      </c>
      <c r="L314" s="11" t="s">
        <v>449</v>
      </c>
      <c r="M314" s="10" t="s">
        <v>449</v>
      </c>
      <c r="N314" s="5" t="s">
        <v>449</v>
      </c>
      <c r="O314" s="11" t="s">
        <v>449</v>
      </c>
      <c r="P314" s="10" t="s">
        <v>449</v>
      </c>
      <c r="Q314" s="5" t="s">
        <v>605</v>
      </c>
      <c r="R314" s="5" t="s">
        <v>449</v>
      </c>
      <c r="S314" s="5" t="s">
        <v>449</v>
      </c>
      <c r="T314" s="11" t="s">
        <v>449</v>
      </c>
      <c r="U314" s="10" t="s">
        <v>449</v>
      </c>
      <c r="V314" s="5" t="s">
        <v>505</v>
      </c>
      <c r="W314" s="5" t="s">
        <v>449</v>
      </c>
      <c r="X314" s="11" t="s">
        <v>449</v>
      </c>
      <c r="Y314" s="10" t="s">
        <v>449</v>
      </c>
      <c r="Z314" s="5" t="s">
        <v>449</v>
      </c>
      <c r="AA314" s="5" t="s">
        <v>449</v>
      </c>
      <c r="AB314" s="11" t="s">
        <v>449</v>
      </c>
      <c r="AC314" s="10"/>
    </row>
    <row r="315" spans="1:29" x14ac:dyDescent="0.35">
      <c r="A315" s="11"/>
      <c r="B315" s="22" t="s">
        <v>1867</v>
      </c>
      <c r="C315" s="23">
        <v>35</v>
      </c>
      <c r="D315" s="24">
        <v>25</v>
      </c>
      <c r="E315" s="25">
        <v>8</v>
      </c>
      <c r="F315" s="25">
        <v>2</v>
      </c>
      <c r="G315" s="25" t="s">
        <v>486</v>
      </c>
      <c r="H315" s="26" t="s">
        <v>486</v>
      </c>
      <c r="I315" s="24">
        <v>15</v>
      </c>
      <c r="J315" s="25">
        <v>2</v>
      </c>
      <c r="K315" s="25">
        <v>8</v>
      </c>
      <c r="L315" s="26" t="s">
        <v>486</v>
      </c>
      <c r="M315" s="24">
        <v>9</v>
      </c>
      <c r="N315" s="25">
        <v>25</v>
      </c>
      <c r="O315" s="26" t="s">
        <v>511</v>
      </c>
      <c r="P315" s="24">
        <v>23</v>
      </c>
      <c r="Q315" s="25">
        <v>10</v>
      </c>
      <c r="R315" s="25">
        <v>2</v>
      </c>
      <c r="S315" s="25" t="s">
        <v>486</v>
      </c>
      <c r="T315" s="26" t="s">
        <v>486</v>
      </c>
      <c r="U315" s="24">
        <v>3</v>
      </c>
      <c r="V315" s="25">
        <v>2</v>
      </c>
      <c r="W315" s="25">
        <v>17</v>
      </c>
      <c r="X315" s="26" t="s">
        <v>511</v>
      </c>
      <c r="Y315" s="24">
        <v>9</v>
      </c>
      <c r="Z315" s="25">
        <v>26</v>
      </c>
      <c r="AA315" s="25" t="s">
        <v>511</v>
      </c>
      <c r="AB315" s="26" t="s">
        <v>486</v>
      </c>
      <c r="AC315" s="10"/>
    </row>
    <row r="316" spans="1:29" x14ac:dyDescent="0.35">
      <c r="A316" s="11"/>
      <c r="B316" s="22" t="s">
        <v>449</v>
      </c>
      <c r="C316" s="27">
        <v>0.01</v>
      </c>
      <c r="D316" s="28">
        <v>0.01</v>
      </c>
      <c r="E316" s="29">
        <v>0.01</v>
      </c>
      <c r="F316" s="29">
        <v>0.01</v>
      </c>
      <c r="G316" s="25" t="s">
        <v>486</v>
      </c>
      <c r="H316" s="26" t="s">
        <v>486</v>
      </c>
      <c r="I316" s="28">
        <v>0.01</v>
      </c>
      <c r="J316" s="29">
        <v>0.01</v>
      </c>
      <c r="K316" s="29">
        <v>0.01</v>
      </c>
      <c r="L316" s="26" t="s">
        <v>486</v>
      </c>
      <c r="M316" s="24" t="s">
        <v>511</v>
      </c>
      <c r="N316" s="29">
        <v>0.01</v>
      </c>
      <c r="O316" s="26" t="s">
        <v>511</v>
      </c>
      <c r="P316" s="28">
        <v>0.01</v>
      </c>
      <c r="Q316" s="29">
        <v>0.01</v>
      </c>
      <c r="R316" s="29">
        <v>0.01</v>
      </c>
      <c r="S316" s="25" t="s">
        <v>486</v>
      </c>
      <c r="T316" s="26" t="s">
        <v>486</v>
      </c>
      <c r="U316" s="28">
        <v>0.01</v>
      </c>
      <c r="V316" s="29">
        <v>0.01</v>
      </c>
      <c r="W316" s="29">
        <v>0.01</v>
      </c>
      <c r="X316" s="30">
        <v>0.01</v>
      </c>
      <c r="Y316" s="28">
        <v>0.01</v>
      </c>
      <c r="Z316" s="29">
        <v>0.01</v>
      </c>
      <c r="AA316" s="25" t="s">
        <v>511</v>
      </c>
      <c r="AB316" s="26" t="s">
        <v>486</v>
      </c>
      <c r="AC316" s="10"/>
    </row>
    <row r="317" spans="1:29" x14ac:dyDescent="0.35">
      <c r="A317" s="11"/>
      <c r="B317" s="22" t="s">
        <v>449</v>
      </c>
      <c r="C317" s="24" t="s">
        <v>449</v>
      </c>
      <c r="D317" s="24" t="s">
        <v>449</v>
      </c>
      <c r="E317" s="25" t="s">
        <v>449</v>
      </c>
      <c r="F317" s="25" t="s">
        <v>449</v>
      </c>
      <c r="G317" s="25" t="s">
        <v>449</v>
      </c>
      <c r="H317" s="26" t="s">
        <v>449</v>
      </c>
      <c r="I317" s="24" t="s">
        <v>449</v>
      </c>
      <c r="J317" s="25" t="s">
        <v>449</v>
      </c>
      <c r="K317" s="25" t="s">
        <v>449</v>
      </c>
      <c r="L317" s="26" t="s">
        <v>449</v>
      </c>
      <c r="M317" s="24" t="s">
        <v>449</v>
      </c>
      <c r="N317" s="25" t="s">
        <v>505</v>
      </c>
      <c r="O317" s="26" t="s">
        <v>449</v>
      </c>
      <c r="P317" s="24" t="s">
        <v>449</v>
      </c>
      <c r="Q317" s="25" t="s">
        <v>449</v>
      </c>
      <c r="R317" s="25" t="s">
        <v>449</v>
      </c>
      <c r="S317" s="25" t="s">
        <v>449</v>
      </c>
      <c r="T317" s="26" t="s">
        <v>449</v>
      </c>
      <c r="U317" s="24" t="s">
        <v>449</v>
      </c>
      <c r="V317" s="25" t="s">
        <v>449</v>
      </c>
      <c r="W317" s="25" t="s">
        <v>449</v>
      </c>
      <c r="X317" s="26" t="s">
        <v>449</v>
      </c>
      <c r="Y317" s="24" t="s">
        <v>449</v>
      </c>
      <c r="Z317" s="25" t="s">
        <v>449</v>
      </c>
      <c r="AA317" s="25" t="s">
        <v>449</v>
      </c>
      <c r="AB317" s="26" t="s">
        <v>449</v>
      </c>
      <c r="AC317" s="10"/>
    </row>
    <row r="318" spans="1:29" x14ac:dyDescent="0.35">
      <c r="A318" s="11"/>
      <c r="B318" s="8" t="s">
        <v>1868</v>
      </c>
      <c r="C318" s="9">
        <v>38</v>
      </c>
      <c r="D318" s="10">
        <v>22</v>
      </c>
      <c r="E318" s="5">
        <v>7</v>
      </c>
      <c r="F318" s="5">
        <v>4</v>
      </c>
      <c r="G318" s="5" t="s">
        <v>486</v>
      </c>
      <c r="H318" s="11" t="s">
        <v>486</v>
      </c>
      <c r="I318" s="10">
        <v>13</v>
      </c>
      <c r="J318" s="5">
        <v>4</v>
      </c>
      <c r="K318" s="5">
        <v>5</v>
      </c>
      <c r="L318" s="11" t="s">
        <v>486</v>
      </c>
      <c r="M318" s="10">
        <v>13</v>
      </c>
      <c r="N318" s="5">
        <v>22</v>
      </c>
      <c r="O318" s="11">
        <v>3</v>
      </c>
      <c r="P318" s="10">
        <v>20</v>
      </c>
      <c r="Q318" s="5">
        <v>15</v>
      </c>
      <c r="R318" s="5">
        <v>2</v>
      </c>
      <c r="S318" s="5">
        <v>1</v>
      </c>
      <c r="T318" s="11" t="s">
        <v>486</v>
      </c>
      <c r="U318" s="10">
        <v>2</v>
      </c>
      <c r="V318" s="5">
        <v>3</v>
      </c>
      <c r="W318" s="5">
        <v>13</v>
      </c>
      <c r="X318" s="11" t="s">
        <v>486</v>
      </c>
      <c r="Y318" s="10">
        <v>9</v>
      </c>
      <c r="Z318" s="5">
        <v>27</v>
      </c>
      <c r="AA318" s="5" t="s">
        <v>486</v>
      </c>
      <c r="AB318" s="11" t="s">
        <v>486</v>
      </c>
      <c r="AC318" s="10"/>
    </row>
    <row r="319" spans="1:29" x14ac:dyDescent="0.35">
      <c r="A319" s="11"/>
      <c r="B319" s="8" t="s">
        <v>449</v>
      </c>
      <c r="C319" s="12">
        <v>0.01</v>
      </c>
      <c r="D319" s="13">
        <v>0.01</v>
      </c>
      <c r="E319" s="14">
        <v>0.01</v>
      </c>
      <c r="F319" s="14">
        <v>0.01</v>
      </c>
      <c r="G319" s="5" t="s">
        <v>486</v>
      </c>
      <c r="H319" s="11" t="s">
        <v>486</v>
      </c>
      <c r="I319" s="13">
        <v>0.01</v>
      </c>
      <c r="J319" s="14">
        <v>0.01</v>
      </c>
      <c r="K319" s="14">
        <v>0.01</v>
      </c>
      <c r="L319" s="11" t="s">
        <v>486</v>
      </c>
      <c r="M319" s="13">
        <v>0.01</v>
      </c>
      <c r="N319" s="14">
        <v>0.01</v>
      </c>
      <c r="O319" s="15">
        <v>0.01</v>
      </c>
      <c r="P319" s="13">
        <v>0.01</v>
      </c>
      <c r="Q319" s="14">
        <v>0.01</v>
      </c>
      <c r="R319" s="14">
        <v>0.01</v>
      </c>
      <c r="S319" s="14">
        <v>0.03</v>
      </c>
      <c r="T319" s="11" t="s">
        <v>486</v>
      </c>
      <c r="U319" s="10" t="s">
        <v>511</v>
      </c>
      <c r="V319" s="14">
        <v>0.01</v>
      </c>
      <c r="W319" s="14">
        <v>0.01</v>
      </c>
      <c r="X319" s="11" t="s">
        <v>486</v>
      </c>
      <c r="Y319" s="13">
        <v>0.01</v>
      </c>
      <c r="Z319" s="14">
        <v>0.01</v>
      </c>
      <c r="AA319" s="5" t="s">
        <v>486</v>
      </c>
      <c r="AB319" s="11" t="s">
        <v>486</v>
      </c>
      <c r="AC319" s="10"/>
    </row>
    <row r="320" spans="1:29" x14ac:dyDescent="0.35">
      <c r="A320" s="11"/>
      <c r="B320" s="22" t="s">
        <v>1869</v>
      </c>
      <c r="C320" s="23">
        <v>42</v>
      </c>
      <c r="D320" s="24">
        <v>19</v>
      </c>
      <c r="E320" s="25">
        <v>15</v>
      </c>
      <c r="F320" s="25">
        <v>2</v>
      </c>
      <c r="G320" s="25" t="s">
        <v>486</v>
      </c>
      <c r="H320" s="26">
        <v>1</v>
      </c>
      <c r="I320" s="24">
        <v>9</v>
      </c>
      <c r="J320" s="25">
        <v>7</v>
      </c>
      <c r="K320" s="25">
        <v>3</v>
      </c>
      <c r="L320" s="26" t="s">
        <v>486</v>
      </c>
      <c r="M320" s="24">
        <v>9</v>
      </c>
      <c r="N320" s="25">
        <v>31</v>
      </c>
      <c r="O320" s="26">
        <v>2</v>
      </c>
      <c r="P320" s="24">
        <v>27</v>
      </c>
      <c r="Q320" s="25">
        <v>13</v>
      </c>
      <c r="R320" s="25">
        <v>2</v>
      </c>
      <c r="S320" s="25" t="s">
        <v>486</v>
      </c>
      <c r="T320" s="26">
        <v>1</v>
      </c>
      <c r="U320" s="24">
        <v>3</v>
      </c>
      <c r="V320" s="25">
        <v>1</v>
      </c>
      <c r="W320" s="25">
        <v>8</v>
      </c>
      <c r="X320" s="26" t="s">
        <v>486</v>
      </c>
      <c r="Y320" s="24">
        <v>6</v>
      </c>
      <c r="Z320" s="25">
        <v>36</v>
      </c>
      <c r="AA320" s="25" t="s">
        <v>486</v>
      </c>
      <c r="AB320" s="26">
        <v>1</v>
      </c>
      <c r="AC320" s="10"/>
    </row>
    <row r="321" spans="1:29" x14ac:dyDescent="0.35">
      <c r="A321" s="11"/>
      <c r="B321" s="22" t="s">
        <v>449</v>
      </c>
      <c r="C321" s="27">
        <v>0.01</v>
      </c>
      <c r="D321" s="28">
        <v>0.01</v>
      </c>
      <c r="E321" s="29">
        <v>0.01</v>
      </c>
      <c r="F321" s="29">
        <v>0.01</v>
      </c>
      <c r="G321" s="25" t="s">
        <v>486</v>
      </c>
      <c r="H321" s="30">
        <v>0.03</v>
      </c>
      <c r="I321" s="24" t="s">
        <v>511</v>
      </c>
      <c r="J321" s="29">
        <v>0.02</v>
      </c>
      <c r="K321" s="29">
        <v>0.01</v>
      </c>
      <c r="L321" s="26" t="s">
        <v>486</v>
      </c>
      <c r="M321" s="24" t="s">
        <v>511</v>
      </c>
      <c r="N321" s="29">
        <v>0.01</v>
      </c>
      <c r="O321" s="30">
        <v>0.01</v>
      </c>
      <c r="P321" s="28">
        <v>0.01</v>
      </c>
      <c r="Q321" s="29">
        <v>0.01</v>
      </c>
      <c r="R321" s="29">
        <v>0.01</v>
      </c>
      <c r="S321" s="25" t="s">
        <v>486</v>
      </c>
      <c r="T321" s="30">
        <v>0.04</v>
      </c>
      <c r="U321" s="28">
        <v>0.01</v>
      </c>
      <c r="V321" s="25" t="s">
        <v>511</v>
      </c>
      <c r="W321" s="25" t="s">
        <v>511</v>
      </c>
      <c r="X321" s="26" t="s">
        <v>486</v>
      </c>
      <c r="Y321" s="24" t="s">
        <v>511</v>
      </c>
      <c r="Z321" s="29">
        <v>0.01</v>
      </c>
      <c r="AA321" s="25" t="s">
        <v>486</v>
      </c>
      <c r="AB321" s="30">
        <v>0.01</v>
      </c>
      <c r="AC321" s="10"/>
    </row>
    <row r="322" spans="1:29" x14ac:dyDescent="0.35">
      <c r="A322" s="11"/>
      <c r="B322" s="22" t="s">
        <v>449</v>
      </c>
      <c r="C322" s="24" t="s">
        <v>1685</v>
      </c>
      <c r="D322" s="24" t="s">
        <v>449</v>
      </c>
      <c r="E322" s="25" t="s">
        <v>560</v>
      </c>
      <c r="F322" s="25" t="s">
        <v>449</v>
      </c>
      <c r="G322" s="25" t="s">
        <v>449</v>
      </c>
      <c r="H322" s="26" t="s">
        <v>449</v>
      </c>
      <c r="I322" s="24" t="s">
        <v>449</v>
      </c>
      <c r="J322" s="25" t="s">
        <v>665</v>
      </c>
      <c r="K322" s="25" t="s">
        <v>449</v>
      </c>
      <c r="L322" s="26" t="s">
        <v>449</v>
      </c>
      <c r="M322" s="24" t="s">
        <v>449</v>
      </c>
      <c r="N322" s="25" t="s">
        <v>505</v>
      </c>
      <c r="O322" s="26" t="s">
        <v>449</v>
      </c>
      <c r="P322" s="24" t="s">
        <v>449</v>
      </c>
      <c r="Q322" s="25" t="s">
        <v>449</v>
      </c>
      <c r="R322" s="25" t="s">
        <v>449</v>
      </c>
      <c r="S322" s="25" t="s">
        <v>449</v>
      </c>
      <c r="T322" s="26" t="s">
        <v>449</v>
      </c>
      <c r="U322" s="24" t="s">
        <v>449</v>
      </c>
      <c r="V322" s="25" t="s">
        <v>449</v>
      </c>
      <c r="W322" s="25" t="s">
        <v>449</v>
      </c>
      <c r="X322" s="26" t="s">
        <v>449</v>
      </c>
      <c r="Y322" s="24" t="s">
        <v>449</v>
      </c>
      <c r="Z322" s="25" t="s">
        <v>449</v>
      </c>
      <c r="AA322" s="25" t="s">
        <v>449</v>
      </c>
      <c r="AB322" s="26" t="s">
        <v>449</v>
      </c>
      <c r="AC322" s="10"/>
    </row>
    <row r="323" spans="1:29" x14ac:dyDescent="0.35">
      <c r="A323" s="11"/>
      <c r="B323" s="8" t="s">
        <v>1870</v>
      </c>
      <c r="C323" s="9">
        <v>18</v>
      </c>
      <c r="D323" s="10">
        <v>5</v>
      </c>
      <c r="E323" s="5">
        <v>9</v>
      </c>
      <c r="F323" s="5">
        <v>3</v>
      </c>
      <c r="G323" s="5" t="s">
        <v>486</v>
      </c>
      <c r="H323" s="11" t="s">
        <v>486</v>
      </c>
      <c r="I323" s="10">
        <v>5</v>
      </c>
      <c r="J323" s="5" t="s">
        <v>486</v>
      </c>
      <c r="K323" s="5" t="s">
        <v>486</v>
      </c>
      <c r="L323" s="11" t="s">
        <v>486</v>
      </c>
      <c r="M323" s="10">
        <v>2</v>
      </c>
      <c r="N323" s="5">
        <v>13</v>
      </c>
      <c r="O323" s="11">
        <v>2</v>
      </c>
      <c r="P323" s="10">
        <v>11</v>
      </c>
      <c r="Q323" s="5">
        <v>7</v>
      </c>
      <c r="R323" s="5" t="s">
        <v>486</v>
      </c>
      <c r="S323" s="5" t="s">
        <v>486</v>
      </c>
      <c r="T323" s="11" t="s">
        <v>486</v>
      </c>
      <c r="U323" s="10">
        <v>2</v>
      </c>
      <c r="V323" s="5" t="s">
        <v>486</v>
      </c>
      <c r="W323" s="5">
        <v>4</v>
      </c>
      <c r="X323" s="11" t="s">
        <v>486</v>
      </c>
      <c r="Y323" s="10">
        <v>2</v>
      </c>
      <c r="Z323" s="5">
        <v>16</v>
      </c>
      <c r="AA323" s="5" t="s">
        <v>486</v>
      </c>
      <c r="AB323" s="11" t="s">
        <v>486</v>
      </c>
      <c r="AC323" s="10"/>
    </row>
    <row r="324" spans="1:29" x14ac:dyDescent="0.35">
      <c r="A324" s="11"/>
      <c r="B324" s="8" t="s">
        <v>449</v>
      </c>
      <c r="C324" s="10" t="s">
        <v>511</v>
      </c>
      <c r="D324" s="10" t="s">
        <v>511</v>
      </c>
      <c r="E324" s="14">
        <v>0.01</v>
      </c>
      <c r="F324" s="14">
        <v>0.01</v>
      </c>
      <c r="G324" s="5" t="s">
        <v>486</v>
      </c>
      <c r="H324" s="11" t="s">
        <v>486</v>
      </c>
      <c r="I324" s="10" t="s">
        <v>511</v>
      </c>
      <c r="J324" s="5" t="s">
        <v>486</v>
      </c>
      <c r="K324" s="5" t="s">
        <v>486</v>
      </c>
      <c r="L324" s="11" t="s">
        <v>486</v>
      </c>
      <c r="M324" s="10" t="s">
        <v>511</v>
      </c>
      <c r="N324" s="5" t="s">
        <v>511</v>
      </c>
      <c r="O324" s="15">
        <v>0.01</v>
      </c>
      <c r="P324" s="10" t="s">
        <v>511</v>
      </c>
      <c r="Q324" s="5" t="s">
        <v>511</v>
      </c>
      <c r="R324" s="5" t="s">
        <v>486</v>
      </c>
      <c r="S324" s="5" t="s">
        <v>486</v>
      </c>
      <c r="T324" s="11" t="s">
        <v>486</v>
      </c>
      <c r="U324" s="10" t="s">
        <v>511</v>
      </c>
      <c r="V324" s="5" t="s">
        <v>486</v>
      </c>
      <c r="W324" s="5" t="s">
        <v>511</v>
      </c>
      <c r="X324" s="11" t="s">
        <v>486</v>
      </c>
      <c r="Y324" s="10" t="s">
        <v>511</v>
      </c>
      <c r="Z324" s="5" t="s">
        <v>511</v>
      </c>
      <c r="AA324" s="5" t="s">
        <v>486</v>
      </c>
      <c r="AB324" s="11" t="s">
        <v>486</v>
      </c>
      <c r="AC324" s="10"/>
    </row>
    <row r="325" spans="1:29" x14ac:dyDescent="0.35">
      <c r="A325" s="11"/>
      <c r="B325" s="8" t="s">
        <v>449</v>
      </c>
      <c r="C325" s="10" t="s">
        <v>560</v>
      </c>
      <c r="D325" s="10" t="s">
        <v>449</v>
      </c>
      <c r="E325" s="5" t="s">
        <v>489</v>
      </c>
      <c r="F325" s="5" t="s">
        <v>560</v>
      </c>
      <c r="G325" s="5" t="s">
        <v>449</v>
      </c>
      <c r="H325" s="11" t="s">
        <v>449</v>
      </c>
      <c r="I325" s="10" t="s">
        <v>449</v>
      </c>
      <c r="J325" s="5" t="s">
        <v>449</v>
      </c>
      <c r="K325" s="5" t="s">
        <v>449</v>
      </c>
      <c r="L325" s="11" t="s">
        <v>449</v>
      </c>
      <c r="M325" s="10" t="s">
        <v>449</v>
      </c>
      <c r="N325" s="5" t="s">
        <v>449</v>
      </c>
      <c r="O325" s="11" t="s">
        <v>449</v>
      </c>
      <c r="P325" s="10" t="s">
        <v>449</v>
      </c>
      <c r="Q325" s="5" t="s">
        <v>449</v>
      </c>
      <c r="R325" s="5" t="s">
        <v>449</v>
      </c>
      <c r="S325" s="5" t="s">
        <v>449</v>
      </c>
      <c r="T325" s="11" t="s">
        <v>449</v>
      </c>
      <c r="U325" s="10" t="s">
        <v>449</v>
      </c>
      <c r="V325" s="5" t="s">
        <v>449</v>
      </c>
      <c r="W325" s="5" t="s">
        <v>449</v>
      </c>
      <c r="X325" s="11" t="s">
        <v>449</v>
      </c>
      <c r="Y325" s="10" t="s">
        <v>449</v>
      </c>
      <c r="Z325" s="5" t="s">
        <v>449</v>
      </c>
      <c r="AA325" s="5" t="s">
        <v>449</v>
      </c>
      <c r="AB325" s="11" t="s">
        <v>449</v>
      </c>
      <c r="AC325" s="10"/>
    </row>
    <row r="326" spans="1:29" x14ac:dyDescent="0.35">
      <c r="A326" s="11"/>
      <c r="B326" s="22" t="s">
        <v>1871</v>
      </c>
      <c r="C326" s="23">
        <v>15</v>
      </c>
      <c r="D326" s="24">
        <v>6</v>
      </c>
      <c r="E326" s="25">
        <v>4</v>
      </c>
      <c r="F326" s="25">
        <v>3</v>
      </c>
      <c r="G326" s="25" t="s">
        <v>486</v>
      </c>
      <c r="H326" s="26" t="s">
        <v>486</v>
      </c>
      <c r="I326" s="24">
        <v>4</v>
      </c>
      <c r="J326" s="25">
        <v>1</v>
      </c>
      <c r="K326" s="25">
        <v>1</v>
      </c>
      <c r="L326" s="26" t="s">
        <v>486</v>
      </c>
      <c r="M326" s="24">
        <v>5</v>
      </c>
      <c r="N326" s="25">
        <v>9</v>
      </c>
      <c r="O326" s="26">
        <v>2</v>
      </c>
      <c r="P326" s="24">
        <v>10</v>
      </c>
      <c r="Q326" s="25">
        <v>5</v>
      </c>
      <c r="R326" s="25" t="s">
        <v>486</v>
      </c>
      <c r="S326" s="25" t="s">
        <v>486</v>
      </c>
      <c r="T326" s="26" t="s">
        <v>486</v>
      </c>
      <c r="U326" s="24" t="s">
        <v>511</v>
      </c>
      <c r="V326" s="25">
        <v>2</v>
      </c>
      <c r="W326" s="25">
        <v>3</v>
      </c>
      <c r="X326" s="26" t="s">
        <v>486</v>
      </c>
      <c r="Y326" s="24" t="s">
        <v>511</v>
      </c>
      <c r="Z326" s="25">
        <v>14</v>
      </c>
      <c r="AA326" s="25" t="s">
        <v>511</v>
      </c>
      <c r="AB326" s="26" t="s">
        <v>486</v>
      </c>
      <c r="AC326" s="10"/>
    </row>
    <row r="327" spans="1:29" x14ac:dyDescent="0.35">
      <c r="A327" s="11"/>
      <c r="B327" s="22" t="s">
        <v>449</v>
      </c>
      <c r="C327" s="23" t="s">
        <v>511</v>
      </c>
      <c r="D327" s="24" t="s">
        <v>511</v>
      </c>
      <c r="E327" s="25" t="s">
        <v>511</v>
      </c>
      <c r="F327" s="29">
        <v>0.01</v>
      </c>
      <c r="G327" s="25" t="s">
        <v>486</v>
      </c>
      <c r="H327" s="26" t="s">
        <v>486</v>
      </c>
      <c r="I327" s="24" t="s">
        <v>511</v>
      </c>
      <c r="J327" s="25" t="s">
        <v>511</v>
      </c>
      <c r="K327" s="25" t="s">
        <v>511</v>
      </c>
      <c r="L327" s="26" t="s">
        <v>486</v>
      </c>
      <c r="M327" s="24" t="s">
        <v>511</v>
      </c>
      <c r="N327" s="25" t="s">
        <v>511</v>
      </c>
      <c r="O327" s="26" t="s">
        <v>511</v>
      </c>
      <c r="P327" s="24" t="s">
        <v>511</v>
      </c>
      <c r="Q327" s="25" t="s">
        <v>511</v>
      </c>
      <c r="R327" s="25" t="s">
        <v>486</v>
      </c>
      <c r="S327" s="25" t="s">
        <v>486</v>
      </c>
      <c r="T327" s="26" t="s">
        <v>486</v>
      </c>
      <c r="U327" s="24" t="s">
        <v>511</v>
      </c>
      <c r="V327" s="29">
        <v>0.01</v>
      </c>
      <c r="W327" s="25" t="s">
        <v>511</v>
      </c>
      <c r="X327" s="26" t="s">
        <v>486</v>
      </c>
      <c r="Y327" s="24" t="s">
        <v>511</v>
      </c>
      <c r="Z327" s="25" t="s">
        <v>511</v>
      </c>
      <c r="AA327" s="25" t="s">
        <v>511</v>
      </c>
      <c r="AB327" s="26" t="s">
        <v>486</v>
      </c>
      <c r="AC327" s="10"/>
    </row>
    <row r="328" spans="1:29" x14ac:dyDescent="0.35">
      <c r="A328" s="11"/>
      <c r="B328" s="8" t="s">
        <v>1872</v>
      </c>
      <c r="C328" s="9">
        <v>86</v>
      </c>
      <c r="D328" s="10">
        <v>47</v>
      </c>
      <c r="E328" s="5">
        <v>26</v>
      </c>
      <c r="F328" s="5">
        <v>11</v>
      </c>
      <c r="G328" s="5" t="s">
        <v>486</v>
      </c>
      <c r="H328" s="11" t="s">
        <v>486</v>
      </c>
      <c r="I328" s="10">
        <v>38</v>
      </c>
      <c r="J328" s="5">
        <v>3</v>
      </c>
      <c r="K328" s="5">
        <v>6</v>
      </c>
      <c r="L328" s="11" t="s">
        <v>486</v>
      </c>
      <c r="M328" s="10">
        <v>49</v>
      </c>
      <c r="N328" s="5">
        <v>35</v>
      </c>
      <c r="O328" s="11">
        <v>3</v>
      </c>
      <c r="P328" s="10">
        <v>58</v>
      </c>
      <c r="Q328" s="5">
        <v>22</v>
      </c>
      <c r="R328" s="5">
        <v>2</v>
      </c>
      <c r="S328" s="5">
        <v>4</v>
      </c>
      <c r="T328" s="11" t="s">
        <v>486</v>
      </c>
      <c r="U328" s="10">
        <v>12</v>
      </c>
      <c r="V328" s="5">
        <v>8</v>
      </c>
      <c r="W328" s="5">
        <v>25</v>
      </c>
      <c r="X328" s="11" t="s">
        <v>486</v>
      </c>
      <c r="Y328" s="10">
        <v>34</v>
      </c>
      <c r="Z328" s="5">
        <v>51</v>
      </c>
      <c r="AA328" s="5">
        <v>1</v>
      </c>
      <c r="AB328" s="11">
        <v>1</v>
      </c>
      <c r="AC328" s="10"/>
    </row>
    <row r="329" spans="1:29" x14ac:dyDescent="0.35">
      <c r="A329" s="11"/>
      <c r="B329" s="8" t="s">
        <v>449</v>
      </c>
      <c r="C329" s="12">
        <v>0.02</v>
      </c>
      <c r="D329" s="13">
        <v>0.01</v>
      </c>
      <c r="E329" s="14">
        <v>0.02</v>
      </c>
      <c r="F329" s="14">
        <v>0.03</v>
      </c>
      <c r="G329" s="5" t="s">
        <v>486</v>
      </c>
      <c r="H329" s="11" t="s">
        <v>486</v>
      </c>
      <c r="I329" s="13">
        <v>0.02</v>
      </c>
      <c r="J329" s="14">
        <v>0.01</v>
      </c>
      <c r="K329" s="14">
        <v>0.01</v>
      </c>
      <c r="L329" s="11" t="s">
        <v>486</v>
      </c>
      <c r="M329" s="13">
        <v>0.02</v>
      </c>
      <c r="N329" s="14">
        <v>0.01</v>
      </c>
      <c r="O329" s="15">
        <v>0.01</v>
      </c>
      <c r="P329" s="13">
        <v>0.02</v>
      </c>
      <c r="Q329" s="14">
        <v>0.01</v>
      </c>
      <c r="R329" s="14">
        <v>0.01</v>
      </c>
      <c r="S329" s="14">
        <v>0.09</v>
      </c>
      <c r="T329" s="11" t="s">
        <v>486</v>
      </c>
      <c r="U329" s="13">
        <v>0.02</v>
      </c>
      <c r="V329" s="14">
        <v>0.03</v>
      </c>
      <c r="W329" s="14">
        <v>0.01</v>
      </c>
      <c r="X329" s="11" t="s">
        <v>486</v>
      </c>
      <c r="Y329" s="13">
        <v>0.03</v>
      </c>
      <c r="Z329" s="14">
        <v>0.01</v>
      </c>
      <c r="AA329" s="14">
        <v>0.01</v>
      </c>
      <c r="AB329" s="15">
        <v>0.02</v>
      </c>
      <c r="AC329" s="10"/>
    </row>
    <row r="330" spans="1:29" x14ac:dyDescent="0.35">
      <c r="A330" s="11"/>
      <c r="B330" s="8" t="s">
        <v>449</v>
      </c>
      <c r="C330" s="10" t="s">
        <v>635</v>
      </c>
      <c r="D330" s="10" t="s">
        <v>449</v>
      </c>
      <c r="E330" s="5" t="s">
        <v>449</v>
      </c>
      <c r="F330" s="5" t="s">
        <v>560</v>
      </c>
      <c r="G330" s="5" t="s">
        <v>449</v>
      </c>
      <c r="H330" s="11" t="s">
        <v>449</v>
      </c>
      <c r="I330" s="10" t="s">
        <v>449</v>
      </c>
      <c r="J330" s="5" t="s">
        <v>449</v>
      </c>
      <c r="K330" s="5" t="s">
        <v>449</v>
      </c>
      <c r="L330" s="11" t="s">
        <v>449</v>
      </c>
      <c r="M330" s="10" t="s">
        <v>518</v>
      </c>
      <c r="N330" s="5" t="s">
        <v>449</v>
      </c>
      <c r="O330" s="11" t="s">
        <v>449</v>
      </c>
      <c r="P330" s="10" t="s">
        <v>449</v>
      </c>
      <c r="Q330" s="5" t="s">
        <v>449</v>
      </c>
      <c r="R330" s="5" t="s">
        <v>449</v>
      </c>
      <c r="S330" s="5" t="s">
        <v>449</v>
      </c>
      <c r="T330" s="11" t="s">
        <v>449</v>
      </c>
      <c r="U330" s="10" t="s">
        <v>449</v>
      </c>
      <c r="V330" s="5" t="s">
        <v>449</v>
      </c>
      <c r="W330" s="5" t="s">
        <v>449</v>
      </c>
      <c r="X330" s="11" t="s">
        <v>449</v>
      </c>
      <c r="Y330" s="10" t="s">
        <v>598</v>
      </c>
      <c r="Z330" s="5" t="s">
        <v>449</v>
      </c>
      <c r="AA330" s="5" t="s">
        <v>449</v>
      </c>
      <c r="AB330" s="11" t="s">
        <v>449</v>
      </c>
      <c r="AC330" s="10"/>
    </row>
    <row r="331" spans="1:29" x14ac:dyDescent="0.35">
      <c r="A331" s="11"/>
      <c r="B331" s="22" t="s">
        <v>1873</v>
      </c>
      <c r="C331" s="23">
        <v>5</v>
      </c>
      <c r="D331" s="24">
        <v>4</v>
      </c>
      <c r="E331" s="25">
        <v>1</v>
      </c>
      <c r="F331" s="25" t="s">
        <v>486</v>
      </c>
      <c r="G331" s="25" t="s">
        <v>486</v>
      </c>
      <c r="H331" s="26" t="s">
        <v>486</v>
      </c>
      <c r="I331" s="24">
        <v>4</v>
      </c>
      <c r="J331" s="25" t="s">
        <v>486</v>
      </c>
      <c r="K331" s="25" t="s">
        <v>486</v>
      </c>
      <c r="L331" s="26" t="s">
        <v>486</v>
      </c>
      <c r="M331" s="24">
        <v>3</v>
      </c>
      <c r="N331" s="25">
        <v>2</v>
      </c>
      <c r="O331" s="26" t="s">
        <v>486</v>
      </c>
      <c r="P331" s="24">
        <v>2</v>
      </c>
      <c r="Q331" s="25">
        <v>3</v>
      </c>
      <c r="R331" s="25">
        <v>1</v>
      </c>
      <c r="S331" s="25" t="s">
        <v>486</v>
      </c>
      <c r="T331" s="26" t="s">
        <v>486</v>
      </c>
      <c r="U331" s="24">
        <v>1</v>
      </c>
      <c r="V331" s="25">
        <v>1</v>
      </c>
      <c r="W331" s="25">
        <v>3</v>
      </c>
      <c r="X331" s="26" t="s">
        <v>486</v>
      </c>
      <c r="Y331" s="24">
        <v>3</v>
      </c>
      <c r="Z331" s="25">
        <v>2</v>
      </c>
      <c r="AA331" s="25" t="s">
        <v>486</v>
      </c>
      <c r="AB331" s="26" t="s">
        <v>486</v>
      </c>
      <c r="AC331" s="10"/>
    </row>
    <row r="332" spans="1:29" x14ac:dyDescent="0.35">
      <c r="A332" s="11"/>
      <c r="B332" s="22" t="s">
        <v>449</v>
      </c>
      <c r="C332" s="23" t="s">
        <v>511</v>
      </c>
      <c r="D332" s="24" t="s">
        <v>511</v>
      </c>
      <c r="E332" s="25" t="s">
        <v>511</v>
      </c>
      <c r="F332" s="25" t="s">
        <v>486</v>
      </c>
      <c r="G332" s="25" t="s">
        <v>486</v>
      </c>
      <c r="H332" s="26" t="s">
        <v>486</v>
      </c>
      <c r="I332" s="24" t="s">
        <v>511</v>
      </c>
      <c r="J332" s="25" t="s">
        <v>486</v>
      </c>
      <c r="K332" s="25" t="s">
        <v>486</v>
      </c>
      <c r="L332" s="26" t="s">
        <v>486</v>
      </c>
      <c r="M332" s="24" t="s">
        <v>511</v>
      </c>
      <c r="N332" s="25" t="s">
        <v>511</v>
      </c>
      <c r="O332" s="26" t="s">
        <v>486</v>
      </c>
      <c r="P332" s="24" t="s">
        <v>511</v>
      </c>
      <c r="Q332" s="25" t="s">
        <v>511</v>
      </c>
      <c r="R332" s="25" t="s">
        <v>511</v>
      </c>
      <c r="S332" s="25" t="s">
        <v>486</v>
      </c>
      <c r="T332" s="26" t="s">
        <v>486</v>
      </c>
      <c r="U332" s="24" t="s">
        <v>511</v>
      </c>
      <c r="V332" s="25" t="s">
        <v>511</v>
      </c>
      <c r="W332" s="25" t="s">
        <v>511</v>
      </c>
      <c r="X332" s="26" t="s">
        <v>486</v>
      </c>
      <c r="Y332" s="24" t="s">
        <v>511</v>
      </c>
      <c r="Z332" s="25" t="s">
        <v>511</v>
      </c>
      <c r="AA332" s="25" t="s">
        <v>486</v>
      </c>
      <c r="AB332" s="26" t="s">
        <v>486</v>
      </c>
      <c r="AC332" s="10"/>
    </row>
    <row r="333" spans="1:29" x14ac:dyDescent="0.35">
      <c r="A333" s="11"/>
      <c r="B333" s="8" t="s">
        <v>1874</v>
      </c>
      <c r="C333" s="9" t="s">
        <v>486</v>
      </c>
      <c r="D333" s="10" t="s">
        <v>486</v>
      </c>
      <c r="E333" s="5" t="s">
        <v>486</v>
      </c>
      <c r="F333" s="5" t="s">
        <v>486</v>
      </c>
      <c r="G333" s="5" t="s">
        <v>486</v>
      </c>
      <c r="H333" s="11" t="s">
        <v>486</v>
      </c>
      <c r="I333" s="10" t="s">
        <v>486</v>
      </c>
      <c r="J333" s="5" t="s">
        <v>486</v>
      </c>
      <c r="K333" s="5" t="s">
        <v>486</v>
      </c>
      <c r="L333" s="11" t="s">
        <v>486</v>
      </c>
      <c r="M333" s="10" t="s">
        <v>486</v>
      </c>
      <c r="N333" s="5" t="s">
        <v>486</v>
      </c>
      <c r="O333" s="11" t="s">
        <v>486</v>
      </c>
      <c r="P333" s="10" t="s">
        <v>486</v>
      </c>
      <c r="Q333" s="5" t="s">
        <v>486</v>
      </c>
      <c r="R333" s="5" t="s">
        <v>486</v>
      </c>
      <c r="S333" s="5" t="s">
        <v>486</v>
      </c>
      <c r="T333" s="11" t="s">
        <v>486</v>
      </c>
      <c r="U333" s="10" t="s">
        <v>486</v>
      </c>
      <c r="V333" s="5" t="s">
        <v>486</v>
      </c>
      <c r="W333" s="5" t="s">
        <v>486</v>
      </c>
      <c r="X333" s="11" t="s">
        <v>486</v>
      </c>
      <c r="Y333" s="10" t="s">
        <v>486</v>
      </c>
      <c r="Z333" s="5" t="s">
        <v>486</v>
      </c>
      <c r="AA333" s="5" t="s">
        <v>486</v>
      </c>
      <c r="AB333" s="11" t="s">
        <v>486</v>
      </c>
      <c r="AC333" s="10"/>
    </row>
    <row r="334" spans="1:29" x14ac:dyDescent="0.35">
      <c r="A334" s="11"/>
      <c r="B334" s="8" t="s">
        <v>449</v>
      </c>
      <c r="C334" s="9" t="s">
        <v>486</v>
      </c>
      <c r="D334" s="10" t="s">
        <v>486</v>
      </c>
      <c r="E334" s="5" t="s">
        <v>486</v>
      </c>
      <c r="F334" s="5" t="s">
        <v>486</v>
      </c>
      <c r="G334" s="5" t="s">
        <v>486</v>
      </c>
      <c r="H334" s="11" t="s">
        <v>486</v>
      </c>
      <c r="I334" s="10" t="s">
        <v>486</v>
      </c>
      <c r="J334" s="5" t="s">
        <v>486</v>
      </c>
      <c r="K334" s="5" t="s">
        <v>486</v>
      </c>
      <c r="L334" s="11" t="s">
        <v>486</v>
      </c>
      <c r="M334" s="10" t="s">
        <v>486</v>
      </c>
      <c r="N334" s="5" t="s">
        <v>486</v>
      </c>
      <c r="O334" s="11" t="s">
        <v>486</v>
      </c>
      <c r="P334" s="10" t="s">
        <v>486</v>
      </c>
      <c r="Q334" s="5" t="s">
        <v>486</v>
      </c>
      <c r="R334" s="5" t="s">
        <v>486</v>
      </c>
      <c r="S334" s="5" t="s">
        <v>486</v>
      </c>
      <c r="T334" s="11" t="s">
        <v>486</v>
      </c>
      <c r="U334" s="10" t="s">
        <v>486</v>
      </c>
      <c r="V334" s="5" t="s">
        <v>486</v>
      </c>
      <c r="W334" s="5" t="s">
        <v>486</v>
      </c>
      <c r="X334" s="11" t="s">
        <v>486</v>
      </c>
      <c r="Y334" s="10" t="s">
        <v>486</v>
      </c>
      <c r="Z334" s="5" t="s">
        <v>486</v>
      </c>
      <c r="AA334" s="5" t="s">
        <v>486</v>
      </c>
      <c r="AB334" s="11" t="s">
        <v>486</v>
      </c>
      <c r="AC334" s="10"/>
    </row>
    <row r="335" spans="1:29" x14ac:dyDescent="0.35">
      <c r="A335" s="11"/>
      <c r="B335" s="22" t="s">
        <v>1875</v>
      </c>
      <c r="C335" s="23" t="s">
        <v>486</v>
      </c>
      <c r="D335" s="24" t="s">
        <v>486</v>
      </c>
      <c r="E335" s="25" t="s">
        <v>486</v>
      </c>
      <c r="F335" s="25" t="s">
        <v>486</v>
      </c>
      <c r="G335" s="25" t="s">
        <v>486</v>
      </c>
      <c r="H335" s="26" t="s">
        <v>486</v>
      </c>
      <c r="I335" s="24" t="s">
        <v>486</v>
      </c>
      <c r="J335" s="25" t="s">
        <v>486</v>
      </c>
      <c r="K335" s="25" t="s">
        <v>486</v>
      </c>
      <c r="L335" s="26" t="s">
        <v>486</v>
      </c>
      <c r="M335" s="24" t="s">
        <v>486</v>
      </c>
      <c r="N335" s="25" t="s">
        <v>486</v>
      </c>
      <c r="O335" s="26" t="s">
        <v>486</v>
      </c>
      <c r="P335" s="24" t="s">
        <v>486</v>
      </c>
      <c r="Q335" s="25" t="s">
        <v>486</v>
      </c>
      <c r="R335" s="25" t="s">
        <v>486</v>
      </c>
      <c r="S335" s="25" t="s">
        <v>486</v>
      </c>
      <c r="T335" s="26" t="s">
        <v>486</v>
      </c>
      <c r="U335" s="24" t="s">
        <v>486</v>
      </c>
      <c r="V335" s="25" t="s">
        <v>486</v>
      </c>
      <c r="W335" s="25" t="s">
        <v>486</v>
      </c>
      <c r="X335" s="26" t="s">
        <v>486</v>
      </c>
      <c r="Y335" s="24" t="s">
        <v>486</v>
      </c>
      <c r="Z335" s="25" t="s">
        <v>486</v>
      </c>
      <c r="AA335" s="25" t="s">
        <v>486</v>
      </c>
      <c r="AB335" s="26" t="s">
        <v>486</v>
      </c>
      <c r="AC335" s="10"/>
    </row>
    <row r="336" spans="1:29" x14ac:dyDescent="0.35">
      <c r="A336" s="11"/>
      <c r="B336" s="22" t="s">
        <v>449</v>
      </c>
      <c r="C336" s="23" t="s">
        <v>486</v>
      </c>
      <c r="D336" s="24" t="s">
        <v>486</v>
      </c>
      <c r="E336" s="25" t="s">
        <v>486</v>
      </c>
      <c r="F336" s="25" t="s">
        <v>486</v>
      </c>
      <c r="G336" s="25" t="s">
        <v>486</v>
      </c>
      <c r="H336" s="26" t="s">
        <v>486</v>
      </c>
      <c r="I336" s="24" t="s">
        <v>486</v>
      </c>
      <c r="J336" s="25" t="s">
        <v>486</v>
      </c>
      <c r="K336" s="25" t="s">
        <v>486</v>
      </c>
      <c r="L336" s="26" t="s">
        <v>486</v>
      </c>
      <c r="M336" s="24" t="s">
        <v>486</v>
      </c>
      <c r="N336" s="25" t="s">
        <v>486</v>
      </c>
      <c r="O336" s="26" t="s">
        <v>486</v>
      </c>
      <c r="P336" s="24" t="s">
        <v>486</v>
      </c>
      <c r="Q336" s="25" t="s">
        <v>486</v>
      </c>
      <c r="R336" s="25" t="s">
        <v>486</v>
      </c>
      <c r="S336" s="25" t="s">
        <v>486</v>
      </c>
      <c r="T336" s="26" t="s">
        <v>486</v>
      </c>
      <c r="U336" s="24" t="s">
        <v>486</v>
      </c>
      <c r="V336" s="25" t="s">
        <v>486</v>
      </c>
      <c r="W336" s="25" t="s">
        <v>486</v>
      </c>
      <c r="X336" s="26" t="s">
        <v>486</v>
      </c>
      <c r="Y336" s="24" t="s">
        <v>486</v>
      </c>
      <c r="Z336" s="25" t="s">
        <v>486</v>
      </c>
      <c r="AA336" s="25" t="s">
        <v>486</v>
      </c>
      <c r="AB336" s="26" t="s">
        <v>486</v>
      </c>
      <c r="AC336" s="10"/>
    </row>
    <row r="337" spans="1:29" x14ac:dyDescent="0.35">
      <c r="A337" s="11"/>
      <c r="B337" s="8" t="s">
        <v>1876</v>
      </c>
      <c r="C337" s="9">
        <v>69</v>
      </c>
      <c r="D337" s="10">
        <v>36</v>
      </c>
      <c r="E337" s="5">
        <v>24</v>
      </c>
      <c r="F337" s="5">
        <v>3</v>
      </c>
      <c r="G337" s="5" t="s">
        <v>486</v>
      </c>
      <c r="H337" s="11" t="s">
        <v>486</v>
      </c>
      <c r="I337" s="10">
        <v>25</v>
      </c>
      <c r="J337" s="5">
        <v>4</v>
      </c>
      <c r="K337" s="5">
        <v>7</v>
      </c>
      <c r="L337" s="11" t="s">
        <v>486</v>
      </c>
      <c r="M337" s="10">
        <v>26</v>
      </c>
      <c r="N337" s="5">
        <v>39</v>
      </c>
      <c r="O337" s="11">
        <v>3</v>
      </c>
      <c r="P337" s="10">
        <v>42</v>
      </c>
      <c r="Q337" s="5">
        <v>22</v>
      </c>
      <c r="R337" s="5">
        <v>5</v>
      </c>
      <c r="S337" s="5" t="s">
        <v>486</v>
      </c>
      <c r="T337" s="11" t="s">
        <v>486</v>
      </c>
      <c r="U337" s="10">
        <v>5</v>
      </c>
      <c r="V337" s="5">
        <v>4</v>
      </c>
      <c r="W337" s="5">
        <v>19</v>
      </c>
      <c r="X337" s="11">
        <v>3</v>
      </c>
      <c r="Y337" s="10">
        <v>11</v>
      </c>
      <c r="Z337" s="5">
        <v>55</v>
      </c>
      <c r="AA337" s="5">
        <v>3</v>
      </c>
      <c r="AB337" s="11" t="s">
        <v>486</v>
      </c>
      <c r="AC337" s="10"/>
    </row>
    <row r="338" spans="1:29" x14ac:dyDescent="0.35">
      <c r="A338" s="11"/>
      <c r="B338" s="8" t="s">
        <v>449</v>
      </c>
      <c r="C338" s="12">
        <v>0.01</v>
      </c>
      <c r="D338" s="13">
        <v>0.01</v>
      </c>
      <c r="E338" s="14">
        <v>0.02</v>
      </c>
      <c r="F338" s="14">
        <v>0.01</v>
      </c>
      <c r="G338" s="5" t="s">
        <v>486</v>
      </c>
      <c r="H338" s="11" t="s">
        <v>486</v>
      </c>
      <c r="I338" s="13">
        <v>0.01</v>
      </c>
      <c r="J338" s="14">
        <v>0.01</v>
      </c>
      <c r="K338" s="14">
        <v>0.01</v>
      </c>
      <c r="L338" s="11" t="s">
        <v>486</v>
      </c>
      <c r="M338" s="13">
        <v>0.01</v>
      </c>
      <c r="N338" s="14">
        <v>0.01</v>
      </c>
      <c r="O338" s="15">
        <v>0.01</v>
      </c>
      <c r="P338" s="13">
        <v>0.01</v>
      </c>
      <c r="Q338" s="14">
        <v>0.01</v>
      </c>
      <c r="R338" s="14">
        <v>0.02</v>
      </c>
      <c r="S338" s="5" t="s">
        <v>486</v>
      </c>
      <c r="T338" s="11" t="s">
        <v>486</v>
      </c>
      <c r="U338" s="13">
        <v>0.01</v>
      </c>
      <c r="V338" s="14">
        <v>0.01</v>
      </c>
      <c r="W338" s="14">
        <v>0.01</v>
      </c>
      <c r="X338" s="15">
        <v>0.05</v>
      </c>
      <c r="Y338" s="13">
        <v>0.01</v>
      </c>
      <c r="Z338" s="14">
        <v>0.01</v>
      </c>
      <c r="AA338" s="14">
        <v>0.02</v>
      </c>
      <c r="AB338" s="11" t="s">
        <v>486</v>
      </c>
      <c r="AC338" s="10"/>
    </row>
    <row r="339" spans="1:29" x14ac:dyDescent="0.35">
      <c r="A339" s="11"/>
      <c r="B339" s="8" t="s">
        <v>449</v>
      </c>
      <c r="C339" s="10" t="s">
        <v>449</v>
      </c>
      <c r="D339" s="10" t="s">
        <v>449</v>
      </c>
      <c r="E339" s="5" t="s">
        <v>489</v>
      </c>
      <c r="F339" s="5" t="s">
        <v>449</v>
      </c>
      <c r="G339" s="5" t="s">
        <v>449</v>
      </c>
      <c r="H339" s="11" t="s">
        <v>449</v>
      </c>
      <c r="I339" s="10" t="s">
        <v>449</v>
      </c>
      <c r="J339" s="5" t="s">
        <v>449</v>
      </c>
      <c r="K339" s="5" t="s">
        <v>449</v>
      </c>
      <c r="L339" s="11" t="s">
        <v>449</v>
      </c>
      <c r="M339" s="10" t="s">
        <v>449</v>
      </c>
      <c r="N339" s="5" t="s">
        <v>449</v>
      </c>
      <c r="O339" s="11" t="s">
        <v>449</v>
      </c>
      <c r="P339" s="10" t="s">
        <v>449</v>
      </c>
      <c r="Q339" s="5" t="s">
        <v>449</v>
      </c>
      <c r="R339" s="5" t="s">
        <v>449</v>
      </c>
      <c r="S339" s="5" t="s">
        <v>449</v>
      </c>
      <c r="T339" s="11" t="s">
        <v>449</v>
      </c>
      <c r="U339" s="10" t="s">
        <v>449</v>
      </c>
      <c r="V339" s="5" t="s">
        <v>449</v>
      </c>
      <c r="W339" s="5" t="s">
        <v>449</v>
      </c>
      <c r="X339" s="11" t="s">
        <v>449</v>
      </c>
      <c r="Y339" s="10" t="s">
        <v>449</v>
      </c>
      <c r="Z339" s="5" t="s">
        <v>449</v>
      </c>
      <c r="AA339" s="5" t="s">
        <v>449</v>
      </c>
      <c r="AB339" s="11" t="s">
        <v>449</v>
      </c>
      <c r="AC339" s="10"/>
    </row>
    <row r="340" spans="1:29" x14ac:dyDescent="0.35">
      <c r="A340" s="11"/>
      <c r="B340" s="22" t="s">
        <v>1877</v>
      </c>
      <c r="C340" s="23" t="s">
        <v>486</v>
      </c>
      <c r="D340" s="24" t="s">
        <v>486</v>
      </c>
      <c r="E340" s="25" t="s">
        <v>486</v>
      </c>
      <c r="F340" s="25" t="s">
        <v>486</v>
      </c>
      <c r="G340" s="25" t="s">
        <v>486</v>
      </c>
      <c r="H340" s="26" t="s">
        <v>486</v>
      </c>
      <c r="I340" s="24" t="s">
        <v>486</v>
      </c>
      <c r="J340" s="25" t="s">
        <v>486</v>
      </c>
      <c r="K340" s="25" t="s">
        <v>486</v>
      </c>
      <c r="L340" s="26" t="s">
        <v>486</v>
      </c>
      <c r="M340" s="24" t="s">
        <v>486</v>
      </c>
      <c r="N340" s="25" t="s">
        <v>486</v>
      </c>
      <c r="O340" s="26" t="s">
        <v>486</v>
      </c>
      <c r="P340" s="24" t="s">
        <v>486</v>
      </c>
      <c r="Q340" s="25" t="s">
        <v>486</v>
      </c>
      <c r="R340" s="25" t="s">
        <v>486</v>
      </c>
      <c r="S340" s="25" t="s">
        <v>486</v>
      </c>
      <c r="T340" s="26" t="s">
        <v>486</v>
      </c>
      <c r="U340" s="24" t="s">
        <v>486</v>
      </c>
      <c r="V340" s="25" t="s">
        <v>486</v>
      </c>
      <c r="W340" s="25" t="s">
        <v>486</v>
      </c>
      <c r="X340" s="26" t="s">
        <v>486</v>
      </c>
      <c r="Y340" s="24" t="s">
        <v>486</v>
      </c>
      <c r="Z340" s="25" t="s">
        <v>486</v>
      </c>
      <c r="AA340" s="25" t="s">
        <v>486</v>
      </c>
      <c r="AB340" s="26" t="s">
        <v>486</v>
      </c>
      <c r="AC340" s="10"/>
    </row>
    <row r="341" spans="1:29" x14ac:dyDescent="0.35">
      <c r="A341" s="11"/>
      <c r="B341" s="22" t="s">
        <v>449</v>
      </c>
      <c r="C341" s="23" t="s">
        <v>486</v>
      </c>
      <c r="D341" s="24" t="s">
        <v>486</v>
      </c>
      <c r="E341" s="25" t="s">
        <v>486</v>
      </c>
      <c r="F341" s="25" t="s">
        <v>486</v>
      </c>
      <c r="G341" s="25" t="s">
        <v>486</v>
      </c>
      <c r="H341" s="26" t="s">
        <v>486</v>
      </c>
      <c r="I341" s="24" t="s">
        <v>486</v>
      </c>
      <c r="J341" s="25" t="s">
        <v>486</v>
      </c>
      <c r="K341" s="25" t="s">
        <v>486</v>
      </c>
      <c r="L341" s="26" t="s">
        <v>486</v>
      </c>
      <c r="M341" s="24" t="s">
        <v>486</v>
      </c>
      <c r="N341" s="25" t="s">
        <v>486</v>
      </c>
      <c r="O341" s="26" t="s">
        <v>486</v>
      </c>
      <c r="P341" s="24" t="s">
        <v>486</v>
      </c>
      <c r="Q341" s="25" t="s">
        <v>486</v>
      </c>
      <c r="R341" s="25" t="s">
        <v>486</v>
      </c>
      <c r="S341" s="25" t="s">
        <v>486</v>
      </c>
      <c r="T341" s="26" t="s">
        <v>486</v>
      </c>
      <c r="U341" s="24" t="s">
        <v>486</v>
      </c>
      <c r="V341" s="25" t="s">
        <v>486</v>
      </c>
      <c r="W341" s="25" t="s">
        <v>486</v>
      </c>
      <c r="X341" s="26" t="s">
        <v>486</v>
      </c>
      <c r="Y341" s="24" t="s">
        <v>486</v>
      </c>
      <c r="Z341" s="25" t="s">
        <v>486</v>
      </c>
      <c r="AA341" s="25" t="s">
        <v>486</v>
      </c>
      <c r="AB341" s="26" t="s">
        <v>486</v>
      </c>
      <c r="AC341" s="10"/>
    </row>
    <row r="342" spans="1:29" x14ac:dyDescent="0.35">
      <c r="A342" s="11"/>
      <c r="B342" s="8" t="s">
        <v>1878</v>
      </c>
      <c r="C342" s="9">
        <v>5</v>
      </c>
      <c r="D342" s="10">
        <v>3</v>
      </c>
      <c r="E342" s="5">
        <v>2</v>
      </c>
      <c r="F342" s="5" t="s">
        <v>486</v>
      </c>
      <c r="G342" s="5" t="s">
        <v>486</v>
      </c>
      <c r="H342" s="11" t="s">
        <v>486</v>
      </c>
      <c r="I342" s="10">
        <v>2</v>
      </c>
      <c r="J342" s="5">
        <v>2</v>
      </c>
      <c r="K342" s="5" t="s">
        <v>486</v>
      </c>
      <c r="L342" s="11" t="s">
        <v>486</v>
      </c>
      <c r="M342" s="10">
        <v>1</v>
      </c>
      <c r="N342" s="5">
        <v>4</v>
      </c>
      <c r="O342" s="11" t="s">
        <v>486</v>
      </c>
      <c r="P342" s="10">
        <v>4</v>
      </c>
      <c r="Q342" s="5">
        <v>1</v>
      </c>
      <c r="R342" s="5" t="s">
        <v>486</v>
      </c>
      <c r="S342" s="5" t="s">
        <v>486</v>
      </c>
      <c r="T342" s="11" t="s">
        <v>486</v>
      </c>
      <c r="U342" s="10" t="s">
        <v>486</v>
      </c>
      <c r="V342" s="5" t="s">
        <v>486</v>
      </c>
      <c r="W342" s="5">
        <v>2</v>
      </c>
      <c r="X342" s="11" t="s">
        <v>486</v>
      </c>
      <c r="Y342" s="10" t="s">
        <v>486</v>
      </c>
      <c r="Z342" s="5">
        <v>4</v>
      </c>
      <c r="AA342" s="5" t="s">
        <v>486</v>
      </c>
      <c r="AB342" s="11">
        <v>1</v>
      </c>
      <c r="AC342" s="10"/>
    </row>
    <row r="343" spans="1:29" x14ac:dyDescent="0.35">
      <c r="A343" s="11"/>
      <c r="B343" s="8" t="s">
        <v>449</v>
      </c>
      <c r="C343" s="9" t="s">
        <v>511</v>
      </c>
      <c r="D343" s="10" t="s">
        <v>511</v>
      </c>
      <c r="E343" s="5" t="s">
        <v>511</v>
      </c>
      <c r="F343" s="5" t="s">
        <v>486</v>
      </c>
      <c r="G343" s="5" t="s">
        <v>486</v>
      </c>
      <c r="H343" s="11" t="s">
        <v>486</v>
      </c>
      <c r="I343" s="10" t="s">
        <v>511</v>
      </c>
      <c r="J343" s="5" t="s">
        <v>511</v>
      </c>
      <c r="K343" s="5" t="s">
        <v>486</v>
      </c>
      <c r="L343" s="11" t="s">
        <v>486</v>
      </c>
      <c r="M343" s="10" t="s">
        <v>511</v>
      </c>
      <c r="N343" s="5" t="s">
        <v>511</v>
      </c>
      <c r="O343" s="11" t="s">
        <v>486</v>
      </c>
      <c r="P343" s="10" t="s">
        <v>511</v>
      </c>
      <c r="Q343" s="5" t="s">
        <v>511</v>
      </c>
      <c r="R343" s="5" t="s">
        <v>486</v>
      </c>
      <c r="S343" s="5" t="s">
        <v>486</v>
      </c>
      <c r="T343" s="11" t="s">
        <v>486</v>
      </c>
      <c r="U343" s="10" t="s">
        <v>486</v>
      </c>
      <c r="V343" s="5" t="s">
        <v>486</v>
      </c>
      <c r="W343" s="5" t="s">
        <v>511</v>
      </c>
      <c r="X343" s="11" t="s">
        <v>486</v>
      </c>
      <c r="Y343" s="10" t="s">
        <v>486</v>
      </c>
      <c r="Z343" s="5" t="s">
        <v>511</v>
      </c>
      <c r="AA343" s="5" t="s">
        <v>486</v>
      </c>
      <c r="AB343" s="15">
        <v>0.01</v>
      </c>
      <c r="AC343" s="10"/>
    </row>
    <row r="344" spans="1:29" x14ac:dyDescent="0.35">
      <c r="A344" s="11"/>
      <c r="B344" s="22" t="s">
        <v>1879</v>
      </c>
      <c r="C344" s="23">
        <v>27</v>
      </c>
      <c r="D344" s="24">
        <v>21</v>
      </c>
      <c r="E344" s="25">
        <v>3</v>
      </c>
      <c r="F344" s="25">
        <v>3</v>
      </c>
      <c r="G344" s="25" t="s">
        <v>486</v>
      </c>
      <c r="H344" s="26" t="s">
        <v>486</v>
      </c>
      <c r="I344" s="24">
        <v>13</v>
      </c>
      <c r="J344" s="25">
        <v>3</v>
      </c>
      <c r="K344" s="25">
        <v>5</v>
      </c>
      <c r="L344" s="26">
        <v>1</v>
      </c>
      <c r="M344" s="24">
        <v>8</v>
      </c>
      <c r="N344" s="25">
        <v>18</v>
      </c>
      <c r="O344" s="26">
        <v>1</v>
      </c>
      <c r="P344" s="24">
        <v>17</v>
      </c>
      <c r="Q344" s="25">
        <v>9</v>
      </c>
      <c r="R344" s="25">
        <v>1</v>
      </c>
      <c r="S344" s="25" t="s">
        <v>486</v>
      </c>
      <c r="T344" s="26" t="s">
        <v>486</v>
      </c>
      <c r="U344" s="24">
        <v>4</v>
      </c>
      <c r="V344" s="25">
        <v>4</v>
      </c>
      <c r="W344" s="25">
        <v>9</v>
      </c>
      <c r="X344" s="26" t="s">
        <v>486</v>
      </c>
      <c r="Y344" s="24">
        <v>5</v>
      </c>
      <c r="Z344" s="25">
        <v>22</v>
      </c>
      <c r="AA344" s="25">
        <v>1</v>
      </c>
      <c r="AB344" s="26" t="s">
        <v>486</v>
      </c>
      <c r="AC344" s="10"/>
    </row>
    <row r="345" spans="1:29" x14ac:dyDescent="0.35">
      <c r="A345" s="11"/>
      <c r="B345" s="22" t="s">
        <v>449</v>
      </c>
      <c r="C345" s="23" t="s">
        <v>511</v>
      </c>
      <c r="D345" s="28">
        <v>0.01</v>
      </c>
      <c r="E345" s="25" t="s">
        <v>511</v>
      </c>
      <c r="F345" s="29">
        <v>0.01</v>
      </c>
      <c r="G345" s="25" t="s">
        <v>486</v>
      </c>
      <c r="H345" s="26" t="s">
        <v>486</v>
      </c>
      <c r="I345" s="28">
        <v>0.01</v>
      </c>
      <c r="J345" s="29">
        <v>0.01</v>
      </c>
      <c r="K345" s="29">
        <v>0.01</v>
      </c>
      <c r="L345" s="30">
        <v>0.04</v>
      </c>
      <c r="M345" s="24" t="s">
        <v>511</v>
      </c>
      <c r="N345" s="29">
        <v>0.01</v>
      </c>
      <c r="O345" s="26" t="s">
        <v>511</v>
      </c>
      <c r="P345" s="24" t="s">
        <v>511</v>
      </c>
      <c r="Q345" s="29">
        <v>0.01</v>
      </c>
      <c r="R345" s="25" t="s">
        <v>511</v>
      </c>
      <c r="S345" s="25" t="s">
        <v>486</v>
      </c>
      <c r="T345" s="26" t="s">
        <v>486</v>
      </c>
      <c r="U345" s="28">
        <v>0.01</v>
      </c>
      <c r="V345" s="29">
        <v>0.01</v>
      </c>
      <c r="W345" s="25" t="s">
        <v>511</v>
      </c>
      <c r="X345" s="26" t="s">
        <v>486</v>
      </c>
      <c r="Y345" s="24" t="s">
        <v>511</v>
      </c>
      <c r="Z345" s="29">
        <v>0.01</v>
      </c>
      <c r="AA345" s="25" t="s">
        <v>511</v>
      </c>
      <c r="AB345" s="26" t="s">
        <v>486</v>
      </c>
      <c r="AC345" s="10"/>
    </row>
    <row r="346" spans="1:29" x14ac:dyDescent="0.35">
      <c r="A346" s="11"/>
      <c r="B346" s="8" t="s">
        <v>1880</v>
      </c>
      <c r="C346" s="9" t="s">
        <v>486</v>
      </c>
      <c r="D346" s="10" t="s">
        <v>486</v>
      </c>
      <c r="E346" s="5" t="s">
        <v>486</v>
      </c>
      <c r="F346" s="5" t="s">
        <v>486</v>
      </c>
      <c r="G346" s="5" t="s">
        <v>486</v>
      </c>
      <c r="H346" s="11" t="s">
        <v>486</v>
      </c>
      <c r="I346" s="10" t="s">
        <v>486</v>
      </c>
      <c r="J346" s="5" t="s">
        <v>486</v>
      </c>
      <c r="K346" s="5" t="s">
        <v>486</v>
      </c>
      <c r="L346" s="11" t="s">
        <v>486</v>
      </c>
      <c r="M346" s="10" t="s">
        <v>486</v>
      </c>
      <c r="N346" s="5" t="s">
        <v>486</v>
      </c>
      <c r="O346" s="11" t="s">
        <v>486</v>
      </c>
      <c r="P346" s="10" t="s">
        <v>486</v>
      </c>
      <c r="Q346" s="5" t="s">
        <v>486</v>
      </c>
      <c r="R346" s="5" t="s">
        <v>486</v>
      </c>
      <c r="S346" s="5" t="s">
        <v>486</v>
      </c>
      <c r="T346" s="11" t="s">
        <v>486</v>
      </c>
      <c r="U346" s="10" t="s">
        <v>486</v>
      </c>
      <c r="V346" s="5" t="s">
        <v>486</v>
      </c>
      <c r="W346" s="5" t="s">
        <v>486</v>
      </c>
      <c r="X346" s="11" t="s">
        <v>486</v>
      </c>
      <c r="Y346" s="10" t="s">
        <v>486</v>
      </c>
      <c r="Z346" s="5" t="s">
        <v>486</v>
      </c>
      <c r="AA346" s="5" t="s">
        <v>486</v>
      </c>
      <c r="AB346" s="11" t="s">
        <v>486</v>
      </c>
      <c r="AC346" s="10"/>
    </row>
    <row r="347" spans="1:29" x14ac:dyDescent="0.35">
      <c r="A347" s="11"/>
      <c r="B347" s="8" t="s">
        <v>449</v>
      </c>
      <c r="C347" s="9" t="s">
        <v>486</v>
      </c>
      <c r="D347" s="10" t="s">
        <v>486</v>
      </c>
      <c r="E347" s="5" t="s">
        <v>486</v>
      </c>
      <c r="F347" s="5" t="s">
        <v>486</v>
      </c>
      <c r="G347" s="5" t="s">
        <v>486</v>
      </c>
      <c r="H347" s="11" t="s">
        <v>486</v>
      </c>
      <c r="I347" s="10" t="s">
        <v>486</v>
      </c>
      <c r="J347" s="5" t="s">
        <v>486</v>
      </c>
      <c r="K347" s="5" t="s">
        <v>486</v>
      </c>
      <c r="L347" s="11" t="s">
        <v>486</v>
      </c>
      <c r="M347" s="10" t="s">
        <v>486</v>
      </c>
      <c r="N347" s="5" t="s">
        <v>486</v>
      </c>
      <c r="O347" s="11" t="s">
        <v>486</v>
      </c>
      <c r="P347" s="10" t="s">
        <v>486</v>
      </c>
      <c r="Q347" s="5" t="s">
        <v>486</v>
      </c>
      <c r="R347" s="5" t="s">
        <v>486</v>
      </c>
      <c r="S347" s="5" t="s">
        <v>486</v>
      </c>
      <c r="T347" s="11" t="s">
        <v>486</v>
      </c>
      <c r="U347" s="10" t="s">
        <v>486</v>
      </c>
      <c r="V347" s="5" t="s">
        <v>486</v>
      </c>
      <c r="W347" s="5" t="s">
        <v>486</v>
      </c>
      <c r="X347" s="11" t="s">
        <v>486</v>
      </c>
      <c r="Y347" s="10" t="s">
        <v>486</v>
      </c>
      <c r="Z347" s="5" t="s">
        <v>486</v>
      </c>
      <c r="AA347" s="5" t="s">
        <v>486</v>
      </c>
      <c r="AB347" s="11" t="s">
        <v>486</v>
      </c>
      <c r="AC347" s="10"/>
    </row>
    <row r="348" spans="1:29" x14ac:dyDescent="0.35">
      <c r="A348" s="11"/>
      <c r="B348" s="22" t="s">
        <v>1881</v>
      </c>
      <c r="C348" s="23">
        <v>59</v>
      </c>
      <c r="D348" s="24">
        <v>42</v>
      </c>
      <c r="E348" s="25">
        <v>11</v>
      </c>
      <c r="F348" s="25">
        <v>3</v>
      </c>
      <c r="G348" s="25" t="s">
        <v>486</v>
      </c>
      <c r="H348" s="26">
        <v>1</v>
      </c>
      <c r="I348" s="24">
        <v>33</v>
      </c>
      <c r="J348" s="25">
        <v>3</v>
      </c>
      <c r="K348" s="25">
        <v>6</v>
      </c>
      <c r="L348" s="26" t="s">
        <v>486</v>
      </c>
      <c r="M348" s="24">
        <v>14</v>
      </c>
      <c r="N348" s="25">
        <v>43</v>
      </c>
      <c r="O348" s="26">
        <v>2</v>
      </c>
      <c r="P348" s="24">
        <v>39</v>
      </c>
      <c r="Q348" s="25">
        <v>17</v>
      </c>
      <c r="R348" s="25">
        <v>3</v>
      </c>
      <c r="S348" s="25" t="s">
        <v>486</v>
      </c>
      <c r="T348" s="26" t="s">
        <v>486</v>
      </c>
      <c r="U348" s="24" t="s">
        <v>486</v>
      </c>
      <c r="V348" s="25">
        <v>5</v>
      </c>
      <c r="W348" s="25">
        <v>34</v>
      </c>
      <c r="X348" s="26" t="s">
        <v>486</v>
      </c>
      <c r="Y348" s="24">
        <v>10</v>
      </c>
      <c r="Z348" s="25">
        <v>48</v>
      </c>
      <c r="AA348" s="25">
        <v>1</v>
      </c>
      <c r="AB348" s="26" t="s">
        <v>486</v>
      </c>
      <c r="AC348" s="10"/>
    </row>
    <row r="349" spans="1:29" x14ac:dyDescent="0.35">
      <c r="A349" s="11"/>
      <c r="B349" s="22" t="s">
        <v>449</v>
      </c>
      <c r="C349" s="27">
        <v>0.01</v>
      </c>
      <c r="D349" s="28">
        <v>0.01</v>
      </c>
      <c r="E349" s="29">
        <v>0.01</v>
      </c>
      <c r="F349" s="29">
        <v>0.01</v>
      </c>
      <c r="G349" s="25" t="s">
        <v>486</v>
      </c>
      <c r="H349" s="30">
        <v>7.0000000000000007E-2</v>
      </c>
      <c r="I349" s="28">
        <v>0.01</v>
      </c>
      <c r="J349" s="29">
        <v>0.01</v>
      </c>
      <c r="K349" s="29">
        <v>0.01</v>
      </c>
      <c r="L349" s="26" t="s">
        <v>486</v>
      </c>
      <c r="M349" s="28">
        <v>0.01</v>
      </c>
      <c r="N349" s="29">
        <v>0.01</v>
      </c>
      <c r="O349" s="26" t="s">
        <v>511</v>
      </c>
      <c r="P349" s="28">
        <v>0.01</v>
      </c>
      <c r="Q349" s="29">
        <v>0.01</v>
      </c>
      <c r="R349" s="29">
        <v>0.01</v>
      </c>
      <c r="S349" s="25" t="s">
        <v>486</v>
      </c>
      <c r="T349" s="26" t="s">
        <v>486</v>
      </c>
      <c r="U349" s="24" t="s">
        <v>486</v>
      </c>
      <c r="V349" s="29">
        <v>0.02</v>
      </c>
      <c r="W349" s="29">
        <v>0.02</v>
      </c>
      <c r="X349" s="26" t="s">
        <v>486</v>
      </c>
      <c r="Y349" s="28">
        <v>0.01</v>
      </c>
      <c r="Z349" s="29">
        <v>0.01</v>
      </c>
      <c r="AA349" s="29">
        <v>0.01</v>
      </c>
      <c r="AB349" s="26" t="s">
        <v>486</v>
      </c>
      <c r="AC349" s="10"/>
    </row>
    <row r="350" spans="1:29" x14ac:dyDescent="0.35">
      <c r="A350" s="11"/>
      <c r="B350" s="22" t="s">
        <v>449</v>
      </c>
      <c r="C350" s="24" t="s">
        <v>449</v>
      </c>
      <c r="D350" s="24" t="s">
        <v>449</v>
      </c>
      <c r="E350" s="25" t="s">
        <v>449</v>
      </c>
      <c r="F350" s="25" t="s">
        <v>449</v>
      </c>
      <c r="G350" s="25" t="s">
        <v>449</v>
      </c>
      <c r="H350" s="26" t="s">
        <v>449</v>
      </c>
      <c r="I350" s="24" t="s">
        <v>449</v>
      </c>
      <c r="J350" s="25" t="s">
        <v>449</v>
      </c>
      <c r="K350" s="25" t="s">
        <v>449</v>
      </c>
      <c r="L350" s="26" t="s">
        <v>449</v>
      </c>
      <c r="M350" s="24" t="s">
        <v>449</v>
      </c>
      <c r="N350" s="25" t="s">
        <v>603</v>
      </c>
      <c r="O350" s="26" t="s">
        <v>449</v>
      </c>
      <c r="P350" s="24" t="s">
        <v>449</v>
      </c>
      <c r="Q350" s="25" t="s">
        <v>449</v>
      </c>
      <c r="R350" s="25" t="s">
        <v>449</v>
      </c>
      <c r="S350" s="25" t="s">
        <v>449</v>
      </c>
      <c r="T350" s="26" t="s">
        <v>449</v>
      </c>
      <c r="U350" s="24" t="s">
        <v>449</v>
      </c>
      <c r="V350" s="25" t="s">
        <v>493</v>
      </c>
      <c r="W350" s="25" t="s">
        <v>597</v>
      </c>
      <c r="X350" s="26" t="s">
        <v>449</v>
      </c>
      <c r="Y350" s="24" t="s">
        <v>449</v>
      </c>
      <c r="Z350" s="25" t="s">
        <v>449</v>
      </c>
      <c r="AA350" s="25" t="s">
        <v>449</v>
      </c>
      <c r="AB350" s="26" t="s">
        <v>449</v>
      </c>
      <c r="AC350" s="10"/>
    </row>
    <row r="351" spans="1:29" x14ac:dyDescent="0.35">
      <c r="A351" s="11"/>
      <c r="B351" s="8" t="s">
        <v>1882</v>
      </c>
      <c r="C351" s="9">
        <v>6</v>
      </c>
      <c r="D351" s="10">
        <v>6</v>
      </c>
      <c r="E351" s="5" t="s">
        <v>486</v>
      </c>
      <c r="F351" s="5" t="s">
        <v>486</v>
      </c>
      <c r="G351" s="5" t="s">
        <v>486</v>
      </c>
      <c r="H351" s="11" t="s">
        <v>486</v>
      </c>
      <c r="I351" s="10">
        <v>2</v>
      </c>
      <c r="J351" s="5">
        <v>1</v>
      </c>
      <c r="K351" s="5">
        <v>2</v>
      </c>
      <c r="L351" s="11" t="s">
        <v>486</v>
      </c>
      <c r="M351" s="10">
        <v>1</v>
      </c>
      <c r="N351" s="5">
        <v>4</v>
      </c>
      <c r="O351" s="11" t="s">
        <v>486</v>
      </c>
      <c r="P351" s="10">
        <v>4</v>
      </c>
      <c r="Q351" s="5">
        <v>1</v>
      </c>
      <c r="R351" s="5" t="s">
        <v>486</v>
      </c>
      <c r="S351" s="5" t="s">
        <v>486</v>
      </c>
      <c r="T351" s="11" t="s">
        <v>486</v>
      </c>
      <c r="U351" s="10">
        <v>1</v>
      </c>
      <c r="V351" s="5" t="s">
        <v>486</v>
      </c>
      <c r="W351" s="5">
        <v>3</v>
      </c>
      <c r="X351" s="11" t="s">
        <v>486</v>
      </c>
      <c r="Y351" s="10">
        <v>1</v>
      </c>
      <c r="Z351" s="5">
        <v>4</v>
      </c>
      <c r="AA351" s="5" t="s">
        <v>486</v>
      </c>
      <c r="AB351" s="11" t="s">
        <v>486</v>
      </c>
      <c r="AC351" s="10"/>
    </row>
    <row r="352" spans="1:29" x14ac:dyDescent="0.35">
      <c r="A352" s="11"/>
      <c r="B352" s="8" t="s">
        <v>449</v>
      </c>
      <c r="C352" s="9" t="s">
        <v>511</v>
      </c>
      <c r="D352" s="10" t="s">
        <v>511</v>
      </c>
      <c r="E352" s="5" t="s">
        <v>486</v>
      </c>
      <c r="F352" s="5" t="s">
        <v>486</v>
      </c>
      <c r="G352" s="5" t="s">
        <v>486</v>
      </c>
      <c r="H352" s="11" t="s">
        <v>486</v>
      </c>
      <c r="I352" s="10" t="s">
        <v>511</v>
      </c>
      <c r="J352" s="5" t="s">
        <v>511</v>
      </c>
      <c r="K352" s="5" t="s">
        <v>511</v>
      </c>
      <c r="L352" s="11" t="s">
        <v>486</v>
      </c>
      <c r="M352" s="10" t="s">
        <v>511</v>
      </c>
      <c r="N352" s="5" t="s">
        <v>511</v>
      </c>
      <c r="O352" s="11" t="s">
        <v>486</v>
      </c>
      <c r="P352" s="10" t="s">
        <v>511</v>
      </c>
      <c r="Q352" s="5" t="s">
        <v>511</v>
      </c>
      <c r="R352" s="5" t="s">
        <v>486</v>
      </c>
      <c r="S352" s="5" t="s">
        <v>486</v>
      </c>
      <c r="T352" s="11" t="s">
        <v>486</v>
      </c>
      <c r="U352" s="10" t="s">
        <v>511</v>
      </c>
      <c r="V352" s="5" t="s">
        <v>486</v>
      </c>
      <c r="W352" s="5" t="s">
        <v>511</v>
      </c>
      <c r="X352" s="11" t="s">
        <v>486</v>
      </c>
      <c r="Y352" s="10" t="s">
        <v>511</v>
      </c>
      <c r="Z352" s="5" t="s">
        <v>511</v>
      </c>
      <c r="AA352" s="5" t="s">
        <v>486</v>
      </c>
      <c r="AB352" s="11" t="s">
        <v>486</v>
      </c>
      <c r="AC352" s="10"/>
    </row>
    <row r="353" spans="1:29" x14ac:dyDescent="0.35">
      <c r="A353" s="11"/>
      <c r="B353" s="22" t="s">
        <v>1883</v>
      </c>
      <c r="C353" s="23">
        <v>106</v>
      </c>
      <c r="D353" s="24">
        <v>89</v>
      </c>
      <c r="E353" s="25">
        <v>9</v>
      </c>
      <c r="F353" s="25">
        <v>5</v>
      </c>
      <c r="G353" s="25" t="s">
        <v>486</v>
      </c>
      <c r="H353" s="26" t="s">
        <v>486</v>
      </c>
      <c r="I353" s="24">
        <v>67</v>
      </c>
      <c r="J353" s="25">
        <v>6</v>
      </c>
      <c r="K353" s="25">
        <v>16</v>
      </c>
      <c r="L353" s="26" t="s">
        <v>486</v>
      </c>
      <c r="M353" s="24">
        <v>31</v>
      </c>
      <c r="N353" s="25">
        <v>69</v>
      </c>
      <c r="O353" s="26">
        <v>6</v>
      </c>
      <c r="P353" s="24">
        <v>74</v>
      </c>
      <c r="Q353" s="25">
        <v>29</v>
      </c>
      <c r="R353" s="25">
        <v>3</v>
      </c>
      <c r="S353" s="25">
        <v>1</v>
      </c>
      <c r="T353" s="26" t="s">
        <v>486</v>
      </c>
      <c r="U353" s="24">
        <v>13</v>
      </c>
      <c r="V353" s="25">
        <v>10</v>
      </c>
      <c r="W353" s="25">
        <v>60</v>
      </c>
      <c r="X353" s="26" t="s">
        <v>486</v>
      </c>
      <c r="Y353" s="24">
        <v>10</v>
      </c>
      <c r="Z353" s="25">
        <v>93</v>
      </c>
      <c r="AA353" s="25">
        <v>2</v>
      </c>
      <c r="AB353" s="26">
        <v>1</v>
      </c>
      <c r="AC353" s="10"/>
    </row>
    <row r="354" spans="1:29" x14ac:dyDescent="0.35">
      <c r="A354" s="11"/>
      <c r="B354" s="22" t="s">
        <v>449</v>
      </c>
      <c r="C354" s="27">
        <v>0.02</v>
      </c>
      <c r="D354" s="28">
        <v>0.03</v>
      </c>
      <c r="E354" s="29">
        <v>0.01</v>
      </c>
      <c r="F354" s="29">
        <v>0.02</v>
      </c>
      <c r="G354" s="25" t="s">
        <v>486</v>
      </c>
      <c r="H354" s="26" t="s">
        <v>486</v>
      </c>
      <c r="I354" s="28">
        <v>0.03</v>
      </c>
      <c r="J354" s="29">
        <v>0.01</v>
      </c>
      <c r="K354" s="29">
        <v>0.03</v>
      </c>
      <c r="L354" s="26" t="s">
        <v>486</v>
      </c>
      <c r="M354" s="28">
        <v>0.01</v>
      </c>
      <c r="N354" s="29">
        <v>0.02</v>
      </c>
      <c r="O354" s="30">
        <v>0.02</v>
      </c>
      <c r="P354" s="28">
        <v>0.02</v>
      </c>
      <c r="Q354" s="29">
        <v>0.02</v>
      </c>
      <c r="R354" s="29">
        <v>0.01</v>
      </c>
      <c r="S354" s="29">
        <v>0.02</v>
      </c>
      <c r="T354" s="26" t="s">
        <v>486</v>
      </c>
      <c r="U354" s="28">
        <v>0.03</v>
      </c>
      <c r="V354" s="29">
        <v>0.03</v>
      </c>
      <c r="W354" s="29">
        <v>0.03</v>
      </c>
      <c r="X354" s="26" t="s">
        <v>486</v>
      </c>
      <c r="Y354" s="28">
        <v>0.01</v>
      </c>
      <c r="Z354" s="29">
        <v>0.02</v>
      </c>
      <c r="AA354" s="29">
        <v>0.02</v>
      </c>
      <c r="AB354" s="30">
        <v>0.03</v>
      </c>
      <c r="AC354" s="10"/>
    </row>
    <row r="355" spans="1:29" x14ac:dyDescent="0.35">
      <c r="A355" s="11"/>
      <c r="B355" s="22" t="s">
        <v>449</v>
      </c>
      <c r="C355" s="24" t="s">
        <v>1687</v>
      </c>
      <c r="D355" s="24" t="s">
        <v>513</v>
      </c>
      <c r="E355" s="25" t="s">
        <v>449</v>
      </c>
      <c r="F355" s="25" t="s">
        <v>449</v>
      </c>
      <c r="G355" s="25" t="s">
        <v>449</v>
      </c>
      <c r="H355" s="26" t="s">
        <v>449</v>
      </c>
      <c r="I355" s="24" t="s">
        <v>505</v>
      </c>
      <c r="J355" s="25" t="s">
        <v>449</v>
      </c>
      <c r="K355" s="25" t="s">
        <v>449</v>
      </c>
      <c r="L355" s="26" t="s">
        <v>449</v>
      </c>
      <c r="M355" s="24" t="s">
        <v>449</v>
      </c>
      <c r="N355" s="25" t="s">
        <v>505</v>
      </c>
      <c r="O355" s="26" t="s">
        <v>449</v>
      </c>
      <c r="P355" s="24" t="s">
        <v>449</v>
      </c>
      <c r="Q355" s="25" t="s">
        <v>449</v>
      </c>
      <c r="R355" s="25" t="s">
        <v>449</v>
      </c>
      <c r="S355" s="25" t="s">
        <v>449</v>
      </c>
      <c r="T355" s="26" t="s">
        <v>449</v>
      </c>
      <c r="U355" s="24" t="s">
        <v>449</v>
      </c>
      <c r="V355" s="25" t="s">
        <v>449</v>
      </c>
      <c r="W355" s="25" t="s">
        <v>505</v>
      </c>
      <c r="X355" s="26" t="s">
        <v>449</v>
      </c>
      <c r="Y355" s="24" t="s">
        <v>449</v>
      </c>
      <c r="Z355" s="25" t="s">
        <v>502</v>
      </c>
      <c r="AA355" s="25" t="s">
        <v>449</v>
      </c>
      <c r="AB355" s="26" t="s">
        <v>449</v>
      </c>
      <c r="AC355" s="10"/>
    </row>
    <row r="356" spans="1:29" x14ac:dyDescent="0.35">
      <c r="A356" s="11"/>
      <c r="B356" s="8" t="s">
        <v>1884</v>
      </c>
      <c r="C356" s="9" t="s">
        <v>486</v>
      </c>
      <c r="D356" s="10" t="s">
        <v>486</v>
      </c>
      <c r="E356" s="5" t="s">
        <v>486</v>
      </c>
      <c r="F356" s="5" t="s">
        <v>486</v>
      </c>
      <c r="G356" s="5" t="s">
        <v>486</v>
      </c>
      <c r="H356" s="11" t="s">
        <v>486</v>
      </c>
      <c r="I356" s="10" t="s">
        <v>486</v>
      </c>
      <c r="J356" s="5" t="s">
        <v>486</v>
      </c>
      <c r="K356" s="5" t="s">
        <v>486</v>
      </c>
      <c r="L356" s="11" t="s">
        <v>486</v>
      </c>
      <c r="M356" s="10" t="s">
        <v>486</v>
      </c>
      <c r="N356" s="5" t="s">
        <v>486</v>
      </c>
      <c r="O356" s="11" t="s">
        <v>486</v>
      </c>
      <c r="P356" s="10" t="s">
        <v>486</v>
      </c>
      <c r="Q356" s="5" t="s">
        <v>486</v>
      </c>
      <c r="R356" s="5" t="s">
        <v>486</v>
      </c>
      <c r="S356" s="5" t="s">
        <v>486</v>
      </c>
      <c r="T356" s="11" t="s">
        <v>486</v>
      </c>
      <c r="U356" s="10" t="s">
        <v>486</v>
      </c>
      <c r="V356" s="5" t="s">
        <v>486</v>
      </c>
      <c r="W356" s="5" t="s">
        <v>486</v>
      </c>
      <c r="X356" s="11" t="s">
        <v>486</v>
      </c>
      <c r="Y356" s="10" t="s">
        <v>486</v>
      </c>
      <c r="Z356" s="5" t="s">
        <v>486</v>
      </c>
      <c r="AA356" s="5" t="s">
        <v>486</v>
      </c>
      <c r="AB356" s="11" t="s">
        <v>486</v>
      </c>
      <c r="AC356" s="10"/>
    </row>
    <row r="357" spans="1:29" x14ac:dyDescent="0.35">
      <c r="A357" s="11"/>
      <c r="B357" s="8" t="s">
        <v>449</v>
      </c>
      <c r="C357" s="9" t="s">
        <v>486</v>
      </c>
      <c r="D357" s="10" t="s">
        <v>486</v>
      </c>
      <c r="E357" s="5" t="s">
        <v>486</v>
      </c>
      <c r="F357" s="5" t="s">
        <v>486</v>
      </c>
      <c r="G357" s="5" t="s">
        <v>486</v>
      </c>
      <c r="H357" s="11" t="s">
        <v>486</v>
      </c>
      <c r="I357" s="10" t="s">
        <v>486</v>
      </c>
      <c r="J357" s="5" t="s">
        <v>486</v>
      </c>
      <c r="K357" s="5" t="s">
        <v>486</v>
      </c>
      <c r="L357" s="11" t="s">
        <v>486</v>
      </c>
      <c r="M357" s="10" t="s">
        <v>486</v>
      </c>
      <c r="N357" s="5" t="s">
        <v>486</v>
      </c>
      <c r="O357" s="11" t="s">
        <v>486</v>
      </c>
      <c r="P357" s="10" t="s">
        <v>486</v>
      </c>
      <c r="Q357" s="5" t="s">
        <v>486</v>
      </c>
      <c r="R357" s="5" t="s">
        <v>486</v>
      </c>
      <c r="S357" s="5" t="s">
        <v>486</v>
      </c>
      <c r="T357" s="11" t="s">
        <v>486</v>
      </c>
      <c r="U357" s="10" t="s">
        <v>486</v>
      </c>
      <c r="V357" s="5" t="s">
        <v>486</v>
      </c>
      <c r="W357" s="5" t="s">
        <v>486</v>
      </c>
      <c r="X357" s="11" t="s">
        <v>486</v>
      </c>
      <c r="Y357" s="10" t="s">
        <v>486</v>
      </c>
      <c r="Z357" s="5" t="s">
        <v>486</v>
      </c>
      <c r="AA357" s="5" t="s">
        <v>486</v>
      </c>
      <c r="AB357" s="11" t="s">
        <v>486</v>
      </c>
      <c r="AC357" s="10"/>
    </row>
    <row r="358" spans="1:29" x14ac:dyDescent="0.35">
      <c r="A358" s="11"/>
      <c r="B358" s="22" t="s">
        <v>1885</v>
      </c>
      <c r="C358" s="23">
        <v>86</v>
      </c>
      <c r="D358" s="24">
        <v>52</v>
      </c>
      <c r="E358" s="25">
        <v>29</v>
      </c>
      <c r="F358" s="25">
        <v>1</v>
      </c>
      <c r="G358" s="25" t="s">
        <v>486</v>
      </c>
      <c r="H358" s="26" t="s">
        <v>486</v>
      </c>
      <c r="I358" s="24">
        <v>42</v>
      </c>
      <c r="J358" s="25">
        <v>7</v>
      </c>
      <c r="K358" s="25">
        <v>3</v>
      </c>
      <c r="L358" s="26" t="s">
        <v>486</v>
      </c>
      <c r="M358" s="24">
        <v>18</v>
      </c>
      <c r="N358" s="25">
        <v>68</v>
      </c>
      <c r="O358" s="26" t="s">
        <v>486</v>
      </c>
      <c r="P358" s="24">
        <v>57</v>
      </c>
      <c r="Q358" s="25">
        <v>29</v>
      </c>
      <c r="R358" s="25" t="s">
        <v>486</v>
      </c>
      <c r="S358" s="25" t="s">
        <v>486</v>
      </c>
      <c r="T358" s="26" t="s">
        <v>486</v>
      </c>
      <c r="U358" s="24">
        <v>5</v>
      </c>
      <c r="V358" s="25">
        <v>1</v>
      </c>
      <c r="W358" s="25">
        <v>35</v>
      </c>
      <c r="X358" s="26">
        <v>3</v>
      </c>
      <c r="Y358" s="24">
        <v>17</v>
      </c>
      <c r="Z358" s="25">
        <v>69</v>
      </c>
      <c r="AA358" s="25" t="s">
        <v>486</v>
      </c>
      <c r="AB358" s="26" t="s">
        <v>486</v>
      </c>
      <c r="AC358" s="10"/>
    </row>
    <row r="359" spans="1:29" x14ac:dyDescent="0.35">
      <c r="A359" s="11"/>
      <c r="B359" s="22" t="s">
        <v>449</v>
      </c>
      <c r="C359" s="27">
        <v>0.02</v>
      </c>
      <c r="D359" s="28">
        <v>0.01</v>
      </c>
      <c r="E359" s="29">
        <v>0.02</v>
      </c>
      <c r="F359" s="25" t="s">
        <v>511</v>
      </c>
      <c r="G359" s="25" t="s">
        <v>486</v>
      </c>
      <c r="H359" s="26" t="s">
        <v>486</v>
      </c>
      <c r="I359" s="28">
        <v>0.02</v>
      </c>
      <c r="J359" s="29">
        <v>0.02</v>
      </c>
      <c r="K359" s="25" t="s">
        <v>511</v>
      </c>
      <c r="L359" s="26" t="s">
        <v>486</v>
      </c>
      <c r="M359" s="28">
        <v>0.01</v>
      </c>
      <c r="N359" s="29">
        <v>0.02</v>
      </c>
      <c r="O359" s="26" t="s">
        <v>486</v>
      </c>
      <c r="P359" s="28">
        <v>0.02</v>
      </c>
      <c r="Q359" s="29">
        <v>0.02</v>
      </c>
      <c r="R359" s="25" t="s">
        <v>486</v>
      </c>
      <c r="S359" s="25" t="s">
        <v>486</v>
      </c>
      <c r="T359" s="26" t="s">
        <v>486</v>
      </c>
      <c r="U359" s="28">
        <v>0.01</v>
      </c>
      <c r="V359" s="25" t="s">
        <v>511</v>
      </c>
      <c r="W359" s="29">
        <v>0.02</v>
      </c>
      <c r="X359" s="30">
        <v>0.05</v>
      </c>
      <c r="Y359" s="28">
        <v>0.01</v>
      </c>
      <c r="Z359" s="29">
        <v>0.02</v>
      </c>
      <c r="AA359" s="25" t="s">
        <v>486</v>
      </c>
      <c r="AB359" s="26" t="s">
        <v>486</v>
      </c>
      <c r="AC359" s="10"/>
    </row>
    <row r="360" spans="1:29" x14ac:dyDescent="0.35">
      <c r="A360" s="11"/>
      <c r="B360" s="22" t="s">
        <v>449</v>
      </c>
      <c r="C360" s="24" t="s">
        <v>1886</v>
      </c>
      <c r="D360" s="24" t="s">
        <v>449</v>
      </c>
      <c r="E360" s="25" t="s">
        <v>846</v>
      </c>
      <c r="F360" s="25" t="s">
        <v>449</v>
      </c>
      <c r="G360" s="25" t="s">
        <v>449</v>
      </c>
      <c r="H360" s="26" t="s">
        <v>449</v>
      </c>
      <c r="I360" s="24" t="s">
        <v>449</v>
      </c>
      <c r="J360" s="25" t="s">
        <v>449</v>
      </c>
      <c r="K360" s="25" t="s">
        <v>449</v>
      </c>
      <c r="L360" s="26" t="s">
        <v>449</v>
      </c>
      <c r="M360" s="24" t="s">
        <v>449</v>
      </c>
      <c r="N360" s="25" t="s">
        <v>499</v>
      </c>
      <c r="O360" s="26" t="s">
        <v>449</v>
      </c>
      <c r="P360" s="24" t="s">
        <v>449</v>
      </c>
      <c r="Q360" s="25" t="s">
        <v>449</v>
      </c>
      <c r="R360" s="25" t="s">
        <v>449</v>
      </c>
      <c r="S360" s="25" t="s">
        <v>449</v>
      </c>
      <c r="T360" s="26" t="s">
        <v>449</v>
      </c>
      <c r="U360" s="24" t="s">
        <v>449</v>
      </c>
      <c r="V360" s="25" t="s">
        <v>449</v>
      </c>
      <c r="W360" s="25" t="s">
        <v>449</v>
      </c>
      <c r="X360" s="26" t="s">
        <v>449</v>
      </c>
      <c r="Y360" s="24" t="s">
        <v>449</v>
      </c>
      <c r="Z360" s="25" t="s">
        <v>449</v>
      </c>
      <c r="AA360" s="25" t="s">
        <v>449</v>
      </c>
      <c r="AB360" s="26" t="s">
        <v>449</v>
      </c>
      <c r="AC360" s="10"/>
    </row>
    <row r="361" spans="1:29" x14ac:dyDescent="0.35">
      <c r="A361" s="11"/>
      <c r="B361" s="8" t="s">
        <v>1887</v>
      </c>
      <c r="C361" s="9">
        <v>80</v>
      </c>
      <c r="D361" s="10">
        <v>34</v>
      </c>
      <c r="E361" s="5">
        <v>32</v>
      </c>
      <c r="F361" s="5">
        <v>8</v>
      </c>
      <c r="G361" s="5" t="s">
        <v>486</v>
      </c>
      <c r="H361" s="11" t="s">
        <v>486</v>
      </c>
      <c r="I361" s="10">
        <v>24</v>
      </c>
      <c r="J361" s="5" t="s">
        <v>486</v>
      </c>
      <c r="K361" s="5">
        <v>10</v>
      </c>
      <c r="L361" s="11" t="s">
        <v>486</v>
      </c>
      <c r="M361" s="10">
        <v>44</v>
      </c>
      <c r="N361" s="5">
        <v>22</v>
      </c>
      <c r="O361" s="11">
        <v>12</v>
      </c>
      <c r="P361" s="10">
        <v>50</v>
      </c>
      <c r="Q361" s="5">
        <v>20</v>
      </c>
      <c r="R361" s="5">
        <v>10</v>
      </c>
      <c r="S361" s="5" t="s">
        <v>486</v>
      </c>
      <c r="T361" s="11" t="s">
        <v>486</v>
      </c>
      <c r="U361" s="10">
        <v>8</v>
      </c>
      <c r="V361" s="5" t="s">
        <v>486</v>
      </c>
      <c r="W361" s="5">
        <v>26</v>
      </c>
      <c r="X361" s="11" t="s">
        <v>486</v>
      </c>
      <c r="Y361" s="10">
        <v>28</v>
      </c>
      <c r="Z361" s="5">
        <v>46</v>
      </c>
      <c r="AA361" s="5">
        <v>6</v>
      </c>
      <c r="AB361" s="11" t="s">
        <v>486</v>
      </c>
      <c r="AC361" s="10"/>
    </row>
    <row r="362" spans="1:29" x14ac:dyDescent="0.35">
      <c r="A362" s="11"/>
      <c r="B362" s="8" t="s">
        <v>449</v>
      </c>
      <c r="C362" s="12">
        <v>0.01</v>
      </c>
      <c r="D362" s="13">
        <v>0.01</v>
      </c>
      <c r="E362" s="14">
        <v>0.03</v>
      </c>
      <c r="F362" s="14">
        <v>0.02</v>
      </c>
      <c r="G362" s="5" t="s">
        <v>486</v>
      </c>
      <c r="H362" s="11" t="s">
        <v>486</v>
      </c>
      <c r="I362" s="13">
        <v>0.01</v>
      </c>
      <c r="J362" s="5" t="s">
        <v>486</v>
      </c>
      <c r="K362" s="14">
        <v>0.02</v>
      </c>
      <c r="L362" s="11" t="s">
        <v>486</v>
      </c>
      <c r="M362" s="13">
        <v>0.02</v>
      </c>
      <c r="N362" s="14">
        <v>0.01</v>
      </c>
      <c r="O362" s="15">
        <v>0.04</v>
      </c>
      <c r="P362" s="13">
        <v>0.01</v>
      </c>
      <c r="Q362" s="14">
        <v>0.01</v>
      </c>
      <c r="R362" s="14">
        <v>0.04</v>
      </c>
      <c r="S362" s="5" t="s">
        <v>486</v>
      </c>
      <c r="T362" s="11" t="s">
        <v>486</v>
      </c>
      <c r="U362" s="13">
        <v>0.02</v>
      </c>
      <c r="V362" s="5" t="s">
        <v>486</v>
      </c>
      <c r="W362" s="14">
        <v>0.01</v>
      </c>
      <c r="X362" s="11" t="s">
        <v>486</v>
      </c>
      <c r="Y362" s="13">
        <v>0.02</v>
      </c>
      <c r="Z362" s="14">
        <v>0.01</v>
      </c>
      <c r="AA362" s="14">
        <v>0.05</v>
      </c>
      <c r="AB362" s="11" t="s">
        <v>486</v>
      </c>
      <c r="AC362" s="10"/>
    </row>
    <row r="363" spans="1:29" x14ac:dyDescent="0.35">
      <c r="A363" s="11"/>
      <c r="B363" s="8" t="s">
        <v>449</v>
      </c>
      <c r="C363" s="10" t="s">
        <v>1686</v>
      </c>
      <c r="D363" s="10" t="s">
        <v>449</v>
      </c>
      <c r="E363" s="5" t="s">
        <v>489</v>
      </c>
      <c r="F363" s="5" t="s">
        <v>449</v>
      </c>
      <c r="G363" s="5" t="s">
        <v>449</v>
      </c>
      <c r="H363" s="11" t="s">
        <v>449</v>
      </c>
      <c r="I363" s="10" t="s">
        <v>449</v>
      </c>
      <c r="J363" s="5" t="s">
        <v>449</v>
      </c>
      <c r="K363" s="5" t="s">
        <v>645</v>
      </c>
      <c r="L363" s="11" t="s">
        <v>449</v>
      </c>
      <c r="M363" s="10" t="s">
        <v>517</v>
      </c>
      <c r="N363" s="5" t="s">
        <v>449</v>
      </c>
      <c r="O363" s="11" t="s">
        <v>518</v>
      </c>
      <c r="P363" s="10" t="s">
        <v>449</v>
      </c>
      <c r="Q363" s="5" t="s">
        <v>449</v>
      </c>
      <c r="R363" s="5" t="s">
        <v>508</v>
      </c>
      <c r="S363" s="5" t="s">
        <v>449</v>
      </c>
      <c r="T363" s="11" t="s">
        <v>449</v>
      </c>
      <c r="U363" s="10" t="s">
        <v>449</v>
      </c>
      <c r="V363" s="5" t="s">
        <v>449</v>
      </c>
      <c r="W363" s="5" t="s">
        <v>449</v>
      </c>
      <c r="X363" s="11" t="s">
        <v>449</v>
      </c>
      <c r="Y363" s="10" t="s">
        <v>636</v>
      </c>
      <c r="Z363" s="5" t="s">
        <v>449</v>
      </c>
      <c r="AA363" s="5" t="s">
        <v>598</v>
      </c>
      <c r="AB363" s="11" t="s">
        <v>449</v>
      </c>
      <c r="AC363" s="10"/>
    </row>
    <row r="364" spans="1:29" x14ac:dyDescent="0.35">
      <c r="A364" s="11"/>
      <c r="B364" s="22" t="s">
        <v>1888</v>
      </c>
      <c r="C364" s="23">
        <v>101</v>
      </c>
      <c r="D364" s="24">
        <v>74</v>
      </c>
      <c r="E364" s="25">
        <v>16</v>
      </c>
      <c r="F364" s="25">
        <v>6</v>
      </c>
      <c r="G364" s="25" t="s">
        <v>486</v>
      </c>
      <c r="H364" s="26" t="s">
        <v>486</v>
      </c>
      <c r="I364" s="24">
        <v>57</v>
      </c>
      <c r="J364" s="25">
        <v>5</v>
      </c>
      <c r="K364" s="25">
        <v>12</v>
      </c>
      <c r="L364" s="26" t="s">
        <v>486</v>
      </c>
      <c r="M364" s="24">
        <v>60</v>
      </c>
      <c r="N364" s="25">
        <v>37</v>
      </c>
      <c r="O364" s="26">
        <v>3</v>
      </c>
      <c r="P364" s="24">
        <v>56</v>
      </c>
      <c r="Q364" s="25">
        <v>34</v>
      </c>
      <c r="R364" s="25">
        <v>9</v>
      </c>
      <c r="S364" s="25" t="s">
        <v>486</v>
      </c>
      <c r="T364" s="26">
        <v>2</v>
      </c>
      <c r="U364" s="24">
        <v>26</v>
      </c>
      <c r="V364" s="25">
        <v>7</v>
      </c>
      <c r="W364" s="25">
        <v>34</v>
      </c>
      <c r="X364" s="26">
        <v>2</v>
      </c>
      <c r="Y364" s="24">
        <v>31</v>
      </c>
      <c r="Z364" s="25">
        <v>67</v>
      </c>
      <c r="AA364" s="25">
        <v>2</v>
      </c>
      <c r="AB364" s="26">
        <v>2</v>
      </c>
      <c r="AC364" s="10"/>
    </row>
    <row r="365" spans="1:29" x14ac:dyDescent="0.35">
      <c r="A365" s="11"/>
      <c r="B365" s="22" t="s">
        <v>449</v>
      </c>
      <c r="C365" s="27">
        <v>0.02</v>
      </c>
      <c r="D365" s="28">
        <v>0.02</v>
      </c>
      <c r="E365" s="29">
        <v>0.01</v>
      </c>
      <c r="F365" s="29">
        <v>0.02</v>
      </c>
      <c r="G365" s="25" t="s">
        <v>486</v>
      </c>
      <c r="H365" s="26" t="s">
        <v>486</v>
      </c>
      <c r="I365" s="28">
        <v>0.02</v>
      </c>
      <c r="J365" s="29">
        <v>0.01</v>
      </c>
      <c r="K365" s="29">
        <v>0.02</v>
      </c>
      <c r="L365" s="26" t="s">
        <v>486</v>
      </c>
      <c r="M365" s="28">
        <v>0.03</v>
      </c>
      <c r="N365" s="29">
        <v>0.01</v>
      </c>
      <c r="O365" s="30">
        <v>0.01</v>
      </c>
      <c r="P365" s="28">
        <v>0.02</v>
      </c>
      <c r="Q365" s="29">
        <v>0.02</v>
      </c>
      <c r="R365" s="29">
        <v>0.04</v>
      </c>
      <c r="S365" s="25" t="s">
        <v>486</v>
      </c>
      <c r="T365" s="30">
        <v>0.12</v>
      </c>
      <c r="U365" s="28">
        <v>0.05</v>
      </c>
      <c r="V365" s="29">
        <v>0.02</v>
      </c>
      <c r="W365" s="29">
        <v>0.02</v>
      </c>
      <c r="X365" s="30">
        <v>0.03</v>
      </c>
      <c r="Y365" s="28">
        <v>0.02</v>
      </c>
      <c r="Z365" s="29">
        <v>0.02</v>
      </c>
      <c r="AA365" s="29">
        <v>0.01</v>
      </c>
      <c r="AB365" s="30">
        <v>0.04</v>
      </c>
      <c r="AC365" s="10"/>
    </row>
    <row r="366" spans="1:29" x14ac:dyDescent="0.35">
      <c r="A366" s="11"/>
      <c r="B366" s="22" t="s">
        <v>449</v>
      </c>
      <c r="C366" s="24" t="s">
        <v>517</v>
      </c>
      <c r="D366" s="24" t="s">
        <v>449</v>
      </c>
      <c r="E366" s="25" t="s">
        <v>449</v>
      </c>
      <c r="F366" s="25" t="s">
        <v>449</v>
      </c>
      <c r="G366" s="25" t="s">
        <v>449</v>
      </c>
      <c r="H366" s="26" t="s">
        <v>449</v>
      </c>
      <c r="I366" s="24" t="s">
        <v>449</v>
      </c>
      <c r="J366" s="25" t="s">
        <v>449</v>
      </c>
      <c r="K366" s="25" t="s">
        <v>449</v>
      </c>
      <c r="L366" s="26" t="s">
        <v>449</v>
      </c>
      <c r="M366" s="24" t="s">
        <v>518</v>
      </c>
      <c r="N366" s="25" t="s">
        <v>449</v>
      </c>
      <c r="O366" s="26" t="s">
        <v>449</v>
      </c>
      <c r="P366" s="24" t="s">
        <v>449</v>
      </c>
      <c r="Q366" s="25" t="s">
        <v>449</v>
      </c>
      <c r="R366" s="25" t="s">
        <v>449</v>
      </c>
      <c r="S366" s="25" t="s">
        <v>449</v>
      </c>
      <c r="T366" s="26" t="s">
        <v>449</v>
      </c>
      <c r="U366" s="24" t="s">
        <v>501</v>
      </c>
      <c r="V366" s="25" t="s">
        <v>449</v>
      </c>
      <c r="W366" s="25" t="s">
        <v>449</v>
      </c>
      <c r="X366" s="26" t="s">
        <v>449</v>
      </c>
      <c r="Y366" s="24" t="s">
        <v>449</v>
      </c>
      <c r="Z366" s="25" t="s">
        <v>449</v>
      </c>
      <c r="AA366" s="25" t="s">
        <v>449</v>
      </c>
      <c r="AB366" s="26" t="s">
        <v>449</v>
      </c>
      <c r="AC366" s="10"/>
    </row>
    <row r="367" spans="1:29" x14ac:dyDescent="0.35">
      <c r="A367" s="11"/>
      <c r="B367" s="8" t="s">
        <v>1889</v>
      </c>
      <c r="C367" s="9">
        <v>11</v>
      </c>
      <c r="D367" s="10">
        <v>5</v>
      </c>
      <c r="E367" s="5">
        <v>4</v>
      </c>
      <c r="F367" s="5">
        <v>1</v>
      </c>
      <c r="G367" s="5" t="s">
        <v>486</v>
      </c>
      <c r="H367" s="11" t="s">
        <v>486</v>
      </c>
      <c r="I367" s="10">
        <v>2</v>
      </c>
      <c r="J367" s="5">
        <v>2</v>
      </c>
      <c r="K367" s="5">
        <v>1</v>
      </c>
      <c r="L367" s="11" t="s">
        <v>486</v>
      </c>
      <c r="M367" s="10">
        <v>2</v>
      </c>
      <c r="N367" s="5">
        <v>9</v>
      </c>
      <c r="O367" s="11" t="s">
        <v>486</v>
      </c>
      <c r="P367" s="10">
        <v>7</v>
      </c>
      <c r="Q367" s="5">
        <v>4</v>
      </c>
      <c r="R367" s="5" t="s">
        <v>486</v>
      </c>
      <c r="S367" s="5" t="s">
        <v>486</v>
      </c>
      <c r="T367" s="11" t="s">
        <v>486</v>
      </c>
      <c r="U367" s="10" t="s">
        <v>486</v>
      </c>
      <c r="V367" s="5">
        <v>1</v>
      </c>
      <c r="W367" s="5">
        <v>2</v>
      </c>
      <c r="X367" s="11" t="s">
        <v>486</v>
      </c>
      <c r="Y367" s="10">
        <v>4</v>
      </c>
      <c r="Z367" s="5">
        <v>7</v>
      </c>
      <c r="AA367" s="5" t="s">
        <v>486</v>
      </c>
      <c r="AB367" s="11" t="s">
        <v>486</v>
      </c>
      <c r="AC367" s="10"/>
    </row>
    <row r="368" spans="1:29" x14ac:dyDescent="0.35">
      <c r="A368" s="5"/>
      <c r="B368" s="31" t="s">
        <v>449</v>
      </c>
      <c r="C368" s="35" t="s">
        <v>511</v>
      </c>
      <c r="D368" s="32" t="s">
        <v>511</v>
      </c>
      <c r="E368" s="33" t="s">
        <v>511</v>
      </c>
      <c r="F368" s="33" t="s">
        <v>511</v>
      </c>
      <c r="G368" s="33" t="s">
        <v>486</v>
      </c>
      <c r="H368" s="34" t="s">
        <v>486</v>
      </c>
      <c r="I368" s="32" t="s">
        <v>511</v>
      </c>
      <c r="J368" s="33" t="s">
        <v>511</v>
      </c>
      <c r="K368" s="33" t="s">
        <v>511</v>
      </c>
      <c r="L368" s="34" t="s">
        <v>486</v>
      </c>
      <c r="M368" s="32" t="s">
        <v>511</v>
      </c>
      <c r="N368" s="33" t="s">
        <v>511</v>
      </c>
      <c r="O368" s="34" t="s">
        <v>486</v>
      </c>
      <c r="P368" s="32" t="s">
        <v>511</v>
      </c>
      <c r="Q368" s="33" t="s">
        <v>511</v>
      </c>
      <c r="R368" s="33" t="s">
        <v>486</v>
      </c>
      <c r="S368" s="33" t="s">
        <v>486</v>
      </c>
      <c r="T368" s="34" t="s">
        <v>486</v>
      </c>
      <c r="U368" s="32" t="s">
        <v>486</v>
      </c>
      <c r="V368" s="33" t="s">
        <v>511</v>
      </c>
      <c r="W368" s="33" t="s">
        <v>511</v>
      </c>
      <c r="X368" s="34" t="s">
        <v>486</v>
      </c>
      <c r="Y368" s="32" t="s">
        <v>511</v>
      </c>
      <c r="Z368" s="33" t="s">
        <v>511</v>
      </c>
      <c r="AA368" s="33" t="s">
        <v>486</v>
      </c>
      <c r="AB368" s="33" t="s">
        <v>486</v>
      </c>
      <c r="AC368" s="10"/>
    </row>
    <row r="369" spans="2:2" x14ac:dyDescent="0.35">
      <c r="B369" s="1" t="s">
        <v>1929</v>
      </c>
    </row>
    <row r="370" spans="2:2" x14ac:dyDescent="0.35">
      <c r="B370" s="1" t="s">
        <v>529</v>
      </c>
    </row>
    <row r="371" spans="2:2" x14ac:dyDescent="0.35">
      <c r="B371" s="1" t="s">
        <v>530</v>
      </c>
    </row>
  </sheetData>
  <hyperlinks>
    <hyperlink ref="C1" location="Index!A165" display="Return to Index" xr:uid="{00000000-0004-0000-A1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6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A200-000000000000}">
  <dimension ref="A1:X374"/>
  <sheetViews>
    <sheetView showGridLines="0" zoomScale="85" zoomScaleNormal="85" workbookViewId="0">
      <pane ySplit="7" topLeftCell="A8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422</v>
      </c>
    </row>
    <row r="6" spans="1:24" x14ac:dyDescent="0.35">
      <c r="B6" s="1" t="s">
        <v>426</v>
      </c>
    </row>
    <row r="7" spans="1:24" ht="130.5" x14ac:dyDescent="0.35">
      <c r="B7" s="5" t="s">
        <v>449</v>
      </c>
      <c r="C7" s="6" t="s">
        <v>450</v>
      </c>
      <c r="D7" s="6" t="s">
        <v>535</v>
      </c>
      <c r="E7" s="7" t="s">
        <v>536</v>
      </c>
      <c r="F7" s="7" t="s">
        <v>537</v>
      </c>
      <c r="G7" s="7" t="s">
        <v>538</v>
      </c>
      <c r="H7" s="7" t="s">
        <v>539</v>
      </c>
      <c r="I7" s="7" t="s">
        <v>540</v>
      </c>
      <c r="J7" s="6" t="s">
        <v>541</v>
      </c>
      <c r="K7" s="7" t="s">
        <v>542</v>
      </c>
      <c r="L7" s="6" t="s">
        <v>543</v>
      </c>
      <c r="M7" s="7" t="s">
        <v>544</v>
      </c>
      <c r="N7" s="7" t="s">
        <v>545</v>
      </c>
      <c r="O7" s="7" t="s">
        <v>546</v>
      </c>
      <c r="P7" s="7" t="s">
        <v>547</v>
      </c>
      <c r="Q7" s="7" t="s">
        <v>548</v>
      </c>
      <c r="R7" s="7" t="s">
        <v>549</v>
      </c>
      <c r="S7" s="6" t="s">
        <v>550</v>
      </c>
      <c r="T7" s="7" t="s">
        <v>551</v>
      </c>
      <c r="U7" s="7" t="s">
        <v>552</v>
      </c>
      <c r="V7" s="7" t="s">
        <v>553</v>
      </c>
      <c r="W7" s="7" t="s">
        <v>554</v>
      </c>
    </row>
    <row r="8" spans="1:24" x14ac:dyDescent="0.35">
      <c r="B8" s="8" t="s">
        <v>476</v>
      </c>
      <c r="C8" s="9">
        <v>5487</v>
      </c>
      <c r="D8" s="10">
        <v>2154</v>
      </c>
      <c r="E8" s="5">
        <v>376</v>
      </c>
      <c r="F8" s="5">
        <v>1152</v>
      </c>
      <c r="G8" s="5">
        <v>651</v>
      </c>
      <c r="H8" s="5">
        <v>683</v>
      </c>
      <c r="I8" s="11">
        <v>352</v>
      </c>
      <c r="J8" s="10">
        <v>4560</v>
      </c>
      <c r="K8" s="11">
        <v>734</v>
      </c>
      <c r="L8" s="10">
        <v>864</v>
      </c>
      <c r="M8" s="5">
        <v>1238</v>
      </c>
      <c r="N8" s="5">
        <v>404</v>
      </c>
      <c r="O8" s="5">
        <v>1442</v>
      </c>
      <c r="P8" s="5">
        <v>819</v>
      </c>
      <c r="Q8" s="5">
        <v>261</v>
      </c>
      <c r="R8" s="11">
        <v>196</v>
      </c>
      <c r="S8" s="10">
        <v>931</v>
      </c>
      <c r="T8" s="5">
        <v>1447</v>
      </c>
      <c r="U8" s="5">
        <v>1554</v>
      </c>
      <c r="V8" s="5">
        <v>640</v>
      </c>
      <c r="W8" s="11">
        <v>302</v>
      </c>
    </row>
    <row r="9" spans="1:24" x14ac:dyDescent="0.35">
      <c r="B9" s="17" t="s">
        <v>1930</v>
      </c>
      <c r="C9" s="18">
        <v>5487</v>
      </c>
      <c r="D9" s="19">
        <v>2041</v>
      </c>
      <c r="E9" s="20">
        <v>412</v>
      </c>
      <c r="F9" s="20">
        <v>986</v>
      </c>
      <c r="G9" s="20">
        <v>680</v>
      </c>
      <c r="H9" s="20">
        <v>832</v>
      </c>
      <c r="I9" s="21">
        <v>384</v>
      </c>
      <c r="J9" s="19">
        <v>4285</v>
      </c>
      <c r="K9" s="21">
        <v>923</v>
      </c>
      <c r="L9" s="19">
        <v>998</v>
      </c>
      <c r="M9" s="20">
        <v>1206</v>
      </c>
      <c r="N9" s="20">
        <v>382</v>
      </c>
      <c r="O9" s="20">
        <v>1335</v>
      </c>
      <c r="P9" s="20">
        <v>758</v>
      </c>
      <c r="Q9" s="20">
        <v>211</v>
      </c>
      <c r="R9" s="21">
        <v>264</v>
      </c>
      <c r="S9" s="19">
        <v>1121</v>
      </c>
      <c r="T9" s="20">
        <v>1466</v>
      </c>
      <c r="U9" s="20">
        <v>1337</v>
      </c>
      <c r="V9" s="20">
        <v>517</v>
      </c>
      <c r="W9" s="21">
        <v>395</v>
      </c>
    </row>
    <row r="10" spans="1:24" x14ac:dyDescent="0.35">
      <c r="A10" s="11"/>
      <c r="B10" s="22" t="s">
        <v>1740</v>
      </c>
      <c r="C10" s="23">
        <v>122</v>
      </c>
      <c r="D10" s="24">
        <v>39</v>
      </c>
      <c r="E10" s="25">
        <v>12</v>
      </c>
      <c r="F10" s="25">
        <v>15</v>
      </c>
      <c r="G10" s="25">
        <v>26</v>
      </c>
      <c r="H10" s="25">
        <v>13</v>
      </c>
      <c r="I10" s="26">
        <v>15</v>
      </c>
      <c r="J10" s="24">
        <v>58</v>
      </c>
      <c r="K10" s="26">
        <v>55</v>
      </c>
      <c r="L10" s="24">
        <v>18</v>
      </c>
      <c r="M10" s="25">
        <v>20</v>
      </c>
      <c r="N10" s="25">
        <v>13</v>
      </c>
      <c r="O10" s="25">
        <v>34</v>
      </c>
      <c r="P10" s="25">
        <v>19</v>
      </c>
      <c r="Q10" s="25">
        <v>11</v>
      </c>
      <c r="R10" s="26" t="s">
        <v>486</v>
      </c>
      <c r="S10" s="24">
        <v>33</v>
      </c>
      <c r="T10" s="25">
        <v>30</v>
      </c>
      <c r="U10" s="25">
        <v>24</v>
      </c>
      <c r="V10" s="25">
        <v>13</v>
      </c>
      <c r="W10" s="26">
        <v>6</v>
      </c>
      <c r="X10" s="10"/>
    </row>
    <row r="11" spans="1:24" x14ac:dyDescent="0.35">
      <c r="A11" s="11"/>
      <c r="B11" s="22" t="s">
        <v>449</v>
      </c>
      <c r="C11" s="27">
        <v>0.02</v>
      </c>
      <c r="D11" s="28">
        <v>0.02</v>
      </c>
      <c r="E11" s="29">
        <v>0.03</v>
      </c>
      <c r="F11" s="29">
        <v>0.02</v>
      </c>
      <c r="G11" s="29">
        <v>0.04</v>
      </c>
      <c r="H11" s="29">
        <v>0.02</v>
      </c>
      <c r="I11" s="30">
        <v>0.04</v>
      </c>
      <c r="J11" s="28">
        <v>0.01</v>
      </c>
      <c r="K11" s="30">
        <v>0.06</v>
      </c>
      <c r="L11" s="28">
        <v>0.02</v>
      </c>
      <c r="M11" s="29">
        <v>0.02</v>
      </c>
      <c r="N11" s="29">
        <v>0.03</v>
      </c>
      <c r="O11" s="29">
        <v>0.03</v>
      </c>
      <c r="P11" s="29">
        <v>0.03</v>
      </c>
      <c r="Q11" s="29">
        <v>0.05</v>
      </c>
      <c r="R11" s="26" t="s">
        <v>486</v>
      </c>
      <c r="S11" s="28">
        <v>0.03</v>
      </c>
      <c r="T11" s="29">
        <v>0.02</v>
      </c>
      <c r="U11" s="29">
        <v>0.02</v>
      </c>
      <c r="V11" s="29">
        <v>0.03</v>
      </c>
      <c r="W11" s="30">
        <v>0.02</v>
      </c>
      <c r="X11" s="10"/>
    </row>
    <row r="12" spans="1:24" x14ac:dyDescent="0.35">
      <c r="A12" s="11"/>
      <c r="B12" s="22" t="s">
        <v>449</v>
      </c>
      <c r="C12" s="24" t="s">
        <v>645</v>
      </c>
      <c r="D12" s="24" t="s">
        <v>449</v>
      </c>
      <c r="E12" s="25" t="s">
        <v>449</v>
      </c>
      <c r="F12" s="25" t="s">
        <v>449</v>
      </c>
      <c r="G12" s="25" t="s">
        <v>1127</v>
      </c>
      <c r="H12" s="25" t="s">
        <v>449</v>
      </c>
      <c r="I12" s="26" t="s">
        <v>614</v>
      </c>
      <c r="J12" s="24" t="s">
        <v>449</v>
      </c>
      <c r="K12" s="26" t="s">
        <v>506</v>
      </c>
      <c r="L12" s="24" t="s">
        <v>449</v>
      </c>
      <c r="M12" s="25" t="s">
        <v>449</v>
      </c>
      <c r="N12" s="25" t="s">
        <v>558</v>
      </c>
      <c r="O12" s="25" t="s">
        <v>449</v>
      </c>
      <c r="P12" s="25" t="s">
        <v>449</v>
      </c>
      <c r="Q12" s="25" t="s">
        <v>764</v>
      </c>
      <c r="R12" s="26" t="s">
        <v>449</v>
      </c>
      <c r="S12" s="24" t="s">
        <v>449</v>
      </c>
      <c r="T12" s="25" t="s">
        <v>449</v>
      </c>
      <c r="U12" s="25" t="s">
        <v>449</v>
      </c>
      <c r="V12" s="25" t="s">
        <v>449</v>
      </c>
      <c r="W12" s="26" t="s">
        <v>449</v>
      </c>
      <c r="X12" s="10"/>
    </row>
    <row r="13" spans="1:24" x14ac:dyDescent="0.35">
      <c r="A13" s="11"/>
      <c r="B13" s="8" t="s">
        <v>1742</v>
      </c>
      <c r="C13" s="9">
        <v>9</v>
      </c>
      <c r="D13" s="10">
        <v>1</v>
      </c>
      <c r="E13" s="5" t="s">
        <v>486</v>
      </c>
      <c r="F13" s="5">
        <v>2</v>
      </c>
      <c r="G13" s="5">
        <v>2</v>
      </c>
      <c r="H13" s="5">
        <v>3</v>
      </c>
      <c r="I13" s="11">
        <v>1</v>
      </c>
      <c r="J13" s="10">
        <v>5</v>
      </c>
      <c r="K13" s="11">
        <v>3</v>
      </c>
      <c r="L13" s="10">
        <v>1</v>
      </c>
      <c r="M13" s="5" t="s">
        <v>486</v>
      </c>
      <c r="N13" s="5" t="s">
        <v>486</v>
      </c>
      <c r="O13" s="5">
        <v>4</v>
      </c>
      <c r="P13" s="5">
        <v>1</v>
      </c>
      <c r="Q13" s="5" t="s">
        <v>486</v>
      </c>
      <c r="R13" s="11">
        <v>1</v>
      </c>
      <c r="S13" s="10">
        <v>2</v>
      </c>
      <c r="T13" s="5">
        <v>2</v>
      </c>
      <c r="U13" s="5">
        <v>1</v>
      </c>
      <c r="V13" s="5" t="s">
        <v>486</v>
      </c>
      <c r="W13" s="11">
        <v>1</v>
      </c>
      <c r="X13" s="10"/>
    </row>
    <row r="14" spans="1:24" x14ac:dyDescent="0.35">
      <c r="A14" s="11"/>
      <c r="B14" s="8" t="s">
        <v>449</v>
      </c>
      <c r="C14" s="9" t="s">
        <v>511</v>
      </c>
      <c r="D14" s="10" t="s">
        <v>511</v>
      </c>
      <c r="E14" s="5" t="s">
        <v>486</v>
      </c>
      <c r="F14" s="5" t="s">
        <v>511</v>
      </c>
      <c r="G14" s="5" t="s">
        <v>511</v>
      </c>
      <c r="H14" s="5" t="s">
        <v>511</v>
      </c>
      <c r="I14" s="11" t="s">
        <v>511</v>
      </c>
      <c r="J14" s="10" t="s">
        <v>511</v>
      </c>
      <c r="K14" s="11" t="s">
        <v>511</v>
      </c>
      <c r="L14" s="10" t="s">
        <v>511</v>
      </c>
      <c r="M14" s="5" t="s">
        <v>486</v>
      </c>
      <c r="N14" s="5" t="s">
        <v>486</v>
      </c>
      <c r="O14" s="5" t="s">
        <v>511</v>
      </c>
      <c r="P14" s="5" t="s">
        <v>511</v>
      </c>
      <c r="Q14" s="5" t="s">
        <v>486</v>
      </c>
      <c r="R14" s="11" t="s">
        <v>511</v>
      </c>
      <c r="S14" s="10" t="s">
        <v>511</v>
      </c>
      <c r="T14" s="5" t="s">
        <v>511</v>
      </c>
      <c r="U14" s="5" t="s">
        <v>511</v>
      </c>
      <c r="V14" s="5" t="s">
        <v>486</v>
      </c>
      <c r="W14" s="11" t="s">
        <v>511</v>
      </c>
      <c r="X14" s="10"/>
    </row>
    <row r="15" spans="1:24" x14ac:dyDescent="0.35">
      <c r="A15" s="11"/>
      <c r="B15" s="22" t="s">
        <v>1743</v>
      </c>
      <c r="C15" s="23">
        <v>104</v>
      </c>
      <c r="D15" s="24">
        <v>37</v>
      </c>
      <c r="E15" s="25">
        <v>7</v>
      </c>
      <c r="F15" s="25">
        <v>25</v>
      </c>
      <c r="G15" s="25">
        <v>12</v>
      </c>
      <c r="H15" s="25">
        <v>13</v>
      </c>
      <c r="I15" s="26">
        <v>3</v>
      </c>
      <c r="J15" s="24">
        <v>97</v>
      </c>
      <c r="K15" s="26">
        <v>6</v>
      </c>
      <c r="L15" s="24">
        <v>16</v>
      </c>
      <c r="M15" s="25">
        <v>33</v>
      </c>
      <c r="N15" s="25">
        <v>8</v>
      </c>
      <c r="O15" s="25">
        <v>20</v>
      </c>
      <c r="P15" s="25">
        <v>4</v>
      </c>
      <c r="Q15" s="25">
        <v>12</v>
      </c>
      <c r="R15" s="26">
        <v>4</v>
      </c>
      <c r="S15" s="24">
        <v>17</v>
      </c>
      <c r="T15" s="25">
        <v>36</v>
      </c>
      <c r="U15" s="25">
        <v>24</v>
      </c>
      <c r="V15" s="25">
        <v>9</v>
      </c>
      <c r="W15" s="26">
        <v>6</v>
      </c>
      <c r="X15" s="10"/>
    </row>
    <row r="16" spans="1:24" x14ac:dyDescent="0.35">
      <c r="A16" s="11"/>
      <c r="B16" s="22" t="s">
        <v>449</v>
      </c>
      <c r="C16" s="27">
        <v>0.02</v>
      </c>
      <c r="D16" s="28">
        <v>0.02</v>
      </c>
      <c r="E16" s="29">
        <v>0.02</v>
      </c>
      <c r="F16" s="29">
        <v>0.03</v>
      </c>
      <c r="G16" s="29">
        <v>0.02</v>
      </c>
      <c r="H16" s="29">
        <v>0.02</v>
      </c>
      <c r="I16" s="30">
        <v>0.01</v>
      </c>
      <c r="J16" s="28">
        <v>0.02</v>
      </c>
      <c r="K16" s="30">
        <v>0.01</v>
      </c>
      <c r="L16" s="28">
        <v>0.02</v>
      </c>
      <c r="M16" s="29">
        <v>0.03</v>
      </c>
      <c r="N16" s="29">
        <v>0.02</v>
      </c>
      <c r="O16" s="29">
        <v>0.01</v>
      </c>
      <c r="P16" s="29">
        <v>0.01</v>
      </c>
      <c r="Q16" s="29">
        <v>0.06</v>
      </c>
      <c r="R16" s="30">
        <v>0.02</v>
      </c>
      <c r="S16" s="28">
        <v>0.02</v>
      </c>
      <c r="T16" s="29">
        <v>0.02</v>
      </c>
      <c r="U16" s="29">
        <v>0.02</v>
      </c>
      <c r="V16" s="29">
        <v>0.02</v>
      </c>
      <c r="W16" s="30">
        <v>0.01</v>
      </c>
      <c r="X16" s="10"/>
    </row>
    <row r="17" spans="1:24" x14ac:dyDescent="0.35">
      <c r="A17" s="11"/>
      <c r="B17" s="22" t="s">
        <v>449</v>
      </c>
      <c r="C17" s="24" t="s">
        <v>1890</v>
      </c>
      <c r="D17" s="24" t="s">
        <v>449</v>
      </c>
      <c r="E17" s="25" t="s">
        <v>449</v>
      </c>
      <c r="F17" s="25" t="s">
        <v>449</v>
      </c>
      <c r="G17" s="25" t="s">
        <v>449</v>
      </c>
      <c r="H17" s="25" t="s">
        <v>449</v>
      </c>
      <c r="I17" s="26" t="s">
        <v>449</v>
      </c>
      <c r="J17" s="24" t="s">
        <v>514</v>
      </c>
      <c r="K17" s="26" t="s">
        <v>449</v>
      </c>
      <c r="L17" s="24" t="s">
        <v>449</v>
      </c>
      <c r="M17" s="25" t="s">
        <v>605</v>
      </c>
      <c r="N17" s="25" t="s">
        <v>449</v>
      </c>
      <c r="O17" s="25" t="s">
        <v>449</v>
      </c>
      <c r="P17" s="25" t="s">
        <v>449</v>
      </c>
      <c r="Q17" s="25" t="s">
        <v>804</v>
      </c>
      <c r="R17" s="26" t="s">
        <v>449</v>
      </c>
      <c r="S17" s="24" t="s">
        <v>449</v>
      </c>
      <c r="T17" s="25" t="s">
        <v>449</v>
      </c>
      <c r="U17" s="25" t="s">
        <v>449</v>
      </c>
      <c r="V17" s="25" t="s">
        <v>449</v>
      </c>
      <c r="W17" s="26" t="s">
        <v>449</v>
      </c>
      <c r="X17" s="10"/>
    </row>
    <row r="18" spans="1:24" x14ac:dyDescent="0.35">
      <c r="A18" s="11"/>
      <c r="B18" s="8" t="s">
        <v>1744</v>
      </c>
      <c r="C18" s="9">
        <v>8</v>
      </c>
      <c r="D18" s="10">
        <v>4</v>
      </c>
      <c r="E18" s="5">
        <v>1</v>
      </c>
      <c r="F18" s="5" t="s">
        <v>486</v>
      </c>
      <c r="G18" s="5" t="s">
        <v>486</v>
      </c>
      <c r="H18" s="5" t="s">
        <v>486</v>
      </c>
      <c r="I18" s="11" t="s">
        <v>486</v>
      </c>
      <c r="J18" s="10">
        <v>8</v>
      </c>
      <c r="K18" s="11" t="s">
        <v>486</v>
      </c>
      <c r="L18" s="10">
        <v>5</v>
      </c>
      <c r="M18" s="5" t="s">
        <v>486</v>
      </c>
      <c r="N18" s="5" t="s">
        <v>486</v>
      </c>
      <c r="O18" s="5">
        <v>1</v>
      </c>
      <c r="P18" s="5">
        <v>1</v>
      </c>
      <c r="Q18" s="5" t="s">
        <v>486</v>
      </c>
      <c r="R18" s="11" t="s">
        <v>486</v>
      </c>
      <c r="S18" s="10" t="s">
        <v>486</v>
      </c>
      <c r="T18" s="5" t="s">
        <v>486</v>
      </c>
      <c r="U18" s="5">
        <v>4</v>
      </c>
      <c r="V18" s="5" t="s">
        <v>486</v>
      </c>
      <c r="W18" s="11" t="s">
        <v>486</v>
      </c>
      <c r="X18" s="10"/>
    </row>
    <row r="19" spans="1:24" x14ac:dyDescent="0.35">
      <c r="A19" s="11"/>
      <c r="B19" s="8" t="s">
        <v>449</v>
      </c>
      <c r="C19" s="9" t="s">
        <v>511</v>
      </c>
      <c r="D19" s="10" t="s">
        <v>511</v>
      </c>
      <c r="E19" s="5" t="s">
        <v>511</v>
      </c>
      <c r="F19" s="5" t="s">
        <v>486</v>
      </c>
      <c r="G19" s="5" t="s">
        <v>486</v>
      </c>
      <c r="H19" s="5" t="s">
        <v>486</v>
      </c>
      <c r="I19" s="11" t="s">
        <v>486</v>
      </c>
      <c r="J19" s="10" t="s">
        <v>511</v>
      </c>
      <c r="K19" s="11" t="s">
        <v>486</v>
      </c>
      <c r="L19" s="13">
        <v>0.01</v>
      </c>
      <c r="M19" s="5" t="s">
        <v>486</v>
      </c>
      <c r="N19" s="5" t="s">
        <v>486</v>
      </c>
      <c r="O19" s="5" t="s">
        <v>511</v>
      </c>
      <c r="P19" s="5" t="s">
        <v>511</v>
      </c>
      <c r="Q19" s="5" t="s">
        <v>486</v>
      </c>
      <c r="R19" s="11" t="s">
        <v>486</v>
      </c>
      <c r="S19" s="10" t="s">
        <v>486</v>
      </c>
      <c r="T19" s="5" t="s">
        <v>486</v>
      </c>
      <c r="U19" s="5" t="s">
        <v>511</v>
      </c>
      <c r="V19" s="5" t="s">
        <v>486</v>
      </c>
      <c r="W19" s="11" t="s">
        <v>486</v>
      </c>
      <c r="X19" s="10"/>
    </row>
    <row r="20" spans="1:24" x14ac:dyDescent="0.35">
      <c r="A20" s="11"/>
      <c r="B20" s="8" t="s">
        <v>449</v>
      </c>
      <c r="C20" s="10" t="s">
        <v>449</v>
      </c>
      <c r="D20" s="10" t="s">
        <v>449</v>
      </c>
      <c r="E20" s="5" t="s">
        <v>449</v>
      </c>
      <c r="F20" s="5" t="s">
        <v>449</v>
      </c>
      <c r="G20" s="5" t="s">
        <v>449</v>
      </c>
      <c r="H20" s="5" t="s">
        <v>449</v>
      </c>
      <c r="I20" s="11" t="s">
        <v>449</v>
      </c>
      <c r="J20" s="10" t="s">
        <v>449</v>
      </c>
      <c r="K20" s="11" t="s">
        <v>449</v>
      </c>
      <c r="L20" s="10" t="s">
        <v>505</v>
      </c>
      <c r="M20" s="5" t="s">
        <v>449</v>
      </c>
      <c r="N20" s="5" t="s">
        <v>449</v>
      </c>
      <c r="O20" s="5" t="s">
        <v>449</v>
      </c>
      <c r="P20" s="5" t="s">
        <v>449</v>
      </c>
      <c r="Q20" s="5" t="s">
        <v>449</v>
      </c>
      <c r="R20" s="11" t="s">
        <v>449</v>
      </c>
      <c r="S20" s="10" t="s">
        <v>449</v>
      </c>
      <c r="T20" s="5" t="s">
        <v>449</v>
      </c>
      <c r="U20" s="5" t="s">
        <v>449</v>
      </c>
      <c r="V20" s="5" t="s">
        <v>449</v>
      </c>
      <c r="W20" s="11" t="s">
        <v>449</v>
      </c>
      <c r="X20" s="10"/>
    </row>
    <row r="21" spans="1:24" x14ac:dyDescent="0.35">
      <c r="A21" s="11"/>
      <c r="B21" s="22" t="s">
        <v>1745</v>
      </c>
      <c r="C21" s="23">
        <v>44</v>
      </c>
      <c r="D21" s="24">
        <v>17</v>
      </c>
      <c r="E21" s="25">
        <v>2</v>
      </c>
      <c r="F21" s="25">
        <v>9</v>
      </c>
      <c r="G21" s="25">
        <v>8</v>
      </c>
      <c r="H21" s="25">
        <v>2</v>
      </c>
      <c r="I21" s="26">
        <v>5</v>
      </c>
      <c r="J21" s="24">
        <v>38</v>
      </c>
      <c r="K21" s="26">
        <v>4</v>
      </c>
      <c r="L21" s="24">
        <v>2</v>
      </c>
      <c r="M21" s="25">
        <v>16</v>
      </c>
      <c r="N21" s="25">
        <v>1</v>
      </c>
      <c r="O21" s="25">
        <v>11</v>
      </c>
      <c r="P21" s="25">
        <v>10</v>
      </c>
      <c r="Q21" s="25">
        <v>2</v>
      </c>
      <c r="R21" s="26" t="s">
        <v>486</v>
      </c>
      <c r="S21" s="24">
        <v>4</v>
      </c>
      <c r="T21" s="25">
        <v>9</v>
      </c>
      <c r="U21" s="25">
        <v>13</v>
      </c>
      <c r="V21" s="25">
        <v>13</v>
      </c>
      <c r="W21" s="26">
        <v>4</v>
      </c>
      <c r="X21" s="10"/>
    </row>
    <row r="22" spans="1:24" x14ac:dyDescent="0.35">
      <c r="A22" s="11"/>
      <c r="B22" s="22" t="s">
        <v>449</v>
      </c>
      <c r="C22" s="27">
        <v>0.01</v>
      </c>
      <c r="D22" s="28">
        <v>0.01</v>
      </c>
      <c r="E22" s="25" t="s">
        <v>511</v>
      </c>
      <c r="F22" s="29">
        <v>0.01</v>
      </c>
      <c r="G22" s="29">
        <v>0.01</v>
      </c>
      <c r="H22" s="25" t="s">
        <v>511</v>
      </c>
      <c r="I22" s="30">
        <v>0.01</v>
      </c>
      <c r="J22" s="28">
        <v>0.01</v>
      </c>
      <c r="K22" s="26" t="s">
        <v>511</v>
      </c>
      <c r="L22" s="24" t="s">
        <v>511</v>
      </c>
      <c r="M22" s="29">
        <v>0.01</v>
      </c>
      <c r="N22" s="25" t="s">
        <v>511</v>
      </c>
      <c r="O22" s="29">
        <v>0.01</v>
      </c>
      <c r="P22" s="29">
        <v>0.01</v>
      </c>
      <c r="Q22" s="29">
        <v>0.01</v>
      </c>
      <c r="R22" s="26" t="s">
        <v>486</v>
      </c>
      <c r="S22" s="24" t="s">
        <v>511</v>
      </c>
      <c r="T22" s="29">
        <v>0.01</v>
      </c>
      <c r="U22" s="29">
        <v>0.01</v>
      </c>
      <c r="V22" s="29">
        <v>0.02</v>
      </c>
      <c r="W22" s="30">
        <v>0.01</v>
      </c>
      <c r="X22" s="10"/>
    </row>
    <row r="23" spans="1:24" x14ac:dyDescent="0.35">
      <c r="A23" s="11"/>
      <c r="B23" s="22" t="s">
        <v>449</v>
      </c>
      <c r="C23" s="24" t="s">
        <v>449</v>
      </c>
      <c r="D23" s="24" t="s">
        <v>449</v>
      </c>
      <c r="E23" s="25" t="s">
        <v>449</v>
      </c>
      <c r="F23" s="25" t="s">
        <v>449</v>
      </c>
      <c r="G23" s="25" t="s">
        <v>449</v>
      </c>
      <c r="H23" s="25" t="s">
        <v>449</v>
      </c>
      <c r="I23" s="26" t="s">
        <v>449</v>
      </c>
      <c r="J23" s="24" t="s">
        <v>449</v>
      </c>
      <c r="K23" s="26" t="s">
        <v>449</v>
      </c>
      <c r="L23" s="24" t="s">
        <v>449</v>
      </c>
      <c r="M23" s="25" t="s">
        <v>611</v>
      </c>
      <c r="N23" s="25" t="s">
        <v>449</v>
      </c>
      <c r="O23" s="25" t="s">
        <v>449</v>
      </c>
      <c r="P23" s="25" t="s">
        <v>611</v>
      </c>
      <c r="Q23" s="25" t="s">
        <v>449</v>
      </c>
      <c r="R23" s="26" t="s">
        <v>449</v>
      </c>
      <c r="S23" s="24" t="s">
        <v>449</v>
      </c>
      <c r="T23" s="25" t="s">
        <v>449</v>
      </c>
      <c r="U23" s="25" t="s">
        <v>449</v>
      </c>
      <c r="V23" s="25" t="s">
        <v>650</v>
      </c>
      <c r="W23" s="26" t="s">
        <v>449</v>
      </c>
      <c r="X23" s="10"/>
    </row>
    <row r="24" spans="1:24" x14ac:dyDescent="0.35">
      <c r="A24" s="11"/>
      <c r="B24" s="8" t="s">
        <v>1746</v>
      </c>
      <c r="C24" s="9">
        <v>7</v>
      </c>
      <c r="D24" s="10">
        <v>1</v>
      </c>
      <c r="E24" s="5">
        <v>1</v>
      </c>
      <c r="F24" s="5">
        <v>1</v>
      </c>
      <c r="G24" s="5">
        <v>2</v>
      </c>
      <c r="H24" s="5">
        <v>1</v>
      </c>
      <c r="I24" s="11">
        <v>1</v>
      </c>
      <c r="J24" s="10">
        <v>5</v>
      </c>
      <c r="K24" s="11">
        <v>1</v>
      </c>
      <c r="L24" s="10">
        <v>2</v>
      </c>
      <c r="M24" s="5">
        <v>1</v>
      </c>
      <c r="N24" s="5">
        <v>1</v>
      </c>
      <c r="O24" s="5">
        <v>1</v>
      </c>
      <c r="P24" s="5">
        <v>1</v>
      </c>
      <c r="Q24" s="5" t="s">
        <v>486</v>
      </c>
      <c r="R24" s="11" t="s">
        <v>486</v>
      </c>
      <c r="S24" s="10">
        <v>4</v>
      </c>
      <c r="T24" s="5">
        <v>2</v>
      </c>
      <c r="U24" s="5" t="s">
        <v>486</v>
      </c>
      <c r="V24" s="5" t="s">
        <v>486</v>
      </c>
      <c r="W24" s="11" t="s">
        <v>486</v>
      </c>
      <c r="X24" s="10"/>
    </row>
    <row r="25" spans="1:24" x14ac:dyDescent="0.35">
      <c r="A25" s="11"/>
      <c r="B25" s="8" t="s">
        <v>449</v>
      </c>
      <c r="C25" s="9" t="s">
        <v>511</v>
      </c>
      <c r="D25" s="10" t="s">
        <v>511</v>
      </c>
      <c r="E25" s="5" t="s">
        <v>511</v>
      </c>
      <c r="F25" s="5" t="s">
        <v>511</v>
      </c>
      <c r="G25" s="5" t="s">
        <v>511</v>
      </c>
      <c r="H25" s="5" t="s">
        <v>511</v>
      </c>
      <c r="I25" s="11" t="s">
        <v>511</v>
      </c>
      <c r="J25" s="10" t="s">
        <v>511</v>
      </c>
      <c r="K25" s="11" t="s">
        <v>511</v>
      </c>
      <c r="L25" s="10" t="s">
        <v>511</v>
      </c>
      <c r="M25" s="5" t="s">
        <v>511</v>
      </c>
      <c r="N25" s="5" t="s">
        <v>511</v>
      </c>
      <c r="O25" s="5" t="s">
        <v>511</v>
      </c>
      <c r="P25" s="5" t="s">
        <v>511</v>
      </c>
      <c r="Q25" s="5" t="s">
        <v>486</v>
      </c>
      <c r="R25" s="11" t="s">
        <v>486</v>
      </c>
      <c r="S25" s="10" t="s">
        <v>511</v>
      </c>
      <c r="T25" s="5" t="s">
        <v>511</v>
      </c>
      <c r="U25" s="5" t="s">
        <v>486</v>
      </c>
      <c r="V25" s="5" t="s">
        <v>486</v>
      </c>
      <c r="W25" s="11" t="s">
        <v>486</v>
      </c>
      <c r="X25" s="10"/>
    </row>
    <row r="26" spans="1:24" x14ac:dyDescent="0.35">
      <c r="A26" s="11"/>
      <c r="B26" s="22" t="s">
        <v>1747</v>
      </c>
      <c r="C26" s="23">
        <v>117</v>
      </c>
      <c r="D26" s="24">
        <v>43</v>
      </c>
      <c r="E26" s="25">
        <v>3</v>
      </c>
      <c r="F26" s="25">
        <v>15</v>
      </c>
      <c r="G26" s="25">
        <v>15</v>
      </c>
      <c r="H26" s="25">
        <v>33</v>
      </c>
      <c r="I26" s="26">
        <v>4</v>
      </c>
      <c r="J26" s="24">
        <v>35</v>
      </c>
      <c r="K26" s="26">
        <v>45</v>
      </c>
      <c r="L26" s="24">
        <v>24</v>
      </c>
      <c r="M26" s="25">
        <v>21</v>
      </c>
      <c r="N26" s="25">
        <v>14</v>
      </c>
      <c r="O26" s="25">
        <v>16</v>
      </c>
      <c r="P26" s="25">
        <v>10</v>
      </c>
      <c r="Q26" s="25" t="s">
        <v>486</v>
      </c>
      <c r="R26" s="26">
        <v>14</v>
      </c>
      <c r="S26" s="24">
        <v>32</v>
      </c>
      <c r="T26" s="25">
        <v>31</v>
      </c>
      <c r="U26" s="25">
        <v>13</v>
      </c>
      <c r="V26" s="25">
        <v>3</v>
      </c>
      <c r="W26" s="26">
        <v>19</v>
      </c>
      <c r="X26" s="10"/>
    </row>
    <row r="27" spans="1:24" x14ac:dyDescent="0.35">
      <c r="A27" s="11"/>
      <c r="B27" s="22" t="s">
        <v>449</v>
      </c>
      <c r="C27" s="27">
        <v>0.02</v>
      </c>
      <c r="D27" s="28">
        <v>0.02</v>
      </c>
      <c r="E27" s="29">
        <v>0.01</v>
      </c>
      <c r="F27" s="29">
        <v>0.01</v>
      </c>
      <c r="G27" s="29">
        <v>0.02</v>
      </c>
      <c r="H27" s="29">
        <v>0.04</v>
      </c>
      <c r="I27" s="30">
        <v>0.01</v>
      </c>
      <c r="J27" s="28">
        <v>0.01</v>
      </c>
      <c r="K27" s="30">
        <v>0.05</v>
      </c>
      <c r="L27" s="28">
        <v>0.02</v>
      </c>
      <c r="M27" s="29">
        <v>0.02</v>
      </c>
      <c r="N27" s="29">
        <v>0.04</v>
      </c>
      <c r="O27" s="29">
        <v>0.01</v>
      </c>
      <c r="P27" s="29">
        <v>0.01</v>
      </c>
      <c r="Q27" s="25" t="s">
        <v>486</v>
      </c>
      <c r="R27" s="30">
        <v>0.05</v>
      </c>
      <c r="S27" s="28">
        <v>0.03</v>
      </c>
      <c r="T27" s="29">
        <v>0.02</v>
      </c>
      <c r="U27" s="29">
        <v>0.01</v>
      </c>
      <c r="V27" s="29">
        <v>0.01</v>
      </c>
      <c r="W27" s="30">
        <v>0.05</v>
      </c>
      <c r="X27" s="10"/>
    </row>
    <row r="28" spans="1:24" x14ac:dyDescent="0.35">
      <c r="A28" s="11"/>
      <c r="B28" s="22" t="s">
        <v>449</v>
      </c>
      <c r="C28" s="24" t="s">
        <v>1317</v>
      </c>
      <c r="D28" s="24" t="s">
        <v>449</v>
      </c>
      <c r="E28" s="25" t="s">
        <v>449</v>
      </c>
      <c r="F28" s="25" t="s">
        <v>449</v>
      </c>
      <c r="G28" s="25" t="s">
        <v>449</v>
      </c>
      <c r="H28" s="25" t="s">
        <v>1510</v>
      </c>
      <c r="I28" s="26" t="s">
        <v>449</v>
      </c>
      <c r="J28" s="24" t="s">
        <v>449</v>
      </c>
      <c r="K28" s="26" t="s">
        <v>506</v>
      </c>
      <c r="L28" s="24" t="s">
        <v>594</v>
      </c>
      <c r="M28" s="25" t="s">
        <v>449</v>
      </c>
      <c r="N28" s="25" t="s">
        <v>928</v>
      </c>
      <c r="O28" s="25" t="s">
        <v>449</v>
      </c>
      <c r="P28" s="25" t="s">
        <v>449</v>
      </c>
      <c r="Q28" s="25" t="s">
        <v>449</v>
      </c>
      <c r="R28" s="26" t="s">
        <v>839</v>
      </c>
      <c r="S28" s="24" t="s">
        <v>567</v>
      </c>
      <c r="T28" s="25" t="s">
        <v>567</v>
      </c>
      <c r="U28" s="25" t="s">
        <v>449</v>
      </c>
      <c r="V28" s="25" t="s">
        <v>449</v>
      </c>
      <c r="W28" s="26" t="s">
        <v>929</v>
      </c>
      <c r="X28" s="10"/>
    </row>
    <row r="29" spans="1:24" x14ac:dyDescent="0.35">
      <c r="A29" s="11"/>
      <c r="B29" s="8" t="s">
        <v>1749</v>
      </c>
      <c r="C29" s="9" t="s">
        <v>486</v>
      </c>
      <c r="D29" s="10" t="s">
        <v>486</v>
      </c>
      <c r="E29" s="5" t="s">
        <v>486</v>
      </c>
      <c r="F29" s="5" t="s">
        <v>486</v>
      </c>
      <c r="G29" s="5" t="s">
        <v>486</v>
      </c>
      <c r="H29" s="5" t="s">
        <v>486</v>
      </c>
      <c r="I29" s="11" t="s">
        <v>486</v>
      </c>
      <c r="J29" s="10" t="s">
        <v>486</v>
      </c>
      <c r="K29" s="11" t="s">
        <v>486</v>
      </c>
      <c r="L29" s="10" t="s">
        <v>486</v>
      </c>
      <c r="M29" s="5" t="s">
        <v>486</v>
      </c>
      <c r="N29" s="5" t="s">
        <v>486</v>
      </c>
      <c r="O29" s="5" t="s">
        <v>486</v>
      </c>
      <c r="P29" s="5" t="s">
        <v>486</v>
      </c>
      <c r="Q29" s="5" t="s">
        <v>486</v>
      </c>
      <c r="R29" s="11" t="s">
        <v>486</v>
      </c>
      <c r="S29" s="10" t="s">
        <v>486</v>
      </c>
      <c r="T29" s="5" t="s">
        <v>486</v>
      </c>
      <c r="U29" s="5" t="s">
        <v>486</v>
      </c>
      <c r="V29" s="5" t="s">
        <v>486</v>
      </c>
      <c r="W29" s="11" t="s">
        <v>486</v>
      </c>
      <c r="X29" s="10"/>
    </row>
    <row r="30" spans="1:24" x14ac:dyDescent="0.35">
      <c r="A30" s="11"/>
      <c r="B30" s="8" t="s">
        <v>449</v>
      </c>
      <c r="C30" s="9" t="s">
        <v>486</v>
      </c>
      <c r="D30" s="10" t="s">
        <v>486</v>
      </c>
      <c r="E30" s="5" t="s">
        <v>486</v>
      </c>
      <c r="F30" s="5" t="s">
        <v>486</v>
      </c>
      <c r="G30" s="5" t="s">
        <v>486</v>
      </c>
      <c r="H30" s="5" t="s">
        <v>486</v>
      </c>
      <c r="I30" s="11" t="s">
        <v>486</v>
      </c>
      <c r="J30" s="10" t="s">
        <v>486</v>
      </c>
      <c r="K30" s="11" t="s">
        <v>486</v>
      </c>
      <c r="L30" s="10" t="s">
        <v>486</v>
      </c>
      <c r="M30" s="5" t="s">
        <v>486</v>
      </c>
      <c r="N30" s="5" t="s">
        <v>486</v>
      </c>
      <c r="O30" s="5" t="s">
        <v>486</v>
      </c>
      <c r="P30" s="5" t="s">
        <v>486</v>
      </c>
      <c r="Q30" s="5" t="s">
        <v>486</v>
      </c>
      <c r="R30" s="11" t="s">
        <v>486</v>
      </c>
      <c r="S30" s="10" t="s">
        <v>486</v>
      </c>
      <c r="T30" s="5" t="s">
        <v>486</v>
      </c>
      <c r="U30" s="5" t="s">
        <v>486</v>
      </c>
      <c r="V30" s="5" t="s">
        <v>486</v>
      </c>
      <c r="W30" s="11" t="s">
        <v>486</v>
      </c>
      <c r="X30" s="10"/>
    </row>
    <row r="31" spans="1:24" x14ac:dyDescent="0.35">
      <c r="A31" s="11"/>
      <c r="B31" s="22" t="s">
        <v>1750</v>
      </c>
      <c r="C31" s="23">
        <v>33</v>
      </c>
      <c r="D31" s="24">
        <v>8</v>
      </c>
      <c r="E31" s="25">
        <v>4</v>
      </c>
      <c r="F31" s="25">
        <v>2</v>
      </c>
      <c r="G31" s="25">
        <v>9</v>
      </c>
      <c r="H31" s="25">
        <v>5</v>
      </c>
      <c r="I31" s="26">
        <v>5</v>
      </c>
      <c r="J31" s="24">
        <v>31</v>
      </c>
      <c r="K31" s="26">
        <v>1</v>
      </c>
      <c r="L31" s="24">
        <v>5</v>
      </c>
      <c r="M31" s="25">
        <v>12</v>
      </c>
      <c r="N31" s="25">
        <v>4</v>
      </c>
      <c r="O31" s="25">
        <v>4</v>
      </c>
      <c r="P31" s="25">
        <v>4</v>
      </c>
      <c r="Q31" s="25" t="s">
        <v>486</v>
      </c>
      <c r="R31" s="26">
        <v>4</v>
      </c>
      <c r="S31" s="24">
        <v>9</v>
      </c>
      <c r="T31" s="25">
        <v>7</v>
      </c>
      <c r="U31" s="25">
        <v>8</v>
      </c>
      <c r="V31" s="25" t="s">
        <v>486</v>
      </c>
      <c r="W31" s="26">
        <v>5</v>
      </c>
      <c r="X31" s="10"/>
    </row>
    <row r="32" spans="1:24" x14ac:dyDescent="0.35">
      <c r="A32" s="11"/>
      <c r="B32" s="22" t="s">
        <v>449</v>
      </c>
      <c r="C32" s="27">
        <v>0.01</v>
      </c>
      <c r="D32" s="24" t="s">
        <v>511</v>
      </c>
      <c r="E32" s="29">
        <v>0.01</v>
      </c>
      <c r="F32" s="25" t="s">
        <v>511</v>
      </c>
      <c r="G32" s="29">
        <v>0.01</v>
      </c>
      <c r="H32" s="29">
        <v>0.01</v>
      </c>
      <c r="I32" s="30">
        <v>0.01</v>
      </c>
      <c r="J32" s="28">
        <v>0.01</v>
      </c>
      <c r="K32" s="26" t="s">
        <v>511</v>
      </c>
      <c r="L32" s="24" t="s">
        <v>511</v>
      </c>
      <c r="M32" s="29">
        <v>0.01</v>
      </c>
      <c r="N32" s="29">
        <v>0.01</v>
      </c>
      <c r="O32" s="25" t="s">
        <v>511</v>
      </c>
      <c r="P32" s="25" t="s">
        <v>511</v>
      </c>
      <c r="Q32" s="25" t="s">
        <v>486</v>
      </c>
      <c r="R32" s="30">
        <v>0.01</v>
      </c>
      <c r="S32" s="28">
        <v>0.01</v>
      </c>
      <c r="T32" s="25" t="s">
        <v>511</v>
      </c>
      <c r="U32" s="29">
        <v>0.01</v>
      </c>
      <c r="V32" s="25" t="s">
        <v>486</v>
      </c>
      <c r="W32" s="30">
        <v>0.01</v>
      </c>
      <c r="X32" s="10"/>
    </row>
    <row r="33" spans="1:24" x14ac:dyDescent="0.35">
      <c r="A33" s="11"/>
      <c r="B33" s="22" t="s">
        <v>449</v>
      </c>
      <c r="C33" s="24" t="s">
        <v>449</v>
      </c>
      <c r="D33" s="24" t="s">
        <v>449</v>
      </c>
      <c r="E33" s="25" t="s">
        <v>449</v>
      </c>
      <c r="F33" s="25" t="s">
        <v>449</v>
      </c>
      <c r="G33" s="25" t="s">
        <v>592</v>
      </c>
      <c r="H33" s="25" t="s">
        <v>449</v>
      </c>
      <c r="I33" s="26" t="s">
        <v>449</v>
      </c>
      <c r="J33" s="24" t="s">
        <v>449</v>
      </c>
      <c r="K33" s="26" t="s">
        <v>449</v>
      </c>
      <c r="L33" s="24" t="s">
        <v>449</v>
      </c>
      <c r="M33" s="25" t="s">
        <v>449</v>
      </c>
      <c r="N33" s="25" t="s">
        <v>449</v>
      </c>
      <c r="O33" s="25" t="s">
        <v>449</v>
      </c>
      <c r="P33" s="25" t="s">
        <v>449</v>
      </c>
      <c r="Q33" s="25" t="s">
        <v>449</v>
      </c>
      <c r="R33" s="26" t="s">
        <v>449</v>
      </c>
      <c r="S33" s="24" t="s">
        <v>449</v>
      </c>
      <c r="T33" s="25" t="s">
        <v>449</v>
      </c>
      <c r="U33" s="25" t="s">
        <v>449</v>
      </c>
      <c r="V33" s="25" t="s">
        <v>449</v>
      </c>
      <c r="W33" s="26" t="s">
        <v>449</v>
      </c>
      <c r="X33" s="10"/>
    </row>
    <row r="34" spans="1:24" ht="29" x14ac:dyDescent="0.35">
      <c r="A34" s="11"/>
      <c r="B34" s="8" t="s">
        <v>1751</v>
      </c>
      <c r="C34" s="9">
        <v>44</v>
      </c>
      <c r="D34" s="10">
        <v>18</v>
      </c>
      <c r="E34" s="5">
        <v>5</v>
      </c>
      <c r="F34" s="5">
        <v>6</v>
      </c>
      <c r="G34" s="5">
        <v>5</v>
      </c>
      <c r="H34" s="5">
        <v>6</v>
      </c>
      <c r="I34" s="11">
        <v>2</v>
      </c>
      <c r="J34" s="10">
        <v>38</v>
      </c>
      <c r="K34" s="11">
        <v>6</v>
      </c>
      <c r="L34" s="10">
        <v>6</v>
      </c>
      <c r="M34" s="5">
        <v>11</v>
      </c>
      <c r="N34" s="5">
        <v>6</v>
      </c>
      <c r="O34" s="5">
        <v>8</v>
      </c>
      <c r="P34" s="5">
        <v>5</v>
      </c>
      <c r="Q34" s="5" t="s">
        <v>486</v>
      </c>
      <c r="R34" s="11">
        <v>5</v>
      </c>
      <c r="S34" s="10">
        <v>12</v>
      </c>
      <c r="T34" s="5">
        <v>13</v>
      </c>
      <c r="U34" s="5">
        <v>11</v>
      </c>
      <c r="V34" s="5">
        <v>2</v>
      </c>
      <c r="W34" s="11">
        <v>3</v>
      </c>
      <c r="X34" s="10"/>
    </row>
    <row r="35" spans="1:24" x14ac:dyDescent="0.35">
      <c r="A35" s="11"/>
      <c r="B35" s="8" t="s">
        <v>449</v>
      </c>
      <c r="C35" s="12">
        <v>0.01</v>
      </c>
      <c r="D35" s="13">
        <v>0.01</v>
      </c>
      <c r="E35" s="14">
        <v>0.01</v>
      </c>
      <c r="F35" s="14">
        <v>0.01</v>
      </c>
      <c r="G35" s="14">
        <v>0.01</v>
      </c>
      <c r="H35" s="14">
        <v>0.01</v>
      </c>
      <c r="I35" s="15">
        <v>0.01</v>
      </c>
      <c r="J35" s="13">
        <v>0.01</v>
      </c>
      <c r="K35" s="15">
        <v>0.01</v>
      </c>
      <c r="L35" s="13">
        <v>0.01</v>
      </c>
      <c r="M35" s="14">
        <v>0.01</v>
      </c>
      <c r="N35" s="14">
        <v>0.02</v>
      </c>
      <c r="O35" s="14">
        <v>0.01</v>
      </c>
      <c r="P35" s="14">
        <v>0.01</v>
      </c>
      <c r="Q35" s="5" t="s">
        <v>486</v>
      </c>
      <c r="R35" s="15">
        <v>0.02</v>
      </c>
      <c r="S35" s="13">
        <v>0.01</v>
      </c>
      <c r="T35" s="14">
        <v>0.01</v>
      </c>
      <c r="U35" s="14">
        <v>0.01</v>
      </c>
      <c r="V35" s="5" t="s">
        <v>511</v>
      </c>
      <c r="W35" s="15">
        <v>0.01</v>
      </c>
      <c r="X35" s="10"/>
    </row>
    <row r="36" spans="1:24" x14ac:dyDescent="0.35">
      <c r="A36" s="11"/>
      <c r="B36" s="22" t="s">
        <v>1752</v>
      </c>
      <c r="C36" s="23">
        <v>64</v>
      </c>
      <c r="D36" s="24">
        <v>25</v>
      </c>
      <c r="E36" s="25">
        <v>3</v>
      </c>
      <c r="F36" s="25">
        <v>14</v>
      </c>
      <c r="G36" s="25">
        <v>6</v>
      </c>
      <c r="H36" s="25">
        <v>10</v>
      </c>
      <c r="I36" s="26">
        <v>5</v>
      </c>
      <c r="J36" s="24">
        <v>15</v>
      </c>
      <c r="K36" s="26">
        <v>10</v>
      </c>
      <c r="L36" s="24">
        <v>10</v>
      </c>
      <c r="M36" s="25">
        <v>11</v>
      </c>
      <c r="N36" s="25">
        <v>3</v>
      </c>
      <c r="O36" s="25">
        <v>16</v>
      </c>
      <c r="P36" s="25">
        <v>12</v>
      </c>
      <c r="Q36" s="25">
        <v>8</v>
      </c>
      <c r="R36" s="26">
        <v>3</v>
      </c>
      <c r="S36" s="24">
        <v>10</v>
      </c>
      <c r="T36" s="25">
        <v>20</v>
      </c>
      <c r="U36" s="25">
        <v>9</v>
      </c>
      <c r="V36" s="25">
        <v>5</v>
      </c>
      <c r="W36" s="26">
        <v>8</v>
      </c>
      <c r="X36" s="10"/>
    </row>
    <row r="37" spans="1:24" x14ac:dyDescent="0.35">
      <c r="A37" s="11"/>
      <c r="B37" s="22" t="s">
        <v>449</v>
      </c>
      <c r="C37" s="27">
        <v>0.01</v>
      </c>
      <c r="D37" s="28">
        <v>0.01</v>
      </c>
      <c r="E37" s="29">
        <v>0.01</v>
      </c>
      <c r="F37" s="29">
        <v>0.01</v>
      </c>
      <c r="G37" s="29">
        <v>0.01</v>
      </c>
      <c r="H37" s="29">
        <v>0.01</v>
      </c>
      <c r="I37" s="30">
        <v>0.01</v>
      </c>
      <c r="J37" s="24" t="s">
        <v>511</v>
      </c>
      <c r="K37" s="30">
        <v>0.01</v>
      </c>
      <c r="L37" s="28">
        <v>0.01</v>
      </c>
      <c r="M37" s="29">
        <v>0.01</v>
      </c>
      <c r="N37" s="29">
        <v>0.01</v>
      </c>
      <c r="O37" s="29">
        <v>0.01</v>
      </c>
      <c r="P37" s="29">
        <v>0.02</v>
      </c>
      <c r="Q37" s="29">
        <v>0.04</v>
      </c>
      <c r="R37" s="30">
        <v>0.01</v>
      </c>
      <c r="S37" s="28">
        <v>0.01</v>
      </c>
      <c r="T37" s="29">
        <v>0.01</v>
      </c>
      <c r="U37" s="29">
        <v>0.01</v>
      </c>
      <c r="V37" s="29">
        <v>0.01</v>
      </c>
      <c r="W37" s="30">
        <v>0.02</v>
      </c>
      <c r="X37" s="10"/>
    </row>
    <row r="38" spans="1:24" x14ac:dyDescent="0.35">
      <c r="A38" s="11"/>
      <c r="B38" s="22" t="s">
        <v>449</v>
      </c>
      <c r="C38" s="24" t="s">
        <v>645</v>
      </c>
      <c r="D38" s="24" t="s">
        <v>449</v>
      </c>
      <c r="E38" s="25" t="s">
        <v>449</v>
      </c>
      <c r="F38" s="25" t="s">
        <v>449</v>
      </c>
      <c r="G38" s="25" t="s">
        <v>449</v>
      </c>
      <c r="H38" s="25" t="s">
        <v>449</v>
      </c>
      <c r="I38" s="26" t="s">
        <v>449</v>
      </c>
      <c r="J38" s="24" t="s">
        <v>449</v>
      </c>
      <c r="K38" s="26" t="s">
        <v>645</v>
      </c>
      <c r="L38" s="24" t="s">
        <v>449</v>
      </c>
      <c r="M38" s="25" t="s">
        <v>449</v>
      </c>
      <c r="N38" s="25" t="s">
        <v>449</v>
      </c>
      <c r="O38" s="25" t="s">
        <v>449</v>
      </c>
      <c r="P38" s="25" t="s">
        <v>449</v>
      </c>
      <c r="Q38" s="25" t="s">
        <v>1264</v>
      </c>
      <c r="R38" s="26" t="s">
        <v>449</v>
      </c>
      <c r="S38" s="24" t="s">
        <v>449</v>
      </c>
      <c r="T38" s="25" t="s">
        <v>449</v>
      </c>
      <c r="U38" s="25" t="s">
        <v>449</v>
      </c>
      <c r="V38" s="25" t="s">
        <v>449</v>
      </c>
      <c r="W38" s="26" t="s">
        <v>449</v>
      </c>
      <c r="X38" s="10"/>
    </row>
    <row r="39" spans="1:24" x14ac:dyDescent="0.35">
      <c r="A39" s="11"/>
      <c r="B39" s="8" t="s">
        <v>1753</v>
      </c>
      <c r="C39" s="9">
        <v>14</v>
      </c>
      <c r="D39" s="10" t="s">
        <v>486</v>
      </c>
      <c r="E39" s="5">
        <v>7</v>
      </c>
      <c r="F39" s="5" t="s">
        <v>486</v>
      </c>
      <c r="G39" s="5">
        <v>3</v>
      </c>
      <c r="H39" s="5">
        <v>2</v>
      </c>
      <c r="I39" s="11">
        <v>1</v>
      </c>
      <c r="J39" s="10">
        <v>2</v>
      </c>
      <c r="K39" s="11">
        <v>9</v>
      </c>
      <c r="L39" s="10">
        <v>3</v>
      </c>
      <c r="M39" s="5">
        <v>1</v>
      </c>
      <c r="N39" s="5" t="s">
        <v>486</v>
      </c>
      <c r="O39" s="5">
        <v>2</v>
      </c>
      <c r="P39" s="5">
        <v>2</v>
      </c>
      <c r="Q39" s="5" t="s">
        <v>486</v>
      </c>
      <c r="R39" s="11">
        <v>1</v>
      </c>
      <c r="S39" s="10">
        <v>8</v>
      </c>
      <c r="T39" s="5" t="s">
        <v>486</v>
      </c>
      <c r="U39" s="5" t="s">
        <v>486</v>
      </c>
      <c r="V39" s="5">
        <v>1</v>
      </c>
      <c r="W39" s="11">
        <v>2</v>
      </c>
      <c r="X39" s="10"/>
    </row>
    <row r="40" spans="1:24" x14ac:dyDescent="0.35">
      <c r="A40" s="11"/>
      <c r="B40" s="8" t="s">
        <v>449</v>
      </c>
      <c r="C40" s="10" t="s">
        <v>511</v>
      </c>
      <c r="D40" s="10" t="s">
        <v>486</v>
      </c>
      <c r="E40" s="14">
        <v>0.02</v>
      </c>
      <c r="F40" s="5" t="s">
        <v>486</v>
      </c>
      <c r="G40" s="5" t="s">
        <v>511</v>
      </c>
      <c r="H40" s="5" t="s">
        <v>511</v>
      </c>
      <c r="I40" s="11" t="s">
        <v>511</v>
      </c>
      <c r="J40" s="10" t="s">
        <v>511</v>
      </c>
      <c r="K40" s="15">
        <v>0.01</v>
      </c>
      <c r="L40" s="10" t="s">
        <v>511</v>
      </c>
      <c r="M40" s="5" t="s">
        <v>511</v>
      </c>
      <c r="N40" s="5" t="s">
        <v>486</v>
      </c>
      <c r="O40" s="5" t="s">
        <v>511</v>
      </c>
      <c r="P40" s="5" t="s">
        <v>511</v>
      </c>
      <c r="Q40" s="5" t="s">
        <v>486</v>
      </c>
      <c r="R40" s="11" t="s">
        <v>511</v>
      </c>
      <c r="S40" s="13">
        <v>0.01</v>
      </c>
      <c r="T40" s="5" t="s">
        <v>486</v>
      </c>
      <c r="U40" s="5" t="s">
        <v>486</v>
      </c>
      <c r="V40" s="5" t="s">
        <v>511</v>
      </c>
      <c r="W40" s="15">
        <v>0.01</v>
      </c>
      <c r="X40" s="10"/>
    </row>
    <row r="41" spans="1:24" x14ac:dyDescent="0.35">
      <c r="A41" s="11"/>
      <c r="B41" s="8" t="s">
        <v>449</v>
      </c>
      <c r="C41" s="10" t="s">
        <v>645</v>
      </c>
      <c r="D41" s="10" t="s">
        <v>449</v>
      </c>
      <c r="E41" s="5" t="s">
        <v>592</v>
      </c>
      <c r="F41" s="5" t="s">
        <v>449</v>
      </c>
      <c r="G41" s="5" t="s">
        <v>560</v>
      </c>
      <c r="H41" s="5" t="s">
        <v>449</v>
      </c>
      <c r="I41" s="11" t="s">
        <v>449</v>
      </c>
      <c r="J41" s="10" t="s">
        <v>449</v>
      </c>
      <c r="K41" s="11" t="s">
        <v>506</v>
      </c>
      <c r="L41" s="10" t="s">
        <v>449</v>
      </c>
      <c r="M41" s="5" t="s">
        <v>449</v>
      </c>
      <c r="N41" s="5" t="s">
        <v>449</v>
      </c>
      <c r="O41" s="5" t="s">
        <v>449</v>
      </c>
      <c r="P41" s="5" t="s">
        <v>449</v>
      </c>
      <c r="Q41" s="5" t="s">
        <v>449</v>
      </c>
      <c r="R41" s="11" t="s">
        <v>449</v>
      </c>
      <c r="S41" s="10" t="s">
        <v>573</v>
      </c>
      <c r="T41" s="5" t="s">
        <v>449</v>
      </c>
      <c r="U41" s="5" t="s">
        <v>449</v>
      </c>
      <c r="V41" s="5" t="s">
        <v>449</v>
      </c>
      <c r="W41" s="11" t="s">
        <v>1514</v>
      </c>
      <c r="X41" s="10"/>
    </row>
    <row r="42" spans="1:24" x14ac:dyDescent="0.35">
      <c r="A42" s="11"/>
      <c r="B42" s="22" t="s">
        <v>1754</v>
      </c>
      <c r="C42" s="23" t="s">
        <v>486</v>
      </c>
      <c r="D42" s="24" t="s">
        <v>486</v>
      </c>
      <c r="E42" s="25" t="s">
        <v>486</v>
      </c>
      <c r="F42" s="25" t="s">
        <v>486</v>
      </c>
      <c r="G42" s="25" t="s">
        <v>486</v>
      </c>
      <c r="H42" s="25" t="s">
        <v>486</v>
      </c>
      <c r="I42" s="26" t="s">
        <v>486</v>
      </c>
      <c r="J42" s="24" t="s">
        <v>486</v>
      </c>
      <c r="K42" s="26" t="s">
        <v>486</v>
      </c>
      <c r="L42" s="24" t="s">
        <v>486</v>
      </c>
      <c r="M42" s="25" t="s">
        <v>486</v>
      </c>
      <c r="N42" s="25" t="s">
        <v>486</v>
      </c>
      <c r="O42" s="25" t="s">
        <v>486</v>
      </c>
      <c r="P42" s="25" t="s">
        <v>486</v>
      </c>
      <c r="Q42" s="25" t="s">
        <v>486</v>
      </c>
      <c r="R42" s="26" t="s">
        <v>486</v>
      </c>
      <c r="S42" s="24" t="s">
        <v>486</v>
      </c>
      <c r="T42" s="25" t="s">
        <v>486</v>
      </c>
      <c r="U42" s="25" t="s">
        <v>486</v>
      </c>
      <c r="V42" s="25" t="s">
        <v>486</v>
      </c>
      <c r="W42" s="26" t="s">
        <v>486</v>
      </c>
      <c r="X42" s="10"/>
    </row>
    <row r="43" spans="1:24" x14ac:dyDescent="0.35">
      <c r="A43" s="11"/>
      <c r="B43" s="22" t="s">
        <v>449</v>
      </c>
      <c r="C43" s="23" t="s">
        <v>486</v>
      </c>
      <c r="D43" s="24" t="s">
        <v>486</v>
      </c>
      <c r="E43" s="25" t="s">
        <v>486</v>
      </c>
      <c r="F43" s="25" t="s">
        <v>486</v>
      </c>
      <c r="G43" s="25" t="s">
        <v>486</v>
      </c>
      <c r="H43" s="25" t="s">
        <v>486</v>
      </c>
      <c r="I43" s="26" t="s">
        <v>486</v>
      </c>
      <c r="J43" s="24" t="s">
        <v>486</v>
      </c>
      <c r="K43" s="26" t="s">
        <v>486</v>
      </c>
      <c r="L43" s="24" t="s">
        <v>486</v>
      </c>
      <c r="M43" s="25" t="s">
        <v>486</v>
      </c>
      <c r="N43" s="25" t="s">
        <v>486</v>
      </c>
      <c r="O43" s="25" t="s">
        <v>486</v>
      </c>
      <c r="P43" s="25" t="s">
        <v>486</v>
      </c>
      <c r="Q43" s="25" t="s">
        <v>486</v>
      </c>
      <c r="R43" s="26" t="s">
        <v>486</v>
      </c>
      <c r="S43" s="24" t="s">
        <v>486</v>
      </c>
      <c r="T43" s="25" t="s">
        <v>486</v>
      </c>
      <c r="U43" s="25" t="s">
        <v>486</v>
      </c>
      <c r="V43" s="25" t="s">
        <v>486</v>
      </c>
      <c r="W43" s="26" t="s">
        <v>486</v>
      </c>
      <c r="X43" s="10"/>
    </row>
    <row r="44" spans="1:24" x14ac:dyDescent="0.35">
      <c r="A44" s="11"/>
      <c r="B44" s="8" t="s">
        <v>1755</v>
      </c>
      <c r="C44" s="9">
        <v>47</v>
      </c>
      <c r="D44" s="10">
        <v>27</v>
      </c>
      <c r="E44" s="5">
        <v>2</v>
      </c>
      <c r="F44" s="5">
        <v>5</v>
      </c>
      <c r="G44" s="5">
        <v>5</v>
      </c>
      <c r="H44" s="5">
        <v>3</v>
      </c>
      <c r="I44" s="11">
        <v>2</v>
      </c>
      <c r="J44" s="10">
        <v>28</v>
      </c>
      <c r="K44" s="11">
        <v>17</v>
      </c>
      <c r="L44" s="10">
        <v>7</v>
      </c>
      <c r="M44" s="5">
        <v>10</v>
      </c>
      <c r="N44" s="5">
        <v>3</v>
      </c>
      <c r="O44" s="5">
        <v>11</v>
      </c>
      <c r="P44" s="5">
        <v>13</v>
      </c>
      <c r="Q44" s="5">
        <v>2</v>
      </c>
      <c r="R44" s="11" t="s">
        <v>511</v>
      </c>
      <c r="S44" s="10">
        <v>5</v>
      </c>
      <c r="T44" s="5">
        <v>10</v>
      </c>
      <c r="U44" s="5">
        <v>15</v>
      </c>
      <c r="V44" s="5">
        <v>8</v>
      </c>
      <c r="W44" s="11">
        <v>2</v>
      </c>
      <c r="X44" s="10"/>
    </row>
    <row r="45" spans="1:24" x14ac:dyDescent="0.35">
      <c r="A45" s="11"/>
      <c r="B45" s="8" t="s">
        <v>449</v>
      </c>
      <c r="C45" s="12">
        <v>0.01</v>
      </c>
      <c r="D45" s="13">
        <v>0.01</v>
      </c>
      <c r="E45" s="14">
        <v>0.01</v>
      </c>
      <c r="F45" s="14">
        <v>0.01</v>
      </c>
      <c r="G45" s="14">
        <v>0.01</v>
      </c>
      <c r="H45" s="5" t="s">
        <v>511</v>
      </c>
      <c r="I45" s="11" t="s">
        <v>511</v>
      </c>
      <c r="J45" s="13">
        <v>0.01</v>
      </c>
      <c r="K45" s="15">
        <v>0.02</v>
      </c>
      <c r="L45" s="13">
        <v>0.01</v>
      </c>
      <c r="M45" s="14">
        <v>0.01</v>
      </c>
      <c r="N45" s="14">
        <v>0.01</v>
      </c>
      <c r="O45" s="14">
        <v>0.01</v>
      </c>
      <c r="P45" s="14">
        <v>0.02</v>
      </c>
      <c r="Q45" s="14">
        <v>0.01</v>
      </c>
      <c r="R45" s="11" t="s">
        <v>511</v>
      </c>
      <c r="S45" s="10" t="s">
        <v>511</v>
      </c>
      <c r="T45" s="14">
        <v>0.01</v>
      </c>
      <c r="U45" s="14">
        <v>0.01</v>
      </c>
      <c r="V45" s="14">
        <v>0.02</v>
      </c>
      <c r="W45" s="15">
        <v>0.01</v>
      </c>
      <c r="X45" s="10"/>
    </row>
    <row r="46" spans="1:24" x14ac:dyDescent="0.35">
      <c r="A46" s="11"/>
      <c r="B46" s="8" t="s">
        <v>449</v>
      </c>
      <c r="C46" s="10" t="s">
        <v>645</v>
      </c>
      <c r="D46" s="10" t="s">
        <v>505</v>
      </c>
      <c r="E46" s="5" t="s">
        <v>449</v>
      </c>
      <c r="F46" s="5" t="s">
        <v>449</v>
      </c>
      <c r="G46" s="5" t="s">
        <v>449</v>
      </c>
      <c r="H46" s="5" t="s">
        <v>449</v>
      </c>
      <c r="I46" s="11" t="s">
        <v>449</v>
      </c>
      <c r="J46" s="10" t="s">
        <v>449</v>
      </c>
      <c r="K46" s="11" t="s">
        <v>506</v>
      </c>
      <c r="L46" s="10" t="s">
        <v>449</v>
      </c>
      <c r="M46" s="5" t="s">
        <v>449</v>
      </c>
      <c r="N46" s="5" t="s">
        <v>449</v>
      </c>
      <c r="O46" s="5" t="s">
        <v>449</v>
      </c>
      <c r="P46" s="5" t="s">
        <v>505</v>
      </c>
      <c r="Q46" s="5" t="s">
        <v>449</v>
      </c>
      <c r="R46" s="11" t="s">
        <v>449</v>
      </c>
      <c r="S46" s="10" t="s">
        <v>449</v>
      </c>
      <c r="T46" s="5" t="s">
        <v>449</v>
      </c>
      <c r="U46" s="5" t="s">
        <v>449</v>
      </c>
      <c r="V46" s="5" t="s">
        <v>449</v>
      </c>
      <c r="W46" s="11" t="s">
        <v>449</v>
      </c>
      <c r="X46" s="10"/>
    </row>
    <row r="47" spans="1:24" x14ac:dyDescent="0.35">
      <c r="A47" s="11"/>
      <c r="B47" s="22" t="s">
        <v>1756</v>
      </c>
      <c r="C47" s="23">
        <v>43</v>
      </c>
      <c r="D47" s="24">
        <v>13</v>
      </c>
      <c r="E47" s="25" t="s">
        <v>511</v>
      </c>
      <c r="F47" s="25">
        <v>1</v>
      </c>
      <c r="G47" s="25">
        <v>7</v>
      </c>
      <c r="H47" s="25">
        <v>18</v>
      </c>
      <c r="I47" s="26" t="s">
        <v>511</v>
      </c>
      <c r="J47" s="24">
        <v>33</v>
      </c>
      <c r="K47" s="26" t="s">
        <v>486</v>
      </c>
      <c r="L47" s="24">
        <v>18</v>
      </c>
      <c r="M47" s="25">
        <v>7</v>
      </c>
      <c r="N47" s="25">
        <v>1</v>
      </c>
      <c r="O47" s="25">
        <v>2</v>
      </c>
      <c r="P47" s="25">
        <v>7</v>
      </c>
      <c r="Q47" s="25">
        <v>1</v>
      </c>
      <c r="R47" s="26">
        <v>7</v>
      </c>
      <c r="S47" s="24">
        <v>14</v>
      </c>
      <c r="T47" s="25">
        <v>12</v>
      </c>
      <c r="U47" s="25">
        <v>1</v>
      </c>
      <c r="V47" s="25">
        <v>2</v>
      </c>
      <c r="W47" s="26">
        <v>7</v>
      </c>
      <c r="X47" s="10"/>
    </row>
    <row r="48" spans="1:24" x14ac:dyDescent="0.35">
      <c r="A48" s="11"/>
      <c r="B48" s="22" t="s">
        <v>449</v>
      </c>
      <c r="C48" s="27">
        <v>0.01</v>
      </c>
      <c r="D48" s="28">
        <v>0.01</v>
      </c>
      <c r="E48" s="25" t="s">
        <v>511</v>
      </c>
      <c r="F48" s="25" t="s">
        <v>511</v>
      </c>
      <c r="G48" s="29">
        <v>0.01</v>
      </c>
      <c r="H48" s="29">
        <v>0.02</v>
      </c>
      <c r="I48" s="26" t="s">
        <v>511</v>
      </c>
      <c r="J48" s="28">
        <v>0.01</v>
      </c>
      <c r="K48" s="26" t="s">
        <v>486</v>
      </c>
      <c r="L48" s="28">
        <v>0.02</v>
      </c>
      <c r="M48" s="29">
        <v>0.01</v>
      </c>
      <c r="N48" s="25" t="s">
        <v>511</v>
      </c>
      <c r="O48" s="25" t="s">
        <v>511</v>
      </c>
      <c r="P48" s="29">
        <v>0.01</v>
      </c>
      <c r="Q48" s="25" t="s">
        <v>511</v>
      </c>
      <c r="R48" s="30">
        <v>0.03</v>
      </c>
      <c r="S48" s="28">
        <v>0.01</v>
      </c>
      <c r="T48" s="29">
        <v>0.01</v>
      </c>
      <c r="U48" s="25" t="s">
        <v>511</v>
      </c>
      <c r="V48" s="25" t="s">
        <v>511</v>
      </c>
      <c r="W48" s="30">
        <v>0.02</v>
      </c>
      <c r="X48" s="10"/>
    </row>
    <row r="49" spans="1:24" x14ac:dyDescent="0.35">
      <c r="A49" s="11"/>
      <c r="B49" s="22" t="s">
        <v>449</v>
      </c>
      <c r="C49" s="24" t="s">
        <v>1695</v>
      </c>
      <c r="D49" s="24" t="s">
        <v>449</v>
      </c>
      <c r="E49" s="25" t="s">
        <v>449</v>
      </c>
      <c r="F49" s="25" t="s">
        <v>449</v>
      </c>
      <c r="G49" s="25" t="s">
        <v>614</v>
      </c>
      <c r="H49" s="25" t="s">
        <v>1510</v>
      </c>
      <c r="I49" s="26" t="s">
        <v>449</v>
      </c>
      <c r="J49" s="24" t="s">
        <v>449</v>
      </c>
      <c r="K49" s="26" t="s">
        <v>449</v>
      </c>
      <c r="L49" s="24" t="s">
        <v>499</v>
      </c>
      <c r="M49" s="25" t="s">
        <v>449</v>
      </c>
      <c r="N49" s="25" t="s">
        <v>449</v>
      </c>
      <c r="O49" s="25" t="s">
        <v>449</v>
      </c>
      <c r="P49" s="25" t="s">
        <v>498</v>
      </c>
      <c r="Q49" s="25" t="s">
        <v>449</v>
      </c>
      <c r="R49" s="26" t="s">
        <v>1265</v>
      </c>
      <c r="S49" s="24" t="s">
        <v>493</v>
      </c>
      <c r="T49" s="25" t="s">
        <v>493</v>
      </c>
      <c r="U49" s="25" t="s">
        <v>449</v>
      </c>
      <c r="V49" s="25" t="s">
        <v>449</v>
      </c>
      <c r="W49" s="26" t="s">
        <v>493</v>
      </c>
      <c r="X49" s="10"/>
    </row>
    <row r="50" spans="1:24" x14ac:dyDescent="0.35">
      <c r="A50" s="11"/>
      <c r="B50" s="8" t="s">
        <v>1757</v>
      </c>
      <c r="C50" s="9">
        <v>151</v>
      </c>
      <c r="D50" s="10">
        <v>25</v>
      </c>
      <c r="E50" s="5">
        <v>12</v>
      </c>
      <c r="F50" s="5">
        <v>8</v>
      </c>
      <c r="G50" s="5">
        <v>35</v>
      </c>
      <c r="H50" s="5">
        <v>39</v>
      </c>
      <c r="I50" s="11">
        <v>25</v>
      </c>
      <c r="J50" s="10">
        <v>136</v>
      </c>
      <c r="K50" s="11">
        <v>10</v>
      </c>
      <c r="L50" s="10">
        <v>54</v>
      </c>
      <c r="M50" s="5">
        <v>35</v>
      </c>
      <c r="N50" s="5">
        <v>11</v>
      </c>
      <c r="O50" s="5">
        <v>10</v>
      </c>
      <c r="P50" s="5">
        <v>1</v>
      </c>
      <c r="Q50" s="5" t="s">
        <v>486</v>
      </c>
      <c r="R50" s="11">
        <v>21</v>
      </c>
      <c r="S50" s="10">
        <v>53</v>
      </c>
      <c r="T50" s="5">
        <v>49</v>
      </c>
      <c r="U50" s="5">
        <v>3</v>
      </c>
      <c r="V50" s="5" t="s">
        <v>486</v>
      </c>
      <c r="W50" s="11">
        <v>29</v>
      </c>
      <c r="X50" s="10"/>
    </row>
    <row r="51" spans="1:24" x14ac:dyDescent="0.35">
      <c r="A51" s="11"/>
      <c r="B51" s="8" t="s">
        <v>449</v>
      </c>
      <c r="C51" s="12">
        <v>0.03</v>
      </c>
      <c r="D51" s="13">
        <v>0.01</v>
      </c>
      <c r="E51" s="14">
        <v>0.03</v>
      </c>
      <c r="F51" s="14">
        <v>0.01</v>
      </c>
      <c r="G51" s="14">
        <v>0.05</v>
      </c>
      <c r="H51" s="14">
        <v>0.05</v>
      </c>
      <c r="I51" s="15">
        <v>0.06</v>
      </c>
      <c r="J51" s="13">
        <v>0.03</v>
      </c>
      <c r="K51" s="15">
        <v>0.01</v>
      </c>
      <c r="L51" s="13">
        <v>0.05</v>
      </c>
      <c r="M51" s="14">
        <v>0.03</v>
      </c>
      <c r="N51" s="14">
        <v>0.03</v>
      </c>
      <c r="O51" s="14">
        <v>0.01</v>
      </c>
      <c r="P51" s="5" t="s">
        <v>511</v>
      </c>
      <c r="Q51" s="5" t="s">
        <v>486</v>
      </c>
      <c r="R51" s="15">
        <v>0.08</v>
      </c>
      <c r="S51" s="13">
        <v>0.05</v>
      </c>
      <c r="T51" s="14">
        <v>0.03</v>
      </c>
      <c r="U51" s="5" t="s">
        <v>511</v>
      </c>
      <c r="V51" s="5" t="s">
        <v>486</v>
      </c>
      <c r="W51" s="15">
        <v>7.0000000000000007E-2</v>
      </c>
      <c r="X51" s="10"/>
    </row>
    <row r="52" spans="1:24" x14ac:dyDescent="0.35">
      <c r="A52" s="11"/>
      <c r="B52" s="8" t="s">
        <v>449</v>
      </c>
      <c r="C52" s="10" t="s">
        <v>1415</v>
      </c>
      <c r="D52" s="10" t="s">
        <v>449</v>
      </c>
      <c r="E52" s="5" t="s">
        <v>564</v>
      </c>
      <c r="F52" s="5" t="s">
        <v>449</v>
      </c>
      <c r="G52" s="5" t="s">
        <v>592</v>
      </c>
      <c r="H52" s="5" t="s">
        <v>592</v>
      </c>
      <c r="I52" s="11" t="s">
        <v>592</v>
      </c>
      <c r="J52" s="10" t="s">
        <v>514</v>
      </c>
      <c r="K52" s="11" t="s">
        <v>449</v>
      </c>
      <c r="L52" s="10" t="s">
        <v>839</v>
      </c>
      <c r="M52" s="5" t="s">
        <v>928</v>
      </c>
      <c r="N52" s="5" t="s">
        <v>928</v>
      </c>
      <c r="O52" s="5" t="s">
        <v>449</v>
      </c>
      <c r="P52" s="5" t="s">
        <v>449</v>
      </c>
      <c r="Q52" s="5" t="s">
        <v>449</v>
      </c>
      <c r="R52" s="11" t="s">
        <v>797</v>
      </c>
      <c r="S52" s="10" t="s">
        <v>494</v>
      </c>
      <c r="T52" s="5" t="s">
        <v>567</v>
      </c>
      <c r="U52" s="5" t="s">
        <v>449</v>
      </c>
      <c r="V52" s="5" t="s">
        <v>449</v>
      </c>
      <c r="W52" s="11" t="s">
        <v>929</v>
      </c>
      <c r="X52" s="10"/>
    </row>
    <row r="53" spans="1:24" x14ac:dyDescent="0.35">
      <c r="A53" s="11"/>
      <c r="B53" s="22" t="s">
        <v>1759</v>
      </c>
      <c r="C53" s="23">
        <v>136</v>
      </c>
      <c r="D53" s="24">
        <v>57</v>
      </c>
      <c r="E53" s="25">
        <v>7</v>
      </c>
      <c r="F53" s="25">
        <v>26</v>
      </c>
      <c r="G53" s="25">
        <v>16</v>
      </c>
      <c r="H53" s="25">
        <v>16</v>
      </c>
      <c r="I53" s="26">
        <v>10</v>
      </c>
      <c r="J53" s="24">
        <v>115</v>
      </c>
      <c r="K53" s="26">
        <v>15</v>
      </c>
      <c r="L53" s="24">
        <v>20</v>
      </c>
      <c r="M53" s="25">
        <v>31</v>
      </c>
      <c r="N53" s="25">
        <v>8</v>
      </c>
      <c r="O53" s="25">
        <v>28</v>
      </c>
      <c r="P53" s="25">
        <v>31</v>
      </c>
      <c r="Q53" s="25">
        <v>5</v>
      </c>
      <c r="R53" s="26">
        <v>3</v>
      </c>
      <c r="S53" s="24">
        <v>19</v>
      </c>
      <c r="T53" s="25">
        <v>36</v>
      </c>
      <c r="U53" s="25">
        <v>35</v>
      </c>
      <c r="V53" s="25">
        <v>22</v>
      </c>
      <c r="W53" s="26">
        <v>5</v>
      </c>
      <c r="X53" s="10"/>
    </row>
    <row r="54" spans="1:24" x14ac:dyDescent="0.35">
      <c r="A54" s="11"/>
      <c r="B54" s="22" t="s">
        <v>449</v>
      </c>
      <c r="C54" s="27">
        <v>0.02</v>
      </c>
      <c r="D54" s="28">
        <v>0.03</v>
      </c>
      <c r="E54" s="29">
        <v>0.02</v>
      </c>
      <c r="F54" s="29">
        <v>0.03</v>
      </c>
      <c r="G54" s="29">
        <v>0.02</v>
      </c>
      <c r="H54" s="29">
        <v>0.02</v>
      </c>
      <c r="I54" s="30">
        <v>0.03</v>
      </c>
      <c r="J54" s="28">
        <v>0.03</v>
      </c>
      <c r="K54" s="30">
        <v>0.02</v>
      </c>
      <c r="L54" s="28">
        <v>0.02</v>
      </c>
      <c r="M54" s="29">
        <v>0.03</v>
      </c>
      <c r="N54" s="29">
        <v>0.02</v>
      </c>
      <c r="O54" s="29">
        <v>0.02</v>
      </c>
      <c r="P54" s="29">
        <v>0.04</v>
      </c>
      <c r="Q54" s="29">
        <v>0.02</v>
      </c>
      <c r="R54" s="30">
        <v>0.01</v>
      </c>
      <c r="S54" s="28">
        <v>0.02</v>
      </c>
      <c r="T54" s="29">
        <v>0.02</v>
      </c>
      <c r="U54" s="29">
        <v>0.03</v>
      </c>
      <c r="V54" s="29">
        <v>0.04</v>
      </c>
      <c r="W54" s="30">
        <v>0.01</v>
      </c>
      <c r="X54" s="10"/>
    </row>
    <row r="55" spans="1:24" x14ac:dyDescent="0.35">
      <c r="A55" s="11"/>
      <c r="B55" s="22" t="s">
        <v>449</v>
      </c>
      <c r="C55" s="24" t="s">
        <v>449</v>
      </c>
      <c r="D55" s="24" t="s">
        <v>449</v>
      </c>
      <c r="E55" s="25" t="s">
        <v>449</v>
      </c>
      <c r="F55" s="25" t="s">
        <v>449</v>
      </c>
      <c r="G55" s="25" t="s">
        <v>449</v>
      </c>
      <c r="H55" s="25" t="s">
        <v>449</v>
      </c>
      <c r="I55" s="26" t="s">
        <v>449</v>
      </c>
      <c r="J55" s="24" t="s">
        <v>449</v>
      </c>
      <c r="K55" s="26" t="s">
        <v>449</v>
      </c>
      <c r="L55" s="24" t="s">
        <v>449</v>
      </c>
      <c r="M55" s="25" t="s">
        <v>449</v>
      </c>
      <c r="N55" s="25" t="s">
        <v>449</v>
      </c>
      <c r="O55" s="25" t="s">
        <v>449</v>
      </c>
      <c r="P55" s="25" t="s">
        <v>695</v>
      </c>
      <c r="Q55" s="25" t="s">
        <v>449</v>
      </c>
      <c r="R55" s="26" t="s">
        <v>449</v>
      </c>
      <c r="S55" s="24" t="s">
        <v>449</v>
      </c>
      <c r="T55" s="25" t="s">
        <v>449</v>
      </c>
      <c r="U55" s="25" t="s">
        <v>449</v>
      </c>
      <c r="V55" s="25" t="s">
        <v>732</v>
      </c>
      <c r="W55" s="26" t="s">
        <v>449</v>
      </c>
      <c r="X55" s="10"/>
    </row>
    <row r="56" spans="1:24" x14ac:dyDescent="0.35">
      <c r="A56" s="11"/>
      <c r="B56" s="8" t="s">
        <v>1760</v>
      </c>
      <c r="C56" s="9">
        <v>76</v>
      </c>
      <c r="D56" s="10">
        <v>34</v>
      </c>
      <c r="E56" s="5">
        <v>6</v>
      </c>
      <c r="F56" s="5">
        <v>15</v>
      </c>
      <c r="G56" s="5">
        <v>5</v>
      </c>
      <c r="H56" s="5">
        <v>7</v>
      </c>
      <c r="I56" s="11">
        <v>5</v>
      </c>
      <c r="J56" s="10">
        <v>70</v>
      </c>
      <c r="K56" s="11">
        <v>7</v>
      </c>
      <c r="L56" s="10">
        <v>13</v>
      </c>
      <c r="M56" s="5">
        <v>17</v>
      </c>
      <c r="N56" s="5">
        <v>5</v>
      </c>
      <c r="O56" s="5">
        <v>19</v>
      </c>
      <c r="P56" s="5">
        <v>12</v>
      </c>
      <c r="Q56" s="5">
        <v>4</v>
      </c>
      <c r="R56" s="11">
        <v>2</v>
      </c>
      <c r="S56" s="10">
        <v>9</v>
      </c>
      <c r="T56" s="5">
        <v>17</v>
      </c>
      <c r="U56" s="5">
        <v>25</v>
      </c>
      <c r="V56" s="5">
        <v>13</v>
      </c>
      <c r="W56" s="11">
        <v>2</v>
      </c>
      <c r="X56" s="10"/>
    </row>
    <row r="57" spans="1:24" x14ac:dyDescent="0.35">
      <c r="A57" s="11"/>
      <c r="B57" s="8" t="s">
        <v>449</v>
      </c>
      <c r="C57" s="12">
        <v>0.01</v>
      </c>
      <c r="D57" s="13">
        <v>0.02</v>
      </c>
      <c r="E57" s="14">
        <v>0.02</v>
      </c>
      <c r="F57" s="14">
        <v>0.02</v>
      </c>
      <c r="G57" s="14">
        <v>0.01</v>
      </c>
      <c r="H57" s="14">
        <v>0.01</v>
      </c>
      <c r="I57" s="15">
        <v>0.01</v>
      </c>
      <c r="J57" s="13">
        <v>0.02</v>
      </c>
      <c r="K57" s="15">
        <v>0.01</v>
      </c>
      <c r="L57" s="13">
        <v>0.01</v>
      </c>
      <c r="M57" s="14">
        <v>0.01</v>
      </c>
      <c r="N57" s="14">
        <v>0.01</v>
      </c>
      <c r="O57" s="14">
        <v>0.01</v>
      </c>
      <c r="P57" s="14">
        <v>0.02</v>
      </c>
      <c r="Q57" s="14">
        <v>0.02</v>
      </c>
      <c r="R57" s="15">
        <v>0.01</v>
      </c>
      <c r="S57" s="13">
        <v>0.01</v>
      </c>
      <c r="T57" s="14">
        <v>0.01</v>
      </c>
      <c r="U57" s="14">
        <v>0.02</v>
      </c>
      <c r="V57" s="14">
        <v>0.03</v>
      </c>
      <c r="W57" s="11" t="s">
        <v>511</v>
      </c>
      <c r="X57" s="10"/>
    </row>
    <row r="58" spans="1:24" x14ac:dyDescent="0.35">
      <c r="A58" s="11"/>
      <c r="B58" s="8" t="s">
        <v>449</v>
      </c>
      <c r="C58" s="10" t="s">
        <v>449</v>
      </c>
      <c r="D58" s="10" t="s">
        <v>449</v>
      </c>
      <c r="E58" s="5" t="s">
        <v>449</v>
      </c>
      <c r="F58" s="5" t="s">
        <v>449</v>
      </c>
      <c r="G58" s="5" t="s">
        <v>449</v>
      </c>
      <c r="H58" s="5" t="s">
        <v>449</v>
      </c>
      <c r="I58" s="11" t="s">
        <v>449</v>
      </c>
      <c r="J58" s="10" t="s">
        <v>505</v>
      </c>
      <c r="K58" s="11" t="s">
        <v>449</v>
      </c>
      <c r="L58" s="10" t="s">
        <v>449</v>
      </c>
      <c r="M58" s="5" t="s">
        <v>449</v>
      </c>
      <c r="N58" s="5" t="s">
        <v>449</v>
      </c>
      <c r="O58" s="5" t="s">
        <v>449</v>
      </c>
      <c r="P58" s="5" t="s">
        <v>449</v>
      </c>
      <c r="Q58" s="5" t="s">
        <v>449</v>
      </c>
      <c r="R58" s="11" t="s">
        <v>449</v>
      </c>
      <c r="S58" s="10" t="s">
        <v>449</v>
      </c>
      <c r="T58" s="5" t="s">
        <v>449</v>
      </c>
      <c r="U58" s="5" t="s">
        <v>449</v>
      </c>
      <c r="V58" s="5" t="s">
        <v>644</v>
      </c>
      <c r="W58" s="11" t="s">
        <v>449</v>
      </c>
      <c r="X58" s="10"/>
    </row>
    <row r="59" spans="1:24" x14ac:dyDescent="0.35">
      <c r="A59" s="11"/>
      <c r="B59" s="22" t="s">
        <v>1761</v>
      </c>
      <c r="C59" s="23">
        <v>81</v>
      </c>
      <c r="D59" s="24">
        <v>17</v>
      </c>
      <c r="E59" s="25">
        <v>1</v>
      </c>
      <c r="F59" s="25">
        <v>12</v>
      </c>
      <c r="G59" s="25">
        <v>14</v>
      </c>
      <c r="H59" s="25">
        <v>27</v>
      </c>
      <c r="I59" s="26">
        <v>7</v>
      </c>
      <c r="J59" s="24">
        <v>64</v>
      </c>
      <c r="K59" s="26">
        <v>17</v>
      </c>
      <c r="L59" s="24">
        <v>20</v>
      </c>
      <c r="M59" s="25">
        <v>14</v>
      </c>
      <c r="N59" s="25">
        <v>5</v>
      </c>
      <c r="O59" s="25">
        <v>7</v>
      </c>
      <c r="P59" s="25">
        <v>8</v>
      </c>
      <c r="Q59" s="25" t="s">
        <v>486</v>
      </c>
      <c r="R59" s="26">
        <v>10</v>
      </c>
      <c r="S59" s="24">
        <v>14</v>
      </c>
      <c r="T59" s="25">
        <v>27</v>
      </c>
      <c r="U59" s="25">
        <v>4</v>
      </c>
      <c r="V59" s="25">
        <v>1</v>
      </c>
      <c r="W59" s="26">
        <v>13</v>
      </c>
      <c r="X59" s="10"/>
    </row>
    <row r="60" spans="1:24" x14ac:dyDescent="0.35">
      <c r="A60" s="11"/>
      <c r="B60" s="22" t="s">
        <v>449</v>
      </c>
      <c r="C60" s="27">
        <v>0.01</v>
      </c>
      <c r="D60" s="28">
        <v>0.01</v>
      </c>
      <c r="E60" s="25" t="s">
        <v>511</v>
      </c>
      <c r="F60" s="29">
        <v>0.01</v>
      </c>
      <c r="G60" s="29">
        <v>0.02</v>
      </c>
      <c r="H60" s="29">
        <v>0.03</v>
      </c>
      <c r="I60" s="30">
        <v>0.02</v>
      </c>
      <c r="J60" s="28">
        <v>0.02</v>
      </c>
      <c r="K60" s="30">
        <v>0.02</v>
      </c>
      <c r="L60" s="28">
        <v>0.02</v>
      </c>
      <c r="M60" s="29">
        <v>0.01</v>
      </c>
      <c r="N60" s="29">
        <v>0.01</v>
      </c>
      <c r="O60" s="29">
        <v>0.01</v>
      </c>
      <c r="P60" s="29">
        <v>0.01</v>
      </c>
      <c r="Q60" s="25" t="s">
        <v>486</v>
      </c>
      <c r="R60" s="30">
        <v>0.04</v>
      </c>
      <c r="S60" s="28">
        <v>0.01</v>
      </c>
      <c r="T60" s="29">
        <v>0.02</v>
      </c>
      <c r="U60" s="25" t="s">
        <v>511</v>
      </c>
      <c r="V60" s="25" t="s">
        <v>511</v>
      </c>
      <c r="W60" s="30">
        <v>0.03</v>
      </c>
      <c r="X60" s="10"/>
    </row>
    <row r="61" spans="1:24" x14ac:dyDescent="0.35">
      <c r="A61" s="11"/>
      <c r="B61" s="22" t="s">
        <v>449</v>
      </c>
      <c r="C61" s="24" t="s">
        <v>1363</v>
      </c>
      <c r="D61" s="24" t="s">
        <v>449</v>
      </c>
      <c r="E61" s="25" t="s">
        <v>449</v>
      </c>
      <c r="F61" s="25" t="s">
        <v>449</v>
      </c>
      <c r="G61" s="25" t="s">
        <v>736</v>
      </c>
      <c r="H61" s="25" t="s">
        <v>836</v>
      </c>
      <c r="I61" s="26" t="s">
        <v>449</v>
      </c>
      <c r="J61" s="24" t="s">
        <v>449</v>
      </c>
      <c r="K61" s="26" t="s">
        <v>449</v>
      </c>
      <c r="L61" s="24" t="s">
        <v>498</v>
      </c>
      <c r="M61" s="25" t="s">
        <v>449</v>
      </c>
      <c r="N61" s="25" t="s">
        <v>449</v>
      </c>
      <c r="O61" s="25" t="s">
        <v>449</v>
      </c>
      <c r="P61" s="25" t="s">
        <v>449</v>
      </c>
      <c r="Q61" s="25" t="s">
        <v>449</v>
      </c>
      <c r="R61" s="26" t="s">
        <v>839</v>
      </c>
      <c r="S61" s="24" t="s">
        <v>493</v>
      </c>
      <c r="T61" s="25" t="s">
        <v>567</v>
      </c>
      <c r="U61" s="25" t="s">
        <v>449</v>
      </c>
      <c r="V61" s="25" t="s">
        <v>449</v>
      </c>
      <c r="W61" s="26" t="s">
        <v>494</v>
      </c>
      <c r="X61" s="10"/>
    </row>
    <row r="62" spans="1:24" x14ac:dyDescent="0.35">
      <c r="A62" s="11"/>
      <c r="B62" s="8" t="s">
        <v>1763</v>
      </c>
      <c r="C62" s="9">
        <v>55</v>
      </c>
      <c r="D62" s="10">
        <v>15</v>
      </c>
      <c r="E62" s="5">
        <v>5</v>
      </c>
      <c r="F62" s="5">
        <v>14</v>
      </c>
      <c r="G62" s="5">
        <v>4</v>
      </c>
      <c r="H62" s="5">
        <v>11</v>
      </c>
      <c r="I62" s="11">
        <v>5</v>
      </c>
      <c r="J62" s="10">
        <v>55</v>
      </c>
      <c r="K62" s="11" t="s">
        <v>486</v>
      </c>
      <c r="L62" s="10">
        <v>15</v>
      </c>
      <c r="M62" s="5">
        <v>13</v>
      </c>
      <c r="N62" s="5">
        <v>7</v>
      </c>
      <c r="O62" s="5">
        <v>10</v>
      </c>
      <c r="P62" s="5">
        <v>5</v>
      </c>
      <c r="Q62" s="5">
        <v>1</v>
      </c>
      <c r="R62" s="11">
        <v>3</v>
      </c>
      <c r="S62" s="10">
        <v>13</v>
      </c>
      <c r="T62" s="5">
        <v>19</v>
      </c>
      <c r="U62" s="5">
        <v>15</v>
      </c>
      <c r="V62" s="5">
        <v>4</v>
      </c>
      <c r="W62" s="11">
        <v>1</v>
      </c>
      <c r="X62" s="10"/>
    </row>
    <row r="63" spans="1:24" x14ac:dyDescent="0.35">
      <c r="A63" s="11"/>
      <c r="B63" s="8" t="s">
        <v>449</v>
      </c>
      <c r="C63" s="12">
        <v>0.01</v>
      </c>
      <c r="D63" s="13">
        <v>0.01</v>
      </c>
      <c r="E63" s="14">
        <v>0.01</v>
      </c>
      <c r="F63" s="14">
        <v>0.01</v>
      </c>
      <c r="G63" s="14">
        <v>0.01</v>
      </c>
      <c r="H63" s="14">
        <v>0.01</v>
      </c>
      <c r="I63" s="15">
        <v>0.01</v>
      </c>
      <c r="J63" s="13">
        <v>0.01</v>
      </c>
      <c r="K63" s="11" t="s">
        <v>486</v>
      </c>
      <c r="L63" s="13">
        <v>0.01</v>
      </c>
      <c r="M63" s="14">
        <v>0.01</v>
      </c>
      <c r="N63" s="14">
        <v>0.02</v>
      </c>
      <c r="O63" s="14">
        <v>0.01</v>
      </c>
      <c r="P63" s="14">
        <v>0.01</v>
      </c>
      <c r="Q63" s="14">
        <v>0.01</v>
      </c>
      <c r="R63" s="15">
        <v>0.01</v>
      </c>
      <c r="S63" s="13">
        <v>0.01</v>
      </c>
      <c r="T63" s="14">
        <v>0.01</v>
      </c>
      <c r="U63" s="14">
        <v>0.01</v>
      </c>
      <c r="V63" s="14">
        <v>0.01</v>
      </c>
      <c r="W63" s="11" t="s">
        <v>511</v>
      </c>
      <c r="X63" s="10"/>
    </row>
    <row r="64" spans="1:24" x14ac:dyDescent="0.35">
      <c r="A64" s="11"/>
      <c r="B64" s="8" t="s">
        <v>449</v>
      </c>
      <c r="C64" s="10" t="s">
        <v>886</v>
      </c>
      <c r="D64" s="10" t="s">
        <v>449</v>
      </c>
      <c r="E64" s="5" t="s">
        <v>449</v>
      </c>
      <c r="F64" s="5" t="s">
        <v>449</v>
      </c>
      <c r="G64" s="5" t="s">
        <v>449</v>
      </c>
      <c r="H64" s="5" t="s">
        <v>449</v>
      </c>
      <c r="I64" s="11" t="s">
        <v>449</v>
      </c>
      <c r="J64" s="10" t="s">
        <v>514</v>
      </c>
      <c r="K64" s="11" t="s">
        <v>449</v>
      </c>
      <c r="L64" s="10" t="s">
        <v>449</v>
      </c>
      <c r="M64" s="5" t="s">
        <v>449</v>
      </c>
      <c r="N64" s="5" t="s">
        <v>449</v>
      </c>
      <c r="O64" s="5" t="s">
        <v>449</v>
      </c>
      <c r="P64" s="5" t="s">
        <v>449</v>
      </c>
      <c r="Q64" s="5" t="s">
        <v>449</v>
      </c>
      <c r="R64" s="11" t="s">
        <v>449</v>
      </c>
      <c r="S64" s="10" t="s">
        <v>449</v>
      </c>
      <c r="T64" s="5" t="s">
        <v>449</v>
      </c>
      <c r="U64" s="5" t="s">
        <v>449</v>
      </c>
      <c r="V64" s="5" t="s">
        <v>449</v>
      </c>
      <c r="W64" s="11" t="s">
        <v>449</v>
      </c>
      <c r="X64" s="10"/>
    </row>
    <row r="65" spans="1:24" x14ac:dyDescent="0.35">
      <c r="A65" s="11"/>
      <c r="B65" s="22" t="s">
        <v>1764</v>
      </c>
      <c r="C65" s="23">
        <v>40</v>
      </c>
      <c r="D65" s="24">
        <v>11</v>
      </c>
      <c r="E65" s="25">
        <v>6</v>
      </c>
      <c r="F65" s="25">
        <v>10</v>
      </c>
      <c r="G65" s="25">
        <v>5</v>
      </c>
      <c r="H65" s="25">
        <v>6</v>
      </c>
      <c r="I65" s="26">
        <v>1</v>
      </c>
      <c r="J65" s="24">
        <v>38</v>
      </c>
      <c r="K65" s="26">
        <v>1</v>
      </c>
      <c r="L65" s="24">
        <v>5</v>
      </c>
      <c r="M65" s="25">
        <v>11</v>
      </c>
      <c r="N65" s="25">
        <v>2</v>
      </c>
      <c r="O65" s="25">
        <v>12</v>
      </c>
      <c r="P65" s="25">
        <v>3</v>
      </c>
      <c r="Q65" s="25">
        <v>1</v>
      </c>
      <c r="R65" s="26">
        <v>2</v>
      </c>
      <c r="S65" s="24">
        <v>9</v>
      </c>
      <c r="T65" s="25">
        <v>13</v>
      </c>
      <c r="U65" s="25">
        <v>8</v>
      </c>
      <c r="V65" s="25" t="s">
        <v>511</v>
      </c>
      <c r="W65" s="26">
        <v>2</v>
      </c>
      <c r="X65" s="10"/>
    </row>
    <row r="66" spans="1:24" x14ac:dyDescent="0.35">
      <c r="A66" s="11"/>
      <c r="B66" s="22" t="s">
        <v>449</v>
      </c>
      <c r="C66" s="27">
        <v>0.01</v>
      </c>
      <c r="D66" s="28">
        <v>0.01</v>
      </c>
      <c r="E66" s="29">
        <v>0.01</v>
      </c>
      <c r="F66" s="29">
        <v>0.01</v>
      </c>
      <c r="G66" s="29">
        <v>0.01</v>
      </c>
      <c r="H66" s="29">
        <v>0.01</v>
      </c>
      <c r="I66" s="26" t="s">
        <v>511</v>
      </c>
      <c r="J66" s="28">
        <v>0.01</v>
      </c>
      <c r="K66" s="26" t="s">
        <v>511</v>
      </c>
      <c r="L66" s="24" t="s">
        <v>511</v>
      </c>
      <c r="M66" s="29">
        <v>0.01</v>
      </c>
      <c r="N66" s="25" t="s">
        <v>511</v>
      </c>
      <c r="O66" s="29">
        <v>0.01</v>
      </c>
      <c r="P66" s="25" t="s">
        <v>511</v>
      </c>
      <c r="Q66" s="25" t="s">
        <v>511</v>
      </c>
      <c r="R66" s="30">
        <v>0.01</v>
      </c>
      <c r="S66" s="28">
        <v>0.01</v>
      </c>
      <c r="T66" s="29">
        <v>0.01</v>
      </c>
      <c r="U66" s="29">
        <v>0.01</v>
      </c>
      <c r="V66" s="25" t="s">
        <v>511</v>
      </c>
      <c r="W66" s="26" t="s">
        <v>511</v>
      </c>
      <c r="X66" s="10"/>
    </row>
    <row r="67" spans="1:24" x14ac:dyDescent="0.35">
      <c r="A67" s="11"/>
      <c r="B67" s="22" t="s">
        <v>449</v>
      </c>
      <c r="C67" s="24" t="s">
        <v>449</v>
      </c>
      <c r="D67" s="24" t="s">
        <v>449</v>
      </c>
      <c r="E67" s="25" t="s">
        <v>449</v>
      </c>
      <c r="F67" s="25" t="s">
        <v>449</v>
      </c>
      <c r="G67" s="25" t="s">
        <v>449</v>
      </c>
      <c r="H67" s="25" t="s">
        <v>449</v>
      </c>
      <c r="I67" s="26" t="s">
        <v>449</v>
      </c>
      <c r="J67" s="24" t="s">
        <v>505</v>
      </c>
      <c r="K67" s="26" t="s">
        <v>449</v>
      </c>
      <c r="L67" s="24" t="s">
        <v>449</v>
      </c>
      <c r="M67" s="25" t="s">
        <v>449</v>
      </c>
      <c r="N67" s="25" t="s">
        <v>449</v>
      </c>
      <c r="O67" s="25" t="s">
        <v>449</v>
      </c>
      <c r="P67" s="25" t="s">
        <v>449</v>
      </c>
      <c r="Q67" s="25" t="s">
        <v>449</v>
      </c>
      <c r="R67" s="26" t="s">
        <v>449</v>
      </c>
      <c r="S67" s="24" t="s">
        <v>449</v>
      </c>
      <c r="T67" s="25" t="s">
        <v>449</v>
      </c>
      <c r="U67" s="25" t="s">
        <v>449</v>
      </c>
      <c r="V67" s="25" t="s">
        <v>449</v>
      </c>
      <c r="W67" s="26" t="s">
        <v>449</v>
      </c>
      <c r="X67" s="10"/>
    </row>
    <row r="68" spans="1:24" x14ac:dyDescent="0.35">
      <c r="A68" s="11"/>
      <c r="B68" s="8" t="s">
        <v>1765</v>
      </c>
      <c r="C68" s="9">
        <v>121</v>
      </c>
      <c r="D68" s="10">
        <v>42</v>
      </c>
      <c r="E68" s="5">
        <v>9</v>
      </c>
      <c r="F68" s="5">
        <v>16</v>
      </c>
      <c r="G68" s="5">
        <v>11</v>
      </c>
      <c r="H68" s="5">
        <v>29</v>
      </c>
      <c r="I68" s="11">
        <v>8</v>
      </c>
      <c r="J68" s="10">
        <v>116</v>
      </c>
      <c r="K68" s="11">
        <v>3</v>
      </c>
      <c r="L68" s="10">
        <v>38</v>
      </c>
      <c r="M68" s="5">
        <v>13</v>
      </c>
      <c r="N68" s="5">
        <v>14</v>
      </c>
      <c r="O68" s="5">
        <v>23</v>
      </c>
      <c r="P68" s="5">
        <v>12</v>
      </c>
      <c r="Q68" s="5">
        <v>3</v>
      </c>
      <c r="R68" s="11">
        <v>7</v>
      </c>
      <c r="S68" s="10">
        <v>32</v>
      </c>
      <c r="T68" s="5">
        <v>37</v>
      </c>
      <c r="U68" s="5">
        <v>26</v>
      </c>
      <c r="V68" s="5">
        <v>1</v>
      </c>
      <c r="W68" s="11">
        <v>8</v>
      </c>
      <c r="X68" s="10"/>
    </row>
    <row r="69" spans="1:24" x14ac:dyDescent="0.35">
      <c r="A69" s="11"/>
      <c r="B69" s="8" t="s">
        <v>449</v>
      </c>
      <c r="C69" s="12">
        <v>0.02</v>
      </c>
      <c r="D69" s="13">
        <v>0.02</v>
      </c>
      <c r="E69" s="14">
        <v>0.02</v>
      </c>
      <c r="F69" s="14">
        <v>0.02</v>
      </c>
      <c r="G69" s="14">
        <v>0.02</v>
      </c>
      <c r="H69" s="14">
        <v>0.04</v>
      </c>
      <c r="I69" s="15">
        <v>0.02</v>
      </c>
      <c r="J69" s="13">
        <v>0.03</v>
      </c>
      <c r="K69" s="11" t="s">
        <v>511</v>
      </c>
      <c r="L69" s="13">
        <v>0.04</v>
      </c>
      <c r="M69" s="14">
        <v>0.01</v>
      </c>
      <c r="N69" s="14">
        <v>0.04</v>
      </c>
      <c r="O69" s="14">
        <v>0.02</v>
      </c>
      <c r="P69" s="14">
        <v>0.02</v>
      </c>
      <c r="Q69" s="14">
        <v>0.02</v>
      </c>
      <c r="R69" s="15">
        <v>0.03</v>
      </c>
      <c r="S69" s="13">
        <v>0.03</v>
      </c>
      <c r="T69" s="14">
        <v>0.03</v>
      </c>
      <c r="U69" s="14">
        <v>0.02</v>
      </c>
      <c r="V69" s="5" t="s">
        <v>511</v>
      </c>
      <c r="W69" s="15">
        <v>0.02</v>
      </c>
      <c r="X69" s="10"/>
    </row>
    <row r="70" spans="1:24" x14ac:dyDescent="0.35">
      <c r="A70" s="11"/>
      <c r="B70" s="8" t="s">
        <v>449</v>
      </c>
      <c r="C70" s="10" t="s">
        <v>1027</v>
      </c>
      <c r="D70" s="10" t="s">
        <v>449</v>
      </c>
      <c r="E70" s="5" t="s">
        <v>449</v>
      </c>
      <c r="F70" s="5" t="s">
        <v>449</v>
      </c>
      <c r="G70" s="5" t="s">
        <v>449</v>
      </c>
      <c r="H70" s="5" t="s">
        <v>614</v>
      </c>
      <c r="I70" s="11" t="s">
        <v>449</v>
      </c>
      <c r="J70" s="10" t="s">
        <v>514</v>
      </c>
      <c r="K70" s="11" t="s">
        <v>449</v>
      </c>
      <c r="L70" s="10" t="s">
        <v>566</v>
      </c>
      <c r="M70" s="5" t="s">
        <v>449</v>
      </c>
      <c r="N70" s="5" t="s">
        <v>569</v>
      </c>
      <c r="O70" s="5" t="s">
        <v>449</v>
      </c>
      <c r="P70" s="5" t="s">
        <v>449</v>
      </c>
      <c r="Q70" s="5" t="s">
        <v>449</v>
      </c>
      <c r="R70" s="11" t="s">
        <v>449</v>
      </c>
      <c r="S70" s="10" t="s">
        <v>647</v>
      </c>
      <c r="T70" s="5" t="s">
        <v>647</v>
      </c>
      <c r="U70" s="5" t="s">
        <v>647</v>
      </c>
      <c r="V70" s="5" t="s">
        <v>449</v>
      </c>
      <c r="W70" s="11" t="s">
        <v>647</v>
      </c>
      <c r="X70" s="10"/>
    </row>
    <row r="71" spans="1:24" x14ac:dyDescent="0.35">
      <c r="A71" s="11"/>
      <c r="B71" s="22" t="s">
        <v>1766</v>
      </c>
      <c r="C71" s="23">
        <v>34</v>
      </c>
      <c r="D71" s="24">
        <v>20</v>
      </c>
      <c r="E71" s="25">
        <v>2</v>
      </c>
      <c r="F71" s="25">
        <v>3</v>
      </c>
      <c r="G71" s="25">
        <v>3</v>
      </c>
      <c r="H71" s="25">
        <v>4</v>
      </c>
      <c r="I71" s="26">
        <v>3</v>
      </c>
      <c r="J71" s="24">
        <v>26</v>
      </c>
      <c r="K71" s="26">
        <v>7</v>
      </c>
      <c r="L71" s="24">
        <v>5</v>
      </c>
      <c r="M71" s="25">
        <v>7</v>
      </c>
      <c r="N71" s="25">
        <v>1</v>
      </c>
      <c r="O71" s="25">
        <v>8</v>
      </c>
      <c r="P71" s="25">
        <v>7</v>
      </c>
      <c r="Q71" s="25">
        <v>5</v>
      </c>
      <c r="R71" s="26">
        <v>1</v>
      </c>
      <c r="S71" s="24">
        <v>5</v>
      </c>
      <c r="T71" s="25">
        <v>13</v>
      </c>
      <c r="U71" s="25">
        <v>7</v>
      </c>
      <c r="V71" s="25">
        <v>5</v>
      </c>
      <c r="W71" s="26">
        <v>1</v>
      </c>
      <c r="X71" s="10"/>
    </row>
    <row r="72" spans="1:24" x14ac:dyDescent="0.35">
      <c r="A72" s="11"/>
      <c r="B72" s="22" t="s">
        <v>449</v>
      </c>
      <c r="C72" s="27">
        <v>0.01</v>
      </c>
      <c r="D72" s="28">
        <v>0.01</v>
      </c>
      <c r="E72" s="25" t="s">
        <v>511</v>
      </c>
      <c r="F72" s="25" t="s">
        <v>511</v>
      </c>
      <c r="G72" s="25" t="s">
        <v>511</v>
      </c>
      <c r="H72" s="29">
        <v>0.01</v>
      </c>
      <c r="I72" s="30">
        <v>0.01</v>
      </c>
      <c r="J72" s="28">
        <v>0.01</v>
      </c>
      <c r="K72" s="30">
        <v>0.01</v>
      </c>
      <c r="L72" s="24" t="s">
        <v>511</v>
      </c>
      <c r="M72" s="29">
        <v>0.01</v>
      </c>
      <c r="N72" s="25" t="s">
        <v>511</v>
      </c>
      <c r="O72" s="29">
        <v>0.01</v>
      </c>
      <c r="P72" s="29">
        <v>0.01</v>
      </c>
      <c r="Q72" s="29">
        <v>0.02</v>
      </c>
      <c r="R72" s="26" t="s">
        <v>511</v>
      </c>
      <c r="S72" s="24" t="s">
        <v>511</v>
      </c>
      <c r="T72" s="29">
        <v>0.01</v>
      </c>
      <c r="U72" s="29">
        <v>0.01</v>
      </c>
      <c r="V72" s="29">
        <v>0.01</v>
      </c>
      <c r="W72" s="26" t="s">
        <v>511</v>
      </c>
      <c r="X72" s="10"/>
    </row>
    <row r="73" spans="1:24" x14ac:dyDescent="0.35">
      <c r="A73" s="11"/>
      <c r="B73" s="22" t="s">
        <v>449</v>
      </c>
      <c r="C73" s="24" t="s">
        <v>449</v>
      </c>
      <c r="D73" s="24" t="s">
        <v>449</v>
      </c>
      <c r="E73" s="25" t="s">
        <v>449</v>
      </c>
      <c r="F73" s="25" t="s">
        <v>449</v>
      </c>
      <c r="G73" s="25" t="s">
        <v>449</v>
      </c>
      <c r="H73" s="25" t="s">
        <v>449</v>
      </c>
      <c r="I73" s="26" t="s">
        <v>449</v>
      </c>
      <c r="J73" s="24" t="s">
        <v>449</v>
      </c>
      <c r="K73" s="26" t="s">
        <v>449</v>
      </c>
      <c r="L73" s="24" t="s">
        <v>449</v>
      </c>
      <c r="M73" s="25" t="s">
        <v>449</v>
      </c>
      <c r="N73" s="25" t="s">
        <v>449</v>
      </c>
      <c r="O73" s="25" t="s">
        <v>449</v>
      </c>
      <c r="P73" s="25" t="s">
        <v>449</v>
      </c>
      <c r="Q73" s="25" t="s">
        <v>1264</v>
      </c>
      <c r="R73" s="26" t="s">
        <v>449</v>
      </c>
      <c r="S73" s="24" t="s">
        <v>449</v>
      </c>
      <c r="T73" s="25" t="s">
        <v>449</v>
      </c>
      <c r="U73" s="25" t="s">
        <v>449</v>
      </c>
      <c r="V73" s="25" t="s">
        <v>449</v>
      </c>
      <c r="W73" s="26" t="s">
        <v>449</v>
      </c>
      <c r="X73" s="10"/>
    </row>
    <row r="74" spans="1:24" x14ac:dyDescent="0.35">
      <c r="A74" s="11"/>
      <c r="B74" s="8" t="s">
        <v>1767</v>
      </c>
      <c r="C74" s="9">
        <v>117</v>
      </c>
      <c r="D74" s="10">
        <v>82</v>
      </c>
      <c r="E74" s="5">
        <v>4</v>
      </c>
      <c r="F74" s="5">
        <v>20</v>
      </c>
      <c r="G74" s="5">
        <v>8</v>
      </c>
      <c r="H74" s="5" t="s">
        <v>486</v>
      </c>
      <c r="I74" s="11">
        <v>4</v>
      </c>
      <c r="J74" s="10">
        <v>82</v>
      </c>
      <c r="K74" s="11">
        <v>35</v>
      </c>
      <c r="L74" s="10">
        <v>12</v>
      </c>
      <c r="M74" s="5">
        <v>23</v>
      </c>
      <c r="N74" s="5" t="s">
        <v>486</v>
      </c>
      <c r="O74" s="5">
        <v>39</v>
      </c>
      <c r="P74" s="5">
        <v>35</v>
      </c>
      <c r="Q74" s="5">
        <v>4</v>
      </c>
      <c r="R74" s="11" t="s">
        <v>486</v>
      </c>
      <c r="S74" s="10">
        <v>12</v>
      </c>
      <c r="T74" s="5">
        <v>12</v>
      </c>
      <c r="U74" s="5">
        <v>51</v>
      </c>
      <c r="V74" s="5">
        <v>39</v>
      </c>
      <c r="W74" s="11" t="s">
        <v>486</v>
      </c>
      <c r="X74" s="10"/>
    </row>
    <row r="75" spans="1:24" x14ac:dyDescent="0.35">
      <c r="A75" s="11"/>
      <c r="B75" s="8" t="s">
        <v>449</v>
      </c>
      <c r="C75" s="12">
        <v>0.02</v>
      </c>
      <c r="D75" s="13">
        <v>0.04</v>
      </c>
      <c r="E75" s="14">
        <v>0.01</v>
      </c>
      <c r="F75" s="14">
        <v>0.02</v>
      </c>
      <c r="G75" s="14">
        <v>0.01</v>
      </c>
      <c r="H75" s="5" t="s">
        <v>486</v>
      </c>
      <c r="I75" s="15">
        <v>0.01</v>
      </c>
      <c r="J75" s="13">
        <v>0.02</v>
      </c>
      <c r="K75" s="15">
        <v>0.04</v>
      </c>
      <c r="L75" s="13">
        <v>0.01</v>
      </c>
      <c r="M75" s="14">
        <v>0.02</v>
      </c>
      <c r="N75" s="5" t="s">
        <v>486</v>
      </c>
      <c r="O75" s="14">
        <v>0.03</v>
      </c>
      <c r="P75" s="14">
        <v>0.05</v>
      </c>
      <c r="Q75" s="14">
        <v>0.02</v>
      </c>
      <c r="R75" s="11" t="s">
        <v>486</v>
      </c>
      <c r="S75" s="13">
        <v>0.01</v>
      </c>
      <c r="T75" s="14">
        <v>0.01</v>
      </c>
      <c r="U75" s="14">
        <v>0.04</v>
      </c>
      <c r="V75" s="14">
        <v>0.08</v>
      </c>
      <c r="W75" s="11" t="s">
        <v>486</v>
      </c>
      <c r="X75" s="10"/>
    </row>
    <row r="76" spans="1:24" x14ac:dyDescent="0.35">
      <c r="A76" s="11"/>
      <c r="B76" s="8" t="s">
        <v>449</v>
      </c>
      <c r="C76" s="10" t="s">
        <v>1689</v>
      </c>
      <c r="D76" s="10" t="s">
        <v>800</v>
      </c>
      <c r="E76" s="5" t="s">
        <v>557</v>
      </c>
      <c r="F76" s="5" t="s">
        <v>557</v>
      </c>
      <c r="G76" s="5" t="s">
        <v>557</v>
      </c>
      <c r="H76" s="5" t="s">
        <v>449</v>
      </c>
      <c r="I76" s="11" t="s">
        <v>557</v>
      </c>
      <c r="J76" s="10" t="s">
        <v>449</v>
      </c>
      <c r="K76" s="11" t="s">
        <v>506</v>
      </c>
      <c r="L76" s="10" t="s">
        <v>449</v>
      </c>
      <c r="M76" s="5" t="s">
        <v>517</v>
      </c>
      <c r="N76" s="5" t="s">
        <v>449</v>
      </c>
      <c r="O76" s="5" t="s">
        <v>758</v>
      </c>
      <c r="P76" s="5" t="s">
        <v>803</v>
      </c>
      <c r="Q76" s="5" t="s">
        <v>517</v>
      </c>
      <c r="R76" s="11" t="s">
        <v>449</v>
      </c>
      <c r="S76" s="10" t="s">
        <v>449</v>
      </c>
      <c r="T76" s="5" t="s">
        <v>449</v>
      </c>
      <c r="U76" s="5" t="s">
        <v>737</v>
      </c>
      <c r="V76" s="5" t="s">
        <v>733</v>
      </c>
      <c r="W76" s="11" t="s">
        <v>449</v>
      </c>
      <c r="X76" s="10"/>
    </row>
    <row r="77" spans="1:24" x14ac:dyDescent="0.35">
      <c r="A77" s="11"/>
      <c r="B77" s="22" t="s">
        <v>1768</v>
      </c>
      <c r="C77" s="23">
        <v>36</v>
      </c>
      <c r="D77" s="24">
        <v>14</v>
      </c>
      <c r="E77" s="25">
        <v>4</v>
      </c>
      <c r="F77" s="25">
        <v>7</v>
      </c>
      <c r="G77" s="25">
        <v>5</v>
      </c>
      <c r="H77" s="25">
        <v>3</v>
      </c>
      <c r="I77" s="26">
        <v>3</v>
      </c>
      <c r="J77" s="24">
        <v>23</v>
      </c>
      <c r="K77" s="26">
        <v>11</v>
      </c>
      <c r="L77" s="24">
        <v>8</v>
      </c>
      <c r="M77" s="25">
        <v>6</v>
      </c>
      <c r="N77" s="25">
        <v>3</v>
      </c>
      <c r="O77" s="25">
        <v>11</v>
      </c>
      <c r="P77" s="25">
        <v>4</v>
      </c>
      <c r="Q77" s="25" t="s">
        <v>486</v>
      </c>
      <c r="R77" s="26">
        <v>2</v>
      </c>
      <c r="S77" s="24">
        <v>10</v>
      </c>
      <c r="T77" s="25">
        <v>11</v>
      </c>
      <c r="U77" s="25">
        <v>5</v>
      </c>
      <c r="V77" s="25">
        <v>4</v>
      </c>
      <c r="W77" s="26">
        <v>2</v>
      </c>
      <c r="X77" s="10"/>
    </row>
    <row r="78" spans="1:24" x14ac:dyDescent="0.35">
      <c r="A78" s="11"/>
      <c r="B78" s="22" t="s">
        <v>449</v>
      </c>
      <c r="C78" s="27">
        <v>0.01</v>
      </c>
      <c r="D78" s="28">
        <v>0.01</v>
      </c>
      <c r="E78" s="29">
        <v>0.01</v>
      </c>
      <c r="F78" s="29">
        <v>0.01</v>
      </c>
      <c r="G78" s="29">
        <v>0.01</v>
      </c>
      <c r="H78" s="25" t="s">
        <v>511</v>
      </c>
      <c r="I78" s="30">
        <v>0.01</v>
      </c>
      <c r="J78" s="28">
        <v>0.01</v>
      </c>
      <c r="K78" s="30">
        <v>0.01</v>
      </c>
      <c r="L78" s="28">
        <v>0.01</v>
      </c>
      <c r="M78" s="25" t="s">
        <v>511</v>
      </c>
      <c r="N78" s="29">
        <v>0.01</v>
      </c>
      <c r="O78" s="29">
        <v>0.01</v>
      </c>
      <c r="P78" s="25" t="s">
        <v>511</v>
      </c>
      <c r="Q78" s="25" t="s">
        <v>486</v>
      </c>
      <c r="R78" s="30">
        <v>0.01</v>
      </c>
      <c r="S78" s="28">
        <v>0.01</v>
      </c>
      <c r="T78" s="29">
        <v>0.01</v>
      </c>
      <c r="U78" s="25" t="s">
        <v>511</v>
      </c>
      <c r="V78" s="29">
        <v>0.01</v>
      </c>
      <c r="W78" s="30">
        <v>0.01</v>
      </c>
      <c r="X78" s="10"/>
    </row>
    <row r="79" spans="1:24" x14ac:dyDescent="0.35">
      <c r="A79" s="11"/>
      <c r="B79" s="22" t="s">
        <v>449</v>
      </c>
      <c r="C79" s="24" t="s">
        <v>645</v>
      </c>
      <c r="D79" s="24" t="s">
        <v>449</v>
      </c>
      <c r="E79" s="25" t="s">
        <v>449</v>
      </c>
      <c r="F79" s="25" t="s">
        <v>449</v>
      </c>
      <c r="G79" s="25" t="s">
        <v>449</v>
      </c>
      <c r="H79" s="25" t="s">
        <v>449</v>
      </c>
      <c r="I79" s="26" t="s">
        <v>449</v>
      </c>
      <c r="J79" s="24" t="s">
        <v>449</v>
      </c>
      <c r="K79" s="26" t="s">
        <v>449</v>
      </c>
      <c r="L79" s="24" t="s">
        <v>449</v>
      </c>
      <c r="M79" s="25" t="s">
        <v>449</v>
      </c>
      <c r="N79" s="25" t="s">
        <v>449</v>
      </c>
      <c r="O79" s="25" t="s">
        <v>449</v>
      </c>
      <c r="P79" s="25" t="s">
        <v>449</v>
      </c>
      <c r="Q79" s="25" t="s">
        <v>449</v>
      </c>
      <c r="R79" s="26" t="s">
        <v>449</v>
      </c>
      <c r="S79" s="24" t="s">
        <v>449</v>
      </c>
      <c r="T79" s="25" t="s">
        <v>449</v>
      </c>
      <c r="U79" s="25" t="s">
        <v>449</v>
      </c>
      <c r="V79" s="25" t="s">
        <v>449</v>
      </c>
      <c r="W79" s="26" t="s">
        <v>449</v>
      </c>
      <c r="X79" s="10"/>
    </row>
    <row r="80" spans="1:24" x14ac:dyDescent="0.35">
      <c r="A80" s="11"/>
      <c r="B80" s="8" t="s">
        <v>1769</v>
      </c>
      <c r="C80" s="9">
        <v>9</v>
      </c>
      <c r="D80" s="10">
        <v>5</v>
      </c>
      <c r="E80" s="5" t="s">
        <v>486</v>
      </c>
      <c r="F80" s="5">
        <v>1</v>
      </c>
      <c r="G80" s="5">
        <v>1</v>
      </c>
      <c r="H80" s="5" t="s">
        <v>511</v>
      </c>
      <c r="I80" s="11">
        <v>1</v>
      </c>
      <c r="J80" s="10">
        <v>8</v>
      </c>
      <c r="K80" s="11">
        <v>1</v>
      </c>
      <c r="L80" s="10">
        <v>1</v>
      </c>
      <c r="M80" s="5">
        <v>3</v>
      </c>
      <c r="N80" s="5">
        <v>1</v>
      </c>
      <c r="O80" s="5">
        <v>2</v>
      </c>
      <c r="P80" s="5">
        <v>2</v>
      </c>
      <c r="Q80" s="5" t="s">
        <v>511</v>
      </c>
      <c r="R80" s="11" t="s">
        <v>486</v>
      </c>
      <c r="S80" s="10">
        <v>1</v>
      </c>
      <c r="T80" s="5">
        <v>2</v>
      </c>
      <c r="U80" s="5">
        <v>4</v>
      </c>
      <c r="V80" s="5">
        <v>1</v>
      </c>
      <c r="W80" s="11" t="s">
        <v>511</v>
      </c>
      <c r="X80" s="10"/>
    </row>
    <row r="81" spans="1:24" x14ac:dyDescent="0.35">
      <c r="A81" s="11"/>
      <c r="B81" s="8" t="s">
        <v>449</v>
      </c>
      <c r="C81" s="9" t="s">
        <v>511</v>
      </c>
      <c r="D81" s="10" t="s">
        <v>511</v>
      </c>
      <c r="E81" s="5" t="s">
        <v>486</v>
      </c>
      <c r="F81" s="5" t="s">
        <v>511</v>
      </c>
      <c r="G81" s="5" t="s">
        <v>511</v>
      </c>
      <c r="H81" s="5" t="s">
        <v>511</v>
      </c>
      <c r="I81" s="11" t="s">
        <v>511</v>
      </c>
      <c r="J81" s="10" t="s">
        <v>511</v>
      </c>
      <c r="K81" s="11" t="s">
        <v>511</v>
      </c>
      <c r="L81" s="10" t="s">
        <v>511</v>
      </c>
      <c r="M81" s="5" t="s">
        <v>511</v>
      </c>
      <c r="N81" s="5" t="s">
        <v>511</v>
      </c>
      <c r="O81" s="5" t="s">
        <v>511</v>
      </c>
      <c r="P81" s="5" t="s">
        <v>511</v>
      </c>
      <c r="Q81" s="5" t="s">
        <v>511</v>
      </c>
      <c r="R81" s="11" t="s">
        <v>486</v>
      </c>
      <c r="S81" s="10" t="s">
        <v>511</v>
      </c>
      <c r="T81" s="5" t="s">
        <v>511</v>
      </c>
      <c r="U81" s="5" t="s">
        <v>511</v>
      </c>
      <c r="V81" s="5" t="s">
        <v>511</v>
      </c>
      <c r="W81" s="11" t="s">
        <v>511</v>
      </c>
      <c r="X81" s="10"/>
    </row>
    <row r="82" spans="1:24" x14ac:dyDescent="0.35">
      <c r="A82" s="11"/>
      <c r="B82" s="22" t="s">
        <v>1770</v>
      </c>
      <c r="C82" s="23">
        <v>76</v>
      </c>
      <c r="D82" s="24">
        <v>22</v>
      </c>
      <c r="E82" s="25">
        <v>8</v>
      </c>
      <c r="F82" s="25">
        <v>9</v>
      </c>
      <c r="G82" s="25">
        <v>9</v>
      </c>
      <c r="H82" s="25">
        <v>11</v>
      </c>
      <c r="I82" s="26">
        <v>9</v>
      </c>
      <c r="J82" s="24">
        <v>45</v>
      </c>
      <c r="K82" s="26">
        <v>26</v>
      </c>
      <c r="L82" s="24">
        <v>13</v>
      </c>
      <c r="M82" s="25">
        <v>21</v>
      </c>
      <c r="N82" s="25">
        <v>8</v>
      </c>
      <c r="O82" s="25">
        <v>20</v>
      </c>
      <c r="P82" s="25">
        <v>6</v>
      </c>
      <c r="Q82" s="25" t="s">
        <v>486</v>
      </c>
      <c r="R82" s="26" t="s">
        <v>486</v>
      </c>
      <c r="S82" s="24">
        <v>27</v>
      </c>
      <c r="T82" s="25">
        <v>24</v>
      </c>
      <c r="U82" s="25">
        <v>4</v>
      </c>
      <c r="V82" s="25">
        <v>2</v>
      </c>
      <c r="W82" s="26">
        <v>11</v>
      </c>
      <c r="X82" s="10"/>
    </row>
    <row r="83" spans="1:24" x14ac:dyDescent="0.35">
      <c r="A83" s="11"/>
      <c r="B83" s="22" t="s">
        <v>449</v>
      </c>
      <c r="C83" s="27">
        <v>0.01</v>
      </c>
      <c r="D83" s="28">
        <v>0.01</v>
      </c>
      <c r="E83" s="29">
        <v>0.02</v>
      </c>
      <c r="F83" s="29">
        <v>0.01</v>
      </c>
      <c r="G83" s="29">
        <v>0.01</v>
      </c>
      <c r="H83" s="29">
        <v>0.01</v>
      </c>
      <c r="I83" s="30">
        <v>0.02</v>
      </c>
      <c r="J83" s="28">
        <v>0.01</v>
      </c>
      <c r="K83" s="30">
        <v>0.03</v>
      </c>
      <c r="L83" s="28">
        <v>0.01</v>
      </c>
      <c r="M83" s="29">
        <v>0.02</v>
      </c>
      <c r="N83" s="29">
        <v>0.02</v>
      </c>
      <c r="O83" s="29">
        <v>0.01</v>
      </c>
      <c r="P83" s="29">
        <v>0.01</v>
      </c>
      <c r="Q83" s="25" t="s">
        <v>486</v>
      </c>
      <c r="R83" s="26" t="s">
        <v>486</v>
      </c>
      <c r="S83" s="28">
        <v>0.02</v>
      </c>
      <c r="T83" s="29">
        <v>0.02</v>
      </c>
      <c r="U83" s="25" t="s">
        <v>511</v>
      </c>
      <c r="V83" s="25" t="s">
        <v>511</v>
      </c>
      <c r="W83" s="30">
        <v>0.03</v>
      </c>
      <c r="X83" s="10"/>
    </row>
    <row r="84" spans="1:24" x14ac:dyDescent="0.35">
      <c r="A84" s="11"/>
      <c r="B84" s="22" t="s">
        <v>449</v>
      </c>
      <c r="C84" s="24" t="s">
        <v>1298</v>
      </c>
      <c r="D84" s="24" t="s">
        <v>449</v>
      </c>
      <c r="E84" s="25" t="s">
        <v>449</v>
      </c>
      <c r="F84" s="25" t="s">
        <v>449</v>
      </c>
      <c r="G84" s="25" t="s">
        <v>449</v>
      </c>
      <c r="H84" s="25" t="s">
        <v>449</v>
      </c>
      <c r="I84" s="26" t="s">
        <v>449</v>
      </c>
      <c r="J84" s="24" t="s">
        <v>449</v>
      </c>
      <c r="K84" s="26" t="s">
        <v>506</v>
      </c>
      <c r="L84" s="24" t="s">
        <v>449</v>
      </c>
      <c r="M84" s="25" t="s">
        <v>449</v>
      </c>
      <c r="N84" s="25" t="s">
        <v>449</v>
      </c>
      <c r="O84" s="25" t="s">
        <v>449</v>
      </c>
      <c r="P84" s="25" t="s">
        <v>449</v>
      </c>
      <c r="Q84" s="25" t="s">
        <v>449</v>
      </c>
      <c r="R84" s="26" t="s">
        <v>449</v>
      </c>
      <c r="S84" s="24" t="s">
        <v>494</v>
      </c>
      <c r="T84" s="25" t="s">
        <v>493</v>
      </c>
      <c r="U84" s="25" t="s">
        <v>449</v>
      </c>
      <c r="V84" s="25" t="s">
        <v>449</v>
      </c>
      <c r="W84" s="26" t="s">
        <v>567</v>
      </c>
      <c r="X84" s="10"/>
    </row>
    <row r="85" spans="1:24" x14ac:dyDescent="0.35">
      <c r="A85" s="11"/>
      <c r="B85" s="8" t="s">
        <v>1771</v>
      </c>
      <c r="C85" s="9">
        <v>80</v>
      </c>
      <c r="D85" s="10">
        <v>34</v>
      </c>
      <c r="E85" s="5">
        <v>7</v>
      </c>
      <c r="F85" s="5">
        <v>18</v>
      </c>
      <c r="G85" s="5">
        <v>8</v>
      </c>
      <c r="H85" s="5">
        <v>8</v>
      </c>
      <c r="I85" s="11">
        <v>3</v>
      </c>
      <c r="J85" s="10">
        <v>77</v>
      </c>
      <c r="K85" s="11">
        <v>3</v>
      </c>
      <c r="L85" s="10">
        <v>17</v>
      </c>
      <c r="M85" s="5">
        <v>13</v>
      </c>
      <c r="N85" s="5">
        <v>8</v>
      </c>
      <c r="O85" s="5">
        <v>22</v>
      </c>
      <c r="P85" s="5">
        <v>14</v>
      </c>
      <c r="Q85" s="5">
        <v>5</v>
      </c>
      <c r="R85" s="11">
        <v>1</v>
      </c>
      <c r="S85" s="10">
        <v>12</v>
      </c>
      <c r="T85" s="5">
        <v>27</v>
      </c>
      <c r="U85" s="5">
        <v>27</v>
      </c>
      <c r="V85" s="5">
        <v>8</v>
      </c>
      <c r="W85" s="11">
        <v>2</v>
      </c>
      <c r="X85" s="10"/>
    </row>
    <row r="86" spans="1:24" x14ac:dyDescent="0.35">
      <c r="A86" s="11"/>
      <c r="B86" s="8" t="s">
        <v>449</v>
      </c>
      <c r="C86" s="12">
        <v>0.01</v>
      </c>
      <c r="D86" s="13">
        <v>0.02</v>
      </c>
      <c r="E86" s="14">
        <v>0.02</v>
      </c>
      <c r="F86" s="14">
        <v>0.02</v>
      </c>
      <c r="G86" s="14">
        <v>0.01</v>
      </c>
      <c r="H86" s="14">
        <v>0.01</v>
      </c>
      <c r="I86" s="15">
        <v>0.01</v>
      </c>
      <c r="J86" s="13">
        <v>0.02</v>
      </c>
      <c r="K86" s="11" t="s">
        <v>511</v>
      </c>
      <c r="L86" s="13">
        <v>0.02</v>
      </c>
      <c r="M86" s="14">
        <v>0.01</v>
      </c>
      <c r="N86" s="14">
        <v>0.02</v>
      </c>
      <c r="O86" s="14">
        <v>0.02</v>
      </c>
      <c r="P86" s="14">
        <v>0.02</v>
      </c>
      <c r="Q86" s="14">
        <v>0.02</v>
      </c>
      <c r="R86" s="11" t="s">
        <v>511</v>
      </c>
      <c r="S86" s="13">
        <v>0.01</v>
      </c>
      <c r="T86" s="14">
        <v>0.02</v>
      </c>
      <c r="U86" s="14">
        <v>0.02</v>
      </c>
      <c r="V86" s="14">
        <v>0.02</v>
      </c>
      <c r="W86" s="11" t="s">
        <v>511</v>
      </c>
      <c r="X86" s="10"/>
    </row>
    <row r="87" spans="1:24" x14ac:dyDescent="0.35">
      <c r="A87" s="11"/>
      <c r="B87" s="8" t="s">
        <v>449</v>
      </c>
      <c r="C87" s="10" t="s">
        <v>886</v>
      </c>
      <c r="D87" s="10" t="s">
        <v>449</v>
      </c>
      <c r="E87" s="5" t="s">
        <v>449</v>
      </c>
      <c r="F87" s="5" t="s">
        <v>449</v>
      </c>
      <c r="G87" s="5" t="s">
        <v>449</v>
      </c>
      <c r="H87" s="5" t="s">
        <v>449</v>
      </c>
      <c r="I87" s="11" t="s">
        <v>449</v>
      </c>
      <c r="J87" s="10" t="s">
        <v>514</v>
      </c>
      <c r="K87" s="11" t="s">
        <v>449</v>
      </c>
      <c r="L87" s="10" t="s">
        <v>449</v>
      </c>
      <c r="M87" s="5" t="s">
        <v>449</v>
      </c>
      <c r="N87" s="5" t="s">
        <v>449</v>
      </c>
      <c r="O87" s="5" t="s">
        <v>449</v>
      </c>
      <c r="P87" s="5" t="s">
        <v>449</v>
      </c>
      <c r="Q87" s="5" t="s">
        <v>449</v>
      </c>
      <c r="R87" s="11" t="s">
        <v>449</v>
      </c>
      <c r="S87" s="10" t="s">
        <v>449</v>
      </c>
      <c r="T87" s="5" t="s">
        <v>449</v>
      </c>
      <c r="U87" s="5" t="s">
        <v>449</v>
      </c>
      <c r="V87" s="5" t="s">
        <v>449</v>
      </c>
      <c r="W87" s="11" t="s">
        <v>449</v>
      </c>
      <c r="X87" s="10"/>
    </row>
    <row r="88" spans="1:24" x14ac:dyDescent="0.35">
      <c r="A88" s="11"/>
      <c r="B88" s="22" t="s">
        <v>1772</v>
      </c>
      <c r="C88" s="23">
        <v>81</v>
      </c>
      <c r="D88" s="24">
        <v>21</v>
      </c>
      <c r="E88" s="25">
        <v>2</v>
      </c>
      <c r="F88" s="25">
        <v>18</v>
      </c>
      <c r="G88" s="25">
        <v>8</v>
      </c>
      <c r="H88" s="25">
        <v>15</v>
      </c>
      <c r="I88" s="26">
        <v>16</v>
      </c>
      <c r="J88" s="24">
        <v>77</v>
      </c>
      <c r="K88" s="26">
        <v>1</v>
      </c>
      <c r="L88" s="24">
        <v>15</v>
      </c>
      <c r="M88" s="25">
        <v>18</v>
      </c>
      <c r="N88" s="25">
        <v>6</v>
      </c>
      <c r="O88" s="25">
        <v>22</v>
      </c>
      <c r="P88" s="25">
        <v>9</v>
      </c>
      <c r="Q88" s="25">
        <v>4</v>
      </c>
      <c r="R88" s="26">
        <v>4</v>
      </c>
      <c r="S88" s="24">
        <v>18</v>
      </c>
      <c r="T88" s="25">
        <v>32</v>
      </c>
      <c r="U88" s="25">
        <v>18</v>
      </c>
      <c r="V88" s="25">
        <v>3</v>
      </c>
      <c r="W88" s="26">
        <v>4</v>
      </c>
      <c r="X88" s="10"/>
    </row>
    <row r="89" spans="1:24" x14ac:dyDescent="0.35">
      <c r="A89" s="11"/>
      <c r="B89" s="22" t="s">
        <v>449</v>
      </c>
      <c r="C89" s="27">
        <v>0.01</v>
      </c>
      <c r="D89" s="28">
        <v>0.01</v>
      </c>
      <c r="E89" s="25" t="s">
        <v>511</v>
      </c>
      <c r="F89" s="29">
        <v>0.02</v>
      </c>
      <c r="G89" s="29">
        <v>0.01</v>
      </c>
      <c r="H89" s="29">
        <v>0.02</v>
      </c>
      <c r="I89" s="30">
        <v>0.04</v>
      </c>
      <c r="J89" s="28">
        <v>0.02</v>
      </c>
      <c r="K89" s="26" t="s">
        <v>511</v>
      </c>
      <c r="L89" s="28">
        <v>0.01</v>
      </c>
      <c r="M89" s="29">
        <v>0.01</v>
      </c>
      <c r="N89" s="29">
        <v>0.02</v>
      </c>
      <c r="O89" s="29">
        <v>0.02</v>
      </c>
      <c r="P89" s="29">
        <v>0.01</v>
      </c>
      <c r="Q89" s="29">
        <v>0.02</v>
      </c>
      <c r="R89" s="30">
        <v>0.01</v>
      </c>
      <c r="S89" s="28">
        <v>0.02</v>
      </c>
      <c r="T89" s="29">
        <v>0.02</v>
      </c>
      <c r="U89" s="29">
        <v>0.01</v>
      </c>
      <c r="V89" s="29">
        <v>0.01</v>
      </c>
      <c r="W89" s="30">
        <v>0.01</v>
      </c>
      <c r="X89" s="10"/>
    </row>
    <row r="90" spans="1:24" x14ac:dyDescent="0.35">
      <c r="A90" s="11"/>
      <c r="B90" s="22" t="s">
        <v>449</v>
      </c>
      <c r="C90" s="24" t="s">
        <v>886</v>
      </c>
      <c r="D90" s="24" t="s">
        <v>449</v>
      </c>
      <c r="E90" s="25" t="s">
        <v>449</v>
      </c>
      <c r="F90" s="25" t="s">
        <v>449</v>
      </c>
      <c r="G90" s="25" t="s">
        <v>449</v>
      </c>
      <c r="H90" s="25" t="s">
        <v>449</v>
      </c>
      <c r="I90" s="26" t="s">
        <v>1572</v>
      </c>
      <c r="J90" s="24" t="s">
        <v>514</v>
      </c>
      <c r="K90" s="26" t="s">
        <v>449</v>
      </c>
      <c r="L90" s="24" t="s">
        <v>449</v>
      </c>
      <c r="M90" s="25" t="s">
        <v>449</v>
      </c>
      <c r="N90" s="25" t="s">
        <v>449</v>
      </c>
      <c r="O90" s="25" t="s">
        <v>449</v>
      </c>
      <c r="P90" s="25" t="s">
        <v>449</v>
      </c>
      <c r="Q90" s="25" t="s">
        <v>449</v>
      </c>
      <c r="R90" s="26" t="s">
        <v>449</v>
      </c>
      <c r="S90" s="24" t="s">
        <v>449</v>
      </c>
      <c r="T90" s="25" t="s">
        <v>703</v>
      </c>
      <c r="U90" s="25" t="s">
        <v>449</v>
      </c>
      <c r="V90" s="25" t="s">
        <v>449</v>
      </c>
      <c r="W90" s="26" t="s">
        <v>449</v>
      </c>
      <c r="X90" s="10"/>
    </row>
    <row r="91" spans="1:24" x14ac:dyDescent="0.35">
      <c r="A91" s="11"/>
      <c r="B91" s="8" t="s">
        <v>1774</v>
      </c>
      <c r="C91" s="9">
        <v>27</v>
      </c>
      <c r="D91" s="10">
        <v>10</v>
      </c>
      <c r="E91" s="5">
        <v>5</v>
      </c>
      <c r="F91" s="5">
        <v>3</v>
      </c>
      <c r="G91" s="5">
        <v>7</v>
      </c>
      <c r="H91" s="5" t="s">
        <v>486</v>
      </c>
      <c r="I91" s="11" t="s">
        <v>486</v>
      </c>
      <c r="J91" s="10">
        <v>25</v>
      </c>
      <c r="K91" s="11" t="s">
        <v>486</v>
      </c>
      <c r="L91" s="10">
        <v>3</v>
      </c>
      <c r="M91" s="5">
        <v>7</v>
      </c>
      <c r="N91" s="5" t="s">
        <v>486</v>
      </c>
      <c r="O91" s="5">
        <v>7</v>
      </c>
      <c r="P91" s="5">
        <v>4</v>
      </c>
      <c r="Q91" s="5">
        <v>2</v>
      </c>
      <c r="R91" s="11">
        <v>3</v>
      </c>
      <c r="S91" s="10">
        <v>8</v>
      </c>
      <c r="T91" s="5">
        <v>5</v>
      </c>
      <c r="U91" s="5">
        <v>7</v>
      </c>
      <c r="V91" s="5">
        <v>4</v>
      </c>
      <c r="W91" s="11" t="s">
        <v>486</v>
      </c>
      <c r="X91" s="10"/>
    </row>
    <row r="92" spans="1:24" x14ac:dyDescent="0.35">
      <c r="A92" s="11"/>
      <c r="B92" s="8" t="s">
        <v>449</v>
      </c>
      <c r="C92" s="9" t="s">
        <v>511</v>
      </c>
      <c r="D92" s="10" t="s">
        <v>511</v>
      </c>
      <c r="E92" s="14">
        <v>0.01</v>
      </c>
      <c r="F92" s="5" t="s">
        <v>511</v>
      </c>
      <c r="G92" s="14">
        <v>0.01</v>
      </c>
      <c r="H92" s="5" t="s">
        <v>486</v>
      </c>
      <c r="I92" s="11" t="s">
        <v>486</v>
      </c>
      <c r="J92" s="13">
        <v>0.01</v>
      </c>
      <c r="K92" s="11" t="s">
        <v>486</v>
      </c>
      <c r="L92" s="10" t="s">
        <v>511</v>
      </c>
      <c r="M92" s="14">
        <v>0.01</v>
      </c>
      <c r="N92" s="5" t="s">
        <v>486</v>
      </c>
      <c r="O92" s="5" t="s">
        <v>511</v>
      </c>
      <c r="P92" s="5" t="s">
        <v>511</v>
      </c>
      <c r="Q92" s="14">
        <v>0.01</v>
      </c>
      <c r="R92" s="15">
        <v>0.01</v>
      </c>
      <c r="S92" s="13">
        <v>0.01</v>
      </c>
      <c r="T92" s="5" t="s">
        <v>511</v>
      </c>
      <c r="U92" s="5" t="s">
        <v>511</v>
      </c>
      <c r="V92" s="14">
        <v>0.01</v>
      </c>
      <c r="W92" s="11" t="s">
        <v>486</v>
      </c>
      <c r="X92" s="10"/>
    </row>
    <row r="93" spans="1:24" x14ac:dyDescent="0.35">
      <c r="A93" s="11"/>
      <c r="B93" s="8" t="s">
        <v>449</v>
      </c>
      <c r="C93" s="10" t="s">
        <v>449</v>
      </c>
      <c r="D93" s="10" t="s">
        <v>449</v>
      </c>
      <c r="E93" s="5" t="s">
        <v>557</v>
      </c>
      <c r="F93" s="5" t="s">
        <v>449</v>
      </c>
      <c r="G93" s="5" t="s">
        <v>557</v>
      </c>
      <c r="H93" s="5" t="s">
        <v>449</v>
      </c>
      <c r="I93" s="11" t="s">
        <v>449</v>
      </c>
      <c r="J93" s="10" t="s">
        <v>449</v>
      </c>
      <c r="K93" s="11" t="s">
        <v>449</v>
      </c>
      <c r="L93" s="10" t="s">
        <v>449</v>
      </c>
      <c r="M93" s="5" t="s">
        <v>449</v>
      </c>
      <c r="N93" s="5" t="s">
        <v>449</v>
      </c>
      <c r="O93" s="5" t="s">
        <v>449</v>
      </c>
      <c r="P93" s="5" t="s">
        <v>449</v>
      </c>
      <c r="Q93" s="5" t="s">
        <v>449</v>
      </c>
      <c r="R93" s="11" t="s">
        <v>449</v>
      </c>
      <c r="S93" s="10" t="s">
        <v>449</v>
      </c>
      <c r="T93" s="5" t="s">
        <v>449</v>
      </c>
      <c r="U93" s="5" t="s">
        <v>449</v>
      </c>
      <c r="V93" s="5" t="s">
        <v>449</v>
      </c>
      <c r="W93" s="11" t="s">
        <v>449</v>
      </c>
      <c r="X93" s="10"/>
    </row>
    <row r="94" spans="1:24" x14ac:dyDescent="0.35">
      <c r="A94" s="11"/>
      <c r="B94" s="22" t="s">
        <v>1775</v>
      </c>
      <c r="C94" s="23">
        <v>18</v>
      </c>
      <c r="D94" s="24">
        <v>7</v>
      </c>
      <c r="E94" s="25">
        <v>1</v>
      </c>
      <c r="F94" s="25">
        <v>4</v>
      </c>
      <c r="G94" s="25">
        <v>3</v>
      </c>
      <c r="H94" s="25" t="s">
        <v>511</v>
      </c>
      <c r="I94" s="26">
        <v>3</v>
      </c>
      <c r="J94" s="24">
        <v>18</v>
      </c>
      <c r="K94" s="26" t="s">
        <v>486</v>
      </c>
      <c r="L94" s="24">
        <v>1</v>
      </c>
      <c r="M94" s="25">
        <v>6</v>
      </c>
      <c r="N94" s="25">
        <v>2</v>
      </c>
      <c r="O94" s="25">
        <v>6</v>
      </c>
      <c r="P94" s="25">
        <v>1</v>
      </c>
      <c r="Q94" s="25">
        <v>1</v>
      </c>
      <c r="R94" s="26">
        <v>1</v>
      </c>
      <c r="S94" s="24">
        <v>3</v>
      </c>
      <c r="T94" s="25">
        <v>5</v>
      </c>
      <c r="U94" s="25">
        <v>4</v>
      </c>
      <c r="V94" s="25">
        <v>3</v>
      </c>
      <c r="W94" s="26">
        <v>2</v>
      </c>
      <c r="X94" s="10"/>
    </row>
    <row r="95" spans="1:24" x14ac:dyDescent="0.35">
      <c r="A95" s="11"/>
      <c r="B95" s="22" t="s">
        <v>449</v>
      </c>
      <c r="C95" s="23" t="s">
        <v>511</v>
      </c>
      <c r="D95" s="24" t="s">
        <v>511</v>
      </c>
      <c r="E95" s="25" t="s">
        <v>511</v>
      </c>
      <c r="F95" s="25" t="s">
        <v>511</v>
      </c>
      <c r="G95" s="25" t="s">
        <v>511</v>
      </c>
      <c r="H95" s="25" t="s">
        <v>511</v>
      </c>
      <c r="I95" s="30">
        <v>0.01</v>
      </c>
      <c r="J95" s="24" t="s">
        <v>511</v>
      </c>
      <c r="K95" s="26" t="s">
        <v>486</v>
      </c>
      <c r="L95" s="24" t="s">
        <v>511</v>
      </c>
      <c r="M95" s="29">
        <v>0.01</v>
      </c>
      <c r="N95" s="25" t="s">
        <v>511</v>
      </c>
      <c r="O95" s="25" t="s">
        <v>511</v>
      </c>
      <c r="P95" s="25" t="s">
        <v>511</v>
      </c>
      <c r="Q95" s="25" t="s">
        <v>511</v>
      </c>
      <c r="R95" s="26" t="s">
        <v>511</v>
      </c>
      <c r="S95" s="24" t="s">
        <v>511</v>
      </c>
      <c r="T95" s="25" t="s">
        <v>511</v>
      </c>
      <c r="U95" s="25" t="s">
        <v>511</v>
      </c>
      <c r="V95" s="25" t="s">
        <v>511</v>
      </c>
      <c r="W95" s="26" t="s">
        <v>511</v>
      </c>
      <c r="X95" s="10"/>
    </row>
    <row r="96" spans="1:24" x14ac:dyDescent="0.35">
      <c r="A96" s="11"/>
      <c r="B96" s="8" t="s">
        <v>1776</v>
      </c>
      <c r="C96" s="9">
        <v>39</v>
      </c>
      <c r="D96" s="10">
        <v>12</v>
      </c>
      <c r="E96" s="5">
        <v>5</v>
      </c>
      <c r="F96" s="5">
        <v>6</v>
      </c>
      <c r="G96" s="5">
        <v>8</v>
      </c>
      <c r="H96" s="5">
        <v>7</v>
      </c>
      <c r="I96" s="11">
        <v>1</v>
      </c>
      <c r="J96" s="10">
        <v>35</v>
      </c>
      <c r="K96" s="11">
        <v>2</v>
      </c>
      <c r="L96" s="10">
        <v>8</v>
      </c>
      <c r="M96" s="5">
        <v>10</v>
      </c>
      <c r="N96" s="5">
        <v>5</v>
      </c>
      <c r="O96" s="5">
        <v>8</v>
      </c>
      <c r="P96" s="5">
        <v>2</v>
      </c>
      <c r="Q96" s="5">
        <v>2</v>
      </c>
      <c r="R96" s="11">
        <v>2</v>
      </c>
      <c r="S96" s="10">
        <v>9</v>
      </c>
      <c r="T96" s="5">
        <v>11</v>
      </c>
      <c r="U96" s="5">
        <v>10</v>
      </c>
      <c r="V96" s="5" t="s">
        <v>486</v>
      </c>
      <c r="W96" s="11">
        <v>5</v>
      </c>
      <c r="X96" s="10"/>
    </row>
    <row r="97" spans="1:24" x14ac:dyDescent="0.35">
      <c r="A97" s="11"/>
      <c r="B97" s="8" t="s">
        <v>449</v>
      </c>
      <c r="C97" s="12">
        <v>0.01</v>
      </c>
      <c r="D97" s="13">
        <v>0.01</v>
      </c>
      <c r="E97" s="14">
        <v>0.01</v>
      </c>
      <c r="F97" s="14">
        <v>0.01</v>
      </c>
      <c r="G97" s="14">
        <v>0.01</v>
      </c>
      <c r="H97" s="14">
        <v>0.01</v>
      </c>
      <c r="I97" s="11" t="s">
        <v>511</v>
      </c>
      <c r="J97" s="13">
        <v>0.01</v>
      </c>
      <c r="K97" s="11" t="s">
        <v>511</v>
      </c>
      <c r="L97" s="13">
        <v>0.01</v>
      </c>
      <c r="M97" s="14">
        <v>0.01</v>
      </c>
      <c r="N97" s="14">
        <v>0.01</v>
      </c>
      <c r="O97" s="14">
        <v>0.01</v>
      </c>
      <c r="P97" s="5" t="s">
        <v>511</v>
      </c>
      <c r="Q97" s="14">
        <v>0.01</v>
      </c>
      <c r="R97" s="15">
        <v>0.01</v>
      </c>
      <c r="S97" s="13">
        <v>0.01</v>
      </c>
      <c r="T97" s="14">
        <v>0.01</v>
      </c>
      <c r="U97" s="14">
        <v>0.01</v>
      </c>
      <c r="V97" s="5" t="s">
        <v>486</v>
      </c>
      <c r="W97" s="15">
        <v>0.01</v>
      </c>
      <c r="X97" s="10"/>
    </row>
    <row r="98" spans="1:24" x14ac:dyDescent="0.35">
      <c r="A98" s="11"/>
      <c r="B98" s="22" t="s">
        <v>1777</v>
      </c>
      <c r="C98" s="23" t="s">
        <v>486</v>
      </c>
      <c r="D98" s="24" t="s">
        <v>486</v>
      </c>
      <c r="E98" s="25" t="s">
        <v>486</v>
      </c>
      <c r="F98" s="25" t="s">
        <v>486</v>
      </c>
      <c r="G98" s="25" t="s">
        <v>486</v>
      </c>
      <c r="H98" s="25" t="s">
        <v>486</v>
      </c>
      <c r="I98" s="26" t="s">
        <v>486</v>
      </c>
      <c r="J98" s="24" t="s">
        <v>486</v>
      </c>
      <c r="K98" s="26" t="s">
        <v>486</v>
      </c>
      <c r="L98" s="24" t="s">
        <v>486</v>
      </c>
      <c r="M98" s="25" t="s">
        <v>486</v>
      </c>
      <c r="N98" s="25" t="s">
        <v>486</v>
      </c>
      <c r="O98" s="25" t="s">
        <v>486</v>
      </c>
      <c r="P98" s="25" t="s">
        <v>486</v>
      </c>
      <c r="Q98" s="25" t="s">
        <v>486</v>
      </c>
      <c r="R98" s="26" t="s">
        <v>486</v>
      </c>
      <c r="S98" s="24" t="s">
        <v>486</v>
      </c>
      <c r="T98" s="25" t="s">
        <v>486</v>
      </c>
      <c r="U98" s="25" t="s">
        <v>486</v>
      </c>
      <c r="V98" s="25" t="s">
        <v>486</v>
      </c>
      <c r="W98" s="26" t="s">
        <v>486</v>
      </c>
      <c r="X98" s="10"/>
    </row>
    <row r="99" spans="1:24" x14ac:dyDescent="0.35">
      <c r="A99" s="11"/>
      <c r="B99" s="22" t="s">
        <v>449</v>
      </c>
      <c r="C99" s="23" t="s">
        <v>486</v>
      </c>
      <c r="D99" s="24" t="s">
        <v>486</v>
      </c>
      <c r="E99" s="25" t="s">
        <v>486</v>
      </c>
      <c r="F99" s="25" t="s">
        <v>486</v>
      </c>
      <c r="G99" s="25" t="s">
        <v>486</v>
      </c>
      <c r="H99" s="25" t="s">
        <v>486</v>
      </c>
      <c r="I99" s="26" t="s">
        <v>486</v>
      </c>
      <c r="J99" s="24" t="s">
        <v>486</v>
      </c>
      <c r="K99" s="26" t="s">
        <v>486</v>
      </c>
      <c r="L99" s="24" t="s">
        <v>486</v>
      </c>
      <c r="M99" s="25" t="s">
        <v>486</v>
      </c>
      <c r="N99" s="25" t="s">
        <v>486</v>
      </c>
      <c r="O99" s="25" t="s">
        <v>486</v>
      </c>
      <c r="P99" s="25" t="s">
        <v>486</v>
      </c>
      <c r="Q99" s="25" t="s">
        <v>486</v>
      </c>
      <c r="R99" s="26" t="s">
        <v>486</v>
      </c>
      <c r="S99" s="24" t="s">
        <v>486</v>
      </c>
      <c r="T99" s="25" t="s">
        <v>486</v>
      </c>
      <c r="U99" s="25" t="s">
        <v>486</v>
      </c>
      <c r="V99" s="25" t="s">
        <v>486</v>
      </c>
      <c r="W99" s="26" t="s">
        <v>486</v>
      </c>
      <c r="X99" s="10"/>
    </row>
    <row r="100" spans="1:24" x14ac:dyDescent="0.35">
      <c r="A100" s="11"/>
      <c r="B100" s="8" t="s">
        <v>1778</v>
      </c>
      <c r="C100" s="9" t="s">
        <v>511</v>
      </c>
      <c r="D100" s="10" t="s">
        <v>511</v>
      </c>
      <c r="E100" s="5" t="s">
        <v>486</v>
      </c>
      <c r="F100" s="5" t="s">
        <v>486</v>
      </c>
      <c r="G100" s="5" t="s">
        <v>486</v>
      </c>
      <c r="H100" s="5" t="s">
        <v>486</v>
      </c>
      <c r="I100" s="11" t="s">
        <v>486</v>
      </c>
      <c r="J100" s="10" t="s">
        <v>511</v>
      </c>
      <c r="K100" s="11" t="s">
        <v>486</v>
      </c>
      <c r="L100" s="10" t="s">
        <v>486</v>
      </c>
      <c r="M100" s="5" t="s">
        <v>511</v>
      </c>
      <c r="N100" s="5" t="s">
        <v>486</v>
      </c>
      <c r="O100" s="5" t="s">
        <v>486</v>
      </c>
      <c r="P100" s="5" t="s">
        <v>486</v>
      </c>
      <c r="Q100" s="5" t="s">
        <v>486</v>
      </c>
      <c r="R100" s="11" t="s">
        <v>486</v>
      </c>
      <c r="S100" s="10" t="s">
        <v>486</v>
      </c>
      <c r="T100" s="5" t="s">
        <v>486</v>
      </c>
      <c r="U100" s="5" t="s">
        <v>511</v>
      </c>
      <c r="V100" s="5" t="s">
        <v>486</v>
      </c>
      <c r="W100" s="11" t="s">
        <v>486</v>
      </c>
      <c r="X100" s="10"/>
    </row>
    <row r="101" spans="1:24" x14ac:dyDescent="0.35">
      <c r="A101" s="11"/>
      <c r="B101" s="8" t="s">
        <v>449</v>
      </c>
      <c r="C101" s="9" t="s">
        <v>511</v>
      </c>
      <c r="D101" s="10" t="s">
        <v>511</v>
      </c>
      <c r="E101" s="5" t="s">
        <v>486</v>
      </c>
      <c r="F101" s="5" t="s">
        <v>486</v>
      </c>
      <c r="G101" s="5" t="s">
        <v>486</v>
      </c>
      <c r="H101" s="5" t="s">
        <v>486</v>
      </c>
      <c r="I101" s="11" t="s">
        <v>486</v>
      </c>
      <c r="J101" s="10" t="s">
        <v>511</v>
      </c>
      <c r="K101" s="11" t="s">
        <v>486</v>
      </c>
      <c r="L101" s="10" t="s">
        <v>486</v>
      </c>
      <c r="M101" s="5" t="s">
        <v>511</v>
      </c>
      <c r="N101" s="5" t="s">
        <v>486</v>
      </c>
      <c r="O101" s="5" t="s">
        <v>486</v>
      </c>
      <c r="P101" s="5" t="s">
        <v>486</v>
      </c>
      <c r="Q101" s="5" t="s">
        <v>486</v>
      </c>
      <c r="R101" s="11" t="s">
        <v>486</v>
      </c>
      <c r="S101" s="10" t="s">
        <v>486</v>
      </c>
      <c r="T101" s="5" t="s">
        <v>486</v>
      </c>
      <c r="U101" s="5" t="s">
        <v>511</v>
      </c>
      <c r="V101" s="5" t="s">
        <v>486</v>
      </c>
      <c r="W101" s="11" t="s">
        <v>486</v>
      </c>
      <c r="X101" s="10"/>
    </row>
    <row r="102" spans="1:24" x14ac:dyDescent="0.35">
      <c r="A102" s="11"/>
      <c r="B102" s="22" t="s">
        <v>1779</v>
      </c>
      <c r="C102" s="23" t="s">
        <v>486</v>
      </c>
      <c r="D102" s="24" t="s">
        <v>486</v>
      </c>
      <c r="E102" s="25" t="s">
        <v>486</v>
      </c>
      <c r="F102" s="25" t="s">
        <v>486</v>
      </c>
      <c r="G102" s="25" t="s">
        <v>486</v>
      </c>
      <c r="H102" s="25" t="s">
        <v>486</v>
      </c>
      <c r="I102" s="26" t="s">
        <v>486</v>
      </c>
      <c r="J102" s="24" t="s">
        <v>486</v>
      </c>
      <c r="K102" s="26" t="s">
        <v>486</v>
      </c>
      <c r="L102" s="24" t="s">
        <v>486</v>
      </c>
      <c r="M102" s="25" t="s">
        <v>486</v>
      </c>
      <c r="N102" s="25" t="s">
        <v>486</v>
      </c>
      <c r="O102" s="25" t="s">
        <v>486</v>
      </c>
      <c r="P102" s="25" t="s">
        <v>486</v>
      </c>
      <c r="Q102" s="25" t="s">
        <v>486</v>
      </c>
      <c r="R102" s="26" t="s">
        <v>486</v>
      </c>
      <c r="S102" s="24" t="s">
        <v>486</v>
      </c>
      <c r="T102" s="25" t="s">
        <v>486</v>
      </c>
      <c r="U102" s="25" t="s">
        <v>486</v>
      </c>
      <c r="V102" s="25" t="s">
        <v>486</v>
      </c>
      <c r="W102" s="26" t="s">
        <v>486</v>
      </c>
      <c r="X102" s="10"/>
    </row>
    <row r="103" spans="1:24" x14ac:dyDescent="0.35">
      <c r="A103" s="11"/>
      <c r="B103" s="22" t="s">
        <v>449</v>
      </c>
      <c r="C103" s="23" t="s">
        <v>486</v>
      </c>
      <c r="D103" s="24" t="s">
        <v>486</v>
      </c>
      <c r="E103" s="25" t="s">
        <v>486</v>
      </c>
      <c r="F103" s="25" t="s">
        <v>486</v>
      </c>
      <c r="G103" s="25" t="s">
        <v>486</v>
      </c>
      <c r="H103" s="25" t="s">
        <v>486</v>
      </c>
      <c r="I103" s="26" t="s">
        <v>486</v>
      </c>
      <c r="J103" s="24" t="s">
        <v>486</v>
      </c>
      <c r="K103" s="26" t="s">
        <v>486</v>
      </c>
      <c r="L103" s="24" t="s">
        <v>486</v>
      </c>
      <c r="M103" s="25" t="s">
        <v>486</v>
      </c>
      <c r="N103" s="25" t="s">
        <v>486</v>
      </c>
      <c r="O103" s="25" t="s">
        <v>486</v>
      </c>
      <c r="P103" s="25" t="s">
        <v>486</v>
      </c>
      <c r="Q103" s="25" t="s">
        <v>486</v>
      </c>
      <c r="R103" s="26" t="s">
        <v>486</v>
      </c>
      <c r="S103" s="24" t="s">
        <v>486</v>
      </c>
      <c r="T103" s="25" t="s">
        <v>486</v>
      </c>
      <c r="U103" s="25" t="s">
        <v>486</v>
      </c>
      <c r="V103" s="25" t="s">
        <v>486</v>
      </c>
      <c r="W103" s="26" t="s">
        <v>486</v>
      </c>
      <c r="X103" s="10"/>
    </row>
    <row r="104" spans="1:24" x14ac:dyDescent="0.35">
      <c r="A104" s="11"/>
      <c r="B104" s="8" t="s">
        <v>1780</v>
      </c>
      <c r="C104" s="9">
        <v>67</v>
      </c>
      <c r="D104" s="10">
        <v>11</v>
      </c>
      <c r="E104" s="5">
        <v>8</v>
      </c>
      <c r="F104" s="5">
        <v>13</v>
      </c>
      <c r="G104" s="5">
        <v>12</v>
      </c>
      <c r="H104" s="5">
        <v>18</v>
      </c>
      <c r="I104" s="11">
        <v>6</v>
      </c>
      <c r="J104" s="10">
        <v>32</v>
      </c>
      <c r="K104" s="11">
        <v>31</v>
      </c>
      <c r="L104" s="10">
        <v>6</v>
      </c>
      <c r="M104" s="5">
        <v>22</v>
      </c>
      <c r="N104" s="5">
        <v>7</v>
      </c>
      <c r="O104" s="5">
        <v>19</v>
      </c>
      <c r="P104" s="5">
        <v>2</v>
      </c>
      <c r="Q104" s="5" t="s">
        <v>486</v>
      </c>
      <c r="R104" s="11">
        <v>4</v>
      </c>
      <c r="S104" s="10">
        <v>24</v>
      </c>
      <c r="T104" s="5">
        <v>7</v>
      </c>
      <c r="U104" s="5">
        <v>7</v>
      </c>
      <c r="V104" s="5" t="s">
        <v>486</v>
      </c>
      <c r="W104" s="11">
        <v>18</v>
      </c>
      <c r="X104" s="10"/>
    </row>
    <row r="105" spans="1:24" x14ac:dyDescent="0.35">
      <c r="A105" s="11"/>
      <c r="B105" s="8" t="s">
        <v>449</v>
      </c>
      <c r="C105" s="12">
        <v>0.01</v>
      </c>
      <c r="D105" s="13">
        <v>0.01</v>
      </c>
      <c r="E105" s="14">
        <v>0.02</v>
      </c>
      <c r="F105" s="14">
        <v>0.01</v>
      </c>
      <c r="G105" s="14">
        <v>0.02</v>
      </c>
      <c r="H105" s="14">
        <v>0.02</v>
      </c>
      <c r="I105" s="15">
        <v>0.02</v>
      </c>
      <c r="J105" s="13">
        <v>0.01</v>
      </c>
      <c r="K105" s="15">
        <v>0.03</v>
      </c>
      <c r="L105" s="13">
        <v>0.01</v>
      </c>
      <c r="M105" s="14">
        <v>0.02</v>
      </c>
      <c r="N105" s="14">
        <v>0.02</v>
      </c>
      <c r="O105" s="14">
        <v>0.01</v>
      </c>
      <c r="P105" s="5" t="s">
        <v>511</v>
      </c>
      <c r="Q105" s="5" t="s">
        <v>486</v>
      </c>
      <c r="R105" s="15">
        <v>0.01</v>
      </c>
      <c r="S105" s="13">
        <v>0.02</v>
      </c>
      <c r="T105" s="5" t="s">
        <v>511</v>
      </c>
      <c r="U105" s="5" t="s">
        <v>511</v>
      </c>
      <c r="V105" s="5" t="s">
        <v>486</v>
      </c>
      <c r="W105" s="15">
        <v>0.05</v>
      </c>
      <c r="X105" s="10"/>
    </row>
    <row r="106" spans="1:24" x14ac:dyDescent="0.35">
      <c r="A106" s="11"/>
      <c r="B106" s="8" t="s">
        <v>449</v>
      </c>
      <c r="C106" s="10" t="s">
        <v>1891</v>
      </c>
      <c r="D106" s="10" t="s">
        <v>449</v>
      </c>
      <c r="E106" s="5" t="s">
        <v>560</v>
      </c>
      <c r="F106" s="5" t="s">
        <v>449</v>
      </c>
      <c r="G106" s="5" t="s">
        <v>560</v>
      </c>
      <c r="H106" s="5" t="s">
        <v>560</v>
      </c>
      <c r="I106" s="11" t="s">
        <v>449</v>
      </c>
      <c r="J106" s="10" t="s">
        <v>449</v>
      </c>
      <c r="K106" s="11" t="s">
        <v>506</v>
      </c>
      <c r="L106" s="10" t="s">
        <v>449</v>
      </c>
      <c r="M106" s="5" t="s">
        <v>605</v>
      </c>
      <c r="N106" s="5" t="s">
        <v>605</v>
      </c>
      <c r="O106" s="5" t="s">
        <v>605</v>
      </c>
      <c r="P106" s="5" t="s">
        <v>449</v>
      </c>
      <c r="Q106" s="5" t="s">
        <v>449</v>
      </c>
      <c r="R106" s="11" t="s">
        <v>449</v>
      </c>
      <c r="S106" s="10" t="s">
        <v>929</v>
      </c>
      <c r="T106" s="5" t="s">
        <v>449</v>
      </c>
      <c r="U106" s="5" t="s">
        <v>449</v>
      </c>
      <c r="V106" s="5" t="s">
        <v>449</v>
      </c>
      <c r="W106" s="11" t="s">
        <v>929</v>
      </c>
      <c r="X106" s="10"/>
    </row>
    <row r="107" spans="1:24" x14ac:dyDescent="0.35">
      <c r="A107" s="11"/>
      <c r="B107" s="22" t="s">
        <v>1782</v>
      </c>
      <c r="C107" s="23">
        <v>121</v>
      </c>
      <c r="D107" s="24">
        <v>58</v>
      </c>
      <c r="E107" s="25">
        <v>8</v>
      </c>
      <c r="F107" s="25">
        <v>31</v>
      </c>
      <c r="G107" s="25">
        <v>8</v>
      </c>
      <c r="H107" s="25">
        <v>11</v>
      </c>
      <c r="I107" s="26">
        <v>4</v>
      </c>
      <c r="J107" s="24">
        <v>106</v>
      </c>
      <c r="K107" s="26">
        <v>11</v>
      </c>
      <c r="L107" s="24">
        <v>20</v>
      </c>
      <c r="M107" s="25">
        <v>35</v>
      </c>
      <c r="N107" s="25">
        <v>10</v>
      </c>
      <c r="O107" s="25">
        <v>32</v>
      </c>
      <c r="P107" s="25">
        <v>14</v>
      </c>
      <c r="Q107" s="25">
        <v>6</v>
      </c>
      <c r="R107" s="26">
        <v>2</v>
      </c>
      <c r="S107" s="24">
        <v>14</v>
      </c>
      <c r="T107" s="25">
        <v>27</v>
      </c>
      <c r="U107" s="25">
        <v>40</v>
      </c>
      <c r="V107" s="25">
        <v>24</v>
      </c>
      <c r="W107" s="26">
        <v>3</v>
      </c>
      <c r="X107" s="10"/>
    </row>
    <row r="108" spans="1:24" x14ac:dyDescent="0.35">
      <c r="A108" s="11"/>
      <c r="B108" s="22" t="s">
        <v>449</v>
      </c>
      <c r="C108" s="27">
        <v>0.02</v>
      </c>
      <c r="D108" s="28">
        <v>0.03</v>
      </c>
      <c r="E108" s="29">
        <v>0.02</v>
      </c>
      <c r="F108" s="29">
        <v>0.03</v>
      </c>
      <c r="G108" s="29">
        <v>0.01</v>
      </c>
      <c r="H108" s="29">
        <v>0.01</v>
      </c>
      <c r="I108" s="30">
        <v>0.01</v>
      </c>
      <c r="J108" s="28">
        <v>0.02</v>
      </c>
      <c r="K108" s="30">
        <v>0.01</v>
      </c>
      <c r="L108" s="28">
        <v>0.02</v>
      </c>
      <c r="M108" s="29">
        <v>0.03</v>
      </c>
      <c r="N108" s="29">
        <v>0.03</v>
      </c>
      <c r="O108" s="29">
        <v>0.02</v>
      </c>
      <c r="P108" s="29">
        <v>0.02</v>
      </c>
      <c r="Q108" s="29">
        <v>0.03</v>
      </c>
      <c r="R108" s="30">
        <v>0.01</v>
      </c>
      <c r="S108" s="28">
        <v>0.01</v>
      </c>
      <c r="T108" s="29">
        <v>0.02</v>
      </c>
      <c r="U108" s="29">
        <v>0.03</v>
      </c>
      <c r="V108" s="29">
        <v>0.05</v>
      </c>
      <c r="W108" s="30">
        <v>0.01</v>
      </c>
      <c r="X108" s="10"/>
    </row>
    <row r="109" spans="1:24" x14ac:dyDescent="0.35">
      <c r="A109" s="11"/>
      <c r="B109" s="22" t="s">
        <v>449</v>
      </c>
      <c r="C109" s="24" t="s">
        <v>449</v>
      </c>
      <c r="D109" s="24" t="s">
        <v>449</v>
      </c>
      <c r="E109" s="25" t="s">
        <v>449</v>
      </c>
      <c r="F109" s="25" t="s">
        <v>1021</v>
      </c>
      <c r="G109" s="25" t="s">
        <v>449</v>
      </c>
      <c r="H109" s="25" t="s">
        <v>449</v>
      </c>
      <c r="I109" s="26" t="s">
        <v>449</v>
      </c>
      <c r="J109" s="24" t="s">
        <v>505</v>
      </c>
      <c r="K109" s="26" t="s">
        <v>449</v>
      </c>
      <c r="L109" s="24" t="s">
        <v>449</v>
      </c>
      <c r="M109" s="25" t="s">
        <v>449</v>
      </c>
      <c r="N109" s="25" t="s">
        <v>449</v>
      </c>
      <c r="O109" s="25" t="s">
        <v>449</v>
      </c>
      <c r="P109" s="25" t="s">
        <v>449</v>
      </c>
      <c r="Q109" s="25" t="s">
        <v>449</v>
      </c>
      <c r="R109" s="26" t="s">
        <v>449</v>
      </c>
      <c r="S109" s="24" t="s">
        <v>449</v>
      </c>
      <c r="T109" s="25" t="s">
        <v>449</v>
      </c>
      <c r="U109" s="25" t="s">
        <v>842</v>
      </c>
      <c r="V109" s="25" t="s">
        <v>737</v>
      </c>
      <c r="W109" s="26" t="s">
        <v>449</v>
      </c>
      <c r="X109" s="10"/>
    </row>
    <row r="110" spans="1:24" x14ac:dyDescent="0.35">
      <c r="A110" s="11"/>
      <c r="B110" s="8" t="s">
        <v>1783</v>
      </c>
      <c r="C110" s="9" t="s">
        <v>511</v>
      </c>
      <c r="D110" s="10" t="s">
        <v>486</v>
      </c>
      <c r="E110" s="5" t="s">
        <v>486</v>
      </c>
      <c r="F110" s="5" t="s">
        <v>486</v>
      </c>
      <c r="G110" s="5" t="s">
        <v>486</v>
      </c>
      <c r="H110" s="5" t="s">
        <v>511</v>
      </c>
      <c r="I110" s="11" t="s">
        <v>486</v>
      </c>
      <c r="J110" s="10" t="s">
        <v>511</v>
      </c>
      <c r="K110" s="11" t="s">
        <v>486</v>
      </c>
      <c r="L110" s="10" t="s">
        <v>486</v>
      </c>
      <c r="M110" s="5" t="s">
        <v>486</v>
      </c>
      <c r="N110" s="5" t="s">
        <v>511</v>
      </c>
      <c r="O110" s="5" t="s">
        <v>486</v>
      </c>
      <c r="P110" s="5" t="s">
        <v>486</v>
      </c>
      <c r="Q110" s="5" t="s">
        <v>486</v>
      </c>
      <c r="R110" s="11" t="s">
        <v>486</v>
      </c>
      <c r="S110" s="10" t="s">
        <v>486</v>
      </c>
      <c r="T110" s="5" t="s">
        <v>486</v>
      </c>
      <c r="U110" s="5" t="s">
        <v>486</v>
      </c>
      <c r="V110" s="5" t="s">
        <v>486</v>
      </c>
      <c r="W110" s="11" t="s">
        <v>511</v>
      </c>
      <c r="X110" s="10"/>
    </row>
    <row r="111" spans="1:24" x14ac:dyDescent="0.35">
      <c r="A111" s="11"/>
      <c r="B111" s="8" t="s">
        <v>449</v>
      </c>
      <c r="C111" s="9" t="s">
        <v>511</v>
      </c>
      <c r="D111" s="10" t="s">
        <v>486</v>
      </c>
      <c r="E111" s="5" t="s">
        <v>486</v>
      </c>
      <c r="F111" s="5" t="s">
        <v>486</v>
      </c>
      <c r="G111" s="5" t="s">
        <v>486</v>
      </c>
      <c r="H111" s="5" t="s">
        <v>511</v>
      </c>
      <c r="I111" s="11" t="s">
        <v>486</v>
      </c>
      <c r="J111" s="10" t="s">
        <v>511</v>
      </c>
      <c r="K111" s="11" t="s">
        <v>486</v>
      </c>
      <c r="L111" s="10" t="s">
        <v>486</v>
      </c>
      <c r="M111" s="5" t="s">
        <v>486</v>
      </c>
      <c r="N111" s="5" t="s">
        <v>511</v>
      </c>
      <c r="O111" s="5" t="s">
        <v>486</v>
      </c>
      <c r="P111" s="5" t="s">
        <v>486</v>
      </c>
      <c r="Q111" s="5" t="s">
        <v>486</v>
      </c>
      <c r="R111" s="11" t="s">
        <v>486</v>
      </c>
      <c r="S111" s="10" t="s">
        <v>486</v>
      </c>
      <c r="T111" s="5" t="s">
        <v>486</v>
      </c>
      <c r="U111" s="5" t="s">
        <v>486</v>
      </c>
      <c r="V111" s="5" t="s">
        <v>486</v>
      </c>
      <c r="W111" s="11" t="s">
        <v>511</v>
      </c>
      <c r="X111" s="10"/>
    </row>
    <row r="112" spans="1:24" x14ac:dyDescent="0.35">
      <c r="A112" s="11"/>
      <c r="B112" s="22" t="s">
        <v>1784</v>
      </c>
      <c r="C112" s="23">
        <v>31</v>
      </c>
      <c r="D112" s="24">
        <v>10</v>
      </c>
      <c r="E112" s="25">
        <v>2</v>
      </c>
      <c r="F112" s="25">
        <v>11</v>
      </c>
      <c r="G112" s="25">
        <v>3</v>
      </c>
      <c r="H112" s="25">
        <v>4</v>
      </c>
      <c r="I112" s="26">
        <v>1</v>
      </c>
      <c r="J112" s="24">
        <v>29</v>
      </c>
      <c r="K112" s="26">
        <v>2</v>
      </c>
      <c r="L112" s="24">
        <v>4</v>
      </c>
      <c r="M112" s="25">
        <v>7</v>
      </c>
      <c r="N112" s="25">
        <v>2</v>
      </c>
      <c r="O112" s="25">
        <v>9</v>
      </c>
      <c r="P112" s="25">
        <v>3</v>
      </c>
      <c r="Q112" s="25">
        <v>3</v>
      </c>
      <c r="R112" s="26">
        <v>1</v>
      </c>
      <c r="S112" s="24">
        <v>4</v>
      </c>
      <c r="T112" s="25">
        <v>8</v>
      </c>
      <c r="U112" s="25">
        <v>10</v>
      </c>
      <c r="V112" s="25">
        <v>6</v>
      </c>
      <c r="W112" s="26">
        <v>1</v>
      </c>
      <c r="X112" s="10"/>
    </row>
    <row r="113" spans="1:24" x14ac:dyDescent="0.35">
      <c r="A113" s="11"/>
      <c r="B113" s="22" t="s">
        <v>449</v>
      </c>
      <c r="C113" s="27">
        <v>0.01</v>
      </c>
      <c r="D113" s="24" t="s">
        <v>511</v>
      </c>
      <c r="E113" s="29">
        <v>0.01</v>
      </c>
      <c r="F113" s="29">
        <v>0.01</v>
      </c>
      <c r="G113" s="25" t="s">
        <v>511</v>
      </c>
      <c r="H113" s="25" t="s">
        <v>511</v>
      </c>
      <c r="I113" s="26" t="s">
        <v>511</v>
      </c>
      <c r="J113" s="28">
        <v>0.01</v>
      </c>
      <c r="K113" s="26" t="s">
        <v>511</v>
      </c>
      <c r="L113" s="24" t="s">
        <v>511</v>
      </c>
      <c r="M113" s="29">
        <v>0.01</v>
      </c>
      <c r="N113" s="29">
        <v>0.01</v>
      </c>
      <c r="O113" s="29">
        <v>0.01</v>
      </c>
      <c r="P113" s="25" t="s">
        <v>511</v>
      </c>
      <c r="Q113" s="29">
        <v>0.02</v>
      </c>
      <c r="R113" s="30">
        <v>0.01</v>
      </c>
      <c r="S113" s="24" t="s">
        <v>511</v>
      </c>
      <c r="T113" s="29">
        <v>0.01</v>
      </c>
      <c r="U113" s="29">
        <v>0.01</v>
      </c>
      <c r="V113" s="29">
        <v>0.01</v>
      </c>
      <c r="W113" s="26" t="s">
        <v>511</v>
      </c>
      <c r="X113" s="10"/>
    </row>
    <row r="114" spans="1:24" x14ac:dyDescent="0.35">
      <c r="A114" s="11"/>
      <c r="B114" s="22" t="s">
        <v>449</v>
      </c>
      <c r="C114" s="24" t="s">
        <v>449</v>
      </c>
      <c r="D114" s="24" t="s">
        <v>449</v>
      </c>
      <c r="E114" s="25" t="s">
        <v>449</v>
      </c>
      <c r="F114" s="25" t="s">
        <v>505</v>
      </c>
      <c r="G114" s="25" t="s">
        <v>449</v>
      </c>
      <c r="H114" s="25" t="s">
        <v>449</v>
      </c>
      <c r="I114" s="26" t="s">
        <v>449</v>
      </c>
      <c r="J114" s="24" t="s">
        <v>505</v>
      </c>
      <c r="K114" s="26" t="s">
        <v>449</v>
      </c>
      <c r="L114" s="24" t="s">
        <v>449</v>
      </c>
      <c r="M114" s="25" t="s">
        <v>449</v>
      </c>
      <c r="N114" s="25" t="s">
        <v>449</v>
      </c>
      <c r="O114" s="25" t="s">
        <v>449</v>
      </c>
      <c r="P114" s="25" t="s">
        <v>449</v>
      </c>
      <c r="Q114" s="25" t="s">
        <v>449</v>
      </c>
      <c r="R114" s="26" t="s">
        <v>449</v>
      </c>
      <c r="S114" s="24" t="s">
        <v>449</v>
      </c>
      <c r="T114" s="25" t="s">
        <v>449</v>
      </c>
      <c r="U114" s="25" t="s">
        <v>449</v>
      </c>
      <c r="V114" s="25" t="s">
        <v>449</v>
      </c>
      <c r="W114" s="26" t="s">
        <v>449</v>
      </c>
      <c r="X114" s="10"/>
    </row>
    <row r="115" spans="1:24" x14ac:dyDescent="0.35">
      <c r="A115" s="11"/>
      <c r="B115" s="8" t="s">
        <v>1785</v>
      </c>
      <c r="C115" s="9" t="s">
        <v>486</v>
      </c>
      <c r="D115" s="10" t="s">
        <v>486</v>
      </c>
      <c r="E115" s="5" t="s">
        <v>486</v>
      </c>
      <c r="F115" s="5" t="s">
        <v>486</v>
      </c>
      <c r="G115" s="5" t="s">
        <v>486</v>
      </c>
      <c r="H115" s="5" t="s">
        <v>486</v>
      </c>
      <c r="I115" s="11" t="s">
        <v>486</v>
      </c>
      <c r="J115" s="10" t="s">
        <v>486</v>
      </c>
      <c r="K115" s="11" t="s">
        <v>486</v>
      </c>
      <c r="L115" s="10" t="s">
        <v>486</v>
      </c>
      <c r="M115" s="5" t="s">
        <v>486</v>
      </c>
      <c r="N115" s="5" t="s">
        <v>486</v>
      </c>
      <c r="O115" s="5" t="s">
        <v>486</v>
      </c>
      <c r="P115" s="5" t="s">
        <v>486</v>
      </c>
      <c r="Q115" s="5" t="s">
        <v>486</v>
      </c>
      <c r="R115" s="11" t="s">
        <v>486</v>
      </c>
      <c r="S115" s="10" t="s">
        <v>486</v>
      </c>
      <c r="T115" s="5" t="s">
        <v>486</v>
      </c>
      <c r="U115" s="5" t="s">
        <v>486</v>
      </c>
      <c r="V115" s="5" t="s">
        <v>486</v>
      </c>
      <c r="W115" s="11" t="s">
        <v>486</v>
      </c>
      <c r="X115" s="10"/>
    </row>
    <row r="116" spans="1:24" x14ac:dyDescent="0.35">
      <c r="A116" s="11"/>
      <c r="B116" s="8" t="s">
        <v>449</v>
      </c>
      <c r="C116" s="9" t="s">
        <v>486</v>
      </c>
      <c r="D116" s="10" t="s">
        <v>486</v>
      </c>
      <c r="E116" s="5" t="s">
        <v>486</v>
      </c>
      <c r="F116" s="5" t="s">
        <v>486</v>
      </c>
      <c r="G116" s="5" t="s">
        <v>486</v>
      </c>
      <c r="H116" s="5" t="s">
        <v>486</v>
      </c>
      <c r="I116" s="11" t="s">
        <v>486</v>
      </c>
      <c r="J116" s="10" t="s">
        <v>486</v>
      </c>
      <c r="K116" s="11" t="s">
        <v>486</v>
      </c>
      <c r="L116" s="10" t="s">
        <v>486</v>
      </c>
      <c r="M116" s="5" t="s">
        <v>486</v>
      </c>
      <c r="N116" s="5" t="s">
        <v>486</v>
      </c>
      <c r="O116" s="5" t="s">
        <v>486</v>
      </c>
      <c r="P116" s="5" t="s">
        <v>486</v>
      </c>
      <c r="Q116" s="5" t="s">
        <v>486</v>
      </c>
      <c r="R116" s="11" t="s">
        <v>486</v>
      </c>
      <c r="S116" s="10" t="s">
        <v>486</v>
      </c>
      <c r="T116" s="5" t="s">
        <v>486</v>
      </c>
      <c r="U116" s="5" t="s">
        <v>486</v>
      </c>
      <c r="V116" s="5" t="s">
        <v>486</v>
      </c>
      <c r="W116" s="11" t="s">
        <v>486</v>
      </c>
      <c r="X116" s="10"/>
    </row>
    <row r="117" spans="1:24" x14ac:dyDescent="0.35">
      <c r="A117" s="11"/>
      <c r="B117" s="22" t="s">
        <v>1786</v>
      </c>
      <c r="C117" s="23">
        <v>47</v>
      </c>
      <c r="D117" s="24">
        <v>10</v>
      </c>
      <c r="E117" s="25" t="s">
        <v>486</v>
      </c>
      <c r="F117" s="25">
        <v>4</v>
      </c>
      <c r="G117" s="25">
        <v>2</v>
      </c>
      <c r="H117" s="25">
        <v>23</v>
      </c>
      <c r="I117" s="26">
        <v>7</v>
      </c>
      <c r="J117" s="24">
        <v>22</v>
      </c>
      <c r="K117" s="26">
        <v>17</v>
      </c>
      <c r="L117" s="24" t="s">
        <v>486</v>
      </c>
      <c r="M117" s="25">
        <v>6</v>
      </c>
      <c r="N117" s="25">
        <v>2</v>
      </c>
      <c r="O117" s="25">
        <v>20</v>
      </c>
      <c r="P117" s="25">
        <v>9</v>
      </c>
      <c r="Q117" s="25" t="s">
        <v>486</v>
      </c>
      <c r="R117" s="26">
        <v>7</v>
      </c>
      <c r="S117" s="24">
        <v>20</v>
      </c>
      <c r="T117" s="25">
        <v>8</v>
      </c>
      <c r="U117" s="25">
        <v>4</v>
      </c>
      <c r="V117" s="25">
        <v>7</v>
      </c>
      <c r="W117" s="26">
        <v>4</v>
      </c>
      <c r="X117" s="10"/>
    </row>
    <row r="118" spans="1:24" x14ac:dyDescent="0.35">
      <c r="A118" s="11"/>
      <c r="B118" s="22" t="s">
        <v>449</v>
      </c>
      <c r="C118" s="27">
        <v>0.01</v>
      </c>
      <c r="D118" s="24" t="s">
        <v>511</v>
      </c>
      <c r="E118" s="25" t="s">
        <v>486</v>
      </c>
      <c r="F118" s="25" t="s">
        <v>511</v>
      </c>
      <c r="G118" s="25" t="s">
        <v>511</v>
      </c>
      <c r="H118" s="29">
        <v>0.03</v>
      </c>
      <c r="I118" s="30">
        <v>0.02</v>
      </c>
      <c r="J118" s="28">
        <v>0.01</v>
      </c>
      <c r="K118" s="30">
        <v>0.02</v>
      </c>
      <c r="L118" s="24" t="s">
        <v>486</v>
      </c>
      <c r="M118" s="25" t="s">
        <v>511</v>
      </c>
      <c r="N118" s="29">
        <v>0.01</v>
      </c>
      <c r="O118" s="29">
        <v>0.01</v>
      </c>
      <c r="P118" s="29">
        <v>0.01</v>
      </c>
      <c r="Q118" s="25" t="s">
        <v>486</v>
      </c>
      <c r="R118" s="30">
        <v>0.03</v>
      </c>
      <c r="S118" s="28">
        <v>0.02</v>
      </c>
      <c r="T118" s="29">
        <v>0.01</v>
      </c>
      <c r="U118" s="25" t="s">
        <v>511</v>
      </c>
      <c r="V118" s="29">
        <v>0.01</v>
      </c>
      <c r="W118" s="30">
        <v>0.01</v>
      </c>
      <c r="X118" s="10"/>
    </row>
    <row r="119" spans="1:24" x14ac:dyDescent="0.35">
      <c r="A119" s="11"/>
      <c r="B119" s="22" t="s">
        <v>449</v>
      </c>
      <c r="C119" s="24" t="s">
        <v>1720</v>
      </c>
      <c r="D119" s="24" t="s">
        <v>449</v>
      </c>
      <c r="E119" s="25" t="s">
        <v>449</v>
      </c>
      <c r="F119" s="25" t="s">
        <v>449</v>
      </c>
      <c r="G119" s="25" t="s">
        <v>449</v>
      </c>
      <c r="H119" s="25" t="s">
        <v>571</v>
      </c>
      <c r="I119" s="26" t="s">
        <v>1511</v>
      </c>
      <c r="J119" s="24" t="s">
        <v>449</v>
      </c>
      <c r="K119" s="26" t="s">
        <v>506</v>
      </c>
      <c r="L119" s="24" t="s">
        <v>449</v>
      </c>
      <c r="M119" s="25" t="s">
        <v>449</v>
      </c>
      <c r="N119" s="25" t="s">
        <v>449</v>
      </c>
      <c r="O119" s="25" t="s">
        <v>1050</v>
      </c>
      <c r="P119" s="25" t="s">
        <v>611</v>
      </c>
      <c r="Q119" s="25" t="s">
        <v>449</v>
      </c>
      <c r="R119" s="26" t="s">
        <v>1050</v>
      </c>
      <c r="S119" s="24" t="s">
        <v>573</v>
      </c>
      <c r="T119" s="25" t="s">
        <v>449</v>
      </c>
      <c r="U119" s="25" t="s">
        <v>449</v>
      </c>
      <c r="V119" s="25" t="s">
        <v>493</v>
      </c>
      <c r="W119" s="26" t="s">
        <v>449</v>
      </c>
      <c r="X119" s="10"/>
    </row>
    <row r="120" spans="1:24" x14ac:dyDescent="0.35">
      <c r="A120" s="11"/>
      <c r="B120" s="8" t="s">
        <v>1787</v>
      </c>
      <c r="C120" s="9">
        <v>93</v>
      </c>
      <c r="D120" s="10">
        <v>31</v>
      </c>
      <c r="E120" s="5">
        <v>11</v>
      </c>
      <c r="F120" s="5">
        <v>20</v>
      </c>
      <c r="G120" s="5">
        <v>11</v>
      </c>
      <c r="H120" s="5">
        <v>11</v>
      </c>
      <c r="I120" s="11">
        <v>6</v>
      </c>
      <c r="J120" s="10">
        <v>84</v>
      </c>
      <c r="K120" s="11">
        <v>6</v>
      </c>
      <c r="L120" s="10">
        <v>41</v>
      </c>
      <c r="M120" s="5">
        <v>17</v>
      </c>
      <c r="N120" s="5">
        <v>11</v>
      </c>
      <c r="O120" s="5">
        <v>18</v>
      </c>
      <c r="P120" s="5">
        <v>3</v>
      </c>
      <c r="Q120" s="5" t="s">
        <v>486</v>
      </c>
      <c r="R120" s="11" t="s">
        <v>486</v>
      </c>
      <c r="S120" s="10">
        <v>36</v>
      </c>
      <c r="T120" s="5">
        <v>28</v>
      </c>
      <c r="U120" s="5">
        <v>17</v>
      </c>
      <c r="V120" s="5" t="s">
        <v>486</v>
      </c>
      <c r="W120" s="11">
        <v>7</v>
      </c>
      <c r="X120" s="10"/>
    </row>
    <row r="121" spans="1:24" x14ac:dyDescent="0.35">
      <c r="A121" s="11"/>
      <c r="B121" s="8" t="s">
        <v>449</v>
      </c>
      <c r="C121" s="12">
        <v>0.02</v>
      </c>
      <c r="D121" s="13">
        <v>0.02</v>
      </c>
      <c r="E121" s="14">
        <v>0.03</v>
      </c>
      <c r="F121" s="14">
        <v>0.02</v>
      </c>
      <c r="G121" s="14">
        <v>0.02</v>
      </c>
      <c r="H121" s="14">
        <v>0.01</v>
      </c>
      <c r="I121" s="15">
        <v>0.01</v>
      </c>
      <c r="J121" s="13">
        <v>0.02</v>
      </c>
      <c r="K121" s="15">
        <v>0.01</v>
      </c>
      <c r="L121" s="13">
        <v>0.04</v>
      </c>
      <c r="M121" s="14">
        <v>0.01</v>
      </c>
      <c r="N121" s="14">
        <v>0.03</v>
      </c>
      <c r="O121" s="14">
        <v>0.01</v>
      </c>
      <c r="P121" s="5" t="s">
        <v>511</v>
      </c>
      <c r="Q121" s="5" t="s">
        <v>486</v>
      </c>
      <c r="R121" s="11" t="s">
        <v>486</v>
      </c>
      <c r="S121" s="13">
        <v>0.03</v>
      </c>
      <c r="T121" s="14">
        <v>0.02</v>
      </c>
      <c r="U121" s="14">
        <v>0.01</v>
      </c>
      <c r="V121" s="5" t="s">
        <v>486</v>
      </c>
      <c r="W121" s="15">
        <v>0.02</v>
      </c>
      <c r="X121" s="10"/>
    </row>
    <row r="122" spans="1:24" x14ac:dyDescent="0.35">
      <c r="A122" s="11"/>
      <c r="B122" s="8" t="s">
        <v>449</v>
      </c>
      <c r="C122" s="10" t="s">
        <v>1690</v>
      </c>
      <c r="D122" s="10" t="s">
        <v>449</v>
      </c>
      <c r="E122" s="5" t="s">
        <v>449</v>
      </c>
      <c r="F122" s="5" t="s">
        <v>449</v>
      </c>
      <c r="G122" s="5" t="s">
        <v>449</v>
      </c>
      <c r="H122" s="5" t="s">
        <v>449</v>
      </c>
      <c r="I122" s="11" t="s">
        <v>449</v>
      </c>
      <c r="J122" s="10" t="s">
        <v>514</v>
      </c>
      <c r="K122" s="11" t="s">
        <v>449</v>
      </c>
      <c r="L122" s="10" t="s">
        <v>1691</v>
      </c>
      <c r="M122" s="5" t="s">
        <v>449</v>
      </c>
      <c r="N122" s="5" t="s">
        <v>1692</v>
      </c>
      <c r="O122" s="5" t="s">
        <v>449</v>
      </c>
      <c r="P122" s="5" t="s">
        <v>449</v>
      </c>
      <c r="Q122" s="5" t="s">
        <v>449</v>
      </c>
      <c r="R122" s="11" t="s">
        <v>449</v>
      </c>
      <c r="S122" s="10" t="s">
        <v>494</v>
      </c>
      <c r="T122" s="5" t="s">
        <v>647</v>
      </c>
      <c r="U122" s="5" t="s">
        <v>647</v>
      </c>
      <c r="V122" s="5" t="s">
        <v>449</v>
      </c>
      <c r="W122" s="11" t="s">
        <v>647</v>
      </c>
      <c r="X122" s="10"/>
    </row>
    <row r="123" spans="1:24" x14ac:dyDescent="0.35">
      <c r="A123" s="11"/>
      <c r="B123" s="22" t="s">
        <v>1789</v>
      </c>
      <c r="C123" s="23">
        <v>1</v>
      </c>
      <c r="D123" s="24" t="s">
        <v>486</v>
      </c>
      <c r="E123" s="25" t="s">
        <v>486</v>
      </c>
      <c r="F123" s="25" t="s">
        <v>486</v>
      </c>
      <c r="G123" s="25" t="s">
        <v>486</v>
      </c>
      <c r="H123" s="25" t="s">
        <v>486</v>
      </c>
      <c r="I123" s="26">
        <v>1</v>
      </c>
      <c r="J123" s="24">
        <v>1</v>
      </c>
      <c r="K123" s="26" t="s">
        <v>486</v>
      </c>
      <c r="L123" s="24">
        <v>1</v>
      </c>
      <c r="M123" s="25" t="s">
        <v>486</v>
      </c>
      <c r="N123" s="25" t="s">
        <v>486</v>
      </c>
      <c r="O123" s="25" t="s">
        <v>486</v>
      </c>
      <c r="P123" s="25" t="s">
        <v>486</v>
      </c>
      <c r="Q123" s="25" t="s">
        <v>486</v>
      </c>
      <c r="R123" s="26" t="s">
        <v>486</v>
      </c>
      <c r="S123" s="24">
        <v>1</v>
      </c>
      <c r="T123" s="25" t="s">
        <v>486</v>
      </c>
      <c r="U123" s="25" t="s">
        <v>486</v>
      </c>
      <c r="V123" s="25" t="s">
        <v>486</v>
      </c>
      <c r="W123" s="26" t="s">
        <v>486</v>
      </c>
      <c r="X123" s="10"/>
    </row>
    <row r="124" spans="1:24" x14ac:dyDescent="0.35">
      <c r="A124" s="11"/>
      <c r="B124" s="22" t="s">
        <v>449</v>
      </c>
      <c r="C124" s="23" t="s">
        <v>511</v>
      </c>
      <c r="D124" s="24" t="s">
        <v>486</v>
      </c>
      <c r="E124" s="25" t="s">
        <v>486</v>
      </c>
      <c r="F124" s="25" t="s">
        <v>486</v>
      </c>
      <c r="G124" s="25" t="s">
        <v>486</v>
      </c>
      <c r="H124" s="25" t="s">
        <v>486</v>
      </c>
      <c r="I124" s="26" t="s">
        <v>511</v>
      </c>
      <c r="J124" s="24" t="s">
        <v>511</v>
      </c>
      <c r="K124" s="26" t="s">
        <v>486</v>
      </c>
      <c r="L124" s="24" t="s">
        <v>511</v>
      </c>
      <c r="M124" s="25" t="s">
        <v>486</v>
      </c>
      <c r="N124" s="25" t="s">
        <v>486</v>
      </c>
      <c r="O124" s="25" t="s">
        <v>486</v>
      </c>
      <c r="P124" s="25" t="s">
        <v>486</v>
      </c>
      <c r="Q124" s="25" t="s">
        <v>486</v>
      </c>
      <c r="R124" s="26" t="s">
        <v>486</v>
      </c>
      <c r="S124" s="24" t="s">
        <v>511</v>
      </c>
      <c r="T124" s="25" t="s">
        <v>486</v>
      </c>
      <c r="U124" s="25" t="s">
        <v>486</v>
      </c>
      <c r="V124" s="25" t="s">
        <v>486</v>
      </c>
      <c r="W124" s="26" t="s">
        <v>486</v>
      </c>
      <c r="X124" s="10"/>
    </row>
    <row r="125" spans="1:24" x14ac:dyDescent="0.35">
      <c r="A125" s="11"/>
      <c r="B125" s="8" t="s">
        <v>1790</v>
      </c>
      <c r="C125" s="9" t="s">
        <v>486</v>
      </c>
      <c r="D125" s="10" t="s">
        <v>486</v>
      </c>
      <c r="E125" s="5" t="s">
        <v>486</v>
      </c>
      <c r="F125" s="5" t="s">
        <v>486</v>
      </c>
      <c r="G125" s="5" t="s">
        <v>486</v>
      </c>
      <c r="H125" s="5" t="s">
        <v>486</v>
      </c>
      <c r="I125" s="11" t="s">
        <v>486</v>
      </c>
      <c r="J125" s="10" t="s">
        <v>486</v>
      </c>
      <c r="K125" s="11" t="s">
        <v>486</v>
      </c>
      <c r="L125" s="10" t="s">
        <v>486</v>
      </c>
      <c r="M125" s="5" t="s">
        <v>486</v>
      </c>
      <c r="N125" s="5" t="s">
        <v>486</v>
      </c>
      <c r="O125" s="5" t="s">
        <v>486</v>
      </c>
      <c r="P125" s="5" t="s">
        <v>486</v>
      </c>
      <c r="Q125" s="5" t="s">
        <v>486</v>
      </c>
      <c r="R125" s="11" t="s">
        <v>486</v>
      </c>
      <c r="S125" s="10" t="s">
        <v>486</v>
      </c>
      <c r="T125" s="5" t="s">
        <v>486</v>
      </c>
      <c r="U125" s="5" t="s">
        <v>486</v>
      </c>
      <c r="V125" s="5" t="s">
        <v>486</v>
      </c>
      <c r="W125" s="11" t="s">
        <v>486</v>
      </c>
      <c r="X125" s="10"/>
    </row>
    <row r="126" spans="1:24" x14ac:dyDescent="0.35">
      <c r="A126" s="11"/>
      <c r="B126" s="8" t="s">
        <v>449</v>
      </c>
      <c r="C126" s="9" t="s">
        <v>486</v>
      </c>
      <c r="D126" s="10" t="s">
        <v>486</v>
      </c>
      <c r="E126" s="5" t="s">
        <v>486</v>
      </c>
      <c r="F126" s="5" t="s">
        <v>486</v>
      </c>
      <c r="G126" s="5" t="s">
        <v>486</v>
      </c>
      <c r="H126" s="5" t="s">
        <v>486</v>
      </c>
      <c r="I126" s="11" t="s">
        <v>486</v>
      </c>
      <c r="J126" s="10" t="s">
        <v>486</v>
      </c>
      <c r="K126" s="11" t="s">
        <v>486</v>
      </c>
      <c r="L126" s="10" t="s">
        <v>486</v>
      </c>
      <c r="M126" s="5" t="s">
        <v>486</v>
      </c>
      <c r="N126" s="5" t="s">
        <v>486</v>
      </c>
      <c r="O126" s="5" t="s">
        <v>486</v>
      </c>
      <c r="P126" s="5" t="s">
        <v>486</v>
      </c>
      <c r="Q126" s="5" t="s">
        <v>486</v>
      </c>
      <c r="R126" s="11" t="s">
        <v>486</v>
      </c>
      <c r="S126" s="10" t="s">
        <v>486</v>
      </c>
      <c r="T126" s="5" t="s">
        <v>486</v>
      </c>
      <c r="U126" s="5" t="s">
        <v>486</v>
      </c>
      <c r="V126" s="5" t="s">
        <v>486</v>
      </c>
      <c r="W126" s="11" t="s">
        <v>486</v>
      </c>
      <c r="X126" s="10"/>
    </row>
    <row r="127" spans="1:24" x14ac:dyDescent="0.35">
      <c r="A127" s="11"/>
      <c r="B127" s="22" t="s">
        <v>1791</v>
      </c>
      <c r="C127" s="23">
        <v>17</v>
      </c>
      <c r="D127" s="24" t="s">
        <v>486</v>
      </c>
      <c r="E127" s="25">
        <v>6</v>
      </c>
      <c r="F127" s="25">
        <v>3</v>
      </c>
      <c r="G127" s="25">
        <v>3</v>
      </c>
      <c r="H127" s="25">
        <v>5</v>
      </c>
      <c r="I127" s="26" t="s">
        <v>486</v>
      </c>
      <c r="J127" s="24">
        <v>11</v>
      </c>
      <c r="K127" s="26">
        <v>3</v>
      </c>
      <c r="L127" s="24">
        <v>5</v>
      </c>
      <c r="M127" s="25">
        <v>3</v>
      </c>
      <c r="N127" s="25" t="s">
        <v>486</v>
      </c>
      <c r="O127" s="25" t="s">
        <v>486</v>
      </c>
      <c r="P127" s="25" t="s">
        <v>486</v>
      </c>
      <c r="Q127" s="25" t="s">
        <v>486</v>
      </c>
      <c r="R127" s="26" t="s">
        <v>486</v>
      </c>
      <c r="S127" s="24">
        <v>3</v>
      </c>
      <c r="T127" s="25">
        <v>5</v>
      </c>
      <c r="U127" s="25" t="s">
        <v>486</v>
      </c>
      <c r="V127" s="25" t="s">
        <v>486</v>
      </c>
      <c r="W127" s="26">
        <v>3</v>
      </c>
      <c r="X127" s="10"/>
    </row>
    <row r="128" spans="1:24" x14ac:dyDescent="0.35">
      <c r="A128" s="11"/>
      <c r="B128" s="22" t="s">
        <v>449</v>
      </c>
      <c r="C128" s="24" t="s">
        <v>511</v>
      </c>
      <c r="D128" s="24" t="s">
        <v>486</v>
      </c>
      <c r="E128" s="29">
        <v>0.01</v>
      </c>
      <c r="F128" s="25" t="s">
        <v>511</v>
      </c>
      <c r="G128" s="25" t="s">
        <v>511</v>
      </c>
      <c r="H128" s="29">
        <v>0.01</v>
      </c>
      <c r="I128" s="26" t="s">
        <v>486</v>
      </c>
      <c r="J128" s="24" t="s">
        <v>511</v>
      </c>
      <c r="K128" s="26" t="s">
        <v>511</v>
      </c>
      <c r="L128" s="24" t="s">
        <v>511</v>
      </c>
      <c r="M128" s="25" t="s">
        <v>511</v>
      </c>
      <c r="N128" s="25" t="s">
        <v>486</v>
      </c>
      <c r="O128" s="25" t="s">
        <v>486</v>
      </c>
      <c r="P128" s="25" t="s">
        <v>486</v>
      </c>
      <c r="Q128" s="25" t="s">
        <v>486</v>
      </c>
      <c r="R128" s="26" t="s">
        <v>486</v>
      </c>
      <c r="S128" s="24" t="s">
        <v>511</v>
      </c>
      <c r="T128" s="25" t="s">
        <v>511</v>
      </c>
      <c r="U128" s="25" t="s">
        <v>486</v>
      </c>
      <c r="V128" s="25" t="s">
        <v>486</v>
      </c>
      <c r="W128" s="30">
        <v>0.01</v>
      </c>
      <c r="X128" s="10"/>
    </row>
    <row r="129" spans="1:24" x14ac:dyDescent="0.35">
      <c r="A129" s="11"/>
      <c r="B129" s="22" t="s">
        <v>449</v>
      </c>
      <c r="C129" s="24" t="s">
        <v>560</v>
      </c>
      <c r="D129" s="24" t="s">
        <v>449</v>
      </c>
      <c r="E129" s="25" t="s">
        <v>489</v>
      </c>
      <c r="F129" s="25" t="s">
        <v>560</v>
      </c>
      <c r="G129" s="25" t="s">
        <v>560</v>
      </c>
      <c r="H129" s="25" t="s">
        <v>560</v>
      </c>
      <c r="I129" s="26" t="s">
        <v>449</v>
      </c>
      <c r="J129" s="24" t="s">
        <v>449</v>
      </c>
      <c r="K129" s="26" t="s">
        <v>449</v>
      </c>
      <c r="L129" s="24" t="s">
        <v>449</v>
      </c>
      <c r="M129" s="25" t="s">
        <v>449</v>
      </c>
      <c r="N129" s="25" t="s">
        <v>449</v>
      </c>
      <c r="O129" s="25" t="s">
        <v>449</v>
      </c>
      <c r="P129" s="25" t="s">
        <v>449</v>
      </c>
      <c r="Q129" s="25" t="s">
        <v>449</v>
      </c>
      <c r="R129" s="26" t="s">
        <v>449</v>
      </c>
      <c r="S129" s="24" t="s">
        <v>449</v>
      </c>
      <c r="T129" s="25" t="s">
        <v>449</v>
      </c>
      <c r="U129" s="25" t="s">
        <v>449</v>
      </c>
      <c r="V129" s="25" t="s">
        <v>449</v>
      </c>
      <c r="W129" s="26" t="s">
        <v>493</v>
      </c>
      <c r="X129" s="10"/>
    </row>
    <row r="130" spans="1:24" x14ac:dyDescent="0.35">
      <c r="A130" s="11"/>
      <c r="B130" s="8" t="s">
        <v>1792</v>
      </c>
      <c r="C130" s="9">
        <v>4</v>
      </c>
      <c r="D130" s="10">
        <v>2</v>
      </c>
      <c r="E130" s="5" t="s">
        <v>486</v>
      </c>
      <c r="F130" s="5">
        <v>1</v>
      </c>
      <c r="G130" s="5">
        <v>1</v>
      </c>
      <c r="H130" s="5" t="s">
        <v>511</v>
      </c>
      <c r="I130" s="11">
        <v>1</v>
      </c>
      <c r="J130" s="10">
        <v>4</v>
      </c>
      <c r="K130" s="11" t="s">
        <v>486</v>
      </c>
      <c r="L130" s="10" t="s">
        <v>511</v>
      </c>
      <c r="M130" s="5">
        <v>1</v>
      </c>
      <c r="N130" s="5" t="s">
        <v>511</v>
      </c>
      <c r="O130" s="5">
        <v>2</v>
      </c>
      <c r="P130" s="5" t="s">
        <v>511</v>
      </c>
      <c r="Q130" s="5" t="s">
        <v>511</v>
      </c>
      <c r="R130" s="11" t="s">
        <v>486</v>
      </c>
      <c r="S130" s="10">
        <v>1</v>
      </c>
      <c r="T130" s="5">
        <v>2</v>
      </c>
      <c r="U130" s="5">
        <v>2</v>
      </c>
      <c r="V130" s="5" t="s">
        <v>511</v>
      </c>
      <c r="W130" s="11" t="s">
        <v>486</v>
      </c>
      <c r="X130" s="10"/>
    </row>
    <row r="131" spans="1:24" x14ac:dyDescent="0.35">
      <c r="A131" s="11"/>
      <c r="B131" s="8" t="s">
        <v>449</v>
      </c>
      <c r="C131" s="9" t="s">
        <v>511</v>
      </c>
      <c r="D131" s="10" t="s">
        <v>511</v>
      </c>
      <c r="E131" s="5" t="s">
        <v>486</v>
      </c>
      <c r="F131" s="5" t="s">
        <v>511</v>
      </c>
      <c r="G131" s="5" t="s">
        <v>511</v>
      </c>
      <c r="H131" s="5" t="s">
        <v>511</v>
      </c>
      <c r="I131" s="11" t="s">
        <v>511</v>
      </c>
      <c r="J131" s="10" t="s">
        <v>511</v>
      </c>
      <c r="K131" s="11" t="s">
        <v>486</v>
      </c>
      <c r="L131" s="10" t="s">
        <v>511</v>
      </c>
      <c r="M131" s="5" t="s">
        <v>511</v>
      </c>
      <c r="N131" s="5" t="s">
        <v>511</v>
      </c>
      <c r="O131" s="5" t="s">
        <v>511</v>
      </c>
      <c r="P131" s="5" t="s">
        <v>511</v>
      </c>
      <c r="Q131" s="5" t="s">
        <v>511</v>
      </c>
      <c r="R131" s="11" t="s">
        <v>486</v>
      </c>
      <c r="S131" s="10" t="s">
        <v>511</v>
      </c>
      <c r="T131" s="5" t="s">
        <v>511</v>
      </c>
      <c r="U131" s="5" t="s">
        <v>511</v>
      </c>
      <c r="V131" s="5" t="s">
        <v>511</v>
      </c>
      <c r="W131" s="11" t="s">
        <v>486</v>
      </c>
      <c r="X131" s="10"/>
    </row>
    <row r="132" spans="1:24" x14ac:dyDescent="0.35">
      <c r="A132" s="11"/>
      <c r="B132" s="22" t="s">
        <v>1793</v>
      </c>
      <c r="C132" s="23" t="s">
        <v>486</v>
      </c>
      <c r="D132" s="24" t="s">
        <v>486</v>
      </c>
      <c r="E132" s="25" t="s">
        <v>486</v>
      </c>
      <c r="F132" s="25" t="s">
        <v>486</v>
      </c>
      <c r="G132" s="25" t="s">
        <v>486</v>
      </c>
      <c r="H132" s="25" t="s">
        <v>486</v>
      </c>
      <c r="I132" s="26" t="s">
        <v>486</v>
      </c>
      <c r="J132" s="24" t="s">
        <v>486</v>
      </c>
      <c r="K132" s="26" t="s">
        <v>486</v>
      </c>
      <c r="L132" s="24" t="s">
        <v>486</v>
      </c>
      <c r="M132" s="25" t="s">
        <v>486</v>
      </c>
      <c r="N132" s="25" t="s">
        <v>486</v>
      </c>
      <c r="O132" s="25" t="s">
        <v>486</v>
      </c>
      <c r="P132" s="25" t="s">
        <v>486</v>
      </c>
      <c r="Q132" s="25" t="s">
        <v>486</v>
      </c>
      <c r="R132" s="26" t="s">
        <v>486</v>
      </c>
      <c r="S132" s="24" t="s">
        <v>486</v>
      </c>
      <c r="T132" s="25" t="s">
        <v>486</v>
      </c>
      <c r="U132" s="25" t="s">
        <v>486</v>
      </c>
      <c r="V132" s="25" t="s">
        <v>486</v>
      </c>
      <c r="W132" s="26" t="s">
        <v>486</v>
      </c>
      <c r="X132" s="10"/>
    </row>
    <row r="133" spans="1:24" x14ac:dyDescent="0.35">
      <c r="A133" s="11"/>
      <c r="B133" s="22" t="s">
        <v>449</v>
      </c>
      <c r="C133" s="23" t="s">
        <v>486</v>
      </c>
      <c r="D133" s="24" t="s">
        <v>486</v>
      </c>
      <c r="E133" s="25" t="s">
        <v>486</v>
      </c>
      <c r="F133" s="25" t="s">
        <v>486</v>
      </c>
      <c r="G133" s="25" t="s">
        <v>486</v>
      </c>
      <c r="H133" s="25" t="s">
        <v>486</v>
      </c>
      <c r="I133" s="26" t="s">
        <v>486</v>
      </c>
      <c r="J133" s="24" t="s">
        <v>486</v>
      </c>
      <c r="K133" s="26" t="s">
        <v>486</v>
      </c>
      <c r="L133" s="24" t="s">
        <v>486</v>
      </c>
      <c r="M133" s="25" t="s">
        <v>486</v>
      </c>
      <c r="N133" s="25" t="s">
        <v>486</v>
      </c>
      <c r="O133" s="25" t="s">
        <v>486</v>
      </c>
      <c r="P133" s="25" t="s">
        <v>486</v>
      </c>
      <c r="Q133" s="25" t="s">
        <v>486</v>
      </c>
      <c r="R133" s="26" t="s">
        <v>486</v>
      </c>
      <c r="S133" s="24" t="s">
        <v>486</v>
      </c>
      <c r="T133" s="25" t="s">
        <v>486</v>
      </c>
      <c r="U133" s="25" t="s">
        <v>486</v>
      </c>
      <c r="V133" s="25" t="s">
        <v>486</v>
      </c>
      <c r="W133" s="26" t="s">
        <v>486</v>
      </c>
      <c r="X133" s="10"/>
    </row>
    <row r="134" spans="1:24" x14ac:dyDescent="0.35">
      <c r="A134" s="11"/>
      <c r="B134" s="8" t="s">
        <v>1794</v>
      </c>
      <c r="C134" s="9">
        <v>23</v>
      </c>
      <c r="D134" s="10">
        <v>8</v>
      </c>
      <c r="E134" s="5">
        <v>1</v>
      </c>
      <c r="F134" s="5">
        <v>7</v>
      </c>
      <c r="G134" s="5">
        <v>2</v>
      </c>
      <c r="H134" s="5">
        <v>4</v>
      </c>
      <c r="I134" s="11" t="s">
        <v>511</v>
      </c>
      <c r="J134" s="10">
        <v>22</v>
      </c>
      <c r="K134" s="11" t="s">
        <v>511</v>
      </c>
      <c r="L134" s="10">
        <v>1</v>
      </c>
      <c r="M134" s="5">
        <v>8</v>
      </c>
      <c r="N134" s="5">
        <v>1</v>
      </c>
      <c r="O134" s="5">
        <v>6</v>
      </c>
      <c r="P134" s="5">
        <v>5</v>
      </c>
      <c r="Q134" s="5">
        <v>1</v>
      </c>
      <c r="R134" s="11" t="s">
        <v>486</v>
      </c>
      <c r="S134" s="10">
        <v>3</v>
      </c>
      <c r="T134" s="5">
        <v>5</v>
      </c>
      <c r="U134" s="5">
        <v>11</v>
      </c>
      <c r="V134" s="5">
        <v>3</v>
      </c>
      <c r="W134" s="11" t="s">
        <v>486</v>
      </c>
      <c r="X134" s="10"/>
    </row>
    <row r="135" spans="1:24" x14ac:dyDescent="0.35">
      <c r="A135" s="11"/>
      <c r="B135" s="8" t="s">
        <v>449</v>
      </c>
      <c r="C135" s="9" t="s">
        <v>511</v>
      </c>
      <c r="D135" s="10" t="s">
        <v>511</v>
      </c>
      <c r="E135" s="5" t="s">
        <v>511</v>
      </c>
      <c r="F135" s="14">
        <v>0.01</v>
      </c>
      <c r="G135" s="5" t="s">
        <v>511</v>
      </c>
      <c r="H135" s="5" t="s">
        <v>511</v>
      </c>
      <c r="I135" s="11" t="s">
        <v>511</v>
      </c>
      <c r="J135" s="13">
        <v>0.01</v>
      </c>
      <c r="K135" s="11" t="s">
        <v>511</v>
      </c>
      <c r="L135" s="10" t="s">
        <v>511</v>
      </c>
      <c r="M135" s="14">
        <v>0.01</v>
      </c>
      <c r="N135" s="5" t="s">
        <v>511</v>
      </c>
      <c r="O135" s="5" t="s">
        <v>511</v>
      </c>
      <c r="P135" s="14">
        <v>0.01</v>
      </c>
      <c r="Q135" s="5" t="s">
        <v>511</v>
      </c>
      <c r="R135" s="11" t="s">
        <v>486</v>
      </c>
      <c r="S135" s="10" t="s">
        <v>511</v>
      </c>
      <c r="T135" s="5" t="s">
        <v>511</v>
      </c>
      <c r="U135" s="14">
        <v>0.01</v>
      </c>
      <c r="V135" s="14">
        <v>0.01</v>
      </c>
      <c r="W135" s="11" t="s">
        <v>486</v>
      </c>
      <c r="X135" s="10"/>
    </row>
    <row r="136" spans="1:24" x14ac:dyDescent="0.35">
      <c r="A136" s="11"/>
      <c r="B136" s="8" t="s">
        <v>449</v>
      </c>
      <c r="C136" s="10" t="s">
        <v>449</v>
      </c>
      <c r="D136" s="10" t="s">
        <v>449</v>
      </c>
      <c r="E136" s="5" t="s">
        <v>449</v>
      </c>
      <c r="F136" s="5" t="s">
        <v>449</v>
      </c>
      <c r="G136" s="5" t="s">
        <v>449</v>
      </c>
      <c r="H136" s="5" t="s">
        <v>449</v>
      </c>
      <c r="I136" s="11" t="s">
        <v>449</v>
      </c>
      <c r="J136" s="10" t="s">
        <v>505</v>
      </c>
      <c r="K136" s="11" t="s">
        <v>449</v>
      </c>
      <c r="L136" s="10" t="s">
        <v>449</v>
      </c>
      <c r="M136" s="5" t="s">
        <v>449</v>
      </c>
      <c r="N136" s="5" t="s">
        <v>449</v>
      </c>
      <c r="O136" s="5" t="s">
        <v>449</v>
      </c>
      <c r="P136" s="5" t="s">
        <v>449</v>
      </c>
      <c r="Q136" s="5" t="s">
        <v>449</v>
      </c>
      <c r="R136" s="11" t="s">
        <v>449</v>
      </c>
      <c r="S136" s="10" t="s">
        <v>449</v>
      </c>
      <c r="T136" s="5" t="s">
        <v>449</v>
      </c>
      <c r="U136" s="5" t="s">
        <v>505</v>
      </c>
      <c r="V136" s="5" t="s">
        <v>449</v>
      </c>
      <c r="W136" s="11" t="s">
        <v>449</v>
      </c>
      <c r="X136" s="10"/>
    </row>
    <row r="137" spans="1:24" x14ac:dyDescent="0.35">
      <c r="A137" s="11"/>
      <c r="B137" s="22" t="s">
        <v>1795</v>
      </c>
      <c r="C137" s="23">
        <v>1</v>
      </c>
      <c r="D137" s="24">
        <v>1</v>
      </c>
      <c r="E137" s="25" t="s">
        <v>486</v>
      </c>
      <c r="F137" s="25" t="s">
        <v>486</v>
      </c>
      <c r="G137" s="25" t="s">
        <v>486</v>
      </c>
      <c r="H137" s="25" t="s">
        <v>486</v>
      </c>
      <c r="I137" s="26" t="s">
        <v>486</v>
      </c>
      <c r="J137" s="24">
        <v>1</v>
      </c>
      <c r="K137" s="26" t="s">
        <v>486</v>
      </c>
      <c r="L137" s="24" t="s">
        <v>486</v>
      </c>
      <c r="M137" s="25" t="s">
        <v>486</v>
      </c>
      <c r="N137" s="25" t="s">
        <v>486</v>
      </c>
      <c r="O137" s="25">
        <v>1</v>
      </c>
      <c r="P137" s="25" t="s">
        <v>486</v>
      </c>
      <c r="Q137" s="25" t="s">
        <v>486</v>
      </c>
      <c r="R137" s="26" t="s">
        <v>486</v>
      </c>
      <c r="S137" s="24" t="s">
        <v>486</v>
      </c>
      <c r="T137" s="25" t="s">
        <v>486</v>
      </c>
      <c r="U137" s="25">
        <v>1</v>
      </c>
      <c r="V137" s="25" t="s">
        <v>486</v>
      </c>
      <c r="W137" s="26" t="s">
        <v>486</v>
      </c>
      <c r="X137" s="10"/>
    </row>
    <row r="138" spans="1:24" x14ac:dyDescent="0.35">
      <c r="A138" s="11"/>
      <c r="B138" s="22" t="s">
        <v>449</v>
      </c>
      <c r="C138" s="23" t="s">
        <v>511</v>
      </c>
      <c r="D138" s="24" t="s">
        <v>511</v>
      </c>
      <c r="E138" s="25" t="s">
        <v>486</v>
      </c>
      <c r="F138" s="25" t="s">
        <v>486</v>
      </c>
      <c r="G138" s="25" t="s">
        <v>486</v>
      </c>
      <c r="H138" s="25" t="s">
        <v>486</v>
      </c>
      <c r="I138" s="26" t="s">
        <v>486</v>
      </c>
      <c r="J138" s="24" t="s">
        <v>511</v>
      </c>
      <c r="K138" s="26" t="s">
        <v>486</v>
      </c>
      <c r="L138" s="24" t="s">
        <v>486</v>
      </c>
      <c r="M138" s="25" t="s">
        <v>486</v>
      </c>
      <c r="N138" s="25" t="s">
        <v>486</v>
      </c>
      <c r="O138" s="25" t="s">
        <v>511</v>
      </c>
      <c r="P138" s="25" t="s">
        <v>486</v>
      </c>
      <c r="Q138" s="25" t="s">
        <v>486</v>
      </c>
      <c r="R138" s="26" t="s">
        <v>486</v>
      </c>
      <c r="S138" s="24" t="s">
        <v>486</v>
      </c>
      <c r="T138" s="25" t="s">
        <v>486</v>
      </c>
      <c r="U138" s="25" t="s">
        <v>511</v>
      </c>
      <c r="V138" s="25" t="s">
        <v>486</v>
      </c>
      <c r="W138" s="26" t="s">
        <v>486</v>
      </c>
      <c r="X138" s="10"/>
    </row>
    <row r="139" spans="1:24" x14ac:dyDescent="0.35">
      <c r="A139" s="11"/>
      <c r="B139" s="8" t="s">
        <v>1796</v>
      </c>
      <c r="C139" s="9">
        <v>24</v>
      </c>
      <c r="D139" s="10">
        <v>12</v>
      </c>
      <c r="E139" s="5" t="s">
        <v>486</v>
      </c>
      <c r="F139" s="5">
        <v>9</v>
      </c>
      <c r="G139" s="5">
        <v>3</v>
      </c>
      <c r="H139" s="5" t="s">
        <v>486</v>
      </c>
      <c r="I139" s="11" t="s">
        <v>486</v>
      </c>
      <c r="J139" s="10">
        <v>9</v>
      </c>
      <c r="K139" s="11">
        <v>12</v>
      </c>
      <c r="L139" s="10">
        <v>9</v>
      </c>
      <c r="M139" s="5">
        <v>3</v>
      </c>
      <c r="N139" s="5" t="s">
        <v>486</v>
      </c>
      <c r="O139" s="5">
        <v>6</v>
      </c>
      <c r="P139" s="5">
        <v>6</v>
      </c>
      <c r="Q139" s="5" t="s">
        <v>486</v>
      </c>
      <c r="R139" s="11" t="s">
        <v>486</v>
      </c>
      <c r="S139" s="10">
        <v>9</v>
      </c>
      <c r="T139" s="5">
        <v>3</v>
      </c>
      <c r="U139" s="5">
        <v>9</v>
      </c>
      <c r="V139" s="5" t="s">
        <v>486</v>
      </c>
      <c r="W139" s="11" t="s">
        <v>486</v>
      </c>
      <c r="X139" s="10"/>
    </row>
    <row r="140" spans="1:24" x14ac:dyDescent="0.35">
      <c r="A140" s="11"/>
      <c r="B140" s="8" t="s">
        <v>449</v>
      </c>
      <c r="C140" s="10" t="s">
        <v>511</v>
      </c>
      <c r="D140" s="13">
        <v>0.01</v>
      </c>
      <c r="E140" s="5" t="s">
        <v>486</v>
      </c>
      <c r="F140" s="14">
        <v>0.01</v>
      </c>
      <c r="G140" s="5" t="s">
        <v>511</v>
      </c>
      <c r="H140" s="5" t="s">
        <v>486</v>
      </c>
      <c r="I140" s="11" t="s">
        <v>486</v>
      </c>
      <c r="J140" s="10" t="s">
        <v>511</v>
      </c>
      <c r="K140" s="15">
        <v>0.01</v>
      </c>
      <c r="L140" s="13">
        <v>0.01</v>
      </c>
      <c r="M140" s="5" t="s">
        <v>511</v>
      </c>
      <c r="N140" s="5" t="s">
        <v>486</v>
      </c>
      <c r="O140" s="5" t="s">
        <v>511</v>
      </c>
      <c r="P140" s="14">
        <v>0.01</v>
      </c>
      <c r="Q140" s="5" t="s">
        <v>486</v>
      </c>
      <c r="R140" s="11" t="s">
        <v>486</v>
      </c>
      <c r="S140" s="13">
        <v>0.01</v>
      </c>
      <c r="T140" s="5" t="s">
        <v>511</v>
      </c>
      <c r="U140" s="14">
        <v>0.01</v>
      </c>
      <c r="V140" s="5" t="s">
        <v>486</v>
      </c>
      <c r="W140" s="11" t="s">
        <v>486</v>
      </c>
      <c r="X140" s="10"/>
    </row>
    <row r="141" spans="1:24" x14ac:dyDescent="0.35">
      <c r="A141" s="11"/>
      <c r="B141" s="8" t="s">
        <v>449</v>
      </c>
      <c r="C141" s="10" t="s">
        <v>645</v>
      </c>
      <c r="D141" s="10" t="s">
        <v>449</v>
      </c>
      <c r="E141" s="5" t="s">
        <v>449</v>
      </c>
      <c r="F141" s="5" t="s">
        <v>680</v>
      </c>
      <c r="G141" s="5" t="s">
        <v>449</v>
      </c>
      <c r="H141" s="5" t="s">
        <v>449</v>
      </c>
      <c r="I141" s="11" t="s">
        <v>449</v>
      </c>
      <c r="J141" s="10" t="s">
        <v>449</v>
      </c>
      <c r="K141" s="11" t="s">
        <v>506</v>
      </c>
      <c r="L141" s="10" t="s">
        <v>449</v>
      </c>
      <c r="M141" s="5" t="s">
        <v>449</v>
      </c>
      <c r="N141" s="5" t="s">
        <v>449</v>
      </c>
      <c r="O141" s="5" t="s">
        <v>449</v>
      </c>
      <c r="P141" s="5" t="s">
        <v>449</v>
      </c>
      <c r="Q141" s="5" t="s">
        <v>449</v>
      </c>
      <c r="R141" s="11" t="s">
        <v>449</v>
      </c>
      <c r="S141" s="10" t="s">
        <v>449</v>
      </c>
      <c r="T141" s="5" t="s">
        <v>449</v>
      </c>
      <c r="U141" s="5" t="s">
        <v>449</v>
      </c>
      <c r="V141" s="5" t="s">
        <v>449</v>
      </c>
      <c r="W141" s="11" t="s">
        <v>449</v>
      </c>
      <c r="X141" s="10"/>
    </row>
    <row r="142" spans="1:24" x14ac:dyDescent="0.35">
      <c r="A142" s="11"/>
      <c r="B142" s="22" t="s">
        <v>1797</v>
      </c>
      <c r="C142" s="23" t="s">
        <v>486</v>
      </c>
      <c r="D142" s="24" t="s">
        <v>486</v>
      </c>
      <c r="E142" s="25" t="s">
        <v>486</v>
      </c>
      <c r="F142" s="25" t="s">
        <v>486</v>
      </c>
      <c r="G142" s="25" t="s">
        <v>486</v>
      </c>
      <c r="H142" s="25" t="s">
        <v>486</v>
      </c>
      <c r="I142" s="26" t="s">
        <v>486</v>
      </c>
      <c r="J142" s="24" t="s">
        <v>486</v>
      </c>
      <c r="K142" s="26" t="s">
        <v>486</v>
      </c>
      <c r="L142" s="24" t="s">
        <v>486</v>
      </c>
      <c r="M142" s="25" t="s">
        <v>486</v>
      </c>
      <c r="N142" s="25" t="s">
        <v>486</v>
      </c>
      <c r="O142" s="25" t="s">
        <v>486</v>
      </c>
      <c r="P142" s="25" t="s">
        <v>486</v>
      </c>
      <c r="Q142" s="25" t="s">
        <v>486</v>
      </c>
      <c r="R142" s="26" t="s">
        <v>486</v>
      </c>
      <c r="S142" s="24" t="s">
        <v>486</v>
      </c>
      <c r="T142" s="25" t="s">
        <v>486</v>
      </c>
      <c r="U142" s="25" t="s">
        <v>486</v>
      </c>
      <c r="V142" s="25" t="s">
        <v>486</v>
      </c>
      <c r="W142" s="26" t="s">
        <v>486</v>
      </c>
      <c r="X142" s="10"/>
    </row>
    <row r="143" spans="1:24" x14ac:dyDescent="0.35">
      <c r="A143" s="11"/>
      <c r="B143" s="22" t="s">
        <v>449</v>
      </c>
      <c r="C143" s="23" t="s">
        <v>486</v>
      </c>
      <c r="D143" s="24" t="s">
        <v>486</v>
      </c>
      <c r="E143" s="25" t="s">
        <v>486</v>
      </c>
      <c r="F143" s="25" t="s">
        <v>486</v>
      </c>
      <c r="G143" s="25" t="s">
        <v>486</v>
      </c>
      <c r="H143" s="25" t="s">
        <v>486</v>
      </c>
      <c r="I143" s="26" t="s">
        <v>486</v>
      </c>
      <c r="J143" s="24" t="s">
        <v>486</v>
      </c>
      <c r="K143" s="26" t="s">
        <v>486</v>
      </c>
      <c r="L143" s="24" t="s">
        <v>486</v>
      </c>
      <c r="M143" s="25" t="s">
        <v>486</v>
      </c>
      <c r="N143" s="25" t="s">
        <v>486</v>
      </c>
      <c r="O143" s="25" t="s">
        <v>486</v>
      </c>
      <c r="P143" s="25" t="s">
        <v>486</v>
      </c>
      <c r="Q143" s="25" t="s">
        <v>486</v>
      </c>
      <c r="R143" s="26" t="s">
        <v>486</v>
      </c>
      <c r="S143" s="24" t="s">
        <v>486</v>
      </c>
      <c r="T143" s="25" t="s">
        <v>486</v>
      </c>
      <c r="U143" s="25" t="s">
        <v>486</v>
      </c>
      <c r="V143" s="25" t="s">
        <v>486</v>
      </c>
      <c r="W143" s="26" t="s">
        <v>486</v>
      </c>
      <c r="X143" s="10"/>
    </row>
    <row r="144" spans="1:24" x14ac:dyDescent="0.35">
      <c r="A144" s="11"/>
      <c r="B144" s="8" t="s">
        <v>1798</v>
      </c>
      <c r="C144" s="9">
        <v>30</v>
      </c>
      <c r="D144" s="10">
        <v>8</v>
      </c>
      <c r="E144" s="5">
        <v>4</v>
      </c>
      <c r="F144" s="5">
        <v>4</v>
      </c>
      <c r="G144" s="5">
        <v>5</v>
      </c>
      <c r="H144" s="5">
        <v>5</v>
      </c>
      <c r="I144" s="11">
        <v>4</v>
      </c>
      <c r="J144" s="10">
        <v>28</v>
      </c>
      <c r="K144" s="11">
        <v>1</v>
      </c>
      <c r="L144" s="10">
        <v>4</v>
      </c>
      <c r="M144" s="5">
        <v>9</v>
      </c>
      <c r="N144" s="5">
        <v>1</v>
      </c>
      <c r="O144" s="5">
        <v>10</v>
      </c>
      <c r="P144" s="5">
        <v>1</v>
      </c>
      <c r="Q144" s="5">
        <v>4</v>
      </c>
      <c r="R144" s="11">
        <v>1</v>
      </c>
      <c r="S144" s="10">
        <v>8</v>
      </c>
      <c r="T144" s="5">
        <v>9</v>
      </c>
      <c r="U144" s="5">
        <v>6</v>
      </c>
      <c r="V144" s="5">
        <v>1</v>
      </c>
      <c r="W144" s="11">
        <v>4</v>
      </c>
      <c r="X144" s="10"/>
    </row>
    <row r="145" spans="1:24" x14ac:dyDescent="0.35">
      <c r="A145" s="11"/>
      <c r="B145" s="8" t="s">
        <v>449</v>
      </c>
      <c r="C145" s="12">
        <v>0.01</v>
      </c>
      <c r="D145" s="10" t="s">
        <v>511</v>
      </c>
      <c r="E145" s="14">
        <v>0.01</v>
      </c>
      <c r="F145" s="5" t="s">
        <v>511</v>
      </c>
      <c r="G145" s="14">
        <v>0.01</v>
      </c>
      <c r="H145" s="14">
        <v>0.01</v>
      </c>
      <c r="I145" s="15">
        <v>0.01</v>
      </c>
      <c r="J145" s="13">
        <v>0.01</v>
      </c>
      <c r="K145" s="11" t="s">
        <v>511</v>
      </c>
      <c r="L145" s="10" t="s">
        <v>511</v>
      </c>
      <c r="M145" s="14">
        <v>0.01</v>
      </c>
      <c r="N145" s="5" t="s">
        <v>511</v>
      </c>
      <c r="O145" s="14">
        <v>0.01</v>
      </c>
      <c r="P145" s="5" t="s">
        <v>511</v>
      </c>
      <c r="Q145" s="14">
        <v>0.02</v>
      </c>
      <c r="R145" s="11" t="s">
        <v>511</v>
      </c>
      <c r="S145" s="13">
        <v>0.01</v>
      </c>
      <c r="T145" s="14">
        <v>0.01</v>
      </c>
      <c r="U145" s="5" t="s">
        <v>511</v>
      </c>
      <c r="V145" s="5" t="s">
        <v>511</v>
      </c>
      <c r="W145" s="15">
        <v>0.01</v>
      </c>
      <c r="X145" s="10"/>
    </row>
    <row r="146" spans="1:24" x14ac:dyDescent="0.35">
      <c r="A146" s="11"/>
      <c r="B146" s="8" t="s">
        <v>449</v>
      </c>
      <c r="C146" s="10" t="s">
        <v>449</v>
      </c>
      <c r="D146" s="10" t="s">
        <v>449</v>
      </c>
      <c r="E146" s="5" t="s">
        <v>449</v>
      </c>
      <c r="F146" s="5" t="s">
        <v>449</v>
      </c>
      <c r="G146" s="5" t="s">
        <v>449</v>
      </c>
      <c r="H146" s="5" t="s">
        <v>449</v>
      </c>
      <c r="I146" s="11" t="s">
        <v>449</v>
      </c>
      <c r="J146" s="10" t="s">
        <v>505</v>
      </c>
      <c r="K146" s="11" t="s">
        <v>449</v>
      </c>
      <c r="L146" s="10" t="s">
        <v>449</v>
      </c>
      <c r="M146" s="5" t="s">
        <v>449</v>
      </c>
      <c r="N146" s="5" t="s">
        <v>449</v>
      </c>
      <c r="O146" s="5" t="s">
        <v>449</v>
      </c>
      <c r="P146" s="5" t="s">
        <v>449</v>
      </c>
      <c r="Q146" s="5" t="s">
        <v>1125</v>
      </c>
      <c r="R146" s="11" t="s">
        <v>449</v>
      </c>
      <c r="S146" s="10" t="s">
        <v>449</v>
      </c>
      <c r="T146" s="5" t="s">
        <v>449</v>
      </c>
      <c r="U146" s="5" t="s">
        <v>449</v>
      </c>
      <c r="V146" s="5" t="s">
        <v>449</v>
      </c>
      <c r="W146" s="11" t="s">
        <v>449</v>
      </c>
      <c r="X146" s="10"/>
    </row>
    <row r="147" spans="1:24" x14ac:dyDescent="0.35">
      <c r="A147" s="11"/>
      <c r="B147" s="22" t="s">
        <v>1799</v>
      </c>
      <c r="C147" s="23">
        <v>6</v>
      </c>
      <c r="D147" s="24" t="s">
        <v>486</v>
      </c>
      <c r="E147" s="25" t="s">
        <v>486</v>
      </c>
      <c r="F147" s="25" t="s">
        <v>486</v>
      </c>
      <c r="G147" s="25" t="s">
        <v>486</v>
      </c>
      <c r="H147" s="25">
        <v>6</v>
      </c>
      <c r="I147" s="26" t="s">
        <v>486</v>
      </c>
      <c r="J147" s="24">
        <v>4</v>
      </c>
      <c r="K147" s="26" t="s">
        <v>486</v>
      </c>
      <c r="L147" s="24">
        <v>2</v>
      </c>
      <c r="M147" s="25" t="s">
        <v>486</v>
      </c>
      <c r="N147" s="25">
        <v>2</v>
      </c>
      <c r="O147" s="25" t="s">
        <v>486</v>
      </c>
      <c r="P147" s="25" t="s">
        <v>486</v>
      </c>
      <c r="Q147" s="25" t="s">
        <v>486</v>
      </c>
      <c r="R147" s="26">
        <v>2</v>
      </c>
      <c r="S147" s="24">
        <v>4</v>
      </c>
      <c r="T147" s="25" t="s">
        <v>486</v>
      </c>
      <c r="U147" s="25" t="s">
        <v>486</v>
      </c>
      <c r="V147" s="25" t="s">
        <v>486</v>
      </c>
      <c r="W147" s="26">
        <v>2</v>
      </c>
      <c r="X147" s="10"/>
    </row>
    <row r="148" spans="1:24" x14ac:dyDescent="0.35">
      <c r="A148" s="11"/>
      <c r="B148" s="22" t="s">
        <v>449</v>
      </c>
      <c r="C148" s="23" t="s">
        <v>511</v>
      </c>
      <c r="D148" s="24" t="s">
        <v>486</v>
      </c>
      <c r="E148" s="25" t="s">
        <v>486</v>
      </c>
      <c r="F148" s="25" t="s">
        <v>486</v>
      </c>
      <c r="G148" s="25" t="s">
        <v>486</v>
      </c>
      <c r="H148" s="29">
        <v>0.01</v>
      </c>
      <c r="I148" s="26" t="s">
        <v>486</v>
      </c>
      <c r="J148" s="24" t="s">
        <v>511</v>
      </c>
      <c r="K148" s="26" t="s">
        <v>486</v>
      </c>
      <c r="L148" s="24" t="s">
        <v>511</v>
      </c>
      <c r="M148" s="25" t="s">
        <v>486</v>
      </c>
      <c r="N148" s="29">
        <v>0.01</v>
      </c>
      <c r="O148" s="25" t="s">
        <v>486</v>
      </c>
      <c r="P148" s="25" t="s">
        <v>486</v>
      </c>
      <c r="Q148" s="25" t="s">
        <v>486</v>
      </c>
      <c r="R148" s="30">
        <v>0.01</v>
      </c>
      <c r="S148" s="24" t="s">
        <v>511</v>
      </c>
      <c r="T148" s="25" t="s">
        <v>486</v>
      </c>
      <c r="U148" s="25" t="s">
        <v>486</v>
      </c>
      <c r="V148" s="25" t="s">
        <v>486</v>
      </c>
      <c r="W148" s="26" t="s">
        <v>511</v>
      </c>
      <c r="X148" s="10"/>
    </row>
    <row r="149" spans="1:24" x14ac:dyDescent="0.35">
      <c r="A149" s="11"/>
      <c r="B149" s="22" t="s">
        <v>449</v>
      </c>
      <c r="C149" s="24" t="s">
        <v>449</v>
      </c>
      <c r="D149" s="24" t="s">
        <v>449</v>
      </c>
      <c r="E149" s="25" t="s">
        <v>449</v>
      </c>
      <c r="F149" s="25" t="s">
        <v>449</v>
      </c>
      <c r="G149" s="25" t="s">
        <v>449</v>
      </c>
      <c r="H149" s="25" t="s">
        <v>592</v>
      </c>
      <c r="I149" s="26" t="s">
        <v>449</v>
      </c>
      <c r="J149" s="24" t="s">
        <v>449</v>
      </c>
      <c r="K149" s="26" t="s">
        <v>449</v>
      </c>
      <c r="L149" s="24" t="s">
        <v>449</v>
      </c>
      <c r="M149" s="25" t="s">
        <v>449</v>
      </c>
      <c r="N149" s="25" t="s">
        <v>569</v>
      </c>
      <c r="O149" s="25" t="s">
        <v>449</v>
      </c>
      <c r="P149" s="25" t="s">
        <v>449</v>
      </c>
      <c r="Q149" s="25" t="s">
        <v>449</v>
      </c>
      <c r="R149" s="26" t="s">
        <v>569</v>
      </c>
      <c r="S149" s="24" t="s">
        <v>449</v>
      </c>
      <c r="T149" s="25" t="s">
        <v>449</v>
      </c>
      <c r="U149" s="25" t="s">
        <v>449</v>
      </c>
      <c r="V149" s="25" t="s">
        <v>449</v>
      </c>
      <c r="W149" s="26" t="s">
        <v>449</v>
      </c>
      <c r="X149" s="10"/>
    </row>
    <row r="150" spans="1:24" x14ac:dyDescent="0.35">
      <c r="A150" s="11"/>
      <c r="B150" s="8" t="s">
        <v>1800</v>
      </c>
      <c r="C150" s="9">
        <v>105</v>
      </c>
      <c r="D150" s="10">
        <v>41</v>
      </c>
      <c r="E150" s="5">
        <v>4</v>
      </c>
      <c r="F150" s="5">
        <v>5</v>
      </c>
      <c r="G150" s="5">
        <v>9</v>
      </c>
      <c r="H150" s="5">
        <v>21</v>
      </c>
      <c r="I150" s="11">
        <v>17</v>
      </c>
      <c r="J150" s="10">
        <v>48</v>
      </c>
      <c r="K150" s="11">
        <v>41</v>
      </c>
      <c r="L150" s="10">
        <v>1</v>
      </c>
      <c r="M150" s="5">
        <v>15</v>
      </c>
      <c r="N150" s="5">
        <v>5</v>
      </c>
      <c r="O150" s="5">
        <v>44</v>
      </c>
      <c r="P150" s="5">
        <v>29</v>
      </c>
      <c r="Q150" s="5">
        <v>2</v>
      </c>
      <c r="R150" s="11">
        <v>4</v>
      </c>
      <c r="S150" s="10">
        <v>25</v>
      </c>
      <c r="T150" s="5">
        <v>21</v>
      </c>
      <c r="U150" s="5">
        <v>13</v>
      </c>
      <c r="V150" s="5">
        <v>23</v>
      </c>
      <c r="W150" s="11">
        <v>3</v>
      </c>
      <c r="X150" s="10"/>
    </row>
    <row r="151" spans="1:24" x14ac:dyDescent="0.35">
      <c r="A151" s="11"/>
      <c r="B151" s="8" t="s">
        <v>449</v>
      </c>
      <c r="C151" s="12">
        <v>0.02</v>
      </c>
      <c r="D151" s="13">
        <v>0.02</v>
      </c>
      <c r="E151" s="14">
        <v>0.01</v>
      </c>
      <c r="F151" s="14">
        <v>0.01</v>
      </c>
      <c r="G151" s="14">
        <v>0.01</v>
      </c>
      <c r="H151" s="14">
        <v>0.02</v>
      </c>
      <c r="I151" s="15">
        <v>0.04</v>
      </c>
      <c r="J151" s="13">
        <v>0.01</v>
      </c>
      <c r="K151" s="15">
        <v>0.04</v>
      </c>
      <c r="L151" s="10" t="s">
        <v>511</v>
      </c>
      <c r="M151" s="14">
        <v>0.01</v>
      </c>
      <c r="N151" s="14">
        <v>0.01</v>
      </c>
      <c r="O151" s="14">
        <v>0.03</v>
      </c>
      <c r="P151" s="14">
        <v>0.04</v>
      </c>
      <c r="Q151" s="14">
        <v>0.01</v>
      </c>
      <c r="R151" s="15">
        <v>0.01</v>
      </c>
      <c r="S151" s="13">
        <v>0.02</v>
      </c>
      <c r="T151" s="14">
        <v>0.01</v>
      </c>
      <c r="U151" s="14">
        <v>0.01</v>
      </c>
      <c r="V151" s="14">
        <v>0.04</v>
      </c>
      <c r="W151" s="15">
        <v>0.01</v>
      </c>
      <c r="X151" s="10"/>
    </row>
    <row r="152" spans="1:24" x14ac:dyDescent="0.35">
      <c r="A152" s="11"/>
      <c r="B152" s="8" t="s">
        <v>449</v>
      </c>
      <c r="C152" s="10" t="s">
        <v>1694</v>
      </c>
      <c r="D152" s="10" t="s">
        <v>614</v>
      </c>
      <c r="E152" s="5" t="s">
        <v>449</v>
      </c>
      <c r="F152" s="5" t="s">
        <v>449</v>
      </c>
      <c r="G152" s="5" t="s">
        <v>449</v>
      </c>
      <c r="H152" s="5" t="s">
        <v>614</v>
      </c>
      <c r="I152" s="11" t="s">
        <v>571</v>
      </c>
      <c r="J152" s="10" t="s">
        <v>449</v>
      </c>
      <c r="K152" s="11" t="s">
        <v>506</v>
      </c>
      <c r="L152" s="10" t="s">
        <v>449</v>
      </c>
      <c r="M152" s="5" t="s">
        <v>611</v>
      </c>
      <c r="N152" s="5" t="s">
        <v>611</v>
      </c>
      <c r="O152" s="5" t="s">
        <v>1050</v>
      </c>
      <c r="P152" s="5" t="s">
        <v>834</v>
      </c>
      <c r="Q152" s="5" t="s">
        <v>449</v>
      </c>
      <c r="R152" s="11" t="s">
        <v>611</v>
      </c>
      <c r="S152" s="10" t="s">
        <v>449</v>
      </c>
      <c r="T152" s="5" t="s">
        <v>449</v>
      </c>
      <c r="U152" s="5" t="s">
        <v>449</v>
      </c>
      <c r="V152" s="5" t="s">
        <v>733</v>
      </c>
      <c r="W152" s="11" t="s">
        <v>449</v>
      </c>
      <c r="X152" s="10"/>
    </row>
    <row r="153" spans="1:24" x14ac:dyDescent="0.35">
      <c r="A153" s="11"/>
      <c r="B153" s="22" t="s">
        <v>1801</v>
      </c>
      <c r="C153" s="23">
        <v>141</v>
      </c>
      <c r="D153" s="24">
        <v>39</v>
      </c>
      <c r="E153" s="25">
        <v>15</v>
      </c>
      <c r="F153" s="25">
        <v>22</v>
      </c>
      <c r="G153" s="25">
        <v>20</v>
      </c>
      <c r="H153" s="25">
        <v>36</v>
      </c>
      <c r="I153" s="26">
        <v>8</v>
      </c>
      <c r="J153" s="24">
        <v>124</v>
      </c>
      <c r="K153" s="26">
        <v>13</v>
      </c>
      <c r="L153" s="24">
        <v>47</v>
      </c>
      <c r="M153" s="25">
        <v>34</v>
      </c>
      <c r="N153" s="25">
        <v>5</v>
      </c>
      <c r="O153" s="25">
        <v>27</v>
      </c>
      <c r="P153" s="25">
        <v>12</v>
      </c>
      <c r="Q153" s="25">
        <v>6</v>
      </c>
      <c r="R153" s="26">
        <v>5</v>
      </c>
      <c r="S153" s="24">
        <v>32</v>
      </c>
      <c r="T153" s="25">
        <v>39</v>
      </c>
      <c r="U153" s="25">
        <v>34</v>
      </c>
      <c r="V153" s="25">
        <v>10</v>
      </c>
      <c r="W153" s="26">
        <v>12</v>
      </c>
      <c r="X153" s="10"/>
    </row>
    <row r="154" spans="1:24" x14ac:dyDescent="0.35">
      <c r="A154" s="11"/>
      <c r="B154" s="22" t="s">
        <v>449</v>
      </c>
      <c r="C154" s="27">
        <v>0.03</v>
      </c>
      <c r="D154" s="28">
        <v>0.02</v>
      </c>
      <c r="E154" s="29">
        <v>0.04</v>
      </c>
      <c r="F154" s="29">
        <v>0.02</v>
      </c>
      <c r="G154" s="29">
        <v>0.03</v>
      </c>
      <c r="H154" s="29">
        <v>0.04</v>
      </c>
      <c r="I154" s="30">
        <v>0.02</v>
      </c>
      <c r="J154" s="28">
        <v>0.03</v>
      </c>
      <c r="K154" s="30">
        <v>0.01</v>
      </c>
      <c r="L154" s="28">
        <v>0.05</v>
      </c>
      <c r="M154" s="29">
        <v>0.03</v>
      </c>
      <c r="N154" s="29">
        <v>0.01</v>
      </c>
      <c r="O154" s="29">
        <v>0.02</v>
      </c>
      <c r="P154" s="29">
        <v>0.02</v>
      </c>
      <c r="Q154" s="29">
        <v>0.03</v>
      </c>
      <c r="R154" s="30">
        <v>0.02</v>
      </c>
      <c r="S154" s="28">
        <v>0.03</v>
      </c>
      <c r="T154" s="29">
        <v>0.03</v>
      </c>
      <c r="U154" s="29">
        <v>0.03</v>
      </c>
      <c r="V154" s="29">
        <v>0.02</v>
      </c>
      <c r="W154" s="30">
        <v>0.03</v>
      </c>
      <c r="X154" s="10"/>
    </row>
    <row r="155" spans="1:24" x14ac:dyDescent="0.35">
      <c r="A155" s="11"/>
      <c r="B155" s="22" t="s">
        <v>449</v>
      </c>
      <c r="C155" s="24" t="s">
        <v>560</v>
      </c>
      <c r="D155" s="24" t="s">
        <v>449</v>
      </c>
      <c r="E155" s="25" t="s">
        <v>449</v>
      </c>
      <c r="F155" s="25" t="s">
        <v>449</v>
      </c>
      <c r="G155" s="25" t="s">
        <v>449</v>
      </c>
      <c r="H155" s="25" t="s">
        <v>592</v>
      </c>
      <c r="I155" s="26" t="s">
        <v>449</v>
      </c>
      <c r="J155" s="24" t="s">
        <v>505</v>
      </c>
      <c r="K155" s="26" t="s">
        <v>449</v>
      </c>
      <c r="L155" s="24" t="s">
        <v>1278</v>
      </c>
      <c r="M155" s="25" t="s">
        <v>449</v>
      </c>
      <c r="N155" s="25" t="s">
        <v>449</v>
      </c>
      <c r="O155" s="25" t="s">
        <v>449</v>
      </c>
      <c r="P155" s="25" t="s">
        <v>449</v>
      </c>
      <c r="Q155" s="25" t="s">
        <v>449</v>
      </c>
      <c r="R155" s="26" t="s">
        <v>449</v>
      </c>
      <c r="S155" s="24" t="s">
        <v>449</v>
      </c>
      <c r="T155" s="25" t="s">
        <v>449</v>
      </c>
      <c r="U155" s="25" t="s">
        <v>449</v>
      </c>
      <c r="V155" s="25" t="s">
        <v>449</v>
      </c>
      <c r="W155" s="26" t="s">
        <v>449</v>
      </c>
      <c r="X155" s="10"/>
    </row>
    <row r="156" spans="1:24" x14ac:dyDescent="0.35">
      <c r="A156" s="11"/>
      <c r="B156" s="8" t="s">
        <v>1802</v>
      </c>
      <c r="C156" s="9">
        <v>110</v>
      </c>
      <c r="D156" s="10">
        <v>41</v>
      </c>
      <c r="E156" s="5">
        <v>12</v>
      </c>
      <c r="F156" s="5">
        <v>35</v>
      </c>
      <c r="G156" s="5">
        <v>8</v>
      </c>
      <c r="H156" s="5">
        <v>8</v>
      </c>
      <c r="I156" s="11">
        <v>4</v>
      </c>
      <c r="J156" s="10">
        <v>99</v>
      </c>
      <c r="K156" s="11">
        <v>11</v>
      </c>
      <c r="L156" s="10">
        <v>17</v>
      </c>
      <c r="M156" s="5">
        <v>22</v>
      </c>
      <c r="N156" s="5">
        <v>6</v>
      </c>
      <c r="O156" s="5">
        <v>25</v>
      </c>
      <c r="P156" s="5">
        <v>17</v>
      </c>
      <c r="Q156" s="5">
        <v>8</v>
      </c>
      <c r="R156" s="11">
        <v>8</v>
      </c>
      <c r="S156" s="10">
        <v>18</v>
      </c>
      <c r="T156" s="5">
        <v>42</v>
      </c>
      <c r="U156" s="5">
        <v>25</v>
      </c>
      <c r="V156" s="5">
        <v>5</v>
      </c>
      <c r="W156" s="11">
        <v>11</v>
      </c>
      <c r="X156" s="10"/>
    </row>
    <row r="157" spans="1:24" x14ac:dyDescent="0.35">
      <c r="A157" s="11"/>
      <c r="B157" s="8" t="s">
        <v>449</v>
      </c>
      <c r="C157" s="12">
        <v>0.02</v>
      </c>
      <c r="D157" s="13">
        <v>0.02</v>
      </c>
      <c r="E157" s="14">
        <v>0.03</v>
      </c>
      <c r="F157" s="14">
        <v>0.04</v>
      </c>
      <c r="G157" s="14">
        <v>0.01</v>
      </c>
      <c r="H157" s="14">
        <v>0.01</v>
      </c>
      <c r="I157" s="15">
        <v>0.01</v>
      </c>
      <c r="J157" s="13">
        <v>0.02</v>
      </c>
      <c r="K157" s="15">
        <v>0.01</v>
      </c>
      <c r="L157" s="13">
        <v>0.02</v>
      </c>
      <c r="M157" s="14">
        <v>0.02</v>
      </c>
      <c r="N157" s="14">
        <v>0.01</v>
      </c>
      <c r="O157" s="14">
        <v>0.02</v>
      </c>
      <c r="P157" s="14">
        <v>0.02</v>
      </c>
      <c r="Q157" s="14">
        <v>0.04</v>
      </c>
      <c r="R157" s="15">
        <v>0.03</v>
      </c>
      <c r="S157" s="13">
        <v>0.02</v>
      </c>
      <c r="T157" s="14">
        <v>0.03</v>
      </c>
      <c r="U157" s="14">
        <v>0.02</v>
      </c>
      <c r="V157" s="14">
        <v>0.01</v>
      </c>
      <c r="W157" s="15">
        <v>0.03</v>
      </c>
      <c r="X157" s="10"/>
    </row>
    <row r="158" spans="1:24" x14ac:dyDescent="0.35">
      <c r="A158" s="11"/>
      <c r="B158" s="8" t="s">
        <v>449</v>
      </c>
      <c r="C158" s="10" t="s">
        <v>449</v>
      </c>
      <c r="D158" s="10" t="s">
        <v>449</v>
      </c>
      <c r="E158" s="5" t="s">
        <v>449</v>
      </c>
      <c r="F158" s="5" t="s">
        <v>1500</v>
      </c>
      <c r="G158" s="5" t="s">
        <v>449</v>
      </c>
      <c r="H158" s="5" t="s">
        <v>449</v>
      </c>
      <c r="I158" s="11" t="s">
        <v>449</v>
      </c>
      <c r="J158" s="10" t="s">
        <v>505</v>
      </c>
      <c r="K158" s="11" t="s">
        <v>449</v>
      </c>
      <c r="L158" s="10" t="s">
        <v>449</v>
      </c>
      <c r="M158" s="5" t="s">
        <v>449</v>
      </c>
      <c r="N158" s="5" t="s">
        <v>449</v>
      </c>
      <c r="O158" s="5" t="s">
        <v>449</v>
      </c>
      <c r="P158" s="5" t="s">
        <v>449</v>
      </c>
      <c r="Q158" s="5" t="s">
        <v>449</v>
      </c>
      <c r="R158" s="11" t="s">
        <v>449</v>
      </c>
      <c r="S158" s="10" t="s">
        <v>449</v>
      </c>
      <c r="T158" s="5" t="s">
        <v>703</v>
      </c>
      <c r="U158" s="5" t="s">
        <v>449</v>
      </c>
      <c r="V158" s="5" t="s">
        <v>449</v>
      </c>
      <c r="W158" s="11" t="s">
        <v>449</v>
      </c>
      <c r="X158" s="10"/>
    </row>
    <row r="159" spans="1:24" x14ac:dyDescent="0.35">
      <c r="A159" s="11"/>
      <c r="B159" s="22" t="s">
        <v>1803</v>
      </c>
      <c r="C159" s="23">
        <v>134</v>
      </c>
      <c r="D159" s="24">
        <v>35</v>
      </c>
      <c r="E159" s="25">
        <v>9</v>
      </c>
      <c r="F159" s="25">
        <v>30</v>
      </c>
      <c r="G159" s="25">
        <v>14</v>
      </c>
      <c r="H159" s="25">
        <v>26</v>
      </c>
      <c r="I159" s="26">
        <v>11</v>
      </c>
      <c r="J159" s="24">
        <v>51</v>
      </c>
      <c r="K159" s="26">
        <v>60</v>
      </c>
      <c r="L159" s="24">
        <v>25</v>
      </c>
      <c r="M159" s="25">
        <v>32</v>
      </c>
      <c r="N159" s="25">
        <v>8</v>
      </c>
      <c r="O159" s="25">
        <v>30</v>
      </c>
      <c r="P159" s="25">
        <v>22</v>
      </c>
      <c r="Q159" s="25">
        <v>6</v>
      </c>
      <c r="R159" s="26">
        <v>4</v>
      </c>
      <c r="S159" s="24">
        <v>35</v>
      </c>
      <c r="T159" s="25">
        <v>23</v>
      </c>
      <c r="U159" s="25">
        <v>25</v>
      </c>
      <c r="V159" s="25">
        <v>9</v>
      </c>
      <c r="W159" s="26">
        <v>16</v>
      </c>
      <c r="X159" s="10"/>
    </row>
    <row r="160" spans="1:24" x14ac:dyDescent="0.35">
      <c r="A160" s="11"/>
      <c r="B160" s="22" t="s">
        <v>449</v>
      </c>
      <c r="C160" s="27">
        <v>0.02</v>
      </c>
      <c r="D160" s="28">
        <v>0.02</v>
      </c>
      <c r="E160" s="29">
        <v>0.02</v>
      </c>
      <c r="F160" s="29">
        <v>0.03</v>
      </c>
      <c r="G160" s="29">
        <v>0.02</v>
      </c>
      <c r="H160" s="29">
        <v>0.03</v>
      </c>
      <c r="I160" s="30">
        <v>0.03</v>
      </c>
      <c r="J160" s="28">
        <v>0.01</v>
      </c>
      <c r="K160" s="30">
        <v>7.0000000000000007E-2</v>
      </c>
      <c r="L160" s="28">
        <v>0.02</v>
      </c>
      <c r="M160" s="29">
        <v>0.03</v>
      </c>
      <c r="N160" s="29">
        <v>0.02</v>
      </c>
      <c r="O160" s="29">
        <v>0.02</v>
      </c>
      <c r="P160" s="29">
        <v>0.03</v>
      </c>
      <c r="Q160" s="29">
        <v>0.03</v>
      </c>
      <c r="R160" s="30">
        <v>0.02</v>
      </c>
      <c r="S160" s="28">
        <v>0.03</v>
      </c>
      <c r="T160" s="29">
        <v>0.02</v>
      </c>
      <c r="U160" s="29">
        <v>0.02</v>
      </c>
      <c r="V160" s="29">
        <v>0.02</v>
      </c>
      <c r="W160" s="30">
        <v>0.04</v>
      </c>
      <c r="X160" s="10"/>
    </row>
    <row r="161" spans="1:24" x14ac:dyDescent="0.35">
      <c r="A161" s="11"/>
      <c r="B161" s="22" t="s">
        <v>449</v>
      </c>
      <c r="C161" s="24" t="s">
        <v>1892</v>
      </c>
      <c r="D161" s="24" t="s">
        <v>449</v>
      </c>
      <c r="E161" s="25" t="s">
        <v>449</v>
      </c>
      <c r="F161" s="25" t="s">
        <v>449</v>
      </c>
      <c r="G161" s="25" t="s">
        <v>449</v>
      </c>
      <c r="H161" s="25" t="s">
        <v>449</v>
      </c>
      <c r="I161" s="26" t="s">
        <v>449</v>
      </c>
      <c r="J161" s="24" t="s">
        <v>449</v>
      </c>
      <c r="K161" s="26" t="s">
        <v>506</v>
      </c>
      <c r="L161" s="24" t="s">
        <v>449</v>
      </c>
      <c r="M161" s="25" t="s">
        <v>449</v>
      </c>
      <c r="N161" s="25" t="s">
        <v>449</v>
      </c>
      <c r="O161" s="25" t="s">
        <v>449</v>
      </c>
      <c r="P161" s="25" t="s">
        <v>449</v>
      </c>
      <c r="Q161" s="25" t="s">
        <v>449</v>
      </c>
      <c r="R161" s="26" t="s">
        <v>449</v>
      </c>
      <c r="S161" s="24" t="s">
        <v>449</v>
      </c>
      <c r="T161" s="25" t="s">
        <v>449</v>
      </c>
      <c r="U161" s="25" t="s">
        <v>449</v>
      </c>
      <c r="V161" s="25" t="s">
        <v>449</v>
      </c>
      <c r="W161" s="26" t="s">
        <v>561</v>
      </c>
      <c r="X161" s="10"/>
    </row>
    <row r="162" spans="1:24" x14ac:dyDescent="0.35">
      <c r="A162" s="11"/>
      <c r="B162" s="8" t="s">
        <v>1805</v>
      </c>
      <c r="C162" s="9" t="s">
        <v>486</v>
      </c>
      <c r="D162" s="10" t="s">
        <v>486</v>
      </c>
      <c r="E162" s="5" t="s">
        <v>486</v>
      </c>
      <c r="F162" s="5" t="s">
        <v>486</v>
      </c>
      <c r="G162" s="5" t="s">
        <v>486</v>
      </c>
      <c r="H162" s="5" t="s">
        <v>486</v>
      </c>
      <c r="I162" s="11" t="s">
        <v>486</v>
      </c>
      <c r="J162" s="10" t="s">
        <v>486</v>
      </c>
      <c r="K162" s="11" t="s">
        <v>486</v>
      </c>
      <c r="L162" s="10" t="s">
        <v>486</v>
      </c>
      <c r="M162" s="5" t="s">
        <v>486</v>
      </c>
      <c r="N162" s="5" t="s">
        <v>486</v>
      </c>
      <c r="O162" s="5" t="s">
        <v>486</v>
      </c>
      <c r="P162" s="5" t="s">
        <v>486</v>
      </c>
      <c r="Q162" s="5" t="s">
        <v>486</v>
      </c>
      <c r="R162" s="11" t="s">
        <v>486</v>
      </c>
      <c r="S162" s="10" t="s">
        <v>486</v>
      </c>
      <c r="T162" s="5" t="s">
        <v>486</v>
      </c>
      <c r="U162" s="5" t="s">
        <v>486</v>
      </c>
      <c r="V162" s="5" t="s">
        <v>486</v>
      </c>
      <c r="W162" s="11" t="s">
        <v>486</v>
      </c>
      <c r="X162" s="10"/>
    </row>
    <row r="163" spans="1:24" x14ac:dyDescent="0.35">
      <c r="A163" s="11"/>
      <c r="B163" s="8" t="s">
        <v>449</v>
      </c>
      <c r="C163" s="9" t="s">
        <v>486</v>
      </c>
      <c r="D163" s="10" t="s">
        <v>486</v>
      </c>
      <c r="E163" s="5" t="s">
        <v>486</v>
      </c>
      <c r="F163" s="5" t="s">
        <v>486</v>
      </c>
      <c r="G163" s="5" t="s">
        <v>486</v>
      </c>
      <c r="H163" s="5" t="s">
        <v>486</v>
      </c>
      <c r="I163" s="11" t="s">
        <v>486</v>
      </c>
      <c r="J163" s="10" t="s">
        <v>486</v>
      </c>
      <c r="K163" s="11" t="s">
        <v>486</v>
      </c>
      <c r="L163" s="10" t="s">
        <v>486</v>
      </c>
      <c r="M163" s="5" t="s">
        <v>486</v>
      </c>
      <c r="N163" s="5" t="s">
        <v>486</v>
      </c>
      <c r="O163" s="5" t="s">
        <v>486</v>
      </c>
      <c r="P163" s="5" t="s">
        <v>486</v>
      </c>
      <c r="Q163" s="5" t="s">
        <v>486</v>
      </c>
      <c r="R163" s="11" t="s">
        <v>486</v>
      </c>
      <c r="S163" s="10" t="s">
        <v>486</v>
      </c>
      <c r="T163" s="5" t="s">
        <v>486</v>
      </c>
      <c r="U163" s="5" t="s">
        <v>486</v>
      </c>
      <c r="V163" s="5" t="s">
        <v>486</v>
      </c>
      <c r="W163" s="11" t="s">
        <v>486</v>
      </c>
      <c r="X163" s="10"/>
    </row>
    <row r="164" spans="1:24" x14ac:dyDescent="0.35">
      <c r="A164" s="11"/>
      <c r="B164" s="22" t="s">
        <v>1806</v>
      </c>
      <c r="C164" s="23">
        <v>10</v>
      </c>
      <c r="D164" s="24">
        <v>4</v>
      </c>
      <c r="E164" s="25" t="s">
        <v>486</v>
      </c>
      <c r="F164" s="25">
        <v>2</v>
      </c>
      <c r="G164" s="25">
        <v>1</v>
      </c>
      <c r="H164" s="25">
        <v>4</v>
      </c>
      <c r="I164" s="26">
        <v>1</v>
      </c>
      <c r="J164" s="24">
        <v>4</v>
      </c>
      <c r="K164" s="26">
        <v>8</v>
      </c>
      <c r="L164" s="24">
        <v>1</v>
      </c>
      <c r="M164" s="25">
        <v>3</v>
      </c>
      <c r="N164" s="25">
        <v>1</v>
      </c>
      <c r="O164" s="25">
        <v>2</v>
      </c>
      <c r="P164" s="25">
        <v>1</v>
      </c>
      <c r="Q164" s="25" t="s">
        <v>486</v>
      </c>
      <c r="R164" s="26">
        <v>1</v>
      </c>
      <c r="S164" s="24">
        <v>2</v>
      </c>
      <c r="T164" s="25">
        <v>1</v>
      </c>
      <c r="U164" s="25">
        <v>5</v>
      </c>
      <c r="V164" s="25" t="s">
        <v>486</v>
      </c>
      <c r="W164" s="26">
        <v>2</v>
      </c>
      <c r="X164" s="10"/>
    </row>
    <row r="165" spans="1:24" x14ac:dyDescent="0.35">
      <c r="A165" s="11"/>
      <c r="B165" s="22" t="s">
        <v>449</v>
      </c>
      <c r="C165" s="24" t="s">
        <v>511</v>
      </c>
      <c r="D165" s="24" t="s">
        <v>511</v>
      </c>
      <c r="E165" s="25" t="s">
        <v>486</v>
      </c>
      <c r="F165" s="25" t="s">
        <v>511</v>
      </c>
      <c r="G165" s="25" t="s">
        <v>511</v>
      </c>
      <c r="H165" s="25" t="s">
        <v>511</v>
      </c>
      <c r="I165" s="26" t="s">
        <v>511</v>
      </c>
      <c r="J165" s="24" t="s">
        <v>511</v>
      </c>
      <c r="K165" s="30">
        <v>0.01</v>
      </c>
      <c r="L165" s="24" t="s">
        <v>511</v>
      </c>
      <c r="M165" s="25" t="s">
        <v>511</v>
      </c>
      <c r="N165" s="25" t="s">
        <v>511</v>
      </c>
      <c r="O165" s="25" t="s">
        <v>511</v>
      </c>
      <c r="P165" s="25" t="s">
        <v>511</v>
      </c>
      <c r="Q165" s="25" t="s">
        <v>486</v>
      </c>
      <c r="R165" s="26" t="s">
        <v>511</v>
      </c>
      <c r="S165" s="24" t="s">
        <v>511</v>
      </c>
      <c r="T165" s="25" t="s">
        <v>511</v>
      </c>
      <c r="U165" s="25" t="s">
        <v>511</v>
      </c>
      <c r="V165" s="25" t="s">
        <v>486</v>
      </c>
      <c r="W165" s="26" t="s">
        <v>511</v>
      </c>
      <c r="X165" s="10"/>
    </row>
    <row r="166" spans="1:24" x14ac:dyDescent="0.35">
      <c r="A166" s="11"/>
      <c r="B166" s="22" t="s">
        <v>449</v>
      </c>
      <c r="C166" s="24" t="s">
        <v>645</v>
      </c>
      <c r="D166" s="24" t="s">
        <v>449</v>
      </c>
      <c r="E166" s="25" t="s">
        <v>449</v>
      </c>
      <c r="F166" s="25" t="s">
        <v>449</v>
      </c>
      <c r="G166" s="25" t="s">
        <v>449</v>
      </c>
      <c r="H166" s="25" t="s">
        <v>449</v>
      </c>
      <c r="I166" s="26" t="s">
        <v>449</v>
      </c>
      <c r="J166" s="24" t="s">
        <v>449</v>
      </c>
      <c r="K166" s="26" t="s">
        <v>506</v>
      </c>
      <c r="L166" s="24" t="s">
        <v>449</v>
      </c>
      <c r="M166" s="25" t="s">
        <v>449</v>
      </c>
      <c r="N166" s="25" t="s">
        <v>449</v>
      </c>
      <c r="O166" s="25" t="s">
        <v>449</v>
      </c>
      <c r="P166" s="25" t="s">
        <v>449</v>
      </c>
      <c r="Q166" s="25" t="s">
        <v>449</v>
      </c>
      <c r="R166" s="26" t="s">
        <v>449</v>
      </c>
      <c r="S166" s="24" t="s">
        <v>449</v>
      </c>
      <c r="T166" s="25" t="s">
        <v>449</v>
      </c>
      <c r="U166" s="25" t="s">
        <v>449</v>
      </c>
      <c r="V166" s="25" t="s">
        <v>449</v>
      </c>
      <c r="W166" s="26" t="s">
        <v>449</v>
      </c>
      <c r="X166" s="10"/>
    </row>
    <row r="167" spans="1:24" x14ac:dyDescent="0.35">
      <c r="A167" s="11"/>
      <c r="B167" s="8" t="s">
        <v>1807</v>
      </c>
      <c r="C167" s="9">
        <v>108</v>
      </c>
      <c r="D167" s="10">
        <v>49</v>
      </c>
      <c r="E167" s="5">
        <v>6</v>
      </c>
      <c r="F167" s="5">
        <v>21</v>
      </c>
      <c r="G167" s="5">
        <v>14</v>
      </c>
      <c r="H167" s="5">
        <v>8</v>
      </c>
      <c r="I167" s="11">
        <v>8</v>
      </c>
      <c r="J167" s="10">
        <v>103</v>
      </c>
      <c r="K167" s="11">
        <v>3</v>
      </c>
      <c r="L167" s="10">
        <v>14</v>
      </c>
      <c r="M167" s="5">
        <v>33</v>
      </c>
      <c r="N167" s="5">
        <v>12</v>
      </c>
      <c r="O167" s="5">
        <v>28</v>
      </c>
      <c r="P167" s="5">
        <v>13</v>
      </c>
      <c r="Q167" s="5">
        <v>6</v>
      </c>
      <c r="R167" s="11">
        <v>2</v>
      </c>
      <c r="S167" s="10">
        <v>18</v>
      </c>
      <c r="T167" s="5">
        <v>29</v>
      </c>
      <c r="U167" s="5">
        <v>44</v>
      </c>
      <c r="V167" s="5">
        <v>10</v>
      </c>
      <c r="W167" s="11">
        <v>3</v>
      </c>
      <c r="X167" s="10"/>
    </row>
    <row r="168" spans="1:24" x14ac:dyDescent="0.35">
      <c r="A168" s="11"/>
      <c r="B168" s="8" t="s">
        <v>449</v>
      </c>
      <c r="C168" s="12">
        <v>0.02</v>
      </c>
      <c r="D168" s="13">
        <v>0.02</v>
      </c>
      <c r="E168" s="14">
        <v>0.01</v>
      </c>
      <c r="F168" s="14">
        <v>0.02</v>
      </c>
      <c r="G168" s="14">
        <v>0.02</v>
      </c>
      <c r="H168" s="14">
        <v>0.01</v>
      </c>
      <c r="I168" s="15">
        <v>0.02</v>
      </c>
      <c r="J168" s="13">
        <v>0.02</v>
      </c>
      <c r="K168" s="11" t="s">
        <v>511</v>
      </c>
      <c r="L168" s="13">
        <v>0.01</v>
      </c>
      <c r="M168" s="14">
        <v>0.03</v>
      </c>
      <c r="N168" s="14">
        <v>0.03</v>
      </c>
      <c r="O168" s="14">
        <v>0.02</v>
      </c>
      <c r="P168" s="14">
        <v>0.02</v>
      </c>
      <c r="Q168" s="14">
        <v>0.03</v>
      </c>
      <c r="R168" s="15">
        <v>0.01</v>
      </c>
      <c r="S168" s="13">
        <v>0.02</v>
      </c>
      <c r="T168" s="14">
        <v>0.02</v>
      </c>
      <c r="U168" s="14">
        <v>0.03</v>
      </c>
      <c r="V168" s="14">
        <v>0.02</v>
      </c>
      <c r="W168" s="15">
        <v>0.01</v>
      </c>
      <c r="X168" s="10"/>
    </row>
    <row r="169" spans="1:24" x14ac:dyDescent="0.35">
      <c r="A169" s="11"/>
      <c r="B169" s="8" t="s">
        <v>449</v>
      </c>
      <c r="C169" s="10" t="s">
        <v>886</v>
      </c>
      <c r="D169" s="10" t="s">
        <v>449</v>
      </c>
      <c r="E169" s="5" t="s">
        <v>449</v>
      </c>
      <c r="F169" s="5" t="s">
        <v>449</v>
      </c>
      <c r="G169" s="5" t="s">
        <v>449</v>
      </c>
      <c r="H169" s="5" t="s">
        <v>449</v>
      </c>
      <c r="I169" s="11" t="s">
        <v>449</v>
      </c>
      <c r="J169" s="10" t="s">
        <v>514</v>
      </c>
      <c r="K169" s="11" t="s">
        <v>449</v>
      </c>
      <c r="L169" s="10" t="s">
        <v>449</v>
      </c>
      <c r="M169" s="5" t="s">
        <v>449</v>
      </c>
      <c r="N169" s="5" t="s">
        <v>449</v>
      </c>
      <c r="O169" s="5" t="s">
        <v>449</v>
      </c>
      <c r="P169" s="5" t="s">
        <v>449</v>
      </c>
      <c r="Q169" s="5" t="s">
        <v>449</v>
      </c>
      <c r="R169" s="11" t="s">
        <v>449</v>
      </c>
      <c r="S169" s="10" t="s">
        <v>449</v>
      </c>
      <c r="T169" s="5" t="s">
        <v>449</v>
      </c>
      <c r="U169" s="5" t="s">
        <v>732</v>
      </c>
      <c r="V169" s="5" t="s">
        <v>449</v>
      </c>
      <c r="W169" s="11" t="s">
        <v>449</v>
      </c>
      <c r="X169" s="10"/>
    </row>
    <row r="170" spans="1:24" x14ac:dyDescent="0.35">
      <c r="A170" s="11"/>
      <c r="B170" s="22" t="s">
        <v>1808</v>
      </c>
      <c r="C170" s="23">
        <v>27</v>
      </c>
      <c r="D170" s="24">
        <v>4</v>
      </c>
      <c r="E170" s="25">
        <v>4</v>
      </c>
      <c r="F170" s="25">
        <v>14</v>
      </c>
      <c r="G170" s="25">
        <v>1</v>
      </c>
      <c r="H170" s="25">
        <v>3</v>
      </c>
      <c r="I170" s="26">
        <v>1</v>
      </c>
      <c r="J170" s="24">
        <v>25</v>
      </c>
      <c r="K170" s="26">
        <v>2</v>
      </c>
      <c r="L170" s="24">
        <v>4</v>
      </c>
      <c r="M170" s="25">
        <v>5</v>
      </c>
      <c r="N170" s="25" t="s">
        <v>486</v>
      </c>
      <c r="O170" s="25">
        <v>10</v>
      </c>
      <c r="P170" s="25">
        <v>6</v>
      </c>
      <c r="Q170" s="25">
        <v>1</v>
      </c>
      <c r="R170" s="26" t="s">
        <v>486</v>
      </c>
      <c r="S170" s="24">
        <v>3</v>
      </c>
      <c r="T170" s="25">
        <v>7</v>
      </c>
      <c r="U170" s="25">
        <v>11</v>
      </c>
      <c r="V170" s="25">
        <v>4</v>
      </c>
      <c r="W170" s="26">
        <v>2</v>
      </c>
      <c r="X170" s="10"/>
    </row>
    <row r="171" spans="1:24" x14ac:dyDescent="0.35">
      <c r="A171" s="11"/>
      <c r="B171" s="22" t="s">
        <v>449</v>
      </c>
      <c r="C171" s="24" t="s">
        <v>511</v>
      </c>
      <c r="D171" s="24" t="s">
        <v>511</v>
      </c>
      <c r="E171" s="29">
        <v>0.01</v>
      </c>
      <c r="F171" s="29">
        <v>0.01</v>
      </c>
      <c r="G171" s="25" t="s">
        <v>511</v>
      </c>
      <c r="H171" s="25" t="s">
        <v>511</v>
      </c>
      <c r="I171" s="26" t="s">
        <v>511</v>
      </c>
      <c r="J171" s="28">
        <v>0.01</v>
      </c>
      <c r="K171" s="26" t="s">
        <v>511</v>
      </c>
      <c r="L171" s="24" t="s">
        <v>511</v>
      </c>
      <c r="M171" s="25" t="s">
        <v>511</v>
      </c>
      <c r="N171" s="25" t="s">
        <v>486</v>
      </c>
      <c r="O171" s="29">
        <v>0.01</v>
      </c>
      <c r="P171" s="29">
        <v>0.01</v>
      </c>
      <c r="Q171" s="29">
        <v>0.01</v>
      </c>
      <c r="R171" s="26" t="s">
        <v>486</v>
      </c>
      <c r="S171" s="24" t="s">
        <v>511</v>
      </c>
      <c r="T171" s="25" t="s">
        <v>511</v>
      </c>
      <c r="U171" s="29">
        <v>0.01</v>
      </c>
      <c r="V171" s="29">
        <v>0.01</v>
      </c>
      <c r="W171" s="26" t="s">
        <v>511</v>
      </c>
      <c r="X171" s="10"/>
    </row>
    <row r="172" spans="1:24" x14ac:dyDescent="0.35">
      <c r="A172" s="11"/>
      <c r="B172" s="22" t="s">
        <v>449</v>
      </c>
      <c r="C172" s="24" t="s">
        <v>560</v>
      </c>
      <c r="D172" s="24" t="s">
        <v>449</v>
      </c>
      <c r="E172" s="25" t="s">
        <v>449</v>
      </c>
      <c r="F172" s="25" t="s">
        <v>760</v>
      </c>
      <c r="G172" s="25" t="s">
        <v>449</v>
      </c>
      <c r="H172" s="25" t="s">
        <v>449</v>
      </c>
      <c r="I172" s="26" t="s">
        <v>449</v>
      </c>
      <c r="J172" s="24" t="s">
        <v>449</v>
      </c>
      <c r="K172" s="26" t="s">
        <v>449</v>
      </c>
      <c r="L172" s="24" t="s">
        <v>449</v>
      </c>
      <c r="M172" s="25" t="s">
        <v>449</v>
      </c>
      <c r="N172" s="25" t="s">
        <v>449</v>
      </c>
      <c r="O172" s="25" t="s">
        <v>449</v>
      </c>
      <c r="P172" s="25" t="s">
        <v>449</v>
      </c>
      <c r="Q172" s="25" t="s">
        <v>449</v>
      </c>
      <c r="R172" s="26" t="s">
        <v>449</v>
      </c>
      <c r="S172" s="24" t="s">
        <v>449</v>
      </c>
      <c r="T172" s="25" t="s">
        <v>449</v>
      </c>
      <c r="U172" s="25" t="s">
        <v>449</v>
      </c>
      <c r="V172" s="25" t="s">
        <v>449</v>
      </c>
      <c r="W172" s="26" t="s">
        <v>449</v>
      </c>
      <c r="X172" s="10"/>
    </row>
    <row r="173" spans="1:24" x14ac:dyDescent="0.35">
      <c r="A173" s="11"/>
      <c r="B173" s="8" t="s">
        <v>1809</v>
      </c>
      <c r="C173" s="9">
        <v>69</v>
      </c>
      <c r="D173" s="10">
        <v>19</v>
      </c>
      <c r="E173" s="5">
        <v>16</v>
      </c>
      <c r="F173" s="5">
        <v>4</v>
      </c>
      <c r="G173" s="5">
        <v>13</v>
      </c>
      <c r="H173" s="5">
        <v>9</v>
      </c>
      <c r="I173" s="11">
        <v>6</v>
      </c>
      <c r="J173" s="10">
        <v>31</v>
      </c>
      <c r="K173" s="11">
        <v>36</v>
      </c>
      <c r="L173" s="10">
        <v>17</v>
      </c>
      <c r="M173" s="5">
        <v>16</v>
      </c>
      <c r="N173" s="5" t="s">
        <v>486</v>
      </c>
      <c r="O173" s="5">
        <v>18</v>
      </c>
      <c r="P173" s="5">
        <v>7</v>
      </c>
      <c r="Q173" s="5" t="s">
        <v>486</v>
      </c>
      <c r="R173" s="11">
        <v>6</v>
      </c>
      <c r="S173" s="10">
        <v>20</v>
      </c>
      <c r="T173" s="5">
        <v>24</v>
      </c>
      <c r="U173" s="5">
        <v>6</v>
      </c>
      <c r="V173" s="5" t="s">
        <v>486</v>
      </c>
      <c r="W173" s="11">
        <v>9</v>
      </c>
      <c r="X173" s="10"/>
    </row>
    <row r="174" spans="1:24" x14ac:dyDescent="0.35">
      <c r="A174" s="11"/>
      <c r="B174" s="8" t="s">
        <v>449</v>
      </c>
      <c r="C174" s="12">
        <v>0.01</v>
      </c>
      <c r="D174" s="13">
        <v>0.01</v>
      </c>
      <c r="E174" s="14">
        <v>0.04</v>
      </c>
      <c r="F174" s="5" t="s">
        <v>511</v>
      </c>
      <c r="G174" s="14">
        <v>0.02</v>
      </c>
      <c r="H174" s="14">
        <v>0.01</v>
      </c>
      <c r="I174" s="15">
        <v>0.02</v>
      </c>
      <c r="J174" s="13">
        <v>0.01</v>
      </c>
      <c r="K174" s="15">
        <v>0.04</v>
      </c>
      <c r="L174" s="13">
        <v>0.02</v>
      </c>
      <c r="M174" s="14">
        <v>0.01</v>
      </c>
      <c r="N174" s="5" t="s">
        <v>486</v>
      </c>
      <c r="O174" s="14">
        <v>0.01</v>
      </c>
      <c r="P174" s="14">
        <v>0.01</v>
      </c>
      <c r="Q174" s="5" t="s">
        <v>486</v>
      </c>
      <c r="R174" s="15">
        <v>0.02</v>
      </c>
      <c r="S174" s="13">
        <v>0.02</v>
      </c>
      <c r="T174" s="14">
        <v>0.02</v>
      </c>
      <c r="U174" s="5" t="s">
        <v>511</v>
      </c>
      <c r="V174" s="5" t="s">
        <v>486</v>
      </c>
      <c r="W174" s="15">
        <v>0.02</v>
      </c>
      <c r="X174" s="10"/>
    </row>
    <row r="175" spans="1:24" x14ac:dyDescent="0.35">
      <c r="A175" s="11"/>
      <c r="B175" s="8" t="s">
        <v>449</v>
      </c>
      <c r="C175" s="10" t="s">
        <v>835</v>
      </c>
      <c r="D175" s="10" t="s">
        <v>449</v>
      </c>
      <c r="E175" s="5" t="s">
        <v>1127</v>
      </c>
      <c r="F175" s="5" t="s">
        <v>449</v>
      </c>
      <c r="G175" s="5" t="s">
        <v>614</v>
      </c>
      <c r="H175" s="5" t="s">
        <v>449</v>
      </c>
      <c r="I175" s="11" t="s">
        <v>449</v>
      </c>
      <c r="J175" s="10" t="s">
        <v>449</v>
      </c>
      <c r="K175" s="11" t="s">
        <v>506</v>
      </c>
      <c r="L175" s="10" t="s">
        <v>517</v>
      </c>
      <c r="M175" s="5" t="s">
        <v>449</v>
      </c>
      <c r="N175" s="5" t="s">
        <v>449</v>
      </c>
      <c r="O175" s="5" t="s">
        <v>449</v>
      </c>
      <c r="P175" s="5" t="s">
        <v>449</v>
      </c>
      <c r="Q175" s="5" t="s">
        <v>449</v>
      </c>
      <c r="R175" s="11" t="s">
        <v>517</v>
      </c>
      <c r="S175" s="10" t="s">
        <v>567</v>
      </c>
      <c r="T175" s="5" t="s">
        <v>567</v>
      </c>
      <c r="U175" s="5" t="s">
        <v>449</v>
      </c>
      <c r="V175" s="5" t="s">
        <v>449</v>
      </c>
      <c r="W175" s="11" t="s">
        <v>567</v>
      </c>
      <c r="X175" s="10"/>
    </row>
    <row r="176" spans="1:24" x14ac:dyDescent="0.35">
      <c r="A176" s="11"/>
      <c r="B176" s="22" t="s">
        <v>1810</v>
      </c>
      <c r="C176" s="23">
        <v>22</v>
      </c>
      <c r="D176" s="24">
        <v>9</v>
      </c>
      <c r="E176" s="25" t="s">
        <v>486</v>
      </c>
      <c r="F176" s="25">
        <v>2</v>
      </c>
      <c r="G176" s="25">
        <v>4</v>
      </c>
      <c r="H176" s="25">
        <v>4</v>
      </c>
      <c r="I176" s="26">
        <v>4</v>
      </c>
      <c r="J176" s="24">
        <v>20</v>
      </c>
      <c r="K176" s="26">
        <v>2</v>
      </c>
      <c r="L176" s="24">
        <v>8</v>
      </c>
      <c r="M176" s="25">
        <v>2</v>
      </c>
      <c r="N176" s="25" t="s">
        <v>486</v>
      </c>
      <c r="O176" s="25">
        <v>8</v>
      </c>
      <c r="P176" s="25">
        <v>4</v>
      </c>
      <c r="Q176" s="25" t="s">
        <v>486</v>
      </c>
      <c r="R176" s="26" t="s">
        <v>486</v>
      </c>
      <c r="S176" s="24">
        <v>2</v>
      </c>
      <c r="T176" s="25">
        <v>9</v>
      </c>
      <c r="U176" s="25">
        <v>3</v>
      </c>
      <c r="V176" s="25">
        <v>2</v>
      </c>
      <c r="W176" s="26">
        <v>2</v>
      </c>
      <c r="X176" s="10"/>
    </row>
    <row r="177" spans="1:24" x14ac:dyDescent="0.35">
      <c r="A177" s="11"/>
      <c r="B177" s="22" t="s">
        <v>449</v>
      </c>
      <c r="C177" s="23" t="s">
        <v>511</v>
      </c>
      <c r="D177" s="24" t="s">
        <v>511</v>
      </c>
      <c r="E177" s="25" t="s">
        <v>486</v>
      </c>
      <c r="F177" s="25" t="s">
        <v>511</v>
      </c>
      <c r="G177" s="29">
        <v>0.01</v>
      </c>
      <c r="H177" s="25" t="s">
        <v>511</v>
      </c>
      <c r="I177" s="30">
        <v>0.01</v>
      </c>
      <c r="J177" s="24" t="s">
        <v>511</v>
      </c>
      <c r="K177" s="26" t="s">
        <v>511</v>
      </c>
      <c r="L177" s="28">
        <v>0.01</v>
      </c>
      <c r="M177" s="25" t="s">
        <v>511</v>
      </c>
      <c r="N177" s="25" t="s">
        <v>486</v>
      </c>
      <c r="O177" s="29">
        <v>0.01</v>
      </c>
      <c r="P177" s="29">
        <v>0.01</v>
      </c>
      <c r="Q177" s="25" t="s">
        <v>486</v>
      </c>
      <c r="R177" s="26" t="s">
        <v>486</v>
      </c>
      <c r="S177" s="24" t="s">
        <v>511</v>
      </c>
      <c r="T177" s="29">
        <v>0.01</v>
      </c>
      <c r="U177" s="25" t="s">
        <v>511</v>
      </c>
      <c r="V177" s="25" t="s">
        <v>511</v>
      </c>
      <c r="W177" s="26" t="s">
        <v>511</v>
      </c>
      <c r="X177" s="10"/>
    </row>
    <row r="178" spans="1:24" x14ac:dyDescent="0.35">
      <c r="A178" s="11"/>
      <c r="B178" s="8" t="s">
        <v>1811</v>
      </c>
      <c r="C178" s="9">
        <v>166</v>
      </c>
      <c r="D178" s="10">
        <v>84</v>
      </c>
      <c r="E178" s="5">
        <v>7</v>
      </c>
      <c r="F178" s="5">
        <v>15</v>
      </c>
      <c r="G178" s="5">
        <v>10</v>
      </c>
      <c r="H178" s="5">
        <v>37</v>
      </c>
      <c r="I178" s="11">
        <v>5</v>
      </c>
      <c r="J178" s="10">
        <v>85</v>
      </c>
      <c r="K178" s="11">
        <v>70</v>
      </c>
      <c r="L178" s="10">
        <v>5</v>
      </c>
      <c r="M178" s="5">
        <v>21</v>
      </c>
      <c r="N178" s="5">
        <v>5</v>
      </c>
      <c r="O178" s="5">
        <v>55</v>
      </c>
      <c r="P178" s="5">
        <v>51</v>
      </c>
      <c r="Q178" s="5">
        <v>6</v>
      </c>
      <c r="R178" s="11">
        <v>13</v>
      </c>
      <c r="S178" s="10">
        <v>36</v>
      </c>
      <c r="T178" s="5">
        <v>32</v>
      </c>
      <c r="U178" s="5">
        <v>27</v>
      </c>
      <c r="V178" s="5">
        <v>38</v>
      </c>
      <c r="W178" s="11">
        <v>5</v>
      </c>
      <c r="X178" s="10"/>
    </row>
    <row r="179" spans="1:24" x14ac:dyDescent="0.35">
      <c r="A179" s="11"/>
      <c r="B179" s="8" t="s">
        <v>449</v>
      </c>
      <c r="C179" s="12">
        <v>0.03</v>
      </c>
      <c r="D179" s="13">
        <v>0.04</v>
      </c>
      <c r="E179" s="14">
        <v>0.02</v>
      </c>
      <c r="F179" s="14">
        <v>0.01</v>
      </c>
      <c r="G179" s="14">
        <v>0.01</v>
      </c>
      <c r="H179" s="14">
        <v>0.04</v>
      </c>
      <c r="I179" s="15">
        <v>0.01</v>
      </c>
      <c r="J179" s="13">
        <v>0.02</v>
      </c>
      <c r="K179" s="15">
        <v>0.08</v>
      </c>
      <c r="L179" s="10" t="s">
        <v>511</v>
      </c>
      <c r="M179" s="14">
        <v>0.02</v>
      </c>
      <c r="N179" s="14">
        <v>0.01</v>
      </c>
      <c r="O179" s="14">
        <v>0.04</v>
      </c>
      <c r="P179" s="14">
        <v>7.0000000000000007E-2</v>
      </c>
      <c r="Q179" s="14">
        <v>0.03</v>
      </c>
      <c r="R179" s="15">
        <v>0.05</v>
      </c>
      <c r="S179" s="13">
        <v>0.03</v>
      </c>
      <c r="T179" s="14">
        <v>0.02</v>
      </c>
      <c r="U179" s="14">
        <v>0.02</v>
      </c>
      <c r="V179" s="14">
        <v>7.0000000000000007E-2</v>
      </c>
      <c r="W179" s="15">
        <v>0.01</v>
      </c>
      <c r="X179" s="10"/>
    </row>
    <row r="180" spans="1:24" x14ac:dyDescent="0.35">
      <c r="A180" s="11"/>
      <c r="B180" s="8" t="s">
        <v>449</v>
      </c>
      <c r="C180" s="10" t="s">
        <v>1893</v>
      </c>
      <c r="D180" s="10" t="s">
        <v>882</v>
      </c>
      <c r="E180" s="5" t="s">
        <v>449</v>
      </c>
      <c r="F180" s="5" t="s">
        <v>449</v>
      </c>
      <c r="G180" s="5" t="s">
        <v>449</v>
      </c>
      <c r="H180" s="5" t="s">
        <v>1178</v>
      </c>
      <c r="I180" s="11" t="s">
        <v>449</v>
      </c>
      <c r="J180" s="10" t="s">
        <v>449</v>
      </c>
      <c r="K180" s="11" t="s">
        <v>506</v>
      </c>
      <c r="L180" s="10" t="s">
        <v>449</v>
      </c>
      <c r="M180" s="5" t="s">
        <v>611</v>
      </c>
      <c r="N180" s="5" t="s">
        <v>449</v>
      </c>
      <c r="O180" s="5" t="s">
        <v>833</v>
      </c>
      <c r="P180" s="5" t="s">
        <v>1264</v>
      </c>
      <c r="Q180" s="5" t="s">
        <v>611</v>
      </c>
      <c r="R180" s="11" t="s">
        <v>883</v>
      </c>
      <c r="S180" s="10" t="s">
        <v>449</v>
      </c>
      <c r="T180" s="5" t="s">
        <v>449</v>
      </c>
      <c r="U180" s="5" t="s">
        <v>449</v>
      </c>
      <c r="V180" s="5" t="s">
        <v>733</v>
      </c>
      <c r="W180" s="11" t="s">
        <v>449</v>
      </c>
      <c r="X180" s="10"/>
    </row>
    <row r="181" spans="1:24" x14ac:dyDescent="0.35">
      <c r="A181" s="11"/>
      <c r="B181" s="22" t="s">
        <v>1812</v>
      </c>
      <c r="C181" s="23">
        <v>46</v>
      </c>
      <c r="D181" s="24">
        <v>16</v>
      </c>
      <c r="E181" s="25">
        <v>2</v>
      </c>
      <c r="F181" s="25">
        <v>10</v>
      </c>
      <c r="G181" s="25">
        <v>8</v>
      </c>
      <c r="H181" s="25">
        <v>7</v>
      </c>
      <c r="I181" s="26">
        <v>3</v>
      </c>
      <c r="J181" s="24">
        <v>41</v>
      </c>
      <c r="K181" s="26">
        <v>5</v>
      </c>
      <c r="L181" s="24">
        <v>11</v>
      </c>
      <c r="M181" s="25">
        <v>10</v>
      </c>
      <c r="N181" s="25">
        <v>4</v>
      </c>
      <c r="O181" s="25">
        <v>9</v>
      </c>
      <c r="P181" s="25">
        <v>3</v>
      </c>
      <c r="Q181" s="25">
        <v>4</v>
      </c>
      <c r="R181" s="26">
        <v>4</v>
      </c>
      <c r="S181" s="24">
        <v>11</v>
      </c>
      <c r="T181" s="25">
        <v>18</v>
      </c>
      <c r="U181" s="25">
        <v>11</v>
      </c>
      <c r="V181" s="25">
        <v>1</v>
      </c>
      <c r="W181" s="26">
        <v>1</v>
      </c>
      <c r="X181" s="10"/>
    </row>
    <row r="182" spans="1:24" x14ac:dyDescent="0.35">
      <c r="A182" s="11"/>
      <c r="B182" s="22" t="s">
        <v>449</v>
      </c>
      <c r="C182" s="27">
        <v>0.01</v>
      </c>
      <c r="D182" s="28">
        <v>0.01</v>
      </c>
      <c r="E182" s="25" t="s">
        <v>511</v>
      </c>
      <c r="F182" s="29">
        <v>0.01</v>
      </c>
      <c r="G182" s="29">
        <v>0.01</v>
      </c>
      <c r="H182" s="29">
        <v>0.01</v>
      </c>
      <c r="I182" s="30">
        <v>0.01</v>
      </c>
      <c r="J182" s="28">
        <v>0.01</v>
      </c>
      <c r="K182" s="30">
        <v>0.01</v>
      </c>
      <c r="L182" s="28">
        <v>0.01</v>
      </c>
      <c r="M182" s="29">
        <v>0.01</v>
      </c>
      <c r="N182" s="29">
        <v>0.01</v>
      </c>
      <c r="O182" s="29">
        <v>0.01</v>
      </c>
      <c r="P182" s="25" t="s">
        <v>511</v>
      </c>
      <c r="Q182" s="29">
        <v>0.02</v>
      </c>
      <c r="R182" s="30">
        <v>0.01</v>
      </c>
      <c r="S182" s="28">
        <v>0.01</v>
      </c>
      <c r="T182" s="29">
        <v>0.01</v>
      </c>
      <c r="U182" s="29">
        <v>0.01</v>
      </c>
      <c r="V182" s="25" t="s">
        <v>511</v>
      </c>
      <c r="W182" s="26" t="s">
        <v>511</v>
      </c>
      <c r="X182" s="10"/>
    </row>
    <row r="183" spans="1:24" x14ac:dyDescent="0.35">
      <c r="A183" s="11"/>
      <c r="B183" s="22" t="s">
        <v>449</v>
      </c>
      <c r="C183" s="24" t="s">
        <v>449</v>
      </c>
      <c r="D183" s="24" t="s">
        <v>449</v>
      </c>
      <c r="E183" s="25" t="s">
        <v>449</v>
      </c>
      <c r="F183" s="25" t="s">
        <v>449</v>
      </c>
      <c r="G183" s="25" t="s">
        <v>449</v>
      </c>
      <c r="H183" s="25" t="s">
        <v>449</v>
      </c>
      <c r="I183" s="26" t="s">
        <v>449</v>
      </c>
      <c r="J183" s="24" t="s">
        <v>449</v>
      </c>
      <c r="K183" s="26" t="s">
        <v>449</v>
      </c>
      <c r="L183" s="24" t="s">
        <v>449</v>
      </c>
      <c r="M183" s="25" t="s">
        <v>449</v>
      </c>
      <c r="N183" s="25" t="s">
        <v>449</v>
      </c>
      <c r="O183" s="25" t="s">
        <v>449</v>
      </c>
      <c r="P183" s="25" t="s">
        <v>449</v>
      </c>
      <c r="Q183" s="25" t="s">
        <v>605</v>
      </c>
      <c r="R183" s="26" t="s">
        <v>449</v>
      </c>
      <c r="S183" s="24" t="s">
        <v>449</v>
      </c>
      <c r="T183" s="25" t="s">
        <v>449</v>
      </c>
      <c r="U183" s="25" t="s">
        <v>449</v>
      </c>
      <c r="V183" s="25" t="s">
        <v>449</v>
      </c>
      <c r="W183" s="26" t="s">
        <v>449</v>
      </c>
      <c r="X183" s="10"/>
    </row>
    <row r="184" spans="1:24" x14ac:dyDescent="0.35">
      <c r="A184" s="11"/>
      <c r="B184" s="8" t="s">
        <v>1813</v>
      </c>
      <c r="C184" s="9" t="s">
        <v>486</v>
      </c>
      <c r="D184" s="10" t="s">
        <v>486</v>
      </c>
      <c r="E184" s="5" t="s">
        <v>486</v>
      </c>
      <c r="F184" s="5" t="s">
        <v>486</v>
      </c>
      <c r="G184" s="5" t="s">
        <v>486</v>
      </c>
      <c r="H184" s="5" t="s">
        <v>486</v>
      </c>
      <c r="I184" s="11" t="s">
        <v>486</v>
      </c>
      <c r="J184" s="10" t="s">
        <v>486</v>
      </c>
      <c r="K184" s="11" t="s">
        <v>486</v>
      </c>
      <c r="L184" s="10" t="s">
        <v>486</v>
      </c>
      <c r="M184" s="5" t="s">
        <v>486</v>
      </c>
      <c r="N184" s="5" t="s">
        <v>486</v>
      </c>
      <c r="O184" s="5" t="s">
        <v>486</v>
      </c>
      <c r="P184" s="5" t="s">
        <v>486</v>
      </c>
      <c r="Q184" s="5" t="s">
        <v>486</v>
      </c>
      <c r="R184" s="11" t="s">
        <v>486</v>
      </c>
      <c r="S184" s="10" t="s">
        <v>486</v>
      </c>
      <c r="T184" s="5" t="s">
        <v>486</v>
      </c>
      <c r="U184" s="5" t="s">
        <v>486</v>
      </c>
      <c r="V184" s="5" t="s">
        <v>486</v>
      </c>
      <c r="W184" s="11" t="s">
        <v>486</v>
      </c>
      <c r="X184" s="10"/>
    </row>
    <row r="185" spans="1:24" x14ac:dyDescent="0.35">
      <c r="A185" s="11"/>
      <c r="B185" s="8" t="s">
        <v>449</v>
      </c>
      <c r="C185" s="9" t="s">
        <v>486</v>
      </c>
      <c r="D185" s="10" t="s">
        <v>486</v>
      </c>
      <c r="E185" s="5" t="s">
        <v>486</v>
      </c>
      <c r="F185" s="5" t="s">
        <v>486</v>
      </c>
      <c r="G185" s="5" t="s">
        <v>486</v>
      </c>
      <c r="H185" s="5" t="s">
        <v>486</v>
      </c>
      <c r="I185" s="11" t="s">
        <v>486</v>
      </c>
      <c r="J185" s="10" t="s">
        <v>486</v>
      </c>
      <c r="K185" s="11" t="s">
        <v>486</v>
      </c>
      <c r="L185" s="10" t="s">
        <v>486</v>
      </c>
      <c r="M185" s="5" t="s">
        <v>486</v>
      </c>
      <c r="N185" s="5" t="s">
        <v>486</v>
      </c>
      <c r="O185" s="5" t="s">
        <v>486</v>
      </c>
      <c r="P185" s="5" t="s">
        <v>486</v>
      </c>
      <c r="Q185" s="5" t="s">
        <v>486</v>
      </c>
      <c r="R185" s="11" t="s">
        <v>486</v>
      </c>
      <c r="S185" s="10" t="s">
        <v>486</v>
      </c>
      <c r="T185" s="5" t="s">
        <v>486</v>
      </c>
      <c r="U185" s="5" t="s">
        <v>486</v>
      </c>
      <c r="V185" s="5" t="s">
        <v>486</v>
      </c>
      <c r="W185" s="11" t="s">
        <v>486</v>
      </c>
      <c r="X185" s="10"/>
    </row>
    <row r="186" spans="1:24" x14ac:dyDescent="0.35">
      <c r="A186" s="11"/>
      <c r="B186" s="22" t="s">
        <v>1814</v>
      </c>
      <c r="C186" s="23">
        <v>4</v>
      </c>
      <c r="D186" s="24" t="s">
        <v>486</v>
      </c>
      <c r="E186" s="25">
        <v>1</v>
      </c>
      <c r="F186" s="25" t="s">
        <v>486</v>
      </c>
      <c r="G186" s="25">
        <v>1</v>
      </c>
      <c r="H186" s="25">
        <v>1</v>
      </c>
      <c r="I186" s="26" t="s">
        <v>486</v>
      </c>
      <c r="J186" s="24" t="s">
        <v>486</v>
      </c>
      <c r="K186" s="26">
        <v>3</v>
      </c>
      <c r="L186" s="24" t="s">
        <v>486</v>
      </c>
      <c r="M186" s="25">
        <v>2</v>
      </c>
      <c r="N186" s="25" t="s">
        <v>486</v>
      </c>
      <c r="O186" s="25">
        <v>1</v>
      </c>
      <c r="P186" s="25">
        <v>1</v>
      </c>
      <c r="Q186" s="25" t="s">
        <v>486</v>
      </c>
      <c r="R186" s="26" t="s">
        <v>486</v>
      </c>
      <c r="S186" s="24">
        <v>1</v>
      </c>
      <c r="T186" s="25">
        <v>1</v>
      </c>
      <c r="U186" s="25" t="s">
        <v>486</v>
      </c>
      <c r="V186" s="25" t="s">
        <v>486</v>
      </c>
      <c r="W186" s="26" t="s">
        <v>486</v>
      </c>
      <c r="X186" s="10"/>
    </row>
    <row r="187" spans="1:24" x14ac:dyDescent="0.35">
      <c r="A187" s="11"/>
      <c r="B187" s="22" t="s">
        <v>449</v>
      </c>
      <c r="C187" s="23" t="s">
        <v>511</v>
      </c>
      <c r="D187" s="24" t="s">
        <v>486</v>
      </c>
      <c r="E187" s="25" t="s">
        <v>511</v>
      </c>
      <c r="F187" s="25" t="s">
        <v>486</v>
      </c>
      <c r="G187" s="25" t="s">
        <v>511</v>
      </c>
      <c r="H187" s="25" t="s">
        <v>511</v>
      </c>
      <c r="I187" s="26" t="s">
        <v>486</v>
      </c>
      <c r="J187" s="24" t="s">
        <v>486</v>
      </c>
      <c r="K187" s="26" t="s">
        <v>511</v>
      </c>
      <c r="L187" s="24" t="s">
        <v>486</v>
      </c>
      <c r="M187" s="25" t="s">
        <v>511</v>
      </c>
      <c r="N187" s="25" t="s">
        <v>486</v>
      </c>
      <c r="O187" s="25" t="s">
        <v>511</v>
      </c>
      <c r="P187" s="25" t="s">
        <v>511</v>
      </c>
      <c r="Q187" s="25" t="s">
        <v>486</v>
      </c>
      <c r="R187" s="26" t="s">
        <v>486</v>
      </c>
      <c r="S187" s="24" t="s">
        <v>511</v>
      </c>
      <c r="T187" s="25" t="s">
        <v>511</v>
      </c>
      <c r="U187" s="25" t="s">
        <v>486</v>
      </c>
      <c r="V187" s="25" t="s">
        <v>486</v>
      </c>
      <c r="W187" s="26" t="s">
        <v>486</v>
      </c>
      <c r="X187" s="10"/>
    </row>
    <row r="188" spans="1:24" x14ac:dyDescent="0.35">
      <c r="A188" s="11"/>
      <c r="B188" s="22" t="s">
        <v>449</v>
      </c>
      <c r="C188" s="24" t="s">
        <v>449</v>
      </c>
      <c r="D188" s="24" t="s">
        <v>449</v>
      </c>
      <c r="E188" s="25" t="s">
        <v>449</v>
      </c>
      <c r="F188" s="25" t="s">
        <v>449</v>
      </c>
      <c r="G188" s="25" t="s">
        <v>449</v>
      </c>
      <c r="H188" s="25" t="s">
        <v>449</v>
      </c>
      <c r="I188" s="26" t="s">
        <v>449</v>
      </c>
      <c r="J188" s="24" t="s">
        <v>449</v>
      </c>
      <c r="K188" s="26" t="s">
        <v>645</v>
      </c>
      <c r="L188" s="24" t="s">
        <v>449</v>
      </c>
      <c r="M188" s="25" t="s">
        <v>449</v>
      </c>
      <c r="N188" s="25" t="s">
        <v>449</v>
      </c>
      <c r="O188" s="25" t="s">
        <v>449</v>
      </c>
      <c r="P188" s="25" t="s">
        <v>449</v>
      </c>
      <c r="Q188" s="25" t="s">
        <v>449</v>
      </c>
      <c r="R188" s="26" t="s">
        <v>449</v>
      </c>
      <c r="S188" s="24" t="s">
        <v>449</v>
      </c>
      <c r="T188" s="25" t="s">
        <v>449</v>
      </c>
      <c r="U188" s="25" t="s">
        <v>449</v>
      </c>
      <c r="V188" s="25" t="s">
        <v>449</v>
      </c>
      <c r="W188" s="26" t="s">
        <v>449</v>
      </c>
      <c r="X188" s="10"/>
    </row>
    <row r="189" spans="1:24" x14ac:dyDescent="0.35">
      <c r="A189" s="11"/>
      <c r="B189" s="8" t="s">
        <v>1815</v>
      </c>
      <c r="C189" s="9">
        <v>40</v>
      </c>
      <c r="D189" s="10">
        <v>18</v>
      </c>
      <c r="E189" s="5">
        <v>3</v>
      </c>
      <c r="F189" s="5">
        <v>3</v>
      </c>
      <c r="G189" s="5">
        <v>1</v>
      </c>
      <c r="H189" s="5">
        <v>8</v>
      </c>
      <c r="I189" s="11">
        <v>6</v>
      </c>
      <c r="J189" s="10">
        <v>17</v>
      </c>
      <c r="K189" s="11">
        <v>15</v>
      </c>
      <c r="L189" s="10">
        <v>7</v>
      </c>
      <c r="M189" s="5">
        <v>2</v>
      </c>
      <c r="N189" s="5" t="s">
        <v>486</v>
      </c>
      <c r="O189" s="5">
        <v>20</v>
      </c>
      <c r="P189" s="5">
        <v>2</v>
      </c>
      <c r="Q189" s="5">
        <v>1</v>
      </c>
      <c r="R189" s="11">
        <v>1</v>
      </c>
      <c r="S189" s="10">
        <v>6</v>
      </c>
      <c r="T189" s="5">
        <v>16</v>
      </c>
      <c r="U189" s="5">
        <v>6</v>
      </c>
      <c r="V189" s="5" t="s">
        <v>486</v>
      </c>
      <c r="W189" s="11">
        <v>2</v>
      </c>
      <c r="X189" s="10"/>
    </row>
    <row r="190" spans="1:24" x14ac:dyDescent="0.35">
      <c r="A190" s="11"/>
      <c r="B190" s="8" t="s">
        <v>449</v>
      </c>
      <c r="C190" s="12">
        <v>0.01</v>
      </c>
      <c r="D190" s="13">
        <v>0.01</v>
      </c>
      <c r="E190" s="14">
        <v>0.01</v>
      </c>
      <c r="F190" s="5" t="s">
        <v>511</v>
      </c>
      <c r="G190" s="5" t="s">
        <v>511</v>
      </c>
      <c r="H190" s="14">
        <v>0.01</v>
      </c>
      <c r="I190" s="15">
        <v>0.01</v>
      </c>
      <c r="J190" s="10" t="s">
        <v>511</v>
      </c>
      <c r="K190" s="15">
        <v>0.02</v>
      </c>
      <c r="L190" s="13">
        <v>0.01</v>
      </c>
      <c r="M190" s="5" t="s">
        <v>511</v>
      </c>
      <c r="N190" s="5" t="s">
        <v>486</v>
      </c>
      <c r="O190" s="14">
        <v>0.02</v>
      </c>
      <c r="P190" s="5" t="s">
        <v>511</v>
      </c>
      <c r="Q190" s="14">
        <v>0.01</v>
      </c>
      <c r="R190" s="11" t="s">
        <v>511</v>
      </c>
      <c r="S190" s="13">
        <v>0.01</v>
      </c>
      <c r="T190" s="14">
        <v>0.01</v>
      </c>
      <c r="U190" s="5" t="s">
        <v>511</v>
      </c>
      <c r="V190" s="5" t="s">
        <v>486</v>
      </c>
      <c r="W190" s="15">
        <v>0.01</v>
      </c>
      <c r="X190" s="10"/>
    </row>
    <row r="191" spans="1:24" x14ac:dyDescent="0.35">
      <c r="A191" s="11"/>
      <c r="B191" s="8" t="s">
        <v>449</v>
      </c>
      <c r="C191" s="10" t="s">
        <v>1349</v>
      </c>
      <c r="D191" s="10" t="s">
        <v>449</v>
      </c>
      <c r="E191" s="5" t="s">
        <v>449</v>
      </c>
      <c r="F191" s="5" t="s">
        <v>449</v>
      </c>
      <c r="G191" s="5" t="s">
        <v>449</v>
      </c>
      <c r="H191" s="5" t="s">
        <v>449</v>
      </c>
      <c r="I191" s="11" t="s">
        <v>449</v>
      </c>
      <c r="J191" s="10" t="s">
        <v>449</v>
      </c>
      <c r="K191" s="11" t="s">
        <v>506</v>
      </c>
      <c r="L191" s="10" t="s">
        <v>449</v>
      </c>
      <c r="M191" s="5" t="s">
        <v>449</v>
      </c>
      <c r="N191" s="5" t="s">
        <v>449</v>
      </c>
      <c r="O191" s="5" t="s">
        <v>1894</v>
      </c>
      <c r="P191" s="5" t="s">
        <v>449</v>
      </c>
      <c r="Q191" s="5" t="s">
        <v>449</v>
      </c>
      <c r="R191" s="11" t="s">
        <v>449</v>
      </c>
      <c r="S191" s="10" t="s">
        <v>449</v>
      </c>
      <c r="T191" s="5" t="s">
        <v>647</v>
      </c>
      <c r="U191" s="5" t="s">
        <v>449</v>
      </c>
      <c r="V191" s="5" t="s">
        <v>449</v>
      </c>
      <c r="W191" s="11" t="s">
        <v>449</v>
      </c>
      <c r="X191" s="10"/>
    </row>
    <row r="192" spans="1:24" x14ac:dyDescent="0.35">
      <c r="A192" s="11"/>
      <c r="B192" s="22" t="s">
        <v>1816</v>
      </c>
      <c r="C192" s="23" t="s">
        <v>486</v>
      </c>
      <c r="D192" s="24" t="s">
        <v>486</v>
      </c>
      <c r="E192" s="25" t="s">
        <v>486</v>
      </c>
      <c r="F192" s="25" t="s">
        <v>486</v>
      </c>
      <c r="G192" s="25" t="s">
        <v>486</v>
      </c>
      <c r="H192" s="25" t="s">
        <v>486</v>
      </c>
      <c r="I192" s="26" t="s">
        <v>486</v>
      </c>
      <c r="J192" s="24" t="s">
        <v>486</v>
      </c>
      <c r="K192" s="26" t="s">
        <v>486</v>
      </c>
      <c r="L192" s="24" t="s">
        <v>486</v>
      </c>
      <c r="M192" s="25" t="s">
        <v>486</v>
      </c>
      <c r="N192" s="25" t="s">
        <v>486</v>
      </c>
      <c r="O192" s="25" t="s">
        <v>486</v>
      </c>
      <c r="P192" s="25" t="s">
        <v>486</v>
      </c>
      <c r="Q192" s="25" t="s">
        <v>486</v>
      </c>
      <c r="R192" s="26" t="s">
        <v>486</v>
      </c>
      <c r="S192" s="24" t="s">
        <v>486</v>
      </c>
      <c r="T192" s="25" t="s">
        <v>486</v>
      </c>
      <c r="U192" s="25" t="s">
        <v>486</v>
      </c>
      <c r="V192" s="25" t="s">
        <v>486</v>
      </c>
      <c r="W192" s="26" t="s">
        <v>486</v>
      </c>
      <c r="X192" s="10"/>
    </row>
    <row r="193" spans="1:24" x14ac:dyDescent="0.35">
      <c r="A193" s="11"/>
      <c r="B193" s="22" t="s">
        <v>449</v>
      </c>
      <c r="C193" s="23" t="s">
        <v>486</v>
      </c>
      <c r="D193" s="24" t="s">
        <v>486</v>
      </c>
      <c r="E193" s="25" t="s">
        <v>486</v>
      </c>
      <c r="F193" s="25" t="s">
        <v>486</v>
      </c>
      <c r="G193" s="25" t="s">
        <v>486</v>
      </c>
      <c r="H193" s="25" t="s">
        <v>486</v>
      </c>
      <c r="I193" s="26" t="s">
        <v>486</v>
      </c>
      <c r="J193" s="24" t="s">
        <v>486</v>
      </c>
      <c r="K193" s="26" t="s">
        <v>486</v>
      </c>
      <c r="L193" s="24" t="s">
        <v>486</v>
      </c>
      <c r="M193" s="25" t="s">
        <v>486</v>
      </c>
      <c r="N193" s="25" t="s">
        <v>486</v>
      </c>
      <c r="O193" s="25" t="s">
        <v>486</v>
      </c>
      <c r="P193" s="25" t="s">
        <v>486</v>
      </c>
      <c r="Q193" s="25" t="s">
        <v>486</v>
      </c>
      <c r="R193" s="26" t="s">
        <v>486</v>
      </c>
      <c r="S193" s="24" t="s">
        <v>486</v>
      </c>
      <c r="T193" s="25" t="s">
        <v>486</v>
      </c>
      <c r="U193" s="25" t="s">
        <v>486</v>
      </c>
      <c r="V193" s="25" t="s">
        <v>486</v>
      </c>
      <c r="W193" s="26" t="s">
        <v>486</v>
      </c>
      <c r="X193" s="10"/>
    </row>
    <row r="194" spans="1:24" x14ac:dyDescent="0.35">
      <c r="A194" s="11"/>
      <c r="B194" s="8" t="s">
        <v>1817</v>
      </c>
      <c r="C194" s="9">
        <v>30</v>
      </c>
      <c r="D194" s="10">
        <v>16</v>
      </c>
      <c r="E194" s="5" t="s">
        <v>486</v>
      </c>
      <c r="F194" s="5">
        <v>7</v>
      </c>
      <c r="G194" s="5">
        <v>2</v>
      </c>
      <c r="H194" s="5">
        <v>5</v>
      </c>
      <c r="I194" s="11" t="s">
        <v>486</v>
      </c>
      <c r="J194" s="10">
        <v>19</v>
      </c>
      <c r="K194" s="11">
        <v>12</v>
      </c>
      <c r="L194" s="10" t="s">
        <v>486</v>
      </c>
      <c r="M194" s="5">
        <v>5</v>
      </c>
      <c r="N194" s="5" t="s">
        <v>486</v>
      </c>
      <c r="O194" s="5">
        <v>14</v>
      </c>
      <c r="P194" s="5">
        <v>9</v>
      </c>
      <c r="Q194" s="5">
        <v>2</v>
      </c>
      <c r="R194" s="11" t="s">
        <v>486</v>
      </c>
      <c r="S194" s="10">
        <v>2</v>
      </c>
      <c r="T194" s="5">
        <v>7</v>
      </c>
      <c r="U194" s="5">
        <v>12</v>
      </c>
      <c r="V194" s="5">
        <v>5</v>
      </c>
      <c r="W194" s="11">
        <v>2</v>
      </c>
      <c r="X194" s="10"/>
    </row>
    <row r="195" spans="1:24" x14ac:dyDescent="0.35">
      <c r="A195" s="11"/>
      <c r="B195" s="8" t="s">
        <v>449</v>
      </c>
      <c r="C195" s="12">
        <v>0.01</v>
      </c>
      <c r="D195" s="13">
        <v>0.01</v>
      </c>
      <c r="E195" s="5" t="s">
        <v>486</v>
      </c>
      <c r="F195" s="14">
        <v>0.01</v>
      </c>
      <c r="G195" s="5" t="s">
        <v>511</v>
      </c>
      <c r="H195" s="14">
        <v>0.01</v>
      </c>
      <c r="I195" s="11" t="s">
        <v>486</v>
      </c>
      <c r="J195" s="10" t="s">
        <v>511</v>
      </c>
      <c r="K195" s="15">
        <v>0.01</v>
      </c>
      <c r="L195" s="10" t="s">
        <v>486</v>
      </c>
      <c r="M195" s="5" t="s">
        <v>511</v>
      </c>
      <c r="N195" s="5" t="s">
        <v>486</v>
      </c>
      <c r="O195" s="14">
        <v>0.01</v>
      </c>
      <c r="P195" s="14">
        <v>0.01</v>
      </c>
      <c r="Q195" s="14">
        <v>0.01</v>
      </c>
      <c r="R195" s="11" t="s">
        <v>486</v>
      </c>
      <c r="S195" s="10" t="s">
        <v>511</v>
      </c>
      <c r="T195" s="5" t="s">
        <v>511</v>
      </c>
      <c r="U195" s="14">
        <v>0.01</v>
      </c>
      <c r="V195" s="14">
        <v>0.01</v>
      </c>
      <c r="W195" s="15">
        <v>0.01</v>
      </c>
      <c r="X195" s="10"/>
    </row>
    <row r="196" spans="1:24" x14ac:dyDescent="0.35">
      <c r="A196" s="11"/>
      <c r="B196" s="8" t="s">
        <v>449</v>
      </c>
      <c r="C196" s="10" t="s">
        <v>645</v>
      </c>
      <c r="D196" s="10" t="s">
        <v>449</v>
      </c>
      <c r="E196" s="5" t="s">
        <v>449</v>
      </c>
      <c r="F196" s="5" t="s">
        <v>449</v>
      </c>
      <c r="G196" s="5" t="s">
        <v>449</v>
      </c>
      <c r="H196" s="5" t="s">
        <v>449</v>
      </c>
      <c r="I196" s="11" t="s">
        <v>449</v>
      </c>
      <c r="J196" s="10" t="s">
        <v>449</v>
      </c>
      <c r="K196" s="11" t="s">
        <v>506</v>
      </c>
      <c r="L196" s="10" t="s">
        <v>449</v>
      </c>
      <c r="M196" s="5" t="s">
        <v>449</v>
      </c>
      <c r="N196" s="5" t="s">
        <v>449</v>
      </c>
      <c r="O196" s="5" t="s">
        <v>759</v>
      </c>
      <c r="P196" s="5" t="s">
        <v>759</v>
      </c>
      <c r="Q196" s="5" t="s">
        <v>611</v>
      </c>
      <c r="R196" s="11" t="s">
        <v>449</v>
      </c>
      <c r="S196" s="10" t="s">
        <v>449</v>
      </c>
      <c r="T196" s="5" t="s">
        <v>449</v>
      </c>
      <c r="U196" s="5" t="s">
        <v>449</v>
      </c>
      <c r="V196" s="5" t="s">
        <v>449</v>
      </c>
      <c r="W196" s="11" t="s">
        <v>449</v>
      </c>
      <c r="X196" s="10"/>
    </row>
    <row r="197" spans="1:24" x14ac:dyDescent="0.35">
      <c r="A197" s="11"/>
      <c r="B197" s="22" t="s">
        <v>1818</v>
      </c>
      <c r="C197" s="23" t="s">
        <v>486</v>
      </c>
      <c r="D197" s="24" t="s">
        <v>486</v>
      </c>
      <c r="E197" s="25" t="s">
        <v>486</v>
      </c>
      <c r="F197" s="25" t="s">
        <v>486</v>
      </c>
      <c r="G197" s="25" t="s">
        <v>486</v>
      </c>
      <c r="H197" s="25" t="s">
        <v>486</v>
      </c>
      <c r="I197" s="26" t="s">
        <v>486</v>
      </c>
      <c r="J197" s="24" t="s">
        <v>486</v>
      </c>
      <c r="K197" s="26" t="s">
        <v>486</v>
      </c>
      <c r="L197" s="24" t="s">
        <v>486</v>
      </c>
      <c r="M197" s="25" t="s">
        <v>486</v>
      </c>
      <c r="N197" s="25" t="s">
        <v>486</v>
      </c>
      <c r="O197" s="25" t="s">
        <v>486</v>
      </c>
      <c r="P197" s="25" t="s">
        <v>486</v>
      </c>
      <c r="Q197" s="25" t="s">
        <v>486</v>
      </c>
      <c r="R197" s="26" t="s">
        <v>486</v>
      </c>
      <c r="S197" s="24" t="s">
        <v>486</v>
      </c>
      <c r="T197" s="25" t="s">
        <v>486</v>
      </c>
      <c r="U197" s="25" t="s">
        <v>486</v>
      </c>
      <c r="V197" s="25" t="s">
        <v>486</v>
      </c>
      <c r="W197" s="26" t="s">
        <v>486</v>
      </c>
      <c r="X197" s="10"/>
    </row>
    <row r="198" spans="1:24" x14ac:dyDescent="0.35">
      <c r="A198" s="11"/>
      <c r="B198" s="22" t="s">
        <v>449</v>
      </c>
      <c r="C198" s="23" t="s">
        <v>486</v>
      </c>
      <c r="D198" s="24" t="s">
        <v>486</v>
      </c>
      <c r="E198" s="25" t="s">
        <v>486</v>
      </c>
      <c r="F198" s="25" t="s">
        <v>486</v>
      </c>
      <c r="G198" s="25" t="s">
        <v>486</v>
      </c>
      <c r="H198" s="25" t="s">
        <v>486</v>
      </c>
      <c r="I198" s="26" t="s">
        <v>486</v>
      </c>
      <c r="J198" s="24" t="s">
        <v>486</v>
      </c>
      <c r="K198" s="26" t="s">
        <v>486</v>
      </c>
      <c r="L198" s="24" t="s">
        <v>486</v>
      </c>
      <c r="M198" s="25" t="s">
        <v>486</v>
      </c>
      <c r="N198" s="25" t="s">
        <v>486</v>
      </c>
      <c r="O198" s="25" t="s">
        <v>486</v>
      </c>
      <c r="P198" s="25" t="s">
        <v>486</v>
      </c>
      <c r="Q198" s="25" t="s">
        <v>486</v>
      </c>
      <c r="R198" s="26" t="s">
        <v>486</v>
      </c>
      <c r="S198" s="24" t="s">
        <v>486</v>
      </c>
      <c r="T198" s="25" t="s">
        <v>486</v>
      </c>
      <c r="U198" s="25" t="s">
        <v>486</v>
      </c>
      <c r="V198" s="25" t="s">
        <v>486</v>
      </c>
      <c r="W198" s="26" t="s">
        <v>486</v>
      </c>
      <c r="X198" s="10"/>
    </row>
    <row r="199" spans="1:24" x14ac:dyDescent="0.35">
      <c r="A199" s="11"/>
      <c r="B199" s="8" t="s">
        <v>1819</v>
      </c>
      <c r="C199" s="9">
        <v>1</v>
      </c>
      <c r="D199" s="10" t="s">
        <v>486</v>
      </c>
      <c r="E199" s="5" t="s">
        <v>486</v>
      </c>
      <c r="F199" s="5">
        <v>1</v>
      </c>
      <c r="G199" s="5" t="s">
        <v>486</v>
      </c>
      <c r="H199" s="5" t="s">
        <v>486</v>
      </c>
      <c r="I199" s="11" t="s">
        <v>486</v>
      </c>
      <c r="J199" s="10">
        <v>1</v>
      </c>
      <c r="K199" s="11" t="s">
        <v>486</v>
      </c>
      <c r="L199" s="10" t="s">
        <v>486</v>
      </c>
      <c r="M199" s="5" t="s">
        <v>486</v>
      </c>
      <c r="N199" s="5" t="s">
        <v>486</v>
      </c>
      <c r="O199" s="5" t="s">
        <v>486</v>
      </c>
      <c r="P199" s="5" t="s">
        <v>486</v>
      </c>
      <c r="Q199" s="5" t="s">
        <v>486</v>
      </c>
      <c r="R199" s="11">
        <v>1</v>
      </c>
      <c r="S199" s="10" t="s">
        <v>486</v>
      </c>
      <c r="T199" s="5">
        <v>1</v>
      </c>
      <c r="U199" s="5" t="s">
        <v>486</v>
      </c>
      <c r="V199" s="5" t="s">
        <v>486</v>
      </c>
      <c r="W199" s="11" t="s">
        <v>486</v>
      </c>
      <c r="X199" s="10"/>
    </row>
    <row r="200" spans="1:24" x14ac:dyDescent="0.35">
      <c r="A200" s="11"/>
      <c r="B200" s="8" t="s">
        <v>449</v>
      </c>
      <c r="C200" s="9" t="s">
        <v>511</v>
      </c>
      <c r="D200" s="10" t="s">
        <v>486</v>
      </c>
      <c r="E200" s="5" t="s">
        <v>486</v>
      </c>
      <c r="F200" s="5" t="s">
        <v>511</v>
      </c>
      <c r="G200" s="5" t="s">
        <v>486</v>
      </c>
      <c r="H200" s="5" t="s">
        <v>486</v>
      </c>
      <c r="I200" s="11" t="s">
        <v>486</v>
      </c>
      <c r="J200" s="10" t="s">
        <v>511</v>
      </c>
      <c r="K200" s="11" t="s">
        <v>486</v>
      </c>
      <c r="L200" s="10" t="s">
        <v>486</v>
      </c>
      <c r="M200" s="5" t="s">
        <v>486</v>
      </c>
      <c r="N200" s="5" t="s">
        <v>486</v>
      </c>
      <c r="O200" s="5" t="s">
        <v>486</v>
      </c>
      <c r="P200" s="5" t="s">
        <v>486</v>
      </c>
      <c r="Q200" s="5" t="s">
        <v>486</v>
      </c>
      <c r="R200" s="11" t="s">
        <v>511</v>
      </c>
      <c r="S200" s="10" t="s">
        <v>486</v>
      </c>
      <c r="T200" s="5" t="s">
        <v>511</v>
      </c>
      <c r="U200" s="5" t="s">
        <v>486</v>
      </c>
      <c r="V200" s="5" t="s">
        <v>486</v>
      </c>
      <c r="W200" s="11" t="s">
        <v>486</v>
      </c>
      <c r="X200" s="10"/>
    </row>
    <row r="201" spans="1:24" x14ac:dyDescent="0.35">
      <c r="A201" s="11"/>
      <c r="B201" s="22" t="s">
        <v>1820</v>
      </c>
      <c r="C201" s="23" t="s">
        <v>486</v>
      </c>
      <c r="D201" s="24" t="s">
        <v>486</v>
      </c>
      <c r="E201" s="25" t="s">
        <v>486</v>
      </c>
      <c r="F201" s="25" t="s">
        <v>486</v>
      </c>
      <c r="G201" s="25" t="s">
        <v>486</v>
      </c>
      <c r="H201" s="25" t="s">
        <v>486</v>
      </c>
      <c r="I201" s="26" t="s">
        <v>486</v>
      </c>
      <c r="J201" s="24" t="s">
        <v>486</v>
      </c>
      <c r="K201" s="26" t="s">
        <v>486</v>
      </c>
      <c r="L201" s="24" t="s">
        <v>486</v>
      </c>
      <c r="M201" s="25" t="s">
        <v>486</v>
      </c>
      <c r="N201" s="25" t="s">
        <v>486</v>
      </c>
      <c r="O201" s="25" t="s">
        <v>486</v>
      </c>
      <c r="P201" s="25" t="s">
        <v>486</v>
      </c>
      <c r="Q201" s="25" t="s">
        <v>486</v>
      </c>
      <c r="R201" s="26" t="s">
        <v>486</v>
      </c>
      <c r="S201" s="24" t="s">
        <v>486</v>
      </c>
      <c r="T201" s="25" t="s">
        <v>486</v>
      </c>
      <c r="U201" s="25" t="s">
        <v>486</v>
      </c>
      <c r="V201" s="25" t="s">
        <v>486</v>
      </c>
      <c r="W201" s="26" t="s">
        <v>486</v>
      </c>
      <c r="X201" s="10"/>
    </row>
    <row r="202" spans="1:24" x14ac:dyDescent="0.35">
      <c r="A202" s="11"/>
      <c r="B202" s="22" t="s">
        <v>449</v>
      </c>
      <c r="C202" s="23" t="s">
        <v>486</v>
      </c>
      <c r="D202" s="24" t="s">
        <v>486</v>
      </c>
      <c r="E202" s="25" t="s">
        <v>486</v>
      </c>
      <c r="F202" s="25" t="s">
        <v>486</v>
      </c>
      <c r="G202" s="25" t="s">
        <v>486</v>
      </c>
      <c r="H202" s="25" t="s">
        <v>486</v>
      </c>
      <c r="I202" s="26" t="s">
        <v>486</v>
      </c>
      <c r="J202" s="24" t="s">
        <v>486</v>
      </c>
      <c r="K202" s="26" t="s">
        <v>486</v>
      </c>
      <c r="L202" s="24" t="s">
        <v>486</v>
      </c>
      <c r="M202" s="25" t="s">
        <v>486</v>
      </c>
      <c r="N202" s="25" t="s">
        <v>486</v>
      </c>
      <c r="O202" s="25" t="s">
        <v>486</v>
      </c>
      <c r="P202" s="25" t="s">
        <v>486</v>
      </c>
      <c r="Q202" s="25" t="s">
        <v>486</v>
      </c>
      <c r="R202" s="26" t="s">
        <v>486</v>
      </c>
      <c r="S202" s="24" t="s">
        <v>486</v>
      </c>
      <c r="T202" s="25" t="s">
        <v>486</v>
      </c>
      <c r="U202" s="25" t="s">
        <v>486</v>
      </c>
      <c r="V202" s="25" t="s">
        <v>486</v>
      </c>
      <c r="W202" s="26" t="s">
        <v>486</v>
      </c>
      <c r="X202" s="10"/>
    </row>
    <row r="203" spans="1:24" x14ac:dyDescent="0.35">
      <c r="A203" s="11"/>
      <c r="B203" s="8" t="s">
        <v>1821</v>
      </c>
      <c r="C203" s="9" t="s">
        <v>486</v>
      </c>
      <c r="D203" s="10" t="s">
        <v>486</v>
      </c>
      <c r="E203" s="5" t="s">
        <v>486</v>
      </c>
      <c r="F203" s="5" t="s">
        <v>486</v>
      </c>
      <c r="G203" s="5" t="s">
        <v>486</v>
      </c>
      <c r="H203" s="5" t="s">
        <v>486</v>
      </c>
      <c r="I203" s="11" t="s">
        <v>486</v>
      </c>
      <c r="J203" s="10" t="s">
        <v>486</v>
      </c>
      <c r="K203" s="11" t="s">
        <v>486</v>
      </c>
      <c r="L203" s="10" t="s">
        <v>486</v>
      </c>
      <c r="M203" s="5" t="s">
        <v>486</v>
      </c>
      <c r="N203" s="5" t="s">
        <v>486</v>
      </c>
      <c r="O203" s="5" t="s">
        <v>486</v>
      </c>
      <c r="P203" s="5" t="s">
        <v>486</v>
      </c>
      <c r="Q203" s="5" t="s">
        <v>486</v>
      </c>
      <c r="R203" s="11" t="s">
        <v>486</v>
      </c>
      <c r="S203" s="10" t="s">
        <v>486</v>
      </c>
      <c r="T203" s="5" t="s">
        <v>486</v>
      </c>
      <c r="U203" s="5" t="s">
        <v>486</v>
      </c>
      <c r="V203" s="5" t="s">
        <v>486</v>
      </c>
      <c r="W203" s="11" t="s">
        <v>486</v>
      </c>
      <c r="X203" s="10"/>
    </row>
    <row r="204" spans="1:24" x14ac:dyDescent="0.35">
      <c r="A204" s="11"/>
      <c r="B204" s="8" t="s">
        <v>449</v>
      </c>
      <c r="C204" s="9" t="s">
        <v>486</v>
      </c>
      <c r="D204" s="10" t="s">
        <v>486</v>
      </c>
      <c r="E204" s="5" t="s">
        <v>486</v>
      </c>
      <c r="F204" s="5" t="s">
        <v>486</v>
      </c>
      <c r="G204" s="5" t="s">
        <v>486</v>
      </c>
      <c r="H204" s="5" t="s">
        <v>486</v>
      </c>
      <c r="I204" s="11" t="s">
        <v>486</v>
      </c>
      <c r="J204" s="10" t="s">
        <v>486</v>
      </c>
      <c r="K204" s="11" t="s">
        <v>486</v>
      </c>
      <c r="L204" s="10" t="s">
        <v>486</v>
      </c>
      <c r="M204" s="5" t="s">
        <v>486</v>
      </c>
      <c r="N204" s="5" t="s">
        <v>486</v>
      </c>
      <c r="O204" s="5" t="s">
        <v>486</v>
      </c>
      <c r="P204" s="5" t="s">
        <v>486</v>
      </c>
      <c r="Q204" s="5" t="s">
        <v>486</v>
      </c>
      <c r="R204" s="11" t="s">
        <v>486</v>
      </c>
      <c r="S204" s="10" t="s">
        <v>486</v>
      </c>
      <c r="T204" s="5" t="s">
        <v>486</v>
      </c>
      <c r="U204" s="5" t="s">
        <v>486</v>
      </c>
      <c r="V204" s="5" t="s">
        <v>486</v>
      </c>
      <c r="W204" s="11" t="s">
        <v>486</v>
      </c>
      <c r="X204" s="10"/>
    </row>
    <row r="205" spans="1:24" x14ac:dyDescent="0.35">
      <c r="A205" s="11"/>
      <c r="B205" s="22" t="s">
        <v>1822</v>
      </c>
      <c r="C205" s="23">
        <v>27</v>
      </c>
      <c r="D205" s="24">
        <v>9</v>
      </c>
      <c r="E205" s="25">
        <v>1</v>
      </c>
      <c r="F205" s="25">
        <v>8</v>
      </c>
      <c r="G205" s="25">
        <v>3</v>
      </c>
      <c r="H205" s="25">
        <v>3</v>
      </c>
      <c r="I205" s="26">
        <v>3</v>
      </c>
      <c r="J205" s="24">
        <v>26</v>
      </c>
      <c r="K205" s="26" t="s">
        <v>486</v>
      </c>
      <c r="L205" s="24">
        <v>5</v>
      </c>
      <c r="M205" s="25">
        <v>7</v>
      </c>
      <c r="N205" s="25">
        <v>2</v>
      </c>
      <c r="O205" s="25">
        <v>5</v>
      </c>
      <c r="P205" s="25">
        <v>4</v>
      </c>
      <c r="Q205" s="25">
        <v>1</v>
      </c>
      <c r="R205" s="26">
        <v>2</v>
      </c>
      <c r="S205" s="24">
        <v>3</v>
      </c>
      <c r="T205" s="25">
        <v>12</v>
      </c>
      <c r="U205" s="25">
        <v>6</v>
      </c>
      <c r="V205" s="25">
        <v>3</v>
      </c>
      <c r="W205" s="26" t="s">
        <v>511</v>
      </c>
      <c r="X205" s="10"/>
    </row>
    <row r="206" spans="1:24" x14ac:dyDescent="0.35">
      <c r="A206" s="11"/>
      <c r="B206" s="22" t="s">
        <v>449</v>
      </c>
      <c r="C206" s="23" t="s">
        <v>511</v>
      </c>
      <c r="D206" s="24" t="s">
        <v>511</v>
      </c>
      <c r="E206" s="25" t="s">
        <v>511</v>
      </c>
      <c r="F206" s="29">
        <v>0.01</v>
      </c>
      <c r="G206" s="25" t="s">
        <v>511</v>
      </c>
      <c r="H206" s="25" t="s">
        <v>511</v>
      </c>
      <c r="I206" s="30">
        <v>0.01</v>
      </c>
      <c r="J206" s="28">
        <v>0.01</v>
      </c>
      <c r="K206" s="26" t="s">
        <v>486</v>
      </c>
      <c r="L206" s="28">
        <v>0.01</v>
      </c>
      <c r="M206" s="29">
        <v>0.01</v>
      </c>
      <c r="N206" s="25" t="s">
        <v>511</v>
      </c>
      <c r="O206" s="25" t="s">
        <v>511</v>
      </c>
      <c r="P206" s="25" t="s">
        <v>511</v>
      </c>
      <c r="Q206" s="29">
        <v>0.01</v>
      </c>
      <c r="R206" s="30">
        <v>0.01</v>
      </c>
      <c r="S206" s="24" t="s">
        <v>511</v>
      </c>
      <c r="T206" s="29">
        <v>0.01</v>
      </c>
      <c r="U206" s="25" t="s">
        <v>511</v>
      </c>
      <c r="V206" s="29">
        <v>0.01</v>
      </c>
      <c r="W206" s="26" t="s">
        <v>511</v>
      </c>
      <c r="X206" s="10"/>
    </row>
    <row r="207" spans="1:24" x14ac:dyDescent="0.35">
      <c r="A207" s="11"/>
      <c r="B207" s="22" t="s">
        <v>449</v>
      </c>
      <c r="C207" s="24" t="s">
        <v>449</v>
      </c>
      <c r="D207" s="24" t="s">
        <v>449</v>
      </c>
      <c r="E207" s="25" t="s">
        <v>449</v>
      </c>
      <c r="F207" s="25" t="s">
        <v>449</v>
      </c>
      <c r="G207" s="25" t="s">
        <v>449</v>
      </c>
      <c r="H207" s="25" t="s">
        <v>449</v>
      </c>
      <c r="I207" s="26" t="s">
        <v>449</v>
      </c>
      <c r="J207" s="24" t="s">
        <v>505</v>
      </c>
      <c r="K207" s="26" t="s">
        <v>449</v>
      </c>
      <c r="L207" s="24" t="s">
        <v>449</v>
      </c>
      <c r="M207" s="25" t="s">
        <v>449</v>
      </c>
      <c r="N207" s="25" t="s">
        <v>449</v>
      </c>
      <c r="O207" s="25" t="s">
        <v>449</v>
      </c>
      <c r="P207" s="25" t="s">
        <v>449</v>
      </c>
      <c r="Q207" s="25" t="s">
        <v>449</v>
      </c>
      <c r="R207" s="26" t="s">
        <v>449</v>
      </c>
      <c r="S207" s="24" t="s">
        <v>449</v>
      </c>
      <c r="T207" s="25" t="s">
        <v>449</v>
      </c>
      <c r="U207" s="25" t="s">
        <v>449</v>
      </c>
      <c r="V207" s="25" t="s">
        <v>449</v>
      </c>
      <c r="W207" s="26" t="s">
        <v>449</v>
      </c>
      <c r="X207" s="10"/>
    </row>
    <row r="208" spans="1:24" x14ac:dyDescent="0.35">
      <c r="A208" s="11"/>
      <c r="B208" s="8" t="s">
        <v>1823</v>
      </c>
      <c r="C208" s="9" t="s">
        <v>486</v>
      </c>
      <c r="D208" s="10" t="s">
        <v>486</v>
      </c>
      <c r="E208" s="5" t="s">
        <v>486</v>
      </c>
      <c r="F208" s="5" t="s">
        <v>486</v>
      </c>
      <c r="G208" s="5" t="s">
        <v>486</v>
      </c>
      <c r="H208" s="5" t="s">
        <v>486</v>
      </c>
      <c r="I208" s="11" t="s">
        <v>486</v>
      </c>
      <c r="J208" s="10" t="s">
        <v>486</v>
      </c>
      <c r="K208" s="11" t="s">
        <v>486</v>
      </c>
      <c r="L208" s="10" t="s">
        <v>486</v>
      </c>
      <c r="M208" s="5" t="s">
        <v>486</v>
      </c>
      <c r="N208" s="5" t="s">
        <v>486</v>
      </c>
      <c r="O208" s="5" t="s">
        <v>486</v>
      </c>
      <c r="P208" s="5" t="s">
        <v>486</v>
      </c>
      <c r="Q208" s="5" t="s">
        <v>486</v>
      </c>
      <c r="R208" s="11" t="s">
        <v>486</v>
      </c>
      <c r="S208" s="10" t="s">
        <v>486</v>
      </c>
      <c r="T208" s="5" t="s">
        <v>486</v>
      </c>
      <c r="U208" s="5" t="s">
        <v>486</v>
      </c>
      <c r="V208" s="5" t="s">
        <v>486</v>
      </c>
      <c r="W208" s="11" t="s">
        <v>486</v>
      </c>
      <c r="X208" s="10"/>
    </row>
    <row r="209" spans="1:24" x14ac:dyDescent="0.35">
      <c r="A209" s="11"/>
      <c r="B209" s="8" t="s">
        <v>449</v>
      </c>
      <c r="C209" s="9" t="s">
        <v>486</v>
      </c>
      <c r="D209" s="10" t="s">
        <v>486</v>
      </c>
      <c r="E209" s="5" t="s">
        <v>486</v>
      </c>
      <c r="F209" s="5" t="s">
        <v>486</v>
      </c>
      <c r="G209" s="5" t="s">
        <v>486</v>
      </c>
      <c r="H209" s="5" t="s">
        <v>486</v>
      </c>
      <c r="I209" s="11" t="s">
        <v>486</v>
      </c>
      <c r="J209" s="10" t="s">
        <v>486</v>
      </c>
      <c r="K209" s="11" t="s">
        <v>486</v>
      </c>
      <c r="L209" s="10" t="s">
        <v>486</v>
      </c>
      <c r="M209" s="5" t="s">
        <v>486</v>
      </c>
      <c r="N209" s="5" t="s">
        <v>486</v>
      </c>
      <c r="O209" s="5" t="s">
        <v>486</v>
      </c>
      <c r="P209" s="5" t="s">
        <v>486</v>
      </c>
      <c r="Q209" s="5" t="s">
        <v>486</v>
      </c>
      <c r="R209" s="11" t="s">
        <v>486</v>
      </c>
      <c r="S209" s="10" t="s">
        <v>486</v>
      </c>
      <c r="T209" s="5" t="s">
        <v>486</v>
      </c>
      <c r="U209" s="5" t="s">
        <v>486</v>
      </c>
      <c r="V209" s="5" t="s">
        <v>486</v>
      </c>
      <c r="W209" s="11" t="s">
        <v>486</v>
      </c>
      <c r="X209" s="10"/>
    </row>
    <row r="210" spans="1:24" x14ac:dyDescent="0.35">
      <c r="A210" s="11"/>
      <c r="B210" s="22" t="s">
        <v>1824</v>
      </c>
      <c r="C210" s="23" t="s">
        <v>486</v>
      </c>
      <c r="D210" s="24" t="s">
        <v>486</v>
      </c>
      <c r="E210" s="25" t="s">
        <v>486</v>
      </c>
      <c r="F210" s="25" t="s">
        <v>486</v>
      </c>
      <c r="G210" s="25" t="s">
        <v>486</v>
      </c>
      <c r="H210" s="25" t="s">
        <v>486</v>
      </c>
      <c r="I210" s="26" t="s">
        <v>486</v>
      </c>
      <c r="J210" s="24" t="s">
        <v>486</v>
      </c>
      <c r="K210" s="26" t="s">
        <v>486</v>
      </c>
      <c r="L210" s="24" t="s">
        <v>486</v>
      </c>
      <c r="M210" s="25" t="s">
        <v>486</v>
      </c>
      <c r="N210" s="25" t="s">
        <v>486</v>
      </c>
      <c r="O210" s="25" t="s">
        <v>486</v>
      </c>
      <c r="P210" s="25" t="s">
        <v>486</v>
      </c>
      <c r="Q210" s="25" t="s">
        <v>486</v>
      </c>
      <c r="R210" s="26" t="s">
        <v>486</v>
      </c>
      <c r="S210" s="24" t="s">
        <v>486</v>
      </c>
      <c r="T210" s="25" t="s">
        <v>486</v>
      </c>
      <c r="U210" s="25" t="s">
        <v>486</v>
      </c>
      <c r="V210" s="25" t="s">
        <v>486</v>
      </c>
      <c r="W210" s="26" t="s">
        <v>486</v>
      </c>
      <c r="X210" s="10"/>
    </row>
    <row r="211" spans="1:24" x14ac:dyDescent="0.35">
      <c r="A211" s="11"/>
      <c r="B211" s="22" t="s">
        <v>449</v>
      </c>
      <c r="C211" s="23" t="s">
        <v>486</v>
      </c>
      <c r="D211" s="24" t="s">
        <v>486</v>
      </c>
      <c r="E211" s="25" t="s">
        <v>486</v>
      </c>
      <c r="F211" s="25" t="s">
        <v>486</v>
      </c>
      <c r="G211" s="25" t="s">
        <v>486</v>
      </c>
      <c r="H211" s="25" t="s">
        <v>486</v>
      </c>
      <c r="I211" s="26" t="s">
        <v>486</v>
      </c>
      <c r="J211" s="24" t="s">
        <v>486</v>
      </c>
      <c r="K211" s="26" t="s">
        <v>486</v>
      </c>
      <c r="L211" s="24" t="s">
        <v>486</v>
      </c>
      <c r="M211" s="25" t="s">
        <v>486</v>
      </c>
      <c r="N211" s="25" t="s">
        <v>486</v>
      </c>
      <c r="O211" s="25" t="s">
        <v>486</v>
      </c>
      <c r="P211" s="25" t="s">
        <v>486</v>
      </c>
      <c r="Q211" s="25" t="s">
        <v>486</v>
      </c>
      <c r="R211" s="26" t="s">
        <v>486</v>
      </c>
      <c r="S211" s="24" t="s">
        <v>486</v>
      </c>
      <c r="T211" s="25" t="s">
        <v>486</v>
      </c>
      <c r="U211" s="25" t="s">
        <v>486</v>
      </c>
      <c r="V211" s="25" t="s">
        <v>486</v>
      </c>
      <c r="W211" s="26" t="s">
        <v>486</v>
      </c>
      <c r="X211" s="10"/>
    </row>
    <row r="212" spans="1:24" x14ac:dyDescent="0.35">
      <c r="A212" s="11"/>
      <c r="B212" s="8" t="s">
        <v>1825</v>
      </c>
      <c r="C212" s="9">
        <v>222</v>
      </c>
      <c r="D212" s="10">
        <v>91</v>
      </c>
      <c r="E212" s="5">
        <v>30</v>
      </c>
      <c r="F212" s="5">
        <v>28</v>
      </c>
      <c r="G212" s="5">
        <v>23</v>
      </c>
      <c r="H212" s="5">
        <v>28</v>
      </c>
      <c r="I212" s="11">
        <v>17</v>
      </c>
      <c r="J212" s="10">
        <v>171</v>
      </c>
      <c r="K212" s="11">
        <v>39</v>
      </c>
      <c r="L212" s="10">
        <v>43</v>
      </c>
      <c r="M212" s="5">
        <v>59</v>
      </c>
      <c r="N212" s="5">
        <v>18</v>
      </c>
      <c r="O212" s="5">
        <v>40</v>
      </c>
      <c r="P212" s="5">
        <v>28</v>
      </c>
      <c r="Q212" s="5">
        <v>4</v>
      </c>
      <c r="R212" s="11">
        <v>9</v>
      </c>
      <c r="S212" s="10">
        <v>53</v>
      </c>
      <c r="T212" s="5">
        <v>73</v>
      </c>
      <c r="U212" s="5">
        <v>49</v>
      </c>
      <c r="V212" s="5">
        <v>5</v>
      </c>
      <c r="W212" s="11">
        <v>10</v>
      </c>
      <c r="X212" s="10"/>
    </row>
    <row r="213" spans="1:24" x14ac:dyDescent="0.35">
      <c r="A213" s="11"/>
      <c r="B213" s="8" t="s">
        <v>449</v>
      </c>
      <c r="C213" s="12">
        <v>0.04</v>
      </c>
      <c r="D213" s="13">
        <v>0.04</v>
      </c>
      <c r="E213" s="14">
        <v>7.0000000000000007E-2</v>
      </c>
      <c r="F213" s="14">
        <v>0.03</v>
      </c>
      <c r="G213" s="14">
        <v>0.03</v>
      </c>
      <c r="H213" s="14">
        <v>0.03</v>
      </c>
      <c r="I213" s="15">
        <v>0.04</v>
      </c>
      <c r="J213" s="13">
        <v>0.04</v>
      </c>
      <c r="K213" s="15">
        <v>0.04</v>
      </c>
      <c r="L213" s="13">
        <v>0.04</v>
      </c>
      <c r="M213" s="14">
        <v>0.05</v>
      </c>
      <c r="N213" s="14">
        <v>0.05</v>
      </c>
      <c r="O213" s="14">
        <v>0.03</v>
      </c>
      <c r="P213" s="14">
        <v>0.04</v>
      </c>
      <c r="Q213" s="14">
        <v>0.02</v>
      </c>
      <c r="R213" s="15">
        <v>0.03</v>
      </c>
      <c r="S213" s="13">
        <v>0.05</v>
      </c>
      <c r="T213" s="14">
        <v>0.05</v>
      </c>
      <c r="U213" s="14">
        <v>0.04</v>
      </c>
      <c r="V213" s="14">
        <v>0.01</v>
      </c>
      <c r="W213" s="15">
        <v>0.03</v>
      </c>
      <c r="X213" s="10"/>
    </row>
    <row r="214" spans="1:24" x14ac:dyDescent="0.35">
      <c r="A214" s="11"/>
      <c r="B214" s="8" t="s">
        <v>449</v>
      </c>
      <c r="C214" s="10" t="s">
        <v>647</v>
      </c>
      <c r="D214" s="10" t="s">
        <v>449</v>
      </c>
      <c r="E214" s="5" t="s">
        <v>651</v>
      </c>
      <c r="F214" s="5" t="s">
        <v>449</v>
      </c>
      <c r="G214" s="5" t="s">
        <v>449</v>
      </c>
      <c r="H214" s="5" t="s">
        <v>449</v>
      </c>
      <c r="I214" s="11" t="s">
        <v>449</v>
      </c>
      <c r="J214" s="10" t="s">
        <v>449</v>
      </c>
      <c r="K214" s="11" t="s">
        <v>449</v>
      </c>
      <c r="L214" s="10" t="s">
        <v>449</v>
      </c>
      <c r="M214" s="5" t="s">
        <v>498</v>
      </c>
      <c r="N214" s="5" t="s">
        <v>449</v>
      </c>
      <c r="O214" s="5" t="s">
        <v>449</v>
      </c>
      <c r="P214" s="5" t="s">
        <v>449</v>
      </c>
      <c r="Q214" s="5" t="s">
        <v>449</v>
      </c>
      <c r="R214" s="11" t="s">
        <v>449</v>
      </c>
      <c r="S214" s="10" t="s">
        <v>647</v>
      </c>
      <c r="T214" s="5" t="s">
        <v>647</v>
      </c>
      <c r="U214" s="5" t="s">
        <v>647</v>
      </c>
      <c r="V214" s="5" t="s">
        <v>449</v>
      </c>
      <c r="W214" s="11" t="s">
        <v>449</v>
      </c>
      <c r="X214" s="10"/>
    </row>
    <row r="215" spans="1:24" x14ac:dyDescent="0.35">
      <c r="A215" s="11"/>
      <c r="B215" s="22" t="s">
        <v>1827</v>
      </c>
      <c r="C215" s="23">
        <v>18</v>
      </c>
      <c r="D215" s="24">
        <v>8</v>
      </c>
      <c r="E215" s="25" t="s">
        <v>486</v>
      </c>
      <c r="F215" s="25">
        <v>1</v>
      </c>
      <c r="G215" s="25">
        <v>4</v>
      </c>
      <c r="H215" s="25">
        <v>1</v>
      </c>
      <c r="I215" s="26">
        <v>4</v>
      </c>
      <c r="J215" s="24">
        <v>17</v>
      </c>
      <c r="K215" s="26">
        <v>1</v>
      </c>
      <c r="L215" s="24">
        <v>3</v>
      </c>
      <c r="M215" s="25">
        <v>4</v>
      </c>
      <c r="N215" s="25">
        <v>2</v>
      </c>
      <c r="O215" s="25">
        <v>4</v>
      </c>
      <c r="P215" s="25" t="s">
        <v>486</v>
      </c>
      <c r="Q215" s="25">
        <v>2</v>
      </c>
      <c r="R215" s="26">
        <v>1</v>
      </c>
      <c r="S215" s="24">
        <v>6</v>
      </c>
      <c r="T215" s="25">
        <v>2</v>
      </c>
      <c r="U215" s="25">
        <v>9</v>
      </c>
      <c r="V215" s="25" t="s">
        <v>486</v>
      </c>
      <c r="W215" s="26" t="s">
        <v>486</v>
      </c>
      <c r="X215" s="10"/>
    </row>
    <row r="216" spans="1:24" x14ac:dyDescent="0.35">
      <c r="A216" s="11"/>
      <c r="B216" s="22" t="s">
        <v>449</v>
      </c>
      <c r="C216" s="23" t="s">
        <v>511</v>
      </c>
      <c r="D216" s="24" t="s">
        <v>511</v>
      </c>
      <c r="E216" s="25" t="s">
        <v>486</v>
      </c>
      <c r="F216" s="25" t="s">
        <v>511</v>
      </c>
      <c r="G216" s="29">
        <v>0.01</v>
      </c>
      <c r="H216" s="25" t="s">
        <v>511</v>
      </c>
      <c r="I216" s="30">
        <v>0.01</v>
      </c>
      <c r="J216" s="24" t="s">
        <v>511</v>
      </c>
      <c r="K216" s="26" t="s">
        <v>511</v>
      </c>
      <c r="L216" s="24" t="s">
        <v>511</v>
      </c>
      <c r="M216" s="25" t="s">
        <v>511</v>
      </c>
      <c r="N216" s="29">
        <v>0.01</v>
      </c>
      <c r="O216" s="25" t="s">
        <v>511</v>
      </c>
      <c r="P216" s="25" t="s">
        <v>486</v>
      </c>
      <c r="Q216" s="29">
        <v>0.01</v>
      </c>
      <c r="R216" s="26" t="s">
        <v>511</v>
      </c>
      <c r="S216" s="28">
        <v>0.01</v>
      </c>
      <c r="T216" s="25" t="s">
        <v>511</v>
      </c>
      <c r="U216" s="29">
        <v>0.01</v>
      </c>
      <c r="V216" s="25" t="s">
        <v>486</v>
      </c>
      <c r="W216" s="26" t="s">
        <v>486</v>
      </c>
      <c r="X216" s="10"/>
    </row>
    <row r="217" spans="1:24" x14ac:dyDescent="0.35">
      <c r="A217" s="11"/>
      <c r="B217" s="22" t="s">
        <v>449</v>
      </c>
      <c r="C217" s="24" t="s">
        <v>449</v>
      </c>
      <c r="D217" s="24" t="s">
        <v>449</v>
      </c>
      <c r="E217" s="25" t="s">
        <v>449</v>
      </c>
      <c r="F217" s="25" t="s">
        <v>449</v>
      </c>
      <c r="G217" s="25" t="s">
        <v>449</v>
      </c>
      <c r="H217" s="25" t="s">
        <v>449</v>
      </c>
      <c r="I217" s="26" t="s">
        <v>614</v>
      </c>
      <c r="J217" s="24" t="s">
        <v>449</v>
      </c>
      <c r="K217" s="26" t="s">
        <v>449</v>
      </c>
      <c r="L217" s="24" t="s">
        <v>449</v>
      </c>
      <c r="M217" s="25" t="s">
        <v>449</v>
      </c>
      <c r="N217" s="25" t="s">
        <v>449</v>
      </c>
      <c r="O217" s="25" t="s">
        <v>449</v>
      </c>
      <c r="P217" s="25" t="s">
        <v>449</v>
      </c>
      <c r="Q217" s="25" t="s">
        <v>605</v>
      </c>
      <c r="R217" s="26" t="s">
        <v>449</v>
      </c>
      <c r="S217" s="24" t="s">
        <v>449</v>
      </c>
      <c r="T217" s="25" t="s">
        <v>449</v>
      </c>
      <c r="U217" s="25" t="s">
        <v>449</v>
      </c>
      <c r="V217" s="25" t="s">
        <v>449</v>
      </c>
      <c r="W217" s="26" t="s">
        <v>449</v>
      </c>
      <c r="X217" s="10"/>
    </row>
    <row r="218" spans="1:24" x14ac:dyDescent="0.35">
      <c r="A218" s="11"/>
      <c r="B218" s="8" t="s">
        <v>1828</v>
      </c>
      <c r="C218" s="9">
        <v>11</v>
      </c>
      <c r="D218" s="10">
        <v>5</v>
      </c>
      <c r="E218" s="5" t="s">
        <v>511</v>
      </c>
      <c r="F218" s="5">
        <v>2</v>
      </c>
      <c r="G218" s="5" t="s">
        <v>486</v>
      </c>
      <c r="H218" s="5">
        <v>2</v>
      </c>
      <c r="I218" s="11">
        <v>2</v>
      </c>
      <c r="J218" s="10">
        <v>11</v>
      </c>
      <c r="K218" s="11" t="s">
        <v>511</v>
      </c>
      <c r="L218" s="10">
        <v>2</v>
      </c>
      <c r="M218" s="5">
        <v>3</v>
      </c>
      <c r="N218" s="5">
        <v>1</v>
      </c>
      <c r="O218" s="5">
        <v>3</v>
      </c>
      <c r="P218" s="5">
        <v>2</v>
      </c>
      <c r="Q218" s="5" t="s">
        <v>511</v>
      </c>
      <c r="R218" s="11" t="s">
        <v>486</v>
      </c>
      <c r="S218" s="10">
        <v>2</v>
      </c>
      <c r="T218" s="5">
        <v>3</v>
      </c>
      <c r="U218" s="5">
        <v>4</v>
      </c>
      <c r="V218" s="5">
        <v>1</v>
      </c>
      <c r="W218" s="11" t="s">
        <v>511</v>
      </c>
      <c r="X218" s="10"/>
    </row>
    <row r="219" spans="1:24" x14ac:dyDescent="0.35">
      <c r="A219" s="11"/>
      <c r="B219" s="8" t="s">
        <v>449</v>
      </c>
      <c r="C219" s="9" t="s">
        <v>511</v>
      </c>
      <c r="D219" s="10" t="s">
        <v>511</v>
      </c>
      <c r="E219" s="5" t="s">
        <v>511</v>
      </c>
      <c r="F219" s="5" t="s">
        <v>511</v>
      </c>
      <c r="G219" s="5" t="s">
        <v>486</v>
      </c>
      <c r="H219" s="5" t="s">
        <v>511</v>
      </c>
      <c r="I219" s="11" t="s">
        <v>511</v>
      </c>
      <c r="J219" s="10" t="s">
        <v>511</v>
      </c>
      <c r="K219" s="11" t="s">
        <v>511</v>
      </c>
      <c r="L219" s="10" t="s">
        <v>511</v>
      </c>
      <c r="M219" s="5" t="s">
        <v>511</v>
      </c>
      <c r="N219" s="5" t="s">
        <v>511</v>
      </c>
      <c r="O219" s="5" t="s">
        <v>511</v>
      </c>
      <c r="P219" s="5" t="s">
        <v>511</v>
      </c>
      <c r="Q219" s="5" t="s">
        <v>511</v>
      </c>
      <c r="R219" s="11" t="s">
        <v>486</v>
      </c>
      <c r="S219" s="10" t="s">
        <v>511</v>
      </c>
      <c r="T219" s="5" t="s">
        <v>511</v>
      </c>
      <c r="U219" s="5" t="s">
        <v>511</v>
      </c>
      <c r="V219" s="5" t="s">
        <v>511</v>
      </c>
      <c r="W219" s="11" t="s">
        <v>511</v>
      </c>
      <c r="X219" s="10"/>
    </row>
    <row r="220" spans="1:24" x14ac:dyDescent="0.35">
      <c r="A220" s="11"/>
      <c r="B220" s="22" t="s">
        <v>1829</v>
      </c>
      <c r="C220" s="23">
        <v>44</v>
      </c>
      <c r="D220" s="24">
        <v>21</v>
      </c>
      <c r="E220" s="25">
        <v>5</v>
      </c>
      <c r="F220" s="25">
        <v>8</v>
      </c>
      <c r="G220" s="25">
        <v>5</v>
      </c>
      <c r="H220" s="25">
        <v>3</v>
      </c>
      <c r="I220" s="26">
        <v>3</v>
      </c>
      <c r="J220" s="24">
        <v>43</v>
      </c>
      <c r="K220" s="26">
        <v>1</v>
      </c>
      <c r="L220" s="24">
        <v>4</v>
      </c>
      <c r="M220" s="25">
        <v>11</v>
      </c>
      <c r="N220" s="25">
        <v>2</v>
      </c>
      <c r="O220" s="25">
        <v>15</v>
      </c>
      <c r="P220" s="25">
        <v>7</v>
      </c>
      <c r="Q220" s="25">
        <v>4</v>
      </c>
      <c r="R220" s="26">
        <v>1</v>
      </c>
      <c r="S220" s="24">
        <v>5</v>
      </c>
      <c r="T220" s="25">
        <v>14</v>
      </c>
      <c r="U220" s="25">
        <v>15</v>
      </c>
      <c r="V220" s="25">
        <v>5</v>
      </c>
      <c r="W220" s="26">
        <v>1</v>
      </c>
      <c r="X220" s="10"/>
    </row>
    <row r="221" spans="1:24" x14ac:dyDescent="0.35">
      <c r="A221" s="11"/>
      <c r="B221" s="22" t="s">
        <v>449</v>
      </c>
      <c r="C221" s="27">
        <v>0.01</v>
      </c>
      <c r="D221" s="28">
        <v>0.01</v>
      </c>
      <c r="E221" s="29">
        <v>0.01</v>
      </c>
      <c r="F221" s="29">
        <v>0.01</v>
      </c>
      <c r="G221" s="29">
        <v>0.01</v>
      </c>
      <c r="H221" s="25" t="s">
        <v>511</v>
      </c>
      <c r="I221" s="30">
        <v>0.01</v>
      </c>
      <c r="J221" s="28">
        <v>0.01</v>
      </c>
      <c r="K221" s="26" t="s">
        <v>511</v>
      </c>
      <c r="L221" s="24" t="s">
        <v>511</v>
      </c>
      <c r="M221" s="29">
        <v>0.01</v>
      </c>
      <c r="N221" s="25" t="s">
        <v>511</v>
      </c>
      <c r="O221" s="29">
        <v>0.01</v>
      </c>
      <c r="P221" s="29">
        <v>0.01</v>
      </c>
      <c r="Q221" s="29">
        <v>0.02</v>
      </c>
      <c r="R221" s="26" t="s">
        <v>511</v>
      </c>
      <c r="S221" s="24" t="s">
        <v>511</v>
      </c>
      <c r="T221" s="29">
        <v>0.01</v>
      </c>
      <c r="U221" s="29">
        <v>0.01</v>
      </c>
      <c r="V221" s="29">
        <v>0.01</v>
      </c>
      <c r="W221" s="26" t="s">
        <v>511</v>
      </c>
      <c r="X221" s="10"/>
    </row>
    <row r="222" spans="1:24" x14ac:dyDescent="0.35">
      <c r="A222" s="11"/>
      <c r="B222" s="22" t="s">
        <v>449</v>
      </c>
      <c r="C222" s="24" t="s">
        <v>449</v>
      </c>
      <c r="D222" s="24" t="s">
        <v>449</v>
      </c>
      <c r="E222" s="25" t="s">
        <v>449</v>
      </c>
      <c r="F222" s="25" t="s">
        <v>449</v>
      </c>
      <c r="G222" s="25" t="s">
        <v>449</v>
      </c>
      <c r="H222" s="25" t="s">
        <v>449</v>
      </c>
      <c r="I222" s="26" t="s">
        <v>449</v>
      </c>
      <c r="J222" s="24" t="s">
        <v>514</v>
      </c>
      <c r="K222" s="26" t="s">
        <v>449</v>
      </c>
      <c r="L222" s="24" t="s">
        <v>449</v>
      </c>
      <c r="M222" s="25" t="s">
        <v>449</v>
      </c>
      <c r="N222" s="25" t="s">
        <v>449</v>
      </c>
      <c r="O222" s="25" t="s">
        <v>449</v>
      </c>
      <c r="P222" s="25" t="s">
        <v>449</v>
      </c>
      <c r="Q222" s="25" t="s">
        <v>611</v>
      </c>
      <c r="R222" s="26" t="s">
        <v>449</v>
      </c>
      <c r="S222" s="24" t="s">
        <v>449</v>
      </c>
      <c r="T222" s="25" t="s">
        <v>449</v>
      </c>
      <c r="U222" s="25" t="s">
        <v>449</v>
      </c>
      <c r="V222" s="25" t="s">
        <v>449</v>
      </c>
      <c r="W222" s="26" t="s">
        <v>449</v>
      </c>
      <c r="X222" s="10"/>
    </row>
    <row r="223" spans="1:24" x14ac:dyDescent="0.35">
      <c r="A223" s="11"/>
      <c r="B223" s="8" t="s">
        <v>1830</v>
      </c>
      <c r="C223" s="9">
        <v>183</v>
      </c>
      <c r="D223" s="10">
        <v>62</v>
      </c>
      <c r="E223" s="5">
        <v>12</v>
      </c>
      <c r="F223" s="5">
        <v>45</v>
      </c>
      <c r="G223" s="5">
        <v>22</v>
      </c>
      <c r="H223" s="5">
        <v>25</v>
      </c>
      <c r="I223" s="11">
        <v>13</v>
      </c>
      <c r="J223" s="10">
        <v>177</v>
      </c>
      <c r="K223" s="11">
        <v>4</v>
      </c>
      <c r="L223" s="10">
        <v>33</v>
      </c>
      <c r="M223" s="5">
        <v>40</v>
      </c>
      <c r="N223" s="5">
        <v>11</v>
      </c>
      <c r="O223" s="5">
        <v>52</v>
      </c>
      <c r="P223" s="5">
        <v>21</v>
      </c>
      <c r="Q223" s="5">
        <v>9</v>
      </c>
      <c r="R223" s="11">
        <v>9</v>
      </c>
      <c r="S223" s="10">
        <v>32</v>
      </c>
      <c r="T223" s="5">
        <v>51</v>
      </c>
      <c r="U223" s="5">
        <v>54</v>
      </c>
      <c r="V223" s="5">
        <v>19</v>
      </c>
      <c r="W223" s="11">
        <v>12</v>
      </c>
      <c r="X223" s="10"/>
    </row>
    <row r="224" spans="1:24" x14ac:dyDescent="0.35">
      <c r="A224" s="11"/>
      <c r="B224" s="8" t="s">
        <v>449</v>
      </c>
      <c r="C224" s="12">
        <v>0.03</v>
      </c>
      <c r="D224" s="13">
        <v>0.03</v>
      </c>
      <c r="E224" s="14">
        <v>0.03</v>
      </c>
      <c r="F224" s="14">
        <v>0.05</v>
      </c>
      <c r="G224" s="14">
        <v>0.03</v>
      </c>
      <c r="H224" s="14">
        <v>0.03</v>
      </c>
      <c r="I224" s="15">
        <v>0.03</v>
      </c>
      <c r="J224" s="13">
        <v>0.04</v>
      </c>
      <c r="K224" s="11" t="s">
        <v>511</v>
      </c>
      <c r="L224" s="13">
        <v>0.03</v>
      </c>
      <c r="M224" s="14">
        <v>0.03</v>
      </c>
      <c r="N224" s="14">
        <v>0.03</v>
      </c>
      <c r="O224" s="14">
        <v>0.04</v>
      </c>
      <c r="P224" s="14">
        <v>0.03</v>
      </c>
      <c r="Q224" s="14">
        <v>0.04</v>
      </c>
      <c r="R224" s="15">
        <v>0.03</v>
      </c>
      <c r="S224" s="13">
        <v>0.03</v>
      </c>
      <c r="T224" s="14">
        <v>0.03</v>
      </c>
      <c r="U224" s="14">
        <v>0.04</v>
      </c>
      <c r="V224" s="14">
        <v>0.04</v>
      </c>
      <c r="W224" s="15">
        <v>0.03</v>
      </c>
      <c r="X224" s="10"/>
    </row>
    <row r="225" spans="1:24" x14ac:dyDescent="0.35">
      <c r="A225" s="11"/>
      <c r="B225" s="8" t="s">
        <v>449</v>
      </c>
      <c r="C225" s="10" t="s">
        <v>886</v>
      </c>
      <c r="D225" s="10" t="s">
        <v>449</v>
      </c>
      <c r="E225" s="5" t="s">
        <v>449</v>
      </c>
      <c r="F225" s="5" t="s">
        <v>505</v>
      </c>
      <c r="G225" s="5" t="s">
        <v>449</v>
      </c>
      <c r="H225" s="5" t="s">
        <v>449</v>
      </c>
      <c r="I225" s="11" t="s">
        <v>449</v>
      </c>
      <c r="J225" s="10" t="s">
        <v>514</v>
      </c>
      <c r="K225" s="11" t="s">
        <v>449</v>
      </c>
      <c r="L225" s="10" t="s">
        <v>449</v>
      </c>
      <c r="M225" s="5" t="s">
        <v>449</v>
      </c>
      <c r="N225" s="5" t="s">
        <v>449</v>
      </c>
      <c r="O225" s="5" t="s">
        <v>449</v>
      </c>
      <c r="P225" s="5" t="s">
        <v>449</v>
      </c>
      <c r="Q225" s="5" t="s">
        <v>449</v>
      </c>
      <c r="R225" s="11" t="s">
        <v>449</v>
      </c>
      <c r="S225" s="10" t="s">
        <v>449</v>
      </c>
      <c r="T225" s="5" t="s">
        <v>449</v>
      </c>
      <c r="U225" s="5" t="s">
        <v>449</v>
      </c>
      <c r="V225" s="5" t="s">
        <v>449</v>
      </c>
      <c r="W225" s="11" t="s">
        <v>449</v>
      </c>
      <c r="X225" s="10"/>
    </row>
    <row r="226" spans="1:24" x14ac:dyDescent="0.35">
      <c r="A226" s="11"/>
      <c r="B226" s="22" t="s">
        <v>1831</v>
      </c>
      <c r="C226" s="23">
        <v>7</v>
      </c>
      <c r="D226" s="24">
        <v>4</v>
      </c>
      <c r="E226" s="25">
        <v>4</v>
      </c>
      <c r="F226" s="25" t="s">
        <v>486</v>
      </c>
      <c r="G226" s="25" t="s">
        <v>486</v>
      </c>
      <c r="H226" s="25" t="s">
        <v>486</v>
      </c>
      <c r="I226" s="26" t="s">
        <v>486</v>
      </c>
      <c r="J226" s="24">
        <v>7</v>
      </c>
      <c r="K226" s="26" t="s">
        <v>486</v>
      </c>
      <c r="L226" s="24">
        <v>7</v>
      </c>
      <c r="M226" s="25" t="s">
        <v>486</v>
      </c>
      <c r="N226" s="25" t="s">
        <v>486</v>
      </c>
      <c r="O226" s="25" t="s">
        <v>486</v>
      </c>
      <c r="P226" s="25" t="s">
        <v>486</v>
      </c>
      <c r="Q226" s="25" t="s">
        <v>486</v>
      </c>
      <c r="R226" s="26" t="s">
        <v>486</v>
      </c>
      <c r="S226" s="24">
        <v>4</v>
      </c>
      <c r="T226" s="25" t="s">
        <v>486</v>
      </c>
      <c r="U226" s="25" t="s">
        <v>486</v>
      </c>
      <c r="V226" s="25" t="s">
        <v>486</v>
      </c>
      <c r="W226" s="26">
        <v>4</v>
      </c>
      <c r="X226" s="10"/>
    </row>
    <row r="227" spans="1:24" x14ac:dyDescent="0.35">
      <c r="A227" s="11"/>
      <c r="B227" s="22" t="s">
        <v>449</v>
      </c>
      <c r="C227" s="23" t="s">
        <v>511</v>
      </c>
      <c r="D227" s="24" t="s">
        <v>511</v>
      </c>
      <c r="E227" s="29">
        <v>0.01</v>
      </c>
      <c r="F227" s="25" t="s">
        <v>486</v>
      </c>
      <c r="G227" s="25" t="s">
        <v>486</v>
      </c>
      <c r="H227" s="25" t="s">
        <v>486</v>
      </c>
      <c r="I227" s="26" t="s">
        <v>486</v>
      </c>
      <c r="J227" s="24" t="s">
        <v>511</v>
      </c>
      <c r="K227" s="26" t="s">
        <v>486</v>
      </c>
      <c r="L227" s="28">
        <v>0.01</v>
      </c>
      <c r="M227" s="25" t="s">
        <v>486</v>
      </c>
      <c r="N227" s="25" t="s">
        <v>486</v>
      </c>
      <c r="O227" s="25" t="s">
        <v>486</v>
      </c>
      <c r="P227" s="25" t="s">
        <v>486</v>
      </c>
      <c r="Q227" s="25" t="s">
        <v>486</v>
      </c>
      <c r="R227" s="26" t="s">
        <v>486</v>
      </c>
      <c r="S227" s="24" t="s">
        <v>511</v>
      </c>
      <c r="T227" s="25" t="s">
        <v>486</v>
      </c>
      <c r="U227" s="25" t="s">
        <v>486</v>
      </c>
      <c r="V227" s="25" t="s">
        <v>486</v>
      </c>
      <c r="W227" s="30">
        <v>0.01</v>
      </c>
      <c r="X227" s="10"/>
    </row>
    <row r="228" spans="1:24" x14ac:dyDescent="0.35">
      <c r="A228" s="11"/>
      <c r="B228" s="22" t="s">
        <v>449</v>
      </c>
      <c r="C228" s="24" t="s">
        <v>449</v>
      </c>
      <c r="D228" s="24" t="s">
        <v>449</v>
      </c>
      <c r="E228" s="25" t="s">
        <v>556</v>
      </c>
      <c r="F228" s="25" t="s">
        <v>449</v>
      </c>
      <c r="G228" s="25" t="s">
        <v>449</v>
      </c>
      <c r="H228" s="25" t="s">
        <v>449</v>
      </c>
      <c r="I228" s="26" t="s">
        <v>449</v>
      </c>
      <c r="J228" s="24" t="s">
        <v>449</v>
      </c>
      <c r="K228" s="26" t="s">
        <v>449</v>
      </c>
      <c r="L228" s="24" t="s">
        <v>499</v>
      </c>
      <c r="M228" s="25" t="s">
        <v>449</v>
      </c>
      <c r="N228" s="25" t="s">
        <v>449</v>
      </c>
      <c r="O228" s="25" t="s">
        <v>449</v>
      </c>
      <c r="P228" s="25" t="s">
        <v>449</v>
      </c>
      <c r="Q228" s="25" t="s">
        <v>449</v>
      </c>
      <c r="R228" s="26" t="s">
        <v>449</v>
      </c>
      <c r="S228" s="24" t="s">
        <v>449</v>
      </c>
      <c r="T228" s="25" t="s">
        <v>449</v>
      </c>
      <c r="U228" s="25" t="s">
        <v>449</v>
      </c>
      <c r="V228" s="25" t="s">
        <v>449</v>
      </c>
      <c r="W228" s="26" t="s">
        <v>573</v>
      </c>
      <c r="X228" s="10"/>
    </row>
    <row r="229" spans="1:24" x14ac:dyDescent="0.35">
      <c r="A229" s="11"/>
      <c r="B229" s="8" t="s">
        <v>1832</v>
      </c>
      <c r="C229" s="9">
        <v>96</v>
      </c>
      <c r="D229" s="10">
        <v>45</v>
      </c>
      <c r="E229" s="5">
        <v>9</v>
      </c>
      <c r="F229" s="5">
        <v>9</v>
      </c>
      <c r="G229" s="5">
        <v>14</v>
      </c>
      <c r="H229" s="5">
        <v>6</v>
      </c>
      <c r="I229" s="11">
        <v>4</v>
      </c>
      <c r="J229" s="10">
        <v>88</v>
      </c>
      <c r="K229" s="11">
        <v>8</v>
      </c>
      <c r="L229" s="10">
        <v>21</v>
      </c>
      <c r="M229" s="5">
        <v>16</v>
      </c>
      <c r="N229" s="5">
        <v>10</v>
      </c>
      <c r="O229" s="5">
        <v>19</v>
      </c>
      <c r="P229" s="5">
        <v>8</v>
      </c>
      <c r="Q229" s="5">
        <v>1</v>
      </c>
      <c r="R229" s="11">
        <v>6</v>
      </c>
      <c r="S229" s="10">
        <v>15</v>
      </c>
      <c r="T229" s="5">
        <v>20</v>
      </c>
      <c r="U229" s="5">
        <v>30</v>
      </c>
      <c r="V229" s="5">
        <v>8</v>
      </c>
      <c r="W229" s="11">
        <v>4</v>
      </c>
      <c r="X229" s="10"/>
    </row>
    <row r="230" spans="1:24" x14ac:dyDescent="0.35">
      <c r="A230" s="11"/>
      <c r="B230" s="8" t="s">
        <v>449</v>
      </c>
      <c r="C230" s="12">
        <v>0.02</v>
      </c>
      <c r="D230" s="13">
        <v>0.02</v>
      </c>
      <c r="E230" s="14">
        <v>0.02</v>
      </c>
      <c r="F230" s="14">
        <v>0.01</v>
      </c>
      <c r="G230" s="14">
        <v>0.02</v>
      </c>
      <c r="H230" s="14">
        <v>0.01</v>
      </c>
      <c r="I230" s="15">
        <v>0.01</v>
      </c>
      <c r="J230" s="13">
        <v>0.02</v>
      </c>
      <c r="K230" s="15">
        <v>0.01</v>
      </c>
      <c r="L230" s="13">
        <v>0.02</v>
      </c>
      <c r="M230" s="14">
        <v>0.01</v>
      </c>
      <c r="N230" s="14">
        <v>0.03</v>
      </c>
      <c r="O230" s="14">
        <v>0.01</v>
      </c>
      <c r="P230" s="14">
        <v>0.01</v>
      </c>
      <c r="Q230" s="5" t="s">
        <v>511</v>
      </c>
      <c r="R230" s="15">
        <v>0.02</v>
      </c>
      <c r="S230" s="13">
        <v>0.01</v>
      </c>
      <c r="T230" s="14">
        <v>0.01</v>
      </c>
      <c r="U230" s="14">
        <v>0.02</v>
      </c>
      <c r="V230" s="14">
        <v>0.02</v>
      </c>
      <c r="W230" s="15">
        <v>0.01</v>
      </c>
      <c r="X230" s="10"/>
    </row>
    <row r="231" spans="1:24" x14ac:dyDescent="0.35">
      <c r="A231" s="11"/>
      <c r="B231" s="8" t="s">
        <v>449</v>
      </c>
      <c r="C231" s="10" t="s">
        <v>449</v>
      </c>
      <c r="D231" s="10" t="s">
        <v>889</v>
      </c>
      <c r="E231" s="5" t="s">
        <v>449</v>
      </c>
      <c r="F231" s="5" t="s">
        <v>449</v>
      </c>
      <c r="G231" s="5" t="s">
        <v>449</v>
      </c>
      <c r="H231" s="5" t="s">
        <v>449</v>
      </c>
      <c r="I231" s="11" t="s">
        <v>449</v>
      </c>
      <c r="J231" s="10" t="s">
        <v>505</v>
      </c>
      <c r="K231" s="11" t="s">
        <v>449</v>
      </c>
      <c r="L231" s="10" t="s">
        <v>449</v>
      </c>
      <c r="M231" s="5" t="s">
        <v>449</v>
      </c>
      <c r="N231" s="5" t="s">
        <v>449</v>
      </c>
      <c r="O231" s="5" t="s">
        <v>449</v>
      </c>
      <c r="P231" s="5" t="s">
        <v>449</v>
      </c>
      <c r="Q231" s="5" t="s">
        <v>449</v>
      </c>
      <c r="R231" s="11" t="s">
        <v>449</v>
      </c>
      <c r="S231" s="10" t="s">
        <v>449</v>
      </c>
      <c r="T231" s="5" t="s">
        <v>449</v>
      </c>
      <c r="U231" s="5" t="s">
        <v>449</v>
      </c>
      <c r="V231" s="5" t="s">
        <v>449</v>
      </c>
      <c r="W231" s="11" t="s">
        <v>449</v>
      </c>
      <c r="X231" s="10"/>
    </row>
    <row r="232" spans="1:24" x14ac:dyDescent="0.35">
      <c r="A232" s="11"/>
      <c r="B232" s="22" t="s">
        <v>1833</v>
      </c>
      <c r="C232" s="23">
        <v>43</v>
      </c>
      <c r="D232" s="24">
        <v>6</v>
      </c>
      <c r="E232" s="25">
        <v>3</v>
      </c>
      <c r="F232" s="25">
        <v>12</v>
      </c>
      <c r="G232" s="25">
        <v>4</v>
      </c>
      <c r="H232" s="25">
        <v>12</v>
      </c>
      <c r="I232" s="26">
        <v>5</v>
      </c>
      <c r="J232" s="24">
        <v>11</v>
      </c>
      <c r="K232" s="26">
        <v>19</v>
      </c>
      <c r="L232" s="24">
        <v>8</v>
      </c>
      <c r="M232" s="25">
        <v>7</v>
      </c>
      <c r="N232" s="25">
        <v>2</v>
      </c>
      <c r="O232" s="25">
        <v>8</v>
      </c>
      <c r="P232" s="25">
        <v>5</v>
      </c>
      <c r="Q232" s="25">
        <v>3</v>
      </c>
      <c r="R232" s="26">
        <v>9</v>
      </c>
      <c r="S232" s="24">
        <v>12</v>
      </c>
      <c r="T232" s="25">
        <v>10</v>
      </c>
      <c r="U232" s="25">
        <v>6</v>
      </c>
      <c r="V232" s="25">
        <v>4</v>
      </c>
      <c r="W232" s="26">
        <v>8</v>
      </c>
      <c r="X232" s="10"/>
    </row>
    <row r="233" spans="1:24" x14ac:dyDescent="0.35">
      <c r="A233" s="11"/>
      <c r="B233" s="22" t="s">
        <v>449</v>
      </c>
      <c r="C233" s="27">
        <v>0.01</v>
      </c>
      <c r="D233" s="24" t="s">
        <v>511</v>
      </c>
      <c r="E233" s="29">
        <v>0.01</v>
      </c>
      <c r="F233" s="29">
        <v>0.01</v>
      </c>
      <c r="G233" s="29">
        <v>0.01</v>
      </c>
      <c r="H233" s="29">
        <v>0.01</v>
      </c>
      <c r="I233" s="30">
        <v>0.01</v>
      </c>
      <c r="J233" s="24" t="s">
        <v>511</v>
      </c>
      <c r="K233" s="30">
        <v>0.02</v>
      </c>
      <c r="L233" s="28">
        <v>0.01</v>
      </c>
      <c r="M233" s="29">
        <v>0.01</v>
      </c>
      <c r="N233" s="29">
        <v>0.01</v>
      </c>
      <c r="O233" s="29">
        <v>0.01</v>
      </c>
      <c r="P233" s="29">
        <v>0.01</v>
      </c>
      <c r="Q233" s="29">
        <v>0.01</v>
      </c>
      <c r="R233" s="30">
        <v>0.03</v>
      </c>
      <c r="S233" s="28">
        <v>0.01</v>
      </c>
      <c r="T233" s="29">
        <v>0.01</v>
      </c>
      <c r="U233" s="25" t="s">
        <v>511</v>
      </c>
      <c r="V233" s="29">
        <v>0.01</v>
      </c>
      <c r="W233" s="30">
        <v>0.02</v>
      </c>
      <c r="X233" s="10"/>
    </row>
    <row r="234" spans="1:24" x14ac:dyDescent="0.35">
      <c r="A234" s="11"/>
      <c r="B234" s="22" t="s">
        <v>449</v>
      </c>
      <c r="C234" s="24" t="s">
        <v>1011</v>
      </c>
      <c r="D234" s="24" t="s">
        <v>449</v>
      </c>
      <c r="E234" s="25" t="s">
        <v>449</v>
      </c>
      <c r="F234" s="25" t="s">
        <v>560</v>
      </c>
      <c r="G234" s="25" t="s">
        <v>449</v>
      </c>
      <c r="H234" s="25" t="s">
        <v>560</v>
      </c>
      <c r="I234" s="26" t="s">
        <v>560</v>
      </c>
      <c r="J234" s="24" t="s">
        <v>449</v>
      </c>
      <c r="K234" s="26" t="s">
        <v>506</v>
      </c>
      <c r="L234" s="24" t="s">
        <v>449</v>
      </c>
      <c r="M234" s="25" t="s">
        <v>449</v>
      </c>
      <c r="N234" s="25" t="s">
        <v>449</v>
      </c>
      <c r="O234" s="25" t="s">
        <v>449</v>
      </c>
      <c r="P234" s="25" t="s">
        <v>449</v>
      </c>
      <c r="Q234" s="25" t="s">
        <v>449</v>
      </c>
      <c r="R234" s="26" t="s">
        <v>761</v>
      </c>
      <c r="S234" s="24" t="s">
        <v>449</v>
      </c>
      <c r="T234" s="25" t="s">
        <v>449</v>
      </c>
      <c r="U234" s="25" t="s">
        <v>449</v>
      </c>
      <c r="V234" s="25" t="s">
        <v>449</v>
      </c>
      <c r="W234" s="26" t="s">
        <v>493</v>
      </c>
      <c r="X234" s="10"/>
    </row>
    <row r="235" spans="1:24" x14ac:dyDescent="0.35">
      <c r="A235" s="11"/>
      <c r="B235" s="8" t="s">
        <v>1834</v>
      </c>
      <c r="C235" s="9">
        <v>48</v>
      </c>
      <c r="D235" s="10">
        <v>23</v>
      </c>
      <c r="E235" s="5">
        <v>1</v>
      </c>
      <c r="F235" s="5">
        <v>15</v>
      </c>
      <c r="G235" s="5">
        <v>4</v>
      </c>
      <c r="H235" s="5">
        <v>3</v>
      </c>
      <c r="I235" s="11">
        <v>1</v>
      </c>
      <c r="J235" s="10">
        <v>45</v>
      </c>
      <c r="K235" s="11">
        <v>4</v>
      </c>
      <c r="L235" s="10">
        <v>5</v>
      </c>
      <c r="M235" s="5">
        <v>4</v>
      </c>
      <c r="N235" s="5">
        <v>4</v>
      </c>
      <c r="O235" s="5">
        <v>14</v>
      </c>
      <c r="P235" s="5">
        <v>18</v>
      </c>
      <c r="Q235" s="5">
        <v>3</v>
      </c>
      <c r="R235" s="11" t="s">
        <v>486</v>
      </c>
      <c r="S235" s="10">
        <v>6</v>
      </c>
      <c r="T235" s="5">
        <v>8</v>
      </c>
      <c r="U235" s="5">
        <v>17</v>
      </c>
      <c r="V235" s="5">
        <v>16</v>
      </c>
      <c r="W235" s="11">
        <v>1</v>
      </c>
      <c r="X235" s="10"/>
    </row>
    <row r="236" spans="1:24" x14ac:dyDescent="0.35">
      <c r="A236" s="11"/>
      <c r="B236" s="8" t="s">
        <v>449</v>
      </c>
      <c r="C236" s="12">
        <v>0.01</v>
      </c>
      <c r="D236" s="13">
        <v>0.01</v>
      </c>
      <c r="E236" s="5" t="s">
        <v>511</v>
      </c>
      <c r="F236" s="14">
        <v>0.02</v>
      </c>
      <c r="G236" s="14">
        <v>0.01</v>
      </c>
      <c r="H236" s="5" t="s">
        <v>511</v>
      </c>
      <c r="I236" s="11" t="s">
        <v>511</v>
      </c>
      <c r="J236" s="13">
        <v>0.01</v>
      </c>
      <c r="K236" s="11" t="s">
        <v>511</v>
      </c>
      <c r="L236" s="10" t="s">
        <v>511</v>
      </c>
      <c r="M236" s="5" t="s">
        <v>511</v>
      </c>
      <c r="N236" s="14">
        <v>0.01</v>
      </c>
      <c r="O236" s="14">
        <v>0.01</v>
      </c>
      <c r="P236" s="14">
        <v>0.02</v>
      </c>
      <c r="Q236" s="14">
        <v>0.02</v>
      </c>
      <c r="R236" s="11" t="s">
        <v>486</v>
      </c>
      <c r="S236" s="10" t="s">
        <v>511</v>
      </c>
      <c r="T236" s="14">
        <v>0.01</v>
      </c>
      <c r="U236" s="14">
        <v>0.01</v>
      </c>
      <c r="V236" s="14">
        <v>0.03</v>
      </c>
      <c r="W236" s="11" t="s">
        <v>511</v>
      </c>
      <c r="X236" s="10"/>
    </row>
    <row r="237" spans="1:24" x14ac:dyDescent="0.35">
      <c r="A237" s="11"/>
      <c r="B237" s="8" t="s">
        <v>449</v>
      </c>
      <c r="C237" s="10" t="s">
        <v>568</v>
      </c>
      <c r="D237" s="10" t="s">
        <v>449</v>
      </c>
      <c r="E237" s="5" t="s">
        <v>449</v>
      </c>
      <c r="F237" s="5" t="s">
        <v>680</v>
      </c>
      <c r="G237" s="5" t="s">
        <v>449</v>
      </c>
      <c r="H237" s="5" t="s">
        <v>449</v>
      </c>
      <c r="I237" s="11" t="s">
        <v>449</v>
      </c>
      <c r="J237" s="10" t="s">
        <v>505</v>
      </c>
      <c r="K237" s="11" t="s">
        <v>449</v>
      </c>
      <c r="L237" s="10" t="s">
        <v>449</v>
      </c>
      <c r="M237" s="5" t="s">
        <v>449</v>
      </c>
      <c r="N237" s="5" t="s">
        <v>449</v>
      </c>
      <c r="O237" s="5" t="s">
        <v>449</v>
      </c>
      <c r="P237" s="5" t="s">
        <v>1050</v>
      </c>
      <c r="Q237" s="5" t="s">
        <v>568</v>
      </c>
      <c r="R237" s="11" t="s">
        <v>449</v>
      </c>
      <c r="S237" s="10" t="s">
        <v>449</v>
      </c>
      <c r="T237" s="5" t="s">
        <v>449</v>
      </c>
      <c r="U237" s="5" t="s">
        <v>449</v>
      </c>
      <c r="V237" s="5" t="s">
        <v>733</v>
      </c>
      <c r="W237" s="11" t="s">
        <v>449</v>
      </c>
      <c r="X237" s="10"/>
    </row>
    <row r="238" spans="1:24" x14ac:dyDescent="0.35">
      <c r="A238" s="11"/>
      <c r="B238" s="22" t="s">
        <v>1835</v>
      </c>
      <c r="C238" s="23">
        <v>18</v>
      </c>
      <c r="D238" s="24">
        <v>9</v>
      </c>
      <c r="E238" s="25" t="s">
        <v>511</v>
      </c>
      <c r="F238" s="25">
        <v>6</v>
      </c>
      <c r="G238" s="25">
        <v>2</v>
      </c>
      <c r="H238" s="25">
        <v>1</v>
      </c>
      <c r="I238" s="26" t="s">
        <v>486</v>
      </c>
      <c r="J238" s="24">
        <v>14</v>
      </c>
      <c r="K238" s="26">
        <v>4</v>
      </c>
      <c r="L238" s="24">
        <v>3</v>
      </c>
      <c r="M238" s="25">
        <v>3</v>
      </c>
      <c r="N238" s="25" t="s">
        <v>486</v>
      </c>
      <c r="O238" s="25">
        <v>5</v>
      </c>
      <c r="P238" s="25">
        <v>6</v>
      </c>
      <c r="Q238" s="25" t="s">
        <v>511</v>
      </c>
      <c r="R238" s="26" t="s">
        <v>511</v>
      </c>
      <c r="S238" s="24">
        <v>1</v>
      </c>
      <c r="T238" s="25">
        <v>5</v>
      </c>
      <c r="U238" s="25">
        <v>6</v>
      </c>
      <c r="V238" s="25">
        <v>3</v>
      </c>
      <c r="W238" s="26">
        <v>1</v>
      </c>
      <c r="X238" s="10"/>
    </row>
    <row r="239" spans="1:24" x14ac:dyDescent="0.35">
      <c r="A239" s="11"/>
      <c r="B239" s="22" t="s">
        <v>449</v>
      </c>
      <c r="C239" s="23" t="s">
        <v>511</v>
      </c>
      <c r="D239" s="24" t="s">
        <v>511</v>
      </c>
      <c r="E239" s="25" t="s">
        <v>511</v>
      </c>
      <c r="F239" s="29">
        <v>0.01</v>
      </c>
      <c r="G239" s="25" t="s">
        <v>511</v>
      </c>
      <c r="H239" s="25" t="s">
        <v>511</v>
      </c>
      <c r="I239" s="26" t="s">
        <v>486</v>
      </c>
      <c r="J239" s="24" t="s">
        <v>511</v>
      </c>
      <c r="K239" s="26" t="s">
        <v>511</v>
      </c>
      <c r="L239" s="24" t="s">
        <v>511</v>
      </c>
      <c r="M239" s="25" t="s">
        <v>511</v>
      </c>
      <c r="N239" s="25" t="s">
        <v>486</v>
      </c>
      <c r="O239" s="25" t="s">
        <v>511</v>
      </c>
      <c r="P239" s="29">
        <v>0.01</v>
      </c>
      <c r="Q239" s="25" t="s">
        <v>511</v>
      </c>
      <c r="R239" s="26" t="s">
        <v>511</v>
      </c>
      <c r="S239" s="24" t="s">
        <v>511</v>
      </c>
      <c r="T239" s="25" t="s">
        <v>511</v>
      </c>
      <c r="U239" s="25" t="s">
        <v>511</v>
      </c>
      <c r="V239" s="29">
        <v>0.01</v>
      </c>
      <c r="W239" s="26" t="s">
        <v>511</v>
      </c>
      <c r="X239" s="10"/>
    </row>
    <row r="240" spans="1:24" x14ac:dyDescent="0.35">
      <c r="A240" s="11"/>
      <c r="B240" s="8" t="s">
        <v>1836</v>
      </c>
      <c r="C240" s="9">
        <v>1</v>
      </c>
      <c r="D240" s="10">
        <v>1</v>
      </c>
      <c r="E240" s="5" t="s">
        <v>486</v>
      </c>
      <c r="F240" s="5" t="s">
        <v>486</v>
      </c>
      <c r="G240" s="5" t="s">
        <v>486</v>
      </c>
      <c r="H240" s="5" t="s">
        <v>486</v>
      </c>
      <c r="I240" s="11" t="s">
        <v>486</v>
      </c>
      <c r="J240" s="10">
        <v>1</v>
      </c>
      <c r="K240" s="11" t="s">
        <v>486</v>
      </c>
      <c r="L240" s="10" t="s">
        <v>486</v>
      </c>
      <c r="M240" s="5" t="s">
        <v>486</v>
      </c>
      <c r="N240" s="5" t="s">
        <v>486</v>
      </c>
      <c r="O240" s="5" t="s">
        <v>486</v>
      </c>
      <c r="P240" s="5">
        <v>1</v>
      </c>
      <c r="Q240" s="5" t="s">
        <v>486</v>
      </c>
      <c r="R240" s="11" t="s">
        <v>486</v>
      </c>
      <c r="S240" s="10" t="s">
        <v>486</v>
      </c>
      <c r="T240" s="5">
        <v>1</v>
      </c>
      <c r="U240" s="5" t="s">
        <v>486</v>
      </c>
      <c r="V240" s="5" t="s">
        <v>486</v>
      </c>
      <c r="W240" s="11" t="s">
        <v>486</v>
      </c>
      <c r="X240" s="10"/>
    </row>
    <row r="241" spans="1:24" x14ac:dyDescent="0.35">
      <c r="A241" s="11"/>
      <c r="B241" s="8" t="s">
        <v>449</v>
      </c>
      <c r="C241" s="9" t="s">
        <v>511</v>
      </c>
      <c r="D241" s="10" t="s">
        <v>511</v>
      </c>
      <c r="E241" s="5" t="s">
        <v>486</v>
      </c>
      <c r="F241" s="5" t="s">
        <v>486</v>
      </c>
      <c r="G241" s="5" t="s">
        <v>486</v>
      </c>
      <c r="H241" s="5" t="s">
        <v>486</v>
      </c>
      <c r="I241" s="11" t="s">
        <v>486</v>
      </c>
      <c r="J241" s="10" t="s">
        <v>511</v>
      </c>
      <c r="K241" s="11" t="s">
        <v>486</v>
      </c>
      <c r="L241" s="10" t="s">
        <v>486</v>
      </c>
      <c r="M241" s="5" t="s">
        <v>486</v>
      </c>
      <c r="N241" s="5" t="s">
        <v>486</v>
      </c>
      <c r="O241" s="5" t="s">
        <v>486</v>
      </c>
      <c r="P241" s="5" t="s">
        <v>511</v>
      </c>
      <c r="Q241" s="5" t="s">
        <v>486</v>
      </c>
      <c r="R241" s="11" t="s">
        <v>486</v>
      </c>
      <c r="S241" s="10" t="s">
        <v>486</v>
      </c>
      <c r="T241" s="5" t="s">
        <v>511</v>
      </c>
      <c r="U241" s="5" t="s">
        <v>486</v>
      </c>
      <c r="V241" s="5" t="s">
        <v>486</v>
      </c>
      <c r="W241" s="11" t="s">
        <v>486</v>
      </c>
      <c r="X241" s="10"/>
    </row>
    <row r="242" spans="1:24" x14ac:dyDescent="0.35">
      <c r="A242" s="11"/>
      <c r="B242" s="22" t="s">
        <v>1837</v>
      </c>
      <c r="C242" s="23" t="s">
        <v>486</v>
      </c>
      <c r="D242" s="24" t="s">
        <v>486</v>
      </c>
      <c r="E242" s="25" t="s">
        <v>486</v>
      </c>
      <c r="F242" s="25" t="s">
        <v>486</v>
      </c>
      <c r="G242" s="25" t="s">
        <v>486</v>
      </c>
      <c r="H242" s="25" t="s">
        <v>486</v>
      </c>
      <c r="I242" s="26" t="s">
        <v>486</v>
      </c>
      <c r="J242" s="24" t="s">
        <v>486</v>
      </c>
      <c r="K242" s="26" t="s">
        <v>486</v>
      </c>
      <c r="L242" s="24" t="s">
        <v>486</v>
      </c>
      <c r="M242" s="25" t="s">
        <v>486</v>
      </c>
      <c r="N242" s="25" t="s">
        <v>486</v>
      </c>
      <c r="O242" s="25" t="s">
        <v>486</v>
      </c>
      <c r="P242" s="25" t="s">
        <v>486</v>
      </c>
      <c r="Q242" s="25" t="s">
        <v>486</v>
      </c>
      <c r="R242" s="26" t="s">
        <v>486</v>
      </c>
      <c r="S242" s="24" t="s">
        <v>486</v>
      </c>
      <c r="T242" s="25" t="s">
        <v>486</v>
      </c>
      <c r="U242" s="25" t="s">
        <v>486</v>
      </c>
      <c r="V242" s="25" t="s">
        <v>486</v>
      </c>
      <c r="W242" s="26" t="s">
        <v>486</v>
      </c>
      <c r="X242" s="10"/>
    </row>
    <row r="243" spans="1:24" x14ac:dyDescent="0.35">
      <c r="A243" s="11"/>
      <c r="B243" s="22" t="s">
        <v>449</v>
      </c>
      <c r="C243" s="23" t="s">
        <v>486</v>
      </c>
      <c r="D243" s="24" t="s">
        <v>486</v>
      </c>
      <c r="E243" s="25" t="s">
        <v>486</v>
      </c>
      <c r="F243" s="25" t="s">
        <v>486</v>
      </c>
      <c r="G243" s="25" t="s">
        <v>486</v>
      </c>
      <c r="H243" s="25" t="s">
        <v>486</v>
      </c>
      <c r="I243" s="26" t="s">
        <v>486</v>
      </c>
      <c r="J243" s="24" t="s">
        <v>486</v>
      </c>
      <c r="K243" s="26" t="s">
        <v>486</v>
      </c>
      <c r="L243" s="24" t="s">
        <v>486</v>
      </c>
      <c r="M243" s="25" t="s">
        <v>486</v>
      </c>
      <c r="N243" s="25" t="s">
        <v>486</v>
      </c>
      <c r="O243" s="25" t="s">
        <v>486</v>
      </c>
      <c r="P243" s="25" t="s">
        <v>486</v>
      </c>
      <c r="Q243" s="25" t="s">
        <v>486</v>
      </c>
      <c r="R243" s="26" t="s">
        <v>486</v>
      </c>
      <c r="S243" s="24" t="s">
        <v>486</v>
      </c>
      <c r="T243" s="25" t="s">
        <v>486</v>
      </c>
      <c r="U243" s="25" t="s">
        <v>486</v>
      </c>
      <c r="V243" s="25" t="s">
        <v>486</v>
      </c>
      <c r="W243" s="26" t="s">
        <v>486</v>
      </c>
      <c r="X243" s="10"/>
    </row>
    <row r="244" spans="1:24" x14ac:dyDescent="0.35">
      <c r="A244" s="11"/>
      <c r="B244" s="8" t="s">
        <v>1838</v>
      </c>
      <c r="C244" s="9">
        <v>15</v>
      </c>
      <c r="D244" s="10">
        <v>9</v>
      </c>
      <c r="E244" s="5" t="s">
        <v>511</v>
      </c>
      <c r="F244" s="5">
        <v>1</v>
      </c>
      <c r="G244" s="5">
        <v>2</v>
      </c>
      <c r="H244" s="5">
        <v>1</v>
      </c>
      <c r="I244" s="11" t="s">
        <v>511</v>
      </c>
      <c r="J244" s="10">
        <v>10</v>
      </c>
      <c r="K244" s="11">
        <v>4</v>
      </c>
      <c r="L244" s="10">
        <v>2</v>
      </c>
      <c r="M244" s="5">
        <v>3</v>
      </c>
      <c r="N244" s="5">
        <v>1</v>
      </c>
      <c r="O244" s="5">
        <v>5</v>
      </c>
      <c r="P244" s="5">
        <v>3</v>
      </c>
      <c r="Q244" s="5" t="s">
        <v>486</v>
      </c>
      <c r="R244" s="11" t="s">
        <v>486</v>
      </c>
      <c r="S244" s="10">
        <v>2</v>
      </c>
      <c r="T244" s="5">
        <v>4</v>
      </c>
      <c r="U244" s="5">
        <v>4</v>
      </c>
      <c r="V244" s="5">
        <v>3</v>
      </c>
      <c r="W244" s="11">
        <v>1</v>
      </c>
      <c r="X244" s="10"/>
    </row>
    <row r="245" spans="1:24" x14ac:dyDescent="0.35">
      <c r="A245" s="11"/>
      <c r="B245" s="8" t="s">
        <v>449</v>
      </c>
      <c r="C245" s="9" t="s">
        <v>511</v>
      </c>
      <c r="D245" s="10" t="s">
        <v>511</v>
      </c>
      <c r="E245" s="5" t="s">
        <v>511</v>
      </c>
      <c r="F245" s="5" t="s">
        <v>511</v>
      </c>
      <c r="G245" s="5" t="s">
        <v>511</v>
      </c>
      <c r="H245" s="5" t="s">
        <v>511</v>
      </c>
      <c r="I245" s="11" t="s">
        <v>511</v>
      </c>
      <c r="J245" s="10" t="s">
        <v>511</v>
      </c>
      <c r="K245" s="11" t="s">
        <v>511</v>
      </c>
      <c r="L245" s="10" t="s">
        <v>511</v>
      </c>
      <c r="M245" s="5" t="s">
        <v>511</v>
      </c>
      <c r="N245" s="5" t="s">
        <v>511</v>
      </c>
      <c r="O245" s="5" t="s">
        <v>511</v>
      </c>
      <c r="P245" s="5" t="s">
        <v>511</v>
      </c>
      <c r="Q245" s="5" t="s">
        <v>486</v>
      </c>
      <c r="R245" s="11" t="s">
        <v>486</v>
      </c>
      <c r="S245" s="10" t="s">
        <v>511</v>
      </c>
      <c r="T245" s="5" t="s">
        <v>511</v>
      </c>
      <c r="U245" s="5" t="s">
        <v>511</v>
      </c>
      <c r="V245" s="14">
        <v>0.01</v>
      </c>
      <c r="W245" s="11" t="s">
        <v>511</v>
      </c>
      <c r="X245" s="10"/>
    </row>
    <row r="246" spans="1:24" x14ac:dyDescent="0.35">
      <c r="A246" s="11"/>
      <c r="B246" s="22" t="s">
        <v>1839</v>
      </c>
      <c r="C246" s="23">
        <v>18</v>
      </c>
      <c r="D246" s="24">
        <v>8</v>
      </c>
      <c r="E246" s="25">
        <v>1</v>
      </c>
      <c r="F246" s="25">
        <v>4</v>
      </c>
      <c r="G246" s="25">
        <v>3</v>
      </c>
      <c r="H246" s="25">
        <v>1</v>
      </c>
      <c r="I246" s="26">
        <v>1</v>
      </c>
      <c r="J246" s="24">
        <v>18</v>
      </c>
      <c r="K246" s="26" t="s">
        <v>486</v>
      </c>
      <c r="L246" s="24">
        <v>3</v>
      </c>
      <c r="M246" s="25">
        <v>8</v>
      </c>
      <c r="N246" s="25">
        <v>2</v>
      </c>
      <c r="O246" s="25">
        <v>2</v>
      </c>
      <c r="P246" s="25">
        <v>1</v>
      </c>
      <c r="Q246" s="25">
        <v>1</v>
      </c>
      <c r="R246" s="26" t="s">
        <v>511</v>
      </c>
      <c r="S246" s="24">
        <v>3</v>
      </c>
      <c r="T246" s="25">
        <v>6</v>
      </c>
      <c r="U246" s="25">
        <v>6</v>
      </c>
      <c r="V246" s="25" t="s">
        <v>511</v>
      </c>
      <c r="W246" s="26">
        <v>1</v>
      </c>
      <c r="X246" s="10"/>
    </row>
    <row r="247" spans="1:24" x14ac:dyDescent="0.35">
      <c r="A247" s="11"/>
      <c r="B247" s="22" t="s">
        <v>449</v>
      </c>
      <c r="C247" s="23" t="s">
        <v>511</v>
      </c>
      <c r="D247" s="24" t="s">
        <v>511</v>
      </c>
      <c r="E247" s="25" t="s">
        <v>511</v>
      </c>
      <c r="F247" s="25" t="s">
        <v>511</v>
      </c>
      <c r="G247" s="25" t="s">
        <v>511</v>
      </c>
      <c r="H247" s="25" t="s">
        <v>511</v>
      </c>
      <c r="I247" s="26" t="s">
        <v>511</v>
      </c>
      <c r="J247" s="24" t="s">
        <v>511</v>
      </c>
      <c r="K247" s="26" t="s">
        <v>486</v>
      </c>
      <c r="L247" s="24" t="s">
        <v>511</v>
      </c>
      <c r="M247" s="29">
        <v>0.01</v>
      </c>
      <c r="N247" s="25" t="s">
        <v>511</v>
      </c>
      <c r="O247" s="25" t="s">
        <v>511</v>
      </c>
      <c r="P247" s="25" t="s">
        <v>511</v>
      </c>
      <c r="Q247" s="29">
        <v>0.01</v>
      </c>
      <c r="R247" s="26" t="s">
        <v>511</v>
      </c>
      <c r="S247" s="24" t="s">
        <v>511</v>
      </c>
      <c r="T247" s="25" t="s">
        <v>511</v>
      </c>
      <c r="U247" s="25" t="s">
        <v>511</v>
      </c>
      <c r="V247" s="25" t="s">
        <v>511</v>
      </c>
      <c r="W247" s="26" t="s">
        <v>511</v>
      </c>
      <c r="X247" s="10"/>
    </row>
    <row r="248" spans="1:24" x14ac:dyDescent="0.35">
      <c r="A248" s="11"/>
      <c r="B248" s="8" t="s">
        <v>1840</v>
      </c>
      <c r="C248" s="9">
        <v>1</v>
      </c>
      <c r="D248" s="10">
        <v>1</v>
      </c>
      <c r="E248" s="5" t="s">
        <v>486</v>
      </c>
      <c r="F248" s="5" t="s">
        <v>486</v>
      </c>
      <c r="G248" s="5" t="s">
        <v>486</v>
      </c>
      <c r="H248" s="5" t="s">
        <v>486</v>
      </c>
      <c r="I248" s="11" t="s">
        <v>486</v>
      </c>
      <c r="J248" s="10" t="s">
        <v>486</v>
      </c>
      <c r="K248" s="11">
        <v>1</v>
      </c>
      <c r="L248" s="10" t="s">
        <v>486</v>
      </c>
      <c r="M248" s="5" t="s">
        <v>486</v>
      </c>
      <c r="N248" s="5">
        <v>1</v>
      </c>
      <c r="O248" s="5" t="s">
        <v>486</v>
      </c>
      <c r="P248" s="5" t="s">
        <v>486</v>
      </c>
      <c r="Q248" s="5" t="s">
        <v>486</v>
      </c>
      <c r="R248" s="11" t="s">
        <v>486</v>
      </c>
      <c r="S248" s="10" t="s">
        <v>486</v>
      </c>
      <c r="T248" s="5" t="s">
        <v>486</v>
      </c>
      <c r="U248" s="5">
        <v>1</v>
      </c>
      <c r="V248" s="5" t="s">
        <v>486</v>
      </c>
      <c r="W248" s="11" t="s">
        <v>486</v>
      </c>
      <c r="X248" s="10"/>
    </row>
    <row r="249" spans="1:24" x14ac:dyDescent="0.35">
      <c r="A249" s="11"/>
      <c r="B249" s="8" t="s">
        <v>449</v>
      </c>
      <c r="C249" s="9" t="s">
        <v>511</v>
      </c>
      <c r="D249" s="10" t="s">
        <v>511</v>
      </c>
      <c r="E249" s="5" t="s">
        <v>486</v>
      </c>
      <c r="F249" s="5" t="s">
        <v>486</v>
      </c>
      <c r="G249" s="5" t="s">
        <v>486</v>
      </c>
      <c r="H249" s="5" t="s">
        <v>486</v>
      </c>
      <c r="I249" s="11" t="s">
        <v>486</v>
      </c>
      <c r="J249" s="10" t="s">
        <v>486</v>
      </c>
      <c r="K249" s="11" t="s">
        <v>511</v>
      </c>
      <c r="L249" s="10" t="s">
        <v>486</v>
      </c>
      <c r="M249" s="5" t="s">
        <v>486</v>
      </c>
      <c r="N249" s="5" t="s">
        <v>511</v>
      </c>
      <c r="O249" s="5" t="s">
        <v>486</v>
      </c>
      <c r="P249" s="5" t="s">
        <v>486</v>
      </c>
      <c r="Q249" s="5" t="s">
        <v>486</v>
      </c>
      <c r="R249" s="11" t="s">
        <v>486</v>
      </c>
      <c r="S249" s="10" t="s">
        <v>486</v>
      </c>
      <c r="T249" s="5" t="s">
        <v>486</v>
      </c>
      <c r="U249" s="5" t="s">
        <v>511</v>
      </c>
      <c r="V249" s="5" t="s">
        <v>486</v>
      </c>
      <c r="W249" s="11" t="s">
        <v>486</v>
      </c>
      <c r="X249" s="10"/>
    </row>
    <row r="250" spans="1:24" x14ac:dyDescent="0.35">
      <c r="A250" s="11"/>
      <c r="B250" s="8" t="s">
        <v>449</v>
      </c>
      <c r="C250" s="10" t="s">
        <v>449</v>
      </c>
      <c r="D250" s="10" t="s">
        <v>449</v>
      </c>
      <c r="E250" s="5" t="s">
        <v>449</v>
      </c>
      <c r="F250" s="5" t="s">
        <v>449</v>
      </c>
      <c r="G250" s="5" t="s">
        <v>449</v>
      </c>
      <c r="H250" s="5" t="s">
        <v>449</v>
      </c>
      <c r="I250" s="11" t="s">
        <v>449</v>
      </c>
      <c r="J250" s="10" t="s">
        <v>449</v>
      </c>
      <c r="K250" s="11" t="s">
        <v>449</v>
      </c>
      <c r="L250" s="10" t="s">
        <v>449</v>
      </c>
      <c r="M250" s="5" t="s">
        <v>449</v>
      </c>
      <c r="N250" s="5" t="s">
        <v>505</v>
      </c>
      <c r="O250" s="5" t="s">
        <v>449</v>
      </c>
      <c r="P250" s="5" t="s">
        <v>449</v>
      </c>
      <c r="Q250" s="5" t="s">
        <v>449</v>
      </c>
      <c r="R250" s="11" t="s">
        <v>449</v>
      </c>
      <c r="S250" s="10" t="s">
        <v>449</v>
      </c>
      <c r="T250" s="5" t="s">
        <v>449</v>
      </c>
      <c r="U250" s="5" t="s">
        <v>449</v>
      </c>
      <c r="V250" s="5" t="s">
        <v>449</v>
      </c>
      <c r="W250" s="11" t="s">
        <v>449</v>
      </c>
      <c r="X250" s="10"/>
    </row>
    <row r="251" spans="1:24" x14ac:dyDescent="0.35">
      <c r="A251" s="11"/>
      <c r="B251" s="22" t="s">
        <v>1841</v>
      </c>
      <c r="C251" s="23">
        <v>2</v>
      </c>
      <c r="D251" s="24">
        <v>2</v>
      </c>
      <c r="E251" s="25" t="s">
        <v>486</v>
      </c>
      <c r="F251" s="25" t="s">
        <v>486</v>
      </c>
      <c r="G251" s="25" t="s">
        <v>486</v>
      </c>
      <c r="H251" s="25" t="s">
        <v>486</v>
      </c>
      <c r="I251" s="26" t="s">
        <v>486</v>
      </c>
      <c r="J251" s="24">
        <v>1</v>
      </c>
      <c r="K251" s="26" t="s">
        <v>486</v>
      </c>
      <c r="L251" s="24">
        <v>1</v>
      </c>
      <c r="M251" s="25" t="s">
        <v>486</v>
      </c>
      <c r="N251" s="25" t="s">
        <v>486</v>
      </c>
      <c r="O251" s="25">
        <v>1</v>
      </c>
      <c r="P251" s="25" t="s">
        <v>486</v>
      </c>
      <c r="Q251" s="25" t="s">
        <v>486</v>
      </c>
      <c r="R251" s="26" t="s">
        <v>486</v>
      </c>
      <c r="S251" s="24">
        <v>1</v>
      </c>
      <c r="T251" s="25">
        <v>1</v>
      </c>
      <c r="U251" s="25" t="s">
        <v>486</v>
      </c>
      <c r="V251" s="25" t="s">
        <v>486</v>
      </c>
      <c r="W251" s="26" t="s">
        <v>486</v>
      </c>
      <c r="X251" s="10"/>
    </row>
    <row r="252" spans="1:24" x14ac:dyDescent="0.35">
      <c r="A252" s="11"/>
      <c r="B252" s="22" t="s">
        <v>449</v>
      </c>
      <c r="C252" s="23" t="s">
        <v>511</v>
      </c>
      <c r="D252" s="24" t="s">
        <v>511</v>
      </c>
      <c r="E252" s="25" t="s">
        <v>486</v>
      </c>
      <c r="F252" s="25" t="s">
        <v>486</v>
      </c>
      <c r="G252" s="25" t="s">
        <v>486</v>
      </c>
      <c r="H252" s="25" t="s">
        <v>486</v>
      </c>
      <c r="I252" s="26" t="s">
        <v>486</v>
      </c>
      <c r="J252" s="24" t="s">
        <v>511</v>
      </c>
      <c r="K252" s="26" t="s">
        <v>486</v>
      </c>
      <c r="L252" s="24" t="s">
        <v>511</v>
      </c>
      <c r="M252" s="25" t="s">
        <v>486</v>
      </c>
      <c r="N252" s="25" t="s">
        <v>486</v>
      </c>
      <c r="O252" s="25" t="s">
        <v>511</v>
      </c>
      <c r="P252" s="25" t="s">
        <v>486</v>
      </c>
      <c r="Q252" s="25" t="s">
        <v>486</v>
      </c>
      <c r="R252" s="26" t="s">
        <v>486</v>
      </c>
      <c r="S252" s="24" t="s">
        <v>511</v>
      </c>
      <c r="T252" s="25" t="s">
        <v>511</v>
      </c>
      <c r="U252" s="25" t="s">
        <v>486</v>
      </c>
      <c r="V252" s="25" t="s">
        <v>486</v>
      </c>
      <c r="W252" s="26" t="s">
        <v>486</v>
      </c>
      <c r="X252" s="10"/>
    </row>
    <row r="253" spans="1:24" x14ac:dyDescent="0.35">
      <c r="A253" s="11"/>
      <c r="B253" s="8" t="s">
        <v>1842</v>
      </c>
      <c r="C253" s="9">
        <v>43</v>
      </c>
      <c r="D253" s="10">
        <v>16</v>
      </c>
      <c r="E253" s="5" t="s">
        <v>486</v>
      </c>
      <c r="F253" s="5">
        <v>4</v>
      </c>
      <c r="G253" s="5">
        <v>12</v>
      </c>
      <c r="H253" s="5">
        <v>4</v>
      </c>
      <c r="I253" s="11" t="s">
        <v>486</v>
      </c>
      <c r="J253" s="10">
        <v>35</v>
      </c>
      <c r="K253" s="11">
        <v>8</v>
      </c>
      <c r="L253" s="10">
        <v>20</v>
      </c>
      <c r="M253" s="5">
        <v>4</v>
      </c>
      <c r="N253" s="5" t="s">
        <v>486</v>
      </c>
      <c r="O253" s="5">
        <v>4</v>
      </c>
      <c r="P253" s="5">
        <v>8</v>
      </c>
      <c r="Q253" s="5" t="s">
        <v>486</v>
      </c>
      <c r="R253" s="11">
        <v>4</v>
      </c>
      <c r="S253" s="10">
        <v>8</v>
      </c>
      <c r="T253" s="5">
        <v>16</v>
      </c>
      <c r="U253" s="5">
        <v>8</v>
      </c>
      <c r="V253" s="5" t="s">
        <v>486</v>
      </c>
      <c r="W253" s="11">
        <v>4</v>
      </c>
      <c r="X253" s="10"/>
    </row>
    <row r="254" spans="1:24" x14ac:dyDescent="0.35">
      <c r="A254" s="11"/>
      <c r="B254" s="8" t="s">
        <v>449</v>
      </c>
      <c r="C254" s="12">
        <v>0.01</v>
      </c>
      <c r="D254" s="13">
        <v>0.01</v>
      </c>
      <c r="E254" s="5" t="s">
        <v>486</v>
      </c>
      <c r="F254" s="5" t="s">
        <v>511</v>
      </c>
      <c r="G254" s="14">
        <v>0.02</v>
      </c>
      <c r="H254" s="5" t="s">
        <v>511</v>
      </c>
      <c r="I254" s="11" t="s">
        <v>486</v>
      </c>
      <c r="J254" s="13">
        <v>0.01</v>
      </c>
      <c r="K254" s="15">
        <v>0.01</v>
      </c>
      <c r="L254" s="13">
        <v>0.02</v>
      </c>
      <c r="M254" s="5" t="s">
        <v>511</v>
      </c>
      <c r="N254" s="5" t="s">
        <v>486</v>
      </c>
      <c r="O254" s="5" t="s">
        <v>511</v>
      </c>
      <c r="P254" s="14">
        <v>0.01</v>
      </c>
      <c r="Q254" s="5" t="s">
        <v>486</v>
      </c>
      <c r="R254" s="15">
        <v>0.01</v>
      </c>
      <c r="S254" s="13">
        <v>0.01</v>
      </c>
      <c r="T254" s="14">
        <v>0.01</v>
      </c>
      <c r="U254" s="14">
        <v>0.01</v>
      </c>
      <c r="V254" s="5" t="s">
        <v>486</v>
      </c>
      <c r="W254" s="15">
        <v>0.01</v>
      </c>
      <c r="X254" s="10"/>
    </row>
    <row r="255" spans="1:24" x14ac:dyDescent="0.35">
      <c r="A255" s="11"/>
      <c r="B255" s="8" t="s">
        <v>449</v>
      </c>
      <c r="C255" s="10" t="s">
        <v>498</v>
      </c>
      <c r="D255" s="10" t="s">
        <v>449</v>
      </c>
      <c r="E255" s="5" t="s">
        <v>449</v>
      </c>
      <c r="F255" s="5" t="s">
        <v>449</v>
      </c>
      <c r="G255" s="5" t="s">
        <v>702</v>
      </c>
      <c r="H255" s="5" t="s">
        <v>449</v>
      </c>
      <c r="I255" s="11" t="s">
        <v>449</v>
      </c>
      <c r="J255" s="10" t="s">
        <v>449</v>
      </c>
      <c r="K255" s="11" t="s">
        <v>449</v>
      </c>
      <c r="L255" s="10" t="s">
        <v>1265</v>
      </c>
      <c r="M255" s="5" t="s">
        <v>449</v>
      </c>
      <c r="N255" s="5" t="s">
        <v>449</v>
      </c>
      <c r="O255" s="5" t="s">
        <v>449</v>
      </c>
      <c r="P255" s="5" t="s">
        <v>449</v>
      </c>
      <c r="Q255" s="5" t="s">
        <v>449</v>
      </c>
      <c r="R255" s="11" t="s">
        <v>449</v>
      </c>
      <c r="S255" s="10" t="s">
        <v>449</v>
      </c>
      <c r="T255" s="5" t="s">
        <v>647</v>
      </c>
      <c r="U255" s="5" t="s">
        <v>449</v>
      </c>
      <c r="V255" s="5" t="s">
        <v>449</v>
      </c>
      <c r="W255" s="11" t="s">
        <v>449</v>
      </c>
      <c r="X255" s="10"/>
    </row>
    <row r="256" spans="1:24" x14ac:dyDescent="0.35">
      <c r="A256" s="11"/>
      <c r="B256" s="22" t="s">
        <v>1843</v>
      </c>
      <c r="C256" s="23" t="s">
        <v>486</v>
      </c>
      <c r="D256" s="24" t="s">
        <v>486</v>
      </c>
      <c r="E256" s="25" t="s">
        <v>486</v>
      </c>
      <c r="F256" s="25" t="s">
        <v>486</v>
      </c>
      <c r="G256" s="25" t="s">
        <v>486</v>
      </c>
      <c r="H256" s="25" t="s">
        <v>486</v>
      </c>
      <c r="I256" s="26" t="s">
        <v>486</v>
      </c>
      <c r="J256" s="24" t="s">
        <v>486</v>
      </c>
      <c r="K256" s="26" t="s">
        <v>486</v>
      </c>
      <c r="L256" s="24" t="s">
        <v>486</v>
      </c>
      <c r="M256" s="25" t="s">
        <v>486</v>
      </c>
      <c r="N256" s="25" t="s">
        <v>486</v>
      </c>
      <c r="O256" s="25" t="s">
        <v>486</v>
      </c>
      <c r="P256" s="25" t="s">
        <v>486</v>
      </c>
      <c r="Q256" s="25" t="s">
        <v>486</v>
      </c>
      <c r="R256" s="26" t="s">
        <v>486</v>
      </c>
      <c r="S256" s="24" t="s">
        <v>486</v>
      </c>
      <c r="T256" s="25" t="s">
        <v>486</v>
      </c>
      <c r="U256" s="25" t="s">
        <v>486</v>
      </c>
      <c r="V256" s="25" t="s">
        <v>486</v>
      </c>
      <c r="W256" s="26" t="s">
        <v>486</v>
      </c>
      <c r="X256" s="10"/>
    </row>
    <row r="257" spans="1:24" x14ac:dyDescent="0.35">
      <c r="A257" s="11"/>
      <c r="B257" s="22" t="s">
        <v>449</v>
      </c>
      <c r="C257" s="23" t="s">
        <v>486</v>
      </c>
      <c r="D257" s="24" t="s">
        <v>486</v>
      </c>
      <c r="E257" s="25" t="s">
        <v>486</v>
      </c>
      <c r="F257" s="25" t="s">
        <v>486</v>
      </c>
      <c r="G257" s="25" t="s">
        <v>486</v>
      </c>
      <c r="H257" s="25" t="s">
        <v>486</v>
      </c>
      <c r="I257" s="26" t="s">
        <v>486</v>
      </c>
      <c r="J257" s="24" t="s">
        <v>486</v>
      </c>
      <c r="K257" s="26" t="s">
        <v>486</v>
      </c>
      <c r="L257" s="24" t="s">
        <v>486</v>
      </c>
      <c r="M257" s="25" t="s">
        <v>486</v>
      </c>
      <c r="N257" s="25" t="s">
        <v>486</v>
      </c>
      <c r="O257" s="25" t="s">
        <v>486</v>
      </c>
      <c r="P257" s="25" t="s">
        <v>486</v>
      </c>
      <c r="Q257" s="25" t="s">
        <v>486</v>
      </c>
      <c r="R257" s="26" t="s">
        <v>486</v>
      </c>
      <c r="S257" s="24" t="s">
        <v>486</v>
      </c>
      <c r="T257" s="25" t="s">
        <v>486</v>
      </c>
      <c r="U257" s="25" t="s">
        <v>486</v>
      </c>
      <c r="V257" s="25" t="s">
        <v>486</v>
      </c>
      <c r="W257" s="26" t="s">
        <v>486</v>
      </c>
      <c r="X257" s="10"/>
    </row>
    <row r="258" spans="1:24" x14ac:dyDescent="0.35">
      <c r="A258" s="11"/>
      <c r="B258" s="8" t="s">
        <v>1844</v>
      </c>
      <c r="C258" s="9">
        <v>11</v>
      </c>
      <c r="D258" s="10" t="s">
        <v>486</v>
      </c>
      <c r="E258" s="5">
        <v>1</v>
      </c>
      <c r="F258" s="5">
        <v>2</v>
      </c>
      <c r="G258" s="5">
        <v>1</v>
      </c>
      <c r="H258" s="5">
        <v>5</v>
      </c>
      <c r="I258" s="11">
        <v>1</v>
      </c>
      <c r="J258" s="10">
        <v>8</v>
      </c>
      <c r="K258" s="11" t="s">
        <v>486</v>
      </c>
      <c r="L258" s="10">
        <v>2</v>
      </c>
      <c r="M258" s="5">
        <v>1</v>
      </c>
      <c r="N258" s="5" t="s">
        <v>486</v>
      </c>
      <c r="O258" s="5">
        <v>3</v>
      </c>
      <c r="P258" s="5" t="s">
        <v>486</v>
      </c>
      <c r="Q258" s="5">
        <v>1</v>
      </c>
      <c r="R258" s="11">
        <v>1</v>
      </c>
      <c r="S258" s="10">
        <v>4</v>
      </c>
      <c r="T258" s="5">
        <v>2</v>
      </c>
      <c r="U258" s="5">
        <v>1</v>
      </c>
      <c r="V258" s="5" t="s">
        <v>486</v>
      </c>
      <c r="W258" s="11">
        <v>1</v>
      </c>
      <c r="X258" s="10"/>
    </row>
    <row r="259" spans="1:24" x14ac:dyDescent="0.35">
      <c r="A259" s="11"/>
      <c r="B259" s="8" t="s">
        <v>449</v>
      </c>
      <c r="C259" s="9" t="s">
        <v>511</v>
      </c>
      <c r="D259" s="10" t="s">
        <v>486</v>
      </c>
      <c r="E259" s="5" t="s">
        <v>511</v>
      </c>
      <c r="F259" s="5" t="s">
        <v>511</v>
      </c>
      <c r="G259" s="5" t="s">
        <v>511</v>
      </c>
      <c r="H259" s="14">
        <v>0.01</v>
      </c>
      <c r="I259" s="11" t="s">
        <v>511</v>
      </c>
      <c r="J259" s="10" t="s">
        <v>511</v>
      </c>
      <c r="K259" s="11" t="s">
        <v>486</v>
      </c>
      <c r="L259" s="10" t="s">
        <v>511</v>
      </c>
      <c r="M259" s="5" t="s">
        <v>511</v>
      </c>
      <c r="N259" s="5" t="s">
        <v>486</v>
      </c>
      <c r="O259" s="5" t="s">
        <v>511</v>
      </c>
      <c r="P259" s="5" t="s">
        <v>486</v>
      </c>
      <c r="Q259" s="5" t="s">
        <v>511</v>
      </c>
      <c r="R259" s="11" t="s">
        <v>511</v>
      </c>
      <c r="S259" s="10" t="s">
        <v>511</v>
      </c>
      <c r="T259" s="5" t="s">
        <v>511</v>
      </c>
      <c r="U259" s="5" t="s">
        <v>511</v>
      </c>
      <c r="V259" s="5" t="s">
        <v>486</v>
      </c>
      <c r="W259" s="11" t="s">
        <v>511</v>
      </c>
      <c r="X259" s="10"/>
    </row>
    <row r="260" spans="1:24" x14ac:dyDescent="0.35">
      <c r="A260" s="11"/>
      <c r="B260" s="8" t="s">
        <v>449</v>
      </c>
      <c r="C260" s="10" t="s">
        <v>449</v>
      </c>
      <c r="D260" s="10" t="s">
        <v>449</v>
      </c>
      <c r="E260" s="5" t="s">
        <v>560</v>
      </c>
      <c r="F260" s="5" t="s">
        <v>449</v>
      </c>
      <c r="G260" s="5" t="s">
        <v>449</v>
      </c>
      <c r="H260" s="5" t="s">
        <v>560</v>
      </c>
      <c r="I260" s="11" t="s">
        <v>449</v>
      </c>
      <c r="J260" s="10" t="s">
        <v>449</v>
      </c>
      <c r="K260" s="11" t="s">
        <v>449</v>
      </c>
      <c r="L260" s="10" t="s">
        <v>449</v>
      </c>
      <c r="M260" s="5" t="s">
        <v>449</v>
      </c>
      <c r="N260" s="5" t="s">
        <v>449</v>
      </c>
      <c r="O260" s="5" t="s">
        <v>449</v>
      </c>
      <c r="P260" s="5" t="s">
        <v>449</v>
      </c>
      <c r="Q260" s="5" t="s">
        <v>449</v>
      </c>
      <c r="R260" s="11" t="s">
        <v>449</v>
      </c>
      <c r="S260" s="10" t="s">
        <v>449</v>
      </c>
      <c r="T260" s="5" t="s">
        <v>449</v>
      </c>
      <c r="U260" s="5" t="s">
        <v>449</v>
      </c>
      <c r="V260" s="5" t="s">
        <v>449</v>
      </c>
      <c r="W260" s="11" t="s">
        <v>449</v>
      </c>
      <c r="X260" s="10"/>
    </row>
    <row r="261" spans="1:24" x14ac:dyDescent="0.35">
      <c r="A261" s="11"/>
      <c r="B261" s="22" t="s">
        <v>1845</v>
      </c>
      <c r="C261" s="23">
        <v>28</v>
      </c>
      <c r="D261" s="24">
        <v>8</v>
      </c>
      <c r="E261" s="25">
        <v>4</v>
      </c>
      <c r="F261" s="25">
        <v>4</v>
      </c>
      <c r="G261" s="25">
        <v>2</v>
      </c>
      <c r="H261" s="25">
        <v>8</v>
      </c>
      <c r="I261" s="26" t="s">
        <v>486</v>
      </c>
      <c r="J261" s="24">
        <v>24</v>
      </c>
      <c r="K261" s="26">
        <v>3</v>
      </c>
      <c r="L261" s="24">
        <v>7</v>
      </c>
      <c r="M261" s="25">
        <v>8</v>
      </c>
      <c r="N261" s="25">
        <v>1</v>
      </c>
      <c r="O261" s="25">
        <v>4</v>
      </c>
      <c r="P261" s="25">
        <v>1</v>
      </c>
      <c r="Q261" s="25" t="s">
        <v>486</v>
      </c>
      <c r="R261" s="26">
        <v>1</v>
      </c>
      <c r="S261" s="24">
        <v>7</v>
      </c>
      <c r="T261" s="25">
        <v>9</v>
      </c>
      <c r="U261" s="25">
        <v>4</v>
      </c>
      <c r="V261" s="25" t="s">
        <v>486</v>
      </c>
      <c r="W261" s="26">
        <v>4</v>
      </c>
      <c r="X261" s="10"/>
    </row>
    <row r="262" spans="1:24" x14ac:dyDescent="0.35">
      <c r="A262" s="11"/>
      <c r="B262" s="22" t="s">
        <v>449</v>
      </c>
      <c r="C262" s="27">
        <v>0.01</v>
      </c>
      <c r="D262" s="24" t="s">
        <v>511</v>
      </c>
      <c r="E262" s="29">
        <v>0.01</v>
      </c>
      <c r="F262" s="25" t="s">
        <v>511</v>
      </c>
      <c r="G262" s="25" t="s">
        <v>511</v>
      </c>
      <c r="H262" s="29">
        <v>0.01</v>
      </c>
      <c r="I262" s="26" t="s">
        <v>486</v>
      </c>
      <c r="J262" s="28">
        <v>0.01</v>
      </c>
      <c r="K262" s="26" t="s">
        <v>511</v>
      </c>
      <c r="L262" s="28">
        <v>0.01</v>
      </c>
      <c r="M262" s="29">
        <v>0.01</v>
      </c>
      <c r="N262" s="25" t="s">
        <v>511</v>
      </c>
      <c r="O262" s="25" t="s">
        <v>511</v>
      </c>
      <c r="P262" s="25" t="s">
        <v>511</v>
      </c>
      <c r="Q262" s="25" t="s">
        <v>486</v>
      </c>
      <c r="R262" s="26" t="s">
        <v>511</v>
      </c>
      <c r="S262" s="28">
        <v>0.01</v>
      </c>
      <c r="T262" s="29">
        <v>0.01</v>
      </c>
      <c r="U262" s="25" t="s">
        <v>511</v>
      </c>
      <c r="V262" s="25" t="s">
        <v>486</v>
      </c>
      <c r="W262" s="30">
        <v>0.01</v>
      </c>
      <c r="X262" s="10"/>
    </row>
    <row r="263" spans="1:24" x14ac:dyDescent="0.35">
      <c r="A263" s="11"/>
      <c r="B263" s="8" t="s">
        <v>1846</v>
      </c>
      <c r="C263" s="9">
        <v>36</v>
      </c>
      <c r="D263" s="10">
        <v>17</v>
      </c>
      <c r="E263" s="5">
        <v>2</v>
      </c>
      <c r="F263" s="5">
        <v>12</v>
      </c>
      <c r="G263" s="5">
        <v>5</v>
      </c>
      <c r="H263" s="5">
        <v>1</v>
      </c>
      <c r="I263" s="11">
        <v>1</v>
      </c>
      <c r="J263" s="10">
        <v>33</v>
      </c>
      <c r="K263" s="11">
        <v>2</v>
      </c>
      <c r="L263" s="10">
        <v>1</v>
      </c>
      <c r="M263" s="5">
        <v>4</v>
      </c>
      <c r="N263" s="5" t="s">
        <v>486</v>
      </c>
      <c r="O263" s="5">
        <v>16</v>
      </c>
      <c r="P263" s="5">
        <v>11</v>
      </c>
      <c r="Q263" s="5">
        <v>4</v>
      </c>
      <c r="R263" s="11" t="s">
        <v>486</v>
      </c>
      <c r="S263" s="10">
        <v>3</v>
      </c>
      <c r="T263" s="5">
        <v>7</v>
      </c>
      <c r="U263" s="5">
        <v>17</v>
      </c>
      <c r="V263" s="5">
        <v>4</v>
      </c>
      <c r="W263" s="11" t="s">
        <v>486</v>
      </c>
      <c r="X263" s="10"/>
    </row>
    <row r="264" spans="1:24" x14ac:dyDescent="0.35">
      <c r="A264" s="11"/>
      <c r="B264" s="8" t="s">
        <v>449</v>
      </c>
      <c r="C264" s="12">
        <v>0.01</v>
      </c>
      <c r="D264" s="13">
        <v>0.01</v>
      </c>
      <c r="E264" s="5" t="s">
        <v>511</v>
      </c>
      <c r="F264" s="14">
        <v>0.01</v>
      </c>
      <c r="G264" s="14">
        <v>0.01</v>
      </c>
      <c r="H264" s="5" t="s">
        <v>511</v>
      </c>
      <c r="I264" s="11" t="s">
        <v>511</v>
      </c>
      <c r="J264" s="13">
        <v>0.01</v>
      </c>
      <c r="K264" s="11" t="s">
        <v>511</v>
      </c>
      <c r="L264" s="10" t="s">
        <v>511</v>
      </c>
      <c r="M264" s="5" t="s">
        <v>511</v>
      </c>
      <c r="N264" s="5" t="s">
        <v>486</v>
      </c>
      <c r="O264" s="14">
        <v>0.01</v>
      </c>
      <c r="P264" s="14">
        <v>0.01</v>
      </c>
      <c r="Q264" s="14">
        <v>0.02</v>
      </c>
      <c r="R264" s="11" t="s">
        <v>486</v>
      </c>
      <c r="S264" s="10" t="s">
        <v>511</v>
      </c>
      <c r="T264" s="5" t="s">
        <v>511</v>
      </c>
      <c r="U264" s="14">
        <v>0.01</v>
      </c>
      <c r="V264" s="14">
        <v>0.01</v>
      </c>
      <c r="W264" s="11" t="s">
        <v>486</v>
      </c>
      <c r="X264" s="10"/>
    </row>
    <row r="265" spans="1:24" x14ac:dyDescent="0.35">
      <c r="A265" s="11"/>
      <c r="B265" s="8" t="s">
        <v>449</v>
      </c>
      <c r="C265" s="10" t="s">
        <v>449</v>
      </c>
      <c r="D265" s="10" t="s">
        <v>449</v>
      </c>
      <c r="E265" s="5" t="s">
        <v>449</v>
      </c>
      <c r="F265" s="5" t="s">
        <v>557</v>
      </c>
      <c r="G265" s="5" t="s">
        <v>449</v>
      </c>
      <c r="H265" s="5" t="s">
        <v>449</v>
      </c>
      <c r="I265" s="11" t="s">
        <v>449</v>
      </c>
      <c r="J265" s="10" t="s">
        <v>449</v>
      </c>
      <c r="K265" s="11" t="s">
        <v>449</v>
      </c>
      <c r="L265" s="10" t="s">
        <v>449</v>
      </c>
      <c r="M265" s="5" t="s">
        <v>449</v>
      </c>
      <c r="N265" s="5" t="s">
        <v>449</v>
      </c>
      <c r="O265" s="5" t="s">
        <v>1050</v>
      </c>
      <c r="P265" s="5" t="s">
        <v>1050</v>
      </c>
      <c r="Q265" s="5" t="s">
        <v>833</v>
      </c>
      <c r="R265" s="11" t="s">
        <v>449</v>
      </c>
      <c r="S265" s="10" t="s">
        <v>449</v>
      </c>
      <c r="T265" s="5" t="s">
        <v>449</v>
      </c>
      <c r="U265" s="5" t="s">
        <v>644</v>
      </c>
      <c r="V265" s="5" t="s">
        <v>449</v>
      </c>
      <c r="W265" s="11" t="s">
        <v>449</v>
      </c>
      <c r="X265" s="10"/>
    </row>
    <row r="266" spans="1:24" x14ac:dyDescent="0.35">
      <c r="A266" s="11"/>
      <c r="B266" s="22" t="s">
        <v>1847</v>
      </c>
      <c r="C266" s="23">
        <v>55</v>
      </c>
      <c r="D266" s="24">
        <v>22</v>
      </c>
      <c r="E266" s="25">
        <v>5</v>
      </c>
      <c r="F266" s="25">
        <v>15</v>
      </c>
      <c r="G266" s="25">
        <v>10</v>
      </c>
      <c r="H266" s="25">
        <v>2</v>
      </c>
      <c r="I266" s="26" t="s">
        <v>511</v>
      </c>
      <c r="J266" s="24">
        <v>54</v>
      </c>
      <c r="K266" s="26" t="s">
        <v>486</v>
      </c>
      <c r="L266" s="24">
        <v>7</v>
      </c>
      <c r="M266" s="25">
        <v>15</v>
      </c>
      <c r="N266" s="25">
        <v>7</v>
      </c>
      <c r="O266" s="25">
        <v>14</v>
      </c>
      <c r="P266" s="25">
        <v>5</v>
      </c>
      <c r="Q266" s="25">
        <v>5</v>
      </c>
      <c r="R266" s="26">
        <v>1</v>
      </c>
      <c r="S266" s="24">
        <v>5</v>
      </c>
      <c r="T266" s="25">
        <v>16</v>
      </c>
      <c r="U266" s="25">
        <v>21</v>
      </c>
      <c r="V266" s="25">
        <v>5</v>
      </c>
      <c r="W266" s="26">
        <v>2</v>
      </c>
      <c r="X266" s="10"/>
    </row>
    <row r="267" spans="1:24" x14ac:dyDescent="0.35">
      <c r="A267" s="11"/>
      <c r="B267" s="22" t="s">
        <v>449</v>
      </c>
      <c r="C267" s="27">
        <v>0.01</v>
      </c>
      <c r="D267" s="28">
        <v>0.01</v>
      </c>
      <c r="E267" s="29">
        <v>0.01</v>
      </c>
      <c r="F267" s="29">
        <v>0.01</v>
      </c>
      <c r="G267" s="29">
        <v>0.01</v>
      </c>
      <c r="H267" s="25" t="s">
        <v>511</v>
      </c>
      <c r="I267" s="26" t="s">
        <v>511</v>
      </c>
      <c r="J267" s="28">
        <v>0.01</v>
      </c>
      <c r="K267" s="26" t="s">
        <v>486</v>
      </c>
      <c r="L267" s="28">
        <v>0.01</v>
      </c>
      <c r="M267" s="29">
        <v>0.01</v>
      </c>
      <c r="N267" s="29">
        <v>0.02</v>
      </c>
      <c r="O267" s="29">
        <v>0.01</v>
      </c>
      <c r="P267" s="29">
        <v>0.01</v>
      </c>
      <c r="Q267" s="29">
        <v>0.02</v>
      </c>
      <c r="R267" s="30">
        <v>0.01</v>
      </c>
      <c r="S267" s="24" t="s">
        <v>511</v>
      </c>
      <c r="T267" s="29">
        <v>0.01</v>
      </c>
      <c r="U267" s="29">
        <v>0.02</v>
      </c>
      <c r="V267" s="29">
        <v>0.01</v>
      </c>
      <c r="W267" s="26" t="s">
        <v>511</v>
      </c>
      <c r="X267" s="10"/>
    </row>
    <row r="268" spans="1:24" x14ac:dyDescent="0.35">
      <c r="A268" s="11"/>
      <c r="B268" s="22" t="s">
        <v>449</v>
      </c>
      <c r="C268" s="24" t="s">
        <v>886</v>
      </c>
      <c r="D268" s="24" t="s">
        <v>449</v>
      </c>
      <c r="E268" s="25" t="s">
        <v>449</v>
      </c>
      <c r="F268" s="25" t="s">
        <v>557</v>
      </c>
      <c r="G268" s="25" t="s">
        <v>449</v>
      </c>
      <c r="H268" s="25" t="s">
        <v>449</v>
      </c>
      <c r="I268" s="26" t="s">
        <v>449</v>
      </c>
      <c r="J268" s="24" t="s">
        <v>514</v>
      </c>
      <c r="K268" s="26" t="s">
        <v>449</v>
      </c>
      <c r="L268" s="24" t="s">
        <v>449</v>
      </c>
      <c r="M268" s="25" t="s">
        <v>449</v>
      </c>
      <c r="N268" s="25" t="s">
        <v>449</v>
      </c>
      <c r="O268" s="25" t="s">
        <v>449</v>
      </c>
      <c r="P268" s="25" t="s">
        <v>449</v>
      </c>
      <c r="Q268" s="25" t="s">
        <v>449</v>
      </c>
      <c r="R268" s="26" t="s">
        <v>449</v>
      </c>
      <c r="S268" s="24" t="s">
        <v>449</v>
      </c>
      <c r="T268" s="25" t="s">
        <v>449</v>
      </c>
      <c r="U268" s="25" t="s">
        <v>644</v>
      </c>
      <c r="V268" s="25" t="s">
        <v>449</v>
      </c>
      <c r="W268" s="26" t="s">
        <v>449</v>
      </c>
      <c r="X268" s="10"/>
    </row>
    <row r="269" spans="1:24" x14ac:dyDescent="0.35">
      <c r="A269" s="11"/>
      <c r="B269" s="8" t="s">
        <v>1848</v>
      </c>
      <c r="C269" s="9">
        <v>13</v>
      </c>
      <c r="D269" s="10">
        <v>3</v>
      </c>
      <c r="E269" s="5">
        <v>1</v>
      </c>
      <c r="F269" s="5" t="s">
        <v>486</v>
      </c>
      <c r="G269" s="5">
        <v>3</v>
      </c>
      <c r="H269" s="5">
        <v>4</v>
      </c>
      <c r="I269" s="11" t="s">
        <v>486</v>
      </c>
      <c r="J269" s="10">
        <v>7</v>
      </c>
      <c r="K269" s="11">
        <v>5</v>
      </c>
      <c r="L269" s="10">
        <v>3</v>
      </c>
      <c r="M269" s="5">
        <v>2</v>
      </c>
      <c r="N269" s="5">
        <v>1</v>
      </c>
      <c r="O269" s="5">
        <v>1</v>
      </c>
      <c r="P269" s="5">
        <v>3</v>
      </c>
      <c r="Q269" s="5" t="s">
        <v>486</v>
      </c>
      <c r="R269" s="11">
        <v>3</v>
      </c>
      <c r="S269" s="10">
        <v>3</v>
      </c>
      <c r="T269" s="5">
        <v>1</v>
      </c>
      <c r="U269" s="5">
        <v>3</v>
      </c>
      <c r="V269" s="5" t="s">
        <v>486</v>
      </c>
      <c r="W269" s="11">
        <v>3</v>
      </c>
      <c r="X269" s="10"/>
    </row>
    <row r="270" spans="1:24" x14ac:dyDescent="0.35">
      <c r="A270" s="11"/>
      <c r="B270" s="8" t="s">
        <v>449</v>
      </c>
      <c r="C270" s="10" t="s">
        <v>511</v>
      </c>
      <c r="D270" s="10" t="s">
        <v>511</v>
      </c>
      <c r="E270" s="5" t="s">
        <v>511</v>
      </c>
      <c r="F270" s="5" t="s">
        <v>486</v>
      </c>
      <c r="G270" s="5" t="s">
        <v>511</v>
      </c>
      <c r="H270" s="14">
        <v>0.01</v>
      </c>
      <c r="I270" s="11" t="s">
        <v>486</v>
      </c>
      <c r="J270" s="10" t="s">
        <v>511</v>
      </c>
      <c r="K270" s="15">
        <v>0.01</v>
      </c>
      <c r="L270" s="10" t="s">
        <v>511</v>
      </c>
      <c r="M270" s="5" t="s">
        <v>511</v>
      </c>
      <c r="N270" s="5" t="s">
        <v>511</v>
      </c>
      <c r="O270" s="5" t="s">
        <v>511</v>
      </c>
      <c r="P270" s="5" t="s">
        <v>511</v>
      </c>
      <c r="Q270" s="5" t="s">
        <v>486</v>
      </c>
      <c r="R270" s="15">
        <v>0.01</v>
      </c>
      <c r="S270" s="10" t="s">
        <v>511</v>
      </c>
      <c r="T270" s="5" t="s">
        <v>511</v>
      </c>
      <c r="U270" s="5" t="s">
        <v>511</v>
      </c>
      <c r="V270" s="5" t="s">
        <v>486</v>
      </c>
      <c r="W270" s="15">
        <v>0.01</v>
      </c>
      <c r="X270" s="10"/>
    </row>
    <row r="271" spans="1:24" x14ac:dyDescent="0.35">
      <c r="A271" s="11"/>
      <c r="B271" s="8" t="s">
        <v>449</v>
      </c>
      <c r="C271" s="10" t="s">
        <v>645</v>
      </c>
      <c r="D271" s="10" t="s">
        <v>449</v>
      </c>
      <c r="E271" s="5" t="s">
        <v>449</v>
      </c>
      <c r="F271" s="5" t="s">
        <v>449</v>
      </c>
      <c r="G271" s="5" t="s">
        <v>449</v>
      </c>
      <c r="H271" s="5" t="s">
        <v>449</v>
      </c>
      <c r="I271" s="11" t="s">
        <v>449</v>
      </c>
      <c r="J271" s="10" t="s">
        <v>449</v>
      </c>
      <c r="K271" s="11" t="s">
        <v>449</v>
      </c>
      <c r="L271" s="10" t="s">
        <v>449</v>
      </c>
      <c r="M271" s="5" t="s">
        <v>449</v>
      </c>
      <c r="N271" s="5" t="s">
        <v>449</v>
      </c>
      <c r="O271" s="5" t="s">
        <v>449</v>
      </c>
      <c r="P271" s="5" t="s">
        <v>449</v>
      </c>
      <c r="Q271" s="5" t="s">
        <v>449</v>
      </c>
      <c r="R271" s="11" t="s">
        <v>498</v>
      </c>
      <c r="S271" s="10" t="s">
        <v>449</v>
      </c>
      <c r="T271" s="5" t="s">
        <v>449</v>
      </c>
      <c r="U271" s="5" t="s">
        <v>449</v>
      </c>
      <c r="V271" s="5" t="s">
        <v>449</v>
      </c>
      <c r="W271" s="11" t="s">
        <v>449</v>
      </c>
      <c r="X271" s="10"/>
    </row>
    <row r="272" spans="1:24" x14ac:dyDescent="0.35">
      <c r="A272" s="11"/>
      <c r="B272" s="22" t="s">
        <v>1849</v>
      </c>
      <c r="C272" s="23" t="s">
        <v>486</v>
      </c>
      <c r="D272" s="24" t="s">
        <v>486</v>
      </c>
      <c r="E272" s="25" t="s">
        <v>486</v>
      </c>
      <c r="F272" s="25" t="s">
        <v>486</v>
      </c>
      <c r="G272" s="25" t="s">
        <v>486</v>
      </c>
      <c r="H272" s="25" t="s">
        <v>486</v>
      </c>
      <c r="I272" s="26" t="s">
        <v>486</v>
      </c>
      <c r="J272" s="24" t="s">
        <v>486</v>
      </c>
      <c r="K272" s="26" t="s">
        <v>486</v>
      </c>
      <c r="L272" s="24" t="s">
        <v>486</v>
      </c>
      <c r="M272" s="25" t="s">
        <v>486</v>
      </c>
      <c r="N272" s="25" t="s">
        <v>486</v>
      </c>
      <c r="O272" s="25" t="s">
        <v>486</v>
      </c>
      <c r="P272" s="25" t="s">
        <v>486</v>
      </c>
      <c r="Q272" s="25" t="s">
        <v>486</v>
      </c>
      <c r="R272" s="26" t="s">
        <v>486</v>
      </c>
      <c r="S272" s="24" t="s">
        <v>486</v>
      </c>
      <c r="T272" s="25" t="s">
        <v>486</v>
      </c>
      <c r="U272" s="25" t="s">
        <v>486</v>
      </c>
      <c r="V272" s="25" t="s">
        <v>486</v>
      </c>
      <c r="W272" s="26" t="s">
        <v>486</v>
      </c>
      <c r="X272" s="10"/>
    </row>
    <row r="273" spans="1:24" x14ac:dyDescent="0.35">
      <c r="A273" s="11"/>
      <c r="B273" s="22" t="s">
        <v>449</v>
      </c>
      <c r="C273" s="23" t="s">
        <v>486</v>
      </c>
      <c r="D273" s="24" t="s">
        <v>486</v>
      </c>
      <c r="E273" s="25" t="s">
        <v>486</v>
      </c>
      <c r="F273" s="25" t="s">
        <v>486</v>
      </c>
      <c r="G273" s="25" t="s">
        <v>486</v>
      </c>
      <c r="H273" s="25" t="s">
        <v>486</v>
      </c>
      <c r="I273" s="26" t="s">
        <v>486</v>
      </c>
      <c r="J273" s="24" t="s">
        <v>486</v>
      </c>
      <c r="K273" s="26" t="s">
        <v>486</v>
      </c>
      <c r="L273" s="24" t="s">
        <v>486</v>
      </c>
      <c r="M273" s="25" t="s">
        <v>486</v>
      </c>
      <c r="N273" s="25" t="s">
        <v>486</v>
      </c>
      <c r="O273" s="25" t="s">
        <v>486</v>
      </c>
      <c r="P273" s="25" t="s">
        <v>486</v>
      </c>
      <c r="Q273" s="25" t="s">
        <v>486</v>
      </c>
      <c r="R273" s="26" t="s">
        <v>486</v>
      </c>
      <c r="S273" s="24" t="s">
        <v>486</v>
      </c>
      <c r="T273" s="25" t="s">
        <v>486</v>
      </c>
      <c r="U273" s="25" t="s">
        <v>486</v>
      </c>
      <c r="V273" s="25" t="s">
        <v>486</v>
      </c>
      <c r="W273" s="26" t="s">
        <v>486</v>
      </c>
      <c r="X273" s="10"/>
    </row>
    <row r="274" spans="1:24" x14ac:dyDescent="0.35">
      <c r="A274" s="11"/>
      <c r="B274" s="8" t="s">
        <v>1850</v>
      </c>
      <c r="C274" s="9">
        <v>22</v>
      </c>
      <c r="D274" s="10">
        <v>9</v>
      </c>
      <c r="E274" s="5" t="s">
        <v>511</v>
      </c>
      <c r="F274" s="5">
        <v>6</v>
      </c>
      <c r="G274" s="5">
        <v>2</v>
      </c>
      <c r="H274" s="5">
        <v>1</v>
      </c>
      <c r="I274" s="11">
        <v>3</v>
      </c>
      <c r="J274" s="10">
        <v>21</v>
      </c>
      <c r="K274" s="11" t="s">
        <v>511</v>
      </c>
      <c r="L274" s="10">
        <v>1</v>
      </c>
      <c r="M274" s="5">
        <v>6</v>
      </c>
      <c r="N274" s="5" t="s">
        <v>511</v>
      </c>
      <c r="O274" s="5">
        <v>7</v>
      </c>
      <c r="P274" s="5">
        <v>4</v>
      </c>
      <c r="Q274" s="5">
        <v>2</v>
      </c>
      <c r="R274" s="11" t="s">
        <v>511</v>
      </c>
      <c r="S274" s="10">
        <v>1</v>
      </c>
      <c r="T274" s="5">
        <v>6</v>
      </c>
      <c r="U274" s="5">
        <v>10</v>
      </c>
      <c r="V274" s="5">
        <v>2</v>
      </c>
      <c r="W274" s="11" t="s">
        <v>486</v>
      </c>
      <c r="X274" s="10"/>
    </row>
    <row r="275" spans="1:24" x14ac:dyDescent="0.35">
      <c r="A275" s="11"/>
      <c r="B275" s="8" t="s">
        <v>449</v>
      </c>
      <c r="C275" s="9" t="s">
        <v>511</v>
      </c>
      <c r="D275" s="10" t="s">
        <v>511</v>
      </c>
      <c r="E275" s="5" t="s">
        <v>511</v>
      </c>
      <c r="F275" s="14">
        <v>0.01</v>
      </c>
      <c r="G275" s="5" t="s">
        <v>511</v>
      </c>
      <c r="H275" s="5" t="s">
        <v>511</v>
      </c>
      <c r="I275" s="15">
        <v>0.01</v>
      </c>
      <c r="J275" s="10" t="s">
        <v>511</v>
      </c>
      <c r="K275" s="11" t="s">
        <v>511</v>
      </c>
      <c r="L275" s="10" t="s">
        <v>511</v>
      </c>
      <c r="M275" s="14">
        <v>0.01</v>
      </c>
      <c r="N275" s="5" t="s">
        <v>511</v>
      </c>
      <c r="O275" s="14">
        <v>0.01</v>
      </c>
      <c r="P275" s="14">
        <v>0.01</v>
      </c>
      <c r="Q275" s="14">
        <v>0.01</v>
      </c>
      <c r="R275" s="11" t="s">
        <v>511</v>
      </c>
      <c r="S275" s="10" t="s">
        <v>511</v>
      </c>
      <c r="T275" s="5" t="s">
        <v>511</v>
      </c>
      <c r="U275" s="14">
        <v>0.01</v>
      </c>
      <c r="V275" s="5" t="s">
        <v>511</v>
      </c>
      <c r="W275" s="11" t="s">
        <v>486</v>
      </c>
      <c r="X275" s="10"/>
    </row>
    <row r="276" spans="1:24" x14ac:dyDescent="0.35">
      <c r="A276" s="11"/>
      <c r="B276" s="22" t="s">
        <v>1851</v>
      </c>
      <c r="C276" s="23">
        <v>27</v>
      </c>
      <c r="D276" s="24">
        <v>11</v>
      </c>
      <c r="E276" s="25">
        <v>2</v>
      </c>
      <c r="F276" s="25">
        <v>10</v>
      </c>
      <c r="G276" s="25">
        <v>3</v>
      </c>
      <c r="H276" s="25">
        <v>2</v>
      </c>
      <c r="I276" s="26">
        <v>1</v>
      </c>
      <c r="J276" s="24">
        <v>26</v>
      </c>
      <c r="K276" s="26">
        <v>2</v>
      </c>
      <c r="L276" s="24">
        <v>5</v>
      </c>
      <c r="M276" s="25">
        <v>6</v>
      </c>
      <c r="N276" s="25">
        <v>6</v>
      </c>
      <c r="O276" s="25">
        <v>5</v>
      </c>
      <c r="P276" s="25">
        <v>1</v>
      </c>
      <c r="Q276" s="25">
        <v>3</v>
      </c>
      <c r="R276" s="26" t="s">
        <v>486</v>
      </c>
      <c r="S276" s="24">
        <v>3</v>
      </c>
      <c r="T276" s="25">
        <v>10</v>
      </c>
      <c r="U276" s="25">
        <v>11</v>
      </c>
      <c r="V276" s="25">
        <v>3</v>
      </c>
      <c r="W276" s="26" t="s">
        <v>486</v>
      </c>
      <c r="X276" s="10"/>
    </row>
    <row r="277" spans="1:24" x14ac:dyDescent="0.35">
      <c r="A277" s="11"/>
      <c r="B277" s="22" t="s">
        <v>449</v>
      </c>
      <c r="C277" s="23" t="s">
        <v>511</v>
      </c>
      <c r="D277" s="28">
        <v>0.01</v>
      </c>
      <c r="E277" s="25" t="s">
        <v>511</v>
      </c>
      <c r="F277" s="29">
        <v>0.01</v>
      </c>
      <c r="G277" s="25" t="s">
        <v>511</v>
      </c>
      <c r="H277" s="25" t="s">
        <v>511</v>
      </c>
      <c r="I277" s="26" t="s">
        <v>511</v>
      </c>
      <c r="J277" s="28">
        <v>0.01</v>
      </c>
      <c r="K277" s="26" t="s">
        <v>511</v>
      </c>
      <c r="L277" s="28">
        <v>0.01</v>
      </c>
      <c r="M277" s="29">
        <v>0.01</v>
      </c>
      <c r="N277" s="29">
        <v>0.01</v>
      </c>
      <c r="O277" s="25" t="s">
        <v>511</v>
      </c>
      <c r="P277" s="25" t="s">
        <v>511</v>
      </c>
      <c r="Q277" s="29">
        <v>0.02</v>
      </c>
      <c r="R277" s="26" t="s">
        <v>486</v>
      </c>
      <c r="S277" s="24" t="s">
        <v>511</v>
      </c>
      <c r="T277" s="29">
        <v>0.01</v>
      </c>
      <c r="U277" s="29">
        <v>0.01</v>
      </c>
      <c r="V277" s="29">
        <v>0.01</v>
      </c>
      <c r="W277" s="26" t="s">
        <v>486</v>
      </c>
      <c r="X277" s="10"/>
    </row>
    <row r="278" spans="1:24" x14ac:dyDescent="0.35">
      <c r="A278" s="11"/>
      <c r="B278" s="22" t="s">
        <v>449</v>
      </c>
      <c r="C278" s="24" t="s">
        <v>449</v>
      </c>
      <c r="D278" s="24" t="s">
        <v>449</v>
      </c>
      <c r="E278" s="25" t="s">
        <v>449</v>
      </c>
      <c r="F278" s="25" t="s">
        <v>449</v>
      </c>
      <c r="G278" s="25" t="s">
        <v>449</v>
      </c>
      <c r="H278" s="25" t="s">
        <v>449</v>
      </c>
      <c r="I278" s="26" t="s">
        <v>449</v>
      </c>
      <c r="J278" s="24" t="s">
        <v>449</v>
      </c>
      <c r="K278" s="26" t="s">
        <v>449</v>
      </c>
      <c r="L278" s="24" t="s">
        <v>449</v>
      </c>
      <c r="M278" s="25" t="s">
        <v>449</v>
      </c>
      <c r="N278" s="25" t="s">
        <v>1296</v>
      </c>
      <c r="O278" s="25" t="s">
        <v>449</v>
      </c>
      <c r="P278" s="25" t="s">
        <v>449</v>
      </c>
      <c r="Q278" s="25" t="s">
        <v>605</v>
      </c>
      <c r="R278" s="26" t="s">
        <v>449</v>
      </c>
      <c r="S278" s="24" t="s">
        <v>449</v>
      </c>
      <c r="T278" s="25" t="s">
        <v>449</v>
      </c>
      <c r="U278" s="25" t="s">
        <v>449</v>
      </c>
      <c r="V278" s="25" t="s">
        <v>449</v>
      </c>
      <c r="W278" s="26" t="s">
        <v>449</v>
      </c>
      <c r="X278" s="10"/>
    </row>
    <row r="279" spans="1:24" x14ac:dyDescent="0.35">
      <c r="A279" s="11"/>
      <c r="B279" s="8" t="s">
        <v>1852</v>
      </c>
      <c r="C279" s="9">
        <v>13</v>
      </c>
      <c r="D279" s="10">
        <v>6</v>
      </c>
      <c r="E279" s="5">
        <v>1</v>
      </c>
      <c r="F279" s="5">
        <v>4</v>
      </c>
      <c r="G279" s="5" t="s">
        <v>511</v>
      </c>
      <c r="H279" s="5">
        <v>1</v>
      </c>
      <c r="I279" s="11" t="s">
        <v>511</v>
      </c>
      <c r="J279" s="10">
        <v>11</v>
      </c>
      <c r="K279" s="11">
        <v>1</v>
      </c>
      <c r="L279" s="10" t="s">
        <v>511</v>
      </c>
      <c r="M279" s="5">
        <v>4</v>
      </c>
      <c r="N279" s="5" t="s">
        <v>486</v>
      </c>
      <c r="O279" s="5">
        <v>6</v>
      </c>
      <c r="P279" s="5">
        <v>1</v>
      </c>
      <c r="Q279" s="5">
        <v>1</v>
      </c>
      <c r="R279" s="11" t="s">
        <v>486</v>
      </c>
      <c r="S279" s="10">
        <v>1</v>
      </c>
      <c r="T279" s="5">
        <v>5</v>
      </c>
      <c r="U279" s="5">
        <v>3</v>
      </c>
      <c r="V279" s="5">
        <v>2</v>
      </c>
      <c r="W279" s="11" t="s">
        <v>486</v>
      </c>
      <c r="X279" s="10"/>
    </row>
    <row r="280" spans="1:24" x14ac:dyDescent="0.35">
      <c r="A280" s="11"/>
      <c r="B280" s="8" t="s">
        <v>449</v>
      </c>
      <c r="C280" s="9" t="s">
        <v>511</v>
      </c>
      <c r="D280" s="10" t="s">
        <v>511</v>
      </c>
      <c r="E280" s="5" t="s">
        <v>511</v>
      </c>
      <c r="F280" s="5" t="s">
        <v>511</v>
      </c>
      <c r="G280" s="5" t="s">
        <v>511</v>
      </c>
      <c r="H280" s="5" t="s">
        <v>511</v>
      </c>
      <c r="I280" s="11" t="s">
        <v>511</v>
      </c>
      <c r="J280" s="10" t="s">
        <v>511</v>
      </c>
      <c r="K280" s="11" t="s">
        <v>511</v>
      </c>
      <c r="L280" s="10" t="s">
        <v>511</v>
      </c>
      <c r="M280" s="5" t="s">
        <v>511</v>
      </c>
      <c r="N280" s="5" t="s">
        <v>486</v>
      </c>
      <c r="O280" s="5" t="s">
        <v>511</v>
      </c>
      <c r="P280" s="5" t="s">
        <v>511</v>
      </c>
      <c r="Q280" s="14">
        <v>0.01</v>
      </c>
      <c r="R280" s="11" t="s">
        <v>486</v>
      </c>
      <c r="S280" s="10" t="s">
        <v>511</v>
      </c>
      <c r="T280" s="5" t="s">
        <v>511</v>
      </c>
      <c r="U280" s="5" t="s">
        <v>511</v>
      </c>
      <c r="V280" s="5" t="s">
        <v>511</v>
      </c>
      <c r="W280" s="11" t="s">
        <v>486</v>
      </c>
      <c r="X280" s="10"/>
    </row>
    <row r="281" spans="1:24" x14ac:dyDescent="0.35">
      <c r="A281" s="11"/>
      <c r="B281" s="22" t="s">
        <v>1853</v>
      </c>
      <c r="C281" s="23">
        <v>13</v>
      </c>
      <c r="D281" s="24">
        <v>6</v>
      </c>
      <c r="E281" s="25" t="s">
        <v>486</v>
      </c>
      <c r="F281" s="25">
        <v>4</v>
      </c>
      <c r="G281" s="25" t="s">
        <v>486</v>
      </c>
      <c r="H281" s="25">
        <v>2</v>
      </c>
      <c r="I281" s="26">
        <v>1</v>
      </c>
      <c r="J281" s="24">
        <v>6</v>
      </c>
      <c r="K281" s="26">
        <v>6</v>
      </c>
      <c r="L281" s="24">
        <v>2</v>
      </c>
      <c r="M281" s="25">
        <v>1</v>
      </c>
      <c r="N281" s="25">
        <v>1</v>
      </c>
      <c r="O281" s="25">
        <v>6</v>
      </c>
      <c r="P281" s="25">
        <v>3</v>
      </c>
      <c r="Q281" s="25" t="s">
        <v>486</v>
      </c>
      <c r="R281" s="26">
        <v>1</v>
      </c>
      <c r="S281" s="24">
        <v>3</v>
      </c>
      <c r="T281" s="25">
        <v>2</v>
      </c>
      <c r="U281" s="25">
        <v>3</v>
      </c>
      <c r="V281" s="25">
        <v>1</v>
      </c>
      <c r="W281" s="26">
        <v>2</v>
      </c>
      <c r="X281" s="10"/>
    </row>
    <row r="282" spans="1:24" x14ac:dyDescent="0.35">
      <c r="A282" s="11"/>
      <c r="B282" s="22" t="s">
        <v>449</v>
      </c>
      <c r="C282" s="24" t="s">
        <v>511</v>
      </c>
      <c r="D282" s="24" t="s">
        <v>511</v>
      </c>
      <c r="E282" s="25" t="s">
        <v>486</v>
      </c>
      <c r="F282" s="25" t="s">
        <v>511</v>
      </c>
      <c r="G282" s="25" t="s">
        <v>486</v>
      </c>
      <c r="H282" s="25" t="s">
        <v>511</v>
      </c>
      <c r="I282" s="26" t="s">
        <v>511</v>
      </c>
      <c r="J282" s="24" t="s">
        <v>511</v>
      </c>
      <c r="K282" s="30">
        <v>0.01</v>
      </c>
      <c r="L282" s="24" t="s">
        <v>511</v>
      </c>
      <c r="M282" s="25" t="s">
        <v>511</v>
      </c>
      <c r="N282" s="25" t="s">
        <v>511</v>
      </c>
      <c r="O282" s="25" t="s">
        <v>511</v>
      </c>
      <c r="P282" s="25" t="s">
        <v>511</v>
      </c>
      <c r="Q282" s="25" t="s">
        <v>486</v>
      </c>
      <c r="R282" s="26" t="s">
        <v>511</v>
      </c>
      <c r="S282" s="24" t="s">
        <v>511</v>
      </c>
      <c r="T282" s="25" t="s">
        <v>511</v>
      </c>
      <c r="U282" s="25" t="s">
        <v>511</v>
      </c>
      <c r="V282" s="25" t="s">
        <v>511</v>
      </c>
      <c r="W282" s="26" t="s">
        <v>511</v>
      </c>
      <c r="X282" s="10"/>
    </row>
    <row r="283" spans="1:24" x14ac:dyDescent="0.35">
      <c r="A283" s="11"/>
      <c r="B283" s="22" t="s">
        <v>449</v>
      </c>
      <c r="C283" s="24" t="s">
        <v>645</v>
      </c>
      <c r="D283" s="24" t="s">
        <v>449</v>
      </c>
      <c r="E283" s="25" t="s">
        <v>449</v>
      </c>
      <c r="F283" s="25" t="s">
        <v>449</v>
      </c>
      <c r="G283" s="25" t="s">
        <v>449</v>
      </c>
      <c r="H283" s="25" t="s">
        <v>449</v>
      </c>
      <c r="I283" s="26" t="s">
        <v>449</v>
      </c>
      <c r="J283" s="24" t="s">
        <v>449</v>
      </c>
      <c r="K283" s="26" t="s">
        <v>645</v>
      </c>
      <c r="L283" s="24" t="s">
        <v>449</v>
      </c>
      <c r="M283" s="25" t="s">
        <v>449</v>
      </c>
      <c r="N283" s="25" t="s">
        <v>449</v>
      </c>
      <c r="O283" s="25" t="s">
        <v>449</v>
      </c>
      <c r="P283" s="25" t="s">
        <v>449</v>
      </c>
      <c r="Q283" s="25" t="s">
        <v>449</v>
      </c>
      <c r="R283" s="26" t="s">
        <v>449</v>
      </c>
      <c r="S283" s="24" t="s">
        <v>449</v>
      </c>
      <c r="T283" s="25" t="s">
        <v>449</v>
      </c>
      <c r="U283" s="25" t="s">
        <v>449</v>
      </c>
      <c r="V283" s="25" t="s">
        <v>449</v>
      </c>
      <c r="W283" s="26" t="s">
        <v>449</v>
      </c>
      <c r="X283" s="10"/>
    </row>
    <row r="284" spans="1:24" x14ac:dyDescent="0.35">
      <c r="A284" s="11"/>
      <c r="B284" s="8" t="s">
        <v>1854</v>
      </c>
      <c r="C284" s="9">
        <v>16</v>
      </c>
      <c r="D284" s="10">
        <v>9</v>
      </c>
      <c r="E284" s="5" t="s">
        <v>486</v>
      </c>
      <c r="F284" s="5">
        <v>4</v>
      </c>
      <c r="G284" s="5">
        <v>1</v>
      </c>
      <c r="H284" s="5">
        <v>1</v>
      </c>
      <c r="I284" s="11">
        <v>1</v>
      </c>
      <c r="J284" s="10">
        <v>13</v>
      </c>
      <c r="K284" s="11">
        <v>3</v>
      </c>
      <c r="L284" s="10">
        <v>1</v>
      </c>
      <c r="M284" s="5">
        <v>4</v>
      </c>
      <c r="N284" s="5">
        <v>1</v>
      </c>
      <c r="O284" s="5">
        <v>3</v>
      </c>
      <c r="P284" s="5">
        <v>4</v>
      </c>
      <c r="Q284" s="5">
        <v>2</v>
      </c>
      <c r="R284" s="11" t="s">
        <v>486</v>
      </c>
      <c r="S284" s="10">
        <v>1</v>
      </c>
      <c r="T284" s="5">
        <v>4</v>
      </c>
      <c r="U284" s="5">
        <v>7</v>
      </c>
      <c r="V284" s="5">
        <v>2</v>
      </c>
      <c r="W284" s="11">
        <v>1</v>
      </c>
      <c r="X284" s="10"/>
    </row>
    <row r="285" spans="1:24" x14ac:dyDescent="0.35">
      <c r="A285" s="11"/>
      <c r="B285" s="8" t="s">
        <v>449</v>
      </c>
      <c r="C285" s="9" t="s">
        <v>511</v>
      </c>
      <c r="D285" s="10" t="s">
        <v>511</v>
      </c>
      <c r="E285" s="5" t="s">
        <v>486</v>
      </c>
      <c r="F285" s="5" t="s">
        <v>511</v>
      </c>
      <c r="G285" s="5" t="s">
        <v>511</v>
      </c>
      <c r="H285" s="5" t="s">
        <v>511</v>
      </c>
      <c r="I285" s="11" t="s">
        <v>511</v>
      </c>
      <c r="J285" s="10" t="s">
        <v>511</v>
      </c>
      <c r="K285" s="11" t="s">
        <v>511</v>
      </c>
      <c r="L285" s="10" t="s">
        <v>511</v>
      </c>
      <c r="M285" s="5" t="s">
        <v>511</v>
      </c>
      <c r="N285" s="5" t="s">
        <v>511</v>
      </c>
      <c r="O285" s="5" t="s">
        <v>511</v>
      </c>
      <c r="P285" s="14">
        <v>0.01</v>
      </c>
      <c r="Q285" s="14">
        <v>0.01</v>
      </c>
      <c r="R285" s="11" t="s">
        <v>486</v>
      </c>
      <c r="S285" s="10" t="s">
        <v>511</v>
      </c>
      <c r="T285" s="5" t="s">
        <v>511</v>
      </c>
      <c r="U285" s="14">
        <v>0.01</v>
      </c>
      <c r="V285" s="5" t="s">
        <v>511</v>
      </c>
      <c r="W285" s="11" t="s">
        <v>511</v>
      </c>
      <c r="X285" s="10"/>
    </row>
    <row r="286" spans="1:24" x14ac:dyDescent="0.35">
      <c r="A286" s="11"/>
      <c r="B286" s="8" t="s">
        <v>449</v>
      </c>
      <c r="C286" s="10" t="s">
        <v>449</v>
      </c>
      <c r="D286" s="10" t="s">
        <v>449</v>
      </c>
      <c r="E286" s="5" t="s">
        <v>449</v>
      </c>
      <c r="F286" s="5" t="s">
        <v>449</v>
      </c>
      <c r="G286" s="5" t="s">
        <v>449</v>
      </c>
      <c r="H286" s="5" t="s">
        <v>449</v>
      </c>
      <c r="I286" s="11" t="s">
        <v>449</v>
      </c>
      <c r="J286" s="10" t="s">
        <v>449</v>
      </c>
      <c r="K286" s="11" t="s">
        <v>449</v>
      </c>
      <c r="L286" s="10" t="s">
        <v>449</v>
      </c>
      <c r="M286" s="5" t="s">
        <v>449</v>
      </c>
      <c r="N286" s="5" t="s">
        <v>449</v>
      </c>
      <c r="O286" s="5" t="s">
        <v>449</v>
      </c>
      <c r="P286" s="5" t="s">
        <v>449</v>
      </c>
      <c r="Q286" s="5" t="s">
        <v>759</v>
      </c>
      <c r="R286" s="11" t="s">
        <v>449</v>
      </c>
      <c r="S286" s="10" t="s">
        <v>449</v>
      </c>
      <c r="T286" s="5" t="s">
        <v>449</v>
      </c>
      <c r="U286" s="5" t="s">
        <v>449</v>
      </c>
      <c r="V286" s="5" t="s">
        <v>449</v>
      </c>
      <c r="W286" s="11" t="s">
        <v>449</v>
      </c>
      <c r="X286" s="10"/>
    </row>
    <row r="287" spans="1:24" x14ac:dyDescent="0.35">
      <c r="A287" s="11"/>
      <c r="B287" s="22" t="s">
        <v>1855</v>
      </c>
      <c r="C287" s="23" t="s">
        <v>486</v>
      </c>
      <c r="D287" s="24" t="s">
        <v>486</v>
      </c>
      <c r="E287" s="25" t="s">
        <v>486</v>
      </c>
      <c r="F287" s="25" t="s">
        <v>486</v>
      </c>
      <c r="G287" s="25" t="s">
        <v>486</v>
      </c>
      <c r="H287" s="25" t="s">
        <v>486</v>
      </c>
      <c r="I287" s="26" t="s">
        <v>486</v>
      </c>
      <c r="J287" s="24" t="s">
        <v>486</v>
      </c>
      <c r="K287" s="26" t="s">
        <v>486</v>
      </c>
      <c r="L287" s="24" t="s">
        <v>486</v>
      </c>
      <c r="M287" s="25" t="s">
        <v>486</v>
      </c>
      <c r="N287" s="25" t="s">
        <v>486</v>
      </c>
      <c r="O287" s="25" t="s">
        <v>486</v>
      </c>
      <c r="P287" s="25" t="s">
        <v>486</v>
      </c>
      <c r="Q287" s="25" t="s">
        <v>486</v>
      </c>
      <c r="R287" s="26" t="s">
        <v>486</v>
      </c>
      <c r="S287" s="24" t="s">
        <v>486</v>
      </c>
      <c r="T287" s="25" t="s">
        <v>486</v>
      </c>
      <c r="U287" s="25" t="s">
        <v>486</v>
      </c>
      <c r="V287" s="25" t="s">
        <v>486</v>
      </c>
      <c r="W287" s="26" t="s">
        <v>486</v>
      </c>
      <c r="X287" s="10"/>
    </row>
    <row r="288" spans="1:24" x14ac:dyDescent="0.35">
      <c r="A288" s="11"/>
      <c r="B288" s="22" t="s">
        <v>449</v>
      </c>
      <c r="C288" s="23" t="s">
        <v>486</v>
      </c>
      <c r="D288" s="24" t="s">
        <v>486</v>
      </c>
      <c r="E288" s="25" t="s">
        <v>486</v>
      </c>
      <c r="F288" s="25" t="s">
        <v>486</v>
      </c>
      <c r="G288" s="25" t="s">
        <v>486</v>
      </c>
      <c r="H288" s="25" t="s">
        <v>486</v>
      </c>
      <c r="I288" s="26" t="s">
        <v>486</v>
      </c>
      <c r="J288" s="24" t="s">
        <v>486</v>
      </c>
      <c r="K288" s="26" t="s">
        <v>486</v>
      </c>
      <c r="L288" s="24" t="s">
        <v>486</v>
      </c>
      <c r="M288" s="25" t="s">
        <v>486</v>
      </c>
      <c r="N288" s="25" t="s">
        <v>486</v>
      </c>
      <c r="O288" s="25" t="s">
        <v>486</v>
      </c>
      <c r="P288" s="25" t="s">
        <v>486</v>
      </c>
      <c r="Q288" s="25" t="s">
        <v>486</v>
      </c>
      <c r="R288" s="26" t="s">
        <v>486</v>
      </c>
      <c r="S288" s="24" t="s">
        <v>486</v>
      </c>
      <c r="T288" s="25" t="s">
        <v>486</v>
      </c>
      <c r="U288" s="25" t="s">
        <v>486</v>
      </c>
      <c r="V288" s="25" t="s">
        <v>486</v>
      </c>
      <c r="W288" s="26" t="s">
        <v>486</v>
      </c>
      <c r="X288" s="10"/>
    </row>
    <row r="289" spans="1:24" x14ac:dyDescent="0.35">
      <c r="A289" s="11"/>
      <c r="B289" s="8" t="s">
        <v>1856</v>
      </c>
      <c r="C289" s="9">
        <v>7</v>
      </c>
      <c r="D289" s="10">
        <v>2</v>
      </c>
      <c r="E289" s="5" t="s">
        <v>486</v>
      </c>
      <c r="F289" s="5">
        <v>1</v>
      </c>
      <c r="G289" s="5" t="s">
        <v>486</v>
      </c>
      <c r="H289" s="5">
        <v>4</v>
      </c>
      <c r="I289" s="11" t="s">
        <v>486</v>
      </c>
      <c r="J289" s="10">
        <v>6</v>
      </c>
      <c r="K289" s="11">
        <v>1</v>
      </c>
      <c r="L289" s="10">
        <v>4</v>
      </c>
      <c r="M289" s="5" t="s">
        <v>486</v>
      </c>
      <c r="N289" s="5">
        <v>1</v>
      </c>
      <c r="O289" s="5">
        <v>1</v>
      </c>
      <c r="P289" s="5">
        <v>1</v>
      </c>
      <c r="Q289" s="5" t="s">
        <v>486</v>
      </c>
      <c r="R289" s="11" t="s">
        <v>486</v>
      </c>
      <c r="S289" s="10" t="s">
        <v>486</v>
      </c>
      <c r="T289" s="5" t="s">
        <v>486</v>
      </c>
      <c r="U289" s="5">
        <v>3</v>
      </c>
      <c r="V289" s="5">
        <v>1</v>
      </c>
      <c r="W289" s="11">
        <v>2</v>
      </c>
      <c r="X289" s="10"/>
    </row>
    <row r="290" spans="1:24" x14ac:dyDescent="0.35">
      <c r="A290" s="11"/>
      <c r="B290" s="8" t="s">
        <v>449</v>
      </c>
      <c r="C290" s="9" t="s">
        <v>511</v>
      </c>
      <c r="D290" s="10" t="s">
        <v>511</v>
      </c>
      <c r="E290" s="5" t="s">
        <v>486</v>
      </c>
      <c r="F290" s="5" t="s">
        <v>511</v>
      </c>
      <c r="G290" s="5" t="s">
        <v>486</v>
      </c>
      <c r="H290" s="5" t="s">
        <v>511</v>
      </c>
      <c r="I290" s="11" t="s">
        <v>486</v>
      </c>
      <c r="J290" s="10" t="s">
        <v>511</v>
      </c>
      <c r="K290" s="11" t="s">
        <v>511</v>
      </c>
      <c r="L290" s="10" t="s">
        <v>511</v>
      </c>
      <c r="M290" s="5" t="s">
        <v>486</v>
      </c>
      <c r="N290" s="5" t="s">
        <v>511</v>
      </c>
      <c r="O290" s="5" t="s">
        <v>511</v>
      </c>
      <c r="P290" s="5" t="s">
        <v>511</v>
      </c>
      <c r="Q290" s="5" t="s">
        <v>486</v>
      </c>
      <c r="R290" s="11" t="s">
        <v>486</v>
      </c>
      <c r="S290" s="10" t="s">
        <v>486</v>
      </c>
      <c r="T290" s="5" t="s">
        <v>486</v>
      </c>
      <c r="U290" s="5" t="s">
        <v>511</v>
      </c>
      <c r="V290" s="5" t="s">
        <v>511</v>
      </c>
      <c r="W290" s="11" t="s">
        <v>511</v>
      </c>
      <c r="X290" s="10"/>
    </row>
    <row r="291" spans="1:24" x14ac:dyDescent="0.35">
      <c r="A291" s="11"/>
      <c r="B291" s="22" t="s">
        <v>1857</v>
      </c>
      <c r="C291" s="23">
        <v>46</v>
      </c>
      <c r="D291" s="24">
        <v>16</v>
      </c>
      <c r="E291" s="25">
        <v>2</v>
      </c>
      <c r="F291" s="25">
        <v>11</v>
      </c>
      <c r="G291" s="25">
        <v>9</v>
      </c>
      <c r="H291" s="25">
        <v>3</v>
      </c>
      <c r="I291" s="26">
        <v>3</v>
      </c>
      <c r="J291" s="24">
        <v>42</v>
      </c>
      <c r="K291" s="26">
        <v>3</v>
      </c>
      <c r="L291" s="24">
        <v>6</v>
      </c>
      <c r="M291" s="25">
        <v>16</v>
      </c>
      <c r="N291" s="25">
        <v>5</v>
      </c>
      <c r="O291" s="25">
        <v>10</v>
      </c>
      <c r="P291" s="25">
        <v>6</v>
      </c>
      <c r="Q291" s="25">
        <v>1</v>
      </c>
      <c r="R291" s="26" t="s">
        <v>511</v>
      </c>
      <c r="S291" s="24">
        <v>4</v>
      </c>
      <c r="T291" s="25">
        <v>17</v>
      </c>
      <c r="U291" s="25">
        <v>12</v>
      </c>
      <c r="V291" s="25">
        <v>4</v>
      </c>
      <c r="W291" s="26">
        <v>2</v>
      </c>
      <c r="X291" s="10"/>
    </row>
    <row r="292" spans="1:24" x14ac:dyDescent="0.35">
      <c r="A292" s="11"/>
      <c r="B292" s="22" t="s">
        <v>449</v>
      </c>
      <c r="C292" s="27">
        <v>0.01</v>
      </c>
      <c r="D292" s="28">
        <v>0.01</v>
      </c>
      <c r="E292" s="29">
        <v>0.01</v>
      </c>
      <c r="F292" s="29">
        <v>0.01</v>
      </c>
      <c r="G292" s="29">
        <v>0.01</v>
      </c>
      <c r="H292" s="25" t="s">
        <v>511</v>
      </c>
      <c r="I292" s="30">
        <v>0.01</v>
      </c>
      <c r="J292" s="28">
        <v>0.01</v>
      </c>
      <c r="K292" s="26" t="s">
        <v>511</v>
      </c>
      <c r="L292" s="28">
        <v>0.01</v>
      </c>
      <c r="M292" s="29">
        <v>0.01</v>
      </c>
      <c r="N292" s="29">
        <v>0.01</v>
      </c>
      <c r="O292" s="29">
        <v>0.01</v>
      </c>
      <c r="P292" s="29">
        <v>0.01</v>
      </c>
      <c r="Q292" s="29">
        <v>0.01</v>
      </c>
      <c r="R292" s="26" t="s">
        <v>511</v>
      </c>
      <c r="S292" s="24" t="s">
        <v>511</v>
      </c>
      <c r="T292" s="29">
        <v>0.01</v>
      </c>
      <c r="U292" s="29">
        <v>0.01</v>
      </c>
      <c r="V292" s="29">
        <v>0.01</v>
      </c>
      <c r="W292" s="26" t="s">
        <v>511</v>
      </c>
      <c r="X292" s="10"/>
    </row>
    <row r="293" spans="1:24" x14ac:dyDescent="0.35">
      <c r="A293" s="11"/>
      <c r="B293" s="22" t="s">
        <v>449</v>
      </c>
      <c r="C293" s="24" t="s">
        <v>449</v>
      </c>
      <c r="D293" s="24" t="s">
        <v>449</v>
      </c>
      <c r="E293" s="25" t="s">
        <v>449</v>
      </c>
      <c r="F293" s="25" t="s">
        <v>449</v>
      </c>
      <c r="G293" s="25" t="s">
        <v>449</v>
      </c>
      <c r="H293" s="25" t="s">
        <v>449</v>
      </c>
      <c r="I293" s="26" t="s">
        <v>449</v>
      </c>
      <c r="J293" s="24" t="s">
        <v>505</v>
      </c>
      <c r="K293" s="26" t="s">
        <v>449</v>
      </c>
      <c r="L293" s="24" t="s">
        <v>449</v>
      </c>
      <c r="M293" s="25" t="s">
        <v>449</v>
      </c>
      <c r="N293" s="25" t="s">
        <v>449</v>
      </c>
      <c r="O293" s="25" t="s">
        <v>449</v>
      </c>
      <c r="P293" s="25" t="s">
        <v>449</v>
      </c>
      <c r="Q293" s="25" t="s">
        <v>449</v>
      </c>
      <c r="R293" s="26" t="s">
        <v>449</v>
      </c>
      <c r="S293" s="24" t="s">
        <v>449</v>
      </c>
      <c r="T293" s="25" t="s">
        <v>449</v>
      </c>
      <c r="U293" s="25" t="s">
        <v>449</v>
      </c>
      <c r="V293" s="25" t="s">
        <v>449</v>
      </c>
      <c r="W293" s="26" t="s">
        <v>449</v>
      </c>
      <c r="X293" s="10"/>
    </row>
    <row r="294" spans="1:24" x14ac:dyDescent="0.35">
      <c r="A294" s="11"/>
      <c r="B294" s="8" t="s">
        <v>1858</v>
      </c>
      <c r="C294" s="9" t="s">
        <v>486</v>
      </c>
      <c r="D294" s="10" t="s">
        <v>486</v>
      </c>
      <c r="E294" s="5" t="s">
        <v>486</v>
      </c>
      <c r="F294" s="5" t="s">
        <v>486</v>
      </c>
      <c r="G294" s="5" t="s">
        <v>486</v>
      </c>
      <c r="H294" s="5" t="s">
        <v>486</v>
      </c>
      <c r="I294" s="11" t="s">
        <v>486</v>
      </c>
      <c r="J294" s="10" t="s">
        <v>486</v>
      </c>
      <c r="K294" s="11" t="s">
        <v>486</v>
      </c>
      <c r="L294" s="10" t="s">
        <v>486</v>
      </c>
      <c r="M294" s="5" t="s">
        <v>486</v>
      </c>
      <c r="N294" s="5" t="s">
        <v>486</v>
      </c>
      <c r="O294" s="5" t="s">
        <v>486</v>
      </c>
      <c r="P294" s="5" t="s">
        <v>486</v>
      </c>
      <c r="Q294" s="5" t="s">
        <v>486</v>
      </c>
      <c r="R294" s="11" t="s">
        <v>486</v>
      </c>
      <c r="S294" s="10" t="s">
        <v>486</v>
      </c>
      <c r="T294" s="5" t="s">
        <v>486</v>
      </c>
      <c r="U294" s="5" t="s">
        <v>486</v>
      </c>
      <c r="V294" s="5" t="s">
        <v>486</v>
      </c>
      <c r="W294" s="11" t="s">
        <v>486</v>
      </c>
      <c r="X294" s="10"/>
    </row>
    <row r="295" spans="1:24" x14ac:dyDescent="0.35">
      <c r="A295" s="11"/>
      <c r="B295" s="8" t="s">
        <v>449</v>
      </c>
      <c r="C295" s="9" t="s">
        <v>486</v>
      </c>
      <c r="D295" s="10" t="s">
        <v>486</v>
      </c>
      <c r="E295" s="5" t="s">
        <v>486</v>
      </c>
      <c r="F295" s="5" t="s">
        <v>486</v>
      </c>
      <c r="G295" s="5" t="s">
        <v>486</v>
      </c>
      <c r="H295" s="5" t="s">
        <v>486</v>
      </c>
      <c r="I295" s="11" t="s">
        <v>486</v>
      </c>
      <c r="J295" s="10" t="s">
        <v>486</v>
      </c>
      <c r="K295" s="11" t="s">
        <v>486</v>
      </c>
      <c r="L295" s="10" t="s">
        <v>486</v>
      </c>
      <c r="M295" s="5" t="s">
        <v>486</v>
      </c>
      <c r="N295" s="5" t="s">
        <v>486</v>
      </c>
      <c r="O295" s="5" t="s">
        <v>486</v>
      </c>
      <c r="P295" s="5" t="s">
        <v>486</v>
      </c>
      <c r="Q295" s="5" t="s">
        <v>486</v>
      </c>
      <c r="R295" s="11" t="s">
        <v>486</v>
      </c>
      <c r="S295" s="10" t="s">
        <v>486</v>
      </c>
      <c r="T295" s="5" t="s">
        <v>486</v>
      </c>
      <c r="U295" s="5" t="s">
        <v>486</v>
      </c>
      <c r="V295" s="5" t="s">
        <v>486</v>
      </c>
      <c r="W295" s="11" t="s">
        <v>486</v>
      </c>
      <c r="X295" s="10"/>
    </row>
    <row r="296" spans="1:24" x14ac:dyDescent="0.35">
      <c r="A296" s="11"/>
      <c r="B296" s="22" t="s">
        <v>1859</v>
      </c>
      <c r="C296" s="23">
        <v>46</v>
      </c>
      <c r="D296" s="24">
        <v>22</v>
      </c>
      <c r="E296" s="25">
        <v>3</v>
      </c>
      <c r="F296" s="25">
        <v>10</v>
      </c>
      <c r="G296" s="25">
        <v>6</v>
      </c>
      <c r="H296" s="25">
        <v>3</v>
      </c>
      <c r="I296" s="26">
        <v>2</v>
      </c>
      <c r="J296" s="24">
        <v>45</v>
      </c>
      <c r="K296" s="26">
        <v>1</v>
      </c>
      <c r="L296" s="24">
        <v>4</v>
      </c>
      <c r="M296" s="25">
        <v>12</v>
      </c>
      <c r="N296" s="25">
        <v>8</v>
      </c>
      <c r="O296" s="25">
        <v>10</v>
      </c>
      <c r="P296" s="25">
        <v>8</v>
      </c>
      <c r="Q296" s="25">
        <v>2</v>
      </c>
      <c r="R296" s="26">
        <v>2</v>
      </c>
      <c r="S296" s="24">
        <v>1</v>
      </c>
      <c r="T296" s="25">
        <v>13</v>
      </c>
      <c r="U296" s="25">
        <v>17</v>
      </c>
      <c r="V296" s="25">
        <v>6</v>
      </c>
      <c r="W296" s="26">
        <v>1</v>
      </c>
      <c r="X296" s="10"/>
    </row>
    <row r="297" spans="1:24" x14ac:dyDescent="0.35">
      <c r="A297" s="11"/>
      <c r="B297" s="22" t="s">
        <v>449</v>
      </c>
      <c r="C297" s="27">
        <v>0.01</v>
      </c>
      <c r="D297" s="28">
        <v>0.01</v>
      </c>
      <c r="E297" s="29">
        <v>0.01</v>
      </c>
      <c r="F297" s="29">
        <v>0.01</v>
      </c>
      <c r="G297" s="29">
        <v>0.01</v>
      </c>
      <c r="H297" s="25" t="s">
        <v>511</v>
      </c>
      <c r="I297" s="26" t="s">
        <v>511</v>
      </c>
      <c r="J297" s="28">
        <v>0.01</v>
      </c>
      <c r="K297" s="26" t="s">
        <v>511</v>
      </c>
      <c r="L297" s="24" t="s">
        <v>511</v>
      </c>
      <c r="M297" s="29">
        <v>0.01</v>
      </c>
      <c r="N297" s="29">
        <v>0.02</v>
      </c>
      <c r="O297" s="29">
        <v>0.01</v>
      </c>
      <c r="P297" s="29">
        <v>0.01</v>
      </c>
      <c r="Q297" s="29">
        <v>0.01</v>
      </c>
      <c r="R297" s="30">
        <v>0.01</v>
      </c>
      <c r="S297" s="24" t="s">
        <v>511</v>
      </c>
      <c r="T297" s="29">
        <v>0.01</v>
      </c>
      <c r="U297" s="29">
        <v>0.01</v>
      </c>
      <c r="V297" s="29">
        <v>0.01</v>
      </c>
      <c r="W297" s="26" t="s">
        <v>511</v>
      </c>
      <c r="X297" s="10"/>
    </row>
    <row r="298" spans="1:24" x14ac:dyDescent="0.35">
      <c r="A298" s="11"/>
      <c r="B298" s="22" t="s">
        <v>449</v>
      </c>
      <c r="C298" s="24" t="s">
        <v>1895</v>
      </c>
      <c r="D298" s="24" t="s">
        <v>449</v>
      </c>
      <c r="E298" s="25" t="s">
        <v>449</v>
      </c>
      <c r="F298" s="25" t="s">
        <v>449</v>
      </c>
      <c r="G298" s="25" t="s">
        <v>449</v>
      </c>
      <c r="H298" s="25" t="s">
        <v>449</v>
      </c>
      <c r="I298" s="26" t="s">
        <v>449</v>
      </c>
      <c r="J298" s="24" t="s">
        <v>514</v>
      </c>
      <c r="K298" s="26" t="s">
        <v>449</v>
      </c>
      <c r="L298" s="24" t="s">
        <v>449</v>
      </c>
      <c r="M298" s="25" t="s">
        <v>449</v>
      </c>
      <c r="N298" s="25" t="s">
        <v>759</v>
      </c>
      <c r="O298" s="25" t="s">
        <v>449</v>
      </c>
      <c r="P298" s="25" t="s">
        <v>449</v>
      </c>
      <c r="Q298" s="25" t="s">
        <v>449</v>
      </c>
      <c r="R298" s="26" t="s">
        <v>449</v>
      </c>
      <c r="S298" s="24" t="s">
        <v>449</v>
      </c>
      <c r="T298" s="25" t="s">
        <v>449</v>
      </c>
      <c r="U298" s="25" t="s">
        <v>842</v>
      </c>
      <c r="V298" s="25" t="s">
        <v>842</v>
      </c>
      <c r="W298" s="26" t="s">
        <v>449</v>
      </c>
      <c r="X298" s="10"/>
    </row>
    <row r="299" spans="1:24" x14ac:dyDescent="0.35">
      <c r="A299" s="11"/>
      <c r="B299" s="8" t="s">
        <v>1860</v>
      </c>
      <c r="C299" s="9" t="s">
        <v>486</v>
      </c>
      <c r="D299" s="10" t="s">
        <v>486</v>
      </c>
      <c r="E299" s="5" t="s">
        <v>486</v>
      </c>
      <c r="F299" s="5" t="s">
        <v>486</v>
      </c>
      <c r="G299" s="5" t="s">
        <v>486</v>
      </c>
      <c r="H299" s="5" t="s">
        <v>486</v>
      </c>
      <c r="I299" s="11" t="s">
        <v>486</v>
      </c>
      <c r="J299" s="10" t="s">
        <v>486</v>
      </c>
      <c r="K299" s="11" t="s">
        <v>486</v>
      </c>
      <c r="L299" s="10" t="s">
        <v>486</v>
      </c>
      <c r="M299" s="5" t="s">
        <v>486</v>
      </c>
      <c r="N299" s="5" t="s">
        <v>486</v>
      </c>
      <c r="O299" s="5" t="s">
        <v>486</v>
      </c>
      <c r="P299" s="5" t="s">
        <v>486</v>
      </c>
      <c r="Q299" s="5" t="s">
        <v>486</v>
      </c>
      <c r="R299" s="11" t="s">
        <v>486</v>
      </c>
      <c r="S299" s="10" t="s">
        <v>486</v>
      </c>
      <c r="T299" s="5" t="s">
        <v>486</v>
      </c>
      <c r="U299" s="5" t="s">
        <v>486</v>
      </c>
      <c r="V299" s="5" t="s">
        <v>486</v>
      </c>
      <c r="W299" s="11" t="s">
        <v>486</v>
      </c>
      <c r="X299" s="10"/>
    </row>
    <row r="300" spans="1:24" x14ac:dyDescent="0.35">
      <c r="A300" s="11"/>
      <c r="B300" s="8" t="s">
        <v>449</v>
      </c>
      <c r="C300" s="9" t="s">
        <v>486</v>
      </c>
      <c r="D300" s="10" t="s">
        <v>486</v>
      </c>
      <c r="E300" s="5" t="s">
        <v>486</v>
      </c>
      <c r="F300" s="5" t="s">
        <v>486</v>
      </c>
      <c r="G300" s="5" t="s">
        <v>486</v>
      </c>
      <c r="H300" s="5" t="s">
        <v>486</v>
      </c>
      <c r="I300" s="11" t="s">
        <v>486</v>
      </c>
      <c r="J300" s="10" t="s">
        <v>486</v>
      </c>
      <c r="K300" s="11" t="s">
        <v>486</v>
      </c>
      <c r="L300" s="10" t="s">
        <v>486</v>
      </c>
      <c r="M300" s="5" t="s">
        <v>486</v>
      </c>
      <c r="N300" s="5" t="s">
        <v>486</v>
      </c>
      <c r="O300" s="5" t="s">
        <v>486</v>
      </c>
      <c r="P300" s="5" t="s">
        <v>486</v>
      </c>
      <c r="Q300" s="5" t="s">
        <v>486</v>
      </c>
      <c r="R300" s="11" t="s">
        <v>486</v>
      </c>
      <c r="S300" s="10" t="s">
        <v>486</v>
      </c>
      <c r="T300" s="5" t="s">
        <v>486</v>
      </c>
      <c r="U300" s="5" t="s">
        <v>486</v>
      </c>
      <c r="V300" s="5" t="s">
        <v>486</v>
      </c>
      <c r="W300" s="11" t="s">
        <v>486</v>
      </c>
      <c r="X300" s="10"/>
    </row>
    <row r="301" spans="1:24" x14ac:dyDescent="0.35">
      <c r="A301" s="11"/>
      <c r="B301" s="22" t="s">
        <v>1861</v>
      </c>
      <c r="C301" s="23">
        <v>22</v>
      </c>
      <c r="D301" s="24">
        <v>6</v>
      </c>
      <c r="E301" s="25">
        <v>2</v>
      </c>
      <c r="F301" s="25">
        <v>3</v>
      </c>
      <c r="G301" s="25">
        <v>3</v>
      </c>
      <c r="H301" s="25">
        <v>3</v>
      </c>
      <c r="I301" s="26">
        <v>4</v>
      </c>
      <c r="J301" s="24">
        <v>22</v>
      </c>
      <c r="K301" s="26" t="s">
        <v>486</v>
      </c>
      <c r="L301" s="24">
        <v>3</v>
      </c>
      <c r="M301" s="25">
        <v>6</v>
      </c>
      <c r="N301" s="25">
        <v>3</v>
      </c>
      <c r="O301" s="25">
        <v>4</v>
      </c>
      <c r="P301" s="25">
        <v>3</v>
      </c>
      <c r="Q301" s="25" t="s">
        <v>511</v>
      </c>
      <c r="R301" s="26" t="s">
        <v>486</v>
      </c>
      <c r="S301" s="24">
        <v>3</v>
      </c>
      <c r="T301" s="25">
        <v>9</v>
      </c>
      <c r="U301" s="25">
        <v>7</v>
      </c>
      <c r="V301" s="25" t="s">
        <v>511</v>
      </c>
      <c r="W301" s="26" t="s">
        <v>511</v>
      </c>
      <c r="X301" s="10"/>
    </row>
    <row r="302" spans="1:24" x14ac:dyDescent="0.35">
      <c r="A302" s="11"/>
      <c r="B302" s="22" t="s">
        <v>449</v>
      </c>
      <c r="C302" s="23" t="s">
        <v>511</v>
      </c>
      <c r="D302" s="24" t="s">
        <v>511</v>
      </c>
      <c r="E302" s="29">
        <v>0.01</v>
      </c>
      <c r="F302" s="25" t="s">
        <v>511</v>
      </c>
      <c r="G302" s="25" t="s">
        <v>511</v>
      </c>
      <c r="H302" s="25" t="s">
        <v>511</v>
      </c>
      <c r="I302" s="30">
        <v>0.01</v>
      </c>
      <c r="J302" s="28">
        <v>0.01</v>
      </c>
      <c r="K302" s="26" t="s">
        <v>486</v>
      </c>
      <c r="L302" s="24" t="s">
        <v>511</v>
      </c>
      <c r="M302" s="25" t="s">
        <v>511</v>
      </c>
      <c r="N302" s="29">
        <v>0.01</v>
      </c>
      <c r="O302" s="25" t="s">
        <v>511</v>
      </c>
      <c r="P302" s="25" t="s">
        <v>511</v>
      </c>
      <c r="Q302" s="25" t="s">
        <v>511</v>
      </c>
      <c r="R302" s="26" t="s">
        <v>486</v>
      </c>
      <c r="S302" s="24" t="s">
        <v>511</v>
      </c>
      <c r="T302" s="29">
        <v>0.01</v>
      </c>
      <c r="U302" s="29">
        <v>0.01</v>
      </c>
      <c r="V302" s="25" t="s">
        <v>511</v>
      </c>
      <c r="W302" s="26" t="s">
        <v>511</v>
      </c>
      <c r="X302" s="10"/>
    </row>
    <row r="303" spans="1:24" x14ac:dyDescent="0.35">
      <c r="A303" s="11"/>
      <c r="B303" s="22" t="s">
        <v>449</v>
      </c>
      <c r="C303" s="24" t="s">
        <v>449</v>
      </c>
      <c r="D303" s="24" t="s">
        <v>449</v>
      </c>
      <c r="E303" s="25" t="s">
        <v>449</v>
      </c>
      <c r="F303" s="25" t="s">
        <v>449</v>
      </c>
      <c r="G303" s="25" t="s">
        <v>449</v>
      </c>
      <c r="H303" s="25" t="s">
        <v>449</v>
      </c>
      <c r="I303" s="26" t="s">
        <v>449</v>
      </c>
      <c r="J303" s="24" t="s">
        <v>505</v>
      </c>
      <c r="K303" s="26" t="s">
        <v>449</v>
      </c>
      <c r="L303" s="24" t="s">
        <v>449</v>
      </c>
      <c r="M303" s="25" t="s">
        <v>449</v>
      </c>
      <c r="N303" s="25" t="s">
        <v>449</v>
      </c>
      <c r="O303" s="25" t="s">
        <v>449</v>
      </c>
      <c r="P303" s="25" t="s">
        <v>449</v>
      </c>
      <c r="Q303" s="25" t="s">
        <v>449</v>
      </c>
      <c r="R303" s="26" t="s">
        <v>449</v>
      </c>
      <c r="S303" s="24" t="s">
        <v>449</v>
      </c>
      <c r="T303" s="25" t="s">
        <v>449</v>
      </c>
      <c r="U303" s="25" t="s">
        <v>449</v>
      </c>
      <c r="V303" s="25" t="s">
        <v>449</v>
      </c>
      <c r="W303" s="26" t="s">
        <v>449</v>
      </c>
      <c r="X303" s="10"/>
    </row>
    <row r="304" spans="1:24" x14ac:dyDescent="0.35">
      <c r="A304" s="11"/>
      <c r="B304" s="8" t="s">
        <v>1862</v>
      </c>
      <c r="C304" s="9">
        <v>9</v>
      </c>
      <c r="D304" s="10">
        <v>2</v>
      </c>
      <c r="E304" s="5">
        <v>1</v>
      </c>
      <c r="F304" s="5">
        <v>2</v>
      </c>
      <c r="G304" s="5">
        <v>2</v>
      </c>
      <c r="H304" s="5">
        <v>2</v>
      </c>
      <c r="I304" s="11" t="s">
        <v>511</v>
      </c>
      <c r="J304" s="10">
        <v>8</v>
      </c>
      <c r="K304" s="11">
        <v>1</v>
      </c>
      <c r="L304" s="10">
        <v>3</v>
      </c>
      <c r="M304" s="5">
        <v>2</v>
      </c>
      <c r="N304" s="5" t="s">
        <v>486</v>
      </c>
      <c r="O304" s="5">
        <v>2</v>
      </c>
      <c r="P304" s="5">
        <v>1</v>
      </c>
      <c r="Q304" s="5" t="s">
        <v>486</v>
      </c>
      <c r="R304" s="11" t="s">
        <v>511</v>
      </c>
      <c r="S304" s="10">
        <v>3</v>
      </c>
      <c r="T304" s="5">
        <v>4</v>
      </c>
      <c r="U304" s="5">
        <v>1</v>
      </c>
      <c r="V304" s="5" t="s">
        <v>486</v>
      </c>
      <c r="W304" s="11" t="s">
        <v>511</v>
      </c>
      <c r="X304" s="10"/>
    </row>
    <row r="305" spans="1:24" x14ac:dyDescent="0.35">
      <c r="A305" s="11"/>
      <c r="B305" s="8" t="s">
        <v>449</v>
      </c>
      <c r="C305" s="9" t="s">
        <v>511</v>
      </c>
      <c r="D305" s="10" t="s">
        <v>511</v>
      </c>
      <c r="E305" s="5" t="s">
        <v>511</v>
      </c>
      <c r="F305" s="5" t="s">
        <v>511</v>
      </c>
      <c r="G305" s="5" t="s">
        <v>511</v>
      </c>
      <c r="H305" s="5" t="s">
        <v>511</v>
      </c>
      <c r="I305" s="11" t="s">
        <v>511</v>
      </c>
      <c r="J305" s="10" t="s">
        <v>511</v>
      </c>
      <c r="K305" s="11" t="s">
        <v>511</v>
      </c>
      <c r="L305" s="10" t="s">
        <v>511</v>
      </c>
      <c r="M305" s="5" t="s">
        <v>511</v>
      </c>
      <c r="N305" s="5" t="s">
        <v>486</v>
      </c>
      <c r="O305" s="5" t="s">
        <v>511</v>
      </c>
      <c r="P305" s="5" t="s">
        <v>511</v>
      </c>
      <c r="Q305" s="5" t="s">
        <v>486</v>
      </c>
      <c r="R305" s="11" t="s">
        <v>511</v>
      </c>
      <c r="S305" s="10" t="s">
        <v>511</v>
      </c>
      <c r="T305" s="5" t="s">
        <v>511</v>
      </c>
      <c r="U305" s="5" t="s">
        <v>511</v>
      </c>
      <c r="V305" s="5" t="s">
        <v>486</v>
      </c>
      <c r="W305" s="11" t="s">
        <v>511</v>
      </c>
      <c r="X305" s="10"/>
    </row>
    <row r="306" spans="1:24" x14ac:dyDescent="0.35">
      <c r="A306" s="11"/>
      <c r="B306" s="22" t="s">
        <v>1863</v>
      </c>
      <c r="C306" s="23">
        <v>155</v>
      </c>
      <c r="D306" s="24">
        <v>70</v>
      </c>
      <c r="E306" s="25">
        <v>5</v>
      </c>
      <c r="F306" s="25">
        <v>33</v>
      </c>
      <c r="G306" s="25">
        <v>15</v>
      </c>
      <c r="H306" s="25">
        <v>23</v>
      </c>
      <c r="I306" s="26">
        <v>6</v>
      </c>
      <c r="J306" s="24">
        <v>115</v>
      </c>
      <c r="K306" s="26">
        <v>39</v>
      </c>
      <c r="L306" s="24">
        <v>21</v>
      </c>
      <c r="M306" s="25">
        <v>30</v>
      </c>
      <c r="N306" s="25">
        <v>10</v>
      </c>
      <c r="O306" s="25">
        <v>49</v>
      </c>
      <c r="P306" s="25">
        <v>29</v>
      </c>
      <c r="Q306" s="25">
        <v>5</v>
      </c>
      <c r="R306" s="26">
        <v>8</v>
      </c>
      <c r="S306" s="24">
        <v>24</v>
      </c>
      <c r="T306" s="25">
        <v>26</v>
      </c>
      <c r="U306" s="25">
        <v>43</v>
      </c>
      <c r="V306" s="25">
        <v>35</v>
      </c>
      <c r="W306" s="26">
        <v>9</v>
      </c>
      <c r="X306" s="10"/>
    </row>
    <row r="307" spans="1:24" x14ac:dyDescent="0.35">
      <c r="A307" s="11"/>
      <c r="B307" s="22" t="s">
        <v>449</v>
      </c>
      <c r="C307" s="27">
        <v>0.03</v>
      </c>
      <c r="D307" s="28">
        <v>0.03</v>
      </c>
      <c r="E307" s="29">
        <v>0.01</v>
      </c>
      <c r="F307" s="29">
        <v>0.03</v>
      </c>
      <c r="G307" s="29">
        <v>0.02</v>
      </c>
      <c r="H307" s="29">
        <v>0.03</v>
      </c>
      <c r="I307" s="30">
        <v>0.02</v>
      </c>
      <c r="J307" s="28">
        <v>0.03</v>
      </c>
      <c r="K307" s="30">
        <v>0.04</v>
      </c>
      <c r="L307" s="28">
        <v>0.02</v>
      </c>
      <c r="M307" s="29">
        <v>0.03</v>
      </c>
      <c r="N307" s="29">
        <v>0.03</v>
      </c>
      <c r="O307" s="29">
        <v>0.04</v>
      </c>
      <c r="P307" s="29">
        <v>0.04</v>
      </c>
      <c r="Q307" s="29">
        <v>0.02</v>
      </c>
      <c r="R307" s="30">
        <v>0.03</v>
      </c>
      <c r="S307" s="28">
        <v>0.02</v>
      </c>
      <c r="T307" s="29">
        <v>0.02</v>
      </c>
      <c r="U307" s="29">
        <v>0.03</v>
      </c>
      <c r="V307" s="29">
        <v>7.0000000000000007E-2</v>
      </c>
      <c r="W307" s="30">
        <v>0.02</v>
      </c>
      <c r="X307" s="10"/>
    </row>
    <row r="308" spans="1:24" x14ac:dyDescent="0.35">
      <c r="A308" s="11"/>
      <c r="B308" s="22" t="s">
        <v>449</v>
      </c>
      <c r="C308" s="24" t="s">
        <v>561</v>
      </c>
      <c r="D308" s="24" t="s">
        <v>449</v>
      </c>
      <c r="E308" s="25" t="s">
        <v>449</v>
      </c>
      <c r="F308" s="25" t="s">
        <v>449</v>
      </c>
      <c r="G308" s="25" t="s">
        <v>449</v>
      </c>
      <c r="H308" s="25" t="s">
        <v>449</v>
      </c>
      <c r="I308" s="26" t="s">
        <v>449</v>
      </c>
      <c r="J308" s="24" t="s">
        <v>449</v>
      </c>
      <c r="K308" s="26" t="s">
        <v>449</v>
      </c>
      <c r="L308" s="24" t="s">
        <v>449</v>
      </c>
      <c r="M308" s="25" t="s">
        <v>449</v>
      </c>
      <c r="N308" s="25" t="s">
        <v>449</v>
      </c>
      <c r="O308" s="25" t="s">
        <v>449</v>
      </c>
      <c r="P308" s="25" t="s">
        <v>449</v>
      </c>
      <c r="Q308" s="25" t="s">
        <v>449</v>
      </c>
      <c r="R308" s="26" t="s">
        <v>449</v>
      </c>
      <c r="S308" s="24" t="s">
        <v>449</v>
      </c>
      <c r="T308" s="25" t="s">
        <v>449</v>
      </c>
      <c r="U308" s="25" t="s">
        <v>561</v>
      </c>
      <c r="V308" s="25" t="s">
        <v>733</v>
      </c>
      <c r="W308" s="26" t="s">
        <v>449</v>
      </c>
      <c r="X308" s="10"/>
    </row>
    <row r="309" spans="1:24" x14ac:dyDescent="0.35">
      <c r="A309" s="11"/>
      <c r="B309" s="8" t="s">
        <v>1864</v>
      </c>
      <c r="C309" s="9">
        <v>40</v>
      </c>
      <c r="D309" s="10">
        <v>27</v>
      </c>
      <c r="E309" s="5">
        <v>2</v>
      </c>
      <c r="F309" s="5">
        <v>7</v>
      </c>
      <c r="G309" s="5" t="s">
        <v>486</v>
      </c>
      <c r="H309" s="5">
        <v>4</v>
      </c>
      <c r="I309" s="11" t="s">
        <v>486</v>
      </c>
      <c r="J309" s="10">
        <v>31</v>
      </c>
      <c r="K309" s="11">
        <v>9</v>
      </c>
      <c r="L309" s="10">
        <v>2</v>
      </c>
      <c r="M309" s="5">
        <v>7</v>
      </c>
      <c r="N309" s="5">
        <v>2</v>
      </c>
      <c r="O309" s="5">
        <v>23</v>
      </c>
      <c r="P309" s="5">
        <v>5</v>
      </c>
      <c r="Q309" s="5" t="s">
        <v>486</v>
      </c>
      <c r="R309" s="11" t="s">
        <v>486</v>
      </c>
      <c r="S309" s="10">
        <v>2</v>
      </c>
      <c r="T309" s="5">
        <v>5</v>
      </c>
      <c r="U309" s="5">
        <v>13</v>
      </c>
      <c r="V309" s="5">
        <v>16</v>
      </c>
      <c r="W309" s="11" t="s">
        <v>486</v>
      </c>
      <c r="X309" s="10"/>
    </row>
    <row r="310" spans="1:24" x14ac:dyDescent="0.35">
      <c r="A310" s="11"/>
      <c r="B310" s="8" t="s">
        <v>449</v>
      </c>
      <c r="C310" s="12">
        <v>0.01</v>
      </c>
      <c r="D310" s="13">
        <v>0.01</v>
      </c>
      <c r="E310" s="5" t="s">
        <v>511</v>
      </c>
      <c r="F310" s="14">
        <v>0.01</v>
      </c>
      <c r="G310" s="5" t="s">
        <v>486</v>
      </c>
      <c r="H310" s="5" t="s">
        <v>511</v>
      </c>
      <c r="I310" s="11" t="s">
        <v>486</v>
      </c>
      <c r="J310" s="13">
        <v>0.01</v>
      </c>
      <c r="K310" s="15">
        <v>0.01</v>
      </c>
      <c r="L310" s="10" t="s">
        <v>511</v>
      </c>
      <c r="M310" s="14">
        <v>0.01</v>
      </c>
      <c r="N310" s="5" t="s">
        <v>511</v>
      </c>
      <c r="O310" s="14">
        <v>0.02</v>
      </c>
      <c r="P310" s="14">
        <v>0.01</v>
      </c>
      <c r="Q310" s="5" t="s">
        <v>486</v>
      </c>
      <c r="R310" s="11" t="s">
        <v>486</v>
      </c>
      <c r="S310" s="10" t="s">
        <v>511</v>
      </c>
      <c r="T310" s="5" t="s">
        <v>511</v>
      </c>
      <c r="U310" s="14">
        <v>0.01</v>
      </c>
      <c r="V310" s="14">
        <v>0.03</v>
      </c>
      <c r="W310" s="11" t="s">
        <v>486</v>
      </c>
      <c r="X310" s="10"/>
    </row>
    <row r="311" spans="1:24" x14ac:dyDescent="0.35">
      <c r="A311" s="11"/>
      <c r="B311" s="8" t="s">
        <v>449</v>
      </c>
      <c r="C311" s="10" t="s">
        <v>449</v>
      </c>
      <c r="D311" s="10" t="s">
        <v>646</v>
      </c>
      <c r="E311" s="5" t="s">
        <v>449</v>
      </c>
      <c r="F311" s="5" t="s">
        <v>449</v>
      </c>
      <c r="G311" s="5" t="s">
        <v>449</v>
      </c>
      <c r="H311" s="5" t="s">
        <v>449</v>
      </c>
      <c r="I311" s="11" t="s">
        <v>449</v>
      </c>
      <c r="J311" s="10" t="s">
        <v>449</v>
      </c>
      <c r="K311" s="11" t="s">
        <v>449</v>
      </c>
      <c r="L311" s="10" t="s">
        <v>449</v>
      </c>
      <c r="M311" s="5" t="s">
        <v>449</v>
      </c>
      <c r="N311" s="5" t="s">
        <v>449</v>
      </c>
      <c r="O311" s="5" t="s">
        <v>1050</v>
      </c>
      <c r="P311" s="5" t="s">
        <v>449</v>
      </c>
      <c r="Q311" s="5" t="s">
        <v>449</v>
      </c>
      <c r="R311" s="11" t="s">
        <v>449</v>
      </c>
      <c r="S311" s="10" t="s">
        <v>449</v>
      </c>
      <c r="T311" s="5" t="s">
        <v>449</v>
      </c>
      <c r="U311" s="5" t="s">
        <v>842</v>
      </c>
      <c r="V311" s="5" t="s">
        <v>733</v>
      </c>
      <c r="W311" s="11" t="s">
        <v>449</v>
      </c>
      <c r="X311" s="10"/>
    </row>
    <row r="312" spans="1:24" x14ac:dyDescent="0.35">
      <c r="A312" s="11"/>
      <c r="B312" s="22" t="s">
        <v>1865</v>
      </c>
      <c r="C312" s="23">
        <v>20</v>
      </c>
      <c r="D312" s="24">
        <v>10</v>
      </c>
      <c r="E312" s="25">
        <v>3</v>
      </c>
      <c r="F312" s="25">
        <v>4</v>
      </c>
      <c r="G312" s="25">
        <v>3</v>
      </c>
      <c r="H312" s="25" t="s">
        <v>486</v>
      </c>
      <c r="I312" s="26" t="s">
        <v>486</v>
      </c>
      <c r="J312" s="24">
        <v>12</v>
      </c>
      <c r="K312" s="26">
        <v>8</v>
      </c>
      <c r="L312" s="24">
        <v>3</v>
      </c>
      <c r="M312" s="25">
        <v>2</v>
      </c>
      <c r="N312" s="25" t="s">
        <v>486</v>
      </c>
      <c r="O312" s="25">
        <v>7</v>
      </c>
      <c r="P312" s="25">
        <v>3</v>
      </c>
      <c r="Q312" s="25">
        <v>2</v>
      </c>
      <c r="R312" s="26">
        <v>1</v>
      </c>
      <c r="S312" s="24">
        <v>5</v>
      </c>
      <c r="T312" s="25">
        <v>4</v>
      </c>
      <c r="U312" s="25">
        <v>8</v>
      </c>
      <c r="V312" s="25">
        <v>1</v>
      </c>
      <c r="W312" s="26">
        <v>1</v>
      </c>
      <c r="X312" s="10"/>
    </row>
    <row r="313" spans="1:24" x14ac:dyDescent="0.35">
      <c r="A313" s="11"/>
      <c r="B313" s="22" t="s">
        <v>449</v>
      </c>
      <c r="C313" s="23" t="s">
        <v>511</v>
      </c>
      <c r="D313" s="24" t="s">
        <v>511</v>
      </c>
      <c r="E313" s="29">
        <v>0.01</v>
      </c>
      <c r="F313" s="25" t="s">
        <v>511</v>
      </c>
      <c r="G313" s="25" t="s">
        <v>511</v>
      </c>
      <c r="H313" s="25" t="s">
        <v>486</v>
      </c>
      <c r="I313" s="26" t="s">
        <v>486</v>
      </c>
      <c r="J313" s="24" t="s">
        <v>511</v>
      </c>
      <c r="K313" s="30">
        <v>0.01</v>
      </c>
      <c r="L313" s="24" t="s">
        <v>511</v>
      </c>
      <c r="M313" s="25" t="s">
        <v>511</v>
      </c>
      <c r="N313" s="25" t="s">
        <v>486</v>
      </c>
      <c r="O313" s="29">
        <v>0.01</v>
      </c>
      <c r="P313" s="25" t="s">
        <v>511</v>
      </c>
      <c r="Q313" s="29">
        <v>0.01</v>
      </c>
      <c r="R313" s="26" t="s">
        <v>511</v>
      </c>
      <c r="S313" s="24" t="s">
        <v>511</v>
      </c>
      <c r="T313" s="25" t="s">
        <v>511</v>
      </c>
      <c r="U313" s="29">
        <v>0.01</v>
      </c>
      <c r="V313" s="25" t="s">
        <v>511</v>
      </c>
      <c r="W313" s="26" t="s">
        <v>511</v>
      </c>
      <c r="X313" s="10"/>
    </row>
    <row r="314" spans="1:24" x14ac:dyDescent="0.35">
      <c r="A314" s="11"/>
      <c r="B314" s="22" t="s">
        <v>449</v>
      </c>
      <c r="C314" s="24" t="s">
        <v>449</v>
      </c>
      <c r="D314" s="24" t="s">
        <v>449</v>
      </c>
      <c r="E314" s="25" t="s">
        <v>449</v>
      </c>
      <c r="F314" s="25" t="s">
        <v>449</v>
      </c>
      <c r="G314" s="25" t="s">
        <v>449</v>
      </c>
      <c r="H314" s="25" t="s">
        <v>449</v>
      </c>
      <c r="I314" s="26" t="s">
        <v>449</v>
      </c>
      <c r="J314" s="24" t="s">
        <v>449</v>
      </c>
      <c r="K314" s="26" t="s">
        <v>645</v>
      </c>
      <c r="L314" s="24" t="s">
        <v>449</v>
      </c>
      <c r="M314" s="25" t="s">
        <v>449</v>
      </c>
      <c r="N314" s="25" t="s">
        <v>449</v>
      </c>
      <c r="O314" s="25" t="s">
        <v>449</v>
      </c>
      <c r="P314" s="25" t="s">
        <v>449</v>
      </c>
      <c r="Q314" s="25" t="s">
        <v>449</v>
      </c>
      <c r="R314" s="26" t="s">
        <v>449</v>
      </c>
      <c r="S314" s="24" t="s">
        <v>449</v>
      </c>
      <c r="T314" s="25" t="s">
        <v>449</v>
      </c>
      <c r="U314" s="25" t="s">
        <v>449</v>
      </c>
      <c r="V314" s="25" t="s">
        <v>449</v>
      </c>
      <c r="W314" s="26" t="s">
        <v>449</v>
      </c>
      <c r="X314" s="10"/>
    </row>
    <row r="315" spans="1:24" x14ac:dyDescent="0.35">
      <c r="A315" s="11"/>
      <c r="B315" s="8" t="s">
        <v>1866</v>
      </c>
      <c r="C315" s="9">
        <v>10</v>
      </c>
      <c r="D315" s="10">
        <v>7</v>
      </c>
      <c r="E315" s="5" t="s">
        <v>486</v>
      </c>
      <c r="F315" s="5" t="s">
        <v>486</v>
      </c>
      <c r="G315" s="5" t="s">
        <v>486</v>
      </c>
      <c r="H315" s="5">
        <v>3</v>
      </c>
      <c r="I315" s="11" t="s">
        <v>486</v>
      </c>
      <c r="J315" s="10">
        <v>10</v>
      </c>
      <c r="K315" s="11" t="s">
        <v>486</v>
      </c>
      <c r="L315" s="10" t="s">
        <v>486</v>
      </c>
      <c r="M315" s="5">
        <v>3</v>
      </c>
      <c r="N315" s="5" t="s">
        <v>486</v>
      </c>
      <c r="O315" s="5">
        <v>7</v>
      </c>
      <c r="P315" s="5" t="s">
        <v>486</v>
      </c>
      <c r="Q315" s="5" t="s">
        <v>486</v>
      </c>
      <c r="R315" s="11" t="s">
        <v>486</v>
      </c>
      <c r="S315" s="10">
        <v>3</v>
      </c>
      <c r="T315" s="5" t="s">
        <v>486</v>
      </c>
      <c r="U315" s="5">
        <v>7</v>
      </c>
      <c r="V315" s="5" t="s">
        <v>486</v>
      </c>
      <c r="W315" s="11" t="s">
        <v>486</v>
      </c>
      <c r="X315" s="10"/>
    </row>
    <row r="316" spans="1:24" x14ac:dyDescent="0.35">
      <c r="A316" s="11"/>
      <c r="B316" s="8" t="s">
        <v>449</v>
      </c>
      <c r="C316" s="9" t="s">
        <v>511</v>
      </c>
      <c r="D316" s="10" t="s">
        <v>511</v>
      </c>
      <c r="E316" s="5" t="s">
        <v>486</v>
      </c>
      <c r="F316" s="5" t="s">
        <v>486</v>
      </c>
      <c r="G316" s="5" t="s">
        <v>486</v>
      </c>
      <c r="H316" s="5" t="s">
        <v>511</v>
      </c>
      <c r="I316" s="11" t="s">
        <v>486</v>
      </c>
      <c r="J316" s="10" t="s">
        <v>511</v>
      </c>
      <c r="K316" s="11" t="s">
        <v>486</v>
      </c>
      <c r="L316" s="10" t="s">
        <v>486</v>
      </c>
      <c r="M316" s="5" t="s">
        <v>511</v>
      </c>
      <c r="N316" s="5" t="s">
        <v>486</v>
      </c>
      <c r="O316" s="14">
        <v>0.01</v>
      </c>
      <c r="P316" s="5" t="s">
        <v>486</v>
      </c>
      <c r="Q316" s="5" t="s">
        <v>486</v>
      </c>
      <c r="R316" s="11" t="s">
        <v>486</v>
      </c>
      <c r="S316" s="10" t="s">
        <v>511</v>
      </c>
      <c r="T316" s="5" t="s">
        <v>486</v>
      </c>
      <c r="U316" s="14">
        <v>0.01</v>
      </c>
      <c r="V316" s="5" t="s">
        <v>486</v>
      </c>
      <c r="W316" s="11" t="s">
        <v>486</v>
      </c>
      <c r="X316" s="10"/>
    </row>
    <row r="317" spans="1:24" x14ac:dyDescent="0.35">
      <c r="A317" s="11"/>
      <c r="B317" s="8" t="s">
        <v>449</v>
      </c>
      <c r="C317" s="10" t="s">
        <v>449</v>
      </c>
      <c r="D317" s="10" t="s">
        <v>449</v>
      </c>
      <c r="E317" s="5" t="s">
        <v>449</v>
      </c>
      <c r="F317" s="5" t="s">
        <v>449</v>
      </c>
      <c r="G317" s="5" t="s">
        <v>449</v>
      </c>
      <c r="H317" s="5" t="s">
        <v>449</v>
      </c>
      <c r="I317" s="11" t="s">
        <v>449</v>
      </c>
      <c r="J317" s="10" t="s">
        <v>449</v>
      </c>
      <c r="K317" s="11" t="s">
        <v>449</v>
      </c>
      <c r="L317" s="10" t="s">
        <v>449</v>
      </c>
      <c r="M317" s="5" t="s">
        <v>449</v>
      </c>
      <c r="N317" s="5" t="s">
        <v>449</v>
      </c>
      <c r="O317" s="5" t="s">
        <v>505</v>
      </c>
      <c r="P317" s="5" t="s">
        <v>449</v>
      </c>
      <c r="Q317" s="5" t="s">
        <v>449</v>
      </c>
      <c r="R317" s="11" t="s">
        <v>449</v>
      </c>
      <c r="S317" s="10" t="s">
        <v>449</v>
      </c>
      <c r="T317" s="5" t="s">
        <v>449</v>
      </c>
      <c r="U317" s="5" t="s">
        <v>892</v>
      </c>
      <c r="V317" s="5" t="s">
        <v>449</v>
      </c>
      <c r="W317" s="11" t="s">
        <v>449</v>
      </c>
      <c r="X317" s="10"/>
    </row>
    <row r="318" spans="1:24" x14ac:dyDescent="0.35">
      <c r="A318" s="11"/>
      <c r="B318" s="22" t="s">
        <v>1867</v>
      </c>
      <c r="C318" s="23">
        <v>35</v>
      </c>
      <c r="D318" s="24">
        <v>18</v>
      </c>
      <c r="E318" s="25">
        <v>1</v>
      </c>
      <c r="F318" s="25">
        <v>6</v>
      </c>
      <c r="G318" s="25">
        <v>4</v>
      </c>
      <c r="H318" s="25">
        <v>2</v>
      </c>
      <c r="I318" s="26">
        <v>2</v>
      </c>
      <c r="J318" s="24">
        <v>31</v>
      </c>
      <c r="K318" s="26">
        <v>2</v>
      </c>
      <c r="L318" s="24">
        <v>3</v>
      </c>
      <c r="M318" s="25">
        <v>8</v>
      </c>
      <c r="N318" s="25">
        <v>5</v>
      </c>
      <c r="O318" s="25">
        <v>12</v>
      </c>
      <c r="P318" s="25">
        <v>5</v>
      </c>
      <c r="Q318" s="25">
        <v>1</v>
      </c>
      <c r="R318" s="26" t="s">
        <v>486</v>
      </c>
      <c r="S318" s="24">
        <v>5</v>
      </c>
      <c r="T318" s="25">
        <v>8</v>
      </c>
      <c r="U318" s="25">
        <v>14</v>
      </c>
      <c r="V318" s="25">
        <v>4</v>
      </c>
      <c r="W318" s="26" t="s">
        <v>511</v>
      </c>
      <c r="X318" s="10"/>
    </row>
    <row r="319" spans="1:24" x14ac:dyDescent="0.35">
      <c r="A319" s="11"/>
      <c r="B319" s="22" t="s">
        <v>449</v>
      </c>
      <c r="C319" s="27">
        <v>0.01</v>
      </c>
      <c r="D319" s="28">
        <v>0.01</v>
      </c>
      <c r="E319" s="25" t="s">
        <v>511</v>
      </c>
      <c r="F319" s="29">
        <v>0.01</v>
      </c>
      <c r="G319" s="29">
        <v>0.01</v>
      </c>
      <c r="H319" s="25" t="s">
        <v>511</v>
      </c>
      <c r="I319" s="30">
        <v>0.01</v>
      </c>
      <c r="J319" s="28">
        <v>0.01</v>
      </c>
      <c r="K319" s="26" t="s">
        <v>511</v>
      </c>
      <c r="L319" s="24" t="s">
        <v>511</v>
      </c>
      <c r="M319" s="29">
        <v>0.01</v>
      </c>
      <c r="N319" s="29">
        <v>0.01</v>
      </c>
      <c r="O319" s="29">
        <v>0.01</v>
      </c>
      <c r="P319" s="29">
        <v>0.01</v>
      </c>
      <c r="Q319" s="25" t="s">
        <v>511</v>
      </c>
      <c r="R319" s="26" t="s">
        <v>486</v>
      </c>
      <c r="S319" s="24" t="s">
        <v>511</v>
      </c>
      <c r="T319" s="29">
        <v>0.01</v>
      </c>
      <c r="U319" s="29">
        <v>0.01</v>
      </c>
      <c r="V319" s="29">
        <v>0.01</v>
      </c>
      <c r="W319" s="26" t="s">
        <v>511</v>
      </c>
      <c r="X319" s="10"/>
    </row>
    <row r="320" spans="1:24" x14ac:dyDescent="0.35">
      <c r="A320" s="11"/>
      <c r="B320" s="8" t="s">
        <v>1868</v>
      </c>
      <c r="C320" s="9">
        <v>38</v>
      </c>
      <c r="D320" s="10">
        <v>10</v>
      </c>
      <c r="E320" s="5">
        <v>4</v>
      </c>
      <c r="F320" s="5">
        <v>7</v>
      </c>
      <c r="G320" s="5">
        <v>7</v>
      </c>
      <c r="H320" s="5">
        <v>10</v>
      </c>
      <c r="I320" s="11" t="s">
        <v>486</v>
      </c>
      <c r="J320" s="10">
        <v>30</v>
      </c>
      <c r="K320" s="11">
        <v>6</v>
      </c>
      <c r="L320" s="10">
        <v>13</v>
      </c>
      <c r="M320" s="5">
        <v>3</v>
      </c>
      <c r="N320" s="5">
        <v>5</v>
      </c>
      <c r="O320" s="5">
        <v>10</v>
      </c>
      <c r="P320" s="5">
        <v>3</v>
      </c>
      <c r="Q320" s="5" t="s">
        <v>486</v>
      </c>
      <c r="R320" s="11">
        <v>2</v>
      </c>
      <c r="S320" s="10">
        <v>7</v>
      </c>
      <c r="T320" s="5">
        <v>9</v>
      </c>
      <c r="U320" s="5">
        <v>7</v>
      </c>
      <c r="V320" s="5">
        <v>3</v>
      </c>
      <c r="W320" s="11">
        <v>3</v>
      </c>
      <c r="X320" s="10"/>
    </row>
    <row r="321" spans="1:24" x14ac:dyDescent="0.35">
      <c r="A321" s="11"/>
      <c r="B321" s="8" t="s">
        <v>449</v>
      </c>
      <c r="C321" s="12">
        <v>0.01</v>
      </c>
      <c r="D321" s="13">
        <v>0.01</v>
      </c>
      <c r="E321" s="14">
        <v>0.01</v>
      </c>
      <c r="F321" s="14">
        <v>0.01</v>
      </c>
      <c r="G321" s="14">
        <v>0.01</v>
      </c>
      <c r="H321" s="14">
        <v>0.01</v>
      </c>
      <c r="I321" s="11" t="s">
        <v>486</v>
      </c>
      <c r="J321" s="13">
        <v>0.01</v>
      </c>
      <c r="K321" s="15">
        <v>0.01</v>
      </c>
      <c r="L321" s="13">
        <v>0.01</v>
      </c>
      <c r="M321" s="5" t="s">
        <v>511</v>
      </c>
      <c r="N321" s="14">
        <v>0.01</v>
      </c>
      <c r="O321" s="14">
        <v>0.01</v>
      </c>
      <c r="P321" s="5" t="s">
        <v>511</v>
      </c>
      <c r="Q321" s="5" t="s">
        <v>486</v>
      </c>
      <c r="R321" s="15">
        <v>0.01</v>
      </c>
      <c r="S321" s="13">
        <v>0.01</v>
      </c>
      <c r="T321" s="14">
        <v>0.01</v>
      </c>
      <c r="U321" s="14">
        <v>0.01</v>
      </c>
      <c r="V321" s="14">
        <v>0.01</v>
      </c>
      <c r="W321" s="15">
        <v>0.01</v>
      </c>
      <c r="X321" s="10"/>
    </row>
    <row r="322" spans="1:24" x14ac:dyDescent="0.35">
      <c r="A322" s="11"/>
      <c r="B322" s="8" t="s">
        <v>449</v>
      </c>
      <c r="C322" s="10" t="s">
        <v>449</v>
      </c>
      <c r="D322" s="10" t="s">
        <v>449</v>
      </c>
      <c r="E322" s="5" t="s">
        <v>449</v>
      </c>
      <c r="F322" s="5" t="s">
        <v>449</v>
      </c>
      <c r="G322" s="5" t="s">
        <v>449</v>
      </c>
      <c r="H322" s="5" t="s">
        <v>449</v>
      </c>
      <c r="I322" s="11" t="s">
        <v>449</v>
      </c>
      <c r="J322" s="10" t="s">
        <v>449</v>
      </c>
      <c r="K322" s="11" t="s">
        <v>449</v>
      </c>
      <c r="L322" s="10" t="s">
        <v>568</v>
      </c>
      <c r="M322" s="5" t="s">
        <v>449</v>
      </c>
      <c r="N322" s="5" t="s">
        <v>568</v>
      </c>
      <c r="O322" s="5" t="s">
        <v>449</v>
      </c>
      <c r="P322" s="5" t="s">
        <v>449</v>
      </c>
      <c r="Q322" s="5" t="s">
        <v>449</v>
      </c>
      <c r="R322" s="11" t="s">
        <v>449</v>
      </c>
      <c r="S322" s="10" t="s">
        <v>449</v>
      </c>
      <c r="T322" s="5" t="s">
        <v>449</v>
      </c>
      <c r="U322" s="5" t="s">
        <v>449</v>
      </c>
      <c r="V322" s="5" t="s">
        <v>449</v>
      </c>
      <c r="W322" s="11" t="s">
        <v>449</v>
      </c>
      <c r="X322" s="10"/>
    </row>
    <row r="323" spans="1:24" x14ac:dyDescent="0.35">
      <c r="A323" s="11"/>
      <c r="B323" s="22" t="s">
        <v>1869</v>
      </c>
      <c r="C323" s="23">
        <v>42</v>
      </c>
      <c r="D323" s="24">
        <v>16</v>
      </c>
      <c r="E323" s="25">
        <v>4</v>
      </c>
      <c r="F323" s="25">
        <v>12</v>
      </c>
      <c r="G323" s="25">
        <v>5</v>
      </c>
      <c r="H323" s="25">
        <v>3</v>
      </c>
      <c r="I323" s="26">
        <v>2</v>
      </c>
      <c r="J323" s="24">
        <v>40</v>
      </c>
      <c r="K323" s="26">
        <v>2</v>
      </c>
      <c r="L323" s="24">
        <v>5</v>
      </c>
      <c r="M323" s="25">
        <v>15</v>
      </c>
      <c r="N323" s="25">
        <v>3</v>
      </c>
      <c r="O323" s="25">
        <v>11</v>
      </c>
      <c r="P323" s="25">
        <v>6</v>
      </c>
      <c r="Q323" s="25">
        <v>1</v>
      </c>
      <c r="R323" s="26">
        <v>2</v>
      </c>
      <c r="S323" s="24">
        <v>6</v>
      </c>
      <c r="T323" s="25">
        <v>11</v>
      </c>
      <c r="U323" s="25">
        <v>18</v>
      </c>
      <c r="V323" s="25">
        <v>3</v>
      </c>
      <c r="W323" s="26">
        <v>1</v>
      </c>
      <c r="X323" s="10"/>
    </row>
    <row r="324" spans="1:24" x14ac:dyDescent="0.35">
      <c r="A324" s="11"/>
      <c r="B324" s="22" t="s">
        <v>449</v>
      </c>
      <c r="C324" s="27">
        <v>0.01</v>
      </c>
      <c r="D324" s="28">
        <v>0.01</v>
      </c>
      <c r="E324" s="29">
        <v>0.01</v>
      </c>
      <c r="F324" s="29">
        <v>0.01</v>
      </c>
      <c r="G324" s="29">
        <v>0.01</v>
      </c>
      <c r="H324" s="25" t="s">
        <v>511</v>
      </c>
      <c r="I324" s="26" t="s">
        <v>511</v>
      </c>
      <c r="J324" s="28">
        <v>0.01</v>
      </c>
      <c r="K324" s="26" t="s">
        <v>511</v>
      </c>
      <c r="L324" s="28">
        <v>0.01</v>
      </c>
      <c r="M324" s="29">
        <v>0.01</v>
      </c>
      <c r="N324" s="29">
        <v>0.01</v>
      </c>
      <c r="O324" s="29">
        <v>0.01</v>
      </c>
      <c r="P324" s="29">
        <v>0.01</v>
      </c>
      <c r="Q324" s="25" t="s">
        <v>511</v>
      </c>
      <c r="R324" s="30">
        <v>0.01</v>
      </c>
      <c r="S324" s="28">
        <v>0.01</v>
      </c>
      <c r="T324" s="29">
        <v>0.01</v>
      </c>
      <c r="U324" s="29">
        <v>0.01</v>
      </c>
      <c r="V324" s="25" t="s">
        <v>511</v>
      </c>
      <c r="W324" s="26" t="s">
        <v>511</v>
      </c>
      <c r="X324" s="10"/>
    </row>
    <row r="325" spans="1:24" x14ac:dyDescent="0.35">
      <c r="A325" s="11"/>
      <c r="B325" s="22" t="s">
        <v>449</v>
      </c>
      <c r="C325" s="24" t="s">
        <v>449</v>
      </c>
      <c r="D325" s="24" t="s">
        <v>449</v>
      </c>
      <c r="E325" s="25" t="s">
        <v>449</v>
      </c>
      <c r="F325" s="25" t="s">
        <v>449</v>
      </c>
      <c r="G325" s="25" t="s">
        <v>449</v>
      </c>
      <c r="H325" s="25" t="s">
        <v>449</v>
      </c>
      <c r="I325" s="26" t="s">
        <v>449</v>
      </c>
      <c r="J325" s="24" t="s">
        <v>505</v>
      </c>
      <c r="K325" s="26" t="s">
        <v>449</v>
      </c>
      <c r="L325" s="24" t="s">
        <v>449</v>
      </c>
      <c r="M325" s="25" t="s">
        <v>449</v>
      </c>
      <c r="N325" s="25" t="s">
        <v>449</v>
      </c>
      <c r="O325" s="25" t="s">
        <v>449</v>
      </c>
      <c r="P325" s="25" t="s">
        <v>449</v>
      </c>
      <c r="Q325" s="25" t="s">
        <v>449</v>
      </c>
      <c r="R325" s="26" t="s">
        <v>449</v>
      </c>
      <c r="S325" s="24" t="s">
        <v>449</v>
      </c>
      <c r="T325" s="25" t="s">
        <v>449</v>
      </c>
      <c r="U325" s="25" t="s">
        <v>505</v>
      </c>
      <c r="V325" s="25" t="s">
        <v>449</v>
      </c>
      <c r="W325" s="26" t="s">
        <v>449</v>
      </c>
      <c r="X325" s="10"/>
    </row>
    <row r="326" spans="1:24" x14ac:dyDescent="0.35">
      <c r="A326" s="11"/>
      <c r="B326" s="8" t="s">
        <v>1870</v>
      </c>
      <c r="C326" s="9">
        <v>18</v>
      </c>
      <c r="D326" s="10">
        <v>10</v>
      </c>
      <c r="E326" s="5" t="s">
        <v>486</v>
      </c>
      <c r="F326" s="5">
        <v>3</v>
      </c>
      <c r="G326" s="5" t="s">
        <v>486</v>
      </c>
      <c r="H326" s="5">
        <v>1</v>
      </c>
      <c r="I326" s="11">
        <v>3</v>
      </c>
      <c r="J326" s="10">
        <v>12</v>
      </c>
      <c r="K326" s="11">
        <v>5</v>
      </c>
      <c r="L326" s="10" t="s">
        <v>486</v>
      </c>
      <c r="M326" s="5">
        <v>2</v>
      </c>
      <c r="N326" s="5" t="s">
        <v>486</v>
      </c>
      <c r="O326" s="5">
        <v>9</v>
      </c>
      <c r="P326" s="5">
        <v>5</v>
      </c>
      <c r="Q326" s="5">
        <v>2</v>
      </c>
      <c r="R326" s="11">
        <v>1</v>
      </c>
      <c r="S326" s="10">
        <v>1</v>
      </c>
      <c r="T326" s="5">
        <v>4</v>
      </c>
      <c r="U326" s="5">
        <v>6</v>
      </c>
      <c r="V326" s="5">
        <v>4</v>
      </c>
      <c r="W326" s="11" t="s">
        <v>486</v>
      </c>
      <c r="X326" s="10"/>
    </row>
    <row r="327" spans="1:24" x14ac:dyDescent="0.35">
      <c r="A327" s="11"/>
      <c r="B327" s="8" t="s">
        <v>449</v>
      </c>
      <c r="C327" s="9" t="s">
        <v>511</v>
      </c>
      <c r="D327" s="10" t="s">
        <v>511</v>
      </c>
      <c r="E327" s="5" t="s">
        <v>486</v>
      </c>
      <c r="F327" s="5" t="s">
        <v>511</v>
      </c>
      <c r="G327" s="5" t="s">
        <v>486</v>
      </c>
      <c r="H327" s="5" t="s">
        <v>511</v>
      </c>
      <c r="I327" s="15">
        <v>0.01</v>
      </c>
      <c r="J327" s="10" t="s">
        <v>511</v>
      </c>
      <c r="K327" s="15">
        <v>0.01</v>
      </c>
      <c r="L327" s="10" t="s">
        <v>486</v>
      </c>
      <c r="M327" s="5" t="s">
        <v>511</v>
      </c>
      <c r="N327" s="5" t="s">
        <v>486</v>
      </c>
      <c r="O327" s="14">
        <v>0.01</v>
      </c>
      <c r="P327" s="14">
        <v>0.01</v>
      </c>
      <c r="Q327" s="14">
        <v>0.01</v>
      </c>
      <c r="R327" s="11" t="s">
        <v>511</v>
      </c>
      <c r="S327" s="10" t="s">
        <v>511</v>
      </c>
      <c r="T327" s="5" t="s">
        <v>511</v>
      </c>
      <c r="U327" s="5" t="s">
        <v>511</v>
      </c>
      <c r="V327" s="14">
        <v>0.01</v>
      </c>
      <c r="W327" s="11" t="s">
        <v>486</v>
      </c>
      <c r="X327" s="10"/>
    </row>
    <row r="328" spans="1:24" x14ac:dyDescent="0.35">
      <c r="A328" s="11"/>
      <c r="B328" s="8" t="s">
        <v>449</v>
      </c>
      <c r="C328" s="10" t="s">
        <v>449</v>
      </c>
      <c r="D328" s="10" t="s">
        <v>449</v>
      </c>
      <c r="E328" s="5" t="s">
        <v>449</v>
      </c>
      <c r="F328" s="5" t="s">
        <v>449</v>
      </c>
      <c r="G328" s="5" t="s">
        <v>449</v>
      </c>
      <c r="H328" s="5" t="s">
        <v>449</v>
      </c>
      <c r="I328" s="11" t="s">
        <v>449</v>
      </c>
      <c r="J328" s="10" t="s">
        <v>449</v>
      </c>
      <c r="K328" s="11" t="s">
        <v>449</v>
      </c>
      <c r="L328" s="10" t="s">
        <v>449</v>
      </c>
      <c r="M328" s="5" t="s">
        <v>449</v>
      </c>
      <c r="N328" s="5" t="s">
        <v>449</v>
      </c>
      <c r="O328" s="5" t="s">
        <v>449</v>
      </c>
      <c r="P328" s="5" t="s">
        <v>449</v>
      </c>
      <c r="Q328" s="5" t="s">
        <v>755</v>
      </c>
      <c r="R328" s="11" t="s">
        <v>449</v>
      </c>
      <c r="S328" s="10" t="s">
        <v>449</v>
      </c>
      <c r="T328" s="5" t="s">
        <v>449</v>
      </c>
      <c r="U328" s="5" t="s">
        <v>449</v>
      </c>
      <c r="V328" s="5" t="s">
        <v>449</v>
      </c>
      <c r="W328" s="11" t="s">
        <v>449</v>
      </c>
      <c r="X328" s="10"/>
    </row>
    <row r="329" spans="1:24" x14ac:dyDescent="0.35">
      <c r="A329" s="11"/>
      <c r="B329" s="22" t="s">
        <v>1871</v>
      </c>
      <c r="C329" s="23">
        <v>15</v>
      </c>
      <c r="D329" s="24">
        <v>4</v>
      </c>
      <c r="E329" s="25">
        <v>1</v>
      </c>
      <c r="F329" s="25">
        <v>2</v>
      </c>
      <c r="G329" s="25" t="s">
        <v>486</v>
      </c>
      <c r="H329" s="25">
        <v>5</v>
      </c>
      <c r="I329" s="26">
        <v>3</v>
      </c>
      <c r="J329" s="24">
        <v>14</v>
      </c>
      <c r="K329" s="26" t="s">
        <v>486</v>
      </c>
      <c r="L329" s="24">
        <v>2</v>
      </c>
      <c r="M329" s="25">
        <v>6</v>
      </c>
      <c r="N329" s="25" t="s">
        <v>511</v>
      </c>
      <c r="O329" s="25">
        <v>4</v>
      </c>
      <c r="P329" s="25" t="s">
        <v>511</v>
      </c>
      <c r="Q329" s="25" t="s">
        <v>511</v>
      </c>
      <c r="R329" s="26" t="s">
        <v>511</v>
      </c>
      <c r="S329" s="24">
        <v>3</v>
      </c>
      <c r="T329" s="25">
        <v>2</v>
      </c>
      <c r="U329" s="25">
        <v>7</v>
      </c>
      <c r="V329" s="25">
        <v>1</v>
      </c>
      <c r="W329" s="26" t="s">
        <v>486</v>
      </c>
      <c r="X329" s="10"/>
    </row>
    <row r="330" spans="1:24" x14ac:dyDescent="0.35">
      <c r="A330" s="11"/>
      <c r="B330" s="22" t="s">
        <v>449</v>
      </c>
      <c r="C330" s="23" t="s">
        <v>511</v>
      </c>
      <c r="D330" s="24" t="s">
        <v>511</v>
      </c>
      <c r="E330" s="25" t="s">
        <v>511</v>
      </c>
      <c r="F330" s="25" t="s">
        <v>511</v>
      </c>
      <c r="G330" s="25" t="s">
        <v>486</v>
      </c>
      <c r="H330" s="29">
        <v>0.01</v>
      </c>
      <c r="I330" s="30">
        <v>0.01</v>
      </c>
      <c r="J330" s="24" t="s">
        <v>511</v>
      </c>
      <c r="K330" s="26" t="s">
        <v>486</v>
      </c>
      <c r="L330" s="24" t="s">
        <v>511</v>
      </c>
      <c r="M330" s="29">
        <v>0.01</v>
      </c>
      <c r="N330" s="25" t="s">
        <v>511</v>
      </c>
      <c r="O330" s="25" t="s">
        <v>511</v>
      </c>
      <c r="P330" s="25" t="s">
        <v>511</v>
      </c>
      <c r="Q330" s="25" t="s">
        <v>511</v>
      </c>
      <c r="R330" s="26" t="s">
        <v>511</v>
      </c>
      <c r="S330" s="24" t="s">
        <v>511</v>
      </c>
      <c r="T330" s="25" t="s">
        <v>511</v>
      </c>
      <c r="U330" s="29">
        <v>0.01</v>
      </c>
      <c r="V330" s="25" t="s">
        <v>511</v>
      </c>
      <c r="W330" s="26" t="s">
        <v>486</v>
      </c>
      <c r="X330" s="10"/>
    </row>
    <row r="331" spans="1:24" x14ac:dyDescent="0.35">
      <c r="A331" s="11"/>
      <c r="B331" s="8" t="s">
        <v>1872</v>
      </c>
      <c r="C331" s="9">
        <v>86</v>
      </c>
      <c r="D331" s="10">
        <v>26</v>
      </c>
      <c r="E331" s="5">
        <v>5</v>
      </c>
      <c r="F331" s="5">
        <v>8</v>
      </c>
      <c r="G331" s="5">
        <v>19</v>
      </c>
      <c r="H331" s="5">
        <v>18</v>
      </c>
      <c r="I331" s="11">
        <v>9</v>
      </c>
      <c r="J331" s="10">
        <v>70</v>
      </c>
      <c r="K331" s="11">
        <v>13</v>
      </c>
      <c r="L331" s="10">
        <v>25</v>
      </c>
      <c r="M331" s="5">
        <v>28</v>
      </c>
      <c r="N331" s="5">
        <v>2</v>
      </c>
      <c r="O331" s="5">
        <v>11</v>
      </c>
      <c r="P331" s="5">
        <v>5</v>
      </c>
      <c r="Q331" s="5" t="s">
        <v>486</v>
      </c>
      <c r="R331" s="11">
        <v>12</v>
      </c>
      <c r="S331" s="10">
        <v>23</v>
      </c>
      <c r="T331" s="5">
        <v>30</v>
      </c>
      <c r="U331" s="5">
        <v>13</v>
      </c>
      <c r="V331" s="5">
        <v>1</v>
      </c>
      <c r="W331" s="11">
        <v>11</v>
      </c>
      <c r="X331" s="10"/>
    </row>
    <row r="332" spans="1:24" x14ac:dyDescent="0.35">
      <c r="A332" s="11"/>
      <c r="B332" s="8" t="s">
        <v>449</v>
      </c>
      <c r="C332" s="12">
        <v>0.02</v>
      </c>
      <c r="D332" s="13">
        <v>0.01</v>
      </c>
      <c r="E332" s="14">
        <v>0.01</v>
      </c>
      <c r="F332" s="14">
        <v>0.01</v>
      </c>
      <c r="G332" s="14">
        <v>0.03</v>
      </c>
      <c r="H332" s="14">
        <v>0.02</v>
      </c>
      <c r="I332" s="15">
        <v>0.02</v>
      </c>
      <c r="J332" s="13">
        <v>0.02</v>
      </c>
      <c r="K332" s="15">
        <v>0.01</v>
      </c>
      <c r="L332" s="13">
        <v>0.02</v>
      </c>
      <c r="M332" s="14">
        <v>0.02</v>
      </c>
      <c r="N332" s="5" t="s">
        <v>511</v>
      </c>
      <c r="O332" s="14">
        <v>0.01</v>
      </c>
      <c r="P332" s="14">
        <v>0.01</v>
      </c>
      <c r="Q332" s="5" t="s">
        <v>486</v>
      </c>
      <c r="R332" s="15">
        <v>0.05</v>
      </c>
      <c r="S332" s="13">
        <v>0.02</v>
      </c>
      <c r="T332" s="14">
        <v>0.02</v>
      </c>
      <c r="U332" s="14">
        <v>0.01</v>
      </c>
      <c r="V332" s="5" t="s">
        <v>511</v>
      </c>
      <c r="W332" s="15">
        <v>0.03</v>
      </c>
      <c r="X332" s="10"/>
    </row>
    <row r="333" spans="1:24" x14ac:dyDescent="0.35">
      <c r="A333" s="11"/>
      <c r="B333" s="8" t="s">
        <v>449</v>
      </c>
      <c r="C333" s="10" t="s">
        <v>1896</v>
      </c>
      <c r="D333" s="10" t="s">
        <v>449</v>
      </c>
      <c r="E333" s="5" t="s">
        <v>449</v>
      </c>
      <c r="F333" s="5" t="s">
        <v>449</v>
      </c>
      <c r="G333" s="5" t="s">
        <v>592</v>
      </c>
      <c r="H333" s="5" t="s">
        <v>614</v>
      </c>
      <c r="I333" s="11" t="s">
        <v>449</v>
      </c>
      <c r="J333" s="10" t="s">
        <v>449</v>
      </c>
      <c r="K333" s="11" t="s">
        <v>449</v>
      </c>
      <c r="L333" s="10" t="s">
        <v>1693</v>
      </c>
      <c r="M333" s="5" t="s">
        <v>928</v>
      </c>
      <c r="N333" s="5" t="s">
        <v>449</v>
      </c>
      <c r="O333" s="5" t="s">
        <v>449</v>
      </c>
      <c r="P333" s="5" t="s">
        <v>449</v>
      </c>
      <c r="Q333" s="5" t="s">
        <v>449</v>
      </c>
      <c r="R333" s="11" t="s">
        <v>1416</v>
      </c>
      <c r="S333" s="10" t="s">
        <v>647</v>
      </c>
      <c r="T333" s="5" t="s">
        <v>647</v>
      </c>
      <c r="U333" s="5" t="s">
        <v>449</v>
      </c>
      <c r="V333" s="5" t="s">
        <v>449</v>
      </c>
      <c r="W333" s="11" t="s">
        <v>647</v>
      </c>
      <c r="X333" s="10"/>
    </row>
    <row r="334" spans="1:24" x14ac:dyDescent="0.35">
      <c r="A334" s="11"/>
      <c r="B334" s="22" t="s">
        <v>1873</v>
      </c>
      <c r="C334" s="23">
        <v>5</v>
      </c>
      <c r="D334" s="24">
        <v>2</v>
      </c>
      <c r="E334" s="25" t="s">
        <v>486</v>
      </c>
      <c r="F334" s="25" t="s">
        <v>486</v>
      </c>
      <c r="G334" s="25" t="s">
        <v>486</v>
      </c>
      <c r="H334" s="25">
        <v>1</v>
      </c>
      <c r="I334" s="26">
        <v>1</v>
      </c>
      <c r="J334" s="24">
        <v>3</v>
      </c>
      <c r="K334" s="26">
        <v>2</v>
      </c>
      <c r="L334" s="24">
        <v>1</v>
      </c>
      <c r="M334" s="25">
        <v>1</v>
      </c>
      <c r="N334" s="25" t="s">
        <v>486</v>
      </c>
      <c r="O334" s="25" t="s">
        <v>486</v>
      </c>
      <c r="P334" s="25">
        <v>1</v>
      </c>
      <c r="Q334" s="25" t="s">
        <v>486</v>
      </c>
      <c r="R334" s="26">
        <v>1</v>
      </c>
      <c r="S334" s="24">
        <v>1</v>
      </c>
      <c r="T334" s="25">
        <v>1</v>
      </c>
      <c r="U334" s="25">
        <v>1</v>
      </c>
      <c r="V334" s="25" t="s">
        <v>486</v>
      </c>
      <c r="W334" s="26">
        <v>1</v>
      </c>
      <c r="X334" s="10"/>
    </row>
    <row r="335" spans="1:24" x14ac:dyDescent="0.35">
      <c r="A335" s="11"/>
      <c r="B335" s="22" t="s">
        <v>449</v>
      </c>
      <c r="C335" s="23" t="s">
        <v>511</v>
      </c>
      <c r="D335" s="24" t="s">
        <v>511</v>
      </c>
      <c r="E335" s="25" t="s">
        <v>486</v>
      </c>
      <c r="F335" s="25" t="s">
        <v>486</v>
      </c>
      <c r="G335" s="25" t="s">
        <v>486</v>
      </c>
      <c r="H335" s="25" t="s">
        <v>511</v>
      </c>
      <c r="I335" s="26" t="s">
        <v>511</v>
      </c>
      <c r="J335" s="24" t="s">
        <v>511</v>
      </c>
      <c r="K335" s="26" t="s">
        <v>511</v>
      </c>
      <c r="L335" s="24" t="s">
        <v>511</v>
      </c>
      <c r="M335" s="25" t="s">
        <v>511</v>
      </c>
      <c r="N335" s="25" t="s">
        <v>486</v>
      </c>
      <c r="O335" s="25" t="s">
        <v>486</v>
      </c>
      <c r="P335" s="25" t="s">
        <v>511</v>
      </c>
      <c r="Q335" s="25" t="s">
        <v>486</v>
      </c>
      <c r="R335" s="26" t="s">
        <v>511</v>
      </c>
      <c r="S335" s="24" t="s">
        <v>511</v>
      </c>
      <c r="T335" s="25" t="s">
        <v>511</v>
      </c>
      <c r="U335" s="25" t="s">
        <v>511</v>
      </c>
      <c r="V335" s="25" t="s">
        <v>486</v>
      </c>
      <c r="W335" s="26" t="s">
        <v>511</v>
      </c>
      <c r="X335" s="10"/>
    </row>
    <row r="336" spans="1:24" x14ac:dyDescent="0.35">
      <c r="A336" s="11"/>
      <c r="B336" s="8" t="s">
        <v>1874</v>
      </c>
      <c r="C336" s="9" t="s">
        <v>486</v>
      </c>
      <c r="D336" s="10" t="s">
        <v>486</v>
      </c>
      <c r="E336" s="5" t="s">
        <v>486</v>
      </c>
      <c r="F336" s="5" t="s">
        <v>486</v>
      </c>
      <c r="G336" s="5" t="s">
        <v>486</v>
      </c>
      <c r="H336" s="5" t="s">
        <v>486</v>
      </c>
      <c r="I336" s="11" t="s">
        <v>486</v>
      </c>
      <c r="J336" s="10" t="s">
        <v>486</v>
      </c>
      <c r="K336" s="11" t="s">
        <v>486</v>
      </c>
      <c r="L336" s="10" t="s">
        <v>486</v>
      </c>
      <c r="M336" s="5" t="s">
        <v>486</v>
      </c>
      <c r="N336" s="5" t="s">
        <v>486</v>
      </c>
      <c r="O336" s="5" t="s">
        <v>486</v>
      </c>
      <c r="P336" s="5" t="s">
        <v>486</v>
      </c>
      <c r="Q336" s="5" t="s">
        <v>486</v>
      </c>
      <c r="R336" s="11" t="s">
        <v>486</v>
      </c>
      <c r="S336" s="10" t="s">
        <v>486</v>
      </c>
      <c r="T336" s="5" t="s">
        <v>486</v>
      </c>
      <c r="U336" s="5" t="s">
        <v>486</v>
      </c>
      <c r="V336" s="5" t="s">
        <v>486</v>
      </c>
      <c r="W336" s="11" t="s">
        <v>486</v>
      </c>
      <c r="X336" s="10"/>
    </row>
    <row r="337" spans="1:24" x14ac:dyDescent="0.35">
      <c r="A337" s="11"/>
      <c r="B337" s="8" t="s">
        <v>449</v>
      </c>
      <c r="C337" s="9" t="s">
        <v>486</v>
      </c>
      <c r="D337" s="10" t="s">
        <v>486</v>
      </c>
      <c r="E337" s="5" t="s">
        <v>486</v>
      </c>
      <c r="F337" s="5" t="s">
        <v>486</v>
      </c>
      <c r="G337" s="5" t="s">
        <v>486</v>
      </c>
      <c r="H337" s="5" t="s">
        <v>486</v>
      </c>
      <c r="I337" s="11" t="s">
        <v>486</v>
      </c>
      <c r="J337" s="10" t="s">
        <v>486</v>
      </c>
      <c r="K337" s="11" t="s">
        <v>486</v>
      </c>
      <c r="L337" s="10" t="s">
        <v>486</v>
      </c>
      <c r="M337" s="5" t="s">
        <v>486</v>
      </c>
      <c r="N337" s="5" t="s">
        <v>486</v>
      </c>
      <c r="O337" s="5" t="s">
        <v>486</v>
      </c>
      <c r="P337" s="5" t="s">
        <v>486</v>
      </c>
      <c r="Q337" s="5" t="s">
        <v>486</v>
      </c>
      <c r="R337" s="11" t="s">
        <v>486</v>
      </c>
      <c r="S337" s="10" t="s">
        <v>486</v>
      </c>
      <c r="T337" s="5" t="s">
        <v>486</v>
      </c>
      <c r="U337" s="5" t="s">
        <v>486</v>
      </c>
      <c r="V337" s="5" t="s">
        <v>486</v>
      </c>
      <c r="W337" s="11" t="s">
        <v>486</v>
      </c>
      <c r="X337" s="10"/>
    </row>
    <row r="338" spans="1:24" x14ac:dyDescent="0.35">
      <c r="A338" s="11"/>
      <c r="B338" s="22" t="s">
        <v>1875</v>
      </c>
      <c r="C338" s="23" t="s">
        <v>486</v>
      </c>
      <c r="D338" s="24" t="s">
        <v>486</v>
      </c>
      <c r="E338" s="25" t="s">
        <v>486</v>
      </c>
      <c r="F338" s="25" t="s">
        <v>486</v>
      </c>
      <c r="G338" s="25" t="s">
        <v>486</v>
      </c>
      <c r="H338" s="25" t="s">
        <v>486</v>
      </c>
      <c r="I338" s="26" t="s">
        <v>486</v>
      </c>
      <c r="J338" s="24" t="s">
        <v>486</v>
      </c>
      <c r="K338" s="26" t="s">
        <v>486</v>
      </c>
      <c r="L338" s="24" t="s">
        <v>486</v>
      </c>
      <c r="M338" s="25" t="s">
        <v>486</v>
      </c>
      <c r="N338" s="25" t="s">
        <v>486</v>
      </c>
      <c r="O338" s="25" t="s">
        <v>486</v>
      </c>
      <c r="P338" s="25" t="s">
        <v>486</v>
      </c>
      <c r="Q338" s="25" t="s">
        <v>486</v>
      </c>
      <c r="R338" s="26" t="s">
        <v>486</v>
      </c>
      <c r="S338" s="24" t="s">
        <v>486</v>
      </c>
      <c r="T338" s="25" t="s">
        <v>486</v>
      </c>
      <c r="U338" s="25" t="s">
        <v>486</v>
      </c>
      <c r="V338" s="25" t="s">
        <v>486</v>
      </c>
      <c r="W338" s="26" t="s">
        <v>486</v>
      </c>
      <c r="X338" s="10"/>
    </row>
    <row r="339" spans="1:24" x14ac:dyDescent="0.35">
      <c r="A339" s="11"/>
      <c r="B339" s="22" t="s">
        <v>449</v>
      </c>
      <c r="C339" s="23" t="s">
        <v>486</v>
      </c>
      <c r="D339" s="24" t="s">
        <v>486</v>
      </c>
      <c r="E339" s="25" t="s">
        <v>486</v>
      </c>
      <c r="F339" s="25" t="s">
        <v>486</v>
      </c>
      <c r="G339" s="25" t="s">
        <v>486</v>
      </c>
      <c r="H339" s="25" t="s">
        <v>486</v>
      </c>
      <c r="I339" s="26" t="s">
        <v>486</v>
      </c>
      <c r="J339" s="24" t="s">
        <v>486</v>
      </c>
      <c r="K339" s="26" t="s">
        <v>486</v>
      </c>
      <c r="L339" s="24" t="s">
        <v>486</v>
      </c>
      <c r="M339" s="25" t="s">
        <v>486</v>
      </c>
      <c r="N339" s="25" t="s">
        <v>486</v>
      </c>
      <c r="O339" s="25" t="s">
        <v>486</v>
      </c>
      <c r="P339" s="25" t="s">
        <v>486</v>
      </c>
      <c r="Q339" s="25" t="s">
        <v>486</v>
      </c>
      <c r="R339" s="26" t="s">
        <v>486</v>
      </c>
      <c r="S339" s="24" t="s">
        <v>486</v>
      </c>
      <c r="T339" s="25" t="s">
        <v>486</v>
      </c>
      <c r="U339" s="25" t="s">
        <v>486</v>
      </c>
      <c r="V339" s="25" t="s">
        <v>486</v>
      </c>
      <c r="W339" s="26" t="s">
        <v>486</v>
      </c>
      <c r="X339" s="10"/>
    </row>
    <row r="340" spans="1:24" x14ac:dyDescent="0.35">
      <c r="A340" s="11"/>
      <c r="B340" s="8" t="s">
        <v>1876</v>
      </c>
      <c r="C340" s="9">
        <v>69</v>
      </c>
      <c r="D340" s="10">
        <v>30</v>
      </c>
      <c r="E340" s="5">
        <v>2</v>
      </c>
      <c r="F340" s="5">
        <v>12</v>
      </c>
      <c r="G340" s="5">
        <v>9</v>
      </c>
      <c r="H340" s="5">
        <v>10</v>
      </c>
      <c r="I340" s="11">
        <v>5</v>
      </c>
      <c r="J340" s="10">
        <v>60</v>
      </c>
      <c r="K340" s="11">
        <v>7</v>
      </c>
      <c r="L340" s="10">
        <v>17</v>
      </c>
      <c r="M340" s="5">
        <v>20</v>
      </c>
      <c r="N340" s="5">
        <v>7</v>
      </c>
      <c r="O340" s="5">
        <v>12</v>
      </c>
      <c r="P340" s="5">
        <v>9</v>
      </c>
      <c r="Q340" s="5">
        <v>2</v>
      </c>
      <c r="R340" s="11">
        <v>1</v>
      </c>
      <c r="S340" s="10">
        <v>16</v>
      </c>
      <c r="T340" s="5">
        <v>19</v>
      </c>
      <c r="U340" s="5">
        <v>21</v>
      </c>
      <c r="V340" s="5">
        <v>4</v>
      </c>
      <c r="W340" s="11">
        <v>2</v>
      </c>
      <c r="X340" s="10"/>
    </row>
    <row r="341" spans="1:24" x14ac:dyDescent="0.35">
      <c r="A341" s="11"/>
      <c r="B341" s="8" t="s">
        <v>449</v>
      </c>
      <c r="C341" s="12">
        <v>0.01</v>
      </c>
      <c r="D341" s="13">
        <v>0.01</v>
      </c>
      <c r="E341" s="5" t="s">
        <v>511</v>
      </c>
      <c r="F341" s="14">
        <v>0.01</v>
      </c>
      <c r="G341" s="14">
        <v>0.01</v>
      </c>
      <c r="H341" s="14">
        <v>0.01</v>
      </c>
      <c r="I341" s="15">
        <v>0.01</v>
      </c>
      <c r="J341" s="13">
        <v>0.01</v>
      </c>
      <c r="K341" s="15">
        <v>0.01</v>
      </c>
      <c r="L341" s="13">
        <v>0.02</v>
      </c>
      <c r="M341" s="14">
        <v>0.02</v>
      </c>
      <c r="N341" s="14">
        <v>0.02</v>
      </c>
      <c r="O341" s="14">
        <v>0.01</v>
      </c>
      <c r="P341" s="14">
        <v>0.01</v>
      </c>
      <c r="Q341" s="14">
        <v>0.01</v>
      </c>
      <c r="R341" s="11" t="s">
        <v>511</v>
      </c>
      <c r="S341" s="13">
        <v>0.01</v>
      </c>
      <c r="T341" s="14">
        <v>0.01</v>
      </c>
      <c r="U341" s="14">
        <v>0.02</v>
      </c>
      <c r="V341" s="14">
        <v>0.01</v>
      </c>
      <c r="W341" s="11" t="s">
        <v>511</v>
      </c>
      <c r="X341" s="10"/>
    </row>
    <row r="342" spans="1:24" x14ac:dyDescent="0.35">
      <c r="A342" s="11"/>
      <c r="B342" s="22" t="s">
        <v>1877</v>
      </c>
      <c r="C342" s="23" t="s">
        <v>486</v>
      </c>
      <c r="D342" s="24" t="s">
        <v>486</v>
      </c>
      <c r="E342" s="25" t="s">
        <v>486</v>
      </c>
      <c r="F342" s="25" t="s">
        <v>486</v>
      </c>
      <c r="G342" s="25" t="s">
        <v>486</v>
      </c>
      <c r="H342" s="25" t="s">
        <v>486</v>
      </c>
      <c r="I342" s="26" t="s">
        <v>486</v>
      </c>
      <c r="J342" s="24" t="s">
        <v>486</v>
      </c>
      <c r="K342" s="26" t="s">
        <v>486</v>
      </c>
      <c r="L342" s="24" t="s">
        <v>486</v>
      </c>
      <c r="M342" s="25" t="s">
        <v>486</v>
      </c>
      <c r="N342" s="25" t="s">
        <v>486</v>
      </c>
      <c r="O342" s="25" t="s">
        <v>486</v>
      </c>
      <c r="P342" s="25" t="s">
        <v>486</v>
      </c>
      <c r="Q342" s="25" t="s">
        <v>486</v>
      </c>
      <c r="R342" s="26" t="s">
        <v>486</v>
      </c>
      <c r="S342" s="24" t="s">
        <v>486</v>
      </c>
      <c r="T342" s="25" t="s">
        <v>486</v>
      </c>
      <c r="U342" s="25" t="s">
        <v>486</v>
      </c>
      <c r="V342" s="25" t="s">
        <v>486</v>
      </c>
      <c r="W342" s="26" t="s">
        <v>486</v>
      </c>
      <c r="X342" s="10"/>
    </row>
    <row r="343" spans="1:24" x14ac:dyDescent="0.35">
      <c r="A343" s="11"/>
      <c r="B343" s="22" t="s">
        <v>449</v>
      </c>
      <c r="C343" s="23" t="s">
        <v>486</v>
      </c>
      <c r="D343" s="24" t="s">
        <v>486</v>
      </c>
      <c r="E343" s="25" t="s">
        <v>486</v>
      </c>
      <c r="F343" s="25" t="s">
        <v>486</v>
      </c>
      <c r="G343" s="25" t="s">
        <v>486</v>
      </c>
      <c r="H343" s="25" t="s">
        <v>486</v>
      </c>
      <c r="I343" s="26" t="s">
        <v>486</v>
      </c>
      <c r="J343" s="24" t="s">
        <v>486</v>
      </c>
      <c r="K343" s="26" t="s">
        <v>486</v>
      </c>
      <c r="L343" s="24" t="s">
        <v>486</v>
      </c>
      <c r="M343" s="25" t="s">
        <v>486</v>
      </c>
      <c r="N343" s="25" t="s">
        <v>486</v>
      </c>
      <c r="O343" s="25" t="s">
        <v>486</v>
      </c>
      <c r="P343" s="25" t="s">
        <v>486</v>
      </c>
      <c r="Q343" s="25" t="s">
        <v>486</v>
      </c>
      <c r="R343" s="26" t="s">
        <v>486</v>
      </c>
      <c r="S343" s="24" t="s">
        <v>486</v>
      </c>
      <c r="T343" s="25" t="s">
        <v>486</v>
      </c>
      <c r="U343" s="25" t="s">
        <v>486</v>
      </c>
      <c r="V343" s="25" t="s">
        <v>486</v>
      </c>
      <c r="W343" s="26" t="s">
        <v>486</v>
      </c>
      <c r="X343" s="10"/>
    </row>
    <row r="344" spans="1:24" x14ac:dyDescent="0.35">
      <c r="A344" s="11"/>
      <c r="B344" s="8" t="s">
        <v>1878</v>
      </c>
      <c r="C344" s="9">
        <v>5</v>
      </c>
      <c r="D344" s="10">
        <v>1</v>
      </c>
      <c r="E344" s="5" t="s">
        <v>486</v>
      </c>
      <c r="F344" s="5">
        <v>1</v>
      </c>
      <c r="G344" s="5">
        <v>1</v>
      </c>
      <c r="H344" s="5">
        <v>2</v>
      </c>
      <c r="I344" s="11" t="s">
        <v>486</v>
      </c>
      <c r="J344" s="10">
        <v>5</v>
      </c>
      <c r="K344" s="11" t="s">
        <v>486</v>
      </c>
      <c r="L344" s="10">
        <v>1</v>
      </c>
      <c r="M344" s="5">
        <v>1</v>
      </c>
      <c r="N344" s="5" t="s">
        <v>486</v>
      </c>
      <c r="O344" s="5">
        <v>3</v>
      </c>
      <c r="P344" s="5" t="s">
        <v>486</v>
      </c>
      <c r="Q344" s="5">
        <v>1</v>
      </c>
      <c r="R344" s="11" t="s">
        <v>486</v>
      </c>
      <c r="S344" s="10" t="s">
        <v>486</v>
      </c>
      <c r="T344" s="5">
        <v>1</v>
      </c>
      <c r="U344" s="5">
        <v>3</v>
      </c>
      <c r="V344" s="5">
        <v>1</v>
      </c>
      <c r="W344" s="11">
        <v>1</v>
      </c>
      <c r="X344" s="10"/>
    </row>
    <row r="345" spans="1:24" x14ac:dyDescent="0.35">
      <c r="A345" s="11"/>
      <c r="B345" s="8" t="s">
        <v>449</v>
      </c>
      <c r="C345" s="9" t="s">
        <v>511</v>
      </c>
      <c r="D345" s="10" t="s">
        <v>511</v>
      </c>
      <c r="E345" s="5" t="s">
        <v>486</v>
      </c>
      <c r="F345" s="5" t="s">
        <v>511</v>
      </c>
      <c r="G345" s="5" t="s">
        <v>511</v>
      </c>
      <c r="H345" s="5" t="s">
        <v>511</v>
      </c>
      <c r="I345" s="11" t="s">
        <v>486</v>
      </c>
      <c r="J345" s="10" t="s">
        <v>511</v>
      </c>
      <c r="K345" s="11" t="s">
        <v>486</v>
      </c>
      <c r="L345" s="10" t="s">
        <v>511</v>
      </c>
      <c r="M345" s="5" t="s">
        <v>511</v>
      </c>
      <c r="N345" s="5" t="s">
        <v>486</v>
      </c>
      <c r="O345" s="5" t="s">
        <v>511</v>
      </c>
      <c r="P345" s="5" t="s">
        <v>486</v>
      </c>
      <c r="Q345" s="5" t="s">
        <v>511</v>
      </c>
      <c r="R345" s="11" t="s">
        <v>486</v>
      </c>
      <c r="S345" s="10" t="s">
        <v>486</v>
      </c>
      <c r="T345" s="5" t="s">
        <v>511</v>
      </c>
      <c r="U345" s="5" t="s">
        <v>511</v>
      </c>
      <c r="V345" s="5" t="s">
        <v>511</v>
      </c>
      <c r="W345" s="11" t="s">
        <v>511</v>
      </c>
      <c r="X345" s="10"/>
    </row>
    <row r="346" spans="1:24" x14ac:dyDescent="0.35">
      <c r="A346" s="11"/>
      <c r="B346" s="22" t="s">
        <v>1879</v>
      </c>
      <c r="C346" s="23">
        <v>27</v>
      </c>
      <c r="D346" s="24">
        <v>10</v>
      </c>
      <c r="E346" s="25">
        <v>1</v>
      </c>
      <c r="F346" s="25">
        <v>7</v>
      </c>
      <c r="G346" s="25">
        <v>5</v>
      </c>
      <c r="H346" s="25">
        <v>2</v>
      </c>
      <c r="I346" s="26">
        <v>1</v>
      </c>
      <c r="J346" s="24">
        <v>24</v>
      </c>
      <c r="K346" s="26">
        <v>3</v>
      </c>
      <c r="L346" s="24">
        <v>2</v>
      </c>
      <c r="M346" s="25">
        <v>7</v>
      </c>
      <c r="N346" s="25">
        <v>3</v>
      </c>
      <c r="O346" s="25">
        <v>7</v>
      </c>
      <c r="P346" s="25">
        <v>6</v>
      </c>
      <c r="Q346" s="25">
        <v>1</v>
      </c>
      <c r="R346" s="26">
        <v>1</v>
      </c>
      <c r="S346" s="24">
        <v>5</v>
      </c>
      <c r="T346" s="25">
        <v>4</v>
      </c>
      <c r="U346" s="25">
        <v>9</v>
      </c>
      <c r="V346" s="25">
        <v>5</v>
      </c>
      <c r="W346" s="26">
        <v>1</v>
      </c>
      <c r="X346" s="10"/>
    </row>
    <row r="347" spans="1:24" x14ac:dyDescent="0.35">
      <c r="A347" s="11"/>
      <c r="B347" s="22" t="s">
        <v>449</v>
      </c>
      <c r="C347" s="23" t="s">
        <v>511</v>
      </c>
      <c r="D347" s="24" t="s">
        <v>511</v>
      </c>
      <c r="E347" s="25" t="s">
        <v>511</v>
      </c>
      <c r="F347" s="29">
        <v>0.01</v>
      </c>
      <c r="G347" s="29">
        <v>0.01</v>
      </c>
      <c r="H347" s="25" t="s">
        <v>511</v>
      </c>
      <c r="I347" s="26" t="s">
        <v>511</v>
      </c>
      <c r="J347" s="28">
        <v>0.01</v>
      </c>
      <c r="K347" s="26" t="s">
        <v>511</v>
      </c>
      <c r="L347" s="24" t="s">
        <v>511</v>
      </c>
      <c r="M347" s="29">
        <v>0.01</v>
      </c>
      <c r="N347" s="29">
        <v>0.01</v>
      </c>
      <c r="O347" s="25" t="s">
        <v>511</v>
      </c>
      <c r="P347" s="29">
        <v>0.01</v>
      </c>
      <c r="Q347" s="25" t="s">
        <v>511</v>
      </c>
      <c r="R347" s="26" t="s">
        <v>511</v>
      </c>
      <c r="S347" s="24" t="s">
        <v>511</v>
      </c>
      <c r="T347" s="25" t="s">
        <v>511</v>
      </c>
      <c r="U347" s="29">
        <v>0.01</v>
      </c>
      <c r="V347" s="29">
        <v>0.01</v>
      </c>
      <c r="W347" s="26" t="s">
        <v>511</v>
      </c>
      <c r="X347" s="10"/>
    </row>
    <row r="348" spans="1:24" x14ac:dyDescent="0.35">
      <c r="A348" s="11"/>
      <c r="B348" s="8" t="s">
        <v>1880</v>
      </c>
      <c r="C348" s="9" t="s">
        <v>486</v>
      </c>
      <c r="D348" s="10" t="s">
        <v>486</v>
      </c>
      <c r="E348" s="5" t="s">
        <v>486</v>
      </c>
      <c r="F348" s="5" t="s">
        <v>486</v>
      </c>
      <c r="G348" s="5" t="s">
        <v>486</v>
      </c>
      <c r="H348" s="5" t="s">
        <v>486</v>
      </c>
      <c r="I348" s="11" t="s">
        <v>486</v>
      </c>
      <c r="J348" s="10" t="s">
        <v>486</v>
      </c>
      <c r="K348" s="11" t="s">
        <v>486</v>
      </c>
      <c r="L348" s="10" t="s">
        <v>486</v>
      </c>
      <c r="M348" s="5" t="s">
        <v>486</v>
      </c>
      <c r="N348" s="5" t="s">
        <v>486</v>
      </c>
      <c r="O348" s="5" t="s">
        <v>486</v>
      </c>
      <c r="P348" s="5" t="s">
        <v>486</v>
      </c>
      <c r="Q348" s="5" t="s">
        <v>486</v>
      </c>
      <c r="R348" s="11" t="s">
        <v>486</v>
      </c>
      <c r="S348" s="10" t="s">
        <v>486</v>
      </c>
      <c r="T348" s="5" t="s">
        <v>486</v>
      </c>
      <c r="U348" s="5" t="s">
        <v>486</v>
      </c>
      <c r="V348" s="5" t="s">
        <v>486</v>
      </c>
      <c r="W348" s="11" t="s">
        <v>486</v>
      </c>
      <c r="X348" s="10"/>
    </row>
    <row r="349" spans="1:24" x14ac:dyDescent="0.35">
      <c r="A349" s="11"/>
      <c r="B349" s="8" t="s">
        <v>449</v>
      </c>
      <c r="C349" s="9" t="s">
        <v>486</v>
      </c>
      <c r="D349" s="10" t="s">
        <v>486</v>
      </c>
      <c r="E349" s="5" t="s">
        <v>486</v>
      </c>
      <c r="F349" s="5" t="s">
        <v>486</v>
      </c>
      <c r="G349" s="5" t="s">
        <v>486</v>
      </c>
      <c r="H349" s="5" t="s">
        <v>486</v>
      </c>
      <c r="I349" s="11" t="s">
        <v>486</v>
      </c>
      <c r="J349" s="10" t="s">
        <v>486</v>
      </c>
      <c r="K349" s="11" t="s">
        <v>486</v>
      </c>
      <c r="L349" s="10" t="s">
        <v>486</v>
      </c>
      <c r="M349" s="5" t="s">
        <v>486</v>
      </c>
      <c r="N349" s="5" t="s">
        <v>486</v>
      </c>
      <c r="O349" s="5" t="s">
        <v>486</v>
      </c>
      <c r="P349" s="5" t="s">
        <v>486</v>
      </c>
      <c r="Q349" s="5" t="s">
        <v>486</v>
      </c>
      <c r="R349" s="11" t="s">
        <v>486</v>
      </c>
      <c r="S349" s="10" t="s">
        <v>486</v>
      </c>
      <c r="T349" s="5" t="s">
        <v>486</v>
      </c>
      <c r="U349" s="5" t="s">
        <v>486</v>
      </c>
      <c r="V349" s="5" t="s">
        <v>486</v>
      </c>
      <c r="W349" s="11" t="s">
        <v>486</v>
      </c>
      <c r="X349" s="10"/>
    </row>
    <row r="350" spans="1:24" x14ac:dyDescent="0.35">
      <c r="A350" s="11"/>
      <c r="B350" s="22" t="s">
        <v>1881</v>
      </c>
      <c r="C350" s="23">
        <v>59</v>
      </c>
      <c r="D350" s="24">
        <v>19</v>
      </c>
      <c r="E350" s="25">
        <v>2</v>
      </c>
      <c r="F350" s="25">
        <v>17</v>
      </c>
      <c r="G350" s="25">
        <v>14</v>
      </c>
      <c r="H350" s="25">
        <v>3</v>
      </c>
      <c r="I350" s="26">
        <v>4</v>
      </c>
      <c r="J350" s="24">
        <v>59</v>
      </c>
      <c r="K350" s="26">
        <v>2</v>
      </c>
      <c r="L350" s="24">
        <v>10</v>
      </c>
      <c r="M350" s="25">
        <v>14</v>
      </c>
      <c r="N350" s="25">
        <v>5</v>
      </c>
      <c r="O350" s="25">
        <v>20</v>
      </c>
      <c r="P350" s="25">
        <v>6</v>
      </c>
      <c r="Q350" s="25">
        <v>2</v>
      </c>
      <c r="R350" s="26" t="s">
        <v>486</v>
      </c>
      <c r="S350" s="24">
        <v>10</v>
      </c>
      <c r="T350" s="25">
        <v>17</v>
      </c>
      <c r="U350" s="25">
        <v>23</v>
      </c>
      <c r="V350" s="25">
        <v>2</v>
      </c>
      <c r="W350" s="26">
        <v>3</v>
      </c>
      <c r="X350" s="10"/>
    </row>
    <row r="351" spans="1:24" x14ac:dyDescent="0.35">
      <c r="A351" s="11"/>
      <c r="B351" s="22" t="s">
        <v>449</v>
      </c>
      <c r="C351" s="27">
        <v>0.01</v>
      </c>
      <c r="D351" s="28">
        <v>0.01</v>
      </c>
      <c r="E351" s="29">
        <v>0.01</v>
      </c>
      <c r="F351" s="29">
        <v>0.02</v>
      </c>
      <c r="G351" s="29">
        <v>0.02</v>
      </c>
      <c r="H351" s="25" t="s">
        <v>511</v>
      </c>
      <c r="I351" s="30">
        <v>0.01</v>
      </c>
      <c r="J351" s="28">
        <v>0.01</v>
      </c>
      <c r="K351" s="26" t="s">
        <v>511</v>
      </c>
      <c r="L351" s="28">
        <v>0.01</v>
      </c>
      <c r="M351" s="29">
        <v>0.01</v>
      </c>
      <c r="N351" s="29">
        <v>0.01</v>
      </c>
      <c r="O351" s="29">
        <v>0.01</v>
      </c>
      <c r="P351" s="29">
        <v>0.01</v>
      </c>
      <c r="Q351" s="29">
        <v>0.01</v>
      </c>
      <c r="R351" s="26" t="s">
        <v>486</v>
      </c>
      <c r="S351" s="28">
        <v>0.01</v>
      </c>
      <c r="T351" s="29">
        <v>0.01</v>
      </c>
      <c r="U351" s="29">
        <v>0.02</v>
      </c>
      <c r="V351" s="25" t="s">
        <v>511</v>
      </c>
      <c r="W351" s="30">
        <v>0.01</v>
      </c>
      <c r="X351" s="10"/>
    </row>
    <row r="352" spans="1:24" x14ac:dyDescent="0.35">
      <c r="A352" s="11"/>
      <c r="B352" s="22" t="s">
        <v>449</v>
      </c>
      <c r="C352" s="24" t="s">
        <v>886</v>
      </c>
      <c r="D352" s="24" t="s">
        <v>449</v>
      </c>
      <c r="E352" s="25" t="s">
        <v>449</v>
      </c>
      <c r="F352" s="25" t="s">
        <v>557</v>
      </c>
      <c r="G352" s="25" t="s">
        <v>557</v>
      </c>
      <c r="H352" s="25" t="s">
        <v>449</v>
      </c>
      <c r="I352" s="26" t="s">
        <v>449</v>
      </c>
      <c r="J352" s="24" t="s">
        <v>514</v>
      </c>
      <c r="K352" s="26" t="s">
        <v>449</v>
      </c>
      <c r="L352" s="24" t="s">
        <v>449</v>
      </c>
      <c r="M352" s="25" t="s">
        <v>449</v>
      </c>
      <c r="N352" s="25" t="s">
        <v>449</v>
      </c>
      <c r="O352" s="25" t="s">
        <v>449</v>
      </c>
      <c r="P352" s="25" t="s">
        <v>449</v>
      </c>
      <c r="Q352" s="25" t="s">
        <v>449</v>
      </c>
      <c r="R352" s="26" t="s">
        <v>449</v>
      </c>
      <c r="S352" s="24" t="s">
        <v>449</v>
      </c>
      <c r="T352" s="25" t="s">
        <v>449</v>
      </c>
      <c r="U352" s="25" t="s">
        <v>505</v>
      </c>
      <c r="V352" s="25" t="s">
        <v>449</v>
      </c>
      <c r="W352" s="26" t="s">
        <v>449</v>
      </c>
      <c r="X352" s="10"/>
    </row>
    <row r="353" spans="1:24" x14ac:dyDescent="0.35">
      <c r="A353" s="11"/>
      <c r="B353" s="8" t="s">
        <v>1882</v>
      </c>
      <c r="C353" s="9">
        <v>6</v>
      </c>
      <c r="D353" s="10">
        <v>4</v>
      </c>
      <c r="E353" s="5" t="s">
        <v>486</v>
      </c>
      <c r="F353" s="5" t="s">
        <v>486</v>
      </c>
      <c r="G353" s="5">
        <v>1</v>
      </c>
      <c r="H353" s="5" t="s">
        <v>486</v>
      </c>
      <c r="I353" s="11" t="s">
        <v>486</v>
      </c>
      <c r="J353" s="10">
        <v>6</v>
      </c>
      <c r="K353" s="11" t="s">
        <v>486</v>
      </c>
      <c r="L353" s="10" t="s">
        <v>486</v>
      </c>
      <c r="M353" s="5">
        <v>1</v>
      </c>
      <c r="N353" s="5" t="s">
        <v>486</v>
      </c>
      <c r="O353" s="5">
        <v>1</v>
      </c>
      <c r="P353" s="5">
        <v>2</v>
      </c>
      <c r="Q353" s="5">
        <v>1</v>
      </c>
      <c r="R353" s="11" t="s">
        <v>486</v>
      </c>
      <c r="S353" s="10" t="s">
        <v>486</v>
      </c>
      <c r="T353" s="5">
        <v>1</v>
      </c>
      <c r="U353" s="5">
        <v>2</v>
      </c>
      <c r="V353" s="5">
        <v>2</v>
      </c>
      <c r="W353" s="11" t="s">
        <v>486</v>
      </c>
      <c r="X353" s="10"/>
    </row>
    <row r="354" spans="1:24" x14ac:dyDescent="0.35">
      <c r="A354" s="11"/>
      <c r="B354" s="8" t="s">
        <v>449</v>
      </c>
      <c r="C354" s="9" t="s">
        <v>511</v>
      </c>
      <c r="D354" s="10" t="s">
        <v>511</v>
      </c>
      <c r="E354" s="5" t="s">
        <v>486</v>
      </c>
      <c r="F354" s="5" t="s">
        <v>486</v>
      </c>
      <c r="G354" s="5" t="s">
        <v>511</v>
      </c>
      <c r="H354" s="5" t="s">
        <v>486</v>
      </c>
      <c r="I354" s="11" t="s">
        <v>486</v>
      </c>
      <c r="J354" s="10" t="s">
        <v>511</v>
      </c>
      <c r="K354" s="11" t="s">
        <v>486</v>
      </c>
      <c r="L354" s="10" t="s">
        <v>486</v>
      </c>
      <c r="M354" s="5" t="s">
        <v>511</v>
      </c>
      <c r="N354" s="5" t="s">
        <v>486</v>
      </c>
      <c r="O354" s="5" t="s">
        <v>511</v>
      </c>
      <c r="P354" s="5" t="s">
        <v>511</v>
      </c>
      <c r="Q354" s="14">
        <v>0.01</v>
      </c>
      <c r="R354" s="11" t="s">
        <v>486</v>
      </c>
      <c r="S354" s="10" t="s">
        <v>486</v>
      </c>
      <c r="T354" s="5" t="s">
        <v>511</v>
      </c>
      <c r="U354" s="5" t="s">
        <v>511</v>
      </c>
      <c r="V354" s="5" t="s">
        <v>511</v>
      </c>
      <c r="W354" s="11" t="s">
        <v>486</v>
      </c>
      <c r="X354" s="10"/>
    </row>
    <row r="355" spans="1:24" x14ac:dyDescent="0.35">
      <c r="A355" s="11"/>
      <c r="B355" s="8" t="s">
        <v>449</v>
      </c>
      <c r="C355" s="10" t="s">
        <v>449</v>
      </c>
      <c r="D355" s="10" t="s">
        <v>449</v>
      </c>
      <c r="E355" s="5" t="s">
        <v>449</v>
      </c>
      <c r="F355" s="5" t="s">
        <v>449</v>
      </c>
      <c r="G355" s="5" t="s">
        <v>449</v>
      </c>
      <c r="H355" s="5" t="s">
        <v>449</v>
      </c>
      <c r="I355" s="11" t="s">
        <v>449</v>
      </c>
      <c r="J355" s="10" t="s">
        <v>449</v>
      </c>
      <c r="K355" s="11" t="s">
        <v>449</v>
      </c>
      <c r="L355" s="10" t="s">
        <v>449</v>
      </c>
      <c r="M355" s="5" t="s">
        <v>449</v>
      </c>
      <c r="N355" s="5" t="s">
        <v>449</v>
      </c>
      <c r="O355" s="5" t="s">
        <v>449</v>
      </c>
      <c r="P355" s="5" t="s">
        <v>449</v>
      </c>
      <c r="Q355" s="5" t="s">
        <v>611</v>
      </c>
      <c r="R355" s="11" t="s">
        <v>449</v>
      </c>
      <c r="S355" s="10" t="s">
        <v>449</v>
      </c>
      <c r="T355" s="5" t="s">
        <v>449</v>
      </c>
      <c r="U355" s="5" t="s">
        <v>449</v>
      </c>
      <c r="V355" s="5" t="s">
        <v>449</v>
      </c>
      <c r="W355" s="11" t="s">
        <v>449</v>
      </c>
      <c r="X355" s="10"/>
    </row>
    <row r="356" spans="1:24" x14ac:dyDescent="0.35">
      <c r="A356" s="11"/>
      <c r="B356" s="22" t="s">
        <v>1883</v>
      </c>
      <c r="C356" s="23">
        <v>106</v>
      </c>
      <c r="D356" s="24">
        <v>38</v>
      </c>
      <c r="E356" s="25">
        <v>8</v>
      </c>
      <c r="F356" s="25">
        <v>26</v>
      </c>
      <c r="G356" s="25">
        <v>16</v>
      </c>
      <c r="H356" s="25">
        <v>8</v>
      </c>
      <c r="I356" s="26">
        <v>7</v>
      </c>
      <c r="J356" s="24">
        <v>101</v>
      </c>
      <c r="K356" s="26">
        <v>6</v>
      </c>
      <c r="L356" s="24">
        <v>11</v>
      </c>
      <c r="M356" s="25">
        <v>28</v>
      </c>
      <c r="N356" s="25">
        <v>7</v>
      </c>
      <c r="O356" s="25">
        <v>29</v>
      </c>
      <c r="P356" s="25">
        <v>15</v>
      </c>
      <c r="Q356" s="25">
        <v>7</v>
      </c>
      <c r="R356" s="26" t="s">
        <v>486</v>
      </c>
      <c r="S356" s="24">
        <v>10</v>
      </c>
      <c r="T356" s="25">
        <v>33</v>
      </c>
      <c r="U356" s="25">
        <v>38</v>
      </c>
      <c r="V356" s="25">
        <v>7</v>
      </c>
      <c r="W356" s="26">
        <v>7</v>
      </c>
      <c r="X356" s="10"/>
    </row>
    <row r="357" spans="1:24" x14ac:dyDescent="0.35">
      <c r="A357" s="11"/>
      <c r="B357" s="22" t="s">
        <v>449</v>
      </c>
      <c r="C357" s="27">
        <v>0.02</v>
      </c>
      <c r="D357" s="28">
        <v>0.02</v>
      </c>
      <c r="E357" s="29">
        <v>0.02</v>
      </c>
      <c r="F357" s="29">
        <v>0.03</v>
      </c>
      <c r="G357" s="29">
        <v>0.02</v>
      </c>
      <c r="H357" s="29">
        <v>0.01</v>
      </c>
      <c r="I357" s="30">
        <v>0.02</v>
      </c>
      <c r="J357" s="28">
        <v>0.02</v>
      </c>
      <c r="K357" s="30">
        <v>0.01</v>
      </c>
      <c r="L357" s="28">
        <v>0.01</v>
      </c>
      <c r="M357" s="29">
        <v>0.02</v>
      </c>
      <c r="N357" s="29">
        <v>0.02</v>
      </c>
      <c r="O357" s="29">
        <v>0.02</v>
      </c>
      <c r="P357" s="29">
        <v>0.02</v>
      </c>
      <c r="Q357" s="29">
        <v>0.03</v>
      </c>
      <c r="R357" s="26" t="s">
        <v>486</v>
      </c>
      <c r="S357" s="28">
        <v>0.01</v>
      </c>
      <c r="T357" s="29">
        <v>0.02</v>
      </c>
      <c r="U357" s="29">
        <v>0.03</v>
      </c>
      <c r="V357" s="29">
        <v>0.01</v>
      </c>
      <c r="W357" s="30">
        <v>0.02</v>
      </c>
      <c r="X357" s="10"/>
    </row>
    <row r="358" spans="1:24" x14ac:dyDescent="0.35">
      <c r="A358" s="11"/>
      <c r="B358" s="22" t="s">
        <v>449</v>
      </c>
      <c r="C358" s="24" t="s">
        <v>1895</v>
      </c>
      <c r="D358" s="24" t="s">
        <v>449</v>
      </c>
      <c r="E358" s="25" t="s">
        <v>449</v>
      </c>
      <c r="F358" s="25" t="s">
        <v>557</v>
      </c>
      <c r="G358" s="25" t="s">
        <v>449</v>
      </c>
      <c r="H358" s="25" t="s">
        <v>449</v>
      </c>
      <c r="I358" s="26" t="s">
        <v>449</v>
      </c>
      <c r="J358" s="24" t="s">
        <v>514</v>
      </c>
      <c r="K358" s="26" t="s">
        <v>449</v>
      </c>
      <c r="L358" s="24" t="s">
        <v>449</v>
      </c>
      <c r="M358" s="25" t="s">
        <v>449</v>
      </c>
      <c r="N358" s="25" t="s">
        <v>449</v>
      </c>
      <c r="O358" s="25" t="s">
        <v>449</v>
      </c>
      <c r="P358" s="25" t="s">
        <v>449</v>
      </c>
      <c r="Q358" s="25" t="s">
        <v>730</v>
      </c>
      <c r="R358" s="26" t="s">
        <v>449</v>
      </c>
      <c r="S358" s="24" t="s">
        <v>449</v>
      </c>
      <c r="T358" s="25" t="s">
        <v>449</v>
      </c>
      <c r="U358" s="25" t="s">
        <v>644</v>
      </c>
      <c r="V358" s="25" t="s">
        <v>449</v>
      </c>
      <c r="W358" s="26" t="s">
        <v>449</v>
      </c>
      <c r="X358" s="10"/>
    </row>
    <row r="359" spans="1:24" x14ac:dyDescent="0.35">
      <c r="A359" s="11"/>
      <c r="B359" s="8" t="s">
        <v>1884</v>
      </c>
      <c r="C359" s="9" t="s">
        <v>486</v>
      </c>
      <c r="D359" s="10" t="s">
        <v>486</v>
      </c>
      <c r="E359" s="5" t="s">
        <v>486</v>
      </c>
      <c r="F359" s="5" t="s">
        <v>486</v>
      </c>
      <c r="G359" s="5" t="s">
        <v>486</v>
      </c>
      <c r="H359" s="5" t="s">
        <v>486</v>
      </c>
      <c r="I359" s="11" t="s">
        <v>486</v>
      </c>
      <c r="J359" s="10" t="s">
        <v>486</v>
      </c>
      <c r="K359" s="11" t="s">
        <v>486</v>
      </c>
      <c r="L359" s="10" t="s">
        <v>486</v>
      </c>
      <c r="M359" s="5" t="s">
        <v>486</v>
      </c>
      <c r="N359" s="5" t="s">
        <v>486</v>
      </c>
      <c r="O359" s="5" t="s">
        <v>486</v>
      </c>
      <c r="P359" s="5" t="s">
        <v>486</v>
      </c>
      <c r="Q359" s="5" t="s">
        <v>486</v>
      </c>
      <c r="R359" s="11" t="s">
        <v>486</v>
      </c>
      <c r="S359" s="10" t="s">
        <v>486</v>
      </c>
      <c r="T359" s="5" t="s">
        <v>486</v>
      </c>
      <c r="U359" s="5" t="s">
        <v>486</v>
      </c>
      <c r="V359" s="5" t="s">
        <v>486</v>
      </c>
      <c r="W359" s="11" t="s">
        <v>486</v>
      </c>
      <c r="X359" s="10"/>
    </row>
    <row r="360" spans="1:24" x14ac:dyDescent="0.35">
      <c r="A360" s="11"/>
      <c r="B360" s="8" t="s">
        <v>449</v>
      </c>
      <c r="C360" s="9" t="s">
        <v>486</v>
      </c>
      <c r="D360" s="10" t="s">
        <v>486</v>
      </c>
      <c r="E360" s="5" t="s">
        <v>486</v>
      </c>
      <c r="F360" s="5" t="s">
        <v>486</v>
      </c>
      <c r="G360" s="5" t="s">
        <v>486</v>
      </c>
      <c r="H360" s="5" t="s">
        <v>486</v>
      </c>
      <c r="I360" s="11" t="s">
        <v>486</v>
      </c>
      <c r="J360" s="10" t="s">
        <v>486</v>
      </c>
      <c r="K360" s="11" t="s">
        <v>486</v>
      </c>
      <c r="L360" s="10" t="s">
        <v>486</v>
      </c>
      <c r="M360" s="5" t="s">
        <v>486</v>
      </c>
      <c r="N360" s="5" t="s">
        <v>486</v>
      </c>
      <c r="O360" s="5" t="s">
        <v>486</v>
      </c>
      <c r="P360" s="5" t="s">
        <v>486</v>
      </c>
      <c r="Q360" s="5" t="s">
        <v>486</v>
      </c>
      <c r="R360" s="11" t="s">
        <v>486</v>
      </c>
      <c r="S360" s="10" t="s">
        <v>486</v>
      </c>
      <c r="T360" s="5" t="s">
        <v>486</v>
      </c>
      <c r="U360" s="5" t="s">
        <v>486</v>
      </c>
      <c r="V360" s="5" t="s">
        <v>486</v>
      </c>
      <c r="W360" s="11" t="s">
        <v>486</v>
      </c>
      <c r="X360" s="10"/>
    </row>
    <row r="361" spans="1:24" x14ac:dyDescent="0.35">
      <c r="A361" s="11"/>
      <c r="B361" s="22" t="s">
        <v>1885</v>
      </c>
      <c r="C361" s="23">
        <v>86</v>
      </c>
      <c r="D361" s="24">
        <v>32</v>
      </c>
      <c r="E361" s="25">
        <v>15</v>
      </c>
      <c r="F361" s="25">
        <v>22</v>
      </c>
      <c r="G361" s="25">
        <v>7</v>
      </c>
      <c r="H361" s="25">
        <v>6</v>
      </c>
      <c r="I361" s="26">
        <v>4</v>
      </c>
      <c r="J361" s="24">
        <v>83</v>
      </c>
      <c r="K361" s="26" t="s">
        <v>486</v>
      </c>
      <c r="L361" s="24">
        <v>25</v>
      </c>
      <c r="M361" s="25">
        <v>13</v>
      </c>
      <c r="N361" s="25">
        <v>10</v>
      </c>
      <c r="O361" s="25">
        <v>17</v>
      </c>
      <c r="P361" s="25">
        <v>13</v>
      </c>
      <c r="Q361" s="25">
        <v>5</v>
      </c>
      <c r="R361" s="26">
        <v>3</v>
      </c>
      <c r="S361" s="24">
        <v>11</v>
      </c>
      <c r="T361" s="25">
        <v>27</v>
      </c>
      <c r="U361" s="25">
        <v>33</v>
      </c>
      <c r="V361" s="25">
        <v>7</v>
      </c>
      <c r="W361" s="26">
        <v>1</v>
      </c>
      <c r="X361" s="10"/>
    </row>
    <row r="362" spans="1:24" x14ac:dyDescent="0.35">
      <c r="A362" s="11"/>
      <c r="B362" s="22" t="s">
        <v>449</v>
      </c>
      <c r="C362" s="27">
        <v>0.02</v>
      </c>
      <c r="D362" s="28">
        <v>0.02</v>
      </c>
      <c r="E362" s="29">
        <v>0.04</v>
      </c>
      <c r="F362" s="29">
        <v>0.02</v>
      </c>
      <c r="G362" s="29">
        <v>0.01</v>
      </c>
      <c r="H362" s="29">
        <v>0.01</v>
      </c>
      <c r="I362" s="30">
        <v>0.01</v>
      </c>
      <c r="J362" s="28">
        <v>0.02</v>
      </c>
      <c r="K362" s="26" t="s">
        <v>486</v>
      </c>
      <c r="L362" s="28">
        <v>0.03</v>
      </c>
      <c r="M362" s="29">
        <v>0.01</v>
      </c>
      <c r="N362" s="29">
        <v>0.03</v>
      </c>
      <c r="O362" s="29">
        <v>0.01</v>
      </c>
      <c r="P362" s="29">
        <v>0.02</v>
      </c>
      <c r="Q362" s="29">
        <v>0.02</v>
      </c>
      <c r="R362" s="30">
        <v>0.01</v>
      </c>
      <c r="S362" s="28">
        <v>0.01</v>
      </c>
      <c r="T362" s="29">
        <v>0.02</v>
      </c>
      <c r="U362" s="29">
        <v>0.02</v>
      </c>
      <c r="V362" s="29">
        <v>0.01</v>
      </c>
      <c r="W362" s="26" t="s">
        <v>511</v>
      </c>
      <c r="X362" s="10"/>
    </row>
    <row r="363" spans="1:24" x14ac:dyDescent="0.35">
      <c r="A363" s="11"/>
      <c r="B363" s="22" t="s">
        <v>449</v>
      </c>
      <c r="C363" s="24" t="s">
        <v>886</v>
      </c>
      <c r="D363" s="24" t="s">
        <v>449</v>
      </c>
      <c r="E363" s="25" t="s">
        <v>1500</v>
      </c>
      <c r="F363" s="25" t="s">
        <v>557</v>
      </c>
      <c r="G363" s="25" t="s">
        <v>449</v>
      </c>
      <c r="H363" s="25" t="s">
        <v>449</v>
      </c>
      <c r="I363" s="26" t="s">
        <v>449</v>
      </c>
      <c r="J363" s="24" t="s">
        <v>514</v>
      </c>
      <c r="K363" s="26" t="s">
        <v>449</v>
      </c>
      <c r="L363" s="24" t="s">
        <v>568</v>
      </c>
      <c r="M363" s="25" t="s">
        <v>449</v>
      </c>
      <c r="N363" s="25" t="s">
        <v>449</v>
      </c>
      <c r="O363" s="25" t="s">
        <v>449</v>
      </c>
      <c r="P363" s="25" t="s">
        <v>449</v>
      </c>
      <c r="Q363" s="25" t="s">
        <v>449</v>
      </c>
      <c r="R363" s="26" t="s">
        <v>449</v>
      </c>
      <c r="S363" s="24" t="s">
        <v>449</v>
      </c>
      <c r="T363" s="25" t="s">
        <v>449</v>
      </c>
      <c r="U363" s="25" t="s">
        <v>644</v>
      </c>
      <c r="V363" s="25" t="s">
        <v>449</v>
      </c>
      <c r="W363" s="26" t="s">
        <v>449</v>
      </c>
      <c r="X363" s="10"/>
    </row>
    <row r="364" spans="1:24" x14ac:dyDescent="0.35">
      <c r="A364" s="11"/>
      <c r="B364" s="8" t="s">
        <v>1887</v>
      </c>
      <c r="C364" s="9">
        <v>80</v>
      </c>
      <c r="D364" s="10">
        <v>30</v>
      </c>
      <c r="E364" s="5">
        <v>6</v>
      </c>
      <c r="F364" s="5">
        <v>4</v>
      </c>
      <c r="G364" s="5">
        <v>14</v>
      </c>
      <c r="H364" s="5">
        <v>18</v>
      </c>
      <c r="I364" s="11">
        <v>8</v>
      </c>
      <c r="J364" s="10">
        <v>48</v>
      </c>
      <c r="K364" s="11">
        <v>30</v>
      </c>
      <c r="L364" s="10">
        <v>18</v>
      </c>
      <c r="M364" s="5">
        <v>18</v>
      </c>
      <c r="N364" s="5">
        <v>10</v>
      </c>
      <c r="O364" s="5">
        <v>16</v>
      </c>
      <c r="P364" s="5">
        <v>8</v>
      </c>
      <c r="Q364" s="5">
        <v>2</v>
      </c>
      <c r="R364" s="11">
        <v>4</v>
      </c>
      <c r="S364" s="10">
        <v>24</v>
      </c>
      <c r="T364" s="5">
        <v>24</v>
      </c>
      <c r="U364" s="5">
        <v>12</v>
      </c>
      <c r="V364" s="5" t="s">
        <v>486</v>
      </c>
      <c r="W364" s="11">
        <v>12</v>
      </c>
      <c r="X364" s="10"/>
    </row>
    <row r="365" spans="1:24" x14ac:dyDescent="0.35">
      <c r="A365" s="11"/>
      <c r="B365" s="8" t="s">
        <v>449</v>
      </c>
      <c r="C365" s="12">
        <v>0.01</v>
      </c>
      <c r="D365" s="13">
        <v>0.01</v>
      </c>
      <c r="E365" s="14">
        <v>0.01</v>
      </c>
      <c r="F365" s="5" t="s">
        <v>511</v>
      </c>
      <c r="G365" s="14">
        <v>0.02</v>
      </c>
      <c r="H365" s="14">
        <v>0.02</v>
      </c>
      <c r="I365" s="15">
        <v>0.02</v>
      </c>
      <c r="J365" s="13">
        <v>0.01</v>
      </c>
      <c r="K365" s="15">
        <v>0.03</v>
      </c>
      <c r="L365" s="13">
        <v>0.02</v>
      </c>
      <c r="M365" s="14">
        <v>0.01</v>
      </c>
      <c r="N365" s="14">
        <v>0.03</v>
      </c>
      <c r="O365" s="14">
        <v>0.01</v>
      </c>
      <c r="P365" s="14">
        <v>0.01</v>
      </c>
      <c r="Q365" s="14">
        <v>0.01</v>
      </c>
      <c r="R365" s="15">
        <v>0.02</v>
      </c>
      <c r="S365" s="13">
        <v>0.02</v>
      </c>
      <c r="T365" s="14">
        <v>0.02</v>
      </c>
      <c r="U365" s="14">
        <v>0.01</v>
      </c>
      <c r="V365" s="5" t="s">
        <v>486</v>
      </c>
      <c r="W365" s="15">
        <v>0.03</v>
      </c>
      <c r="X365" s="10"/>
    </row>
    <row r="366" spans="1:24" x14ac:dyDescent="0.35">
      <c r="A366" s="11"/>
      <c r="B366" s="8" t="s">
        <v>449</v>
      </c>
      <c r="C366" s="10" t="s">
        <v>1228</v>
      </c>
      <c r="D366" s="10" t="s">
        <v>614</v>
      </c>
      <c r="E366" s="5" t="s">
        <v>449</v>
      </c>
      <c r="F366" s="5" t="s">
        <v>449</v>
      </c>
      <c r="G366" s="5" t="s">
        <v>614</v>
      </c>
      <c r="H366" s="5" t="s">
        <v>614</v>
      </c>
      <c r="I366" s="11" t="s">
        <v>614</v>
      </c>
      <c r="J366" s="10" t="s">
        <v>449</v>
      </c>
      <c r="K366" s="11" t="s">
        <v>506</v>
      </c>
      <c r="L366" s="10" t="s">
        <v>449</v>
      </c>
      <c r="M366" s="5" t="s">
        <v>449</v>
      </c>
      <c r="N366" s="5" t="s">
        <v>449</v>
      </c>
      <c r="O366" s="5" t="s">
        <v>449</v>
      </c>
      <c r="P366" s="5" t="s">
        <v>449</v>
      </c>
      <c r="Q366" s="5" t="s">
        <v>449</v>
      </c>
      <c r="R366" s="11" t="s">
        <v>449</v>
      </c>
      <c r="S366" s="10" t="s">
        <v>567</v>
      </c>
      <c r="T366" s="5" t="s">
        <v>647</v>
      </c>
      <c r="U366" s="5" t="s">
        <v>449</v>
      </c>
      <c r="V366" s="5" t="s">
        <v>449</v>
      </c>
      <c r="W366" s="11" t="s">
        <v>567</v>
      </c>
      <c r="X366" s="10"/>
    </row>
    <row r="367" spans="1:24" x14ac:dyDescent="0.35">
      <c r="A367" s="11"/>
      <c r="B367" s="22" t="s">
        <v>1888</v>
      </c>
      <c r="C367" s="23">
        <v>101</v>
      </c>
      <c r="D367" s="24">
        <v>27</v>
      </c>
      <c r="E367" s="25">
        <v>9</v>
      </c>
      <c r="F367" s="25">
        <v>16</v>
      </c>
      <c r="G367" s="25">
        <v>12</v>
      </c>
      <c r="H367" s="25">
        <v>25</v>
      </c>
      <c r="I367" s="26">
        <v>11</v>
      </c>
      <c r="J367" s="24">
        <v>96</v>
      </c>
      <c r="K367" s="26">
        <v>4</v>
      </c>
      <c r="L367" s="24">
        <v>17</v>
      </c>
      <c r="M367" s="25">
        <v>40</v>
      </c>
      <c r="N367" s="25">
        <v>5</v>
      </c>
      <c r="O367" s="25">
        <v>15</v>
      </c>
      <c r="P367" s="25">
        <v>5</v>
      </c>
      <c r="Q367" s="25">
        <v>1</v>
      </c>
      <c r="R367" s="26">
        <v>14</v>
      </c>
      <c r="S367" s="24">
        <v>29</v>
      </c>
      <c r="T367" s="25">
        <v>25</v>
      </c>
      <c r="U367" s="25">
        <v>17</v>
      </c>
      <c r="V367" s="25">
        <v>8</v>
      </c>
      <c r="W367" s="26">
        <v>15</v>
      </c>
      <c r="X367" s="10"/>
    </row>
    <row r="368" spans="1:24" x14ac:dyDescent="0.35">
      <c r="A368" s="11"/>
      <c r="B368" s="22" t="s">
        <v>449</v>
      </c>
      <c r="C368" s="27">
        <v>0.02</v>
      </c>
      <c r="D368" s="28">
        <v>0.01</v>
      </c>
      <c r="E368" s="29">
        <v>0.02</v>
      </c>
      <c r="F368" s="29">
        <v>0.02</v>
      </c>
      <c r="G368" s="29">
        <v>0.02</v>
      </c>
      <c r="H368" s="29">
        <v>0.03</v>
      </c>
      <c r="I368" s="30">
        <v>0.03</v>
      </c>
      <c r="J368" s="28">
        <v>0.02</v>
      </c>
      <c r="K368" s="26" t="s">
        <v>511</v>
      </c>
      <c r="L368" s="28">
        <v>0.02</v>
      </c>
      <c r="M368" s="29">
        <v>0.03</v>
      </c>
      <c r="N368" s="29">
        <v>0.01</v>
      </c>
      <c r="O368" s="29">
        <v>0.01</v>
      </c>
      <c r="P368" s="29">
        <v>0.01</v>
      </c>
      <c r="Q368" s="29">
        <v>0.01</v>
      </c>
      <c r="R368" s="30">
        <v>0.05</v>
      </c>
      <c r="S368" s="28">
        <v>0.03</v>
      </c>
      <c r="T368" s="29">
        <v>0.02</v>
      </c>
      <c r="U368" s="29">
        <v>0.01</v>
      </c>
      <c r="V368" s="29">
        <v>0.02</v>
      </c>
      <c r="W368" s="30">
        <v>0.04</v>
      </c>
      <c r="X368" s="10"/>
    </row>
    <row r="369" spans="1:24" x14ac:dyDescent="0.35">
      <c r="A369" s="11"/>
      <c r="B369" s="22" t="s">
        <v>449</v>
      </c>
      <c r="C369" s="24" t="s">
        <v>1897</v>
      </c>
      <c r="D369" s="24" t="s">
        <v>449</v>
      </c>
      <c r="E369" s="25" t="s">
        <v>449</v>
      </c>
      <c r="F369" s="25" t="s">
        <v>449</v>
      </c>
      <c r="G369" s="25" t="s">
        <v>449</v>
      </c>
      <c r="H369" s="25" t="s">
        <v>560</v>
      </c>
      <c r="I369" s="26" t="s">
        <v>449</v>
      </c>
      <c r="J369" s="24" t="s">
        <v>514</v>
      </c>
      <c r="K369" s="26" t="s">
        <v>449</v>
      </c>
      <c r="L369" s="24" t="s">
        <v>449</v>
      </c>
      <c r="M369" s="25" t="s">
        <v>1296</v>
      </c>
      <c r="N369" s="25" t="s">
        <v>449</v>
      </c>
      <c r="O369" s="25" t="s">
        <v>449</v>
      </c>
      <c r="P369" s="25" t="s">
        <v>449</v>
      </c>
      <c r="Q369" s="25" t="s">
        <v>449</v>
      </c>
      <c r="R369" s="26" t="s">
        <v>1898</v>
      </c>
      <c r="S369" s="24" t="s">
        <v>449</v>
      </c>
      <c r="T369" s="25" t="s">
        <v>449</v>
      </c>
      <c r="U369" s="25" t="s">
        <v>449</v>
      </c>
      <c r="V369" s="25" t="s">
        <v>449</v>
      </c>
      <c r="W369" s="26" t="s">
        <v>597</v>
      </c>
      <c r="X369" s="10"/>
    </row>
    <row r="370" spans="1:24" x14ac:dyDescent="0.35">
      <c r="A370" s="11"/>
      <c r="B370" s="8" t="s">
        <v>1889</v>
      </c>
      <c r="C370" s="9">
        <v>11</v>
      </c>
      <c r="D370" s="10">
        <v>6</v>
      </c>
      <c r="E370" s="5" t="s">
        <v>486</v>
      </c>
      <c r="F370" s="5">
        <v>5</v>
      </c>
      <c r="G370" s="5" t="s">
        <v>486</v>
      </c>
      <c r="H370" s="5" t="s">
        <v>486</v>
      </c>
      <c r="I370" s="11" t="s">
        <v>486</v>
      </c>
      <c r="J370" s="10">
        <v>10</v>
      </c>
      <c r="K370" s="11">
        <v>1</v>
      </c>
      <c r="L370" s="10">
        <v>1</v>
      </c>
      <c r="M370" s="5">
        <v>1</v>
      </c>
      <c r="N370" s="5" t="s">
        <v>486</v>
      </c>
      <c r="O370" s="5">
        <v>4</v>
      </c>
      <c r="P370" s="5">
        <v>3</v>
      </c>
      <c r="Q370" s="5">
        <v>1</v>
      </c>
      <c r="R370" s="11" t="s">
        <v>486</v>
      </c>
      <c r="S370" s="10">
        <v>2</v>
      </c>
      <c r="T370" s="5">
        <v>1</v>
      </c>
      <c r="U370" s="5">
        <v>6</v>
      </c>
      <c r="V370" s="5">
        <v>2</v>
      </c>
      <c r="W370" s="5" t="s">
        <v>486</v>
      </c>
      <c r="X370" s="10"/>
    </row>
    <row r="371" spans="1:24" x14ac:dyDescent="0.35">
      <c r="A371" s="5"/>
      <c r="B371" s="31" t="s">
        <v>449</v>
      </c>
      <c r="C371" s="35" t="s">
        <v>511</v>
      </c>
      <c r="D371" s="32" t="s">
        <v>511</v>
      </c>
      <c r="E371" s="33" t="s">
        <v>486</v>
      </c>
      <c r="F371" s="41">
        <v>0.01</v>
      </c>
      <c r="G371" s="33" t="s">
        <v>486</v>
      </c>
      <c r="H371" s="33" t="s">
        <v>486</v>
      </c>
      <c r="I371" s="34" t="s">
        <v>486</v>
      </c>
      <c r="J371" s="32" t="s">
        <v>511</v>
      </c>
      <c r="K371" s="34" t="s">
        <v>511</v>
      </c>
      <c r="L371" s="32" t="s">
        <v>511</v>
      </c>
      <c r="M371" s="33" t="s">
        <v>511</v>
      </c>
      <c r="N371" s="33" t="s">
        <v>486</v>
      </c>
      <c r="O371" s="33" t="s">
        <v>511</v>
      </c>
      <c r="P371" s="33" t="s">
        <v>511</v>
      </c>
      <c r="Q371" s="33" t="s">
        <v>511</v>
      </c>
      <c r="R371" s="34" t="s">
        <v>486</v>
      </c>
      <c r="S371" s="32" t="s">
        <v>511</v>
      </c>
      <c r="T371" s="33" t="s">
        <v>511</v>
      </c>
      <c r="U371" s="33" t="s">
        <v>511</v>
      </c>
      <c r="V371" s="33" t="s">
        <v>511</v>
      </c>
      <c r="W371" s="33" t="s">
        <v>486</v>
      </c>
      <c r="X371" s="10"/>
    </row>
    <row r="372" spans="1:24" x14ac:dyDescent="0.35">
      <c r="B372" s="1" t="s">
        <v>1929</v>
      </c>
    </row>
    <row r="373" spans="1:24" x14ac:dyDescent="0.35">
      <c r="B373" s="1" t="s">
        <v>577</v>
      </c>
    </row>
    <row r="374" spans="1:24" x14ac:dyDescent="0.35">
      <c r="B374" s="1" t="s">
        <v>578</v>
      </c>
    </row>
  </sheetData>
  <hyperlinks>
    <hyperlink ref="C1" location="Index!A166" display="Return to Index" xr:uid="{00000000-0004-0000-A2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6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A300-000000000000}">
  <dimension ref="A1:AC52"/>
  <sheetViews>
    <sheetView showGridLines="0" zoomScale="85" zoomScaleNormal="85" workbookViewId="0">
      <pane ySplit="7" topLeftCell="A8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425</v>
      </c>
    </row>
    <row r="6" spans="1:29" x14ac:dyDescent="0.35">
      <c r="B6" s="1" t="s">
        <v>431</v>
      </c>
    </row>
    <row r="7" spans="1:29" ht="58" x14ac:dyDescent="0.35">
      <c r="B7" s="5" t="s">
        <v>449</v>
      </c>
      <c r="C7" s="6" t="s">
        <v>450</v>
      </c>
      <c r="D7" s="6" t="s">
        <v>451</v>
      </c>
      <c r="E7" s="7" t="s">
        <v>452</v>
      </c>
      <c r="F7" s="7" t="s">
        <v>453</v>
      </c>
      <c r="G7" s="7" t="s">
        <v>454</v>
      </c>
      <c r="H7" s="7" t="s">
        <v>455</v>
      </c>
      <c r="I7" s="6" t="s">
        <v>456</v>
      </c>
      <c r="J7" s="7" t="s">
        <v>457</v>
      </c>
      <c r="K7" s="7" t="s">
        <v>458</v>
      </c>
      <c r="L7" s="7" t="s">
        <v>459</v>
      </c>
      <c r="M7" s="6" t="s">
        <v>460</v>
      </c>
      <c r="N7" s="7" t="s">
        <v>461</v>
      </c>
      <c r="O7" s="7" t="s">
        <v>462</v>
      </c>
      <c r="P7" s="6" t="s">
        <v>463</v>
      </c>
      <c r="Q7" s="7" t="s">
        <v>464</v>
      </c>
      <c r="R7" s="7" t="s">
        <v>465</v>
      </c>
      <c r="S7" s="7" t="s">
        <v>466</v>
      </c>
      <c r="T7" s="7" t="s">
        <v>467</v>
      </c>
      <c r="U7" s="6" t="s">
        <v>468</v>
      </c>
      <c r="V7" s="7" t="s">
        <v>469</v>
      </c>
      <c r="W7" s="7" t="s">
        <v>470</v>
      </c>
      <c r="X7" s="7" t="s">
        <v>471</v>
      </c>
      <c r="Y7" s="6" t="s">
        <v>472</v>
      </c>
      <c r="Z7" s="7" t="s">
        <v>473</v>
      </c>
      <c r="AA7" s="7" t="s">
        <v>474</v>
      </c>
      <c r="AB7" s="7" t="s">
        <v>475</v>
      </c>
    </row>
    <row r="8" spans="1:29" x14ac:dyDescent="0.35">
      <c r="B8" s="8" t="s">
        <v>476</v>
      </c>
      <c r="C8" s="9">
        <v>5487</v>
      </c>
      <c r="D8" s="10">
        <v>3587</v>
      </c>
      <c r="E8" s="5">
        <v>1145</v>
      </c>
      <c r="F8" s="5">
        <v>362</v>
      </c>
      <c r="G8" s="5">
        <v>6</v>
      </c>
      <c r="H8" s="11">
        <v>14</v>
      </c>
      <c r="I8" s="10">
        <v>2468</v>
      </c>
      <c r="J8" s="5">
        <v>434</v>
      </c>
      <c r="K8" s="5">
        <v>672</v>
      </c>
      <c r="L8" s="11">
        <v>13</v>
      </c>
      <c r="M8" s="10">
        <v>1924</v>
      </c>
      <c r="N8" s="5">
        <v>3255</v>
      </c>
      <c r="O8" s="11">
        <v>289</v>
      </c>
      <c r="P8" s="10">
        <v>3575</v>
      </c>
      <c r="Q8" s="5">
        <v>1645</v>
      </c>
      <c r="R8" s="5">
        <v>225</v>
      </c>
      <c r="S8" s="5">
        <v>32</v>
      </c>
      <c r="T8" s="11">
        <v>10</v>
      </c>
      <c r="U8" s="10">
        <v>506</v>
      </c>
      <c r="V8" s="5">
        <v>303</v>
      </c>
      <c r="W8" s="5">
        <v>2259</v>
      </c>
      <c r="X8" s="11">
        <v>38</v>
      </c>
      <c r="Y8" s="10">
        <v>1127</v>
      </c>
      <c r="Z8" s="5">
        <v>4138</v>
      </c>
      <c r="AA8" s="5">
        <v>120</v>
      </c>
      <c r="AB8" s="11">
        <v>39</v>
      </c>
    </row>
    <row r="9" spans="1:29" x14ac:dyDescent="0.35">
      <c r="B9" s="17" t="s">
        <v>1930</v>
      </c>
      <c r="C9" s="18">
        <v>5487</v>
      </c>
      <c r="D9" s="19">
        <v>3514</v>
      </c>
      <c r="E9" s="20">
        <v>1157</v>
      </c>
      <c r="F9" s="20">
        <v>364</v>
      </c>
      <c r="G9" s="20" t="s">
        <v>477</v>
      </c>
      <c r="H9" s="21" t="s">
        <v>478</v>
      </c>
      <c r="I9" s="19">
        <v>2464</v>
      </c>
      <c r="J9" s="20">
        <v>454</v>
      </c>
      <c r="K9" s="20">
        <v>577</v>
      </c>
      <c r="L9" s="21" t="s">
        <v>479</v>
      </c>
      <c r="M9" s="19">
        <v>2194</v>
      </c>
      <c r="N9" s="20">
        <v>2936</v>
      </c>
      <c r="O9" s="21">
        <v>333</v>
      </c>
      <c r="P9" s="19">
        <v>3593</v>
      </c>
      <c r="Q9" s="20">
        <v>1588</v>
      </c>
      <c r="R9" s="20">
        <v>251</v>
      </c>
      <c r="S9" s="20" t="s">
        <v>480</v>
      </c>
      <c r="T9" s="21" t="s">
        <v>481</v>
      </c>
      <c r="U9" s="19">
        <v>493</v>
      </c>
      <c r="V9" s="20">
        <v>295</v>
      </c>
      <c r="W9" s="20">
        <v>2159</v>
      </c>
      <c r="X9" s="21" t="s">
        <v>482</v>
      </c>
      <c r="Y9" s="19">
        <v>1285</v>
      </c>
      <c r="Z9" s="20">
        <v>3961</v>
      </c>
      <c r="AA9" s="20" t="s">
        <v>483</v>
      </c>
      <c r="AB9" s="21" t="s">
        <v>484</v>
      </c>
    </row>
    <row r="10" spans="1:29" x14ac:dyDescent="0.35">
      <c r="A10" s="11"/>
      <c r="B10" s="22" t="s">
        <v>1899</v>
      </c>
      <c r="C10" s="23">
        <v>1002</v>
      </c>
      <c r="D10" s="24">
        <v>698</v>
      </c>
      <c r="E10" s="25">
        <v>185</v>
      </c>
      <c r="F10" s="25">
        <v>74</v>
      </c>
      <c r="G10" s="25">
        <v>1</v>
      </c>
      <c r="H10" s="26">
        <v>5</v>
      </c>
      <c r="I10" s="24">
        <v>481</v>
      </c>
      <c r="J10" s="25">
        <v>114</v>
      </c>
      <c r="K10" s="25">
        <v>98</v>
      </c>
      <c r="L10" s="26">
        <v>5</v>
      </c>
      <c r="M10" s="24">
        <v>444</v>
      </c>
      <c r="N10" s="25">
        <v>510</v>
      </c>
      <c r="O10" s="26">
        <v>47</v>
      </c>
      <c r="P10" s="24">
        <v>643</v>
      </c>
      <c r="Q10" s="25">
        <v>306</v>
      </c>
      <c r="R10" s="25">
        <v>34</v>
      </c>
      <c r="S10" s="25">
        <v>15</v>
      </c>
      <c r="T10" s="26">
        <v>4</v>
      </c>
      <c r="U10" s="24">
        <v>92</v>
      </c>
      <c r="V10" s="25">
        <v>90</v>
      </c>
      <c r="W10" s="25">
        <v>374</v>
      </c>
      <c r="X10" s="26">
        <v>12</v>
      </c>
      <c r="Y10" s="24">
        <v>253</v>
      </c>
      <c r="Z10" s="25">
        <v>718</v>
      </c>
      <c r="AA10" s="25">
        <v>19</v>
      </c>
      <c r="AB10" s="26">
        <v>4</v>
      </c>
      <c r="AC10" s="10"/>
    </row>
    <row r="11" spans="1:29" x14ac:dyDescent="0.35">
      <c r="A11" s="11"/>
      <c r="B11" s="22" t="s">
        <v>449</v>
      </c>
      <c r="C11" s="27">
        <v>0.18</v>
      </c>
      <c r="D11" s="28">
        <v>0.2</v>
      </c>
      <c r="E11" s="29">
        <v>0.16</v>
      </c>
      <c r="F11" s="29">
        <v>0.2</v>
      </c>
      <c r="G11" s="29">
        <v>0.18</v>
      </c>
      <c r="H11" s="30">
        <v>0.27</v>
      </c>
      <c r="I11" s="28">
        <v>0.2</v>
      </c>
      <c r="J11" s="29">
        <v>0.25</v>
      </c>
      <c r="K11" s="29">
        <v>0.17</v>
      </c>
      <c r="L11" s="30">
        <v>0.26</v>
      </c>
      <c r="M11" s="28">
        <v>0.2</v>
      </c>
      <c r="N11" s="29">
        <v>0.17</v>
      </c>
      <c r="O11" s="30">
        <v>0.14000000000000001</v>
      </c>
      <c r="P11" s="28">
        <v>0.18</v>
      </c>
      <c r="Q11" s="29">
        <v>0.19</v>
      </c>
      <c r="R11" s="29">
        <v>0.14000000000000001</v>
      </c>
      <c r="S11" s="29">
        <v>0.37</v>
      </c>
      <c r="T11" s="30">
        <v>0.27</v>
      </c>
      <c r="U11" s="28">
        <v>0.19</v>
      </c>
      <c r="V11" s="29">
        <v>0.31</v>
      </c>
      <c r="W11" s="29">
        <v>0.17</v>
      </c>
      <c r="X11" s="30">
        <v>0.23</v>
      </c>
      <c r="Y11" s="28">
        <v>0.2</v>
      </c>
      <c r="Z11" s="29">
        <v>0.18</v>
      </c>
      <c r="AA11" s="29">
        <v>0.16</v>
      </c>
      <c r="AB11" s="30">
        <v>0.09</v>
      </c>
      <c r="AC11" s="10"/>
    </row>
    <row r="12" spans="1:29" x14ac:dyDescent="0.35">
      <c r="A12" s="11"/>
      <c r="B12" s="22" t="s">
        <v>449</v>
      </c>
      <c r="C12" s="24" t="s">
        <v>449</v>
      </c>
      <c r="D12" s="24" t="s">
        <v>513</v>
      </c>
      <c r="E12" s="25" t="s">
        <v>449</v>
      </c>
      <c r="F12" s="25" t="s">
        <v>449</v>
      </c>
      <c r="G12" s="25" t="s">
        <v>449</v>
      </c>
      <c r="H12" s="26" t="s">
        <v>449</v>
      </c>
      <c r="I12" s="24" t="s">
        <v>449</v>
      </c>
      <c r="J12" s="25" t="s">
        <v>490</v>
      </c>
      <c r="K12" s="25" t="s">
        <v>449</v>
      </c>
      <c r="L12" s="26" t="s">
        <v>449</v>
      </c>
      <c r="M12" s="24" t="s">
        <v>518</v>
      </c>
      <c r="N12" s="25" t="s">
        <v>449</v>
      </c>
      <c r="O12" s="26" t="s">
        <v>449</v>
      </c>
      <c r="P12" s="24" t="s">
        <v>449</v>
      </c>
      <c r="Q12" s="25" t="s">
        <v>449</v>
      </c>
      <c r="R12" s="25" t="s">
        <v>449</v>
      </c>
      <c r="S12" s="25" t="s">
        <v>449</v>
      </c>
      <c r="T12" s="26" t="s">
        <v>449</v>
      </c>
      <c r="U12" s="24" t="s">
        <v>449</v>
      </c>
      <c r="V12" s="25" t="s">
        <v>783</v>
      </c>
      <c r="W12" s="25" t="s">
        <v>449</v>
      </c>
      <c r="X12" s="26" t="s">
        <v>449</v>
      </c>
      <c r="Y12" s="24" t="s">
        <v>449</v>
      </c>
      <c r="Z12" s="25" t="s">
        <v>449</v>
      </c>
      <c r="AA12" s="25" t="s">
        <v>449</v>
      </c>
      <c r="AB12" s="26" t="s">
        <v>449</v>
      </c>
      <c r="AC12" s="10"/>
    </row>
    <row r="13" spans="1:29" x14ac:dyDescent="0.35">
      <c r="A13" s="11"/>
      <c r="B13" s="8" t="s">
        <v>1900</v>
      </c>
      <c r="C13" s="9">
        <v>340</v>
      </c>
      <c r="D13" s="10">
        <v>229</v>
      </c>
      <c r="E13" s="5">
        <v>72</v>
      </c>
      <c r="F13" s="5">
        <v>15</v>
      </c>
      <c r="G13" s="5">
        <v>1</v>
      </c>
      <c r="H13" s="11">
        <v>1</v>
      </c>
      <c r="I13" s="10">
        <v>153</v>
      </c>
      <c r="J13" s="5">
        <v>28</v>
      </c>
      <c r="K13" s="5">
        <v>48</v>
      </c>
      <c r="L13" s="11" t="s">
        <v>486</v>
      </c>
      <c r="M13" s="10">
        <v>127</v>
      </c>
      <c r="N13" s="5">
        <v>196</v>
      </c>
      <c r="O13" s="11">
        <v>16</v>
      </c>
      <c r="P13" s="10">
        <v>214</v>
      </c>
      <c r="Q13" s="5">
        <v>104</v>
      </c>
      <c r="R13" s="5">
        <v>18</v>
      </c>
      <c r="S13" s="5">
        <v>1</v>
      </c>
      <c r="T13" s="11">
        <v>3</v>
      </c>
      <c r="U13" s="10">
        <v>37</v>
      </c>
      <c r="V13" s="5">
        <v>12</v>
      </c>
      <c r="W13" s="5">
        <v>147</v>
      </c>
      <c r="X13" s="11">
        <v>4</v>
      </c>
      <c r="Y13" s="10">
        <v>75</v>
      </c>
      <c r="Z13" s="5">
        <v>255</v>
      </c>
      <c r="AA13" s="5">
        <v>3</v>
      </c>
      <c r="AB13" s="11">
        <v>1</v>
      </c>
      <c r="AC13" s="10"/>
    </row>
    <row r="14" spans="1:29" x14ac:dyDescent="0.35">
      <c r="A14" s="11"/>
      <c r="B14" s="8" t="s">
        <v>449</v>
      </c>
      <c r="C14" s="12">
        <v>0.06</v>
      </c>
      <c r="D14" s="13">
        <v>7.0000000000000007E-2</v>
      </c>
      <c r="E14" s="14">
        <v>0.06</v>
      </c>
      <c r="F14" s="14">
        <v>0.04</v>
      </c>
      <c r="G14" s="14">
        <v>0.15</v>
      </c>
      <c r="H14" s="15">
        <v>0.03</v>
      </c>
      <c r="I14" s="13">
        <v>0.06</v>
      </c>
      <c r="J14" s="14">
        <v>0.06</v>
      </c>
      <c r="K14" s="14">
        <v>0.08</v>
      </c>
      <c r="L14" s="11" t="s">
        <v>486</v>
      </c>
      <c r="M14" s="13">
        <v>0.06</v>
      </c>
      <c r="N14" s="14">
        <v>7.0000000000000007E-2</v>
      </c>
      <c r="O14" s="15">
        <v>0.05</v>
      </c>
      <c r="P14" s="13">
        <v>0.06</v>
      </c>
      <c r="Q14" s="14">
        <v>7.0000000000000007E-2</v>
      </c>
      <c r="R14" s="14">
        <v>7.0000000000000007E-2</v>
      </c>
      <c r="S14" s="14">
        <v>0.01</v>
      </c>
      <c r="T14" s="15">
        <v>0.2</v>
      </c>
      <c r="U14" s="13">
        <v>7.0000000000000007E-2</v>
      </c>
      <c r="V14" s="14">
        <v>0.04</v>
      </c>
      <c r="W14" s="14">
        <v>7.0000000000000007E-2</v>
      </c>
      <c r="X14" s="15">
        <v>7.0000000000000007E-2</v>
      </c>
      <c r="Y14" s="13">
        <v>0.06</v>
      </c>
      <c r="Z14" s="14">
        <v>0.06</v>
      </c>
      <c r="AA14" s="14">
        <v>0.03</v>
      </c>
      <c r="AB14" s="15">
        <v>0.02</v>
      </c>
      <c r="AC14" s="10"/>
    </row>
    <row r="15" spans="1:29" x14ac:dyDescent="0.35">
      <c r="A15" s="11"/>
      <c r="B15" s="22" t="s">
        <v>1901</v>
      </c>
      <c r="C15" s="23">
        <v>1824</v>
      </c>
      <c r="D15" s="24">
        <v>1238</v>
      </c>
      <c r="E15" s="25">
        <v>327</v>
      </c>
      <c r="F15" s="25">
        <v>117</v>
      </c>
      <c r="G15" s="25">
        <v>3</v>
      </c>
      <c r="H15" s="26">
        <v>8</v>
      </c>
      <c r="I15" s="24">
        <v>850</v>
      </c>
      <c r="J15" s="25">
        <v>150</v>
      </c>
      <c r="K15" s="25">
        <v>228</v>
      </c>
      <c r="L15" s="26">
        <v>10</v>
      </c>
      <c r="M15" s="24">
        <v>649</v>
      </c>
      <c r="N15" s="25">
        <v>1066</v>
      </c>
      <c r="O15" s="26">
        <v>100</v>
      </c>
      <c r="P15" s="24">
        <v>1203</v>
      </c>
      <c r="Q15" s="25">
        <v>531</v>
      </c>
      <c r="R15" s="25">
        <v>77</v>
      </c>
      <c r="S15" s="25">
        <v>13</v>
      </c>
      <c r="T15" s="26" t="s">
        <v>486</v>
      </c>
      <c r="U15" s="24">
        <v>182</v>
      </c>
      <c r="V15" s="25">
        <v>79</v>
      </c>
      <c r="W15" s="25">
        <v>784</v>
      </c>
      <c r="X15" s="26">
        <v>15</v>
      </c>
      <c r="Y15" s="24">
        <v>379</v>
      </c>
      <c r="Z15" s="25">
        <v>1375</v>
      </c>
      <c r="AA15" s="25">
        <v>36</v>
      </c>
      <c r="AB15" s="26">
        <v>18</v>
      </c>
      <c r="AC15" s="10"/>
    </row>
    <row r="16" spans="1:29" x14ac:dyDescent="0.35">
      <c r="A16" s="11"/>
      <c r="B16" s="22" t="s">
        <v>449</v>
      </c>
      <c r="C16" s="27">
        <v>0.33</v>
      </c>
      <c r="D16" s="28">
        <v>0.35</v>
      </c>
      <c r="E16" s="29">
        <v>0.28000000000000003</v>
      </c>
      <c r="F16" s="29">
        <v>0.32</v>
      </c>
      <c r="G16" s="29">
        <v>0.67</v>
      </c>
      <c r="H16" s="30">
        <v>0.41</v>
      </c>
      <c r="I16" s="28">
        <v>0.34</v>
      </c>
      <c r="J16" s="29">
        <v>0.33</v>
      </c>
      <c r="K16" s="29">
        <v>0.39</v>
      </c>
      <c r="L16" s="30">
        <v>0.56000000000000005</v>
      </c>
      <c r="M16" s="28">
        <v>0.3</v>
      </c>
      <c r="N16" s="29">
        <v>0.36</v>
      </c>
      <c r="O16" s="30">
        <v>0.3</v>
      </c>
      <c r="P16" s="28">
        <v>0.33</v>
      </c>
      <c r="Q16" s="29">
        <v>0.33</v>
      </c>
      <c r="R16" s="29">
        <v>0.31</v>
      </c>
      <c r="S16" s="29">
        <v>0.33</v>
      </c>
      <c r="T16" s="26" t="s">
        <v>486</v>
      </c>
      <c r="U16" s="28">
        <v>0.37</v>
      </c>
      <c r="V16" s="29">
        <v>0.27</v>
      </c>
      <c r="W16" s="29">
        <v>0.36</v>
      </c>
      <c r="X16" s="30">
        <v>0.28000000000000003</v>
      </c>
      <c r="Y16" s="28">
        <v>0.3</v>
      </c>
      <c r="Z16" s="29">
        <v>0.35</v>
      </c>
      <c r="AA16" s="29">
        <v>0.3</v>
      </c>
      <c r="AB16" s="30">
        <v>0.41</v>
      </c>
      <c r="AC16" s="10"/>
    </row>
    <row r="17" spans="1:29" x14ac:dyDescent="0.35">
      <c r="A17" s="11"/>
      <c r="B17" s="22" t="s">
        <v>449</v>
      </c>
      <c r="C17" s="24" t="s">
        <v>1902</v>
      </c>
      <c r="D17" s="24" t="s">
        <v>513</v>
      </c>
      <c r="E17" s="25" t="s">
        <v>449</v>
      </c>
      <c r="F17" s="25" t="s">
        <v>449</v>
      </c>
      <c r="G17" s="25" t="s">
        <v>449</v>
      </c>
      <c r="H17" s="26" t="s">
        <v>449</v>
      </c>
      <c r="I17" s="24" t="s">
        <v>449</v>
      </c>
      <c r="J17" s="25" t="s">
        <v>449</v>
      </c>
      <c r="K17" s="25" t="s">
        <v>505</v>
      </c>
      <c r="L17" s="26" t="s">
        <v>449</v>
      </c>
      <c r="M17" s="24" t="s">
        <v>449</v>
      </c>
      <c r="N17" s="25" t="s">
        <v>603</v>
      </c>
      <c r="O17" s="26" t="s">
        <v>449</v>
      </c>
      <c r="P17" s="24" t="s">
        <v>449</v>
      </c>
      <c r="Q17" s="25" t="s">
        <v>449</v>
      </c>
      <c r="R17" s="25" t="s">
        <v>449</v>
      </c>
      <c r="S17" s="25" t="s">
        <v>449</v>
      </c>
      <c r="T17" s="26" t="s">
        <v>449</v>
      </c>
      <c r="U17" s="24" t="s">
        <v>647</v>
      </c>
      <c r="V17" s="25" t="s">
        <v>449</v>
      </c>
      <c r="W17" s="25" t="s">
        <v>703</v>
      </c>
      <c r="X17" s="26" t="s">
        <v>449</v>
      </c>
      <c r="Y17" s="24" t="s">
        <v>449</v>
      </c>
      <c r="Z17" s="25" t="s">
        <v>502</v>
      </c>
      <c r="AA17" s="25" t="s">
        <v>449</v>
      </c>
      <c r="AB17" s="26" t="s">
        <v>449</v>
      </c>
      <c r="AC17" s="10"/>
    </row>
    <row r="18" spans="1:29" x14ac:dyDescent="0.35">
      <c r="A18" s="11"/>
      <c r="B18" s="8" t="s">
        <v>1903</v>
      </c>
      <c r="C18" s="9">
        <v>93</v>
      </c>
      <c r="D18" s="10">
        <v>53</v>
      </c>
      <c r="E18" s="5">
        <v>16</v>
      </c>
      <c r="F18" s="5">
        <v>1</v>
      </c>
      <c r="G18" s="5" t="s">
        <v>486</v>
      </c>
      <c r="H18" s="11" t="s">
        <v>486</v>
      </c>
      <c r="I18" s="10">
        <v>39</v>
      </c>
      <c r="J18" s="5">
        <v>8</v>
      </c>
      <c r="K18" s="5">
        <v>6</v>
      </c>
      <c r="L18" s="11" t="s">
        <v>486</v>
      </c>
      <c r="M18" s="10">
        <v>45</v>
      </c>
      <c r="N18" s="5">
        <v>41</v>
      </c>
      <c r="O18" s="11">
        <v>7</v>
      </c>
      <c r="P18" s="10">
        <v>63</v>
      </c>
      <c r="Q18" s="5">
        <v>24</v>
      </c>
      <c r="R18" s="5">
        <v>4</v>
      </c>
      <c r="S18" s="5">
        <v>1</v>
      </c>
      <c r="T18" s="11" t="s">
        <v>486</v>
      </c>
      <c r="U18" s="10">
        <v>6</v>
      </c>
      <c r="V18" s="5">
        <v>1</v>
      </c>
      <c r="W18" s="5">
        <v>36</v>
      </c>
      <c r="X18" s="11">
        <v>1</v>
      </c>
      <c r="Y18" s="10">
        <v>17</v>
      </c>
      <c r="Z18" s="5">
        <v>67</v>
      </c>
      <c r="AA18" s="5">
        <v>4</v>
      </c>
      <c r="AB18" s="11" t="s">
        <v>486</v>
      </c>
      <c r="AC18" s="10"/>
    </row>
    <row r="19" spans="1:29" x14ac:dyDescent="0.35">
      <c r="A19" s="11"/>
      <c r="B19" s="8" t="s">
        <v>449</v>
      </c>
      <c r="C19" s="12">
        <v>0.02</v>
      </c>
      <c r="D19" s="13">
        <v>0.02</v>
      </c>
      <c r="E19" s="14">
        <v>0.01</v>
      </c>
      <c r="F19" s="5" t="s">
        <v>511</v>
      </c>
      <c r="G19" s="5" t="s">
        <v>486</v>
      </c>
      <c r="H19" s="11" t="s">
        <v>486</v>
      </c>
      <c r="I19" s="13">
        <v>0.02</v>
      </c>
      <c r="J19" s="14">
        <v>0.02</v>
      </c>
      <c r="K19" s="14">
        <v>0.01</v>
      </c>
      <c r="L19" s="11" t="s">
        <v>486</v>
      </c>
      <c r="M19" s="13">
        <v>0.02</v>
      </c>
      <c r="N19" s="14">
        <v>0.01</v>
      </c>
      <c r="O19" s="15">
        <v>0.02</v>
      </c>
      <c r="P19" s="13">
        <v>0.02</v>
      </c>
      <c r="Q19" s="14">
        <v>0.02</v>
      </c>
      <c r="R19" s="14">
        <v>0.02</v>
      </c>
      <c r="S19" s="14">
        <v>0.03</v>
      </c>
      <c r="T19" s="11" t="s">
        <v>486</v>
      </c>
      <c r="U19" s="13">
        <v>0.01</v>
      </c>
      <c r="V19" s="5" t="s">
        <v>511</v>
      </c>
      <c r="W19" s="14">
        <v>0.02</v>
      </c>
      <c r="X19" s="15">
        <v>0.03</v>
      </c>
      <c r="Y19" s="13">
        <v>0.01</v>
      </c>
      <c r="Z19" s="14">
        <v>0.02</v>
      </c>
      <c r="AA19" s="14">
        <v>0.03</v>
      </c>
      <c r="AB19" s="11" t="s">
        <v>486</v>
      </c>
      <c r="AC19" s="10"/>
    </row>
    <row r="20" spans="1:29" x14ac:dyDescent="0.35">
      <c r="A20" s="11"/>
      <c r="B20" s="22" t="s">
        <v>1904</v>
      </c>
      <c r="C20" s="23">
        <v>1689</v>
      </c>
      <c r="D20" s="24">
        <v>987</v>
      </c>
      <c r="E20" s="25">
        <v>416</v>
      </c>
      <c r="F20" s="25">
        <v>119</v>
      </c>
      <c r="G20" s="25" t="s">
        <v>486</v>
      </c>
      <c r="H20" s="26">
        <v>3</v>
      </c>
      <c r="I20" s="24">
        <v>697</v>
      </c>
      <c r="J20" s="25">
        <v>125</v>
      </c>
      <c r="K20" s="25">
        <v>162</v>
      </c>
      <c r="L20" s="26">
        <v>3</v>
      </c>
      <c r="M20" s="24">
        <v>735</v>
      </c>
      <c r="N20" s="25">
        <v>803</v>
      </c>
      <c r="O20" s="26">
        <v>140</v>
      </c>
      <c r="P20" s="24">
        <v>1111</v>
      </c>
      <c r="Q20" s="25">
        <v>478</v>
      </c>
      <c r="R20" s="25">
        <v>87</v>
      </c>
      <c r="S20" s="25">
        <v>6</v>
      </c>
      <c r="T20" s="26">
        <v>6</v>
      </c>
      <c r="U20" s="24">
        <v>120</v>
      </c>
      <c r="V20" s="25">
        <v>79</v>
      </c>
      <c r="W20" s="25">
        <v>632</v>
      </c>
      <c r="X20" s="26">
        <v>20</v>
      </c>
      <c r="Y20" s="24">
        <v>431</v>
      </c>
      <c r="Z20" s="25">
        <v>1159</v>
      </c>
      <c r="AA20" s="25">
        <v>45</v>
      </c>
      <c r="AB20" s="26">
        <v>18</v>
      </c>
      <c r="AC20" s="10"/>
    </row>
    <row r="21" spans="1:29" x14ac:dyDescent="0.35">
      <c r="A21" s="11"/>
      <c r="B21" s="22" t="s">
        <v>449</v>
      </c>
      <c r="C21" s="27">
        <v>0.31</v>
      </c>
      <c r="D21" s="28">
        <v>0.28000000000000003</v>
      </c>
      <c r="E21" s="29">
        <v>0.36</v>
      </c>
      <c r="F21" s="29">
        <v>0.33</v>
      </c>
      <c r="G21" s="25" t="s">
        <v>486</v>
      </c>
      <c r="H21" s="30">
        <v>0.13</v>
      </c>
      <c r="I21" s="28">
        <v>0.28000000000000003</v>
      </c>
      <c r="J21" s="29">
        <v>0.28000000000000003</v>
      </c>
      <c r="K21" s="29">
        <v>0.28000000000000003</v>
      </c>
      <c r="L21" s="30">
        <v>0.19</v>
      </c>
      <c r="M21" s="28">
        <v>0.33</v>
      </c>
      <c r="N21" s="29">
        <v>0.27</v>
      </c>
      <c r="O21" s="30">
        <v>0.42</v>
      </c>
      <c r="P21" s="28">
        <v>0.31</v>
      </c>
      <c r="Q21" s="29">
        <v>0.3</v>
      </c>
      <c r="R21" s="29">
        <v>0.35</v>
      </c>
      <c r="S21" s="29">
        <v>0.15</v>
      </c>
      <c r="T21" s="30">
        <v>0.45</v>
      </c>
      <c r="U21" s="28">
        <v>0.24</v>
      </c>
      <c r="V21" s="29">
        <v>0.27</v>
      </c>
      <c r="W21" s="29">
        <v>0.28999999999999998</v>
      </c>
      <c r="X21" s="30">
        <v>0.37</v>
      </c>
      <c r="Y21" s="28">
        <v>0.34</v>
      </c>
      <c r="Z21" s="29">
        <v>0.28999999999999998</v>
      </c>
      <c r="AA21" s="29">
        <v>0.38</v>
      </c>
      <c r="AB21" s="30">
        <v>0.43</v>
      </c>
      <c r="AC21" s="10"/>
    </row>
    <row r="22" spans="1:29" x14ac:dyDescent="0.35">
      <c r="A22" s="11"/>
      <c r="B22" s="22" t="s">
        <v>449</v>
      </c>
      <c r="C22" s="24" t="s">
        <v>1905</v>
      </c>
      <c r="D22" s="24" t="s">
        <v>449</v>
      </c>
      <c r="E22" s="25" t="s">
        <v>489</v>
      </c>
      <c r="F22" s="25" t="s">
        <v>449</v>
      </c>
      <c r="G22" s="25" t="s">
        <v>449</v>
      </c>
      <c r="H22" s="26" t="s">
        <v>449</v>
      </c>
      <c r="I22" s="24" t="s">
        <v>449</v>
      </c>
      <c r="J22" s="25" t="s">
        <v>449</v>
      </c>
      <c r="K22" s="25" t="s">
        <v>449</v>
      </c>
      <c r="L22" s="26" t="s">
        <v>449</v>
      </c>
      <c r="M22" s="24" t="s">
        <v>518</v>
      </c>
      <c r="N22" s="25" t="s">
        <v>449</v>
      </c>
      <c r="O22" s="26" t="s">
        <v>491</v>
      </c>
      <c r="P22" s="24" t="s">
        <v>449</v>
      </c>
      <c r="Q22" s="25" t="s">
        <v>449</v>
      </c>
      <c r="R22" s="25" t="s">
        <v>449</v>
      </c>
      <c r="S22" s="25" t="s">
        <v>449</v>
      </c>
      <c r="T22" s="26" t="s">
        <v>449</v>
      </c>
      <c r="U22" s="24" t="s">
        <v>449</v>
      </c>
      <c r="V22" s="25" t="s">
        <v>449</v>
      </c>
      <c r="W22" s="25" t="s">
        <v>449</v>
      </c>
      <c r="X22" s="26" t="s">
        <v>449</v>
      </c>
      <c r="Y22" s="24" t="s">
        <v>636</v>
      </c>
      <c r="Z22" s="25" t="s">
        <v>449</v>
      </c>
      <c r="AA22" s="25" t="s">
        <v>449</v>
      </c>
      <c r="AB22" s="26" t="s">
        <v>449</v>
      </c>
      <c r="AC22" s="10"/>
    </row>
    <row r="23" spans="1:29" x14ac:dyDescent="0.35">
      <c r="A23" s="11"/>
      <c r="B23" s="8" t="s">
        <v>1906</v>
      </c>
      <c r="C23" s="9">
        <v>252</v>
      </c>
      <c r="D23" s="10">
        <v>167</v>
      </c>
      <c r="E23" s="5">
        <v>61</v>
      </c>
      <c r="F23" s="5">
        <v>13</v>
      </c>
      <c r="G23" s="5" t="s">
        <v>486</v>
      </c>
      <c r="H23" s="11" t="s">
        <v>486</v>
      </c>
      <c r="I23" s="10">
        <v>127</v>
      </c>
      <c r="J23" s="5">
        <v>16</v>
      </c>
      <c r="K23" s="5">
        <v>25</v>
      </c>
      <c r="L23" s="11" t="s">
        <v>486</v>
      </c>
      <c r="M23" s="10">
        <v>80</v>
      </c>
      <c r="N23" s="5">
        <v>165</v>
      </c>
      <c r="O23" s="11">
        <v>6</v>
      </c>
      <c r="P23" s="10">
        <v>180</v>
      </c>
      <c r="Q23" s="5">
        <v>63</v>
      </c>
      <c r="R23" s="5">
        <v>8</v>
      </c>
      <c r="S23" s="5">
        <v>1</v>
      </c>
      <c r="T23" s="11" t="s">
        <v>486</v>
      </c>
      <c r="U23" s="10">
        <v>19</v>
      </c>
      <c r="V23" s="5">
        <v>20</v>
      </c>
      <c r="W23" s="5">
        <v>110</v>
      </c>
      <c r="X23" s="11">
        <v>1</v>
      </c>
      <c r="Y23" s="10">
        <v>52</v>
      </c>
      <c r="Z23" s="5">
        <v>195</v>
      </c>
      <c r="AA23" s="5">
        <v>3</v>
      </c>
      <c r="AB23" s="11" t="s">
        <v>486</v>
      </c>
      <c r="AC23" s="10"/>
    </row>
    <row r="24" spans="1:29" x14ac:dyDescent="0.35">
      <c r="A24" s="11"/>
      <c r="B24" s="8" t="s">
        <v>449</v>
      </c>
      <c r="C24" s="12">
        <v>0.05</v>
      </c>
      <c r="D24" s="13">
        <v>0.05</v>
      </c>
      <c r="E24" s="14">
        <v>0.05</v>
      </c>
      <c r="F24" s="14">
        <v>0.03</v>
      </c>
      <c r="G24" s="5" t="s">
        <v>486</v>
      </c>
      <c r="H24" s="11" t="s">
        <v>486</v>
      </c>
      <c r="I24" s="13">
        <v>0.05</v>
      </c>
      <c r="J24" s="14">
        <v>0.03</v>
      </c>
      <c r="K24" s="14">
        <v>0.04</v>
      </c>
      <c r="L24" s="11" t="s">
        <v>486</v>
      </c>
      <c r="M24" s="13">
        <v>0.04</v>
      </c>
      <c r="N24" s="14">
        <v>0.06</v>
      </c>
      <c r="O24" s="15">
        <v>0.02</v>
      </c>
      <c r="P24" s="13">
        <v>0.05</v>
      </c>
      <c r="Q24" s="14">
        <v>0.04</v>
      </c>
      <c r="R24" s="14">
        <v>0.03</v>
      </c>
      <c r="S24" s="14">
        <v>0.02</v>
      </c>
      <c r="T24" s="11" t="s">
        <v>486</v>
      </c>
      <c r="U24" s="13">
        <v>0.04</v>
      </c>
      <c r="V24" s="14">
        <v>7.0000000000000007E-2</v>
      </c>
      <c r="W24" s="14">
        <v>0.05</v>
      </c>
      <c r="X24" s="15">
        <v>0.02</v>
      </c>
      <c r="Y24" s="13">
        <v>0.04</v>
      </c>
      <c r="Z24" s="14">
        <v>0.05</v>
      </c>
      <c r="AA24" s="14">
        <v>0.02</v>
      </c>
      <c r="AB24" s="11" t="s">
        <v>486</v>
      </c>
      <c r="AC24" s="10"/>
    </row>
    <row r="25" spans="1:29" x14ac:dyDescent="0.35">
      <c r="A25" s="11"/>
      <c r="B25" s="8" t="s">
        <v>449</v>
      </c>
      <c r="C25" s="10" t="s">
        <v>568</v>
      </c>
      <c r="D25" s="10" t="s">
        <v>449</v>
      </c>
      <c r="E25" s="5" t="s">
        <v>449</v>
      </c>
      <c r="F25" s="5" t="s">
        <v>449</v>
      </c>
      <c r="G25" s="5" t="s">
        <v>449</v>
      </c>
      <c r="H25" s="11" t="s">
        <v>449</v>
      </c>
      <c r="I25" s="10" t="s">
        <v>449</v>
      </c>
      <c r="J25" s="5" t="s">
        <v>449</v>
      </c>
      <c r="K25" s="5" t="s">
        <v>449</v>
      </c>
      <c r="L25" s="11" t="s">
        <v>449</v>
      </c>
      <c r="M25" s="10" t="s">
        <v>449</v>
      </c>
      <c r="N25" s="5" t="s">
        <v>499</v>
      </c>
      <c r="O25" s="11" t="s">
        <v>449</v>
      </c>
      <c r="P25" s="10" t="s">
        <v>449</v>
      </c>
      <c r="Q25" s="5" t="s">
        <v>449</v>
      </c>
      <c r="R25" s="5" t="s">
        <v>449</v>
      </c>
      <c r="S25" s="5" t="s">
        <v>449</v>
      </c>
      <c r="T25" s="11" t="s">
        <v>449</v>
      </c>
      <c r="U25" s="10" t="s">
        <v>449</v>
      </c>
      <c r="V25" s="5" t="s">
        <v>449</v>
      </c>
      <c r="W25" s="5" t="s">
        <v>449</v>
      </c>
      <c r="X25" s="11" t="s">
        <v>449</v>
      </c>
      <c r="Y25" s="10" t="s">
        <v>449</v>
      </c>
      <c r="Z25" s="5" t="s">
        <v>449</v>
      </c>
      <c r="AA25" s="5" t="s">
        <v>449</v>
      </c>
      <c r="AB25" s="11" t="s">
        <v>449</v>
      </c>
      <c r="AC25" s="10"/>
    </row>
    <row r="26" spans="1:29" x14ac:dyDescent="0.35">
      <c r="A26" s="11"/>
      <c r="B26" s="22" t="s">
        <v>1907</v>
      </c>
      <c r="C26" s="23">
        <v>194</v>
      </c>
      <c r="D26" s="24">
        <v>119</v>
      </c>
      <c r="E26" s="25">
        <v>41</v>
      </c>
      <c r="F26" s="25">
        <v>13</v>
      </c>
      <c r="G26" s="25" t="s">
        <v>486</v>
      </c>
      <c r="H26" s="26">
        <v>2</v>
      </c>
      <c r="I26" s="24">
        <v>98</v>
      </c>
      <c r="J26" s="25">
        <v>11</v>
      </c>
      <c r="K26" s="25">
        <v>10</v>
      </c>
      <c r="L26" s="26" t="s">
        <v>486</v>
      </c>
      <c r="M26" s="24">
        <v>74</v>
      </c>
      <c r="N26" s="25">
        <v>108</v>
      </c>
      <c r="O26" s="26">
        <v>10</v>
      </c>
      <c r="P26" s="24">
        <v>120</v>
      </c>
      <c r="Q26" s="25">
        <v>55</v>
      </c>
      <c r="R26" s="25">
        <v>14</v>
      </c>
      <c r="S26" s="25">
        <v>4</v>
      </c>
      <c r="T26" s="26">
        <v>1</v>
      </c>
      <c r="U26" s="24">
        <v>19</v>
      </c>
      <c r="V26" s="25">
        <v>12</v>
      </c>
      <c r="W26" s="25">
        <v>76</v>
      </c>
      <c r="X26" s="26" t="s">
        <v>486</v>
      </c>
      <c r="Y26" s="24">
        <v>55</v>
      </c>
      <c r="Z26" s="25">
        <v>130</v>
      </c>
      <c r="AA26" s="25">
        <v>6</v>
      </c>
      <c r="AB26" s="26">
        <v>2</v>
      </c>
      <c r="AC26" s="10"/>
    </row>
    <row r="27" spans="1:29" x14ac:dyDescent="0.35">
      <c r="A27" s="11"/>
      <c r="B27" s="22" t="s">
        <v>449</v>
      </c>
      <c r="C27" s="27">
        <v>0.04</v>
      </c>
      <c r="D27" s="28">
        <v>0.03</v>
      </c>
      <c r="E27" s="29">
        <v>0.04</v>
      </c>
      <c r="F27" s="29">
        <v>0.04</v>
      </c>
      <c r="G27" s="25" t="s">
        <v>486</v>
      </c>
      <c r="H27" s="30">
        <v>0.08</v>
      </c>
      <c r="I27" s="28">
        <v>0.04</v>
      </c>
      <c r="J27" s="29">
        <v>0.02</v>
      </c>
      <c r="K27" s="29">
        <v>0.02</v>
      </c>
      <c r="L27" s="26" t="s">
        <v>486</v>
      </c>
      <c r="M27" s="28">
        <v>0.03</v>
      </c>
      <c r="N27" s="29">
        <v>0.04</v>
      </c>
      <c r="O27" s="30">
        <v>0.03</v>
      </c>
      <c r="P27" s="28">
        <v>0.03</v>
      </c>
      <c r="Q27" s="29">
        <v>0.03</v>
      </c>
      <c r="R27" s="29">
        <v>0.06</v>
      </c>
      <c r="S27" s="29">
        <v>0.09</v>
      </c>
      <c r="T27" s="30">
        <v>7.0000000000000007E-2</v>
      </c>
      <c r="U27" s="28">
        <v>0.04</v>
      </c>
      <c r="V27" s="29">
        <v>0.04</v>
      </c>
      <c r="W27" s="29">
        <v>0.03</v>
      </c>
      <c r="X27" s="26" t="s">
        <v>486</v>
      </c>
      <c r="Y27" s="28">
        <v>0.04</v>
      </c>
      <c r="Z27" s="29">
        <v>0.03</v>
      </c>
      <c r="AA27" s="29">
        <v>0.05</v>
      </c>
      <c r="AB27" s="30">
        <v>0.06</v>
      </c>
      <c r="AC27" s="10"/>
    </row>
    <row r="28" spans="1:29" x14ac:dyDescent="0.35">
      <c r="A28" s="11"/>
      <c r="B28" s="22" t="s">
        <v>449</v>
      </c>
      <c r="C28" s="24" t="s">
        <v>886</v>
      </c>
      <c r="D28" s="24" t="s">
        <v>449</v>
      </c>
      <c r="E28" s="25" t="s">
        <v>449</v>
      </c>
      <c r="F28" s="25" t="s">
        <v>449</v>
      </c>
      <c r="G28" s="25" t="s">
        <v>449</v>
      </c>
      <c r="H28" s="26" t="s">
        <v>449</v>
      </c>
      <c r="I28" s="24" t="s">
        <v>886</v>
      </c>
      <c r="J28" s="25" t="s">
        <v>449</v>
      </c>
      <c r="K28" s="25" t="s">
        <v>449</v>
      </c>
      <c r="L28" s="26" t="s">
        <v>449</v>
      </c>
      <c r="M28" s="24" t="s">
        <v>449</v>
      </c>
      <c r="N28" s="25" t="s">
        <v>449</v>
      </c>
      <c r="O28" s="26" t="s">
        <v>449</v>
      </c>
      <c r="P28" s="24" t="s">
        <v>449</v>
      </c>
      <c r="Q28" s="25" t="s">
        <v>449</v>
      </c>
      <c r="R28" s="25" t="s">
        <v>449</v>
      </c>
      <c r="S28" s="25" t="s">
        <v>449</v>
      </c>
      <c r="T28" s="26" t="s">
        <v>449</v>
      </c>
      <c r="U28" s="24" t="s">
        <v>449</v>
      </c>
      <c r="V28" s="25" t="s">
        <v>449</v>
      </c>
      <c r="W28" s="25" t="s">
        <v>449</v>
      </c>
      <c r="X28" s="26" t="s">
        <v>449</v>
      </c>
      <c r="Y28" s="24" t="s">
        <v>449</v>
      </c>
      <c r="Z28" s="25" t="s">
        <v>449</v>
      </c>
      <c r="AA28" s="25" t="s">
        <v>449</v>
      </c>
      <c r="AB28" s="26" t="s">
        <v>449</v>
      </c>
      <c r="AC28" s="10"/>
    </row>
    <row r="29" spans="1:29" x14ac:dyDescent="0.35">
      <c r="A29" s="11"/>
      <c r="B29" s="8" t="s">
        <v>1908</v>
      </c>
      <c r="C29" s="9">
        <v>2</v>
      </c>
      <c r="D29" s="10">
        <v>1</v>
      </c>
      <c r="E29" s="5">
        <v>1</v>
      </c>
      <c r="F29" s="5" t="s">
        <v>486</v>
      </c>
      <c r="G29" s="5" t="s">
        <v>486</v>
      </c>
      <c r="H29" s="11" t="s">
        <v>486</v>
      </c>
      <c r="I29" s="10" t="s">
        <v>511</v>
      </c>
      <c r="J29" s="5" t="s">
        <v>486</v>
      </c>
      <c r="K29" s="5" t="s">
        <v>511</v>
      </c>
      <c r="L29" s="11" t="s">
        <v>486</v>
      </c>
      <c r="M29" s="10">
        <v>1</v>
      </c>
      <c r="N29" s="5">
        <v>1</v>
      </c>
      <c r="O29" s="11" t="s">
        <v>486</v>
      </c>
      <c r="P29" s="10">
        <v>1</v>
      </c>
      <c r="Q29" s="5">
        <v>1</v>
      </c>
      <c r="R29" s="5" t="s">
        <v>486</v>
      </c>
      <c r="S29" s="5" t="s">
        <v>486</v>
      </c>
      <c r="T29" s="11" t="s">
        <v>486</v>
      </c>
      <c r="U29" s="10">
        <v>1</v>
      </c>
      <c r="V29" s="5" t="s">
        <v>486</v>
      </c>
      <c r="W29" s="5" t="s">
        <v>486</v>
      </c>
      <c r="X29" s="11" t="s">
        <v>486</v>
      </c>
      <c r="Y29" s="10">
        <v>1</v>
      </c>
      <c r="Z29" s="5">
        <v>1</v>
      </c>
      <c r="AA29" s="5" t="s">
        <v>486</v>
      </c>
      <c r="AB29" s="11" t="s">
        <v>486</v>
      </c>
      <c r="AC29" s="10"/>
    </row>
    <row r="30" spans="1:29" x14ac:dyDescent="0.35">
      <c r="A30" s="11"/>
      <c r="B30" s="8" t="s">
        <v>449</v>
      </c>
      <c r="C30" s="9" t="s">
        <v>511</v>
      </c>
      <c r="D30" s="10" t="s">
        <v>511</v>
      </c>
      <c r="E30" s="5" t="s">
        <v>511</v>
      </c>
      <c r="F30" s="5" t="s">
        <v>486</v>
      </c>
      <c r="G30" s="5" t="s">
        <v>486</v>
      </c>
      <c r="H30" s="11" t="s">
        <v>486</v>
      </c>
      <c r="I30" s="10" t="s">
        <v>511</v>
      </c>
      <c r="J30" s="5" t="s">
        <v>486</v>
      </c>
      <c r="K30" s="5" t="s">
        <v>511</v>
      </c>
      <c r="L30" s="11" t="s">
        <v>486</v>
      </c>
      <c r="M30" s="10" t="s">
        <v>511</v>
      </c>
      <c r="N30" s="5" t="s">
        <v>511</v>
      </c>
      <c r="O30" s="11" t="s">
        <v>486</v>
      </c>
      <c r="P30" s="10" t="s">
        <v>511</v>
      </c>
      <c r="Q30" s="5" t="s">
        <v>511</v>
      </c>
      <c r="R30" s="5" t="s">
        <v>486</v>
      </c>
      <c r="S30" s="5" t="s">
        <v>486</v>
      </c>
      <c r="T30" s="11" t="s">
        <v>486</v>
      </c>
      <c r="U30" s="10" t="s">
        <v>511</v>
      </c>
      <c r="V30" s="5" t="s">
        <v>486</v>
      </c>
      <c r="W30" s="5" t="s">
        <v>486</v>
      </c>
      <c r="X30" s="11" t="s">
        <v>486</v>
      </c>
      <c r="Y30" s="10" t="s">
        <v>511</v>
      </c>
      <c r="Z30" s="5" t="s">
        <v>511</v>
      </c>
      <c r="AA30" s="5" t="s">
        <v>486</v>
      </c>
      <c r="AB30" s="11" t="s">
        <v>486</v>
      </c>
      <c r="AC30" s="10"/>
    </row>
    <row r="31" spans="1:29" x14ac:dyDescent="0.35">
      <c r="A31" s="11"/>
      <c r="B31" s="22" t="s">
        <v>1909</v>
      </c>
      <c r="C31" s="23">
        <v>17</v>
      </c>
      <c r="D31" s="24">
        <v>10</v>
      </c>
      <c r="E31" s="25">
        <v>4</v>
      </c>
      <c r="F31" s="25">
        <v>1</v>
      </c>
      <c r="G31" s="25" t="s">
        <v>486</v>
      </c>
      <c r="H31" s="26" t="s">
        <v>486</v>
      </c>
      <c r="I31" s="24">
        <v>9</v>
      </c>
      <c r="J31" s="25">
        <v>1</v>
      </c>
      <c r="K31" s="25">
        <v>1</v>
      </c>
      <c r="L31" s="26" t="s">
        <v>486</v>
      </c>
      <c r="M31" s="24">
        <v>6</v>
      </c>
      <c r="N31" s="25">
        <v>8</v>
      </c>
      <c r="O31" s="26">
        <v>2</v>
      </c>
      <c r="P31" s="24">
        <v>10</v>
      </c>
      <c r="Q31" s="25">
        <v>5</v>
      </c>
      <c r="R31" s="25">
        <v>3</v>
      </c>
      <c r="S31" s="25" t="s">
        <v>486</v>
      </c>
      <c r="T31" s="26" t="s">
        <v>486</v>
      </c>
      <c r="U31" s="24">
        <v>10</v>
      </c>
      <c r="V31" s="25" t="s">
        <v>486</v>
      </c>
      <c r="W31" s="25" t="s">
        <v>486</v>
      </c>
      <c r="X31" s="26" t="s">
        <v>486</v>
      </c>
      <c r="Y31" s="24">
        <v>2</v>
      </c>
      <c r="Z31" s="25">
        <v>13</v>
      </c>
      <c r="AA31" s="25">
        <v>1</v>
      </c>
      <c r="AB31" s="26" t="s">
        <v>486</v>
      </c>
      <c r="AC31" s="10"/>
    </row>
    <row r="32" spans="1:29" x14ac:dyDescent="0.35">
      <c r="A32" s="11"/>
      <c r="B32" s="22" t="s">
        <v>449</v>
      </c>
      <c r="C32" s="24" t="s">
        <v>511</v>
      </c>
      <c r="D32" s="24" t="s">
        <v>511</v>
      </c>
      <c r="E32" s="25" t="s">
        <v>511</v>
      </c>
      <c r="F32" s="25" t="s">
        <v>511</v>
      </c>
      <c r="G32" s="25" t="s">
        <v>486</v>
      </c>
      <c r="H32" s="26" t="s">
        <v>486</v>
      </c>
      <c r="I32" s="24" t="s">
        <v>511</v>
      </c>
      <c r="J32" s="25" t="s">
        <v>511</v>
      </c>
      <c r="K32" s="25" t="s">
        <v>511</v>
      </c>
      <c r="L32" s="26" t="s">
        <v>486</v>
      </c>
      <c r="M32" s="24" t="s">
        <v>511</v>
      </c>
      <c r="N32" s="25" t="s">
        <v>511</v>
      </c>
      <c r="O32" s="30">
        <v>0.01</v>
      </c>
      <c r="P32" s="24" t="s">
        <v>511</v>
      </c>
      <c r="Q32" s="25" t="s">
        <v>511</v>
      </c>
      <c r="R32" s="29">
        <v>0.01</v>
      </c>
      <c r="S32" s="25" t="s">
        <v>486</v>
      </c>
      <c r="T32" s="26" t="s">
        <v>486</v>
      </c>
      <c r="U32" s="28">
        <v>0.02</v>
      </c>
      <c r="V32" s="25" t="s">
        <v>486</v>
      </c>
      <c r="W32" s="25" t="s">
        <v>486</v>
      </c>
      <c r="X32" s="26" t="s">
        <v>486</v>
      </c>
      <c r="Y32" s="24" t="s">
        <v>511</v>
      </c>
      <c r="Z32" s="25" t="s">
        <v>511</v>
      </c>
      <c r="AA32" s="25" t="s">
        <v>511</v>
      </c>
      <c r="AB32" s="26" t="s">
        <v>486</v>
      </c>
      <c r="AC32" s="10"/>
    </row>
    <row r="33" spans="1:29" x14ac:dyDescent="0.35">
      <c r="A33" s="11"/>
      <c r="B33" s="22" t="s">
        <v>449</v>
      </c>
      <c r="C33" s="24" t="s">
        <v>559</v>
      </c>
      <c r="D33" s="24" t="s">
        <v>449</v>
      </c>
      <c r="E33" s="25" t="s">
        <v>449</v>
      </c>
      <c r="F33" s="25" t="s">
        <v>449</v>
      </c>
      <c r="G33" s="25" t="s">
        <v>449</v>
      </c>
      <c r="H33" s="26" t="s">
        <v>449</v>
      </c>
      <c r="I33" s="24" t="s">
        <v>449</v>
      </c>
      <c r="J33" s="25" t="s">
        <v>449</v>
      </c>
      <c r="K33" s="25" t="s">
        <v>449</v>
      </c>
      <c r="L33" s="26" t="s">
        <v>449</v>
      </c>
      <c r="M33" s="24" t="s">
        <v>449</v>
      </c>
      <c r="N33" s="25" t="s">
        <v>449</v>
      </c>
      <c r="O33" s="26" t="s">
        <v>449</v>
      </c>
      <c r="P33" s="24" t="s">
        <v>449</v>
      </c>
      <c r="Q33" s="25" t="s">
        <v>449</v>
      </c>
      <c r="R33" s="25" t="s">
        <v>449</v>
      </c>
      <c r="S33" s="25" t="s">
        <v>449</v>
      </c>
      <c r="T33" s="26" t="s">
        <v>449</v>
      </c>
      <c r="U33" s="24" t="s">
        <v>501</v>
      </c>
      <c r="V33" s="25" t="s">
        <v>449</v>
      </c>
      <c r="W33" s="25" t="s">
        <v>449</v>
      </c>
      <c r="X33" s="26" t="s">
        <v>449</v>
      </c>
      <c r="Y33" s="24" t="s">
        <v>449</v>
      </c>
      <c r="Z33" s="25" t="s">
        <v>449</v>
      </c>
      <c r="AA33" s="25" t="s">
        <v>449</v>
      </c>
      <c r="AB33" s="26" t="s">
        <v>449</v>
      </c>
      <c r="AC33" s="10"/>
    </row>
    <row r="34" spans="1:29" x14ac:dyDescent="0.35">
      <c r="A34" s="11"/>
      <c r="B34" s="8" t="s">
        <v>1910</v>
      </c>
      <c r="C34" s="9" t="s">
        <v>511</v>
      </c>
      <c r="D34" s="10" t="s">
        <v>486</v>
      </c>
      <c r="E34" s="5" t="s">
        <v>511</v>
      </c>
      <c r="F34" s="5" t="s">
        <v>486</v>
      </c>
      <c r="G34" s="5" t="s">
        <v>486</v>
      </c>
      <c r="H34" s="11" t="s">
        <v>486</v>
      </c>
      <c r="I34" s="10" t="s">
        <v>486</v>
      </c>
      <c r="J34" s="5" t="s">
        <v>486</v>
      </c>
      <c r="K34" s="5" t="s">
        <v>486</v>
      </c>
      <c r="L34" s="11" t="s">
        <v>486</v>
      </c>
      <c r="M34" s="10" t="s">
        <v>511</v>
      </c>
      <c r="N34" s="5" t="s">
        <v>486</v>
      </c>
      <c r="O34" s="11" t="s">
        <v>486</v>
      </c>
      <c r="P34" s="10" t="s">
        <v>511</v>
      </c>
      <c r="Q34" s="5" t="s">
        <v>486</v>
      </c>
      <c r="R34" s="5" t="s">
        <v>486</v>
      </c>
      <c r="S34" s="5" t="s">
        <v>486</v>
      </c>
      <c r="T34" s="11" t="s">
        <v>486</v>
      </c>
      <c r="U34" s="10" t="s">
        <v>486</v>
      </c>
      <c r="V34" s="5" t="s">
        <v>486</v>
      </c>
      <c r="W34" s="5" t="s">
        <v>486</v>
      </c>
      <c r="X34" s="11" t="s">
        <v>486</v>
      </c>
      <c r="Y34" s="10" t="s">
        <v>486</v>
      </c>
      <c r="Z34" s="5" t="s">
        <v>511</v>
      </c>
      <c r="AA34" s="5" t="s">
        <v>486</v>
      </c>
      <c r="AB34" s="11" t="s">
        <v>486</v>
      </c>
      <c r="AC34" s="10"/>
    </row>
    <row r="35" spans="1:29" x14ac:dyDescent="0.35">
      <c r="A35" s="11"/>
      <c r="B35" s="8" t="s">
        <v>449</v>
      </c>
      <c r="C35" s="9" t="s">
        <v>511</v>
      </c>
      <c r="D35" s="10" t="s">
        <v>486</v>
      </c>
      <c r="E35" s="5" t="s">
        <v>511</v>
      </c>
      <c r="F35" s="5" t="s">
        <v>486</v>
      </c>
      <c r="G35" s="5" t="s">
        <v>486</v>
      </c>
      <c r="H35" s="11" t="s">
        <v>486</v>
      </c>
      <c r="I35" s="10" t="s">
        <v>486</v>
      </c>
      <c r="J35" s="5" t="s">
        <v>486</v>
      </c>
      <c r="K35" s="5" t="s">
        <v>486</v>
      </c>
      <c r="L35" s="11" t="s">
        <v>486</v>
      </c>
      <c r="M35" s="10" t="s">
        <v>511</v>
      </c>
      <c r="N35" s="5" t="s">
        <v>486</v>
      </c>
      <c r="O35" s="11" t="s">
        <v>486</v>
      </c>
      <c r="P35" s="10" t="s">
        <v>511</v>
      </c>
      <c r="Q35" s="5" t="s">
        <v>486</v>
      </c>
      <c r="R35" s="5" t="s">
        <v>486</v>
      </c>
      <c r="S35" s="5" t="s">
        <v>486</v>
      </c>
      <c r="T35" s="11" t="s">
        <v>486</v>
      </c>
      <c r="U35" s="10" t="s">
        <v>486</v>
      </c>
      <c r="V35" s="5" t="s">
        <v>486</v>
      </c>
      <c r="W35" s="5" t="s">
        <v>486</v>
      </c>
      <c r="X35" s="11" t="s">
        <v>486</v>
      </c>
      <c r="Y35" s="10" t="s">
        <v>486</v>
      </c>
      <c r="Z35" s="5" t="s">
        <v>511</v>
      </c>
      <c r="AA35" s="5" t="s">
        <v>486</v>
      </c>
      <c r="AB35" s="11" t="s">
        <v>486</v>
      </c>
      <c r="AC35" s="10"/>
    </row>
    <row r="36" spans="1:29" x14ac:dyDescent="0.35">
      <c r="A36" s="11"/>
      <c r="B36" s="22" t="s">
        <v>1911</v>
      </c>
      <c r="C36" s="23">
        <v>1</v>
      </c>
      <c r="D36" s="24">
        <v>1</v>
      </c>
      <c r="E36" s="25" t="s">
        <v>486</v>
      </c>
      <c r="F36" s="25" t="s">
        <v>486</v>
      </c>
      <c r="G36" s="25" t="s">
        <v>486</v>
      </c>
      <c r="H36" s="26" t="s">
        <v>486</v>
      </c>
      <c r="I36" s="24">
        <v>1</v>
      </c>
      <c r="J36" s="25" t="s">
        <v>486</v>
      </c>
      <c r="K36" s="25" t="s">
        <v>486</v>
      </c>
      <c r="L36" s="26" t="s">
        <v>486</v>
      </c>
      <c r="M36" s="24">
        <v>1</v>
      </c>
      <c r="N36" s="25" t="s">
        <v>486</v>
      </c>
      <c r="O36" s="26" t="s">
        <v>486</v>
      </c>
      <c r="P36" s="24" t="s">
        <v>486</v>
      </c>
      <c r="Q36" s="25">
        <v>1</v>
      </c>
      <c r="R36" s="25" t="s">
        <v>486</v>
      </c>
      <c r="S36" s="25" t="s">
        <v>486</v>
      </c>
      <c r="T36" s="26" t="s">
        <v>486</v>
      </c>
      <c r="U36" s="24">
        <v>1</v>
      </c>
      <c r="V36" s="25" t="s">
        <v>486</v>
      </c>
      <c r="W36" s="25" t="s">
        <v>486</v>
      </c>
      <c r="X36" s="26" t="s">
        <v>486</v>
      </c>
      <c r="Y36" s="24" t="s">
        <v>486</v>
      </c>
      <c r="Z36" s="25">
        <v>1</v>
      </c>
      <c r="AA36" s="25" t="s">
        <v>486</v>
      </c>
      <c r="AB36" s="26" t="s">
        <v>486</v>
      </c>
      <c r="AC36" s="10"/>
    </row>
    <row r="37" spans="1:29" x14ac:dyDescent="0.35">
      <c r="A37" s="11"/>
      <c r="B37" s="22" t="s">
        <v>449</v>
      </c>
      <c r="C37" s="23" t="s">
        <v>511</v>
      </c>
      <c r="D37" s="24" t="s">
        <v>511</v>
      </c>
      <c r="E37" s="25" t="s">
        <v>486</v>
      </c>
      <c r="F37" s="25" t="s">
        <v>486</v>
      </c>
      <c r="G37" s="25" t="s">
        <v>486</v>
      </c>
      <c r="H37" s="26" t="s">
        <v>486</v>
      </c>
      <c r="I37" s="24" t="s">
        <v>511</v>
      </c>
      <c r="J37" s="25" t="s">
        <v>486</v>
      </c>
      <c r="K37" s="25" t="s">
        <v>486</v>
      </c>
      <c r="L37" s="26" t="s">
        <v>486</v>
      </c>
      <c r="M37" s="24" t="s">
        <v>511</v>
      </c>
      <c r="N37" s="25" t="s">
        <v>486</v>
      </c>
      <c r="O37" s="26" t="s">
        <v>486</v>
      </c>
      <c r="P37" s="24" t="s">
        <v>486</v>
      </c>
      <c r="Q37" s="25" t="s">
        <v>511</v>
      </c>
      <c r="R37" s="25" t="s">
        <v>486</v>
      </c>
      <c r="S37" s="25" t="s">
        <v>486</v>
      </c>
      <c r="T37" s="26" t="s">
        <v>486</v>
      </c>
      <c r="U37" s="24" t="s">
        <v>511</v>
      </c>
      <c r="V37" s="25" t="s">
        <v>486</v>
      </c>
      <c r="W37" s="25" t="s">
        <v>486</v>
      </c>
      <c r="X37" s="26" t="s">
        <v>486</v>
      </c>
      <c r="Y37" s="24" t="s">
        <v>486</v>
      </c>
      <c r="Z37" s="25" t="s">
        <v>511</v>
      </c>
      <c r="AA37" s="25" t="s">
        <v>486</v>
      </c>
      <c r="AB37" s="26" t="s">
        <v>486</v>
      </c>
      <c r="AC37" s="10"/>
    </row>
    <row r="38" spans="1:29" x14ac:dyDescent="0.35">
      <c r="A38" s="11"/>
      <c r="B38" s="22" t="s">
        <v>449</v>
      </c>
      <c r="C38" s="24" t="s">
        <v>449</v>
      </c>
      <c r="D38" s="24" t="s">
        <v>449</v>
      </c>
      <c r="E38" s="25" t="s">
        <v>449</v>
      </c>
      <c r="F38" s="25" t="s">
        <v>449</v>
      </c>
      <c r="G38" s="25" t="s">
        <v>449</v>
      </c>
      <c r="H38" s="26" t="s">
        <v>449</v>
      </c>
      <c r="I38" s="24" t="s">
        <v>449</v>
      </c>
      <c r="J38" s="25" t="s">
        <v>449</v>
      </c>
      <c r="K38" s="25" t="s">
        <v>449</v>
      </c>
      <c r="L38" s="26" t="s">
        <v>449</v>
      </c>
      <c r="M38" s="24" t="s">
        <v>449</v>
      </c>
      <c r="N38" s="25" t="s">
        <v>449</v>
      </c>
      <c r="O38" s="26" t="s">
        <v>449</v>
      </c>
      <c r="P38" s="24" t="s">
        <v>449</v>
      </c>
      <c r="Q38" s="25" t="s">
        <v>449</v>
      </c>
      <c r="R38" s="25" t="s">
        <v>449</v>
      </c>
      <c r="S38" s="25" t="s">
        <v>449</v>
      </c>
      <c r="T38" s="26" t="s">
        <v>449</v>
      </c>
      <c r="U38" s="24" t="s">
        <v>501</v>
      </c>
      <c r="V38" s="25" t="s">
        <v>449</v>
      </c>
      <c r="W38" s="25" t="s">
        <v>449</v>
      </c>
      <c r="X38" s="26" t="s">
        <v>449</v>
      </c>
      <c r="Y38" s="24" t="s">
        <v>449</v>
      </c>
      <c r="Z38" s="25" t="s">
        <v>449</v>
      </c>
      <c r="AA38" s="25" t="s">
        <v>449</v>
      </c>
      <c r="AB38" s="26" t="s">
        <v>449</v>
      </c>
      <c r="AC38" s="10"/>
    </row>
    <row r="39" spans="1:29" x14ac:dyDescent="0.35">
      <c r="A39" s="11"/>
      <c r="B39" s="8" t="s">
        <v>1912</v>
      </c>
      <c r="C39" s="9">
        <v>57</v>
      </c>
      <c r="D39" s="10">
        <v>7</v>
      </c>
      <c r="E39" s="5">
        <v>33</v>
      </c>
      <c r="F39" s="5">
        <v>8</v>
      </c>
      <c r="G39" s="5" t="s">
        <v>486</v>
      </c>
      <c r="H39" s="11">
        <v>2</v>
      </c>
      <c r="I39" s="10">
        <v>7</v>
      </c>
      <c r="J39" s="5" t="s">
        <v>486</v>
      </c>
      <c r="K39" s="5" t="s">
        <v>486</v>
      </c>
      <c r="L39" s="11" t="s">
        <v>486</v>
      </c>
      <c r="M39" s="10">
        <v>24</v>
      </c>
      <c r="N39" s="5">
        <v>30</v>
      </c>
      <c r="O39" s="11">
        <v>2</v>
      </c>
      <c r="P39" s="10">
        <v>43</v>
      </c>
      <c r="Q39" s="5">
        <v>12</v>
      </c>
      <c r="R39" s="5">
        <v>2</v>
      </c>
      <c r="S39" s="5" t="s">
        <v>486</v>
      </c>
      <c r="T39" s="11" t="s">
        <v>486</v>
      </c>
      <c r="U39" s="10">
        <v>7</v>
      </c>
      <c r="V39" s="5" t="s">
        <v>486</v>
      </c>
      <c r="W39" s="5" t="s">
        <v>486</v>
      </c>
      <c r="X39" s="11" t="s">
        <v>486</v>
      </c>
      <c r="Y39" s="10">
        <v>15</v>
      </c>
      <c r="Z39" s="5">
        <v>42</v>
      </c>
      <c r="AA39" s="5" t="s">
        <v>486</v>
      </c>
      <c r="AB39" s="11" t="s">
        <v>486</v>
      </c>
      <c r="AC39" s="10"/>
    </row>
    <row r="40" spans="1:29" x14ac:dyDescent="0.35">
      <c r="A40" s="11"/>
      <c r="B40" s="8" t="s">
        <v>449</v>
      </c>
      <c r="C40" s="12">
        <v>0.01</v>
      </c>
      <c r="D40" s="10" t="s">
        <v>511</v>
      </c>
      <c r="E40" s="14">
        <v>0.03</v>
      </c>
      <c r="F40" s="14">
        <v>0.02</v>
      </c>
      <c r="G40" s="5" t="s">
        <v>486</v>
      </c>
      <c r="H40" s="15">
        <v>0.09</v>
      </c>
      <c r="I40" s="10" t="s">
        <v>511</v>
      </c>
      <c r="J40" s="5" t="s">
        <v>486</v>
      </c>
      <c r="K40" s="5" t="s">
        <v>486</v>
      </c>
      <c r="L40" s="11" t="s">
        <v>486</v>
      </c>
      <c r="M40" s="13">
        <v>0.01</v>
      </c>
      <c r="N40" s="14">
        <v>0.01</v>
      </c>
      <c r="O40" s="15">
        <v>0.01</v>
      </c>
      <c r="P40" s="13">
        <v>0.01</v>
      </c>
      <c r="Q40" s="14">
        <v>0.01</v>
      </c>
      <c r="R40" s="14">
        <v>0.01</v>
      </c>
      <c r="S40" s="5" t="s">
        <v>486</v>
      </c>
      <c r="T40" s="11" t="s">
        <v>486</v>
      </c>
      <c r="U40" s="13">
        <v>0.01</v>
      </c>
      <c r="V40" s="5" t="s">
        <v>486</v>
      </c>
      <c r="W40" s="5" t="s">
        <v>486</v>
      </c>
      <c r="X40" s="11" t="s">
        <v>486</v>
      </c>
      <c r="Y40" s="13">
        <v>0.01</v>
      </c>
      <c r="Z40" s="14">
        <v>0.01</v>
      </c>
      <c r="AA40" s="5" t="s">
        <v>486</v>
      </c>
      <c r="AB40" s="11" t="s">
        <v>486</v>
      </c>
      <c r="AC40" s="10"/>
    </row>
    <row r="41" spans="1:29" x14ac:dyDescent="0.35">
      <c r="A41" s="11"/>
      <c r="B41" s="8" t="s">
        <v>449</v>
      </c>
      <c r="C41" s="10" t="s">
        <v>1713</v>
      </c>
      <c r="D41" s="10" t="s">
        <v>449</v>
      </c>
      <c r="E41" s="5" t="s">
        <v>489</v>
      </c>
      <c r="F41" s="5" t="s">
        <v>560</v>
      </c>
      <c r="G41" s="5" t="s">
        <v>449</v>
      </c>
      <c r="H41" s="11" t="s">
        <v>449</v>
      </c>
      <c r="I41" s="10" t="s">
        <v>449</v>
      </c>
      <c r="J41" s="5" t="s">
        <v>449</v>
      </c>
      <c r="K41" s="5" t="s">
        <v>449</v>
      </c>
      <c r="L41" s="11" t="s">
        <v>449</v>
      </c>
      <c r="M41" s="10" t="s">
        <v>449</v>
      </c>
      <c r="N41" s="5" t="s">
        <v>449</v>
      </c>
      <c r="O41" s="11" t="s">
        <v>449</v>
      </c>
      <c r="P41" s="10" t="s">
        <v>449</v>
      </c>
      <c r="Q41" s="5" t="s">
        <v>449</v>
      </c>
      <c r="R41" s="5" t="s">
        <v>449</v>
      </c>
      <c r="S41" s="5" t="s">
        <v>449</v>
      </c>
      <c r="T41" s="11" t="s">
        <v>449</v>
      </c>
      <c r="U41" s="10" t="s">
        <v>559</v>
      </c>
      <c r="V41" s="5" t="s">
        <v>449</v>
      </c>
      <c r="W41" s="5" t="s">
        <v>449</v>
      </c>
      <c r="X41" s="11" t="s">
        <v>449</v>
      </c>
      <c r="Y41" s="10" t="s">
        <v>449</v>
      </c>
      <c r="Z41" s="5" t="s">
        <v>449</v>
      </c>
      <c r="AA41" s="5" t="s">
        <v>449</v>
      </c>
      <c r="AB41" s="11" t="s">
        <v>449</v>
      </c>
      <c r="AC41" s="10"/>
    </row>
    <row r="42" spans="1:29" x14ac:dyDescent="0.35">
      <c r="A42" s="11"/>
      <c r="B42" s="22" t="s">
        <v>1913</v>
      </c>
      <c r="C42" s="23" t="s">
        <v>486</v>
      </c>
      <c r="D42" s="24" t="s">
        <v>486</v>
      </c>
      <c r="E42" s="25" t="s">
        <v>486</v>
      </c>
      <c r="F42" s="25" t="s">
        <v>486</v>
      </c>
      <c r="G42" s="25" t="s">
        <v>486</v>
      </c>
      <c r="H42" s="26" t="s">
        <v>486</v>
      </c>
      <c r="I42" s="24" t="s">
        <v>486</v>
      </c>
      <c r="J42" s="25" t="s">
        <v>486</v>
      </c>
      <c r="K42" s="25" t="s">
        <v>486</v>
      </c>
      <c r="L42" s="26" t="s">
        <v>486</v>
      </c>
      <c r="M42" s="24" t="s">
        <v>486</v>
      </c>
      <c r="N42" s="25" t="s">
        <v>486</v>
      </c>
      <c r="O42" s="26" t="s">
        <v>486</v>
      </c>
      <c r="P42" s="24" t="s">
        <v>486</v>
      </c>
      <c r="Q42" s="25" t="s">
        <v>486</v>
      </c>
      <c r="R42" s="25" t="s">
        <v>486</v>
      </c>
      <c r="S42" s="25" t="s">
        <v>486</v>
      </c>
      <c r="T42" s="26" t="s">
        <v>486</v>
      </c>
      <c r="U42" s="24" t="s">
        <v>486</v>
      </c>
      <c r="V42" s="25" t="s">
        <v>486</v>
      </c>
      <c r="W42" s="25" t="s">
        <v>486</v>
      </c>
      <c r="X42" s="26" t="s">
        <v>486</v>
      </c>
      <c r="Y42" s="24" t="s">
        <v>486</v>
      </c>
      <c r="Z42" s="25" t="s">
        <v>486</v>
      </c>
      <c r="AA42" s="25" t="s">
        <v>486</v>
      </c>
      <c r="AB42" s="26" t="s">
        <v>486</v>
      </c>
      <c r="AC42" s="10"/>
    </row>
    <row r="43" spans="1:29" x14ac:dyDescent="0.35">
      <c r="A43" s="11"/>
      <c r="B43" s="22" t="s">
        <v>449</v>
      </c>
      <c r="C43" s="23" t="s">
        <v>486</v>
      </c>
      <c r="D43" s="24" t="s">
        <v>486</v>
      </c>
      <c r="E43" s="25" t="s">
        <v>486</v>
      </c>
      <c r="F43" s="25" t="s">
        <v>486</v>
      </c>
      <c r="G43" s="25" t="s">
        <v>486</v>
      </c>
      <c r="H43" s="26" t="s">
        <v>486</v>
      </c>
      <c r="I43" s="24" t="s">
        <v>486</v>
      </c>
      <c r="J43" s="25" t="s">
        <v>486</v>
      </c>
      <c r="K43" s="25" t="s">
        <v>486</v>
      </c>
      <c r="L43" s="26" t="s">
        <v>486</v>
      </c>
      <c r="M43" s="24" t="s">
        <v>486</v>
      </c>
      <c r="N43" s="25" t="s">
        <v>486</v>
      </c>
      <c r="O43" s="26" t="s">
        <v>486</v>
      </c>
      <c r="P43" s="24" t="s">
        <v>486</v>
      </c>
      <c r="Q43" s="25" t="s">
        <v>486</v>
      </c>
      <c r="R43" s="25" t="s">
        <v>486</v>
      </c>
      <c r="S43" s="25" t="s">
        <v>486</v>
      </c>
      <c r="T43" s="26" t="s">
        <v>486</v>
      </c>
      <c r="U43" s="24" t="s">
        <v>486</v>
      </c>
      <c r="V43" s="25" t="s">
        <v>486</v>
      </c>
      <c r="W43" s="25" t="s">
        <v>486</v>
      </c>
      <c r="X43" s="26" t="s">
        <v>486</v>
      </c>
      <c r="Y43" s="24" t="s">
        <v>486</v>
      </c>
      <c r="Z43" s="25" t="s">
        <v>486</v>
      </c>
      <c r="AA43" s="25" t="s">
        <v>486</v>
      </c>
      <c r="AB43" s="26" t="s">
        <v>486</v>
      </c>
      <c r="AC43" s="10"/>
    </row>
    <row r="44" spans="1:29" x14ac:dyDescent="0.35">
      <c r="A44" s="11"/>
      <c r="B44" s="8" t="s">
        <v>1914</v>
      </c>
      <c r="C44" s="9">
        <v>4</v>
      </c>
      <c r="D44" s="10">
        <v>2</v>
      </c>
      <c r="E44" s="5" t="s">
        <v>486</v>
      </c>
      <c r="F44" s="5">
        <v>2</v>
      </c>
      <c r="G44" s="5" t="s">
        <v>486</v>
      </c>
      <c r="H44" s="11" t="s">
        <v>486</v>
      </c>
      <c r="I44" s="10">
        <v>2</v>
      </c>
      <c r="J44" s="5" t="s">
        <v>486</v>
      </c>
      <c r="K44" s="5" t="s">
        <v>486</v>
      </c>
      <c r="L44" s="11" t="s">
        <v>486</v>
      </c>
      <c r="M44" s="10">
        <v>4</v>
      </c>
      <c r="N44" s="5" t="s">
        <v>486</v>
      </c>
      <c r="O44" s="11" t="s">
        <v>486</v>
      </c>
      <c r="P44" s="10">
        <v>2</v>
      </c>
      <c r="Q44" s="5" t="s">
        <v>486</v>
      </c>
      <c r="R44" s="5">
        <v>2</v>
      </c>
      <c r="S44" s="5" t="s">
        <v>486</v>
      </c>
      <c r="T44" s="11" t="s">
        <v>486</v>
      </c>
      <c r="U44" s="10" t="s">
        <v>486</v>
      </c>
      <c r="V44" s="5">
        <v>2</v>
      </c>
      <c r="W44" s="5" t="s">
        <v>486</v>
      </c>
      <c r="X44" s="11" t="s">
        <v>486</v>
      </c>
      <c r="Y44" s="10">
        <v>2</v>
      </c>
      <c r="Z44" s="5" t="s">
        <v>486</v>
      </c>
      <c r="AA44" s="5" t="s">
        <v>486</v>
      </c>
      <c r="AB44" s="11" t="s">
        <v>486</v>
      </c>
      <c r="AC44" s="10"/>
    </row>
    <row r="45" spans="1:29" x14ac:dyDescent="0.35">
      <c r="A45" s="11"/>
      <c r="B45" s="8" t="s">
        <v>449</v>
      </c>
      <c r="C45" s="9" t="s">
        <v>511</v>
      </c>
      <c r="D45" s="10" t="s">
        <v>511</v>
      </c>
      <c r="E45" s="5" t="s">
        <v>486</v>
      </c>
      <c r="F45" s="5" t="s">
        <v>511</v>
      </c>
      <c r="G45" s="5" t="s">
        <v>486</v>
      </c>
      <c r="H45" s="11" t="s">
        <v>486</v>
      </c>
      <c r="I45" s="10" t="s">
        <v>511</v>
      </c>
      <c r="J45" s="5" t="s">
        <v>486</v>
      </c>
      <c r="K45" s="5" t="s">
        <v>486</v>
      </c>
      <c r="L45" s="11" t="s">
        <v>486</v>
      </c>
      <c r="M45" s="10" t="s">
        <v>511</v>
      </c>
      <c r="N45" s="5" t="s">
        <v>486</v>
      </c>
      <c r="O45" s="11" t="s">
        <v>486</v>
      </c>
      <c r="P45" s="10" t="s">
        <v>511</v>
      </c>
      <c r="Q45" s="5" t="s">
        <v>486</v>
      </c>
      <c r="R45" s="14">
        <v>0.01</v>
      </c>
      <c r="S45" s="5" t="s">
        <v>486</v>
      </c>
      <c r="T45" s="11" t="s">
        <v>486</v>
      </c>
      <c r="U45" s="10" t="s">
        <v>486</v>
      </c>
      <c r="V45" s="14">
        <v>0.01</v>
      </c>
      <c r="W45" s="5" t="s">
        <v>486</v>
      </c>
      <c r="X45" s="11" t="s">
        <v>486</v>
      </c>
      <c r="Y45" s="10" t="s">
        <v>511</v>
      </c>
      <c r="Z45" s="5" t="s">
        <v>486</v>
      </c>
      <c r="AA45" s="5" t="s">
        <v>486</v>
      </c>
      <c r="AB45" s="11" t="s">
        <v>486</v>
      </c>
      <c r="AC45" s="10"/>
    </row>
    <row r="46" spans="1:29" x14ac:dyDescent="0.35">
      <c r="A46" s="11"/>
      <c r="B46" s="8" t="s">
        <v>449</v>
      </c>
      <c r="C46" s="10" t="s">
        <v>449</v>
      </c>
      <c r="D46" s="10" t="s">
        <v>449</v>
      </c>
      <c r="E46" s="5" t="s">
        <v>449</v>
      </c>
      <c r="F46" s="5" t="s">
        <v>489</v>
      </c>
      <c r="G46" s="5" t="s">
        <v>449</v>
      </c>
      <c r="H46" s="11" t="s">
        <v>449</v>
      </c>
      <c r="I46" s="10" t="s">
        <v>449</v>
      </c>
      <c r="J46" s="5" t="s">
        <v>449</v>
      </c>
      <c r="K46" s="5" t="s">
        <v>449</v>
      </c>
      <c r="L46" s="11" t="s">
        <v>449</v>
      </c>
      <c r="M46" s="10" t="s">
        <v>449</v>
      </c>
      <c r="N46" s="5" t="s">
        <v>449</v>
      </c>
      <c r="O46" s="11" t="s">
        <v>449</v>
      </c>
      <c r="P46" s="10" t="s">
        <v>449</v>
      </c>
      <c r="Q46" s="5" t="s">
        <v>449</v>
      </c>
      <c r="R46" s="5" t="s">
        <v>508</v>
      </c>
      <c r="S46" s="5" t="s">
        <v>449</v>
      </c>
      <c r="T46" s="11" t="s">
        <v>449</v>
      </c>
      <c r="U46" s="10" t="s">
        <v>449</v>
      </c>
      <c r="V46" s="5" t="s">
        <v>501</v>
      </c>
      <c r="W46" s="5" t="s">
        <v>449</v>
      </c>
      <c r="X46" s="11" t="s">
        <v>449</v>
      </c>
      <c r="Y46" s="10" t="s">
        <v>449</v>
      </c>
      <c r="Z46" s="5" t="s">
        <v>449</v>
      </c>
      <c r="AA46" s="5" t="s">
        <v>449</v>
      </c>
      <c r="AB46" s="11" t="s">
        <v>449</v>
      </c>
      <c r="AC46" s="10"/>
    </row>
    <row r="47" spans="1:29" ht="29" x14ac:dyDescent="0.35">
      <c r="A47" s="11"/>
      <c r="B47" s="22" t="s">
        <v>1915</v>
      </c>
      <c r="C47" s="23">
        <v>10</v>
      </c>
      <c r="D47" s="24">
        <v>1</v>
      </c>
      <c r="E47" s="25">
        <v>1</v>
      </c>
      <c r="F47" s="25">
        <v>1</v>
      </c>
      <c r="G47" s="25" t="s">
        <v>486</v>
      </c>
      <c r="H47" s="26" t="s">
        <v>486</v>
      </c>
      <c r="I47" s="24" t="s">
        <v>486</v>
      </c>
      <c r="J47" s="25">
        <v>1</v>
      </c>
      <c r="K47" s="25" t="s">
        <v>486</v>
      </c>
      <c r="L47" s="26" t="s">
        <v>486</v>
      </c>
      <c r="M47" s="24">
        <v>3</v>
      </c>
      <c r="N47" s="25">
        <v>6</v>
      </c>
      <c r="O47" s="26">
        <v>1</v>
      </c>
      <c r="P47" s="24">
        <v>3</v>
      </c>
      <c r="Q47" s="25">
        <v>7</v>
      </c>
      <c r="R47" s="25" t="s">
        <v>486</v>
      </c>
      <c r="S47" s="25" t="s">
        <v>486</v>
      </c>
      <c r="T47" s="26" t="s">
        <v>486</v>
      </c>
      <c r="U47" s="24" t="s">
        <v>486</v>
      </c>
      <c r="V47" s="25" t="s">
        <v>486</v>
      </c>
      <c r="W47" s="25" t="s">
        <v>486</v>
      </c>
      <c r="X47" s="26" t="s">
        <v>486</v>
      </c>
      <c r="Y47" s="24">
        <v>3</v>
      </c>
      <c r="Z47" s="25">
        <v>4</v>
      </c>
      <c r="AA47" s="25">
        <v>3</v>
      </c>
      <c r="AB47" s="26" t="s">
        <v>486</v>
      </c>
      <c r="AC47" s="10"/>
    </row>
    <row r="48" spans="1:29" x14ac:dyDescent="0.35">
      <c r="A48" s="11"/>
      <c r="B48" s="22" t="s">
        <v>449</v>
      </c>
      <c r="C48" s="24" t="s">
        <v>511</v>
      </c>
      <c r="D48" s="24" t="s">
        <v>511</v>
      </c>
      <c r="E48" s="25" t="s">
        <v>511</v>
      </c>
      <c r="F48" s="25" t="s">
        <v>511</v>
      </c>
      <c r="G48" s="25" t="s">
        <v>486</v>
      </c>
      <c r="H48" s="26" t="s">
        <v>486</v>
      </c>
      <c r="I48" s="24" t="s">
        <v>486</v>
      </c>
      <c r="J48" s="25" t="s">
        <v>511</v>
      </c>
      <c r="K48" s="25" t="s">
        <v>486</v>
      </c>
      <c r="L48" s="26" t="s">
        <v>486</v>
      </c>
      <c r="M48" s="24" t="s">
        <v>511</v>
      </c>
      <c r="N48" s="25" t="s">
        <v>511</v>
      </c>
      <c r="O48" s="26" t="s">
        <v>511</v>
      </c>
      <c r="P48" s="24" t="s">
        <v>511</v>
      </c>
      <c r="Q48" s="25" t="s">
        <v>511</v>
      </c>
      <c r="R48" s="25" t="s">
        <v>486</v>
      </c>
      <c r="S48" s="25" t="s">
        <v>486</v>
      </c>
      <c r="T48" s="26" t="s">
        <v>486</v>
      </c>
      <c r="U48" s="24" t="s">
        <v>486</v>
      </c>
      <c r="V48" s="25" t="s">
        <v>486</v>
      </c>
      <c r="W48" s="25" t="s">
        <v>486</v>
      </c>
      <c r="X48" s="26" t="s">
        <v>486</v>
      </c>
      <c r="Y48" s="24" t="s">
        <v>511</v>
      </c>
      <c r="Z48" s="25" t="s">
        <v>511</v>
      </c>
      <c r="AA48" s="29">
        <v>0.02</v>
      </c>
      <c r="AB48" s="25" t="s">
        <v>486</v>
      </c>
      <c r="AC48" s="10"/>
    </row>
    <row r="49" spans="1:29" x14ac:dyDescent="0.35">
      <c r="A49" s="5"/>
      <c r="B49" s="36" t="s">
        <v>449</v>
      </c>
      <c r="C49" s="38" t="s">
        <v>1688</v>
      </c>
      <c r="D49" s="38" t="s">
        <v>449</v>
      </c>
      <c r="E49" s="39" t="s">
        <v>449</v>
      </c>
      <c r="F49" s="39" t="s">
        <v>449</v>
      </c>
      <c r="G49" s="39" t="s">
        <v>449</v>
      </c>
      <c r="H49" s="40" t="s">
        <v>449</v>
      </c>
      <c r="I49" s="38" t="s">
        <v>449</v>
      </c>
      <c r="J49" s="39" t="s">
        <v>665</v>
      </c>
      <c r="K49" s="39" t="s">
        <v>449</v>
      </c>
      <c r="L49" s="40" t="s">
        <v>449</v>
      </c>
      <c r="M49" s="38" t="s">
        <v>449</v>
      </c>
      <c r="N49" s="39" t="s">
        <v>449</v>
      </c>
      <c r="O49" s="40" t="s">
        <v>449</v>
      </c>
      <c r="P49" s="38" t="s">
        <v>449</v>
      </c>
      <c r="Q49" s="39" t="s">
        <v>523</v>
      </c>
      <c r="R49" s="39" t="s">
        <v>449</v>
      </c>
      <c r="S49" s="39" t="s">
        <v>449</v>
      </c>
      <c r="T49" s="40" t="s">
        <v>449</v>
      </c>
      <c r="U49" s="38" t="s">
        <v>449</v>
      </c>
      <c r="V49" s="39" t="s">
        <v>449</v>
      </c>
      <c r="W49" s="39" t="s">
        <v>449</v>
      </c>
      <c r="X49" s="40" t="s">
        <v>449</v>
      </c>
      <c r="Y49" s="38" t="s">
        <v>449</v>
      </c>
      <c r="Z49" s="39" t="s">
        <v>449</v>
      </c>
      <c r="AA49" s="39" t="s">
        <v>719</v>
      </c>
      <c r="AB49" s="39" t="s">
        <v>449</v>
      </c>
      <c r="AC49" s="10"/>
    </row>
    <row r="50" spans="1:29" x14ac:dyDescent="0.35">
      <c r="B50" s="1" t="s">
        <v>1929</v>
      </c>
    </row>
    <row r="51" spans="1:29" x14ac:dyDescent="0.35">
      <c r="B51" s="1" t="s">
        <v>529</v>
      </c>
    </row>
    <row r="52" spans="1:29" x14ac:dyDescent="0.35">
      <c r="B52" s="1" t="s">
        <v>530</v>
      </c>
    </row>
  </sheetData>
  <hyperlinks>
    <hyperlink ref="C1" location="Index!A167" display="Return to Index" xr:uid="{00000000-0004-0000-A3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6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A400-000000000000}">
  <dimension ref="A1:X53"/>
  <sheetViews>
    <sheetView showGridLines="0" zoomScale="85" zoomScaleNormal="85" workbookViewId="0">
      <pane ySplit="7" topLeftCell="A8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428</v>
      </c>
    </row>
    <row r="6" spans="1:24" x14ac:dyDescent="0.35">
      <c r="B6" s="1" t="s">
        <v>431</v>
      </c>
    </row>
    <row r="7" spans="1:24" ht="130.5" x14ac:dyDescent="0.35">
      <c r="B7" s="5" t="s">
        <v>449</v>
      </c>
      <c r="C7" s="6" t="s">
        <v>450</v>
      </c>
      <c r="D7" s="6" t="s">
        <v>535</v>
      </c>
      <c r="E7" s="7" t="s">
        <v>536</v>
      </c>
      <c r="F7" s="7" t="s">
        <v>537</v>
      </c>
      <c r="G7" s="7" t="s">
        <v>538</v>
      </c>
      <c r="H7" s="7" t="s">
        <v>539</v>
      </c>
      <c r="I7" s="7" t="s">
        <v>540</v>
      </c>
      <c r="J7" s="6" t="s">
        <v>541</v>
      </c>
      <c r="K7" s="7" t="s">
        <v>542</v>
      </c>
      <c r="L7" s="6" t="s">
        <v>543</v>
      </c>
      <c r="M7" s="7" t="s">
        <v>544</v>
      </c>
      <c r="N7" s="7" t="s">
        <v>545</v>
      </c>
      <c r="O7" s="7" t="s">
        <v>546</v>
      </c>
      <c r="P7" s="7" t="s">
        <v>547</v>
      </c>
      <c r="Q7" s="7" t="s">
        <v>548</v>
      </c>
      <c r="R7" s="7" t="s">
        <v>549</v>
      </c>
      <c r="S7" s="6" t="s">
        <v>550</v>
      </c>
      <c r="T7" s="7" t="s">
        <v>551</v>
      </c>
      <c r="U7" s="7" t="s">
        <v>552</v>
      </c>
      <c r="V7" s="7" t="s">
        <v>553</v>
      </c>
      <c r="W7" s="7" t="s">
        <v>554</v>
      </c>
    </row>
    <row r="8" spans="1:24" x14ac:dyDescent="0.35">
      <c r="B8" s="8" t="s">
        <v>476</v>
      </c>
      <c r="C8" s="9">
        <v>5487</v>
      </c>
      <c r="D8" s="10">
        <v>2154</v>
      </c>
      <c r="E8" s="5">
        <v>376</v>
      </c>
      <c r="F8" s="5">
        <v>1152</v>
      </c>
      <c r="G8" s="5">
        <v>651</v>
      </c>
      <c r="H8" s="5">
        <v>683</v>
      </c>
      <c r="I8" s="11">
        <v>352</v>
      </c>
      <c r="J8" s="10">
        <v>4560</v>
      </c>
      <c r="K8" s="11">
        <v>734</v>
      </c>
      <c r="L8" s="10">
        <v>864</v>
      </c>
      <c r="M8" s="5">
        <v>1238</v>
      </c>
      <c r="N8" s="5">
        <v>404</v>
      </c>
      <c r="O8" s="5">
        <v>1442</v>
      </c>
      <c r="P8" s="5">
        <v>819</v>
      </c>
      <c r="Q8" s="5">
        <v>261</v>
      </c>
      <c r="R8" s="11">
        <v>196</v>
      </c>
      <c r="S8" s="10">
        <v>931</v>
      </c>
      <c r="T8" s="5">
        <v>1447</v>
      </c>
      <c r="U8" s="5">
        <v>1554</v>
      </c>
      <c r="V8" s="5">
        <v>640</v>
      </c>
      <c r="W8" s="11">
        <v>302</v>
      </c>
    </row>
    <row r="9" spans="1:24" x14ac:dyDescent="0.35">
      <c r="B9" s="17" t="s">
        <v>1930</v>
      </c>
      <c r="C9" s="18">
        <v>5487</v>
      </c>
      <c r="D9" s="19">
        <v>2041</v>
      </c>
      <c r="E9" s="20">
        <v>412</v>
      </c>
      <c r="F9" s="20">
        <v>986</v>
      </c>
      <c r="G9" s="20">
        <v>680</v>
      </c>
      <c r="H9" s="20">
        <v>832</v>
      </c>
      <c r="I9" s="21">
        <v>384</v>
      </c>
      <c r="J9" s="19">
        <v>4285</v>
      </c>
      <c r="K9" s="21">
        <v>923</v>
      </c>
      <c r="L9" s="19">
        <v>998</v>
      </c>
      <c r="M9" s="20">
        <v>1206</v>
      </c>
      <c r="N9" s="20">
        <v>382</v>
      </c>
      <c r="O9" s="20">
        <v>1335</v>
      </c>
      <c r="P9" s="20">
        <v>758</v>
      </c>
      <c r="Q9" s="20">
        <v>211</v>
      </c>
      <c r="R9" s="21">
        <v>264</v>
      </c>
      <c r="S9" s="19">
        <v>1121</v>
      </c>
      <c r="T9" s="20">
        <v>1466</v>
      </c>
      <c r="U9" s="20">
        <v>1337</v>
      </c>
      <c r="V9" s="20">
        <v>517</v>
      </c>
      <c r="W9" s="21">
        <v>395</v>
      </c>
    </row>
    <row r="10" spans="1:24" x14ac:dyDescent="0.35">
      <c r="A10" s="11"/>
      <c r="B10" s="22" t="s">
        <v>1899</v>
      </c>
      <c r="C10" s="23">
        <v>1002</v>
      </c>
      <c r="D10" s="24">
        <v>389</v>
      </c>
      <c r="E10" s="25">
        <v>87</v>
      </c>
      <c r="F10" s="25">
        <v>167</v>
      </c>
      <c r="G10" s="25">
        <v>124</v>
      </c>
      <c r="H10" s="25">
        <v>134</v>
      </c>
      <c r="I10" s="26">
        <v>62</v>
      </c>
      <c r="J10" s="24">
        <v>842</v>
      </c>
      <c r="K10" s="26">
        <v>125</v>
      </c>
      <c r="L10" s="24">
        <v>252</v>
      </c>
      <c r="M10" s="25">
        <v>223</v>
      </c>
      <c r="N10" s="25">
        <v>60</v>
      </c>
      <c r="O10" s="25">
        <v>197</v>
      </c>
      <c r="P10" s="25">
        <v>127</v>
      </c>
      <c r="Q10" s="25">
        <v>24</v>
      </c>
      <c r="R10" s="26">
        <v>52</v>
      </c>
      <c r="S10" s="24">
        <v>225</v>
      </c>
      <c r="T10" s="25">
        <v>274</v>
      </c>
      <c r="U10" s="25">
        <v>260</v>
      </c>
      <c r="V10" s="25">
        <v>71</v>
      </c>
      <c r="W10" s="26">
        <v>70</v>
      </c>
      <c r="X10" s="10"/>
    </row>
    <row r="11" spans="1:24" x14ac:dyDescent="0.35">
      <c r="A11" s="11"/>
      <c r="B11" s="22" t="s">
        <v>449</v>
      </c>
      <c r="C11" s="27">
        <v>0.18</v>
      </c>
      <c r="D11" s="28">
        <v>0.19</v>
      </c>
      <c r="E11" s="29">
        <v>0.21</v>
      </c>
      <c r="F11" s="29">
        <v>0.17</v>
      </c>
      <c r="G11" s="29">
        <v>0.18</v>
      </c>
      <c r="H11" s="29">
        <v>0.16</v>
      </c>
      <c r="I11" s="30">
        <v>0.16</v>
      </c>
      <c r="J11" s="28">
        <v>0.2</v>
      </c>
      <c r="K11" s="30">
        <v>0.13</v>
      </c>
      <c r="L11" s="28">
        <v>0.25</v>
      </c>
      <c r="M11" s="29">
        <v>0.19</v>
      </c>
      <c r="N11" s="29">
        <v>0.16</v>
      </c>
      <c r="O11" s="29">
        <v>0.15</v>
      </c>
      <c r="P11" s="29">
        <v>0.17</v>
      </c>
      <c r="Q11" s="29">
        <v>0.12</v>
      </c>
      <c r="R11" s="30">
        <v>0.2</v>
      </c>
      <c r="S11" s="28">
        <v>0.2</v>
      </c>
      <c r="T11" s="29">
        <v>0.19</v>
      </c>
      <c r="U11" s="29">
        <v>0.19</v>
      </c>
      <c r="V11" s="29">
        <v>0.14000000000000001</v>
      </c>
      <c r="W11" s="30">
        <v>0.18</v>
      </c>
      <c r="X11" s="10"/>
    </row>
    <row r="12" spans="1:24" x14ac:dyDescent="0.35">
      <c r="A12" s="11"/>
      <c r="B12" s="22" t="s">
        <v>449</v>
      </c>
      <c r="C12" s="24" t="s">
        <v>1916</v>
      </c>
      <c r="D12" s="24" t="s">
        <v>449</v>
      </c>
      <c r="E12" s="25" t="s">
        <v>449</v>
      </c>
      <c r="F12" s="25" t="s">
        <v>449</v>
      </c>
      <c r="G12" s="25" t="s">
        <v>449</v>
      </c>
      <c r="H12" s="25" t="s">
        <v>449</v>
      </c>
      <c r="I12" s="26" t="s">
        <v>449</v>
      </c>
      <c r="J12" s="24" t="s">
        <v>514</v>
      </c>
      <c r="K12" s="26" t="s">
        <v>449</v>
      </c>
      <c r="L12" s="24" t="s">
        <v>797</v>
      </c>
      <c r="M12" s="25" t="s">
        <v>615</v>
      </c>
      <c r="N12" s="25" t="s">
        <v>449</v>
      </c>
      <c r="O12" s="25" t="s">
        <v>449</v>
      </c>
      <c r="P12" s="25" t="s">
        <v>449</v>
      </c>
      <c r="Q12" s="25" t="s">
        <v>449</v>
      </c>
      <c r="R12" s="26" t="s">
        <v>449</v>
      </c>
      <c r="S12" s="24" t="s">
        <v>647</v>
      </c>
      <c r="T12" s="25" t="s">
        <v>647</v>
      </c>
      <c r="U12" s="25" t="s">
        <v>647</v>
      </c>
      <c r="V12" s="25" t="s">
        <v>449</v>
      </c>
      <c r="W12" s="26" t="s">
        <v>449</v>
      </c>
      <c r="X12" s="10"/>
    </row>
    <row r="13" spans="1:24" x14ac:dyDescent="0.35">
      <c r="A13" s="11"/>
      <c r="B13" s="8" t="s">
        <v>1900</v>
      </c>
      <c r="C13" s="9">
        <v>340</v>
      </c>
      <c r="D13" s="10">
        <v>142</v>
      </c>
      <c r="E13" s="5">
        <v>19</v>
      </c>
      <c r="F13" s="5">
        <v>76</v>
      </c>
      <c r="G13" s="5">
        <v>39</v>
      </c>
      <c r="H13" s="5">
        <v>44</v>
      </c>
      <c r="I13" s="11">
        <v>16</v>
      </c>
      <c r="J13" s="10">
        <v>277</v>
      </c>
      <c r="K13" s="11">
        <v>55</v>
      </c>
      <c r="L13" s="10">
        <v>35</v>
      </c>
      <c r="M13" s="5">
        <v>82</v>
      </c>
      <c r="N13" s="5">
        <v>32</v>
      </c>
      <c r="O13" s="5">
        <v>94</v>
      </c>
      <c r="P13" s="5">
        <v>49</v>
      </c>
      <c r="Q13" s="5">
        <v>16</v>
      </c>
      <c r="R13" s="11">
        <v>23</v>
      </c>
      <c r="S13" s="10">
        <v>54</v>
      </c>
      <c r="T13" s="5">
        <v>78</v>
      </c>
      <c r="U13" s="5">
        <v>104</v>
      </c>
      <c r="V13" s="5">
        <v>49</v>
      </c>
      <c r="W13" s="11">
        <v>27</v>
      </c>
      <c r="X13" s="10"/>
    </row>
    <row r="14" spans="1:24" x14ac:dyDescent="0.35">
      <c r="A14" s="11"/>
      <c r="B14" s="8" t="s">
        <v>449</v>
      </c>
      <c r="C14" s="12">
        <v>0.06</v>
      </c>
      <c r="D14" s="13">
        <v>7.0000000000000007E-2</v>
      </c>
      <c r="E14" s="14">
        <v>0.05</v>
      </c>
      <c r="F14" s="14">
        <v>0.08</v>
      </c>
      <c r="G14" s="14">
        <v>0.06</v>
      </c>
      <c r="H14" s="14">
        <v>0.05</v>
      </c>
      <c r="I14" s="15">
        <v>0.04</v>
      </c>
      <c r="J14" s="13">
        <v>0.06</v>
      </c>
      <c r="K14" s="15">
        <v>0.06</v>
      </c>
      <c r="L14" s="13">
        <v>0.04</v>
      </c>
      <c r="M14" s="14">
        <v>7.0000000000000007E-2</v>
      </c>
      <c r="N14" s="14">
        <v>0.08</v>
      </c>
      <c r="O14" s="14">
        <v>7.0000000000000007E-2</v>
      </c>
      <c r="P14" s="14">
        <v>7.0000000000000007E-2</v>
      </c>
      <c r="Q14" s="14">
        <v>0.08</v>
      </c>
      <c r="R14" s="15">
        <v>0.09</v>
      </c>
      <c r="S14" s="13">
        <v>0.05</v>
      </c>
      <c r="T14" s="14">
        <v>0.05</v>
      </c>
      <c r="U14" s="14">
        <v>0.08</v>
      </c>
      <c r="V14" s="14">
        <v>0.1</v>
      </c>
      <c r="W14" s="15">
        <v>7.0000000000000007E-2</v>
      </c>
      <c r="X14" s="10"/>
    </row>
    <row r="15" spans="1:24" x14ac:dyDescent="0.35">
      <c r="A15" s="11"/>
      <c r="B15" s="8" t="s">
        <v>449</v>
      </c>
      <c r="C15" s="10" t="s">
        <v>611</v>
      </c>
      <c r="D15" s="10" t="s">
        <v>449</v>
      </c>
      <c r="E15" s="5" t="s">
        <v>449</v>
      </c>
      <c r="F15" s="5" t="s">
        <v>449</v>
      </c>
      <c r="G15" s="5" t="s">
        <v>449</v>
      </c>
      <c r="H15" s="5" t="s">
        <v>449</v>
      </c>
      <c r="I15" s="11" t="s">
        <v>449</v>
      </c>
      <c r="J15" s="10" t="s">
        <v>449</v>
      </c>
      <c r="K15" s="11" t="s">
        <v>449</v>
      </c>
      <c r="L15" s="10" t="s">
        <v>449</v>
      </c>
      <c r="M15" s="5" t="s">
        <v>611</v>
      </c>
      <c r="N15" s="5" t="s">
        <v>611</v>
      </c>
      <c r="O15" s="5" t="s">
        <v>611</v>
      </c>
      <c r="P15" s="5" t="s">
        <v>611</v>
      </c>
      <c r="Q15" s="5" t="s">
        <v>611</v>
      </c>
      <c r="R15" s="11" t="s">
        <v>611</v>
      </c>
      <c r="S15" s="10" t="s">
        <v>449</v>
      </c>
      <c r="T15" s="5" t="s">
        <v>449</v>
      </c>
      <c r="U15" s="5" t="s">
        <v>617</v>
      </c>
      <c r="V15" s="5" t="s">
        <v>617</v>
      </c>
      <c r="W15" s="11" t="s">
        <v>449</v>
      </c>
      <c r="X15" s="10"/>
    </row>
    <row r="16" spans="1:24" x14ac:dyDescent="0.35">
      <c r="A16" s="11"/>
      <c r="B16" s="22" t="s">
        <v>1901</v>
      </c>
      <c r="C16" s="23">
        <v>1824</v>
      </c>
      <c r="D16" s="24">
        <v>726</v>
      </c>
      <c r="E16" s="25">
        <v>133</v>
      </c>
      <c r="F16" s="25">
        <v>362</v>
      </c>
      <c r="G16" s="25">
        <v>211</v>
      </c>
      <c r="H16" s="25">
        <v>249</v>
      </c>
      <c r="I16" s="26">
        <v>109</v>
      </c>
      <c r="J16" s="24">
        <v>1500</v>
      </c>
      <c r="K16" s="26">
        <v>266</v>
      </c>
      <c r="L16" s="24">
        <v>317</v>
      </c>
      <c r="M16" s="25">
        <v>373</v>
      </c>
      <c r="N16" s="25">
        <v>124</v>
      </c>
      <c r="O16" s="25">
        <v>467</v>
      </c>
      <c r="P16" s="25">
        <v>284</v>
      </c>
      <c r="Q16" s="25">
        <v>74</v>
      </c>
      <c r="R16" s="26">
        <v>76</v>
      </c>
      <c r="S16" s="24">
        <v>326</v>
      </c>
      <c r="T16" s="25">
        <v>479</v>
      </c>
      <c r="U16" s="25">
        <v>496</v>
      </c>
      <c r="V16" s="25">
        <v>187</v>
      </c>
      <c r="W16" s="26">
        <v>110</v>
      </c>
      <c r="X16" s="10"/>
    </row>
    <row r="17" spans="1:24" x14ac:dyDescent="0.35">
      <c r="A17" s="11"/>
      <c r="B17" s="22" t="s">
        <v>449</v>
      </c>
      <c r="C17" s="27">
        <v>0.33</v>
      </c>
      <c r="D17" s="28">
        <v>0.36</v>
      </c>
      <c r="E17" s="29">
        <v>0.32</v>
      </c>
      <c r="F17" s="29">
        <v>0.37</v>
      </c>
      <c r="G17" s="29">
        <v>0.31</v>
      </c>
      <c r="H17" s="29">
        <v>0.3</v>
      </c>
      <c r="I17" s="30">
        <v>0.28000000000000003</v>
      </c>
      <c r="J17" s="28">
        <v>0.35</v>
      </c>
      <c r="K17" s="30">
        <v>0.28999999999999998</v>
      </c>
      <c r="L17" s="28">
        <v>0.32</v>
      </c>
      <c r="M17" s="29">
        <v>0.31</v>
      </c>
      <c r="N17" s="29">
        <v>0.33</v>
      </c>
      <c r="O17" s="29">
        <v>0.35</v>
      </c>
      <c r="P17" s="29">
        <v>0.37</v>
      </c>
      <c r="Q17" s="29">
        <v>0.35</v>
      </c>
      <c r="R17" s="30">
        <v>0.28999999999999998</v>
      </c>
      <c r="S17" s="28">
        <v>0.28999999999999998</v>
      </c>
      <c r="T17" s="29">
        <v>0.33</v>
      </c>
      <c r="U17" s="29">
        <v>0.37</v>
      </c>
      <c r="V17" s="29">
        <v>0.36</v>
      </c>
      <c r="W17" s="30">
        <v>0.28000000000000003</v>
      </c>
      <c r="X17" s="10"/>
    </row>
    <row r="18" spans="1:24" x14ac:dyDescent="0.35">
      <c r="A18" s="11"/>
      <c r="B18" s="22" t="s">
        <v>449</v>
      </c>
      <c r="C18" s="24" t="s">
        <v>1895</v>
      </c>
      <c r="D18" s="24" t="s">
        <v>961</v>
      </c>
      <c r="E18" s="25" t="s">
        <v>449</v>
      </c>
      <c r="F18" s="25" t="s">
        <v>961</v>
      </c>
      <c r="G18" s="25" t="s">
        <v>449</v>
      </c>
      <c r="H18" s="25" t="s">
        <v>449</v>
      </c>
      <c r="I18" s="26" t="s">
        <v>449</v>
      </c>
      <c r="J18" s="24" t="s">
        <v>514</v>
      </c>
      <c r="K18" s="26" t="s">
        <v>449</v>
      </c>
      <c r="L18" s="24" t="s">
        <v>449</v>
      </c>
      <c r="M18" s="25" t="s">
        <v>449</v>
      </c>
      <c r="N18" s="25" t="s">
        <v>449</v>
      </c>
      <c r="O18" s="25" t="s">
        <v>449</v>
      </c>
      <c r="P18" s="25" t="s">
        <v>603</v>
      </c>
      <c r="Q18" s="25" t="s">
        <v>449</v>
      </c>
      <c r="R18" s="26" t="s">
        <v>449</v>
      </c>
      <c r="S18" s="24" t="s">
        <v>449</v>
      </c>
      <c r="T18" s="25" t="s">
        <v>449</v>
      </c>
      <c r="U18" s="25" t="s">
        <v>737</v>
      </c>
      <c r="V18" s="25" t="s">
        <v>745</v>
      </c>
      <c r="W18" s="26" t="s">
        <v>449</v>
      </c>
      <c r="X18" s="10"/>
    </row>
    <row r="19" spans="1:24" x14ac:dyDescent="0.35">
      <c r="A19" s="11"/>
      <c r="B19" s="8" t="s">
        <v>1903</v>
      </c>
      <c r="C19" s="9">
        <v>93</v>
      </c>
      <c r="D19" s="10">
        <v>30</v>
      </c>
      <c r="E19" s="5">
        <v>6</v>
      </c>
      <c r="F19" s="5">
        <v>20</v>
      </c>
      <c r="G19" s="5">
        <v>10</v>
      </c>
      <c r="H19" s="5">
        <v>22</v>
      </c>
      <c r="I19" s="11">
        <v>3</v>
      </c>
      <c r="J19" s="10">
        <v>8</v>
      </c>
      <c r="K19" s="11">
        <v>26</v>
      </c>
      <c r="L19" s="10">
        <v>19</v>
      </c>
      <c r="M19" s="5">
        <v>13</v>
      </c>
      <c r="N19" s="5">
        <v>1</v>
      </c>
      <c r="O19" s="5">
        <v>15</v>
      </c>
      <c r="P19" s="5">
        <v>21</v>
      </c>
      <c r="Q19" s="5">
        <v>4</v>
      </c>
      <c r="R19" s="11">
        <v>9</v>
      </c>
      <c r="S19" s="10">
        <v>22</v>
      </c>
      <c r="T19" s="5">
        <v>21</v>
      </c>
      <c r="U19" s="5">
        <v>10</v>
      </c>
      <c r="V19" s="5">
        <v>4</v>
      </c>
      <c r="W19" s="11">
        <v>17</v>
      </c>
      <c r="X19" s="10"/>
    </row>
    <row r="20" spans="1:24" x14ac:dyDescent="0.35">
      <c r="A20" s="11"/>
      <c r="B20" s="8" t="s">
        <v>449</v>
      </c>
      <c r="C20" s="12">
        <v>0.02</v>
      </c>
      <c r="D20" s="13">
        <v>0.01</v>
      </c>
      <c r="E20" s="14">
        <v>0.01</v>
      </c>
      <c r="F20" s="14">
        <v>0.02</v>
      </c>
      <c r="G20" s="14">
        <v>0.02</v>
      </c>
      <c r="H20" s="14">
        <v>0.03</v>
      </c>
      <c r="I20" s="15">
        <v>0.01</v>
      </c>
      <c r="J20" s="10" t="s">
        <v>511</v>
      </c>
      <c r="K20" s="15">
        <v>0.03</v>
      </c>
      <c r="L20" s="13">
        <v>0.02</v>
      </c>
      <c r="M20" s="14">
        <v>0.01</v>
      </c>
      <c r="N20" s="5" t="s">
        <v>511</v>
      </c>
      <c r="O20" s="14">
        <v>0.01</v>
      </c>
      <c r="P20" s="14">
        <v>0.03</v>
      </c>
      <c r="Q20" s="14">
        <v>0.02</v>
      </c>
      <c r="R20" s="15">
        <v>0.03</v>
      </c>
      <c r="S20" s="13">
        <v>0.02</v>
      </c>
      <c r="T20" s="14">
        <v>0.01</v>
      </c>
      <c r="U20" s="14">
        <v>0.01</v>
      </c>
      <c r="V20" s="14">
        <v>0.01</v>
      </c>
      <c r="W20" s="15">
        <v>0.04</v>
      </c>
      <c r="X20" s="10"/>
    </row>
    <row r="21" spans="1:24" x14ac:dyDescent="0.35">
      <c r="A21" s="11"/>
      <c r="B21" s="8" t="s">
        <v>449</v>
      </c>
      <c r="C21" s="10" t="s">
        <v>1298</v>
      </c>
      <c r="D21" s="10" t="s">
        <v>449</v>
      </c>
      <c r="E21" s="5" t="s">
        <v>449</v>
      </c>
      <c r="F21" s="5" t="s">
        <v>449</v>
      </c>
      <c r="G21" s="5" t="s">
        <v>449</v>
      </c>
      <c r="H21" s="5" t="s">
        <v>449</v>
      </c>
      <c r="I21" s="11" t="s">
        <v>449</v>
      </c>
      <c r="J21" s="10" t="s">
        <v>449</v>
      </c>
      <c r="K21" s="11" t="s">
        <v>645</v>
      </c>
      <c r="L21" s="10" t="s">
        <v>449</v>
      </c>
      <c r="M21" s="5" t="s">
        <v>449</v>
      </c>
      <c r="N21" s="5" t="s">
        <v>449</v>
      </c>
      <c r="O21" s="5" t="s">
        <v>449</v>
      </c>
      <c r="P21" s="5" t="s">
        <v>1265</v>
      </c>
      <c r="Q21" s="5" t="s">
        <v>449</v>
      </c>
      <c r="R21" s="11" t="s">
        <v>517</v>
      </c>
      <c r="S21" s="10" t="s">
        <v>493</v>
      </c>
      <c r="T21" s="5" t="s">
        <v>449</v>
      </c>
      <c r="U21" s="5" t="s">
        <v>449</v>
      </c>
      <c r="V21" s="5" t="s">
        <v>449</v>
      </c>
      <c r="W21" s="11" t="s">
        <v>929</v>
      </c>
      <c r="X21" s="10"/>
    </row>
    <row r="22" spans="1:24" x14ac:dyDescent="0.35">
      <c r="A22" s="11"/>
      <c r="B22" s="22" t="s">
        <v>1904</v>
      </c>
      <c r="C22" s="23">
        <v>1689</v>
      </c>
      <c r="D22" s="24">
        <v>569</v>
      </c>
      <c r="E22" s="25">
        <v>128</v>
      </c>
      <c r="F22" s="25">
        <v>242</v>
      </c>
      <c r="G22" s="25">
        <v>235</v>
      </c>
      <c r="H22" s="25">
        <v>305</v>
      </c>
      <c r="I22" s="26">
        <v>153</v>
      </c>
      <c r="J22" s="24">
        <v>1206</v>
      </c>
      <c r="K22" s="26">
        <v>380</v>
      </c>
      <c r="L22" s="24">
        <v>288</v>
      </c>
      <c r="M22" s="25">
        <v>394</v>
      </c>
      <c r="N22" s="25">
        <v>118</v>
      </c>
      <c r="O22" s="25">
        <v>416</v>
      </c>
      <c r="P22" s="25">
        <v>213</v>
      </c>
      <c r="Q22" s="25">
        <v>62</v>
      </c>
      <c r="R22" s="26">
        <v>90</v>
      </c>
      <c r="S22" s="24">
        <v>399</v>
      </c>
      <c r="T22" s="25">
        <v>461</v>
      </c>
      <c r="U22" s="25">
        <v>322</v>
      </c>
      <c r="V22" s="25">
        <v>148</v>
      </c>
      <c r="W22" s="26">
        <v>140</v>
      </c>
      <c r="X22" s="10"/>
    </row>
    <row r="23" spans="1:24" x14ac:dyDescent="0.35">
      <c r="A23" s="11"/>
      <c r="B23" s="22" t="s">
        <v>449</v>
      </c>
      <c r="C23" s="27">
        <v>0.31</v>
      </c>
      <c r="D23" s="28">
        <v>0.28000000000000003</v>
      </c>
      <c r="E23" s="29">
        <v>0.31</v>
      </c>
      <c r="F23" s="29">
        <v>0.25</v>
      </c>
      <c r="G23" s="29">
        <v>0.35</v>
      </c>
      <c r="H23" s="29">
        <v>0.37</v>
      </c>
      <c r="I23" s="30">
        <v>0.4</v>
      </c>
      <c r="J23" s="28">
        <v>0.28000000000000003</v>
      </c>
      <c r="K23" s="30">
        <v>0.41</v>
      </c>
      <c r="L23" s="28">
        <v>0.28999999999999998</v>
      </c>
      <c r="M23" s="29">
        <v>0.33</v>
      </c>
      <c r="N23" s="29">
        <v>0.31</v>
      </c>
      <c r="O23" s="29">
        <v>0.31</v>
      </c>
      <c r="P23" s="29">
        <v>0.28000000000000003</v>
      </c>
      <c r="Q23" s="29">
        <v>0.28999999999999998</v>
      </c>
      <c r="R23" s="30">
        <v>0.34</v>
      </c>
      <c r="S23" s="28">
        <v>0.36</v>
      </c>
      <c r="T23" s="29">
        <v>0.31</v>
      </c>
      <c r="U23" s="29">
        <v>0.24</v>
      </c>
      <c r="V23" s="29">
        <v>0.28999999999999998</v>
      </c>
      <c r="W23" s="30">
        <v>0.35</v>
      </c>
      <c r="X23" s="10"/>
    </row>
    <row r="24" spans="1:24" x14ac:dyDescent="0.35">
      <c r="A24" s="11"/>
      <c r="B24" s="22" t="s">
        <v>449</v>
      </c>
      <c r="C24" s="24" t="s">
        <v>899</v>
      </c>
      <c r="D24" s="24" t="s">
        <v>449</v>
      </c>
      <c r="E24" s="25" t="s">
        <v>614</v>
      </c>
      <c r="F24" s="25" t="s">
        <v>449</v>
      </c>
      <c r="G24" s="25" t="s">
        <v>564</v>
      </c>
      <c r="H24" s="25" t="s">
        <v>592</v>
      </c>
      <c r="I24" s="26" t="s">
        <v>836</v>
      </c>
      <c r="J24" s="24" t="s">
        <v>449</v>
      </c>
      <c r="K24" s="26" t="s">
        <v>506</v>
      </c>
      <c r="L24" s="24" t="s">
        <v>449</v>
      </c>
      <c r="M24" s="25" t="s">
        <v>449</v>
      </c>
      <c r="N24" s="25" t="s">
        <v>449</v>
      </c>
      <c r="O24" s="25" t="s">
        <v>449</v>
      </c>
      <c r="P24" s="25" t="s">
        <v>449</v>
      </c>
      <c r="Q24" s="25" t="s">
        <v>449</v>
      </c>
      <c r="R24" s="26" t="s">
        <v>449</v>
      </c>
      <c r="S24" s="24" t="s">
        <v>494</v>
      </c>
      <c r="T24" s="25" t="s">
        <v>493</v>
      </c>
      <c r="U24" s="25" t="s">
        <v>449</v>
      </c>
      <c r="V24" s="25" t="s">
        <v>449</v>
      </c>
      <c r="W24" s="26" t="s">
        <v>493</v>
      </c>
      <c r="X24" s="10"/>
    </row>
    <row r="25" spans="1:24" x14ac:dyDescent="0.35">
      <c r="A25" s="11"/>
      <c r="B25" s="8" t="s">
        <v>1906</v>
      </c>
      <c r="C25" s="9">
        <v>252</v>
      </c>
      <c r="D25" s="10">
        <v>92</v>
      </c>
      <c r="E25" s="5">
        <v>15</v>
      </c>
      <c r="F25" s="5">
        <v>71</v>
      </c>
      <c r="G25" s="5">
        <v>30</v>
      </c>
      <c r="H25" s="5">
        <v>24</v>
      </c>
      <c r="I25" s="11">
        <v>14</v>
      </c>
      <c r="J25" s="10">
        <v>236</v>
      </c>
      <c r="K25" s="11">
        <v>14</v>
      </c>
      <c r="L25" s="10">
        <v>37</v>
      </c>
      <c r="M25" s="5">
        <v>63</v>
      </c>
      <c r="N25" s="5">
        <v>24</v>
      </c>
      <c r="O25" s="5">
        <v>62</v>
      </c>
      <c r="P25" s="5">
        <v>31</v>
      </c>
      <c r="Q25" s="5">
        <v>22</v>
      </c>
      <c r="R25" s="11">
        <v>5</v>
      </c>
      <c r="S25" s="10">
        <v>36</v>
      </c>
      <c r="T25" s="5">
        <v>80</v>
      </c>
      <c r="U25" s="5">
        <v>83</v>
      </c>
      <c r="V25" s="5">
        <v>26</v>
      </c>
      <c r="W25" s="11">
        <v>5</v>
      </c>
      <c r="X25" s="10"/>
    </row>
    <row r="26" spans="1:24" x14ac:dyDescent="0.35">
      <c r="A26" s="11"/>
      <c r="B26" s="8" t="s">
        <v>449</v>
      </c>
      <c r="C26" s="12">
        <v>0.05</v>
      </c>
      <c r="D26" s="13">
        <v>0.05</v>
      </c>
      <c r="E26" s="14">
        <v>0.04</v>
      </c>
      <c r="F26" s="14">
        <v>7.0000000000000007E-2</v>
      </c>
      <c r="G26" s="14">
        <v>0.04</v>
      </c>
      <c r="H26" s="14">
        <v>0.03</v>
      </c>
      <c r="I26" s="15">
        <v>0.04</v>
      </c>
      <c r="J26" s="13">
        <v>0.06</v>
      </c>
      <c r="K26" s="15">
        <v>0.01</v>
      </c>
      <c r="L26" s="13">
        <v>0.04</v>
      </c>
      <c r="M26" s="14">
        <v>0.05</v>
      </c>
      <c r="N26" s="14">
        <v>0.06</v>
      </c>
      <c r="O26" s="14">
        <v>0.05</v>
      </c>
      <c r="P26" s="14">
        <v>0.04</v>
      </c>
      <c r="Q26" s="14">
        <v>0.11</v>
      </c>
      <c r="R26" s="15">
        <v>0.02</v>
      </c>
      <c r="S26" s="13">
        <v>0.03</v>
      </c>
      <c r="T26" s="14">
        <v>0.05</v>
      </c>
      <c r="U26" s="14">
        <v>0.06</v>
      </c>
      <c r="V26" s="14">
        <v>0.05</v>
      </c>
      <c r="W26" s="15">
        <v>0.01</v>
      </c>
      <c r="X26" s="10"/>
    </row>
    <row r="27" spans="1:24" x14ac:dyDescent="0.35">
      <c r="A27" s="11"/>
      <c r="B27" s="8" t="s">
        <v>449</v>
      </c>
      <c r="C27" s="10" t="s">
        <v>1043</v>
      </c>
      <c r="D27" s="10" t="s">
        <v>449</v>
      </c>
      <c r="E27" s="5" t="s">
        <v>449</v>
      </c>
      <c r="F27" s="5" t="s">
        <v>1126</v>
      </c>
      <c r="G27" s="5" t="s">
        <v>449</v>
      </c>
      <c r="H27" s="5" t="s">
        <v>449</v>
      </c>
      <c r="I27" s="11" t="s">
        <v>449</v>
      </c>
      <c r="J27" s="10" t="s">
        <v>514</v>
      </c>
      <c r="K27" s="11" t="s">
        <v>449</v>
      </c>
      <c r="L27" s="10" t="s">
        <v>449</v>
      </c>
      <c r="M27" s="5" t="s">
        <v>449</v>
      </c>
      <c r="N27" s="5" t="s">
        <v>449</v>
      </c>
      <c r="O27" s="5" t="s">
        <v>449</v>
      </c>
      <c r="P27" s="5" t="s">
        <v>449</v>
      </c>
      <c r="Q27" s="5" t="s">
        <v>1917</v>
      </c>
      <c r="R27" s="11" t="s">
        <v>449</v>
      </c>
      <c r="S27" s="10" t="s">
        <v>449</v>
      </c>
      <c r="T27" s="5" t="s">
        <v>745</v>
      </c>
      <c r="U27" s="5" t="s">
        <v>732</v>
      </c>
      <c r="V27" s="5" t="s">
        <v>559</v>
      </c>
      <c r="W27" s="11" t="s">
        <v>449</v>
      </c>
      <c r="X27" s="10"/>
    </row>
    <row r="28" spans="1:24" x14ac:dyDescent="0.35">
      <c r="A28" s="11"/>
      <c r="B28" s="22" t="s">
        <v>1907</v>
      </c>
      <c r="C28" s="23">
        <v>194</v>
      </c>
      <c r="D28" s="24">
        <v>65</v>
      </c>
      <c r="E28" s="25">
        <v>24</v>
      </c>
      <c r="F28" s="25">
        <v>34</v>
      </c>
      <c r="G28" s="25">
        <v>24</v>
      </c>
      <c r="H28" s="25">
        <v>29</v>
      </c>
      <c r="I28" s="26">
        <v>13</v>
      </c>
      <c r="J28" s="24">
        <v>138</v>
      </c>
      <c r="K28" s="26">
        <v>47</v>
      </c>
      <c r="L28" s="24">
        <v>35</v>
      </c>
      <c r="M28" s="25">
        <v>36</v>
      </c>
      <c r="N28" s="25">
        <v>18</v>
      </c>
      <c r="O28" s="25">
        <v>54</v>
      </c>
      <c r="P28" s="25">
        <v>21</v>
      </c>
      <c r="Q28" s="25">
        <v>5</v>
      </c>
      <c r="R28" s="26">
        <v>7</v>
      </c>
      <c r="S28" s="24">
        <v>46</v>
      </c>
      <c r="T28" s="25">
        <v>46</v>
      </c>
      <c r="U28" s="25">
        <v>44</v>
      </c>
      <c r="V28" s="25">
        <v>20</v>
      </c>
      <c r="W28" s="26">
        <v>19</v>
      </c>
      <c r="X28" s="10"/>
    </row>
    <row r="29" spans="1:24" x14ac:dyDescent="0.35">
      <c r="A29" s="11"/>
      <c r="B29" s="22" t="s">
        <v>449</v>
      </c>
      <c r="C29" s="27">
        <v>0.04</v>
      </c>
      <c r="D29" s="28">
        <v>0.03</v>
      </c>
      <c r="E29" s="29">
        <v>0.06</v>
      </c>
      <c r="F29" s="29">
        <v>0.03</v>
      </c>
      <c r="G29" s="29">
        <v>0.04</v>
      </c>
      <c r="H29" s="29">
        <v>0.03</v>
      </c>
      <c r="I29" s="30">
        <v>0.03</v>
      </c>
      <c r="J29" s="28">
        <v>0.03</v>
      </c>
      <c r="K29" s="30">
        <v>0.05</v>
      </c>
      <c r="L29" s="28">
        <v>0.03</v>
      </c>
      <c r="M29" s="29">
        <v>0.03</v>
      </c>
      <c r="N29" s="29">
        <v>0.05</v>
      </c>
      <c r="O29" s="29">
        <v>0.04</v>
      </c>
      <c r="P29" s="29">
        <v>0.03</v>
      </c>
      <c r="Q29" s="29">
        <v>0.02</v>
      </c>
      <c r="R29" s="30">
        <v>0.03</v>
      </c>
      <c r="S29" s="28">
        <v>0.04</v>
      </c>
      <c r="T29" s="29">
        <v>0.03</v>
      </c>
      <c r="U29" s="29">
        <v>0.03</v>
      </c>
      <c r="V29" s="29">
        <v>0.04</v>
      </c>
      <c r="W29" s="30">
        <v>0.05</v>
      </c>
      <c r="X29" s="10"/>
    </row>
    <row r="30" spans="1:24" x14ac:dyDescent="0.35">
      <c r="A30" s="11"/>
      <c r="B30" s="22" t="s">
        <v>449</v>
      </c>
      <c r="C30" s="24" t="s">
        <v>645</v>
      </c>
      <c r="D30" s="24" t="s">
        <v>449</v>
      </c>
      <c r="E30" s="25" t="s">
        <v>489</v>
      </c>
      <c r="F30" s="25" t="s">
        <v>449</v>
      </c>
      <c r="G30" s="25" t="s">
        <v>449</v>
      </c>
      <c r="H30" s="25" t="s">
        <v>449</v>
      </c>
      <c r="I30" s="26" t="s">
        <v>449</v>
      </c>
      <c r="J30" s="24" t="s">
        <v>449</v>
      </c>
      <c r="K30" s="26" t="s">
        <v>645</v>
      </c>
      <c r="L30" s="24" t="s">
        <v>449</v>
      </c>
      <c r="M30" s="25" t="s">
        <v>449</v>
      </c>
      <c r="N30" s="25" t="s">
        <v>449</v>
      </c>
      <c r="O30" s="25" t="s">
        <v>449</v>
      </c>
      <c r="P30" s="25" t="s">
        <v>449</v>
      </c>
      <c r="Q30" s="25" t="s">
        <v>449</v>
      </c>
      <c r="R30" s="26" t="s">
        <v>449</v>
      </c>
      <c r="S30" s="24" t="s">
        <v>449</v>
      </c>
      <c r="T30" s="25" t="s">
        <v>449</v>
      </c>
      <c r="U30" s="25" t="s">
        <v>449</v>
      </c>
      <c r="V30" s="25" t="s">
        <v>449</v>
      </c>
      <c r="W30" s="26" t="s">
        <v>449</v>
      </c>
      <c r="X30" s="10"/>
    </row>
    <row r="31" spans="1:24" x14ac:dyDescent="0.35">
      <c r="A31" s="11"/>
      <c r="B31" s="8" t="s">
        <v>1908</v>
      </c>
      <c r="C31" s="9">
        <v>2</v>
      </c>
      <c r="D31" s="10">
        <v>1</v>
      </c>
      <c r="E31" s="5" t="s">
        <v>486</v>
      </c>
      <c r="F31" s="5">
        <v>1</v>
      </c>
      <c r="G31" s="5" t="s">
        <v>486</v>
      </c>
      <c r="H31" s="5" t="s">
        <v>486</v>
      </c>
      <c r="I31" s="11" t="s">
        <v>486</v>
      </c>
      <c r="J31" s="10">
        <v>2</v>
      </c>
      <c r="K31" s="11" t="s">
        <v>511</v>
      </c>
      <c r="L31" s="10" t="s">
        <v>511</v>
      </c>
      <c r="M31" s="5" t="s">
        <v>511</v>
      </c>
      <c r="N31" s="5" t="s">
        <v>486</v>
      </c>
      <c r="O31" s="5" t="s">
        <v>511</v>
      </c>
      <c r="P31" s="5" t="s">
        <v>511</v>
      </c>
      <c r="Q31" s="5" t="s">
        <v>511</v>
      </c>
      <c r="R31" s="11" t="s">
        <v>486</v>
      </c>
      <c r="S31" s="10">
        <v>1</v>
      </c>
      <c r="T31" s="5">
        <v>1</v>
      </c>
      <c r="U31" s="5" t="s">
        <v>511</v>
      </c>
      <c r="V31" s="5" t="s">
        <v>486</v>
      </c>
      <c r="W31" s="11" t="s">
        <v>486</v>
      </c>
      <c r="X31" s="10"/>
    </row>
    <row r="32" spans="1:24" x14ac:dyDescent="0.35">
      <c r="A32" s="11"/>
      <c r="B32" s="8" t="s">
        <v>449</v>
      </c>
      <c r="C32" s="9" t="s">
        <v>511</v>
      </c>
      <c r="D32" s="10" t="s">
        <v>511</v>
      </c>
      <c r="E32" s="5" t="s">
        <v>486</v>
      </c>
      <c r="F32" s="5" t="s">
        <v>511</v>
      </c>
      <c r="G32" s="5" t="s">
        <v>486</v>
      </c>
      <c r="H32" s="5" t="s">
        <v>486</v>
      </c>
      <c r="I32" s="11" t="s">
        <v>486</v>
      </c>
      <c r="J32" s="10" t="s">
        <v>511</v>
      </c>
      <c r="K32" s="11" t="s">
        <v>511</v>
      </c>
      <c r="L32" s="10" t="s">
        <v>511</v>
      </c>
      <c r="M32" s="5" t="s">
        <v>511</v>
      </c>
      <c r="N32" s="5" t="s">
        <v>486</v>
      </c>
      <c r="O32" s="5" t="s">
        <v>511</v>
      </c>
      <c r="P32" s="5" t="s">
        <v>511</v>
      </c>
      <c r="Q32" s="5" t="s">
        <v>511</v>
      </c>
      <c r="R32" s="11" t="s">
        <v>486</v>
      </c>
      <c r="S32" s="10" t="s">
        <v>511</v>
      </c>
      <c r="T32" s="5" t="s">
        <v>511</v>
      </c>
      <c r="U32" s="5" t="s">
        <v>511</v>
      </c>
      <c r="V32" s="5" t="s">
        <v>486</v>
      </c>
      <c r="W32" s="11" t="s">
        <v>486</v>
      </c>
      <c r="X32" s="10"/>
    </row>
    <row r="33" spans="1:24" x14ac:dyDescent="0.35">
      <c r="A33" s="11"/>
      <c r="B33" s="22" t="s">
        <v>1909</v>
      </c>
      <c r="C33" s="23">
        <v>17</v>
      </c>
      <c r="D33" s="24">
        <v>6</v>
      </c>
      <c r="E33" s="25">
        <v>1</v>
      </c>
      <c r="F33" s="25">
        <v>6</v>
      </c>
      <c r="G33" s="25">
        <v>1</v>
      </c>
      <c r="H33" s="25">
        <v>3</v>
      </c>
      <c r="I33" s="26">
        <v>1</v>
      </c>
      <c r="J33" s="24">
        <v>14</v>
      </c>
      <c r="K33" s="26">
        <v>2</v>
      </c>
      <c r="L33" s="24" t="s">
        <v>486</v>
      </c>
      <c r="M33" s="25">
        <v>5</v>
      </c>
      <c r="N33" s="25">
        <v>1</v>
      </c>
      <c r="O33" s="25">
        <v>9</v>
      </c>
      <c r="P33" s="25">
        <v>2</v>
      </c>
      <c r="Q33" s="25" t="s">
        <v>486</v>
      </c>
      <c r="R33" s="26" t="s">
        <v>486</v>
      </c>
      <c r="S33" s="24">
        <v>1</v>
      </c>
      <c r="T33" s="25">
        <v>3</v>
      </c>
      <c r="U33" s="25">
        <v>5</v>
      </c>
      <c r="V33" s="25">
        <v>3</v>
      </c>
      <c r="W33" s="26">
        <v>1</v>
      </c>
      <c r="X33" s="10"/>
    </row>
    <row r="34" spans="1:24" x14ac:dyDescent="0.35">
      <c r="A34" s="11"/>
      <c r="B34" s="22" t="s">
        <v>449</v>
      </c>
      <c r="C34" s="23" t="s">
        <v>511</v>
      </c>
      <c r="D34" s="24" t="s">
        <v>511</v>
      </c>
      <c r="E34" s="25" t="s">
        <v>511</v>
      </c>
      <c r="F34" s="29">
        <v>0.01</v>
      </c>
      <c r="G34" s="25" t="s">
        <v>511</v>
      </c>
      <c r="H34" s="25" t="s">
        <v>511</v>
      </c>
      <c r="I34" s="26" t="s">
        <v>511</v>
      </c>
      <c r="J34" s="24" t="s">
        <v>511</v>
      </c>
      <c r="K34" s="26" t="s">
        <v>511</v>
      </c>
      <c r="L34" s="24" t="s">
        <v>486</v>
      </c>
      <c r="M34" s="25" t="s">
        <v>511</v>
      </c>
      <c r="N34" s="25" t="s">
        <v>511</v>
      </c>
      <c r="O34" s="29">
        <v>0.01</v>
      </c>
      <c r="P34" s="25" t="s">
        <v>511</v>
      </c>
      <c r="Q34" s="25" t="s">
        <v>486</v>
      </c>
      <c r="R34" s="26" t="s">
        <v>486</v>
      </c>
      <c r="S34" s="24" t="s">
        <v>511</v>
      </c>
      <c r="T34" s="25" t="s">
        <v>511</v>
      </c>
      <c r="U34" s="25" t="s">
        <v>511</v>
      </c>
      <c r="V34" s="29">
        <v>0.01</v>
      </c>
      <c r="W34" s="26" t="s">
        <v>511</v>
      </c>
      <c r="X34" s="10"/>
    </row>
    <row r="35" spans="1:24" x14ac:dyDescent="0.35">
      <c r="A35" s="11"/>
      <c r="B35" s="22" t="s">
        <v>449</v>
      </c>
      <c r="C35" s="24" t="s">
        <v>449</v>
      </c>
      <c r="D35" s="24" t="s">
        <v>449</v>
      </c>
      <c r="E35" s="25" t="s">
        <v>449</v>
      </c>
      <c r="F35" s="25" t="s">
        <v>449</v>
      </c>
      <c r="G35" s="25" t="s">
        <v>449</v>
      </c>
      <c r="H35" s="25" t="s">
        <v>449</v>
      </c>
      <c r="I35" s="26" t="s">
        <v>449</v>
      </c>
      <c r="J35" s="24" t="s">
        <v>449</v>
      </c>
      <c r="K35" s="26" t="s">
        <v>449</v>
      </c>
      <c r="L35" s="24" t="s">
        <v>449</v>
      </c>
      <c r="M35" s="25" t="s">
        <v>449</v>
      </c>
      <c r="N35" s="25" t="s">
        <v>449</v>
      </c>
      <c r="O35" s="25" t="s">
        <v>759</v>
      </c>
      <c r="P35" s="25" t="s">
        <v>449</v>
      </c>
      <c r="Q35" s="25" t="s">
        <v>449</v>
      </c>
      <c r="R35" s="26" t="s">
        <v>449</v>
      </c>
      <c r="S35" s="24" t="s">
        <v>449</v>
      </c>
      <c r="T35" s="25" t="s">
        <v>449</v>
      </c>
      <c r="U35" s="25" t="s">
        <v>449</v>
      </c>
      <c r="V35" s="25" t="s">
        <v>449</v>
      </c>
      <c r="W35" s="26" t="s">
        <v>449</v>
      </c>
      <c r="X35" s="10"/>
    </row>
    <row r="36" spans="1:24" x14ac:dyDescent="0.35">
      <c r="A36" s="11"/>
      <c r="B36" s="8" t="s">
        <v>1910</v>
      </c>
      <c r="C36" s="9" t="s">
        <v>511</v>
      </c>
      <c r="D36" s="10" t="s">
        <v>511</v>
      </c>
      <c r="E36" s="5" t="s">
        <v>486</v>
      </c>
      <c r="F36" s="5" t="s">
        <v>486</v>
      </c>
      <c r="G36" s="5" t="s">
        <v>486</v>
      </c>
      <c r="H36" s="5" t="s">
        <v>486</v>
      </c>
      <c r="I36" s="11" t="s">
        <v>486</v>
      </c>
      <c r="J36" s="10" t="s">
        <v>511</v>
      </c>
      <c r="K36" s="11" t="s">
        <v>486</v>
      </c>
      <c r="L36" s="10" t="s">
        <v>486</v>
      </c>
      <c r="M36" s="5" t="s">
        <v>511</v>
      </c>
      <c r="N36" s="5" t="s">
        <v>486</v>
      </c>
      <c r="O36" s="5" t="s">
        <v>486</v>
      </c>
      <c r="P36" s="5" t="s">
        <v>486</v>
      </c>
      <c r="Q36" s="5" t="s">
        <v>486</v>
      </c>
      <c r="R36" s="11" t="s">
        <v>486</v>
      </c>
      <c r="S36" s="10" t="s">
        <v>511</v>
      </c>
      <c r="T36" s="5" t="s">
        <v>486</v>
      </c>
      <c r="U36" s="5" t="s">
        <v>486</v>
      </c>
      <c r="V36" s="5" t="s">
        <v>486</v>
      </c>
      <c r="W36" s="11" t="s">
        <v>486</v>
      </c>
      <c r="X36" s="10"/>
    </row>
    <row r="37" spans="1:24" x14ac:dyDescent="0.35">
      <c r="A37" s="11"/>
      <c r="B37" s="8" t="s">
        <v>449</v>
      </c>
      <c r="C37" s="9" t="s">
        <v>511</v>
      </c>
      <c r="D37" s="10" t="s">
        <v>511</v>
      </c>
      <c r="E37" s="5" t="s">
        <v>486</v>
      </c>
      <c r="F37" s="5" t="s">
        <v>486</v>
      </c>
      <c r="G37" s="5" t="s">
        <v>486</v>
      </c>
      <c r="H37" s="5" t="s">
        <v>486</v>
      </c>
      <c r="I37" s="11" t="s">
        <v>486</v>
      </c>
      <c r="J37" s="10" t="s">
        <v>511</v>
      </c>
      <c r="K37" s="11" t="s">
        <v>486</v>
      </c>
      <c r="L37" s="10" t="s">
        <v>486</v>
      </c>
      <c r="M37" s="5" t="s">
        <v>511</v>
      </c>
      <c r="N37" s="5" t="s">
        <v>486</v>
      </c>
      <c r="O37" s="5" t="s">
        <v>486</v>
      </c>
      <c r="P37" s="5" t="s">
        <v>486</v>
      </c>
      <c r="Q37" s="5" t="s">
        <v>486</v>
      </c>
      <c r="R37" s="11" t="s">
        <v>486</v>
      </c>
      <c r="S37" s="10" t="s">
        <v>511</v>
      </c>
      <c r="T37" s="5" t="s">
        <v>486</v>
      </c>
      <c r="U37" s="5" t="s">
        <v>486</v>
      </c>
      <c r="V37" s="5" t="s">
        <v>486</v>
      </c>
      <c r="W37" s="11" t="s">
        <v>486</v>
      </c>
      <c r="X37" s="10"/>
    </row>
    <row r="38" spans="1:24" x14ac:dyDescent="0.35">
      <c r="A38" s="11"/>
      <c r="B38" s="22" t="s">
        <v>1911</v>
      </c>
      <c r="C38" s="23">
        <v>1</v>
      </c>
      <c r="D38" s="24">
        <v>1</v>
      </c>
      <c r="E38" s="25" t="s">
        <v>486</v>
      </c>
      <c r="F38" s="25" t="s">
        <v>486</v>
      </c>
      <c r="G38" s="25" t="s">
        <v>486</v>
      </c>
      <c r="H38" s="25" t="s">
        <v>486</v>
      </c>
      <c r="I38" s="26" t="s">
        <v>486</v>
      </c>
      <c r="J38" s="24">
        <v>1</v>
      </c>
      <c r="K38" s="26" t="s">
        <v>486</v>
      </c>
      <c r="L38" s="24">
        <v>1</v>
      </c>
      <c r="M38" s="25" t="s">
        <v>486</v>
      </c>
      <c r="N38" s="25" t="s">
        <v>486</v>
      </c>
      <c r="O38" s="25" t="s">
        <v>486</v>
      </c>
      <c r="P38" s="25" t="s">
        <v>486</v>
      </c>
      <c r="Q38" s="25" t="s">
        <v>486</v>
      </c>
      <c r="R38" s="26" t="s">
        <v>486</v>
      </c>
      <c r="S38" s="24" t="s">
        <v>486</v>
      </c>
      <c r="T38" s="25" t="s">
        <v>486</v>
      </c>
      <c r="U38" s="25" t="s">
        <v>486</v>
      </c>
      <c r="V38" s="25" t="s">
        <v>486</v>
      </c>
      <c r="W38" s="26" t="s">
        <v>486</v>
      </c>
      <c r="X38" s="10"/>
    </row>
    <row r="39" spans="1:24" x14ac:dyDescent="0.35">
      <c r="A39" s="11"/>
      <c r="B39" s="22" t="s">
        <v>449</v>
      </c>
      <c r="C39" s="23" t="s">
        <v>511</v>
      </c>
      <c r="D39" s="24" t="s">
        <v>511</v>
      </c>
      <c r="E39" s="25" t="s">
        <v>486</v>
      </c>
      <c r="F39" s="25" t="s">
        <v>486</v>
      </c>
      <c r="G39" s="25" t="s">
        <v>486</v>
      </c>
      <c r="H39" s="25" t="s">
        <v>486</v>
      </c>
      <c r="I39" s="26" t="s">
        <v>486</v>
      </c>
      <c r="J39" s="24" t="s">
        <v>511</v>
      </c>
      <c r="K39" s="26" t="s">
        <v>486</v>
      </c>
      <c r="L39" s="24" t="s">
        <v>511</v>
      </c>
      <c r="M39" s="25" t="s">
        <v>486</v>
      </c>
      <c r="N39" s="25" t="s">
        <v>486</v>
      </c>
      <c r="O39" s="25" t="s">
        <v>486</v>
      </c>
      <c r="P39" s="25" t="s">
        <v>486</v>
      </c>
      <c r="Q39" s="25" t="s">
        <v>486</v>
      </c>
      <c r="R39" s="26" t="s">
        <v>486</v>
      </c>
      <c r="S39" s="24" t="s">
        <v>486</v>
      </c>
      <c r="T39" s="25" t="s">
        <v>486</v>
      </c>
      <c r="U39" s="25" t="s">
        <v>486</v>
      </c>
      <c r="V39" s="25" t="s">
        <v>486</v>
      </c>
      <c r="W39" s="26" t="s">
        <v>486</v>
      </c>
      <c r="X39" s="10"/>
    </row>
    <row r="40" spans="1:24" x14ac:dyDescent="0.35">
      <c r="A40" s="11"/>
      <c r="B40" s="8" t="s">
        <v>1912</v>
      </c>
      <c r="C40" s="9">
        <v>57</v>
      </c>
      <c r="D40" s="10">
        <v>17</v>
      </c>
      <c r="E40" s="5" t="s">
        <v>486</v>
      </c>
      <c r="F40" s="5">
        <v>7</v>
      </c>
      <c r="G40" s="5">
        <v>2</v>
      </c>
      <c r="H40" s="5">
        <v>18</v>
      </c>
      <c r="I40" s="11">
        <v>12</v>
      </c>
      <c r="J40" s="10">
        <v>46</v>
      </c>
      <c r="K40" s="11">
        <v>7</v>
      </c>
      <c r="L40" s="10">
        <v>10</v>
      </c>
      <c r="M40" s="5">
        <v>7</v>
      </c>
      <c r="N40" s="5">
        <v>2</v>
      </c>
      <c r="O40" s="5">
        <v>19</v>
      </c>
      <c r="P40" s="5">
        <v>10</v>
      </c>
      <c r="Q40" s="5">
        <v>2</v>
      </c>
      <c r="R40" s="11">
        <v>3</v>
      </c>
      <c r="S40" s="10">
        <v>8</v>
      </c>
      <c r="T40" s="5">
        <v>20</v>
      </c>
      <c r="U40" s="5">
        <v>12</v>
      </c>
      <c r="V40" s="5">
        <v>8</v>
      </c>
      <c r="W40" s="11">
        <v>2</v>
      </c>
      <c r="X40" s="10"/>
    </row>
    <row r="41" spans="1:24" x14ac:dyDescent="0.35">
      <c r="A41" s="11"/>
      <c r="B41" s="8" t="s">
        <v>449</v>
      </c>
      <c r="C41" s="12">
        <v>0.01</v>
      </c>
      <c r="D41" s="13">
        <v>0.01</v>
      </c>
      <c r="E41" s="5" t="s">
        <v>486</v>
      </c>
      <c r="F41" s="14">
        <v>0.01</v>
      </c>
      <c r="G41" s="5" t="s">
        <v>511</v>
      </c>
      <c r="H41" s="14">
        <v>0.02</v>
      </c>
      <c r="I41" s="15">
        <v>0.03</v>
      </c>
      <c r="J41" s="13">
        <v>0.01</v>
      </c>
      <c r="K41" s="15">
        <v>0.01</v>
      </c>
      <c r="L41" s="13">
        <v>0.01</v>
      </c>
      <c r="M41" s="14">
        <v>0.01</v>
      </c>
      <c r="N41" s="14">
        <v>0.01</v>
      </c>
      <c r="O41" s="14">
        <v>0.01</v>
      </c>
      <c r="P41" s="14">
        <v>0.01</v>
      </c>
      <c r="Q41" s="14">
        <v>0.01</v>
      </c>
      <c r="R41" s="15">
        <v>0.01</v>
      </c>
      <c r="S41" s="13">
        <v>0.01</v>
      </c>
      <c r="T41" s="14">
        <v>0.01</v>
      </c>
      <c r="U41" s="14">
        <v>0.01</v>
      </c>
      <c r="V41" s="14">
        <v>0.02</v>
      </c>
      <c r="W41" s="15">
        <v>0.01</v>
      </c>
      <c r="X41" s="10"/>
    </row>
    <row r="42" spans="1:24" x14ac:dyDescent="0.35">
      <c r="A42" s="11"/>
      <c r="B42" s="8" t="s">
        <v>449</v>
      </c>
      <c r="C42" s="10" t="s">
        <v>449</v>
      </c>
      <c r="D42" s="10" t="s">
        <v>449</v>
      </c>
      <c r="E42" s="5" t="s">
        <v>449</v>
      </c>
      <c r="F42" s="5" t="s">
        <v>449</v>
      </c>
      <c r="G42" s="5" t="s">
        <v>449</v>
      </c>
      <c r="H42" s="5" t="s">
        <v>571</v>
      </c>
      <c r="I42" s="11" t="s">
        <v>571</v>
      </c>
      <c r="J42" s="10" t="s">
        <v>449</v>
      </c>
      <c r="K42" s="11" t="s">
        <v>449</v>
      </c>
      <c r="L42" s="10" t="s">
        <v>449</v>
      </c>
      <c r="M42" s="5" t="s">
        <v>449</v>
      </c>
      <c r="N42" s="5" t="s">
        <v>449</v>
      </c>
      <c r="O42" s="5" t="s">
        <v>449</v>
      </c>
      <c r="P42" s="5" t="s">
        <v>449</v>
      </c>
      <c r="Q42" s="5" t="s">
        <v>449</v>
      </c>
      <c r="R42" s="11" t="s">
        <v>449</v>
      </c>
      <c r="S42" s="10" t="s">
        <v>449</v>
      </c>
      <c r="T42" s="5" t="s">
        <v>449</v>
      </c>
      <c r="U42" s="5" t="s">
        <v>449</v>
      </c>
      <c r="V42" s="5" t="s">
        <v>449</v>
      </c>
      <c r="W42" s="11" t="s">
        <v>449</v>
      </c>
      <c r="X42" s="10"/>
    </row>
    <row r="43" spans="1:24" x14ac:dyDescent="0.35">
      <c r="A43" s="11"/>
      <c r="B43" s="22" t="s">
        <v>1913</v>
      </c>
      <c r="C43" s="23" t="s">
        <v>486</v>
      </c>
      <c r="D43" s="24" t="s">
        <v>486</v>
      </c>
      <c r="E43" s="25" t="s">
        <v>486</v>
      </c>
      <c r="F43" s="25" t="s">
        <v>486</v>
      </c>
      <c r="G43" s="25" t="s">
        <v>486</v>
      </c>
      <c r="H43" s="25" t="s">
        <v>486</v>
      </c>
      <c r="I43" s="26" t="s">
        <v>486</v>
      </c>
      <c r="J43" s="24" t="s">
        <v>486</v>
      </c>
      <c r="K43" s="26" t="s">
        <v>486</v>
      </c>
      <c r="L43" s="24" t="s">
        <v>486</v>
      </c>
      <c r="M43" s="25" t="s">
        <v>486</v>
      </c>
      <c r="N43" s="25" t="s">
        <v>486</v>
      </c>
      <c r="O43" s="25" t="s">
        <v>486</v>
      </c>
      <c r="P43" s="25" t="s">
        <v>486</v>
      </c>
      <c r="Q43" s="25" t="s">
        <v>486</v>
      </c>
      <c r="R43" s="26" t="s">
        <v>486</v>
      </c>
      <c r="S43" s="24" t="s">
        <v>486</v>
      </c>
      <c r="T43" s="25" t="s">
        <v>486</v>
      </c>
      <c r="U43" s="25" t="s">
        <v>486</v>
      </c>
      <c r="V43" s="25" t="s">
        <v>486</v>
      </c>
      <c r="W43" s="26" t="s">
        <v>486</v>
      </c>
      <c r="X43" s="10"/>
    </row>
    <row r="44" spans="1:24" x14ac:dyDescent="0.35">
      <c r="A44" s="11"/>
      <c r="B44" s="22" t="s">
        <v>449</v>
      </c>
      <c r="C44" s="23" t="s">
        <v>486</v>
      </c>
      <c r="D44" s="24" t="s">
        <v>486</v>
      </c>
      <c r="E44" s="25" t="s">
        <v>486</v>
      </c>
      <c r="F44" s="25" t="s">
        <v>486</v>
      </c>
      <c r="G44" s="25" t="s">
        <v>486</v>
      </c>
      <c r="H44" s="25" t="s">
        <v>486</v>
      </c>
      <c r="I44" s="26" t="s">
        <v>486</v>
      </c>
      <c r="J44" s="24" t="s">
        <v>486</v>
      </c>
      <c r="K44" s="26" t="s">
        <v>486</v>
      </c>
      <c r="L44" s="24" t="s">
        <v>486</v>
      </c>
      <c r="M44" s="25" t="s">
        <v>486</v>
      </c>
      <c r="N44" s="25" t="s">
        <v>486</v>
      </c>
      <c r="O44" s="25" t="s">
        <v>486</v>
      </c>
      <c r="P44" s="25" t="s">
        <v>486</v>
      </c>
      <c r="Q44" s="25" t="s">
        <v>486</v>
      </c>
      <c r="R44" s="26" t="s">
        <v>486</v>
      </c>
      <c r="S44" s="24" t="s">
        <v>486</v>
      </c>
      <c r="T44" s="25" t="s">
        <v>486</v>
      </c>
      <c r="U44" s="25" t="s">
        <v>486</v>
      </c>
      <c r="V44" s="25" t="s">
        <v>486</v>
      </c>
      <c r="W44" s="26" t="s">
        <v>486</v>
      </c>
      <c r="X44" s="10"/>
    </row>
    <row r="45" spans="1:24" x14ac:dyDescent="0.35">
      <c r="A45" s="11"/>
      <c r="B45" s="8" t="s">
        <v>1914</v>
      </c>
      <c r="C45" s="9">
        <v>4</v>
      </c>
      <c r="D45" s="10" t="s">
        <v>486</v>
      </c>
      <c r="E45" s="5" t="s">
        <v>486</v>
      </c>
      <c r="F45" s="5" t="s">
        <v>486</v>
      </c>
      <c r="G45" s="5" t="s">
        <v>486</v>
      </c>
      <c r="H45" s="5">
        <v>4</v>
      </c>
      <c r="I45" s="11" t="s">
        <v>486</v>
      </c>
      <c r="J45" s="10">
        <v>4</v>
      </c>
      <c r="K45" s="11" t="s">
        <v>486</v>
      </c>
      <c r="L45" s="10">
        <v>4</v>
      </c>
      <c r="M45" s="5" t="s">
        <v>486</v>
      </c>
      <c r="N45" s="5" t="s">
        <v>486</v>
      </c>
      <c r="O45" s="5" t="s">
        <v>486</v>
      </c>
      <c r="P45" s="5" t="s">
        <v>486</v>
      </c>
      <c r="Q45" s="5" t="s">
        <v>486</v>
      </c>
      <c r="R45" s="11" t="s">
        <v>486</v>
      </c>
      <c r="S45" s="10" t="s">
        <v>486</v>
      </c>
      <c r="T45" s="5" t="s">
        <v>486</v>
      </c>
      <c r="U45" s="5" t="s">
        <v>486</v>
      </c>
      <c r="V45" s="5" t="s">
        <v>486</v>
      </c>
      <c r="W45" s="11">
        <v>2</v>
      </c>
      <c r="X45" s="10"/>
    </row>
    <row r="46" spans="1:24" x14ac:dyDescent="0.35">
      <c r="A46" s="11"/>
      <c r="B46" s="8" t="s">
        <v>449</v>
      </c>
      <c r="C46" s="9" t="s">
        <v>511</v>
      </c>
      <c r="D46" s="10" t="s">
        <v>486</v>
      </c>
      <c r="E46" s="5" t="s">
        <v>486</v>
      </c>
      <c r="F46" s="5" t="s">
        <v>486</v>
      </c>
      <c r="G46" s="5" t="s">
        <v>486</v>
      </c>
      <c r="H46" s="5" t="s">
        <v>511</v>
      </c>
      <c r="I46" s="11" t="s">
        <v>486</v>
      </c>
      <c r="J46" s="10" t="s">
        <v>511</v>
      </c>
      <c r="K46" s="11" t="s">
        <v>486</v>
      </c>
      <c r="L46" s="10" t="s">
        <v>511</v>
      </c>
      <c r="M46" s="5" t="s">
        <v>486</v>
      </c>
      <c r="N46" s="5" t="s">
        <v>486</v>
      </c>
      <c r="O46" s="5" t="s">
        <v>486</v>
      </c>
      <c r="P46" s="5" t="s">
        <v>486</v>
      </c>
      <c r="Q46" s="5" t="s">
        <v>486</v>
      </c>
      <c r="R46" s="11" t="s">
        <v>486</v>
      </c>
      <c r="S46" s="10" t="s">
        <v>486</v>
      </c>
      <c r="T46" s="5" t="s">
        <v>486</v>
      </c>
      <c r="U46" s="5" t="s">
        <v>486</v>
      </c>
      <c r="V46" s="5" t="s">
        <v>486</v>
      </c>
      <c r="W46" s="11" t="s">
        <v>511</v>
      </c>
      <c r="X46" s="10"/>
    </row>
    <row r="47" spans="1:24" x14ac:dyDescent="0.35">
      <c r="A47" s="11"/>
      <c r="B47" s="8" t="s">
        <v>449</v>
      </c>
      <c r="C47" s="10" t="s">
        <v>449</v>
      </c>
      <c r="D47" s="10" t="s">
        <v>449</v>
      </c>
      <c r="E47" s="5" t="s">
        <v>449</v>
      </c>
      <c r="F47" s="5" t="s">
        <v>449</v>
      </c>
      <c r="G47" s="5" t="s">
        <v>449</v>
      </c>
      <c r="H47" s="5" t="s">
        <v>489</v>
      </c>
      <c r="I47" s="11" t="s">
        <v>449</v>
      </c>
      <c r="J47" s="10" t="s">
        <v>449</v>
      </c>
      <c r="K47" s="11" t="s">
        <v>449</v>
      </c>
      <c r="L47" s="10" t="s">
        <v>505</v>
      </c>
      <c r="M47" s="5" t="s">
        <v>449</v>
      </c>
      <c r="N47" s="5" t="s">
        <v>449</v>
      </c>
      <c r="O47" s="5" t="s">
        <v>449</v>
      </c>
      <c r="P47" s="5" t="s">
        <v>449</v>
      </c>
      <c r="Q47" s="5" t="s">
        <v>449</v>
      </c>
      <c r="R47" s="11" t="s">
        <v>449</v>
      </c>
      <c r="S47" s="10" t="s">
        <v>449</v>
      </c>
      <c r="T47" s="5" t="s">
        <v>449</v>
      </c>
      <c r="U47" s="5" t="s">
        <v>449</v>
      </c>
      <c r="V47" s="5" t="s">
        <v>449</v>
      </c>
      <c r="W47" s="11" t="s">
        <v>449</v>
      </c>
      <c r="X47" s="10"/>
    </row>
    <row r="48" spans="1:24" ht="29" x14ac:dyDescent="0.35">
      <c r="A48" s="11"/>
      <c r="B48" s="22" t="s">
        <v>1915</v>
      </c>
      <c r="C48" s="23">
        <v>10</v>
      </c>
      <c r="D48" s="24">
        <v>1</v>
      </c>
      <c r="E48" s="25" t="s">
        <v>486</v>
      </c>
      <c r="F48" s="25">
        <v>1</v>
      </c>
      <c r="G48" s="25">
        <v>4</v>
      </c>
      <c r="H48" s="25">
        <v>1</v>
      </c>
      <c r="I48" s="26">
        <v>1</v>
      </c>
      <c r="J48" s="24">
        <v>10</v>
      </c>
      <c r="K48" s="26" t="s">
        <v>486</v>
      </c>
      <c r="L48" s="24" t="s">
        <v>486</v>
      </c>
      <c r="M48" s="25">
        <v>9</v>
      </c>
      <c r="N48" s="25" t="s">
        <v>486</v>
      </c>
      <c r="O48" s="25">
        <v>1</v>
      </c>
      <c r="P48" s="25" t="s">
        <v>486</v>
      </c>
      <c r="Q48" s="25" t="s">
        <v>486</v>
      </c>
      <c r="R48" s="26" t="s">
        <v>486</v>
      </c>
      <c r="S48" s="24">
        <v>1</v>
      </c>
      <c r="T48" s="25">
        <v>4</v>
      </c>
      <c r="U48" s="25" t="s">
        <v>486</v>
      </c>
      <c r="V48" s="25">
        <v>1</v>
      </c>
      <c r="W48" s="26">
        <v>3</v>
      </c>
      <c r="X48" s="10"/>
    </row>
    <row r="49" spans="1:24" x14ac:dyDescent="0.35">
      <c r="A49" s="11"/>
      <c r="B49" s="22" t="s">
        <v>449</v>
      </c>
      <c r="C49" s="23" t="s">
        <v>511</v>
      </c>
      <c r="D49" s="24" t="s">
        <v>511</v>
      </c>
      <c r="E49" s="25" t="s">
        <v>486</v>
      </c>
      <c r="F49" s="25" t="s">
        <v>511</v>
      </c>
      <c r="G49" s="29">
        <v>0.01</v>
      </c>
      <c r="H49" s="25" t="s">
        <v>511</v>
      </c>
      <c r="I49" s="26" t="s">
        <v>511</v>
      </c>
      <c r="J49" s="24" t="s">
        <v>511</v>
      </c>
      <c r="K49" s="26" t="s">
        <v>486</v>
      </c>
      <c r="L49" s="24" t="s">
        <v>486</v>
      </c>
      <c r="M49" s="29">
        <v>0.01</v>
      </c>
      <c r="N49" s="25" t="s">
        <v>486</v>
      </c>
      <c r="O49" s="25" t="s">
        <v>511</v>
      </c>
      <c r="P49" s="25" t="s">
        <v>486</v>
      </c>
      <c r="Q49" s="25" t="s">
        <v>486</v>
      </c>
      <c r="R49" s="26" t="s">
        <v>486</v>
      </c>
      <c r="S49" s="24" t="s">
        <v>511</v>
      </c>
      <c r="T49" s="25" t="s">
        <v>511</v>
      </c>
      <c r="U49" s="25" t="s">
        <v>486</v>
      </c>
      <c r="V49" s="25" t="s">
        <v>511</v>
      </c>
      <c r="W49" s="30">
        <v>0.01</v>
      </c>
      <c r="X49" s="10"/>
    </row>
    <row r="50" spans="1:24" x14ac:dyDescent="0.35">
      <c r="A50" s="5"/>
      <c r="B50" s="36" t="s">
        <v>449</v>
      </c>
      <c r="C50" s="38" t="s">
        <v>449</v>
      </c>
      <c r="D50" s="38" t="s">
        <v>449</v>
      </c>
      <c r="E50" s="39" t="s">
        <v>449</v>
      </c>
      <c r="F50" s="39" t="s">
        <v>449</v>
      </c>
      <c r="G50" s="39" t="s">
        <v>489</v>
      </c>
      <c r="H50" s="39" t="s">
        <v>449</v>
      </c>
      <c r="I50" s="40" t="s">
        <v>449</v>
      </c>
      <c r="J50" s="38" t="s">
        <v>449</v>
      </c>
      <c r="K50" s="40" t="s">
        <v>449</v>
      </c>
      <c r="L50" s="38" t="s">
        <v>449</v>
      </c>
      <c r="M50" s="39" t="s">
        <v>811</v>
      </c>
      <c r="N50" s="39" t="s">
        <v>449</v>
      </c>
      <c r="O50" s="39" t="s">
        <v>449</v>
      </c>
      <c r="P50" s="39" t="s">
        <v>449</v>
      </c>
      <c r="Q50" s="39" t="s">
        <v>449</v>
      </c>
      <c r="R50" s="40" t="s">
        <v>449</v>
      </c>
      <c r="S50" s="38" t="s">
        <v>449</v>
      </c>
      <c r="T50" s="39" t="s">
        <v>449</v>
      </c>
      <c r="U50" s="39" t="s">
        <v>449</v>
      </c>
      <c r="V50" s="39" t="s">
        <v>449</v>
      </c>
      <c r="W50" s="39" t="s">
        <v>493</v>
      </c>
      <c r="X50" s="10"/>
    </row>
    <row r="51" spans="1:24" x14ac:dyDescent="0.35">
      <c r="B51" s="1" t="s">
        <v>1929</v>
      </c>
    </row>
    <row r="52" spans="1:24" x14ac:dyDescent="0.35">
      <c r="B52" s="1" t="s">
        <v>577</v>
      </c>
    </row>
    <row r="53" spans="1:24" x14ac:dyDescent="0.35">
      <c r="B53" s="1" t="s">
        <v>578</v>
      </c>
    </row>
  </sheetData>
  <hyperlinks>
    <hyperlink ref="C1" location="Index!A168" display="Return to Index" xr:uid="{00000000-0004-0000-A4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6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A500-000000000000}">
  <dimension ref="A1:AC26"/>
  <sheetViews>
    <sheetView showGridLines="0" zoomScale="85" zoomScaleNormal="85" workbookViewId="0">
      <pane ySplit="7" topLeftCell="A8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430</v>
      </c>
    </row>
    <row r="6" spans="1:29" x14ac:dyDescent="0.35">
      <c r="B6" s="1" t="s">
        <v>436</v>
      </c>
    </row>
    <row r="7" spans="1:29" ht="58" x14ac:dyDescent="0.35">
      <c r="B7" s="5" t="s">
        <v>449</v>
      </c>
      <c r="C7" s="6" t="s">
        <v>450</v>
      </c>
      <c r="D7" s="6" t="s">
        <v>451</v>
      </c>
      <c r="E7" s="7" t="s">
        <v>452</v>
      </c>
      <c r="F7" s="7" t="s">
        <v>453</v>
      </c>
      <c r="G7" s="7" t="s">
        <v>454</v>
      </c>
      <c r="H7" s="7" t="s">
        <v>455</v>
      </c>
      <c r="I7" s="6" t="s">
        <v>456</v>
      </c>
      <c r="J7" s="7" t="s">
        <v>457</v>
      </c>
      <c r="K7" s="7" t="s">
        <v>458</v>
      </c>
      <c r="L7" s="7" t="s">
        <v>459</v>
      </c>
      <c r="M7" s="6" t="s">
        <v>460</v>
      </c>
      <c r="N7" s="7" t="s">
        <v>461</v>
      </c>
      <c r="O7" s="7" t="s">
        <v>462</v>
      </c>
      <c r="P7" s="6" t="s">
        <v>463</v>
      </c>
      <c r="Q7" s="7" t="s">
        <v>464</v>
      </c>
      <c r="R7" s="7" t="s">
        <v>465</v>
      </c>
      <c r="S7" s="7" t="s">
        <v>466</v>
      </c>
      <c r="T7" s="7" t="s">
        <v>467</v>
      </c>
      <c r="U7" s="6" t="s">
        <v>468</v>
      </c>
      <c r="V7" s="7" t="s">
        <v>469</v>
      </c>
      <c r="W7" s="7" t="s">
        <v>470</v>
      </c>
      <c r="X7" s="7" t="s">
        <v>471</v>
      </c>
      <c r="Y7" s="6" t="s">
        <v>472</v>
      </c>
      <c r="Z7" s="7" t="s">
        <v>473</v>
      </c>
      <c r="AA7" s="7" t="s">
        <v>474</v>
      </c>
      <c r="AB7" s="7" t="s">
        <v>475</v>
      </c>
    </row>
    <row r="8" spans="1:29" x14ac:dyDescent="0.35">
      <c r="B8" s="8" t="s">
        <v>476</v>
      </c>
      <c r="C8" s="9">
        <v>5487</v>
      </c>
      <c r="D8" s="10">
        <v>3587</v>
      </c>
      <c r="E8" s="5">
        <v>1145</v>
      </c>
      <c r="F8" s="5">
        <v>362</v>
      </c>
      <c r="G8" s="5">
        <v>6</v>
      </c>
      <c r="H8" s="11">
        <v>14</v>
      </c>
      <c r="I8" s="10">
        <v>2468</v>
      </c>
      <c r="J8" s="5">
        <v>434</v>
      </c>
      <c r="K8" s="5">
        <v>672</v>
      </c>
      <c r="L8" s="11">
        <v>13</v>
      </c>
      <c r="M8" s="10">
        <v>1924</v>
      </c>
      <c r="N8" s="5">
        <v>3255</v>
      </c>
      <c r="O8" s="11">
        <v>289</v>
      </c>
      <c r="P8" s="10">
        <v>3575</v>
      </c>
      <c r="Q8" s="5">
        <v>1645</v>
      </c>
      <c r="R8" s="5">
        <v>225</v>
      </c>
      <c r="S8" s="5">
        <v>32</v>
      </c>
      <c r="T8" s="11">
        <v>10</v>
      </c>
      <c r="U8" s="10">
        <v>506</v>
      </c>
      <c r="V8" s="5">
        <v>303</v>
      </c>
      <c r="W8" s="5">
        <v>2259</v>
      </c>
      <c r="X8" s="11">
        <v>38</v>
      </c>
      <c r="Y8" s="10">
        <v>1127</v>
      </c>
      <c r="Z8" s="5">
        <v>4138</v>
      </c>
      <c r="AA8" s="5">
        <v>120</v>
      </c>
      <c r="AB8" s="11">
        <v>39</v>
      </c>
    </row>
    <row r="9" spans="1:29" x14ac:dyDescent="0.35">
      <c r="B9" s="17" t="s">
        <v>1930</v>
      </c>
      <c r="C9" s="18">
        <v>5487</v>
      </c>
      <c r="D9" s="19">
        <v>3514</v>
      </c>
      <c r="E9" s="20">
        <v>1157</v>
      </c>
      <c r="F9" s="20">
        <v>364</v>
      </c>
      <c r="G9" s="20" t="s">
        <v>477</v>
      </c>
      <c r="H9" s="21" t="s">
        <v>478</v>
      </c>
      <c r="I9" s="19">
        <v>2464</v>
      </c>
      <c r="J9" s="20">
        <v>454</v>
      </c>
      <c r="K9" s="20">
        <v>577</v>
      </c>
      <c r="L9" s="21" t="s">
        <v>479</v>
      </c>
      <c r="M9" s="19">
        <v>2194</v>
      </c>
      <c r="N9" s="20">
        <v>2936</v>
      </c>
      <c r="O9" s="21">
        <v>333</v>
      </c>
      <c r="P9" s="19">
        <v>3593</v>
      </c>
      <c r="Q9" s="20">
        <v>1588</v>
      </c>
      <c r="R9" s="20">
        <v>251</v>
      </c>
      <c r="S9" s="20" t="s">
        <v>480</v>
      </c>
      <c r="T9" s="21" t="s">
        <v>481</v>
      </c>
      <c r="U9" s="19">
        <v>493</v>
      </c>
      <c r="V9" s="20">
        <v>295</v>
      </c>
      <c r="W9" s="20">
        <v>2159</v>
      </c>
      <c r="X9" s="21" t="s">
        <v>482</v>
      </c>
      <c r="Y9" s="19">
        <v>1285</v>
      </c>
      <c r="Z9" s="20">
        <v>3961</v>
      </c>
      <c r="AA9" s="20" t="s">
        <v>483</v>
      </c>
      <c r="AB9" s="21" t="s">
        <v>484</v>
      </c>
    </row>
    <row r="10" spans="1:29" x14ac:dyDescent="0.35">
      <c r="A10" s="11"/>
      <c r="B10" s="22" t="s">
        <v>1918</v>
      </c>
      <c r="C10" s="23">
        <v>4971</v>
      </c>
      <c r="D10" s="24">
        <v>3249</v>
      </c>
      <c r="E10" s="25">
        <v>1037</v>
      </c>
      <c r="F10" s="25">
        <v>327</v>
      </c>
      <c r="G10" s="25">
        <v>4</v>
      </c>
      <c r="H10" s="26">
        <v>18</v>
      </c>
      <c r="I10" s="24">
        <v>2248</v>
      </c>
      <c r="J10" s="25">
        <v>423</v>
      </c>
      <c r="K10" s="25">
        <v>562</v>
      </c>
      <c r="L10" s="26">
        <v>16</v>
      </c>
      <c r="M10" s="24">
        <v>2014</v>
      </c>
      <c r="N10" s="25">
        <v>2632</v>
      </c>
      <c r="O10" s="26">
        <v>304</v>
      </c>
      <c r="P10" s="24">
        <v>3246</v>
      </c>
      <c r="Q10" s="25">
        <v>1446</v>
      </c>
      <c r="R10" s="25">
        <v>229</v>
      </c>
      <c r="S10" s="25">
        <v>35</v>
      </c>
      <c r="T10" s="26">
        <v>14</v>
      </c>
      <c r="U10" s="24">
        <v>444</v>
      </c>
      <c r="V10" s="25">
        <v>274</v>
      </c>
      <c r="W10" s="25">
        <v>2004</v>
      </c>
      <c r="X10" s="26">
        <v>48</v>
      </c>
      <c r="Y10" s="24">
        <v>1178</v>
      </c>
      <c r="Z10" s="25">
        <v>3575</v>
      </c>
      <c r="AA10" s="25">
        <v>108</v>
      </c>
      <c r="AB10" s="26">
        <v>38</v>
      </c>
      <c r="AC10" s="10"/>
    </row>
    <row r="11" spans="1:29" x14ac:dyDescent="0.35">
      <c r="A11" s="11"/>
      <c r="B11" s="22" t="s">
        <v>449</v>
      </c>
      <c r="C11" s="27">
        <v>0.91</v>
      </c>
      <c r="D11" s="28">
        <v>0.92</v>
      </c>
      <c r="E11" s="29">
        <v>0.9</v>
      </c>
      <c r="F11" s="29">
        <v>0.9</v>
      </c>
      <c r="G11" s="29">
        <v>0.89</v>
      </c>
      <c r="H11" s="30">
        <v>0.91</v>
      </c>
      <c r="I11" s="28">
        <v>0.91</v>
      </c>
      <c r="J11" s="29">
        <v>0.93</v>
      </c>
      <c r="K11" s="29">
        <v>0.97</v>
      </c>
      <c r="L11" s="30">
        <v>0.87</v>
      </c>
      <c r="M11" s="28">
        <v>0.92</v>
      </c>
      <c r="N11" s="29">
        <v>0.9</v>
      </c>
      <c r="O11" s="30">
        <v>0.91</v>
      </c>
      <c r="P11" s="28">
        <v>0.9</v>
      </c>
      <c r="Q11" s="29">
        <v>0.91</v>
      </c>
      <c r="R11" s="29">
        <v>0.91</v>
      </c>
      <c r="S11" s="29">
        <v>0.87</v>
      </c>
      <c r="T11" s="30">
        <v>1</v>
      </c>
      <c r="U11" s="28">
        <v>0.9</v>
      </c>
      <c r="V11" s="29">
        <v>0.93</v>
      </c>
      <c r="W11" s="29">
        <v>0.93</v>
      </c>
      <c r="X11" s="30">
        <v>0.9</v>
      </c>
      <c r="Y11" s="28">
        <v>0.92</v>
      </c>
      <c r="Z11" s="29">
        <v>0.9</v>
      </c>
      <c r="AA11" s="29">
        <v>0.9</v>
      </c>
      <c r="AB11" s="30">
        <v>0.88</v>
      </c>
      <c r="AC11" s="10"/>
    </row>
    <row r="12" spans="1:29" x14ac:dyDescent="0.35">
      <c r="A12" s="11"/>
      <c r="B12" s="22" t="s">
        <v>449</v>
      </c>
      <c r="C12" s="24" t="s">
        <v>517</v>
      </c>
      <c r="D12" s="24" t="s">
        <v>513</v>
      </c>
      <c r="E12" s="25" t="s">
        <v>449</v>
      </c>
      <c r="F12" s="25" t="s">
        <v>449</v>
      </c>
      <c r="G12" s="25" t="s">
        <v>449</v>
      </c>
      <c r="H12" s="26" t="s">
        <v>449</v>
      </c>
      <c r="I12" s="24" t="s">
        <v>449</v>
      </c>
      <c r="J12" s="25" t="s">
        <v>449</v>
      </c>
      <c r="K12" s="25" t="s">
        <v>497</v>
      </c>
      <c r="L12" s="26" t="s">
        <v>449</v>
      </c>
      <c r="M12" s="24" t="s">
        <v>517</v>
      </c>
      <c r="N12" s="25" t="s">
        <v>449</v>
      </c>
      <c r="O12" s="26" t="s">
        <v>449</v>
      </c>
      <c r="P12" s="24" t="s">
        <v>449</v>
      </c>
      <c r="Q12" s="25" t="s">
        <v>449</v>
      </c>
      <c r="R12" s="25" t="s">
        <v>449</v>
      </c>
      <c r="S12" s="25" t="s">
        <v>449</v>
      </c>
      <c r="T12" s="26" t="s">
        <v>449</v>
      </c>
      <c r="U12" s="24" t="s">
        <v>449</v>
      </c>
      <c r="V12" s="25" t="s">
        <v>449</v>
      </c>
      <c r="W12" s="25" t="s">
        <v>505</v>
      </c>
      <c r="X12" s="26" t="s">
        <v>449</v>
      </c>
      <c r="Y12" s="24" t="s">
        <v>449</v>
      </c>
      <c r="Z12" s="25" t="s">
        <v>449</v>
      </c>
      <c r="AA12" s="25" t="s">
        <v>449</v>
      </c>
      <c r="AB12" s="26" t="s">
        <v>449</v>
      </c>
      <c r="AC12" s="10"/>
    </row>
    <row r="13" spans="1:29" x14ac:dyDescent="0.35">
      <c r="A13" s="11"/>
      <c r="B13" s="8" t="s">
        <v>1919</v>
      </c>
      <c r="C13" s="9">
        <v>278</v>
      </c>
      <c r="D13" s="10">
        <v>166</v>
      </c>
      <c r="E13" s="5">
        <v>63</v>
      </c>
      <c r="F13" s="5">
        <v>7</v>
      </c>
      <c r="G13" s="5" t="s">
        <v>486</v>
      </c>
      <c r="H13" s="11" t="s">
        <v>486</v>
      </c>
      <c r="I13" s="10">
        <v>144</v>
      </c>
      <c r="J13" s="5">
        <v>19</v>
      </c>
      <c r="K13" s="5">
        <v>3</v>
      </c>
      <c r="L13" s="11" t="s">
        <v>486</v>
      </c>
      <c r="M13" s="10">
        <v>128</v>
      </c>
      <c r="N13" s="5">
        <v>128</v>
      </c>
      <c r="O13" s="11">
        <v>19</v>
      </c>
      <c r="P13" s="10">
        <v>200</v>
      </c>
      <c r="Q13" s="5">
        <v>63</v>
      </c>
      <c r="R13" s="5">
        <v>11</v>
      </c>
      <c r="S13" s="5">
        <v>5</v>
      </c>
      <c r="T13" s="11" t="s">
        <v>486</v>
      </c>
      <c r="U13" s="10">
        <v>15</v>
      </c>
      <c r="V13" s="5">
        <v>15</v>
      </c>
      <c r="W13" s="5">
        <v>111</v>
      </c>
      <c r="X13" s="11">
        <v>6</v>
      </c>
      <c r="Y13" s="10">
        <v>62</v>
      </c>
      <c r="Z13" s="5">
        <v>202</v>
      </c>
      <c r="AA13" s="5">
        <v>6</v>
      </c>
      <c r="AB13" s="11">
        <v>5</v>
      </c>
      <c r="AC13" s="10"/>
    </row>
    <row r="14" spans="1:29" x14ac:dyDescent="0.35">
      <c r="A14" s="11"/>
      <c r="B14" s="8" t="s">
        <v>449</v>
      </c>
      <c r="C14" s="12">
        <v>0.05</v>
      </c>
      <c r="D14" s="13">
        <v>0.05</v>
      </c>
      <c r="E14" s="14">
        <v>0.05</v>
      </c>
      <c r="F14" s="14">
        <v>0.02</v>
      </c>
      <c r="G14" s="5" t="s">
        <v>486</v>
      </c>
      <c r="H14" s="11" t="s">
        <v>486</v>
      </c>
      <c r="I14" s="13">
        <v>0.06</v>
      </c>
      <c r="J14" s="14">
        <v>0.04</v>
      </c>
      <c r="K14" s="5" t="s">
        <v>511</v>
      </c>
      <c r="L14" s="11" t="s">
        <v>486</v>
      </c>
      <c r="M14" s="13">
        <v>0.06</v>
      </c>
      <c r="N14" s="14">
        <v>0.04</v>
      </c>
      <c r="O14" s="15">
        <v>0.06</v>
      </c>
      <c r="P14" s="13">
        <v>0.06</v>
      </c>
      <c r="Q14" s="14">
        <v>0.04</v>
      </c>
      <c r="R14" s="14">
        <v>0.04</v>
      </c>
      <c r="S14" s="14">
        <v>0.12</v>
      </c>
      <c r="T14" s="11" t="s">
        <v>486</v>
      </c>
      <c r="U14" s="13">
        <v>0.03</v>
      </c>
      <c r="V14" s="14">
        <v>0.05</v>
      </c>
      <c r="W14" s="14">
        <v>0.05</v>
      </c>
      <c r="X14" s="15">
        <v>0.1</v>
      </c>
      <c r="Y14" s="13">
        <v>0.05</v>
      </c>
      <c r="Z14" s="14">
        <v>0.05</v>
      </c>
      <c r="AA14" s="14">
        <v>0.05</v>
      </c>
      <c r="AB14" s="15">
        <v>0.12</v>
      </c>
      <c r="AC14" s="10"/>
    </row>
    <row r="15" spans="1:29" x14ac:dyDescent="0.35">
      <c r="A15" s="11"/>
      <c r="B15" s="8" t="s">
        <v>449</v>
      </c>
      <c r="C15" s="10" t="s">
        <v>1920</v>
      </c>
      <c r="D15" s="10" t="s">
        <v>614</v>
      </c>
      <c r="E15" s="5" t="s">
        <v>614</v>
      </c>
      <c r="F15" s="5" t="s">
        <v>449</v>
      </c>
      <c r="G15" s="5" t="s">
        <v>449</v>
      </c>
      <c r="H15" s="11" t="s">
        <v>449</v>
      </c>
      <c r="I15" s="10" t="s">
        <v>886</v>
      </c>
      <c r="J15" s="5" t="s">
        <v>886</v>
      </c>
      <c r="K15" s="5" t="s">
        <v>449</v>
      </c>
      <c r="L15" s="11" t="s">
        <v>449</v>
      </c>
      <c r="M15" s="10" t="s">
        <v>449</v>
      </c>
      <c r="N15" s="5" t="s">
        <v>449</v>
      </c>
      <c r="O15" s="11" t="s">
        <v>449</v>
      </c>
      <c r="P15" s="10" t="s">
        <v>449</v>
      </c>
      <c r="Q15" s="5" t="s">
        <v>449</v>
      </c>
      <c r="R15" s="5" t="s">
        <v>449</v>
      </c>
      <c r="S15" s="5" t="s">
        <v>449</v>
      </c>
      <c r="T15" s="11" t="s">
        <v>449</v>
      </c>
      <c r="U15" s="10" t="s">
        <v>449</v>
      </c>
      <c r="V15" s="5" t="s">
        <v>449</v>
      </c>
      <c r="W15" s="5" t="s">
        <v>449</v>
      </c>
      <c r="X15" s="11" t="s">
        <v>449</v>
      </c>
      <c r="Y15" s="10" t="s">
        <v>449</v>
      </c>
      <c r="Z15" s="5" t="s">
        <v>449</v>
      </c>
      <c r="AA15" s="5" t="s">
        <v>449</v>
      </c>
      <c r="AB15" s="11" t="s">
        <v>449</v>
      </c>
      <c r="AC15" s="10"/>
    </row>
    <row r="16" spans="1:29" x14ac:dyDescent="0.35">
      <c r="A16" s="11"/>
      <c r="B16" s="22" t="s">
        <v>1921</v>
      </c>
      <c r="C16" s="23">
        <v>146</v>
      </c>
      <c r="D16" s="24">
        <v>76</v>
      </c>
      <c r="E16" s="25">
        <v>18</v>
      </c>
      <c r="F16" s="25">
        <v>18</v>
      </c>
      <c r="G16" s="25" t="s">
        <v>511</v>
      </c>
      <c r="H16" s="26" t="s">
        <v>486</v>
      </c>
      <c r="I16" s="24">
        <v>52</v>
      </c>
      <c r="J16" s="25">
        <v>11</v>
      </c>
      <c r="K16" s="25">
        <v>11</v>
      </c>
      <c r="L16" s="26">
        <v>2</v>
      </c>
      <c r="M16" s="24">
        <v>13</v>
      </c>
      <c r="N16" s="25">
        <v>129</v>
      </c>
      <c r="O16" s="26">
        <v>3</v>
      </c>
      <c r="P16" s="24">
        <v>89</v>
      </c>
      <c r="Q16" s="25">
        <v>52</v>
      </c>
      <c r="R16" s="25">
        <v>4</v>
      </c>
      <c r="S16" s="25" t="s">
        <v>511</v>
      </c>
      <c r="T16" s="26" t="s">
        <v>486</v>
      </c>
      <c r="U16" s="24">
        <v>15</v>
      </c>
      <c r="V16" s="25">
        <v>5</v>
      </c>
      <c r="W16" s="25">
        <v>43</v>
      </c>
      <c r="X16" s="26" t="s">
        <v>486</v>
      </c>
      <c r="Y16" s="24">
        <v>22</v>
      </c>
      <c r="Z16" s="25">
        <v>121</v>
      </c>
      <c r="AA16" s="25">
        <v>2</v>
      </c>
      <c r="AB16" s="26" t="s">
        <v>486</v>
      </c>
      <c r="AC16" s="10"/>
    </row>
    <row r="17" spans="1:29" x14ac:dyDescent="0.35">
      <c r="A17" s="11"/>
      <c r="B17" s="22" t="s">
        <v>449</v>
      </c>
      <c r="C17" s="27">
        <v>0.03</v>
      </c>
      <c r="D17" s="28">
        <v>0.02</v>
      </c>
      <c r="E17" s="29">
        <v>0.02</v>
      </c>
      <c r="F17" s="29">
        <v>0.05</v>
      </c>
      <c r="G17" s="29">
        <v>0.11</v>
      </c>
      <c r="H17" s="26" t="s">
        <v>486</v>
      </c>
      <c r="I17" s="28">
        <v>0.02</v>
      </c>
      <c r="J17" s="29">
        <v>0.02</v>
      </c>
      <c r="K17" s="29">
        <v>0.02</v>
      </c>
      <c r="L17" s="30">
        <v>0.13</v>
      </c>
      <c r="M17" s="28">
        <v>0.01</v>
      </c>
      <c r="N17" s="29">
        <v>0.04</v>
      </c>
      <c r="O17" s="30">
        <v>0.01</v>
      </c>
      <c r="P17" s="28">
        <v>0.02</v>
      </c>
      <c r="Q17" s="29">
        <v>0.03</v>
      </c>
      <c r="R17" s="29">
        <v>0.02</v>
      </c>
      <c r="S17" s="29">
        <v>0.01</v>
      </c>
      <c r="T17" s="26" t="s">
        <v>486</v>
      </c>
      <c r="U17" s="28">
        <v>0.03</v>
      </c>
      <c r="V17" s="29">
        <v>0.02</v>
      </c>
      <c r="W17" s="29">
        <v>0.02</v>
      </c>
      <c r="X17" s="26" t="s">
        <v>486</v>
      </c>
      <c r="Y17" s="28">
        <v>0.02</v>
      </c>
      <c r="Z17" s="29">
        <v>0.03</v>
      </c>
      <c r="AA17" s="29">
        <v>0.02</v>
      </c>
      <c r="AB17" s="26" t="s">
        <v>486</v>
      </c>
      <c r="AC17" s="10"/>
    </row>
    <row r="18" spans="1:29" x14ac:dyDescent="0.35">
      <c r="A18" s="11"/>
      <c r="B18" s="22" t="s">
        <v>449</v>
      </c>
      <c r="C18" s="24" t="s">
        <v>1922</v>
      </c>
      <c r="D18" s="24" t="s">
        <v>449</v>
      </c>
      <c r="E18" s="25" t="s">
        <v>449</v>
      </c>
      <c r="F18" s="25" t="s">
        <v>648</v>
      </c>
      <c r="G18" s="25" t="s">
        <v>449</v>
      </c>
      <c r="H18" s="26" t="s">
        <v>449</v>
      </c>
      <c r="I18" s="24" t="s">
        <v>449</v>
      </c>
      <c r="J18" s="25" t="s">
        <v>449</v>
      </c>
      <c r="K18" s="25" t="s">
        <v>449</v>
      </c>
      <c r="L18" s="26" t="s">
        <v>449</v>
      </c>
      <c r="M18" s="24" t="s">
        <v>449</v>
      </c>
      <c r="N18" s="25" t="s">
        <v>499</v>
      </c>
      <c r="O18" s="26" t="s">
        <v>449</v>
      </c>
      <c r="P18" s="24" t="s">
        <v>449</v>
      </c>
      <c r="Q18" s="25" t="s">
        <v>449</v>
      </c>
      <c r="R18" s="25" t="s">
        <v>449</v>
      </c>
      <c r="S18" s="25" t="s">
        <v>449</v>
      </c>
      <c r="T18" s="26" t="s">
        <v>449</v>
      </c>
      <c r="U18" s="24" t="s">
        <v>449</v>
      </c>
      <c r="V18" s="25" t="s">
        <v>449</v>
      </c>
      <c r="W18" s="25" t="s">
        <v>449</v>
      </c>
      <c r="X18" s="26" t="s">
        <v>449</v>
      </c>
      <c r="Y18" s="24" t="s">
        <v>449</v>
      </c>
      <c r="Z18" s="25" t="s">
        <v>505</v>
      </c>
      <c r="AA18" s="25" t="s">
        <v>449</v>
      </c>
      <c r="AB18" s="26" t="s">
        <v>449</v>
      </c>
      <c r="AC18" s="10"/>
    </row>
    <row r="19" spans="1:29" x14ac:dyDescent="0.35">
      <c r="A19" s="11"/>
      <c r="B19" s="8" t="s">
        <v>1923</v>
      </c>
      <c r="C19" s="9" t="s">
        <v>486</v>
      </c>
      <c r="D19" s="10" t="s">
        <v>486</v>
      </c>
      <c r="E19" s="5" t="s">
        <v>486</v>
      </c>
      <c r="F19" s="5" t="s">
        <v>486</v>
      </c>
      <c r="G19" s="5" t="s">
        <v>486</v>
      </c>
      <c r="H19" s="11" t="s">
        <v>486</v>
      </c>
      <c r="I19" s="10" t="s">
        <v>486</v>
      </c>
      <c r="J19" s="5" t="s">
        <v>486</v>
      </c>
      <c r="K19" s="5" t="s">
        <v>486</v>
      </c>
      <c r="L19" s="11" t="s">
        <v>486</v>
      </c>
      <c r="M19" s="10" t="s">
        <v>486</v>
      </c>
      <c r="N19" s="5" t="s">
        <v>486</v>
      </c>
      <c r="O19" s="11" t="s">
        <v>486</v>
      </c>
      <c r="P19" s="10" t="s">
        <v>486</v>
      </c>
      <c r="Q19" s="5" t="s">
        <v>486</v>
      </c>
      <c r="R19" s="5" t="s">
        <v>486</v>
      </c>
      <c r="S19" s="5" t="s">
        <v>486</v>
      </c>
      <c r="T19" s="11" t="s">
        <v>486</v>
      </c>
      <c r="U19" s="10" t="s">
        <v>486</v>
      </c>
      <c r="V19" s="5" t="s">
        <v>486</v>
      </c>
      <c r="W19" s="5" t="s">
        <v>486</v>
      </c>
      <c r="X19" s="11" t="s">
        <v>486</v>
      </c>
      <c r="Y19" s="10" t="s">
        <v>486</v>
      </c>
      <c r="Z19" s="5" t="s">
        <v>486</v>
      </c>
      <c r="AA19" s="5" t="s">
        <v>486</v>
      </c>
      <c r="AB19" s="11" t="s">
        <v>486</v>
      </c>
      <c r="AC19" s="10"/>
    </row>
    <row r="20" spans="1:29" x14ac:dyDescent="0.35">
      <c r="A20" s="11"/>
      <c r="B20" s="8" t="s">
        <v>449</v>
      </c>
      <c r="C20" s="9" t="s">
        <v>486</v>
      </c>
      <c r="D20" s="10" t="s">
        <v>486</v>
      </c>
      <c r="E20" s="5" t="s">
        <v>486</v>
      </c>
      <c r="F20" s="5" t="s">
        <v>486</v>
      </c>
      <c r="G20" s="5" t="s">
        <v>486</v>
      </c>
      <c r="H20" s="11" t="s">
        <v>486</v>
      </c>
      <c r="I20" s="10" t="s">
        <v>486</v>
      </c>
      <c r="J20" s="5" t="s">
        <v>486</v>
      </c>
      <c r="K20" s="5" t="s">
        <v>486</v>
      </c>
      <c r="L20" s="11" t="s">
        <v>486</v>
      </c>
      <c r="M20" s="10" t="s">
        <v>486</v>
      </c>
      <c r="N20" s="5" t="s">
        <v>486</v>
      </c>
      <c r="O20" s="11" t="s">
        <v>486</v>
      </c>
      <c r="P20" s="10" t="s">
        <v>486</v>
      </c>
      <c r="Q20" s="5" t="s">
        <v>486</v>
      </c>
      <c r="R20" s="5" t="s">
        <v>486</v>
      </c>
      <c r="S20" s="5" t="s">
        <v>486</v>
      </c>
      <c r="T20" s="11" t="s">
        <v>486</v>
      </c>
      <c r="U20" s="10" t="s">
        <v>486</v>
      </c>
      <c r="V20" s="5" t="s">
        <v>486</v>
      </c>
      <c r="W20" s="5" t="s">
        <v>486</v>
      </c>
      <c r="X20" s="11" t="s">
        <v>486</v>
      </c>
      <c r="Y20" s="10" t="s">
        <v>486</v>
      </c>
      <c r="Z20" s="5" t="s">
        <v>486</v>
      </c>
      <c r="AA20" s="5" t="s">
        <v>486</v>
      </c>
      <c r="AB20" s="11" t="s">
        <v>486</v>
      </c>
      <c r="AC20" s="10"/>
    </row>
    <row r="21" spans="1:29" x14ac:dyDescent="0.35">
      <c r="A21" s="11"/>
      <c r="B21" s="22" t="s">
        <v>1924</v>
      </c>
      <c r="C21" s="23">
        <v>92</v>
      </c>
      <c r="D21" s="24">
        <v>23</v>
      </c>
      <c r="E21" s="25">
        <v>39</v>
      </c>
      <c r="F21" s="25">
        <v>12</v>
      </c>
      <c r="G21" s="25" t="s">
        <v>486</v>
      </c>
      <c r="H21" s="26">
        <v>2</v>
      </c>
      <c r="I21" s="24">
        <v>20</v>
      </c>
      <c r="J21" s="25">
        <v>2</v>
      </c>
      <c r="K21" s="25">
        <v>1</v>
      </c>
      <c r="L21" s="26" t="s">
        <v>486</v>
      </c>
      <c r="M21" s="24">
        <v>40</v>
      </c>
      <c r="N21" s="25">
        <v>46</v>
      </c>
      <c r="O21" s="26">
        <v>6</v>
      </c>
      <c r="P21" s="24">
        <v>59</v>
      </c>
      <c r="Q21" s="25">
        <v>26</v>
      </c>
      <c r="R21" s="25">
        <v>7</v>
      </c>
      <c r="S21" s="25" t="s">
        <v>486</v>
      </c>
      <c r="T21" s="26" t="s">
        <v>486</v>
      </c>
      <c r="U21" s="24">
        <v>19</v>
      </c>
      <c r="V21" s="25">
        <v>2</v>
      </c>
      <c r="W21" s="25" t="s">
        <v>486</v>
      </c>
      <c r="X21" s="26" t="s">
        <v>486</v>
      </c>
      <c r="Y21" s="24">
        <v>23</v>
      </c>
      <c r="Z21" s="25">
        <v>63</v>
      </c>
      <c r="AA21" s="25">
        <v>4</v>
      </c>
      <c r="AB21" s="26" t="s">
        <v>486</v>
      </c>
      <c r="AC21" s="10"/>
    </row>
    <row r="22" spans="1:29" x14ac:dyDescent="0.35">
      <c r="A22" s="11"/>
      <c r="B22" s="22" t="s">
        <v>449</v>
      </c>
      <c r="C22" s="27">
        <v>0.02</v>
      </c>
      <c r="D22" s="28">
        <v>0.01</v>
      </c>
      <c r="E22" s="29">
        <v>0.03</v>
      </c>
      <c r="F22" s="29">
        <v>0.03</v>
      </c>
      <c r="G22" s="25" t="s">
        <v>486</v>
      </c>
      <c r="H22" s="30">
        <v>0.09</v>
      </c>
      <c r="I22" s="28">
        <v>0.01</v>
      </c>
      <c r="J22" s="25" t="s">
        <v>511</v>
      </c>
      <c r="K22" s="25" t="s">
        <v>511</v>
      </c>
      <c r="L22" s="26" t="s">
        <v>486</v>
      </c>
      <c r="M22" s="28">
        <v>0.02</v>
      </c>
      <c r="N22" s="29">
        <v>0.02</v>
      </c>
      <c r="O22" s="30">
        <v>0.02</v>
      </c>
      <c r="P22" s="28">
        <v>0.02</v>
      </c>
      <c r="Q22" s="29">
        <v>0.02</v>
      </c>
      <c r="R22" s="29">
        <v>0.03</v>
      </c>
      <c r="S22" s="25" t="s">
        <v>486</v>
      </c>
      <c r="T22" s="26" t="s">
        <v>486</v>
      </c>
      <c r="U22" s="28">
        <v>0.04</v>
      </c>
      <c r="V22" s="29">
        <v>0.01</v>
      </c>
      <c r="W22" s="25" t="s">
        <v>486</v>
      </c>
      <c r="X22" s="26" t="s">
        <v>486</v>
      </c>
      <c r="Y22" s="28">
        <v>0.02</v>
      </c>
      <c r="Z22" s="29">
        <v>0.02</v>
      </c>
      <c r="AA22" s="29">
        <v>0.03</v>
      </c>
      <c r="AB22" s="26" t="s">
        <v>486</v>
      </c>
      <c r="AC22" s="10"/>
    </row>
    <row r="23" spans="1:29" x14ac:dyDescent="0.35">
      <c r="A23" s="5"/>
      <c r="B23" s="36" t="s">
        <v>449</v>
      </c>
      <c r="C23" s="38" t="s">
        <v>1713</v>
      </c>
      <c r="D23" s="38" t="s">
        <v>449</v>
      </c>
      <c r="E23" s="39" t="s">
        <v>489</v>
      </c>
      <c r="F23" s="39" t="s">
        <v>560</v>
      </c>
      <c r="G23" s="39" t="s">
        <v>449</v>
      </c>
      <c r="H23" s="40" t="s">
        <v>449</v>
      </c>
      <c r="I23" s="38" t="s">
        <v>449</v>
      </c>
      <c r="J23" s="39" t="s">
        <v>449</v>
      </c>
      <c r="K23" s="39" t="s">
        <v>449</v>
      </c>
      <c r="L23" s="40" t="s">
        <v>449</v>
      </c>
      <c r="M23" s="38" t="s">
        <v>449</v>
      </c>
      <c r="N23" s="39" t="s">
        <v>449</v>
      </c>
      <c r="O23" s="40" t="s">
        <v>449</v>
      </c>
      <c r="P23" s="38" t="s">
        <v>449</v>
      </c>
      <c r="Q23" s="39" t="s">
        <v>449</v>
      </c>
      <c r="R23" s="39" t="s">
        <v>449</v>
      </c>
      <c r="S23" s="39" t="s">
        <v>449</v>
      </c>
      <c r="T23" s="40" t="s">
        <v>449</v>
      </c>
      <c r="U23" s="38" t="s">
        <v>509</v>
      </c>
      <c r="V23" s="39" t="s">
        <v>559</v>
      </c>
      <c r="W23" s="39" t="s">
        <v>449</v>
      </c>
      <c r="X23" s="40" t="s">
        <v>449</v>
      </c>
      <c r="Y23" s="38" t="s">
        <v>449</v>
      </c>
      <c r="Z23" s="39" t="s">
        <v>449</v>
      </c>
      <c r="AA23" s="39" t="s">
        <v>449</v>
      </c>
      <c r="AB23" s="40" t="s">
        <v>449</v>
      </c>
      <c r="AC23" s="5"/>
    </row>
    <row r="24" spans="1:29" x14ac:dyDescent="0.35">
      <c r="B24" s="1" t="s">
        <v>1929</v>
      </c>
    </row>
    <row r="25" spans="1:29" x14ac:dyDescent="0.35">
      <c r="B25" s="1" t="s">
        <v>529</v>
      </c>
    </row>
    <row r="26" spans="1:29" x14ac:dyDescent="0.35">
      <c r="B26" s="1" t="s">
        <v>530</v>
      </c>
    </row>
  </sheetData>
  <hyperlinks>
    <hyperlink ref="C1" location="Index!A169" display="Return to Index" xr:uid="{00000000-0004-0000-A5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6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A600-000000000000}">
  <dimension ref="A1:X26"/>
  <sheetViews>
    <sheetView showGridLines="0" zoomScale="85" zoomScaleNormal="85" workbookViewId="0">
      <pane ySplit="7" topLeftCell="A8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433</v>
      </c>
    </row>
    <row r="6" spans="1:24" x14ac:dyDescent="0.35">
      <c r="B6" s="1" t="s">
        <v>436</v>
      </c>
    </row>
    <row r="7" spans="1:24" ht="130.5" x14ac:dyDescent="0.35">
      <c r="B7" s="5" t="s">
        <v>449</v>
      </c>
      <c r="C7" s="6" t="s">
        <v>450</v>
      </c>
      <c r="D7" s="6" t="s">
        <v>535</v>
      </c>
      <c r="E7" s="7" t="s">
        <v>536</v>
      </c>
      <c r="F7" s="7" t="s">
        <v>537</v>
      </c>
      <c r="G7" s="7" t="s">
        <v>538</v>
      </c>
      <c r="H7" s="7" t="s">
        <v>539</v>
      </c>
      <c r="I7" s="7" t="s">
        <v>540</v>
      </c>
      <c r="J7" s="6" t="s">
        <v>541</v>
      </c>
      <c r="K7" s="7" t="s">
        <v>542</v>
      </c>
      <c r="L7" s="6" t="s">
        <v>543</v>
      </c>
      <c r="M7" s="7" t="s">
        <v>544</v>
      </c>
      <c r="N7" s="7" t="s">
        <v>545</v>
      </c>
      <c r="O7" s="7" t="s">
        <v>546</v>
      </c>
      <c r="P7" s="7" t="s">
        <v>547</v>
      </c>
      <c r="Q7" s="7" t="s">
        <v>548</v>
      </c>
      <c r="R7" s="7" t="s">
        <v>549</v>
      </c>
      <c r="S7" s="6" t="s">
        <v>550</v>
      </c>
      <c r="T7" s="7" t="s">
        <v>551</v>
      </c>
      <c r="U7" s="7" t="s">
        <v>552</v>
      </c>
      <c r="V7" s="7" t="s">
        <v>553</v>
      </c>
      <c r="W7" s="7" t="s">
        <v>554</v>
      </c>
    </row>
    <row r="8" spans="1:24" x14ac:dyDescent="0.35">
      <c r="B8" s="8" t="s">
        <v>476</v>
      </c>
      <c r="C8" s="9">
        <v>5487</v>
      </c>
      <c r="D8" s="10">
        <v>2154</v>
      </c>
      <c r="E8" s="5">
        <v>376</v>
      </c>
      <c r="F8" s="5">
        <v>1152</v>
      </c>
      <c r="G8" s="5">
        <v>651</v>
      </c>
      <c r="H8" s="5">
        <v>683</v>
      </c>
      <c r="I8" s="11">
        <v>352</v>
      </c>
      <c r="J8" s="10">
        <v>4560</v>
      </c>
      <c r="K8" s="11">
        <v>734</v>
      </c>
      <c r="L8" s="10">
        <v>864</v>
      </c>
      <c r="M8" s="5">
        <v>1238</v>
      </c>
      <c r="N8" s="5">
        <v>404</v>
      </c>
      <c r="O8" s="5">
        <v>1442</v>
      </c>
      <c r="P8" s="5">
        <v>819</v>
      </c>
      <c r="Q8" s="5">
        <v>261</v>
      </c>
      <c r="R8" s="11">
        <v>196</v>
      </c>
      <c r="S8" s="10">
        <v>931</v>
      </c>
      <c r="T8" s="5">
        <v>1447</v>
      </c>
      <c r="U8" s="5">
        <v>1554</v>
      </c>
      <c r="V8" s="5">
        <v>640</v>
      </c>
      <c r="W8" s="11">
        <v>302</v>
      </c>
    </row>
    <row r="9" spans="1:24" x14ac:dyDescent="0.35">
      <c r="B9" s="17" t="s">
        <v>1930</v>
      </c>
      <c r="C9" s="18">
        <v>5487</v>
      </c>
      <c r="D9" s="19">
        <v>2041</v>
      </c>
      <c r="E9" s="20">
        <v>412</v>
      </c>
      <c r="F9" s="20">
        <v>986</v>
      </c>
      <c r="G9" s="20">
        <v>680</v>
      </c>
      <c r="H9" s="20">
        <v>832</v>
      </c>
      <c r="I9" s="21">
        <v>384</v>
      </c>
      <c r="J9" s="19">
        <v>4285</v>
      </c>
      <c r="K9" s="21">
        <v>923</v>
      </c>
      <c r="L9" s="19">
        <v>998</v>
      </c>
      <c r="M9" s="20">
        <v>1206</v>
      </c>
      <c r="N9" s="20">
        <v>382</v>
      </c>
      <c r="O9" s="20">
        <v>1335</v>
      </c>
      <c r="P9" s="20">
        <v>758</v>
      </c>
      <c r="Q9" s="20">
        <v>211</v>
      </c>
      <c r="R9" s="21">
        <v>264</v>
      </c>
      <c r="S9" s="19">
        <v>1121</v>
      </c>
      <c r="T9" s="20">
        <v>1466</v>
      </c>
      <c r="U9" s="20">
        <v>1337</v>
      </c>
      <c r="V9" s="20">
        <v>517</v>
      </c>
      <c r="W9" s="21">
        <v>395</v>
      </c>
    </row>
    <row r="10" spans="1:24" x14ac:dyDescent="0.35">
      <c r="A10" s="11"/>
      <c r="B10" s="22" t="s">
        <v>1918</v>
      </c>
      <c r="C10" s="23">
        <v>4971</v>
      </c>
      <c r="D10" s="24">
        <v>1847</v>
      </c>
      <c r="E10" s="25">
        <v>381</v>
      </c>
      <c r="F10" s="25">
        <v>868</v>
      </c>
      <c r="G10" s="25">
        <v>633</v>
      </c>
      <c r="H10" s="25">
        <v>760</v>
      </c>
      <c r="I10" s="26">
        <v>346</v>
      </c>
      <c r="J10" s="24">
        <v>3902</v>
      </c>
      <c r="K10" s="26">
        <v>832</v>
      </c>
      <c r="L10" s="24">
        <v>904</v>
      </c>
      <c r="M10" s="25">
        <v>1112</v>
      </c>
      <c r="N10" s="25">
        <v>342</v>
      </c>
      <c r="O10" s="25">
        <v>1187</v>
      </c>
      <c r="P10" s="25">
        <v>673</v>
      </c>
      <c r="Q10" s="25">
        <v>194</v>
      </c>
      <c r="R10" s="26">
        <v>255</v>
      </c>
      <c r="S10" s="24">
        <v>1020</v>
      </c>
      <c r="T10" s="25">
        <v>1328</v>
      </c>
      <c r="U10" s="25">
        <v>1215</v>
      </c>
      <c r="V10" s="25">
        <v>454</v>
      </c>
      <c r="W10" s="26">
        <v>358</v>
      </c>
      <c r="X10" s="10"/>
    </row>
    <row r="11" spans="1:24" x14ac:dyDescent="0.35">
      <c r="A11" s="11"/>
      <c r="B11" s="22" t="s">
        <v>449</v>
      </c>
      <c r="C11" s="27">
        <v>0.91</v>
      </c>
      <c r="D11" s="28">
        <v>0.91</v>
      </c>
      <c r="E11" s="29">
        <v>0.92</v>
      </c>
      <c r="F11" s="29">
        <v>0.88</v>
      </c>
      <c r="G11" s="29">
        <v>0.93</v>
      </c>
      <c r="H11" s="29">
        <v>0.91</v>
      </c>
      <c r="I11" s="30">
        <v>0.9</v>
      </c>
      <c r="J11" s="28">
        <v>0.91</v>
      </c>
      <c r="K11" s="30">
        <v>0.9</v>
      </c>
      <c r="L11" s="28">
        <v>0.91</v>
      </c>
      <c r="M11" s="29">
        <v>0.92</v>
      </c>
      <c r="N11" s="29">
        <v>0.9</v>
      </c>
      <c r="O11" s="29">
        <v>0.89</v>
      </c>
      <c r="P11" s="29">
        <v>0.89</v>
      </c>
      <c r="Q11" s="29">
        <v>0.92</v>
      </c>
      <c r="R11" s="30">
        <v>0.97</v>
      </c>
      <c r="S11" s="28">
        <v>0.91</v>
      </c>
      <c r="T11" s="29">
        <v>0.91</v>
      </c>
      <c r="U11" s="29">
        <v>0.91</v>
      </c>
      <c r="V11" s="29">
        <v>0.88</v>
      </c>
      <c r="W11" s="30">
        <v>0.91</v>
      </c>
      <c r="X11" s="10"/>
    </row>
    <row r="12" spans="1:24" x14ac:dyDescent="0.35">
      <c r="A12" s="11"/>
      <c r="B12" s="22" t="s">
        <v>449</v>
      </c>
      <c r="C12" s="24" t="s">
        <v>1896</v>
      </c>
      <c r="D12" s="24" t="s">
        <v>449</v>
      </c>
      <c r="E12" s="25" t="s">
        <v>449</v>
      </c>
      <c r="F12" s="25" t="s">
        <v>449</v>
      </c>
      <c r="G12" s="25" t="s">
        <v>614</v>
      </c>
      <c r="H12" s="25" t="s">
        <v>449</v>
      </c>
      <c r="I12" s="26" t="s">
        <v>449</v>
      </c>
      <c r="J12" s="24" t="s">
        <v>505</v>
      </c>
      <c r="K12" s="26" t="s">
        <v>449</v>
      </c>
      <c r="L12" s="24" t="s">
        <v>449</v>
      </c>
      <c r="M12" s="25" t="s">
        <v>565</v>
      </c>
      <c r="N12" s="25" t="s">
        <v>449</v>
      </c>
      <c r="O12" s="25" t="s">
        <v>449</v>
      </c>
      <c r="P12" s="25" t="s">
        <v>449</v>
      </c>
      <c r="Q12" s="25" t="s">
        <v>449</v>
      </c>
      <c r="R12" s="26" t="s">
        <v>1925</v>
      </c>
      <c r="S12" s="24" t="s">
        <v>449</v>
      </c>
      <c r="T12" s="25" t="s">
        <v>449</v>
      </c>
      <c r="U12" s="25" t="s">
        <v>449</v>
      </c>
      <c r="V12" s="25" t="s">
        <v>449</v>
      </c>
      <c r="W12" s="26" t="s">
        <v>449</v>
      </c>
      <c r="X12" s="10"/>
    </row>
    <row r="13" spans="1:24" x14ac:dyDescent="0.35">
      <c r="A13" s="11"/>
      <c r="B13" s="8" t="s">
        <v>1919</v>
      </c>
      <c r="C13" s="9">
        <v>278</v>
      </c>
      <c r="D13" s="10">
        <v>94</v>
      </c>
      <c r="E13" s="5">
        <v>25</v>
      </c>
      <c r="F13" s="5">
        <v>64</v>
      </c>
      <c r="G13" s="5">
        <v>33</v>
      </c>
      <c r="H13" s="5">
        <v>40</v>
      </c>
      <c r="I13" s="11">
        <v>14</v>
      </c>
      <c r="J13" s="10">
        <v>165</v>
      </c>
      <c r="K13" s="11">
        <v>77</v>
      </c>
      <c r="L13" s="10">
        <v>68</v>
      </c>
      <c r="M13" s="5">
        <v>51</v>
      </c>
      <c r="N13" s="5">
        <v>28</v>
      </c>
      <c r="O13" s="5">
        <v>63</v>
      </c>
      <c r="P13" s="5">
        <v>37</v>
      </c>
      <c r="Q13" s="5">
        <v>5</v>
      </c>
      <c r="R13" s="11">
        <v>6</v>
      </c>
      <c r="S13" s="10">
        <v>76</v>
      </c>
      <c r="T13" s="5">
        <v>84</v>
      </c>
      <c r="U13" s="5">
        <v>46</v>
      </c>
      <c r="V13" s="5">
        <v>17</v>
      </c>
      <c r="W13" s="11">
        <v>28</v>
      </c>
      <c r="X13" s="10"/>
    </row>
    <row r="14" spans="1:24" x14ac:dyDescent="0.35">
      <c r="A14" s="11"/>
      <c r="B14" s="8" t="s">
        <v>449</v>
      </c>
      <c r="C14" s="12">
        <v>0.05</v>
      </c>
      <c r="D14" s="13">
        <v>0.05</v>
      </c>
      <c r="E14" s="14">
        <v>0.06</v>
      </c>
      <c r="F14" s="14">
        <v>0.06</v>
      </c>
      <c r="G14" s="14">
        <v>0.05</v>
      </c>
      <c r="H14" s="14">
        <v>0.05</v>
      </c>
      <c r="I14" s="15">
        <v>0.04</v>
      </c>
      <c r="J14" s="13">
        <v>0.04</v>
      </c>
      <c r="K14" s="15">
        <v>0.08</v>
      </c>
      <c r="L14" s="13">
        <v>7.0000000000000007E-2</v>
      </c>
      <c r="M14" s="14">
        <v>0.04</v>
      </c>
      <c r="N14" s="14">
        <v>7.0000000000000007E-2</v>
      </c>
      <c r="O14" s="14">
        <v>0.05</v>
      </c>
      <c r="P14" s="14">
        <v>0.05</v>
      </c>
      <c r="Q14" s="14">
        <v>0.02</v>
      </c>
      <c r="R14" s="15">
        <v>0.02</v>
      </c>
      <c r="S14" s="13">
        <v>7.0000000000000007E-2</v>
      </c>
      <c r="T14" s="14">
        <v>0.06</v>
      </c>
      <c r="U14" s="14">
        <v>0.03</v>
      </c>
      <c r="V14" s="14">
        <v>0.03</v>
      </c>
      <c r="W14" s="15">
        <v>7.0000000000000007E-2</v>
      </c>
      <c r="X14" s="10"/>
    </row>
    <row r="15" spans="1:24" x14ac:dyDescent="0.35">
      <c r="A15" s="11"/>
      <c r="B15" s="8" t="s">
        <v>449</v>
      </c>
      <c r="C15" s="10" t="s">
        <v>1298</v>
      </c>
      <c r="D15" s="10" t="s">
        <v>449</v>
      </c>
      <c r="E15" s="5" t="s">
        <v>449</v>
      </c>
      <c r="F15" s="5" t="s">
        <v>449</v>
      </c>
      <c r="G15" s="5" t="s">
        <v>449</v>
      </c>
      <c r="H15" s="5" t="s">
        <v>449</v>
      </c>
      <c r="I15" s="11" t="s">
        <v>449</v>
      </c>
      <c r="J15" s="10" t="s">
        <v>449</v>
      </c>
      <c r="K15" s="11" t="s">
        <v>506</v>
      </c>
      <c r="L15" s="10" t="s">
        <v>632</v>
      </c>
      <c r="M15" s="5" t="s">
        <v>449</v>
      </c>
      <c r="N15" s="5" t="s">
        <v>1926</v>
      </c>
      <c r="O15" s="5" t="s">
        <v>449</v>
      </c>
      <c r="P15" s="5" t="s">
        <v>449</v>
      </c>
      <c r="Q15" s="5" t="s">
        <v>449</v>
      </c>
      <c r="R15" s="11" t="s">
        <v>449</v>
      </c>
      <c r="S15" s="10" t="s">
        <v>494</v>
      </c>
      <c r="T15" s="5" t="s">
        <v>493</v>
      </c>
      <c r="U15" s="5" t="s">
        <v>449</v>
      </c>
      <c r="V15" s="5" t="s">
        <v>449</v>
      </c>
      <c r="W15" s="11" t="s">
        <v>567</v>
      </c>
      <c r="X15" s="10"/>
    </row>
    <row r="16" spans="1:24" x14ac:dyDescent="0.35">
      <c r="A16" s="11"/>
      <c r="B16" s="22" t="s">
        <v>1921</v>
      </c>
      <c r="C16" s="23">
        <v>146</v>
      </c>
      <c r="D16" s="24">
        <v>72</v>
      </c>
      <c r="E16" s="25">
        <v>6</v>
      </c>
      <c r="F16" s="25">
        <v>40</v>
      </c>
      <c r="G16" s="25">
        <v>7</v>
      </c>
      <c r="H16" s="25">
        <v>7</v>
      </c>
      <c r="I16" s="26">
        <v>10</v>
      </c>
      <c r="J16" s="24">
        <v>139</v>
      </c>
      <c r="K16" s="26">
        <v>4</v>
      </c>
      <c r="L16" s="24">
        <v>11</v>
      </c>
      <c r="M16" s="25">
        <v>22</v>
      </c>
      <c r="N16" s="25">
        <v>8</v>
      </c>
      <c r="O16" s="25">
        <v>55</v>
      </c>
      <c r="P16" s="25">
        <v>36</v>
      </c>
      <c r="Q16" s="25">
        <v>9</v>
      </c>
      <c r="R16" s="26" t="s">
        <v>486</v>
      </c>
      <c r="S16" s="24">
        <v>13</v>
      </c>
      <c r="T16" s="25">
        <v>26</v>
      </c>
      <c r="U16" s="25">
        <v>59</v>
      </c>
      <c r="V16" s="25">
        <v>34</v>
      </c>
      <c r="W16" s="26">
        <v>1</v>
      </c>
      <c r="X16" s="10"/>
    </row>
    <row r="17" spans="1:24" x14ac:dyDescent="0.35">
      <c r="A17" s="11"/>
      <c r="B17" s="22" t="s">
        <v>449</v>
      </c>
      <c r="C17" s="27">
        <v>0.03</v>
      </c>
      <c r="D17" s="28">
        <v>0.04</v>
      </c>
      <c r="E17" s="29">
        <v>0.02</v>
      </c>
      <c r="F17" s="29">
        <v>0.04</v>
      </c>
      <c r="G17" s="29">
        <v>0.01</v>
      </c>
      <c r="H17" s="29">
        <v>0.01</v>
      </c>
      <c r="I17" s="30">
        <v>0.03</v>
      </c>
      <c r="J17" s="28">
        <v>0.03</v>
      </c>
      <c r="K17" s="26" t="s">
        <v>511</v>
      </c>
      <c r="L17" s="28">
        <v>0.01</v>
      </c>
      <c r="M17" s="29">
        <v>0.02</v>
      </c>
      <c r="N17" s="29">
        <v>0.02</v>
      </c>
      <c r="O17" s="29">
        <v>0.04</v>
      </c>
      <c r="P17" s="29">
        <v>0.05</v>
      </c>
      <c r="Q17" s="29">
        <v>0.04</v>
      </c>
      <c r="R17" s="26" t="s">
        <v>486</v>
      </c>
      <c r="S17" s="28">
        <v>0.01</v>
      </c>
      <c r="T17" s="29">
        <v>0.02</v>
      </c>
      <c r="U17" s="29">
        <v>0.04</v>
      </c>
      <c r="V17" s="29">
        <v>7.0000000000000007E-2</v>
      </c>
      <c r="W17" s="26" t="s">
        <v>511</v>
      </c>
      <c r="X17" s="10"/>
    </row>
    <row r="18" spans="1:24" x14ac:dyDescent="0.35">
      <c r="A18" s="11"/>
      <c r="B18" s="22" t="s">
        <v>449</v>
      </c>
      <c r="C18" s="24" t="s">
        <v>1927</v>
      </c>
      <c r="D18" s="24" t="s">
        <v>643</v>
      </c>
      <c r="E18" s="25" t="s">
        <v>449</v>
      </c>
      <c r="F18" s="25" t="s">
        <v>643</v>
      </c>
      <c r="G18" s="25" t="s">
        <v>449</v>
      </c>
      <c r="H18" s="25" t="s">
        <v>449</v>
      </c>
      <c r="I18" s="26" t="s">
        <v>449</v>
      </c>
      <c r="J18" s="24" t="s">
        <v>514</v>
      </c>
      <c r="K18" s="26" t="s">
        <v>449</v>
      </c>
      <c r="L18" s="24" t="s">
        <v>449</v>
      </c>
      <c r="M18" s="25" t="s">
        <v>449</v>
      </c>
      <c r="N18" s="25" t="s">
        <v>449</v>
      </c>
      <c r="O18" s="25" t="s">
        <v>764</v>
      </c>
      <c r="P18" s="25" t="s">
        <v>764</v>
      </c>
      <c r="Q18" s="25" t="s">
        <v>1199</v>
      </c>
      <c r="R18" s="26" t="s">
        <v>449</v>
      </c>
      <c r="S18" s="24" t="s">
        <v>449</v>
      </c>
      <c r="T18" s="25" t="s">
        <v>449</v>
      </c>
      <c r="U18" s="25" t="s">
        <v>737</v>
      </c>
      <c r="V18" s="25" t="s">
        <v>737</v>
      </c>
      <c r="W18" s="26" t="s">
        <v>449</v>
      </c>
      <c r="X18" s="10"/>
    </row>
    <row r="19" spans="1:24" x14ac:dyDescent="0.35">
      <c r="A19" s="11"/>
      <c r="B19" s="8" t="s">
        <v>1923</v>
      </c>
      <c r="C19" s="9" t="s">
        <v>486</v>
      </c>
      <c r="D19" s="10" t="s">
        <v>486</v>
      </c>
      <c r="E19" s="5" t="s">
        <v>486</v>
      </c>
      <c r="F19" s="5" t="s">
        <v>486</v>
      </c>
      <c r="G19" s="5" t="s">
        <v>486</v>
      </c>
      <c r="H19" s="5" t="s">
        <v>486</v>
      </c>
      <c r="I19" s="11" t="s">
        <v>486</v>
      </c>
      <c r="J19" s="10" t="s">
        <v>486</v>
      </c>
      <c r="K19" s="11" t="s">
        <v>486</v>
      </c>
      <c r="L19" s="10" t="s">
        <v>486</v>
      </c>
      <c r="M19" s="5" t="s">
        <v>486</v>
      </c>
      <c r="N19" s="5" t="s">
        <v>486</v>
      </c>
      <c r="O19" s="5" t="s">
        <v>486</v>
      </c>
      <c r="P19" s="5" t="s">
        <v>486</v>
      </c>
      <c r="Q19" s="5" t="s">
        <v>486</v>
      </c>
      <c r="R19" s="11" t="s">
        <v>486</v>
      </c>
      <c r="S19" s="10" t="s">
        <v>486</v>
      </c>
      <c r="T19" s="5" t="s">
        <v>486</v>
      </c>
      <c r="U19" s="5" t="s">
        <v>486</v>
      </c>
      <c r="V19" s="5" t="s">
        <v>486</v>
      </c>
      <c r="W19" s="11" t="s">
        <v>486</v>
      </c>
      <c r="X19" s="10"/>
    </row>
    <row r="20" spans="1:24" x14ac:dyDescent="0.35">
      <c r="A20" s="11"/>
      <c r="B20" s="8" t="s">
        <v>449</v>
      </c>
      <c r="C20" s="9" t="s">
        <v>486</v>
      </c>
      <c r="D20" s="10" t="s">
        <v>486</v>
      </c>
      <c r="E20" s="5" t="s">
        <v>486</v>
      </c>
      <c r="F20" s="5" t="s">
        <v>486</v>
      </c>
      <c r="G20" s="5" t="s">
        <v>486</v>
      </c>
      <c r="H20" s="5" t="s">
        <v>486</v>
      </c>
      <c r="I20" s="11" t="s">
        <v>486</v>
      </c>
      <c r="J20" s="10" t="s">
        <v>486</v>
      </c>
      <c r="K20" s="11" t="s">
        <v>486</v>
      </c>
      <c r="L20" s="10" t="s">
        <v>486</v>
      </c>
      <c r="M20" s="5" t="s">
        <v>486</v>
      </c>
      <c r="N20" s="5" t="s">
        <v>486</v>
      </c>
      <c r="O20" s="5" t="s">
        <v>486</v>
      </c>
      <c r="P20" s="5" t="s">
        <v>486</v>
      </c>
      <c r="Q20" s="5" t="s">
        <v>486</v>
      </c>
      <c r="R20" s="11" t="s">
        <v>486</v>
      </c>
      <c r="S20" s="10" t="s">
        <v>486</v>
      </c>
      <c r="T20" s="5" t="s">
        <v>486</v>
      </c>
      <c r="U20" s="5" t="s">
        <v>486</v>
      </c>
      <c r="V20" s="5" t="s">
        <v>486</v>
      </c>
      <c r="W20" s="11" t="s">
        <v>486</v>
      </c>
      <c r="X20" s="10"/>
    </row>
    <row r="21" spans="1:24" x14ac:dyDescent="0.35">
      <c r="A21" s="11"/>
      <c r="B21" s="22" t="s">
        <v>1924</v>
      </c>
      <c r="C21" s="23">
        <v>92</v>
      </c>
      <c r="D21" s="24">
        <v>27</v>
      </c>
      <c r="E21" s="25">
        <v>1</v>
      </c>
      <c r="F21" s="25">
        <v>15</v>
      </c>
      <c r="G21" s="25">
        <v>7</v>
      </c>
      <c r="H21" s="25">
        <v>25</v>
      </c>
      <c r="I21" s="26">
        <v>15</v>
      </c>
      <c r="J21" s="24">
        <v>78</v>
      </c>
      <c r="K21" s="26">
        <v>10</v>
      </c>
      <c r="L21" s="24">
        <v>16</v>
      </c>
      <c r="M21" s="25">
        <v>22</v>
      </c>
      <c r="N21" s="25">
        <v>4</v>
      </c>
      <c r="O21" s="25">
        <v>30</v>
      </c>
      <c r="P21" s="25">
        <v>12</v>
      </c>
      <c r="Q21" s="25">
        <v>3</v>
      </c>
      <c r="R21" s="26">
        <v>3</v>
      </c>
      <c r="S21" s="24">
        <v>12</v>
      </c>
      <c r="T21" s="25">
        <v>28</v>
      </c>
      <c r="U21" s="25">
        <v>17</v>
      </c>
      <c r="V21" s="25">
        <v>12</v>
      </c>
      <c r="W21" s="26">
        <v>8</v>
      </c>
      <c r="X21" s="10"/>
    </row>
    <row r="22" spans="1:24" x14ac:dyDescent="0.35">
      <c r="A22" s="11"/>
      <c r="B22" s="22" t="s">
        <v>449</v>
      </c>
      <c r="C22" s="27">
        <v>0.02</v>
      </c>
      <c r="D22" s="28">
        <v>0.01</v>
      </c>
      <c r="E22" s="25" t="s">
        <v>511</v>
      </c>
      <c r="F22" s="29">
        <v>0.01</v>
      </c>
      <c r="G22" s="29">
        <v>0.01</v>
      </c>
      <c r="H22" s="29">
        <v>0.03</v>
      </c>
      <c r="I22" s="30">
        <v>0.04</v>
      </c>
      <c r="J22" s="28">
        <v>0.02</v>
      </c>
      <c r="K22" s="30">
        <v>0.01</v>
      </c>
      <c r="L22" s="28">
        <v>0.02</v>
      </c>
      <c r="M22" s="29">
        <v>0.02</v>
      </c>
      <c r="N22" s="29">
        <v>0.01</v>
      </c>
      <c r="O22" s="29">
        <v>0.02</v>
      </c>
      <c r="P22" s="29">
        <v>0.02</v>
      </c>
      <c r="Q22" s="29">
        <v>0.01</v>
      </c>
      <c r="R22" s="30">
        <v>0.01</v>
      </c>
      <c r="S22" s="28">
        <v>0.01</v>
      </c>
      <c r="T22" s="29">
        <v>0.02</v>
      </c>
      <c r="U22" s="29">
        <v>0.01</v>
      </c>
      <c r="V22" s="29">
        <v>0.02</v>
      </c>
      <c r="W22" s="30">
        <v>0.02</v>
      </c>
      <c r="X22" s="10"/>
    </row>
    <row r="23" spans="1:24" x14ac:dyDescent="0.35">
      <c r="A23" s="5"/>
      <c r="B23" s="36" t="s">
        <v>449</v>
      </c>
      <c r="C23" s="38" t="s">
        <v>607</v>
      </c>
      <c r="D23" s="38" t="s">
        <v>449</v>
      </c>
      <c r="E23" s="39" t="s">
        <v>449</v>
      </c>
      <c r="F23" s="39" t="s">
        <v>449</v>
      </c>
      <c r="G23" s="39" t="s">
        <v>449</v>
      </c>
      <c r="H23" s="39" t="s">
        <v>1572</v>
      </c>
      <c r="I23" s="40" t="s">
        <v>571</v>
      </c>
      <c r="J23" s="38" t="s">
        <v>449</v>
      </c>
      <c r="K23" s="40" t="s">
        <v>449</v>
      </c>
      <c r="L23" s="38" t="s">
        <v>449</v>
      </c>
      <c r="M23" s="39" t="s">
        <v>449</v>
      </c>
      <c r="N23" s="39" t="s">
        <v>449</v>
      </c>
      <c r="O23" s="39" t="s">
        <v>449</v>
      </c>
      <c r="P23" s="39" t="s">
        <v>449</v>
      </c>
      <c r="Q23" s="39" t="s">
        <v>449</v>
      </c>
      <c r="R23" s="40" t="s">
        <v>449</v>
      </c>
      <c r="S23" s="38" t="s">
        <v>449</v>
      </c>
      <c r="T23" s="39" t="s">
        <v>449</v>
      </c>
      <c r="U23" s="39" t="s">
        <v>449</v>
      </c>
      <c r="V23" s="39" t="s">
        <v>449</v>
      </c>
      <c r="W23" s="39" t="s">
        <v>449</v>
      </c>
      <c r="X23" s="10"/>
    </row>
    <row r="24" spans="1:24" x14ac:dyDescent="0.35">
      <c r="B24" s="1" t="s">
        <v>1929</v>
      </c>
    </row>
    <row r="25" spans="1:24" x14ac:dyDescent="0.35">
      <c r="B25" s="1" t="s">
        <v>577</v>
      </c>
    </row>
    <row r="26" spans="1:24" x14ac:dyDescent="0.35">
      <c r="B26" s="1" t="s">
        <v>578</v>
      </c>
    </row>
  </sheetData>
  <hyperlinks>
    <hyperlink ref="C1" location="Index!A170" display="Return to Index" xr:uid="{00000000-0004-0000-A6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6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A700-000000000000}">
  <dimension ref="A1:AC39"/>
  <sheetViews>
    <sheetView showGridLines="0" zoomScale="85" zoomScaleNormal="85" workbookViewId="0">
      <pane ySplit="7" topLeftCell="A15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8" width="15.7265625" customWidth="1"/>
  </cols>
  <sheetData>
    <row r="1" spans="1:29" x14ac:dyDescent="0.35">
      <c r="C1" s="3" t="s">
        <v>440</v>
      </c>
    </row>
    <row r="2" spans="1:29" x14ac:dyDescent="0.35">
      <c r="O2" s="4" t="s">
        <v>1928</v>
      </c>
    </row>
    <row r="3" spans="1:29" x14ac:dyDescent="0.35">
      <c r="O3" s="4" t="s">
        <v>441</v>
      </c>
    </row>
    <row r="4" spans="1:29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/>
      <c r="X4" s="4"/>
      <c r="Y4" s="4"/>
      <c r="Z4" s="4"/>
      <c r="AA4" s="4"/>
      <c r="AB4" s="4" t="s">
        <v>442</v>
      </c>
    </row>
    <row r="5" spans="1:29" x14ac:dyDescent="0.35">
      <c r="B5" s="4" t="s">
        <v>435</v>
      </c>
    </row>
    <row r="6" spans="1:29" x14ac:dyDescent="0.35">
      <c r="B6" s="1" t="s">
        <v>439</v>
      </c>
    </row>
    <row r="7" spans="1:29" ht="58" x14ac:dyDescent="0.35">
      <c r="B7" s="5" t="s">
        <v>449</v>
      </c>
      <c r="C7" s="6" t="s">
        <v>450</v>
      </c>
      <c r="D7" s="6" t="s">
        <v>451</v>
      </c>
      <c r="E7" s="7" t="s">
        <v>452</v>
      </c>
      <c r="F7" s="7" t="s">
        <v>453</v>
      </c>
      <c r="G7" s="7" t="s">
        <v>454</v>
      </c>
      <c r="H7" s="7" t="s">
        <v>455</v>
      </c>
      <c r="I7" s="6" t="s">
        <v>456</v>
      </c>
      <c r="J7" s="7" t="s">
        <v>457</v>
      </c>
      <c r="K7" s="7" t="s">
        <v>458</v>
      </c>
      <c r="L7" s="7" t="s">
        <v>459</v>
      </c>
      <c r="M7" s="6" t="s">
        <v>460</v>
      </c>
      <c r="N7" s="7" t="s">
        <v>461</v>
      </c>
      <c r="O7" s="7" t="s">
        <v>462</v>
      </c>
      <c r="P7" s="6" t="s">
        <v>463</v>
      </c>
      <c r="Q7" s="7" t="s">
        <v>464</v>
      </c>
      <c r="R7" s="7" t="s">
        <v>465</v>
      </c>
      <c r="S7" s="7" t="s">
        <v>466</v>
      </c>
      <c r="T7" s="7" t="s">
        <v>467</v>
      </c>
      <c r="U7" s="6" t="s">
        <v>468</v>
      </c>
      <c r="V7" s="7" t="s">
        <v>469</v>
      </c>
      <c r="W7" s="7" t="s">
        <v>470</v>
      </c>
      <c r="X7" s="7" t="s">
        <v>471</v>
      </c>
      <c r="Y7" s="6" t="s">
        <v>472</v>
      </c>
      <c r="Z7" s="7" t="s">
        <v>473</v>
      </c>
      <c r="AA7" s="7" t="s">
        <v>474</v>
      </c>
      <c r="AB7" s="7" t="s">
        <v>475</v>
      </c>
    </row>
    <row r="8" spans="1:29" x14ac:dyDescent="0.35">
      <c r="B8" s="8" t="s">
        <v>476</v>
      </c>
      <c r="C8" s="9">
        <v>5487</v>
      </c>
      <c r="D8" s="10">
        <v>3587</v>
      </c>
      <c r="E8" s="5">
        <v>1145</v>
      </c>
      <c r="F8" s="5">
        <v>362</v>
      </c>
      <c r="G8" s="5">
        <v>6</v>
      </c>
      <c r="H8" s="11">
        <v>14</v>
      </c>
      <c r="I8" s="10">
        <v>2468</v>
      </c>
      <c r="J8" s="5">
        <v>434</v>
      </c>
      <c r="K8" s="5">
        <v>672</v>
      </c>
      <c r="L8" s="11">
        <v>13</v>
      </c>
      <c r="M8" s="10">
        <v>1924</v>
      </c>
      <c r="N8" s="5">
        <v>3255</v>
      </c>
      <c r="O8" s="11">
        <v>289</v>
      </c>
      <c r="P8" s="10">
        <v>3575</v>
      </c>
      <c r="Q8" s="5">
        <v>1645</v>
      </c>
      <c r="R8" s="5">
        <v>225</v>
      </c>
      <c r="S8" s="5">
        <v>32</v>
      </c>
      <c r="T8" s="11">
        <v>10</v>
      </c>
      <c r="U8" s="10">
        <v>506</v>
      </c>
      <c r="V8" s="5">
        <v>303</v>
      </c>
      <c r="W8" s="5">
        <v>2259</v>
      </c>
      <c r="X8" s="11">
        <v>38</v>
      </c>
      <c r="Y8" s="10">
        <v>1127</v>
      </c>
      <c r="Z8" s="5">
        <v>4138</v>
      </c>
      <c r="AA8" s="5">
        <v>120</v>
      </c>
      <c r="AB8" s="11">
        <v>39</v>
      </c>
    </row>
    <row r="9" spans="1:29" x14ac:dyDescent="0.35">
      <c r="B9" s="17" t="s">
        <v>1930</v>
      </c>
      <c r="C9" s="18">
        <v>5487</v>
      </c>
      <c r="D9" s="19">
        <v>3514</v>
      </c>
      <c r="E9" s="20">
        <v>1157</v>
      </c>
      <c r="F9" s="20">
        <v>364</v>
      </c>
      <c r="G9" s="20" t="s">
        <v>477</v>
      </c>
      <c r="H9" s="21" t="s">
        <v>478</v>
      </c>
      <c r="I9" s="19">
        <v>2464</v>
      </c>
      <c r="J9" s="20">
        <v>454</v>
      </c>
      <c r="K9" s="20">
        <v>577</v>
      </c>
      <c r="L9" s="21" t="s">
        <v>479</v>
      </c>
      <c r="M9" s="19">
        <v>2194</v>
      </c>
      <c r="N9" s="20">
        <v>2936</v>
      </c>
      <c r="O9" s="21">
        <v>333</v>
      </c>
      <c r="P9" s="19">
        <v>3593</v>
      </c>
      <c r="Q9" s="20">
        <v>1588</v>
      </c>
      <c r="R9" s="20">
        <v>251</v>
      </c>
      <c r="S9" s="20" t="s">
        <v>480</v>
      </c>
      <c r="T9" s="21" t="s">
        <v>481</v>
      </c>
      <c r="U9" s="19">
        <v>493</v>
      </c>
      <c r="V9" s="20">
        <v>295</v>
      </c>
      <c r="W9" s="20">
        <v>2159</v>
      </c>
      <c r="X9" s="21" t="s">
        <v>482</v>
      </c>
      <c r="Y9" s="19">
        <v>1285</v>
      </c>
      <c r="Z9" s="20">
        <v>3961</v>
      </c>
      <c r="AA9" s="20" t="s">
        <v>483</v>
      </c>
      <c r="AB9" s="21" t="s">
        <v>484</v>
      </c>
    </row>
    <row r="10" spans="1:29" x14ac:dyDescent="0.35">
      <c r="A10" s="11"/>
      <c r="B10" s="22" t="s">
        <v>1584</v>
      </c>
      <c r="C10" s="23">
        <v>729</v>
      </c>
      <c r="D10" s="24">
        <v>518</v>
      </c>
      <c r="E10" s="25">
        <v>122</v>
      </c>
      <c r="F10" s="25">
        <v>34</v>
      </c>
      <c r="G10" s="25" t="s">
        <v>486</v>
      </c>
      <c r="H10" s="26">
        <v>7</v>
      </c>
      <c r="I10" s="24">
        <v>409</v>
      </c>
      <c r="J10" s="25">
        <v>45</v>
      </c>
      <c r="K10" s="25">
        <v>60</v>
      </c>
      <c r="L10" s="26">
        <v>5</v>
      </c>
      <c r="M10" s="24">
        <v>303</v>
      </c>
      <c r="N10" s="25">
        <v>411</v>
      </c>
      <c r="O10" s="26">
        <v>15</v>
      </c>
      <c r="P10" s="24">
        <v>447</v>
      </c>
      <c r="Q10" s="25">
        <v>231</v>
      </c>
      <c r="R10" s="25">
        <v>38</v>
      </c>
      <c r="S10" s="25">
        <v>13</v>
      </c>
      <c r="T10" s="26" t="s">
        <v>486</v>
      </c>
      <c r="U10" s="24">
        <v>77</v>
      </c>
      <c r="V10" s="25">
        <v>47</v>
      </c>
      <c r="W10" s="25">
        <v>318</v>
      </c>
      <c r="X10" s="26">
        <v>11</v>
      </c>
      <c r="Y10" s="24">
        <v>161</v>
      </c>
      <c r="Z10" s="25">
        <v>547</v>
      </c>
      <c r="AA10" s="25">
        <v>11</v>
      </c>
      <c r="AB10" s="26">
        <v>5</v>
      </c>
      <c r="AC10" s="10"/>
    </row>
    <row r="11" spans="1:29" x14ac:dyDescent="0.35">
      <c r="A11" s="11"/>
      <c r="B11" s="22" t="s">
        <v>449</v>
      </c>
      <c r="C11" s="27">
        <v>0.13</v>
      </c>
      <c r="D11" s="28">
        <v>0.15</v>
      </c>
      <c r="E11" s="29">
        <v>0.11</v>
      </c>
      <c r="F11" s="29">
        <v>0.09</v>
      </c>
      <c r="G11" s="25" t="s">
        <v>486</v>
      </c>
      <c r="H11" s="30">
        <v>0.33</v>
      </c>
      <c r="I11" s="28">
        <v>0.17</v>
      </c>
      <c r="J11" s="29">
        <v>0.1</v>
      </c>
      <c r="K11" s="29">
        <v>0.1</v>
      </c>
      <c r="L11" s="30">
        <v>0.26</v>
      </c>
      <c r="M11" s="28">
        <v>0.14000000000000001</v>
      </c>
      <c r="N11" s="29">
        <v>0.14000000000000001</v>
      </c>
      <c r="O11" s="30">
        <v>0.05</v>
      </c>
      <c r="P11" s="28">
        <v>0.12</v>
      </c>
      <c r="Q11" s="29">
        <v>0.15</v>
      </c>
      <c r="R11" s="29">
        <v>0.15</v>
      </c>
      <c r="S11" s="29">
        <v>0.32</v>
      </c>
      <c r="T11" s="26" t="s">
        <v>486</v>
      </c>
      <c r="U11" s="28">
        <v>0.16</v>
      </c>
      <c r="V11" s="29">
        <v>0.16</v>
      </c>
      <c r="W11" s="29">
        <v>0.15</v>
      </c>
      <c r="X11" s="30">
        <v>0.2</v>
      </c>
      <c r="Y11" s="28">
        <v>0.13</v>
      </c>
      <c r="Z11" s="29">
        <v>0.14000000000000001</v>
      </c>
      <c r="AA11" s="29">
        <v>0.09</v>
      </c>
      <c r="AB11" s="30">
        <v>0.13</v>
      </c>
      <c r="AC11" s="10"/>
    </row>
    <row r="12" spans="1:29" x14ac:dyDescent="0.35">
      <c r="A12" s="11"/>
      <c r="B12" s="22" t="s">
        <v>449</v>
      </c>
      <c r="C12" s="24" t="s">
        <v>1585</v>
      </c>
      <c r="D12" s="24" t="s">
        <v>702</v>
      </c>
      <c r="E12" s="25" t="s">
        <v>449</v>
      </c>
      <c r="F12" s="25" t="s">
        <v>449</v>
      </c>
      <c r="G12" s="25" t="s">
        <v>449</v>
      </c>
      <c r="H12" s="26" t="s">
        <v>449</v>
      </c>
      <c r="I12" s="24" t="s">
        <v>525</v>
      </c>
      <c r="J12" s="25" t="s">
        <v>449</v>
      </c>
      <c r="K12" s="25" t="s">
        <v>449</v>
      </c>
      <c r="L12" s="26" t="s">
        <v>449</v>
      </c>
      <c r="M12" s="24" t="s">
        <v>498</v>
      </c>
      <c r="N12" s="25" t="s">
        <v>498</v>
      </c>
      <c r="O12" s="26" t="s">
        <v>449</v>
      </c>
      <c r="P12" s="24" t="s">
        <v>449</v>
      </c>
      <c r="Q12" s="25" t="s">
        <v>449</v>
      </c>
      <c r="R12" s="25" t="s">
        <v>449</v>
      </c>
      <c r="S12" s="25" t="s">
        <v>449</v>
      </c>
      <c r="T12" s="26" t="s">
        <v>449</v>
      </c>
      <c r="U12" s="24" t="s">
        <v>449</v>
      </c>
      <c r="V12" s="25" t="s">
        <v>449</v>
      </c>
      <c r="W12" s="25" t="s">
        <v>505</v>
      </c>
      <c r="X12" s="26" t="s">
        <v>449</v>
      </c>
      <c r="Y12" s="24" t="s">
        <v>449</v>
      </c>
      <c r="Z12" s="25" t="s">
        <v>449</v>
      </c>
      <c r="AA12" s="25" t="s">
        <v>449</v>
      </c>
      <c r="AB12" s="26" t="s">
        <v>449</v>
      </c>
      <c r="AC12" s="10"/>
    </row>
    <row r="13" spans="1:29" x14ac:dyDescent="0.35">
      <c r="A13" s="11"/>
      <c r="B13" s="8" t="s">
        <v>1583</v>
      </c>
      <c r="C13" s="9">
        <v>414</v>
      </c>
      <c r="D13" s="10">
        <v>268</v>
      </c>
      <c r="E13" s="5">
        <v>85</v>
      </c>
      <c r="F13" s="5">
        <v>39</v>
      </c>
      <c r="G13" s="5" t="s">
        <v>486</v>
      </c>
      <c r="H13" s="11">
        <v>1</v>
      </c>
      <c r="I13" s="10">
        <v>177</v>
      </c>
      <c r="J13" s="5">
        <v>35</v>
      </c>
      <c r="K13" s="5">
        <v>52</v>
      </c>
      <c r="L13" s="11">
        <v>4</v>
      </c>
      <c r="M13" s="10">
        <v>151</v>
      </c>
      <c r="N13" s="5">
        <v>243</v>
      </c>
      <c r="O13" s="11">
        <v>20</v>
      </c>
      <c r="P13" s="10">
        <v>256</v>
      </c>
      <c r="Q13" s="5">
        <v>143</v>
      </c>
      <c r="R13" s="5">
        <v>13</v>
      </c>
      <c r="S13" s="5">
        <v>2</v>
      </c>
      <c r="T13" s="11">
        <v>1</v>
      </c>
      <c r="U13" s="10">
        <v>44</v>
      </c>
      <c r="V13" s="5">
        <v>30</v>
      </c>
      <c r="W13" s="5">
        <v>149</v>
      </c>
      <c r="X13" s="11" t="s">
        <v>511</v>
      </c>
      <c r="Y13" s="10">
        <v>99</v>
      </c>
      <c r="Z13" s="5">
        <v>297</v>
      </c>
      <c r="AA13" s="5">
        <v>5</v>
      </c>
      <c r="AB13" s="11">
        <v>6</v>
      </c>
      <c r="AC13" s="10"/>
    </row>
    <row r="14" spans="1:29" x14ac:dyDescent="0.35">
      <c r="A14" s="11"/>
      <c r="B14" s="8" t="s">
        <v>449</v>
      </c>
      <c r="C14" s="12">
        <v>0.08</v>
      </c>
      <c r="D14" s="13">
        <v>0.08</v>
      </c>
      <c r="E14" s="14">
        <v>7.0000000000000007E-2</v>
      </c>
      <c r="F14" s="14">
        <v>0.11</v>
      </c>
      <c r="G14" s="5" t="s">
        <v>486</v>
      </c>
      <c r="H14" s="15">
        <v>0.03</v>
      </c>
      <c r="I14" s="13">
        <v>7.0000000000000007E-2</v>
      </c>
      <c r="J14" s="14">
        <v>0.08</v>
      </c>
      <c r="K14" s="14">
        <v>0.09</v>
      </c>
      <c r="L14" s="15">
        <v>0.21</v>
      </c>
      <c r="M14" s="13">
        <v>7.0000000000000007E-2</v>
      </c>
      <c r="N14" s="14">
        <v>0.08</v>
      </c>
      <c r="O14" s="15">
        <v>0.06</v>
      </c>
      <c r="P14" s="13">
        <v>7.0000000000000007E-2</v>
      </c>
      <c r="Q14" s="14">
        <v>0.09</v>
      </c>
      <c r="R14" s="14">
        <v>0.05</v>
      </c>
      <c r="S14" s="14">
        <v>0.05</v>
      </c>
      <c r="T14" s="15">
        <v>0.04</v>
      </c>
      <c r="U14" s="13">
        <v>0.09</v>
      </c>
      <c r="V14" s="14">
        <v>0.1</v>
      </c>
      <c r="W14" s="14">
        <v>7.0000000000000007E-2</v>
      </c>
      <c r="X14" s="15">
        <v>0.01</v>
      </c>
      <c r="Y14" s="13">
        <v>0.08</v>
      </c>
      <c r="Z14" s="14">
        <v>7.0000000000000007E-2</v>
      </c>
      <c r="AA14" s="14">
        <v>0.04</v>
      </c>
      <c r="AB14" s="15">
        <v>0.14000000000000001</v>
      </c>
      <c r="AC14" s="10"/>
    </row>
    <row r="15" spans="1:29" x14ac:dyDescent="0.35">
      <c r="A15" s="11"/>
      <c r="B15" s="8" t="s">
        <v>449</v>
      </c>
      <c r="C15" s="10" t="s">
        <v>449</v>
      </c>
      <c r="D15" s="10" t="s">
        <v>449</v>
      </c>
      <c r="E15" s="5" t="s">
        <v>449</v>
      </c>
      <c r="F15" s="5" t="s">
        <v>449</v>
      </c>
      <c r="G15" s="5" t="s">
        <v>449</v>
      </c>
      <c r="H15" s="11" t="s">
        <v>449</v>
      </c>
      <c r="I15" s="10" t="s">
        <v>449</v>
      </c>
      <c r="J15" s="5" t="s">
        <v>449</v>
      </c>
      <c r="K15" s="5" t="s">
        <v>449</v>
      </c>
      <c r="L15" s="11" t="s">
        <v>449</v>
      </c>
      <c r="M15" s="10" t="s">
        <v>449</v>
      </c>
      <c r="N15" s="5" t="s">
        <v>505</v>
      </c>
      <c r="O15" s="11" t="s">
        <v>449</v>
      </c>
      <c r="P15" s="10" t="s">
        <v>449</v>
      </c>
      <c r="Q15" s="5" t="s">
        <v>505</v>
      </c>
      <c r="R15" s="5" t="s">
        <v>449</v>
      </c>
      <c r="S15" s="5" t="s">
        <v>449</v>
      </c>
      <c r="T15" s="11" t="s">
        <v>449</v>
      </c>
      <c r="U15" s="10" t="s">
        <v>449</v>
      </c>
      <c r="V15" s="5" t="s">
        <v>449</v>
      </c>
      <c r="W15" s="5" t="s">
        <v>449</v>
      </c>
      <c r="X15" s="11" t="s">
        <v>449</v>
      </c>
      <c r="Y15" s="10" t="s">
        <v>449</v>
      </c>
      <c r="Z15" s="5" t="s">
        <v>449</v>
      </c>
      <c r="AA15" s="5" t="s">
        <v>449</v>
      </c>
      <c r="AB15" s="11" t="s">
        <v>449</v>
      </c>
      <c r="AC15" s="10"/>
    </row>
    <row r="16" spans="1:29" x14ac:dyDescent="0.35">
      <c r="A16" s="11"/>
      <c r="B16" s="22" t="s">
        <v>1579</v>
      </c>
      <c r="C16" s="23">
        <v>623</v>
      </c>
      <c r="D16" s="24">
        <v>383</v>
      </c>
      <c r="E16" s="25">
        <v>149</v>
      </c>
      <c r="F16" s="25">
        <v>48</v>
      </c>
      <c r="G16" s="25" t="s">
        <v>486</v>
      </c>
      <c r="H16" s="26">
        <v>6</v>
      </c>
      <c r="I16" s="24">
        <v>298</v>
      </c>
      <c r="J16" s="25">
        <v>49</v>
      </c>
      <c r="K16" s="25">
        <v>36</v>
      </c>
      <c r="L16" s="26" t="s">
        <v>486</v>
      </c>
      <c r="M16" s="24">
        <v>235</v>
      </c>
      <c r="N16" s="25">
        <v>342</v>
      </c>
      <c r="O16" s="26">
        <v>38</v>
      </c>
      <c r="P16" s="24">
        <v>424</v>
      </c>
      <c r="Q16" s="25">
        <v>171</v>
      </c>
      <c r="R16" s="25">
        <v>24</v>
      </c>
      <c r="S16" s="25">
        <v>3</v>
      </c>
      <c r="T16" s="26" t="s">
        <v>486</v>
      </c>
      <c r="U16" s="24">
        <v>48</v>
      </c>
      <c r="V16" s="25">
        <v>27</v>
      </c>
      <c r="W16" s="25">
        <v>247</v>
      </c>
      <c r="X16" s="26">
        <v>8</v>
      </c>
      <c r="Y16" s="24">
        <v>149</v>
      </c>
      <c r="Z16" s="25">
        <v>447</v>
      </c>
      <c r="AA16" s="25">
        <v>11</v>
      </c>
      <c r="AB16" s="26">
        <v>8</v>
      </c>
      <c r="AC16" s="10"/>
    </row>
    <row r="17" spans="1:29" x14ac:dyDescent="0.35">
      <c r="A17" s="11"/>
      <c r="B17" s="22" t="s">
        <v>449</v>
      </c>
      <c r="C17" s="27">
        <v>0.11</v>
      </c>
      <c r="D17" s="28">
        <v>0.11</v>
      </c>
      <c r="E17" s="29">
        <v>0.13</v>
      </c>
      <c r="F17" s="29">
        <v>0.13</v>
      </c>
      <c r="G17" s="25" t="s">
        <v>486</v>
      </c>
      <c r="H17" s="30">
        <v>0.32</v>
      </c>
      <c r="I17" s="28">
        <v>0.12</v>
      </c>
      <c r="J17" s="29">
        <v>0.11</v>
      </c>
      <c r="K17" s="29">
        <v>0.06</v>
      </c>
      <c r="L17" s="26" t="s">
        <v>486</v>
      </c>
      <c r="M17" s="28">
        <v>0.11</v>
      </c>
      <c r="N17" s="29">
        <v>0.12</v>
      </c>
      <c r="O17" s="30">
        <v>0.11</v>
      </c>
      <c r="P17" s="28">
        <v>0.12</v>
      </c>
      <c r="Q17" s="29">
        <v>0.11</v>
      </c>
      <c r="R17" s="29">
        <v>0.1</v>
      </c>
      <c r="S17" s="29">
        <v>0.08</v>
      </c>
      <c r="T17" s="26" t="s">
        <v>486</v>
      </c>
      <c r="U17" s="28">
        <v>0.1</v>
      </c>
      <c r="V17" s="29">
        <v>0.09</v>
      </c>
      <c r="W17" s="29">
        <v>0.11</v>
      </c>
      <c r="X17" s="30">
        <v>0.15</v>
      </c>
      <c r="Y17" s="28">
        <v>0.12</v>
      </c>
      <c r="Z17" s="29">
        <v>0.11</v>
      </c>
      <c r="AA17" s="29">
        <v>0.09</v>
      </c>
      <c r="AB17" s="30">
        <v>0.18</v>
      </c>
      <c r="AC17" s="10"/>
    </row>
    <row r="18" spans="1:29" x14ac:dyDescent="0.35">
      <c r="A18" s="11"/>
      <c r="B18" s="22" t="s">
        <v>449</v>
      </c>
      <c r="C18" s="24" t="s">
        <v>886</v>
      </c>
      <c r="D18" s="24" t="s">
        <v>449</v>
      </c>
      <c r="E18" s="25" t="s">
        <v>449</v>
      </c>
      <c r="F18" s="25" t="s">
        <v>449</v>
      </c>
      <c r="G18" s="25" t="s">
        <v>449</v>
      </c>
      <c r="H18" s="26" t="s">
        <v>449</v>
      </c>
      <c r="I18" s="24" t="s">
        <v>886</v>
      </c>
      <c r="J18" s="25" t="s">
        <v>886</v>
      </c>
      <c r="K18" s="25" t="s">
        <v>449</v>
      </c>
      <c r="L18" s="26" t="s">
        <v>449</v>
      </c>
      <c r="M18" s="24" t="s">
        <v>449</v>
      </c>
      <c r="N18" s="25" t="s">
        <v>449</v>
      </c>
      <c r="O18" s="26" t="s">
        <v>449</v>
      </c>
      <c r="P18" s="24" t="s">
        <v>449</v>
      </c>
      <c r="Q18" s="25" t="s">
        <v>449</v>
      </c>
      <c r="R18" s="25" t="s">
        <v>449</v>
      </c>
      <c r="S18" s="25" t="s">
        <v>449</v>
      </c>
      <c r="T18" s="26" t="s">
        <v>449</v>
      </c>
      <c r="U18" s="24" t="s">
        <v>449</v>
      </c>
      <c r="V18" s="25" t="s">
        <v>449</v>
      </c>
      <c r="W18" s="25" t="s">
        <v>449</v>
      </c>
      <c r="X18" s="26" t="s">
        <v>449</v>
      </c>
      <c r="Y18" s="24" t="s">
        <v>449</v>
      </c>
      <c r="Z18" s="25" t="s">
        <v>449</v>
      </c>
      <c r="AA18" s="25" t="s">
        <v>449</v>
      </c>
      <c r="AB18" s="26" t="s">
        <v>449</v>
      </c>
      <c r="AC18" s="10"/>
    </row>
    <row r="19" spans="1:29" x14ac:dyDescent="0.35">
      <c r="A19" s="11"/>
      <c r="B19" s="8" t="s">
        <v>1587</v>
      </c>
      <c r="C19" s="9">
        <v>458</v>
      </c>
      <c r="D19" s="10">
        <v>305</v>
      </c>
      <c r="E19" s="5">
        <v>105</v>
      </c>
      <c r="F19" s="5">
        <v>22</v>
      </c>
      <c r="G19" s="5" t="s">
        <v>486</v>
      </c>
      <c r="H19" s="11">
        <v>1</v>
      </c>
      <c r="I19" s="10">
        <v>214</v>
      </c>
      <c r="J19" s="5">
        <v>29</v>
      </c>
      <c r="K19" s="5">
        <v>62</v>
      </c>
      <c r="L19" s="11" t="s">
        <v>486</v>
      </c>
      <c r="M19" s="10">
        <v>155</v>
      </c>
      <c r="N19" s="5">
        <v>275</v>
      </c>
      <c r="O19" s="11">
        <v>27</v>
      </c>
      <c r="P19" s="10">
        <v>300</v>
      </c>
      <c r="Q19" s="5">
        <v>140</v>
      </c>
      <c r="R19" s="5">
        <v>14</v>
      </c>
      <c r="S19" s="5">
        <v>3</v>
      </c>
      <c r="T19" s="11">
        <v>1</v>
      </c>
      <c r="U19" s="10">
        <v>48</v>
      </c>
      <c r="V19" s="5">
        <v>36</v>
      </c>
      <c r="W19" s="5">
        <v>187</v>
      </c>
      <c r="X19" s="11">
        <v>3</v>
      </c>
      <c r="Y19" s="10">
        <v>83</v>
      </c>
      <c r="Z19" s="5">
        <v>359</v>
      </c>
      <c r="AA19" s="5">
        <v>9</v>
      </c>
      <c r="AB19" s="11">
        <v>7</v>
      </c>
      <c r="AC19" s="10"/>
    </row>
    <row r="20" spans="1:29" x14ac:dyDescent="0.35">
      <c r="A20" s="11"/>
      <c r="B20" s="8" t="s">
        <v>449</v>
      </c>
      <c r="C20" s="12">
        <v>0.08</v>
      </c>
      <c r="D20" s="13">
        <v>0.09</v>
      </c>
      <c r="E20" s="14">
        <v>0.09</v>
      </c>
      <c r="F20" s="14">
        <v>0.06</v>
      </c>
      <c r="G20" s="5" t="s">
        <v>486</v>
      </c>
      <c r="H20" s="15">
        <v>0.03</v>
      </c>
      <c r="I20" s="13">
        <v>0.09</v>
      </c>
      <c r="J20" s="14">
        <v>0.06</v>
      </c>
      <c r="K20" s="14">
        <v>0.11</v>
      </c>
      <c r="L20" s="11" t="s">
        <v>486</v>
      </c>
      <c r="M20" s="13">
        <v>7.0000000000000007E-2</v>
      </c>
      <c r="N20" s="14">
        <v>0.09</v>
      </c>
      <c r="O20" s="15">
        <v>0.08</v>
      </c>
      <c r="P20" s="13">
        <v>0.08</v>
      </c>
      <c r="Q20" s="14">
        <v>0.09</v>
      </c>
      <c r="R20" s="14">
        <v>0.06</v>
      </c>
      <c r="S20" s="14">
        <v>0.08</v>
      </c>
      <c r="T20" s="15">
        <v>0.04</v>
      </c>
      <c r="U20" s="13">
        <v>0.1</v>
      </c>
      <c r="V20" s="14">
        <v>0.12</v>
      </c>
      <c r="W20" s="14">
        <v>0.09</v>
      </c>
      <c r="X20" s="15">
        <v>0.06</v>
      </c>
      <c r="Y20" s="13">
        <v>0.06</v>
      </c>
      <c r="Z20" s="14">
        <v>0.09</v>
      </c>
      <c r="AA20" s="14">
        <v>0.08</v>
      </c>
      <c r="AB20" s="15">
        <v>0.15</v>
      </c>
      <c r="AC20" s="10"/>
    </row>
    <row r="21" spans="1:29" x14ac:dyDescent="0.35">
      <c r="A21" s="11"/>
      <c r="B21" s="8" t="s">
        <v>449</v>
      </c>
      <c r="C21" s="10" t="s">
        <v>972</v>
      </c>
      <c r="D21" s="10" t="s">
        <v>449</v>
      </c>
      <c r="E21" s="5" t="s">
        <v>449</v>
      </c>
      <c r="F21" s="5" t="s">
        <v>449</v>
      </c>
      <c r="G21" s="5" t="s">
        <v>449</v>
      </c>
      <c r="H21" s="11" t="s">
        <v>449</v>
      </c>
      <c r="I21" s="10" t="s">
        <v>449</v>
      </c>
      <c r="J21" s="5" t="s">
        <v>449</v>
      </c>
      <c r="K21" s="5" t="s">
        <v>449</v>
      </c>
      <c r="L21" s="11" t="s">
        <v>449</v>
      </c>
      <c r="M21" s="10" t="s">
        <v>449</v>
      </c>
      <c r="N21" s="5" t="s">
        <v>603</v>
      </c>
      <c r="O21" s="11" t="s">
        <v>449</v>
      </c>
      <c r="P21" s="10" t="s">
        <v>449</v>
      </c>
      <c r="Q21" s="5" t="s">
        <v>449</v>
      </c>
      <c r="R21" s="5" t="s">
        <v>449</v>
      </c>
      <c r="S21" s="5" t="s">
        <v>449</v>
      </c>
      <c r="T21" s="11" t="s">
        <v>449</v>
      </c>
      <c r="U21" s="10" t="s">
        <v>449</v>
      </c>
      <c r="V21" s="5" t="s">
        <v>449</v>
      </c>
      <c r="W21" s="5" t="s">
        <v>449</v>
      </c>
      <c r="X21" s="11" t="s">
        <v>449</v>
      </c>
      <c r="Y21" s="10" t="s">
        <v>449</v>
      </c>
      <c r="Z21" s="5" t="s">
        <v>502</v>
      </c>
      <c r="AA21" s="5" t="s">
        <v>449</v>
      </c>
      <c r="AB21" s="11" t="s">
        <v>449</v>
      </c>
      <c r="AC21" s="10"/>
    </row>
    <row r="22" spans="1:29" x14ac:dyDescent="0.35">
      <c r="A22" s="11"/>
      <c r="B22" s="22" t="s">
        <v>1586</v>
      </c>
      <c r="C22" s="23">
        <v>491</v>
      </c>
      <c r="D22" s="24">
        <v>307</v>
      </c>
      <c r="E22" s="25">
        <v>101</v>
      </c>
      <c r="F22" s="25">
        <v>27</v>
      </c>
      <c r="G22" s="25">
        <v>1</v>
      </c>
      <c r="H22" s="26">
        <v>3</v>
      </c>
      <c r="I22" s="24">
        <v>240</v>
      </c>
      <c r="J22" s="25">
        <v>33</v>
      </c>
      <c r="K22" s="25">
        <v>32</v>
      </c>
      <c r="L22" s="26">
        <v>2</v>
      </c>
      <c r="M22" s="24">
        <v>197</v>
      </c>
      <c r="N22" s="25">
        <v>259</v>
      </c>
      <c r="O22" s="26">
        <v>34</v>
      </c>
      <c r="P22" s="24">
        <v>322</v>
      </c>
      <c r="Q22" s="25">
        <v>145</v>
      </c>
      <c r="R22" s="25">
        <v>20</v>
      </c>
      <c r="S22" s="25">
        <v>5</v>
      </c>
      <c r="T22" s="26" t="s">
        <v>486</v>
      </c>
      <c r="U22" s="24">
        <v>46</v>
      </c>
      <c r="V22" s="25">
        <v>36</v>
      </c>
      <c r="W22" s="25">
        <v>185</v>
      </c>
      <c r="X22" s="26">
        <v>1</v>
      </c>
      <c r="Y22" s="24">
        <v>103</v>
      </c>
      <c r="Z22" s="25">
        <v>369</v>
      </c>
      <c r="AA22" s="25">
        <v>13</v>
      </c>
      <c r="AB22" s="26">
        <v>3</v>
      </c>
      <c r="AC22" s="10"/>
    </row>
    <row r="23" spans="1:29" x14ac:dyDescent="0.35">
      <c r="A23" s="11"/>
      <c r="B23" s="22" t="s">
        <v>449</v>
      </c>
      <c r="C23" s="27">
        <v>0.09</v>
      </c>
      <c r="D23" s="28">
        <v>0.09</v>
      </c>
      <c r="E23" s="29">
        <v>0.09</v>
      </c>
      <c r="F23" s="29">
        <v>7.0000000000000007E-2</v>
      </c>
      <c r="G23" s="29">
        <v>0.19</v>
      </c>
      <c r="H23" s="30">
        <v>0.16</v>
      </c>
      <c r="I23" s="28">
        <v>0.1</v>
      </c>
      <c r="J23" s="29">
        <v>7.0000000000000007E-2</v>
      </c>
      <c r="K23" s="29">
        <v>0.06</v>
      </c>
      <c r="L23" s="30">
        <v>0.12</v>
      </c>
      <c r="M23" s="28">
        <v>0.09</v>
      </c>
      <c r="N23" s="29">
        <v>0.09</v>
      </c>
      <c r="O23" s="30">
        <v>0.1</v>
      </c>
      <c r="P23" s="28">
        <v>0.09</v>
      </c>
      <c r="Q23" s="29">
        <v>0.09</v>
      </c>
      <c r="R23" s="29">
        <v>0.08</v>
      </c>
      <c r="S23" s="29">
        <v>0.12</v>
      </c>
      <c r="T23" s="26" t="s">
        <v>486</v>
      </c>
      <c r="U23" s="28">
        <v>0.09</v>
      </c>
      <c r="V23" s="29">
        <v>0.12</v>
      </c>
      <c r="W23" s="29">
        <v>0.09</v>
      </c>
      <c r="X23" s="30">
        <v>0.01</v>
      </c>
      <c r="Y23" s="28">
        <v>0.08</v>
      </c>
      <c r="Z23" s="29">
        <v>0.09</v>
      </c>
      <c r="AA23" s="29">
        <v>0.11</v>
      </c>
      <c r="AB23" s="30">
        <v>7.0000000000000007E-2</v>
      </c>
      <c r="AC23" s="10"/>
    </row>
    <row r="24" spans="1:29" x14ac:dyDescent="0.35">
      <c r="A24" s="11"/>
      <c r="B24" s="22" t="s">
        <v>449</v>
      </c>
      <c r="C24" s="24" t="s">
        <v>886</v>
      </c>
      <c r="D24" s="24" t="s">
        <v>449</v>
      </c>
      <c r="E24" s="25" t="s">
        <v>449</v>
      </c>
      <c r="F24" s="25" t="s">
        <v>449</v>
      </c>
      <c r="G24" s="25" t="s">
        <v>449</v>
      </c>
      <c r="H24" s="26" t="s">
        <v>449</v>
      </c>
      <c r="I24" s="24" t="s">
        <v>886</v>
      </c>
      <c r="J24" s="25" t="s">
        <v>449</v>
      </c>
      <c r="K24" s="25" t="s">
        <v>449</v>
      </c>
      <c r="L24" s="26" t="s">
        <v>449</v>
      </c>
      <c r="M24" s="24" t="s">
        <v>449</v>
      </c>
      <c r="N24" s="25" t="s">
        <v>449</v>
      </c>
      <c r="O24" s="26" t="s">
        <v>449</v>
      </c>
      <c r="P24" s="24" t="s">
        <v>449</v>
      </c>
      <c r="Q24" s="25" t="s">
        <v>449</v>
      </c>
      <c r="R24" s="25" t="s">
        <v>449</v>
      </c>
      <c r="S24" s="25" t="s">
        <v>449</v>
      </c>
      <c r="T24" s="26" t="s">
        <v>449</v>
      </c>
      <c r="U24" s="24" t="s">
        <v>449</v>
      </c>
      <c r="V24" s="25" t="s">
        <v>449</v>
      </c>
      <c r="W24" s="25" t="s">
        <v>449</v>
      </c>
      <c r="X24" s="26" t="s">
        <v>449</v>
      </c>
      <c r="Y24" s="24" t="s">
        <v>449</v>
      </c>
      <c r="Z24" s="25" t="s">
        <v>449</v>
      </c>
      <c r="AA24" s="25" t="s">
        <v>449</v>
      </c>
      <c r="AB24" s="26" t="s">
        <v>449</v>
      </c>
      <c r="AC24" s="10"/>
    </row>
    <row r="25" spans="1:29" x14ac:dyDescent="0.35">
      <c r="A25" s="11"/>
      <c r="B25" s="8" t="s">
        <v>1588</v>
      </c>
      <c r="C25" s="9">
        <v>696</v>
      </c>
      <c r="D25" s="10">
        <v>431</v>
      </c>
      <c r="E25" s="5">
        <v>171</v>
      </c>
      <c r="F25" s="5">
        <v>49</v>
      </c>
      <c r="G25" s="5">
        <v>2</v>
      </c>
      <c r="H25" s="11" t="s">
        <v>486</v>
      </c>
      <c r="I25" s="10">
        <v>315</v>
      </c>
      <c r="J25" s="5">
        <v>28</v>
      </c>
      <c r="K25" s="5">
        <v>87</v>
      </c>
      <c r="L25" s="11">
        <v>1</v>
      </c>
      <c r="M25" s="10">
        <v>327</v>
      </c>
      <c r="N25" s="5">
        <v>334</v>
      </c>
      <c r="O25" s="11">
        <v>31</v>
      </c>
      <c r="P25" s="10">
        <v>453</v>
      </c>
      <c r="Q25" s="5">
        <v>185</v>
      </c>
      <c r="R25" s="5">
        <v>47</v>
      </c>
      <c r="S25" s="5">
        <v>8</v>
      </c>
      <c r="T25" s="11">
        <v>2</v>
      </c>
      <c r="U25" s="10">
        <v>86</v>
      </c>
      <c r="V25" s="5">
        <v>34</v>
      </c>
      <c r="W25" s="5">
        <v>272</v>
      </c>
      <c r="X25" s="11">
        <v>6</v>
      </c>
      <c r="Y25" s="10">
        <v>184</v>
      </c>
      <c r="Z25" s="5">
        <v>486</v>
      </c>
      <c r="AA25" s="5">
        <v>18</v>
      </c>
      <c r="AB25" s="11">
        <v>5</v>
      </c>
      <c r="AC25" s="10"/>
    </row>
    <row r="26" spans="1:29" x14ac:dyDescent="0.35">
      <c r="A26" s="11"/>
      <c r="B26" s="8" t="s">
        <v>449</v>
      </c>
      <c r="C26" s="12">
        <v>0.13</v>
      </c>
      <c r="D26" s="13">
        <v>0.12</v>
      </c>
      <c r="E26" s="14">
        <v>0.15</v>
      </c>
      <c r="F26" s="14">
        <v>0.13</v>
      </c>
      <c r="G26" s="14">
        <v>0.37</v>
      </c>
      <c r="H26" s="11" t="s">
        <v>486</v>
      </c>
      <c r="I26" s="13">
        <v>0.13</v>
      </c>
      <c r="J26" s="14">
        <v>0.06</v>
      </c>
      <c r="K26" s="14">
        <v>0.15</v>
      </c>
      <c r="L26" s="15">
        <v>0.04</v>
      </c>
      <c r="M26" s="13">
        <v>0.15</v>
      </c>
      <c r="N26" s="14">
        <v>0.11</v>
      </c>
      <c r="O26" s="15">
        <v>0.09</v>
      </c>
      <c r="P26" s="13">
        <v>0.13</v>
      </c>
      <c r="Q26" s="14">
        <v>0.12</v>
      </c>
      <c r="R26" s="14">
        <v>0.19</v>
      </c>
      <c r="S26" s="14">
        <v>0.2</v>
      </c>
      <c r="T26" s="15">
        <v>0.12</v>
      </c>
      <c r="U26" s="13">
        <v>0.17</v>
      </c>
      <c r="V26" s="14">
        <v>0.12</v>
      </c>
      <c r="W26" s="14">
        <v>0.13</v>
      </c>
      <c r="X26" s="15">
        <v>0.12</v>
      </c>
      <c r="Y26" s="13">
        <v>0.14000000000000001</v>
      </c>
      <c r="Z26" s="14">
        <v>0.12</v>
      </c>
      <c r="AA26" s="14">
        <v>0.15</v>
      </c>
      <c r="AB26" s="15">
        <v>0.12</v>
      </c>
      <c r="AC26" s="10"/>
    </row>
    <row r="27" spans="1:29" x14ac:dyDescent="0.35">
      <c r="A27" s="11"/>
      <c r="B27" s="8" t="s">
        <v>449</v>
      </c>
      <c r="C27" s="10" t="s">
        <v>1028</v>
      </c>
      <c r="D27" s="10" t="s">
        <v>449</v>
      </c>
      <c r="E27" s="5" t="s">
        <v>449</v>
      </c>
      <c r="F27" s="5" t="s">
        <v>449</v>
      </c>
      <c r="G27" s="5" t="s">
        <v>449</v>
      </c>
      <c r="H27" s="11" t="s">
        <v>449</v>
      </c>
      <c r="I27" s="10" t="s">
        <v>645</v>
      </c>
      <c r="J27" s="5" t="s">
        <v>449</v>
      </c>
      <c r="K27" s="5" t="s">
        <v>645</v>
      </c>
      <c r="L27" s="11" t="s">
        <v>449</v>
      </c>
      <c r="M27" s="10" t="s">
        <v>518</v>
      </c>
      <c r="N27" s="5" t="s">
        <v>449</v>
      </c>
      <c r="O27" s="11" t="s">
        <v>449</v>
      </c>
      <c r="P27" s="10" t="s">
        <v>449</v>
      </c>
      <c r="Q27" s="5" t="s">
        <v>449</v>
      </c>
      <c r="R27" s="5" t="s">
        <v>508</v>
      </c>
      <c r="S27" s="5" t="s">
        <v>449</v>
      </c>
      <c r="T27" s="11" t="s">
        <v>449</v>
      </c>
      <c r="U27" s="10" t="s">
        <v>501</v>
      </c>
      <c r="V27" s="5" t="s">
        <v>449</v>
      </c>
      <c r="W27" s="5" t="s">
        <v>449</v>
      </c>
      <c r="X27" s="11" t="s">
        <v>449</v>
      </c>
      <c r="Y27" s="10" t="s">
        <v>449</v>
      </c>
      <c r="Z27" s="5" t="s">
        <v>449</v>
      </c>
      <c r="AA27" s="5" t="s">
        <v>449</v>
      </c>
      <c r="AB27" s="11" t="s">
        <v>449</v>
      </c>
      <c r="AC27" s="10"/>
    </row>
    <row r="28" spans="1:29" x14ac:dyDescent="0.35">
      <c r="A28" s="11"/>
      <c r="B28" s="22" t="s">
        <v>1580</v>
      </c>
      <c r="C28" s="23">
        <v>502</v>
      </c>
      <c r="D28" s="24">
        <v>334</v>
      </c>
      <c r="E28" s="25">
        <v>95</v>
      </c>
      <c r="F28" s="25">
        <v>36</v>
      </c>
      <c r="G28" s="25" t="s">
        <v>511</v>
      </c>
      <c r="H28" s="26" t="s">
        <v>486</v>
      </c>
      <c r="I28" s="24">
        <v>198</v>
      </c>
      <c r="J28" s="25">
        <v>52</v>
      </c>
      <c r="K28" s="25">
        <v>83</v>
      </c>
      <c r="L28" s="26">
        <v>1</v>
      </c>
      <c r="M28" s="24">
        <v>143</v>
      </c>
      <c r="N28" s="25">
        <v>334</v>
      </c>
      <c r="O28" s="26">
        <v>22</v>
      </c>
      <c r="P28" s="24">
        <v>310</v>
      </c>
      <c r="Q28" s="25">
        <v>163</v>
      </c>
      <c r="R28" s="25">
        <v>25</v>
      </c>
      <c r="S28" s="25">
        <v>3</v>
      </c>
      <c r="T28" s="26">
        <v>1</v>
      </c>
      <c r="U28" s="24">
        <v>50</v>
      </c>
      <c r="V28" s="25">
        <v>29</v>
      </c>
      <c r="W28" s="25">
        <v>200</v>
      </c>
      <c r="X28" s="26">
        <v>1</v>
      </c>
      <c r="Y28" s="24">
        <v>84</v>
      </c>
      <c r="Z28" s="25">
        <v>396</v>
      </c>
      <c r="AA28" s="25">
        <v>12</v>
      </c>
      <c r="AB28" s="26">
        <v>3</v>
      </c>
      <c r="AC28" s="10"/>
    </row>
    <row r="29" spans="1:29" x14ac:dyDescent="0.35">
      <c r="A29" s="11"/>
      <c r="B29" s="22" t="s">
        <v>449</v>
      </c>
      <c r="C29" s="27">
        <v>0.09</v>
      </c>
      <c r="D29" s="28">
        <v>0.1</v>
      </c>
      <c r="E29" s="29">
        <v>0.08</v>
      </c>
      <c r="F29" s="29">
        <v>0.1</v>
      </c>
      <c r="G29" s="29">
        <v>0.11</v>
      </c>
      <c r="H29" s="26" t="s">
        <v>486</v>
      </c>
      <c r="I29" s="28">
        <v>0.08</v>
      </c>
      <c r="J29" s="29">
        <v>0.11</v>
      </c>
      <c r="K29" s="29">
        <v>0.14000000000000001</v>
      </c>
      <c r="L29" s="30">
        <v>0.03</v>
      </c>
      <c r="M29" s="28">
        <v>7.0000000000000007E-2</v>
      </c>
      <c r="N29" s="29">
        <v>0.11</v>
      </c>
      <c r="O29" s="30">
        <v>7.0000000000000007E-2</v>
      </c>
      <c r="P29" s="28">
        <v>0.09</v>
      </c>
      <c r="Q29" s="29">
        <v>0.1</v>
      </c>
      <c r="R29" s="29">
        <v>0.1</v>
      </c>
      <c r="S29" s="29">
        <v>7.0000000000000007E-2</v>
      </c>
      <c r="T29" s="30">
        <v>7.0000000000000007E-2</v>
      </c>
      <c r="U29" s="28">
        <v>0.1</v>
      </c>
      <c r="V29" s="29">
        <v>0.1</v>
      </c>
      <c r="W29" s="29">
        <v>0.09</v>
      </c>
      <c r="X29" s="30">
        <v>0.03</v>
      </c>
      <c r="Y29" s="28">
        <v>7.0000000000000007E-2</v>
      </c>
      <c r="Z29" s="29">
        <v>0.1</v>
      </c>
      <c r="AA29" s="29">
        <v>0.1</v>
      </c>
      <c r="AB29" s="30">
        <v>7.0000000000000007E-2</v>
      </c>
      <c r="AC29" s="10"/>
    </row>
    <row r="30" spans="1:29" x14ac:dyDescent="0.35">
      <c r="A30" s="11"/>
      <c r="B30" s="22" t="s">
        <v>449</v>
      </c>
      <c r="C30" s="24" t="s">
        <v>1245</v>
      </c>
      <c r="D30" s="24" t="s">
        <v>449</v>
      </c>
      <c r="E30" s="25" t="s">
        <v>449</v>
      </c>
      <c r="F30" s="25" t="s">
        <v>449</v>
      </c>
      <c r="G30" s="25" t="s">
        <v>449</v>
      </c>
      <c r="H30" s="26" t="s">
        <v>449</v>
      </c>
      <c r="I30" s="24" t="s">
        <v>449</v>
      </c>
      <c r="J30" s="25" t="s">
        <v>449</v>
      </c>
      <c r="K30" s="25" t="s">
        <v>600</v>
      </c>
      <c r="L30" s="26" t="s">
        <v>449</v>
      </c>
      <c r="M30" s="24" t="s">
        <v>449</v>
      </c>
      <c r="N30" s="25" t="s">
        <v>499</v>
      </c>
      <c r="O30" s="26" t="s">
        <v>449</v>
      </c>
      <c r="P30" s="24" t="s">
        <v>449</v>
      </c>
      <c r="Q30" s="25" t="s">
        <v>449</v>
      </c>
      <c r="R30" s="25" t="s">
        <v>449</v>
      </c>
      <c r="S30" s="25" t="s">
        <v>449</v>
      </c>
      <c r="T30" s="26" t="s">
        <v>449</v>
      </c>
      <c r="U30" s="24" t="s">
        <v>449</v>
      </c>
      <c r="V30" s="25" t="s">
        <v>449</v>
      </c>
      <c r="W30" s="25" t="s">
        <v>449</v>
      </c>
      <c r="X30" s="26" t="s">
        <v>449</v>
      </c>
      <c r="Y30" s="24" t="s">
        <v>449</v>
      </c>
      <c r="Z30" s="25" t="s">
        <v>502</v>
      </c>
      <c r="AA30" s="25" t="s">
        <v>449</v>
      </c>
      <c r="AB30" s="26" t="s">
        <v>449</v>
      </c>
      <c r="AC30" s="10"/>
    </row>
    <row r="31" spans="1:29" x14ac:dyDescent="0.35">
      <c r="A31" s="11"/>
      <c r="B31" s="8" t="s">
        <v>1581</v>
      </c>
      <c r="C31" s="9">
        <v>807</v>
      </c>
      <c r="D31" s="10">
        <v>484</v>
      </c>
      <c r="E31" s="5">
        <v>179</v>
      </c>
      <c r="F31" s="5">
        <v>54</v>
      </c>
      <c r="G31" s="5">
        <v>1</v>
      </c>
      <c r="H31" s="11">
        <v>2</v>
      </c>
      <c r="I31" s="10">
        <v>314</v>
      </c>
      <c r="J31" s="5">
        <v>81</v>
      </c>
      <c r="K31" s="5">
        <v>83</v>
      </c>
      <c r="L31" s="11">
        <v>6</v>
      </c>
      <c r="M31" s="10">
        <v>376</v>
      </c>
      <c r="N31" s="5">
        <v>322</v>
      </c>
      <c r="O31" s="11">
        <v>101</v>
      </c>
      <c r="P31" s="10">
        <v>575</v>
      </c>
      <c r="Q31" s="5">
        <v>196</v>
      </c>
      <c r="R31" s="5">
        <v>28</v>
      </c>
      <c r="S31" s="5">
        <v>1</v>
      </c>
      <c r="T31" s="11">
        <v>8</v>
      </c>
      <c r="U31" s="10">
        <v>48</v>
      </c>
      <c r="V31" s="5">
        <v>22</v>
      </c>
      <c r="W31" s="5">
        <v>316</v>
      </c>
      <c r="X31" s="11">
        <v>10</v>
      </c>
      <c r="Y31" s="10">
        <v>242</v>
      </c>
      <c r="Z31" s="5">
        <v>504</v>
      </c>
      <c r="AA31" s="5">
        <v>30</v>
      </c>
      <c r="AB31" s="11">
        <v>4</v>
      </c>
      <c r="AC31" s="10"/>
    </row>
    <row r="32" spans="1:29" x14ac:dyDescent="0.35">
      <c r="A32" s="11"/>
      <c r="B32" s="8" t="s">
        <v>449</v>
      </c>
      <c r="C32" s="12">
        <v>0.15</v>
      </c>
      <c r="D32" s="13">
        <v>0.14000000000000001</v>
      </c>
      <c r="E32" s="14">
        <v>0.15</v>
      </c>
      <c r="F32" s="14">
        <v>0.15</v>
      </c>
      <c r="G32" s="14">
        <v>0.15</v>
      </c>
      <c r="H32" s="15">
        <v>0.09</v>
      </c>
      <c r="I32" s="13">
        <v>0.13</v>
      </c>
      <c r="J32" s="14">
        <v>0.18</v>
      </c>
      <c r="K32" s="14">
        <v>0.14000000000000001</v>
      </c>
      <c r="L32" s="15">
        <v>0.33</v>
      </c>
      <c r="M32" s="13">
        <v>0.17</v>
      </c>
      <c r="N32" s="14">
        <v>0.11</v>
      </c>
      <c r="O32" s="15">
        <v>0.3</v>
      </c>
      <c r="P32" s="13">
        <v>0.16</v>
      </c>
      <c r="Q32" s="14">
        <v>0.12</v>
      </c>
      <c r="R32" s="14">
        <v>0.11</v>
      </c>
      <c r="S32" s="14">
        <v>0.02</v>
      </c>
      <c r="T32" s="15">
        <v>0.53</v>
      </c>
      <c r="U32" s="13">
        <v>0.1</v>
      </c>
      <c r="V32" s="14">
        <v>0.08</v>
      </c>
      <c r="W32" s="14">
        <v>0.15</v>
      </c>
      <c r="X32" s="15">
        <v>0.18</v>
      </c>
      <c r="Y32" s="13">
        <v>0.19</v>
      </c>
      <c r="Z32" s="14">
        <v>0.13</v>
      </c>
      <c r="AA32" s="14">
        <v>0.25</v>
      </c>
      <c r="AB32" s="15">
        <v>0.1</v>
      </c>
      <c r="AC32" s="10"/>
    </row>
    <row r="33" spans="1:29" x14ac:dyDescent="0.35">
      <c r="A33" s="11"/>
      <c r="B33" s="8" t="s">
        <v>449</v>
      </c>
      <c r="C33" s="10" t="s">
        <v>1704</v>
      </c>
      <c r="D33" s="10" t="s">
        <v>449</v>
      </c>
      <c r="E33" s="5" t="s">
        <v>449</v>
      </c>
      <c r="F33" s="5" t="s">
        <v>449</v>
      </c>
      <c r="G33" s="5" t="s">
        <v>449</v>
      </c>
      <c r="H33" s="11" t="s">
        <v>449</v>
      </c>
      <c r="I33" s="10" t="s">
        <v>449</v>
      </c>
      <c r="J33" s="5" t="s">
        <v>665</v>
      </c>
      <c r="K33" s="5" t="s">
        <v>449</v>
      </c>
      <c r="L33" s="11" t="s">
        <v>449</v>
      </c>
      <c r="M33" s="10" t="s">
        <v>518</v>
      </c>
      <c r="N33" s="5" t="s">
        <v>449</v>
      </c>
      <c r="O33" s="11" t="s">
        <v>491</v>
      </c>
      <c r="P33" s="10" t="s">
        <v>593</v>
      </c>
      <c r="Q33" s="5" t="s">
        <v>449</v>
      </c>
      <c r="R33" s="5" t="s">
        <v>449</v>
      </c>
      <c r="S33" s="5" t="s">
        <v>449</v>
      </c>
      <c r="T33" s="11" t="s">
        <v>449</v>
      </c>
      <c r="U33" s="10" t="s">
        <v>449</v>
      </c>
      <c r="V33" s="5" t="s">
        <v>449</v>
      </c>
      <c r="W33" s="5" t="s">
        <v>567</v>
      </c>
      <c r="X33" s="11" t="s">
        <v>449</v>
      </c>
      <c r="Y33" s="10" t="s">
        <v>598</v>
      </c>
      <c r="Z33" s="5" t="s">
        <v>449</v>
      </c>
      <c r="AA33" s="5" t="s">
        <v>598</v>
      </c>
      <c r="AB33" s="11" t="s">
        <v>449</v>
      </c>
      <c r="AC33" s="10"/>
    </row>
    <row r="34" spans="1:29" x14ac:dyDescent="0.35">
      <c r="A34" s="11"/>
      <c r="B34" s="22" t="s">
        <v>1589</v>
      </c>
      <c r="C34" s="23">
        <v>767</v>
      </c>
      <c r="D34" s="24">
        <v>483</v>
      </c>
      <c r="E34" s="25">
        <v>149</v>
      </c>
      <c r="F34" s="25">
        <v>56</v>
      </c>
      <c r="G34" s="25">
        <v>1</v>
      </c>
      <c r="H34" s="26">
        <v>1</v>
      </c>
      <c r="I34" s="24">
        <v>299</v>
      </c>
      <c r="J34" s="25">
        <v>101</v>
      </c>
      <c r="K34" s="25">
        <v>82</v>
      </c>
      <c r="L34" s="26" t="s">
        <v>511</v>
      </c>
      <c r="M34" s="24">
        <v>307</v>
      </c>
      <c r="N34" s="25">
        <v>416</v>
      </c>
      <c r="O34" s="26">
        <v>43</v>
      </c>
      <c r="P34" s="24">
        <v>507</v>
      </c>
      <c r="Q34" s="25">
        <v>214</v>
      </c>
      <c r="R34" s="25">
        <v>41</v>
      </c>
      <c r="S34" s="25">
        <v>2</v>
      </c>
      <c r="T34" s="26">
        <v>3</v>
      </c>
      <c r="U34" s="24">
        <v>47</v>
      </c>
      <c r="V34" s="25">
        <v>33</v>
      </c>
      <c r="W34" s="25">
        <v>287</v>
      </c>
      <c r="X34" s="26">
        <v>13</v>
      </c>
      <c r="Y34" s="24">
        <v>181</v>
      </c>
      <c r="Z34" s="25">
        <v>555</v>
      </c>
      <c r="AA34" s="25">
        <v>13</v>
      </c>
      <c r="AB34" s="26">
        <v>1</v>
      </c>
      <c r="AC34" s="10"/>
    </row>
    <row r="35" spans="1:29" x14ac:dyDescent="0.35">
      <c r="A35" s="11"/>
      <c r="B35" s="22" t="s">
        <v>449</v>
      </c>
      <c r="C35" s="27">
        <v>0.14000000000000001</v>
      </c>
      <c r="D35" s="28">
        <v>0.14000000000000001</v>
      </c>
      <c r="E35" s="29">
        <v>0.13</v>
      </c>
      <c r="F35" s="29">
        <v>0.15</v>
      </c>
      <c r="G35" s="29">
        <v>0.18</v>
      </c>
      <c r="H35" s="30">
        <v>0.04</v>
      </c>
      <c r="I35" s="28">
        <v>0.12</v>
      </c>
      <c r="J35" s="29">
        <v>0.22</v>
      </c>
      <c r="K35" s="29">
        <v>0.14000000000000001</v>
      </c>
      <c r="L35" s="30">
        <v>0.01</v>
      </c>
      <c r="M35" s="28">
        <v>0.14000000000000001</v>
      </c>
      <c r="N35" s="29">
        <v>0.14000000000000001</v>
      </c>
      <c r="O35" s="30">
        <v>0.13</v>
      </c>
      <c r="P35" s="28">
        <v>0.14000000000000001</v>
      </c>
      <c r="Q35" s="29">
        <v>0.13</v>
      </c>
      <c r="R35" s="29">
        <v>0.16</v>
      </c>
      <c r="S35" s="29">
        <v>0.06</v>
      </c>
      <c r="T35" s="30">
        <v>0.19</v>
      </c>
      <c r="U35" s="28">
        <v>0.09</v>
      </c>
      <c r="V35" s="29">
        <v>0.11</v>
      </c>
      <c r="W35" s="29">
        <v>0.13</v>
      </c>
      <c r="X35" s="30">
        <v>0.25</v>
      </c>
      <c r="Y35" s="28">
        <v>0.14000000000000001</v>
      </c>
      <c r="Z35" s="29">
        <v>0.14000000000000001</v>
      </c>
      <c r="AA35" s="29">
        <v>0.11</v>
      </c>
      <c r="AB35" s="30">
        <v>0.03</v>
      </c>
      <c r="AC35" s="10"/>
    </row>
    <row r="36" spans="1:29" x14ac:dyDescent="0.35">
      <c r="A36" s="5"/>
      <c r="B36" s="36" t="s">
        <v>449</v>
      </c>
      <c r="C36" s="38" t="s">
        <v>1590</v>
      </c>
      <c r="D36" s="38" t="s">
        <v>449</v>
      </c>
      <c r="E36" s="39" t="s">
        <v>449</v>
      </c>
      <c r="F36" s="39" t="s">
        <v>449</v>
      </c>
      <c r="G36" s="39" t="s">
        <v>449</v>
      </c>
      <c r="H36" s="40" t="s">
        <v>449</v>
      </c>
      <c r="I36" s="38" t="s">
        <v>449</v>
      </c>
      <c r="J36" s="39" t="s">
        <v>490</v>
      </c>
      <c r="K36" s="39" t="s">
        <v>449</v>
      </c>
      <c r="L36" s="40" t="s">
        <v>449</v>
      </c>
      <c r="M36" s="38" t="s">
        <v>449</v>
      </c>
      <c r="N36" s="39" t="s">
        <v>449</v>
      </c>
      <c r="O36" s="40" t="s">
        <v>449</v>
      </c>
      <c r="P36" s="38" t="s">
        <v>449</v>
      </c>
      <c r="Q36" s="39" t="s">
        <v>449</v>
      </c>
      <c r="R36" s="39" t="s">
        <v>449</v>
      </c>
      <c r="S36" s="39" t="s">
        <v>449</v>
      </c>
      <c r="T36" s="40" t="s">
        <v>449</v>
      </c>
      <c r="U36" s="38" t="s">
        <v>449</v>
      </c>
      <c r="V36" s="39" t="s">
        <v>449</v>
      </c>
      <c r="W36" s="39" t="s">
        <v>449</v>
      </c>
      <c r="X36" s="40" t="s">
        <v>449</v>
      </c>
      <c r="Y36" s="38" t="s">
        <v>449</v>
      </c>
      <c r="Z36" s="39" t="s">
        <v>449</v>
      </c>
      <c r="AA36" s="39" t="s">
        <v>449</v>
      </c>
      <c r="AB36" s="39" t="s">
        <v>449</v>
      </c>
      <c r="AC36" s="10"/>
    </row>
    <row r="37" spans="1:29" x14ac:dyDescent="0.35">
      <c r="B37" s="1" t="s">
        <v>1929</v>
      </c>
    </row>
    <row r="38" spans="1:29" x14ac:dyDescent="0.35">
      <c r="B38" s="1" t="s">
        <v>529</v>
      </c>
    </row>
    <row r="39" spans="1:29" x14ac:dyDescent="0.35">
      <c r="B39" s="1" t="s">
        <v>530</v>
      </c>
    </row>
  </sheetData>
  <hyperlinks>
    <hyperlink ref="C1" location="Index!A171" display="Return to Index" xr:uid="{00000000-0004-0000-A7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xl/worksheets/sheet16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A800-000000000000}">
  <dimension ref="A1:X39"/>
  <sheetViews>
    <sheetView showGridLines="0" zoomScale="85" zoomScaleNormal="85" workbookViewId="0">
      <pane ySplit="7" topLeftCell="A8" activePane="bottomLeft" state="frozen"/>
      <selection activeCell="H46" sqref="H46"/>
      <selection pane="bottomLeft"/>
    </sheetView>
  </sheetViews>
  <sheetFormatPr defaultRowHeight="14.5" x14ac:dyDescent="0.35"/>
  <cols>
    <col min="1" max="1" width="1.7265625" customWidth="1"/>
    <col min="2" max="2" width="28.7265625" customWidth="1"/>
    <col min="3" max="23" width="15.7265625" customWidth="1"/>
  </cols>
  <sheetData>
    <row r="1" spans="1:24" x14ac:dyDescent="0.35">
      <c r="C1" s="3" t="s">
        <v>440</v>
      </c>
    </row>
    <row r="2" spans="1:24" x14ac:dyDescent="0.35">
      <c r="M2" s="4" t="s">
        <v>1928</v>
      </c>
    </row>
    <row r="3" spans="1:24" x14ac:dyDescent="0.35">
      <c r="M3" s="4" t="s">
        <v>441</v>
      </c>
    </row>
    <row r="4" spans="1:24" x14ac:dyDescent="0.35">
      <c r="B4" s="4"/>
      <c r="C4" s="4"/>
      <c r="D4" s="4"/>
      <c r="E4" s="4"/>
      <c r="F4" s="4"/>
      <c r="G4" s="4"/>
      <c r="H4" s="4"/>
      <c r="I4" s="4"/>
      <c r="J4" s="4"/>
      <c r="K4" s="4"/>
      <c r="L4" s="4"/>
      <c r="M4" s="4"/>
      <c r="N4" s="4"/>
      <c r="O4" s="4"/>
      <c r="P4" s="4"/>
      <c r="Q4" s="4"/>
      <c r="R4" s="4"/>
      <c r="S4" s="4"/>
      <c r="T4" s="4"/>
      <c r="U4" s="4"/>
      <c r="V4" s="4"/>
      <c r="W4" s="4" t="s">
        <v>442</v>
      </c>
    </row>
    <row r="5" spans="1:24" x14ac:dyDescent="0.35">
      <c r="B5" s="4" t="s">
        <v>438</v>
      </c>
    </row>
    <row r="6" spans="1:24" x14ac:dyDescent="0.35">
      <c r="B6" s="1" t="s">
        <v>439</v>
      </c>
    </row>
    <row r="7" spans="1:24" ht="130.5" x14ac:dyDescent="0.35">
      <c r="B7" s="5" t="s">
        <v>449</v>
      </c>
      <c r="C7" s="6" t="s">
        <v>450</v>
      </c>
      <c r="D7" s="6" t="s">
        <v>535</v>
      </c>
      <c r="E7" s="7" t="s">
        <v>536</v>
      </c>
      <c r="F7" s="7" t="s">
        <v>537</v>
      </c>
      <c r="G7" s="7" t="s">
        <v>538</v>
      </c>
      <c r="H7" s="7" t="s">
        <v>539</v>
      </c>
      <c r="I7" s="7" t="s">
        <v>540</v>
      </c>
      <c r="J7" s="6" t="s">
        <v>541</v>
      </c>
      <c r="K7" s="7" t="s">
        <v>542</v>
      </c>
      <c r="L7" s="6" t="s">
        <v>543</v>
      </c>
      <c r="M7" s="7" t="s">
        <v>544</v>
      </c>
      <c r="N7" s="7" t="s">
        <v>545</v>
      </c>
      <c r="O7" s="7" t="s">
        <v>546</v>
      </c>
      <c r="P7" s="7" t="s">
        <v>547</v>
      </c>
      <c r="Q7" s="7" t="s">
        <v>548</v>
      </c>
      <c r="R7" s="7" t="s">
        <v>549</v>
      </c>
      <c r="S7" s="6" t="s">
        <v>550</v>
      </c>
      <c r="T7" s="7" t="s">
        <v>551</v>
      </c>
      <c r="U7" s="7" t="s">
        <v>552</v>
      </c>
      <c r="V7" s="7" t="s">
        <v>553</v>
      </c>
      <c r="W7" s="7" t="s">
        <v>554</v>
      </c>
    </row>
    <row r="8" spans="1:24" x14ac:dyDescent="0.35">
      <c r="B8" s="8" t="s">
        <v>476</v>
      </c>
      <c r="C8" s="9">
        <v>5487</v>
      </c>
      <c r="D8" s="10">
        <v>2154</v>
      </c>
      <c r="E8" s="5">
        <v>376</v>
      </c>
      <c r="F8" s="5">
        <v>1152</v>
      </c>
      <c r="G8" s="5">
        <v>651</v>
      </c>
      <c r="H8" s="5">
        <v>683</v>
      </c>
      <c r="I8" s="11">
        <v>352</v>
      </c>
      <c r="J8" s="10">
        <v>4560</v>
      </c>
      <c r="K8" s="11">
        <v>734</v>
      </c>
      <c r="L8" s="10">
        <v>864</v>
      </c>
      <c r="M8" s="5">
        <v>1238</v>
      </c>
      <c r="N8" s="5">
        <v>404</v>
      </c>
      <c r="O8" s="5">
        <v>1442</v>
      </c>
      <c r="P8" s="5">
        <v>819</v>
      </c>
      <c r="Q8" s="5">
        <v>261</v>
      </c>
      <c r="R8" s="11">
        <v>196</v>
      </c>
      <c r="S8" s="10">
        <v>931</v>
      </c>
      <c r="T8" s="5">
        <v>1447</v>
      </c>
      <c r="U8" s="5">
        <v>1554</v>
      </c>
      <c r="V8" s="5">
        <v>640</v>
      </c>
      <c r="W8" s="11">
        <v>302</v>
      </c>
    </row>
    <row r="9" spans="1:24" x14ac:dyDescent="0.35">
      <c r="B9" s="17" t="s">
        <v>1930</v>
      </c>
      <c r="C9" s="18">
        <v>5487</v>
      </c>
      <c r="D9" s="19">
        <v>2041</v>
      </c>
      <c r="E9" s="20">
        <v>412</v>
      </c>
      <c r="F9" s="20">
        <v>986</v>
      </c>
      <c r="G9" s="20">
        <v>680</v>
      </c>
      <c r="H9" s="20">
        <v>832</v>
      </c>
      <c r="I9" s="21">
        <v>384</v>
      </c>
      <c r="J9" s="19">
        <v>4285</v>
      </c>
      <c r="K9" s="21">
        <v>923</v>
      </c>
      <c r="L9" s="19">
        <v>998</v>
      </c>
      <c r="M9" s="20">
        <v>1206</v>
      </c>
      <c r="N9" s="20">
        <v>382</v>
      </c>
      <c r="O9" s="20">
        <v>1335</v>
      </c>
      <c r="P9" s="20">
        <v>758</v>
      </c>
      <c r="Q9" s="20">
        <v>211</v>
      </c>
      <c r="R9" s="21">
        <v>264</v>
      </c>
      <c r="S9" s="19">
        <v>1121</v>
      </c>
      <c r="T9" s="20">
        <v>1466</v>
      </c>
      <c r="U9" s="20">
        <v>1337</v>
      </c>
      <c r="V9" s="20">
        <v>517</v>
      </c>
      <c r="W9" s="21">
        <v>395</v>
      </c>
    </row>
    <row r="10" spans="1:24" x14ac:dyDescent="0.35">
      <c r="A10" s="11"/>
      <c r="B10" s="22" t="s">
        <v>1584</v>
      </c>
      <c r="C10" s="23">
        <v>729</v>
      </c>
      <c r="D10" s="24">
        <v>245</v>
      </c>
      <c r="E10" s="25">
        <v>59</v>
      </c>
      <c r="F10" s="25">
        <v>138</v>
      </c>
      <c r="G10" s="25">
        <v>93</v>
      </c>
      <c r="H10" s="25">
        <v>126</v>
      </c>
      <c r="I10" s="26">
        <v>51</v>
      </c>
      <c r="J10" s="24">
        <v>609</v>
      </c>
      <c r="K10" s="26">
        <v>78</v>
      </c>
      <c r="L10" s="24">
        <v>182</v>
      </c>
      <c r="M10" s="25">
        <v>151</v>
      </c>
      <c r="N10" s="25">
        <v>61</v>
      </c>
      <c r="O10" s="25">
        <v>160</v>
      </c>
      <c r="P10" s="25">
        <v>74</v>
      </c>
      <c r="Q10" s="25">
        <v>19</v>
      </c>
      <c r="R10" s="26">
        <v>41</v>
      </c>
      <c r="S10" s="24">
        <v>165</v>
      </c>
      <c r="T10" s="25">
        <v>214</v>
      </c>
      <c r="U10" s="25">
        <v>178</v>
      </c>
      <c r="V10" s="25">
        <v>37</v>
      </c>
      <c r="W10" s="26">
        <v>59</v>
      </c>
      <c r="X10" s="10"/>
    </row>
    <row r="11" spans="1:24" x14ac:dyDescent="0.35">
      <c r="A11" s="11"/>
      <c r="B11" s="22" t="s">
        <v>449</v>
      </c>
      <c r="C11" s="27">
        <v>0.13</v>
      </c>
      <c r="D11" s="28">
        <v>0.12</v>
      </c>
      <c r="E11" s="29">
        <v>0.14000000000000001</v>
      </c>
      <c r="F11" s="29">
        <v>0.14000000000000001</v>
      </c>
      <c r="G11" s="29">
        <v>0.14000000000000001</v>
      </c>
      <c r="H11" s="29">
        <v>0.15</v>
      </c>
      <c r="I11" s="30">
        <v>0.13</v>
      </c>
      <c r="J11" s="28">
        <v>0.14000000000000001</v>
      </c>
      <c r="K11" s="30">
        <v>0.08</v>
      </c>
      <c r="L11" s="28">
        <v>0.18</v>
      </c>
      <c r="M11" s="29">
        <v>0.13</v>
      </c>
      <c r="N11" s="29">
        <v>0.16</v>
      </c>
      <c r="O11" s="29">
        <v>0.12</v>
      </c>
      <c r="P11" s="29">
        <v>0.1</v>
      </c>
      <c r="Q11" s="29">
        <v>0.09</v>
      </c>
      <c r="R11" s="30">
        <v>0.15</v>
      </c>
      <c r="S11" s="28">
        <v>0.15</v>
      </c>
      <c r="T11" s="29">
        <v>0.15</v>
      </c>
      <c r="U11" s="29">
        <v>0.13</v>
      </c>
      <c r="V11" s="29">
        <v>7.0000000000000007E-2</v>
      </c>
      <c r="W11" s="30">
        <v>0.15</v>
      </c>
      <c r="X11" s="10"/>
    </row>
    <row r="12" spans="1:24" x14ac:dyDescent="0.35">
      <c r="A12" s="11"/>
      <c r="B12" s="22" t="s">
        <v>449</v>
      </c>
      <c r="C12" s="24" t="s">
        <v>1690</v>
      </c>
      <c r="D12" s="24" t="s">
        <v>449</v>
      </c>
      <c r="E12" s="25" t="s">
        <v>449</v>
      </c>
      <c r="F12" s="25" t="s">
        <v>449</v>
      </c>
      <c r="G12" s="25" t="s">
        <v>449</v>
      </c>
      <c r="H12" s="25" t="s">
        <v>449</v>
      </c>
      <c r="I12" s="26" t="s">
        <v>449</v>
      </c>
      <c r="J12" s="24" t="s">
        <v>514</v>
      </c>
      <c r="K12" s="26" t="s">
        <v>449</v>
      </c>
      <c r="L12" s="24" t="s">
        <v>839</v>
      </c>
      <c r="M12" s="25" t="s">
        <v>449</v>
      </c>
      <c r="N12" s="25" t="s">
        <v>927</v>
      </c>
      <c r="O12" s="25" t="s">
        <v>449</v>
      </c>
      <c r="P12" s="25" t="s">
        <v>449</v>
      </c>
      <c r="Q12" s="25" t="s">
        <v>449</v>
      </c>
      <c r="R12" s="26" t="s">
        <v>449</v>
      </c>
      <c r="S12" s="24" t="s">
        <v>647</v>
      </c>
      <c r="T12" s="25" t="s">
        <v>647</v>
      </c>
      <c r="U12" s="25" t="s">
        <v>647</v>
      </c>
      <c r="V12" s="25" t="s">
        <v>449</v>
      </c>
      <c r="W12" s="26" t="s">
        <v>647</v>
      </c>
      <c r="X12" s="10"/>
    </row>
    <row r="13" spans="1:24" x14ac:dyDescent="0.35">
      <c r="A13" s="11"/>
      <c r="B13" s="8" t="s">
        <v>1583</v>
      </c>
      <c r="C13" s="9">
        <v>414</v>
      </c>
      <c r="D13" s="10">
        <v>152</v>
      </c>
      <c r="E13" s="5">
        <v>27</v>
      </c>
      <c r="F13" s="5">
        <v>85</v>
      </c>
      <c r="G13" s="5">
        <v>46</v>
      </c>
      <c r="H13" s="5">
        <v>64</v>
      </c>
      <c r="I13" s="11">
        <v>28</v>
      </c>
      <c r="J13" s="10">
        <v>399</v>
      </c>
      <c r="K13" s="11">
        <v>13</v>
      </c>
      <c r="L13" s="10">
        <v>83</v>
      </c>
      <c r="M13" s="5">
        <v>85</v>
      </c>
      <c r="N13" s="5">
        <v>37</v>
      </c>
      <c r="O13" s="5">
        <v>103</v>
      </c>
      <c r="P13" s="5">
        <v>48</v>
      </c>
      <c r="Q13" s="5">
        <v>18</v>
      </c>
      <c r="R13" s="11">
        <v>18</v>
      </c>
      <c r="S13" s="10">
        <v>76</v>
      </c>
      <c r="T13" s="5">
        <v>123</v>
      </c>
      <c r="U13" s="5">
        <v>117</v>
      </c>
      <c r="V13" s="5">
        <v>32</v>
      </c>
      <c r="W13" s="11">
        <v>24</v>
      </c>
      <c r="X13" s="10"/>
    </row>
    <row r="14" spans="1:24" x14ac:dyDescent="0.35">
      <c r="A14" s="11"/>
      <c r="B14" s="8" t="s">
        <v>449</v>
      </c>
      <c r="C14" s="12">
        <v>0.08</v>
      </c>
      <c r="D14" s="13">
        <v>7.0000000000000007E-2</v>
      </c>
      <c r="E14" s="14">
        <v>7.0000000000000007E-2</v>
      </c>
      <c r="F14" s="14">
        <v>0.09</v>
      </c>
      <c r="G14" s="14">
        <v>7.0000000000000007E-2</v>
      </c>
      <c r="H14" s="14">
        <v>0.08</v>
      </c>
      <c r="I14" s="15">
        <v>7.0000000000000007E-2</v>
      </c>
      <c r="J14" s="13">
        <v>0.09</v>
      </c>
      <c r="K14" s="15">
        <v>0.01</v>
      </c>
      <c r="L14" s="13">
        <v>0.08</v>
      </c>
      <c r="M14" s="14">
        <v>7.0000000000000007E-2</v>
      </c>
      <c r="N14" s="14">
        <v>0.1</v>
      </c>
      <c r="O14" s="14">
        <v>0.08</v>
      </c>
      <c r="P14" s="14">
        <v>0.06</v>
      </c>
      <c r="Q14" s="14">
        <v>0.09</v>
      </c>
      <c r="R14" s="15">
        <v>7.0000000000000007E-2</v>
      </c>
      <c r="S14" s="13">
        <v>7.0000000000000007E-2</v>
      </c>
      <c r="T14" s="14">
        <v>0.08</v>
      </c>
      <c r="U14" s="14">
        <v>0.09</v>
      </c>
      <c r="V14" s="14">
        <v>0.06</v>
      </c>
      <c r="W14" s="15">
        <v>0.06</v>
      </c>
      <c r="X14" s="10"/>
    </row>
    <row r="15" spans="1:24" x14ac:dyDescent="0.35">
      <c r="A15" s="11"/>
      <c r="B15" s="8" t="s">
        <v>449</v>
      </c>
      <c r="C15" s="10" t="s">
        <v>886</v>
      </c>
      <c r="D15" s="10" t="s">
        <v>449</v>
      </c>
      <c r="E15" s="5" t="s">
        <v>449</v>
      </c>
      <c r="F15" s="5" t="s">
        <v>449</v>
      </c>
      <c r="G15" s="5" t="s">
        <v>449</v>
      </c>
      <c r="H15" s="5" t="s">
        <v>449</v>
      </c>
      <c r="I15" s="11" t="s">
        <v>449</v>
      </c>
      <c r="J15" s="10" t="s">
        <v>514</v>
      </c>
      <c r="K15" s="11" t="s">
        <v>449</v>
      </c>
      <c r="L15" s="10" t="s">
        <v>449</v>
      </c>
      <c r="M15" s="5" t="s">
        <v>449</v>
      </c>
      <c r="N15" s="5" t="s">
        <v>449</v>
      </c>
      <c r="O15" s="5" t="s">
        <v>449</v>
      </c>
      <c r="P15" s="5" t="s">
        <v>449</v>
      </c>
      <c r="Q15" s="5" t="s">
        <v>449</v>
      </c>
      <c r="R15" s="11" t="s">
        <v>449</v>
      </c>
      <c r="S15" s="10" t="s">
        <v>449</v>
      </c>
      <c r="T15" s="5" t="s">
        <v>449</v>
      </c>
      <c r="U15" s="5" t="s">
        <v>449</v>
      </c>
      <c r="V15" s="5" t="s">
        <v>449</v>
      </c>
      <c r="W15" s="11" t="s">
        <v>449</v>
      </c>
      <c r="X15" s="10"/>
    </row>
    <row r="16" spans="1:24" x14ac:dyDescent="0.35">
      <c r="A16" s="11"/>
      <c r="B16" s="22" t="s">
        <v>1579</v>
      </c>
      <c r="C16" s="23">
        <v>623</v>
      </c>
      <c r="D16" s="24">
        <v>240</v>
      </c>
      <c r="E16" s="25">
        <v>76</v>
      </c>
      <c r="F16" s="25">
        <v>82</v>
      </c>
      <c r="G16" s="25">
        <v>79</v>
      </c>
      <c r="H16" s="25">
        <v>75</v>
      </c>
      <c r="I16" s="26">
        <v>46</v>
      </c>
      <c r="J16" s="24">
        <v>485</v>
      </c>
      <c r="K16" s="26">
        <v>118</v>
      </c>
      <c r="L16" s="24">
        <v>137</v>
      </c>
      <c r="M16" s="25">
        <v>136</v>
      </c>
      <c r="N16" s="25">
        <v>47</v>
      </c>
      <c r="O16" s="25">
        <v>139</v>
      </c>
      <c r="P16" s="25">
        <v>70</v>
      </c>
      <c r="Q16" s="25">
        <v>15</v>
      </c>
      <c r="R16" s="26">
        <v>25</v>
      </c>
      <c r="S16" s="24">
        <v>143</v>
      </c>
      <c r="T16" s="25">
        <v>198</v>
      </c>
      <c r="U16" s="25">
        <v>132</v>
      </c>
      <c r="V16" s="25">
        <v>26</v>
      </c>
      <c r="W16" s="26">
        <v>42</v>
      </c>
      <c r="X16" s="10"/>
    </row>
    <row r="17" spans="1:24" x14ac:dyDescent="0.35">
      <c r="A17" s="11"/>
      <c r="B17" s="22" t="s">
        <v>449</v>
      </c>
      <c r="C17" s="27">
        <v>0.11</v>
      </c>
      <c r="D17" s="28">
        <v>0.12</v>
      </c>
      <c r="E17" s="29">
        <v>0.18</v>
      </c>
      <c r="F17" s="29">
        <v>0.08</v>
      </c>
      <c r="G17" s="29">
        <v>0.12</v>
      </c>
      <c r="H17" s="29">
        <v>0.09</v>
      </c>
      <c r="I17" s="30">
        <v>0.12</v>
      </c>
      <c r="J17" s="28">
        <v>0.11</v>
      </c>
      <c r="K17" s="30">
        <v>0.13</v>
      </c>
      <c r="L17" s="28">
        <v>0.14000000000000001</v>
      </c>
      <c r="M17" s="29">
        <v>0.11</v>
      </c>
      <c r="N17" s="29">
        <v>0.12</v>
      </c>
      <c r="O17" s="29">
        <v>0.1</v>
      </c>
      <c r="P17" s="29">
        <v>0.09</v>
      </c>
      <c r="Q17" s="29">
        <v>7.0000000000000007E-2</v>
      </c>
      <c r="R17" s="30">
        <v>0.1</v>
      </c>
      <c r="S17" s="28">
        <v>0.13</v>
      </c>
      <c r="T17" s="29">
        <v>0.14000000000000001</v>
      </c>
      <c r="U17" s="29">
        <v>0.1</v>
      </c>
      <c r="V17" s="29">
        <v>0.05</v>
      </c>
      <c r="W17" s="30">
        <v>0.11</v>
      </c>
      <c r="X17" s="10"/>
    </row>
    <row r="18" spans="1:24" x14ac:dyDescent="0.35">
      <c r="A18" s="11"/>
      <c r="B18" s="22" t="s">
        <v>449</v>
      </c>
      <c r="C18" s="24" t="s">
        <v>1591</v>
      </c>
      <c r="D18" s="24" t="s">
        <v>614</v>
      </c>
      <c r="E18" s="25" t="s">
        <v>890</v>
      </c>
      <c r="F18" s="25" t="s">
        <v>449</v>
      </c>
      <c r="G18" s="25" t="s">
        <v>449</v>
      </c>
      <c r="H18" s="25" t="s">
        <v>449</v>
      </c>
      <c r="I18" s="26" t="s">
        <v>449</v>
      </c>
      <c r="J18" s="24" t="s">
        <v>449</v>
      </c>
      <c r="K18" s="26" t="s">
        <v>449</v>
      </c>
      <c r="L18" s="24" t="s">
        <v>927</v>
      </c>
      <c r="M18" s="25" t="s">
        <v>449</v>
      </c>
      <c r="N18" s="25" t="s">
        <v>449</v>
      </c>
      <c r="O18" s="25" t="s">
        <v>449</v>
      </c>
      <c r="P18" s="25" t="s">
        <v>449</v>
      </c>
      <c r="Q18" s="25" t="s">
        <v>449</v>
      </c>
      <c r="R18" s="26" t="s">
        <v>449</v>
      </c>
      <c r="S18" s="24" t="s">
        <v>647</v>
      </c>
      <c r="T18" s="25" t="s">
        <v>494</v>
      </c>
      <c r="U18" s="25" t="s">
        <v>647</v>
      </c>
      <c r="V18" s="25" t="s">
        <v>449</v>
      </c>
      <c r="W18" s="26" t="s">
        <v>647</v>
      </c>
      <c r="X18" s="10"/>
    </row>
    <row r="19" spans="1:24" x14ac:dyDescent="0.35">
      <c r="A19" s="11"/>
      <c r="B19" s="8" t="s">
        <v>1587</v>
      </c>
      <c r="C19" s="9">
        <v>458</v>
      </c>
      <c r="D19" s="10">
        <v>164</v>
      </c>
      <c r="E19" s="5">
        <v>35</v>
      </c>
      <c r="F19" s="5">
        <v>108</v>
      </c>
      <c r="G19" s="5">
        <v>57</v>
      </c>
      <c r="H19" s="5">
        <v>46</v>
      </c>
      <c r="I19" s="11">
        <v>39</v>
      </c>
      <c r="J19" s="10">
        <v>426</v>
      </c>
      <c r="K19" s="11">
        <v>31</v>
      </c>
      <c r="L19" s="10">
        <v>65</v>
      </c>
      <c r="M19" s="5">
        <v>114</v>
      </c>
      <c r="N19" s="5">
        <v>37</v>
      </c>
      <c r="O19" s="5">
        <v>121</v>
      </c>
      <c r="P19" s="5">
        <v>51</v>
      </c>
      <c r="Q19" s="5">
        <v>26</v>
      </c>
      <c r="R19" s="11">
        <v>18</v>
      </c>
      <c r="S19" s="10">
        <v>78</v>
      </c>
      <c r="T19" s="5">
        <v>139</v>
      </c>
      <c r="U19" s="5">
        <v>147</v>
      </c>
      <c r="V19" s="5">
        <v>29</v>
      </c>
      <c r="W19" s="11">
        <v>21</v>
      </c>
      <c r="X19" s="10"/>
    </row>
    <row r="20" spans="1:24" x14ac:dyDescent="0.35">
      <c r="A20" s="11"/>
      <c r="B20" s="8" t="s">
        <v>449</v>
      </c>
      <c r="C20" s="12">
        <v>0.08</v>
      </c>
      <c r="D20" s="13">
        <v>0.08</v>
      </c>
      <c r="E20" s="14">
        <v>0.09</v>
      </c>
      <c r="F20" s="14">
        <v>0.11</v>
      </c>
      <c r="G20" s="14">
        <v>0.08</v>
      </c>
      <c r="H20" s="14">
        <v>0.06</v>
      </c>
      <c r="I20" s="15">
        <v>0.1</v>
      </c>
      <c r="J20" s="13">
        <v>0.1</v>
      </c>
      <c r="K20" s="15">
        <v>0.03</v>
      </c>
      <c r="L20" s="13">
        <v>7.0000000000000007E-2</v>
      </c>
      <c r="M20" s="14">
        <v>0.09</v>
      </c>
      <c r="N20" s="14">
        <v>0.1</v>
      </c>
      <c r="O20" s="14">
        <v>0.09</v>
      </c>
      <c r="P20" s="14">
        <v>7.0000000000000007E-2</v>
      </c>
      <c r="Q20" s="14">
        <v>0.12</v>
      </c>
      <c r="R20" s="15">
        <v>7.0000000000000007E-2</v>
      </c>
      <c r="S20" s="13">
        <v>7.0000000000000007E-2</v>
      </c>
      <c r="T20" s="14">
        <v>0.09</v>
      </c>
      <c r="U20" s="14">
        <v>0.11</v>
      </c>
      <c r="V20" s="14">
        <v>0.06</v>
      </c>
      <c r="W20" s="15">
        <v>0.05</v>
      </c>
      <c r="X20" s="10"/>
    </row>
    <row r="21" spans="1:24" x14ac:dyDescent="0.35">
      <c r="A21" s="11"/>
      <c r="B21" s="8" t="s">
        <v>449</v>
      </c>
      <c r="C21" s="10" t="s">
        <v>1708</v>
      </c>
      <c r="D21" s="10" t="s">
        <v>449</v>
      </c>
      <c r="E21" s="5" t="s">
        <v>449</v>
      </c>
      <c r="F21" s="5" t="s">
        <v>1126</v>
      </c>
      <c r="G21" s="5" t="s">
        <v>449</v>
      </c>
      <c r="H21" s="5" t="s">
        <v>449</v>
      </c>
      <c r="I21" s="11" t="s">
        <v>557</v>
      </c>
      <c r="J21" s="10" t="s">
        <v>514</v>
      </c>
      <c r="K21" s="11" t="s">
        <v>449</v>
      </c>
      <c r="L21" s="10" t="s">
        <v>449</v>
      </c>
      <c r="M21" s="5" t="s">
        <v>449</v>
      </c>
      <c r="N21" s="5" t="s">
        <v>449</v>
      </c>
      <c r="O21" s="5" t="s">
        <v>449</v>
      </c>
      <c r="P21" s="5" t="s">
        <v>449</v>
      </c>
      <c r="Q21" s="5" t="s">
        <v>837</v>
      </c>
      <c r="R21" s="11" t="s">
        <v>449</v>
      </c>
      <c r="S21" s="10" t="s">
        <v>449</v>
      </c>
      <c r="T21" s="5" t="s">
        <v>647</v>
      </c>
      <c r="U21" s="5" t="s">
        <v>742</v>
      </c>
      <c r="V21" s="5" t="s">
        <v>449</v>
      </c>
      <c r="W21" s="11" t="s">
        <v>449</v>
      </c>
      <c r="X21" s="10"/>
    </row>
    <row r="22" spans="1:24" x14ac:dyDescent="0.35">
      <c r="A22" s="11"/>
      <c r="B22" s="22" t="s">
        <v>1586</v>
      </c>
      <c r="C22" s="23">
        <v>491</v>
      </c>
      <c r="D22" s="24">
        <v>196</v>
      </c>
      <c r="E22" s="25">
        <v>30</v>
      </c>
      <c r="F22" s="25">
        <v>93</v>
      </c>
      <c r="G22" s="25">
        <v>60</v>
      </c>
      <c r="H22" s="25">
        <v>80</v>
      </c>
      <c r="I22" s="26">
        <v>24</v>
      </c>
      <c r="J22" s="24">
        <v>388</v>
      </c>
      <c r="K22" s="26">
        <v>92</v>
      </c>
      <c r="L22" s="24">
        <v>93</v>
      </c>
      <c r="M22" s="25">
        <v>100</v>
      </c>
      <c r="N22" s="25">
        <v>28</v>
      </c>
      <c r="O22" s="25">
        <v>131</v>
      </c>
      <c r="P22" s="25">
        <v>87</v>
      </c>
      <c r="Q22" s="25">
        <v>19</v>
      </c>
      <c r="R22" s="26">
        <v>18</v>
      </c>
      <c r="S22" s="24">
        <v>88</v>
      </c>
      <c r="T22" s="25">
        <v>103</v>
      </c>
      <c r="U22" s="25">
        <v>135</v>
      </c>
      <c r="V22" s="25">
        <v>78</v>
      </c>
      <c r="W22" s="26">
        <v>34</v>
      </c>
      <c r="X22" s="10"/>
    </row>
    <row r="23" spans="1:24" x14ac:dyDescent="0.35">
      <c r="A23" s="11"/>
      <c r="B23" s="22" t="s">
        <v>449</v>
      </c>
      <c r="C23" s="27">
        <v>0.09</v>
      </c>
      <c r="D23" s="28">
        <v>0.1</v>
      </c>
      <c r="E23" s="29">
        <v>7.0000000000000007E-2</v>
      </c>
      <c r="F23" s="29">
        <v>0.09</v>
      </c>
      <c r="G23" s="29">
        <v>0.09</v>
      </c>
      <c r="H23" s="29">
        <v>0.1</v>
      </c>
      <c r="I23" s="30">
        <v>0.06</v>
      </c>
      <c r="J23" s="28">
        <v>0.09</v>
      </c>
      <c r="K23" s="30">
        <v>0.1</v>
      </c>
      <c r="L23" s="28">
        <v>0.09</v>
      </c>
      <c r="M23" s="29">
        <v>0.08</v>
      </c>
      <c r="N23" s="29">
        <v>7.0000000000000007E-2</v>
      </c>
      <c r="O23" s="29">
        <v>0.1</v>
      </c>
      <c r="P23" s="29">
        <v>0.11</v>
      </c>
      <c r="Q23" s="29">
        <v>0.09</v>
      </c>
      <c r="R23" s="30">
        <v>7.0000000000000007E-2</v>
      </c>
      <c r="S23" s="28">
        <v>0.08</v>
      </c>
      <c r="T23" s="29">
        <v>7.0000000000000007E-2</v>
      </c>
      <c r="U23" s="29">
        <v>0.1</v>
      </c>
      <c r="V23" s="29">
        <v>0.15</v>
      </c>
      <c r="W23" s="30">
        <v>0.09</v>
      </c>
      <c r="X23" s="10"/>
    </row>
    <row r="24" spans="1:24" x14ac:dyDescent="0.35">
      <c r="A24" s="11"/>
      <c r="B24" s="22" t="s">
        <v>449</v>
      </c>
      <c r="C24" s="24" t="s">
        <v>561</v>
      </c>
      <c r="D24" s="24" t="s">
        <v>449</v>
      </c>
      <c r="E24" s="25" t="s">
        <v>449</v>
      </c>
      <c r="F24" s="25" t="s">
        <v>449</v>
      </c>
      <c r="G24" s="25" t="s">
        <v>449</v>
      </c>
      <c r="H24" s="25" t="s">
        <v>449</v>
      </c>
      <c r="I24" s="26" t="s">
        <v>449</v>
      </c>
      <c r="J24" s="24" t="s">
        <v>449</v>
      </c>
      <c r="K24" s="26" t="s">
        <v>449</v>
      </c>
      <c r="L24" s="24" t="s">
        <v>449</v>
      </c>
      <c r="M24" s="25" t="s">
        <v>449</v>
      </c>
      <c r="N24" s="25" t="s">
        <v>449</v>
      </c>
      <c r="O24" s="25" t="s">
        <v>449</v>
      </c>
      <c r="P24" s="25" t="s">
        <v>505</v>
      </c>
      <c r="Q24" s="25" t="s">
        <v>449</v>
      </c>
      <c r="R24" s="26" t="s">
        <v>449</v>
      </c>
      <c r="S24" s="24" t="s">
        <v>449</v>
      </c>
      <c r="T24" s="25" t="s">
        <v>449</v>
      </c>
      <c r="U24" s="25" t="s">
        <v>561</v>
      </c>
      <c r="V24" s="25" t="s">
        <v>733</v>
      </c>
      <c r="W24" s="26" t="s">
        <v>449</v>
      </c>
      <c r="X24" s="10"/>
    </row>
    <row r="25" spans="1:24" x14ac:dyDescent="0.35">
      <c r="A25" s="11"/>
      <c r="B25" s="8" t="s">
        <v>1588</v>
      </c>
      <c r="C25" s="9">
        <v>696</v>
      </c>
      <c r="D25" s="10">
        <v>252</v>
      </c>
      <c r="E25" s="5">
        <v>42</v>
      </c>
      <c r="F25" s="5">
        <v>105</v>
      </c>
      <c r="G25" s="5">
        <v>105</v>
      </c>
      <c r="H25" s="5">
        <v>132</v>
      </c>
      <c r="I25" s="11">
        <v>47</v>
      </c>
      <c r="J25" s="10">
        <v>529</v>
      </c>
      <c r="K25" s="11">
        <v>114</v>
      </c>
      <c r="L25" s="10">
        <v>134</v>
      </c>
      <c r="M25" s="5">
        <v>192</v>
      </c>
      <c r="N25" s="5">
        <v>61</v>
      </c>
      <c r="O25" s="5">
        <v>131</v>
      </c>
      <c r="P25" s="5">
        <v>67</v>
      </c>
      <c r="Q25" s="5">
        <v>20</v>
      </c>
      <c r="R25" s="11">
        <v>50</v>
      </c>
      <c r="S25" s="10">
        <v>158</v>
      </c>
      <c r="T25" s="5">
        <v>200</v>
      </c>
      <c r="U25" s="5">
        <v>153</v>
      </c>
      <c r="V25" s="5">
        <v>38</v>
      </c>
      <c r="W25" s="11">
        <v>70</v>
      </c>
      <c r="X25" s="10"/>
    </row>
    <row r="26" spans="1:24" x14ac:dyDescent="0.35">
      <c r="A26" s="11"/>
      <c r="B26" s="8" t="s">
        <v>449</v>
      </c>
      <c r="C26" s="12">
        <v>0.13</v>
      </c>
      <c r="D26" s="13">
        <v>0.12</v>
      </c>
      <c r="E26" s="14">
        <v>0.1</v>
      </c>
      <c r="F26" s="14">
        <v>0.11</v>
      </c>
      <c r="G26" s="14">
        <v>0.15</v>
      </c>
      <c r="H26" s="14">
        <v>0.16</v>
      </c>
      <c r="I26" s="15">
        <v>0.12</v>
      </c>
      <c r="J26" s="13">
        <v>0.12</v>
      </c>
      <c r="K26" s="15">
        <v>0.12</v>
      </c>
      <c r="L26" s="13">
        <v>0.13</v>
      </c>
      <c r="M26" s="14">
        <v>0.16</v>
      </c>
      <c r="N26" s="14">
        <v>0.16</v>
      </c>
      <c r="O26" s="14">
        <v>0.1</v>
      </c>
      <c r="P26" s="14">
        <v>0.09</v>
      </c>
      <c r="Q26" s="14">
        <v>0.1</v>
      </c>
      <c r="R26" s="15">
        <v>0.19</v>
      </c>
      <c r="S26" s="13">
        <v>0.14000000000000001</v>
      </c>
      <c r="T26" s="14">
        <v>0.14000000000000001</v>
      </c>
      <c r="U26" s="14">
        <v>0.11</v>
      </c>
      <c r="V26" s="14">
        <v>7.0000000000000007E-2</v>
      </c>
      <c r="W26" s="15">
        <v>0.18</v>
      </c>
      <c r="X26" s="10"/>
    </row>
    <row r="27" spans="1:24" x14ac:dyDescent="0.35">
      <c r="A27" s="11"/>
      <c r="B27" s="8" t="s">
        <v>449</v>
      </c>
      <c r="C27" s="10" t="s">
        <v>1709</v>
      </c>
      <c r="D27" s="10" t="s">
        <v>449</v>
      </c>
      <c r="E27" s="5" t="s">
        <v>449</v>
      </c>
      <c r="F27" s="5" t="s">
        <v>449</v>
      </c>
      <c r="G27" s="5" t="s">
        <v>614</v>
      </c>
      <c r="H27" s="5" t="s">
        <v>702</v>
      </c>
      <c r="I27" s="11" t="s">
        <v>449</v>
      </c>
      <c r="J27" s="10" t="s">
        <v>449</v>
      </c>
      <c r="K27" s="11" t="s">
        <v>449</v>
      </c>
      <c r="L27" s="10" t="s">
        <v>565</v>
      </c>
      <c r="M27" s="5" t="s">
        <v>877</v>
      </c>
      <c r="N27" s="5" t="s">
        <v>565</v>
      </c>
      <c r="O27" s="5" t="s">
        <v>449</v>
      </c>
      <c r="P27" s="5" t="s">
        <v>449</v>
      </c>
      <c r="Q27" s="5" t="s">
        <v>449</v>
      </c>
      <c r="R27" s="11" t="s">
        <v>877</v>
      </c>
      <c r="S27" s="10" t="s">
        <v>647</v>
      </c>
      <c r="T27" s="5" t="s">
        <v>647</v>
      </c>
      <c r="U27" s="5" t="s">
        <v>647</v>
      </c>
      <c r="V27" s="5" t="s">
        <v>449</v>
      </c>
      <c r="W27" s="11" t="s">
        <v>494</v>
      </c>
      <c r="X27" s="10"/>
    </row>
    <row r="28" spans="1:24" x14ac:dyDescent="0.35">
      <c r="A28" s="11"/>
      <c r="B28" s="22" t="s">
        <v>1580</v>
      </c>
      <c r="C28" s="23">
        <v>502</v>
      </c>
      <c r="D28" s="24">
        <v>210</v>
      </c>
      <c r="E28" s="25">
        <v>32</v>
      </c>
      <c r="F28" s="25">
        <v>109</v>
      </c>
      <c r="G28" s="25">
        <v>55</v>
      </c>
      <c r="H28" s="25">
        <v>57</v>
      </c>
      <c r="I28" s="26">
        <v>32</v>
      </c>
      <c r="J28" s="24">
        <v>436</v>
      </c>
      <c r="K28" s="26">
        <v>53</v>
      </c>
      <c r="L28" s="24">
        <v>81</v>
      </c>
      <c r="M28" s="25">
        <v>124</v>
      </c>
      <c r="N28" s="25">
        <v>35</v>
      </c>
      <c r="O28" s="25">
        <v>119</v>
      </c>
      <c r="P28" s="25">
        <v>89</v>
      </c>
      <c r="Q28" s="25">
        <v>21</v>
      </c>
      <c r="R28" s="26">
        <v>12</v>
      </c>
      <c r="S28" s="24">
        <v>62</v>
      </c>
      <c r="T28" s="25">
        <v>129</v>
      </c>
      <c r="U28" s="25">
        <v>147</v>
      </c>
      <c r="V28" s="25">
        <v>85</v>
      </c>
      <c r="W28" s="26">
        <v>19</v>
      </c>
      <c r="X28" s="10"/>
    </row>
    <row r="29" spans="1:24" x14ac:dyDescent="0.35">
      <c r="A29" s="11"/>
      <c r="B29" s="22" t="s">
        <v>449</v>
      </c>
      <c r="C29" s="27">
        <v>0.09</v>
      </c>
      <c r="D29" s="28">
        <v>0.1</v>
      </c>
      <c r="E29" s="29">
        <v>0.08</v>
      </c>
      <c r="F29" s="29">
        <v>0.11</v>
      </c>
      <c r="G29" s="29">
        <v>0.08</v>
      </c>
      <c r="H29" s="29">
        <v>7.0000000000000007E-2</v>
      </c>
      <c r="I29" s="30">
        <v>0.08</v>
      </c>
      <c r="J29" s="28">
        <v>0.1</v>
      </c>
      <c r="K29" s="30">
        <v>0.06</v>
      </c>
      <c r="L29" s="28">
        <v>0.08</v>
      </c>
      <c r="M29" s="29">
        <v>0.1</v>
      </c>
      <c r="N29" s="29">
        <v>0.09</v>
      </c>
      <c r="O29" s="29">
        <v>0.09</v>
      </c>
      <c r="P29" s="29">
        <v>0.12</v>
      </c>
      <c r="Q29" s="29">
        <v>0.1</v>
      </c>
      <c r="R29" s="30">
        <v>0.04</v>
      </c>
      <c r="S29" s="28">
        <v>0.05</v>
      </c>
      <c r="T29" s="29">
        <v>0.09</v>
      </c>
      <c r="U29" s="29">
        <v>0.11</v>
      </c>
      <c r="V29" s="29">
        <v>0.16</v>
      </c>
      <c r="W29" s="30">
        <v>0.05</v>
      </c>
      <c r="X29" s="10"/>
    </row>
    <row r="30" spans="1:24" x14ac:dyDescent="0.35">
      <c r="A30" s="11"/>
      <c r="B30" s="22" t="s">
        <v>449</v>
      </c>
      <c r="C30" s="24" t="s">
        <v>1706</v>
      </c>
      <c r="D30" s="24" t="s">
        <v>557</v>
      </c>
      <c r="E30" s="25" t="s">
        <v>449</v>
      </c>
      <c r="F30" s="25" t="s">
        <v>680</v>
      </c>
      <c r="G30" s="25" t="s">
        <v>449</v>
      </c>
      <c r="H30" s="25" t="s">
        <v>449</v>
      </c>
      <c r="I30" s="26" t="s">
        <v>449</v>
      </c>
      <c r="J30" s="24" t="s">
        <v>514</v>
      </c>
      <c r="K30" s="26" t="s">
        <v>449</v>
      </c>
      <c r="L30" s="24" t="s">
        <v>449</v>
      </c>
      <c r="M30" s="25" t="s">
        <v>558</v>
      </c>
      <c r="N30" s="25" t="s">
        <v>449</v>
      </c>
      <c r="O30" s="25" t="s">
        <v>449</v>
      </c>
      <c r="P30" s="25" t="s">
        <v>601</v>
      </c>
      <c r="Q30" s="25" t="s">
        <v>449</v>
      </c>
      <c r="R30" s="26" t="s">
        <v>449</v>
      </c>
      <c r="S30" s="24" t="s">
        <v>449</v>
      </c>
      <c r="T30" s="25" t="s">
        <v>842</v>
      </c>
      <c r="U30" s="25" t="s">
        <v>732</v>
      </c>
      <c r="V30" s="25" t="s">
        <v>733</v>
      </c>
      <c r="W30" s="26" t="s">
        <v>449</v>
      </c>
      <c r="X30" s="10"/>
    </row>
    <row r="31" spans="1:24" x14ac:dyDescent="0.35">
      <c r="A31" s="11"/>
      <c r="B31" s="8" t="s">
        <v>1581</v>
      </c>
      <c r="C31" s="9">
        <v>807</v>
      </c>
      <c r="D31" s="10">
        <v>340</v>
      </c>
      <c r="E31" s="5">
        <v>50</v>
      </c>
      <c r="F31" s="5">
        <v>106</v>
      </c>
      <c r="G31" s="5">
        <v>82</v>
      </c>
      <c r="H31" s="5">
        <v>142</v>
      </c>
      <c r="I31" s="11">
        <v>62</v>
      </c>
      <c r="J31" s="10">
        <v>430</v>
      </c>
      <c r="K31" s="11">
        <v>313</v>
      </c>
      <c r="L31" s="10">
        <v>66</v>
      </c>
      <c r="M31" s="5">
        <v>133</v>
      </c>
      <c r="N31" s="5">
        <v>39</v>
      </c>
      <c r="O31" s="5">
        <v>271</v>
      </c>
      <c r="P31" s="5">
        <v>176</v>
      </c>
      <c r="Q31" s="5">
        <v>27</v>
      </c>
      <c r="R31" s="11">
        <v>34</v>
      </c>
      <c r="S31" s="10">
        <v>187</v>
      </c>
      <c r="T31" s="5">
        <v>139</v>
      </c>
      <c r="U31" s="5">
        <v>171</v>
      </c>
      <c r="V31" s="5">
        <v>146</v>
      </c>
      <c r="W31" s="11">
        <v>50</v>
      </c>
      <c r="X31" s="10"/>
    </row>
    <row r="32" spans="1:24" x14ac:dyDescent="0.35">
      <c r="A32" s="11"/>
      <c r="B32" s="8" t="s">
        <v>449</v>
      </c>
      <c r="C32" s="12">
        <v>0.15</v>
      </c>
      <c r="D32" s="13">
        <v>0.17</v>
      </c>
      <c r="E32" s="14">
        <v>0.12</v>
      </c>
      <c r="F32" s="14">
        <v>0.11</v>
      </c>
      <c r="G32" s="14">
        <v>0.12</v>
      </c>
      <c r="H32" s="14">
        <v>0.17</v>
      </c>
      <c r="I32" s="15">
        <v>0.16</v>
      </c>
      <c r="J32" s="13">
        <v>0.1</v>
      </c>
      <c r="K32" s="15">
        <v>0.34</v>
      </c>
      <c r="L32" s="13">
        <v>7.0000000000000007E-2</v>
      </c>
      <c r="M32" s="14">
        <v>0.11</v>
      </c>
      <c r="N32" s="14">
        <v>0.1</v>
      </c>
      <c r="O32" s="14">
        <v>0.2</v>
      </c>
      <c r="P32" s="14">
        <v>0.23</v>
      </c>
      <c r="Q32" s="14">
        <v>0.13</v>
      </c>
      <c r="R32" s="15">
        <v>0.13</v>
      </c>
      <c r="S32" s="13">
        <v>0.17</v>
      </c>
      <c r="T32" s="14">
        <v>0.09</v>
      </c>
      <c r="U32" s="14">
        <v>0.13</v>
      </c>
      <c r="V32" s="14">
        <v>0.28000000000000003</v>
      </c>
      <c r="W32" s="15">
        <v>0.13</v>
      </c>
      <c r="X32" s="10"/>
    </row>
    <row r="33" spans="1:24" x14ac:dyDescent="0.35">
      <c r="A33" s="11"/>
      <c r="B33" s="8" t="s">
        <v>449</v>
      </c>
      <c r="C33" s="10" t="s">
        <v>1707</v>
      </c>
      <c r="D33" s="10" t="s">
        <v>882</v>
      </c>
      <c r="E33" s="5" t="s">
        <v>449</v>
      </c>
      <c r="F33" s="5" t="s">
        <v>449</v>
      </c>
      <c r="G33" s="5" t="s">
        <v>449</v>
      </c>
      <c r="H33" s="5" t="s">
        <v>944</v>
      </c>
      <c r="I33" s="11" t="s">
        <v>614</v>
      </c>
      <c r="J33" s="10" t="s">
        <v>449</v>
      </c>
      <c r="K33" s="11" t="s">
        <v>506</v>
      </c>
      <c r="L33" s="10" t="s">
        <v>449</v>
      </c>
      <c r="M33" s="5" t="s">
        <v>611</v>
      </c>
      <c r="N33" s="5" t="s">
        <v>449</v>
      </c>
      <c r="O33" s="5" t="s">
        <v>834</v>
      </c>
      <c r="P33" s="5" t="s">
        <v>875</v>
      </c>
      <c r="Q33" s="5" t="s">
        <v>611</v>
      </c>
      <c r="R33" s="11" t="s">
        <v>611</v>
      </c>
      <c r="S33" s="10" t="s">
        <v>1514</v>
      </c>
      <c r="T33" s="5" t="s">
        <v>449</v>
      </c>
      <c r="U33" s="5" t="s">
        <v>561</v>
      </c>
      <c r="V33" s="5" t="s">
        <v>733</v>
      </c>
      <c r="W33" s="11" t="s">
        <v>449</v>
      </c>
      <c r="X33" s="10"/>
    </row>
    <row r="34" spans="1:24" x14ac:dyDescent="0.35">
      <c r="A34" s="11"/>
      <c r="B34" s="22" t="s">
        <v>1589</v>
      </c>
      <c r="C34" s="23">
        <v>767</v>
      </c>
      <c r="D34" s="24">
        <v>241</v>
      </c>
      <c r="E34" s="25">
        <v>61</v>
      </c>
      <c r="F34" s="25">
        <v>161</v>
      </c>
      <c r="G34" s="25">
        <v>104</v>
      </c>
      <c r="H34" s="25">
        <v>111</v>
      </c>
      <c r="I34" s="26">
        <v>55</v>
      </c>
      <c r="J34" s="24">
        <v>583</v>
      </c>
      <c r="K34" s="26">
        <v>111</v>
      </c>
      <c r="L34" s="24">
        <v>156</v>
      </c>
      <c r="M34" s="25">
        <v>171</v>
      </c>
      <c r="N34" s="25">
        <v>38</v>
      </c>
      <c r="O34" s="25">
        <v>160</v>
      </c>
      <c r="P34" s="25">
        <v>97</v>
      </c>
      <c r="Q34" s="25">
        <v>46</v>
      </c>
      <c r="R34" s="26">
        <v>48</v>
      </c>
      <c r="S34" s="24">
        <v>165</v>
      </c>
      <c r="T34" s="25">
        <v>221</v>
      </c>
      <c r="U34" s="25">
        <v>158</v>
      </c>
      <c r="V34" s="25">
        <v>47</v>
      </c>
      <c r="W34" s="26">
        <v>77</v>
      </c>
      <c r="X34" s="10"/>
    </row>
    <row r="35" spans="1:24" x14ac:dyDescent="0.35">
      <c r="A35" s="11"/>
      <c r="B35" s="22" t="s">
        <v>449</v>
      </c>
      <c r="C35" s="27">
        <v>0.14000000000000001</v>
      </c>
      <c r="D35" s="28">
        <v>0.12</v>
      </c>
      <c r="E35" s="29">
        <v>0.15</v>
      </c>
      <c r="F35" s="29">
        <v>0.16</v>
      </c>
      <c r="G35" s="29">
        <v>0.15</v>
      </c>
      <c r="H35" s="29">
        <v>0.13</v>
      </c>
      <c r="I35" s="30">
        <v>0.14000000000000001</v>
      </c>
      <c r="J35" s="28">
        <v>0.14000000000000001</v>
      </c>
      <c r="K35" s="30">
        <v>0.12</v>
      </c>
      <c r="L35" s="28">
        <v>0.16</v>
      </c>
      <c r="M35" s="29">
        <v>0.14000000000000001</v>
      </c>
      <c r="N35" s="29">
        <v>0.1</v>
      </c>
      <c r="O35" s="29">
        <v>0.12</v>
      </c>
      <c r="P35" s="29">
        <v>0.13</v>
      </c>
      <c r="Q35" s="29">
        <v>0.22</v>
      </c>
      <c r="R35" s="30">
        <v>0.18</v>
      </c>
      <c r="S35" s="28">
        <v>0.15</v>
      </c>
      <c r="T35" s="29">
        <v>0.15</v>
      </c>
      <c r="U35" s="29">
        <v>0.12</v>
      </c>
      <c r="V35" s="29">
        <v>0.09</v>
      </c>
      <c r="W35" s="29">
        <v>0.19</v>
      </c>
      <c r="X35" s="10"/>
    </row>
    <row r="36" spans="1:24" x14ac:dyDescent="0.35">
      <c r="A36" s="5"/>
      <c r="B36" s="36" t="s">
        <v>449</v>
      </c>
      <c r="C36" s="38" t="s">
        <v>1598</v>
      </c>
      <c r="D36" s="38" t="s">
        <v>449</v>
      </c>
      <c r="E36" s="39" t="s">
        <v>449</v>
      </c>
      <c r="F36" s="39" t="s">
        <v>489</v>
      </c>
      <c r="G36" s="39" t="s">
        <v>449</v>
      </c>
      <c r="H36" s="39" t="s">
        <v>449</v>
      </c>
      <c r="I36" s="40" t="s">
        <v>449</v>
      </c>
      <c r="J36" s="38" t="s">
        <v>449</v>
      </c>
      <c r="K36" s="40" t="s">
        <v>449</v>
      </c>
      <c r="L36" s="38" t="s">
        <v>1599</v>
      </c>
      <c r="M36" s="39" t="s">
        <v>449</v>
      </c>
      <c r="N36" s="39" t="s">
        <v>449</v>
      </c>
      <c r="O36" s="39" t="s">
        <v>449</v>
      </c>
      <c r="P36" s="39" t="s">
        <v>449</v>
      </c>
      <c r="Q36" s="39" t="s">
        <v>1471</v>
      </c>
      <c r="R36" s="40" t="s">
        <v>517</v>
      </c>
      <c r="S36" s="38" t="s">
        <v>647</v>
      </c>
      <c r="T36" s="39" t="s">
        <v>567</v>
      </c>
      <c r="U36" s="39" t="s">
        <v>449</v>
      </c>
      <c r="V36" s="39" t="s">
        <v>449</v>
      </c>
      <c r="W36" s="39" t="s">
        <v>494</v>
      </c>
      <c r="X36" s="10"/>
    </row>
    <row r="37" spans="1:24" x14ac:dyDescent="0.35">
      <c r="B37" s="1" t="s">
        <v>1929</v>
      </c>
    </row>
    <row r="38" spans="1:24" x14ac:dyDescent="0.35">
      <c r="B38" s="1" t="s">
        <v>577</v>
      </c>
    </row>
    <row r="39" spans="1:24" x14ac:dyDescent="0.35">
      <c r="B39" s="1" t="s">
        <v>578</v>
      </c>
    </row>
  </sheetData>
  <hyperlinks>
    <hyperlink ref="C1" location="Index!A172" display="Return to Index" xr:uid="{00000000-0004-0000-A800-000000000000}"/>
  </hyperlinks>
  <pageMargins left="0.7" right="0.7" top="0.75" bottom="0.75" header="0.3" footer="0.3"/>
  <headerFooter>
    <oddHeader>&amp;C&amp;"Aptos"&amp;11&amp;K000000 OFFICIAL - FOR PUBLIC RELEASE&amp;1#_x000D_</oddHeader>
    <oddFooter>&amp;C_x000D_&amp;1#&amp;"Aptos"&amp;11&amp;K000000 OFFICIAL - FOR PUBLIC RELEASE</oddFooter>
  </headerFooter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796509855F7374B871B9681442C6CFD" ma:contentTypeVersion="11" ma:contentTypeDescription="Create a new document." ma:contentTypeScope="" ma:versionID="075fdeaee7463ebbcb58a47c7aeaba16">
  <xsd:schema xmlns:xsd="http://www.w3.org/2001/XMLSchema" xmlns:xs="http://www.w3.org/2001/XMLSchema" xmlns:p="http://schemas.microsoft.com/office/2006/metadata/properties" xmlns:ns2="e20429fb-600a-4928-858a-bb2987a03a6e" xmlns:ns3="39d1718e-4720-4c57-97ce-4929fa728d48" targetNamespace="http://schemas.microsoft.com/office/2006/metadata/properties" ma:root="true" ma:fieldsID="a715725fc9ef3070839325a17969adda" ns2:_="" ns3:_="">
    <xsd:import namespace="e20429fb-600a-4928-858a-bb2987a03a6e"/>
    <xsd:import namespace="39d1718e-4720-4c57-97ce-4929fa728d48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20429fb-600a-4928-858a-bb2987a03a6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120647d-17bd-4a63-9afd-bbea8594aced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9d1718e-4720-4c57-97ce-4929fa728d48" elementFormDefault="qualified">
    <xsd:import namespace="http://schemas.microsoft.com/office/2006/documentManagement/types"/>
    <xsd:import namespace="http://schemas.microsoft.com/office/infopath/2007/PartnerControls"/>
    <xsd:element name="TaxCatchAll" ma:index="17" nillable="true" ma:displayName="Taxonomy Catch All Column" ma:hidden="true" ma:list="{a5a9f2fe-3ae8-427b-aa7a-9ca557d04fa0}" ma:internalName="TaxCatchAll" ma:showField="CatchAllData" ma:web="39d1718e-4720-4c57-97ce-4929fa728d4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e20429fb-600a-4928-858a-bb2987a03a6e">
      <Terms xmlns="http://schemas.microsoft.com/office/infopath/2007/PartnerControls"/>
    </lcf76f155ced4ddcb4097134ff3c332f>
    <TaxCatchAll xmlns="39d1718e-4720-4c57-97ce-4929fa728d48" xsi:nil="true"/>
  </documentManagement>
</p:properties>
</file>

<file path=customXml/itemProps1.xml><?xml version="1.0" encoding="utf-8"?>
<ds:datastoreItem xmlns:ds="http://schemas.openxmlformats.org/officeDocument/2006/customXml" ds:itemID="{46199C82-BA48-4BFC-9C7C-705498C1F1A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20429fb-600a-4928-858a-bb2987a03a6e"/>
    <ds:schemaRef ds:uri="39d1718e-4720-4c57-97ce-4929fa728d4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82018EE-85CD-4894-8949-5A72AE08380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AF7A410-34DD-4E3D-9B58-E8D8D9406CA1}">
  <ds:schemaRefs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schemas.microsoft.com/office/2006/documentManagement/types"/>
    <ds:schemaRef ds:uri="http://purl.org/dc/terms/"/>
    <ds:schemaRef ds:uri="http://www.w3.org/XML/1998/namespace"/>
    <ds:schemaRef ds:uri="http://purl.org/dc/dcmitype/"/>
    <ds:schemaRef ds:uri="http://schemas.microsoft.com/office/infopath/2007/PartnerControls"/>
    <ds:schemaRef ds:uri="39d1718e-4720-4c57-97ce-4929fa728d48"/>
    <ds:schemaRef ds:uri="e20429fb-600a-4928-858a-bb2987a03a6e"/>
  </ds:schemaRefs>
</ds:datastoreItem>
</file>

<file path=docMetadata/LabelInfo.xml><?xml version="1.0" encoding="utf-8"?>
<clbl:labelList xmlns:clbl="http://schemas.microsoft.com/office/2020/mipLabelMetadata">
  <clbl:label id="{dbf2ff9d-e249-40e2-b463-0b922d4f2f25}" enabled="1" method="Privileged" siteId="{fad277c9-c60a-4da1-b5f3-b3b8b34a82f9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167</vt:i4>
      </vt:variant>
    </vt:vector>
  </HeadingPairs>
  <TitlesOfParts>
    <vt:vector size="167" baseType="lpstr">
      <vt:lpstr>Index</vt:lpstr>
      <vt:lpstr>T1</vt:lpstr>
      <vt:lpstr>T2</vt:lpstr>
      <vt:lpstr>T3</vt:lpstr>
      <vt:lpstr>T4</vt:lpstr>
      <vt:lpstr>T5</vt:lpstr>
      <vt:lpstr>T6</vt:lpstr>
      <vt:lpstr>T7</vt:lpstr>
      <vt:lpstr>T8</vt:lpstr>
      <vt:lpstr>T9</vt:lpstr>
      <vt:lpstr>T10</vt:lpstr>
      <vt:lpstr>T11</vt:lpstr>
      <vt:lpstr>T12</vt:lpstr>
      <vt:lpstr>T13</vt:lpstr>
      <vt:lpstr>T14</vt:lpstr>
      <vt:lpstr>T15</vt:lpstr>
      <vt:lpstr>T16</vt:lpstr>
      <vt:lpstr>T17</vt:lpstr>
      <vt:lpstr>T18</vt:lpstr>
      <vt:lpstr>T19</vt:lpstr>
      <vt:lpstr>T20</vt:lpstr>
      <vt:lpstr>T21</vt:lpstr>
      <vt:lpstr>T22</vt:lpstr>
      <vt:lpstr>T23</vt:lpstr>
      <vt:lpstr>T24</vt:lpstr>
      <vt:lpstr>T25</vt:lpstr>
      <vt:lpstr>T26</vt:lpstr>
      <vt:lpstr>T27</vt:lpstr>
      <vt:lpstr>T28</vt:lpstr>
      <vt:lpstr>T29</vt:lpstr>
      <vt:lpstr>T30</vt:lpstr>
      <vt:lpstr>T31</vt:lpstr>
      <vt:lpstr>T32</vt:lpstr>
      <vt:lpstr>T33</vt:lpstr>
      <vt:lpstr>T34</vt:lpstr>
      <vt:lpstr>T35</vt:lpstr>
      <vt:lpstr>T36</vt:lpstr>
      <vt:lpstr>T37</vt:lpstr>
      <vt:lpstr>T38</vt:lpstr>
      <vt:lpstr>T39</vt:lpstr>
      <vt:lpstr>T40</vt:lpstr>
      <vt:lpstr>T41</vt:lpstr>
      <vt:lpstr>T42</vt:lpstr>
      <vt:lpstr>T43</vt:lpstr>
      <vt:lpstr>T44</vt:lpstr>
      <vt:lpstr>T45</vt:lpstr>
      <vt:lpstr>T46</vt:lpstr>
      <vt:lpstr>T47</vt:lpstr>
      <vt:lpstr>T48</vt:lpstr>
      <vt:lpstr>T49</vt:lpstr>
      <vt:lpstr>T50</vt:lpstr>
      <vt:lpstr>T51</vt:lpstr>
      <vt:lpstr>T52</vt:lpstr>
      <vt:lpstr>T53</vt:lpstr>
      <vt:lpstr>T54</vt:lpstr>
      <vt:lpstr>T55</vt:lpstr>
      <vt:lpstr>T56</vt:lpstr>
      <vt:lpstr>T57</vt:lpstr>
      <vt:lpstr>T58</vt:lpstr>
      <vt:lpstr>T59</vt:lpstr>
      <vt:lpstr>T60</vt:lpstr>
      <vt:lpstr>T61</vt:lpstr>
      <vt:lpstr>T62</vt:lpstr>
      <vt:lpstr>T63</vt:lpstr>
      <vt:lpstr>T64</vt:lpstr>
      <vt:lpstr>T65</vt:lpstr>
      <vt:lpstr>T66</vt:lpstr>
      <vt:lpstr>T67</vt:lpstr>
      <vt:lpstr>T68</vt:lpstr>
      <vt:lpstr>T69</vt:lpstr>
      <vt:lpstr>T70</vt:lpstr>
      <vt:lpstr>T71</vt:lpstr>
      <vt:lpstr>T72</vt:lpstr>
      <vt:lpstr>T73</vt:lpstr>
      <vt:lpstr>T74</vt:lpstr>
      <vt:lpstr>T75</vt:lpstr>
      <vt:lpstr>T76</vt:lpstr>
      <vt:lpstr>T77</vt:lpstr>
      <vt:lpstr>T78</vt:lpstr>
      <vt:lpstr>T79</vt:lpstr>
      <vt:lpstr>T80</vt:lpstr>
      <vt:lpstr>T81</vt:lpstr>
      <vt:lpstr>T82</vt:lpstr>
      <vt:lpstr>T83</vt:lpstr>
      <vt:lpstr>T84</vt:lpstr>
      <vt:lpstr>T85</vt:lpstr>
      <vt:lpstr>T86</vt:lpstr>
      <vt:lpstr>T87</vt:lpstr>
      <vt:lpstr>T88</vt:lpstr>
      <vt:lpstr>T89</vt:lpstr>
      <vt:lpstr>T90</vt:lpstr>
      <vt:lpstr>T91</vt:lpstr>
      <vt:lpstr>T92</vt:lpstr>
      <vt:lpstr>T93</vt:lpstr>
      <vt:lpstr>T94</vt:lpstr>
      <vt:lpstr>T95</vt:lpstr>
      <vt:lpstr>T96</vt:lpstr>
      <vt:lpstr>T97</vt:lpstr>
      <vt:lpstr>T98</vt:lpstr>
      <vt:lpstr>T99</vt:lpstr>
      <vt:lpstr>T100</vt:lpstr>
      <vt:lpstr>T101</vt:lpstr>
      <vt:lpstr>T102</vt:lpstr>
      <vt:lpstr>T103</vt:lpstr>
      <vt:lpstr>T104</vt:lpstr>
      <vt:lpstr>T105</vt:lpstr>
      <vt:lpstr>T106</vt:lpstr>
      <vt:lpstr>T107</vt:lpstr>
      <vt:lpstr>T108</vt:lpstr>
      <vt:lpstr>T109</vt:lpstr>
      <vt:lpstr>T110</vt:lpstr>
      <vt:lpstr>T111</vt:lpstr>
      <vt:lpstr>T112</vt:lpstr>
      <vt:lpstr>T113</vt:lpstr>
      <vt:lpstr>T114</vt:lpstr>
      <vt:lpstr>T115</vt:lpstr>
      <vt:lpstr>T116</vt:lpstr>
      <vt:lpstr>T117</vt:lpstr>
      <vt:lpstr>T118</vt:lpstr>
      <vt:lpstr>T119</vt:lpstr>
      <vt:lpstr>T120</vt:lpstr>
      <vt:lpstr>T121</vt:lpstr>
      <vt:lpstr>T122</vt:lpstr>
      <vt:lpstr>T123</vt:lpstr>
      <vt:lpstr>T124</vt:lpstr>
      <vt:lpstr>T125</vt:lpstr>
      <vt:lpstr>T126</vt:lpstr>
      <vt:lpstr>T127</vt:lpstr>
      <vt:lpstr>T128</vt:lpstr>
      <vt:lpstr>T129</vt:lpstr>
      <vt:lpstr>T130</vt:lpstr>
      <vt:lpstr>T131</vt:lpstr>
      <vt:lpstr>T132</vt:lpstr>
      <vt:lpstr>T133</vt:lpstr>
      <vt:lpstr>T134</vt:lpstr>
      <vt:lpstr>T135</vt:lpstr>
      <vt:lpstr>T136</vt:lpstr>
      <vt:lpstr>T137</vt:lpstr>
      <vt:lpstr>T138</vt:lpstr>
      <vt:lpstr>T139</vt:lpstr>
      <vt:lpstr>T140</vt:lpstr>
      <vt:lpstr>T141</vt:lpstr>
      <vt:lpstr>T142</vt:lpstr>
      <vt:lpstr>T143</vt:lpstr>
      <vt:lpstr>T144</vt:lpstr>
      <vt:lpstr>T145</vt:lpstr>
      <vt:lpstr>T146</vt:lpstr>
      <vt:lpstr>T147</vt:lpstr>
      <vt:lpstr>T148</vt:lpstr>
      <vt:lpstr>T149</vt:lpstr>
      <vt:lpstr>T150</vt:lpstr>
      <vt:lpstr>T151</vt:lpstr>
      <vt:lpstr>T152</vt:lpstr>
      <vt:lpstr>T153</vt:lpstr>
      <vt:lpstr>T154</vt:lpstr>
      <vt:lpstr>T155</vt:lpstr>
      <vt:lpstr>T156</vt:lpstr>
      <vt:lpstr>T157</vt:lpstr>
      <vt:lpstr>T158</vt:lpstr>
      <vt:lpstr>T159</vt:lpstr>
      <vt:lpstr>T160</vt:lpstr>
      <vt:lpstr>T161</vt:lpstr>
      <vt:lpstr>T162</vt:lpstr>
      <vt:lpstr>T163</vt:lpstr>
      <vt:lpstr>T164</vt:lpstr>
      <vt:lpstr>T165</vt:lpstr>
      <vt:lpstr>T166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DepartmentforEducation146@Educationgovuk.onmicrosoft.com</dc:creator>
  <cp:lastModifiedBy>ROBINSON, James</cp:lastModifiedBy>
  <dcterms:created xsi:type="dcterms:W3CDTF">2026-06-16T09:25:58Z</dcterms:created>
  <dcterms:modified xsi:type="dcterms:W3CDTF">2026-08-27T10:37:52Z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0x0101001796509855F7374B871B9681442C6CFD</vt:lpwstr>
  </property>
  <property fmtid="{D5CDD505-2E9C-101B-9397-08002B2CF9AE}" pid="3" name="MediaServiceImageTags">
    <vt:lpwstr/>
  </property>
</Properties>
</file>