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228"/>
  <workbookPr updateLinks="never" codeName="ThisWorkbook"/>
  <mc:AlternateContent xmlns:mc="http://schemas.openxmlformats.org/markup-compatibility/2006">
    <mc:Choice Requires="x15">
      <x15ac:absPath xmlns:x15ac="http://schemas.microsoft.com/office/spreadsheetml/2010/11/ac" url="C:\Users\elovegrove\OneDrive - TrIS\GOV.UK\2026\Aug 26\"/>
    </mc:Choice>
  </mc:AlternateContent>
  <xr:revisionPtr revIDLastSave="0" documentId="8_{EE377412-AAC8-48A3-B07D-214CF8E6C28F}" xr6:coauthVersionLast="47" xr6:coauthVersionMax="47" xr10:uidLastSave="{00000000-0000-0000-0000-000000000000}"/>
  <bookViews>
    <workbookView xWindow="-110" yWindow="-110" windowWidth="22780" windowHeight="14540" activeTab="10" xr2:uid="{886A4FFA-FCBE-40A3-98C2-8B12F85E1BEA}"/>
  </bookViews>
  <sheets>
    <sheet name="Table 1" sheetId="80" r:id="rId1"/>
    <sheet name="Table 2" sheetId="81" r:id="rId2"/>
    <sheet name="Table 3" sheetId="82" r:id="rId3"/>
    <sheet name="Table 4" sheetId="89" r:id="rId4"/>
    <sheet name="Table 5" sheetId="90" r:id="rId5"/>
    <sheet name="Table 6" sheetId="91" r:id="rId6"/>
    <sheet name="M1 &amp; M2" sheetId="186" r:id="rId7"/>
    <sheet name="M3 &amp; M4" sheetId="187" r:id="rId8"/>
    <sheet name="M5 &amp; M6" sheetId="188" r:id="rId9"/>
    <sheet name="M7 &amp; M8" sheetId="189" r:id="rId10"/>
    <sheet name="M9 &amp; M10" sheetId="190" r:id="rId11"/>
  </sheets>
  <definedNames>
    <definedName name="area2018">#REF!</definedName>
    <definedName name="_xlnm.Print_Area" localSheetId="6">'M1 &amp; M2'!$A$1:$Z$70</definedName>
    <definedName name="_xlnm.Print_Area" localSheetId="7">'M3 &amp; M4'!$A$1:$Z$69</definedName>
    <definedName name="_xlnm.Print_Area" localSheetId="8">'M5 &amp; M6'!$A$1:$Z$70</definedName>
    <definedName name="_xlnm.Print_Area" localSheetId="9">'M7 &amp; M8'!$A$1:$Z$70</definedName>
    <definedName name="_xlnm.Print_Area" localSheetId="10">'M9 &amp; M10'!$A$1:$Z$70</definedName>
    <definedName name="_xlnm.Print_Area" localSheetId="0">'Table 1'!$B$2:$AA$53</definedName>
    <definedName name="_xlnm.Print_Area" localSheetId="1">'Table 2'!$B$2:$T$53</definedName>
    <definedName name="_xlnm.Print_Area" localSheetId="2">'Table 3'!$B$2:$X$53</definedName>
    <definedName name="_xlnm.Print_Area" localSheetId="3">'Table 4'!$B$2:$X$53</definedName>
    <definedName name="_xlnm.Print_Area" localSheetId="4">'Table 5'!$B$2:$T$53</definedName>
    <definedName name="_xlnm.Print_Area" localSheetId="5">'Table 6'!$B$2:$X$53</definedName>
    <definedName name="range" localSheetId="10">#REF!</definedName>
    <definedName name="range">#REF!</definedName>
    <definedName name="range2" localSheetId="10">#REF!</definedName>
    <definedName name="range2">#REF!</definedName>
    <definedName name="range3" localSheetId="10">#REF!</definedName>
    <definedName name="range3">#REF!</definedName>
    <definedName name="Table2017">#REF!</definedName>
    <definedName name="Table2018">#REF!</definedName>
    <definedName name="Table2019">#REF!</definedName>
    <definedName name="Table2020">#REF!</definedName>
    <definedName name="table2021">#REF!</definedName>
    <definedName name="table2022">#REF!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2963" uniqueCount="128">
  <si>
    <t>Table 2 - 2026: Growth in prices and monetary indicators (% change)</t>
  </si>
  <si>
    <t>Table 3 - 2026: Growth in other selected variables (% change)</t>
  </si>
  <si>
    <t>Table 5 - 2027: Growth in prices and monetary indicators (% change)</t>
  </si>
  <si>
    <t>Table 6 - 2027: Growth in other selected variables (% change)</t>
  </si>
  <si>
    <t>Table M1: Medium-term forecasts for GDP and the GDP deflator</t>
  </si>
  <si>
    <t>Table M2: Medium-term forecasts for domestic demand and net trade contribution</t>
  </si>
  <si>
    <t>Table M3: Medium-term forecasts for CPI and RPI inflation</t>
  </si>
  <si>
    <t>Table M4: Medium-term forecasts for the sterling index and official Bank rate</t>
  </si>
  <si>
    <t>Table M6: Medium-term forecasts for claimant unemployment and average earnings</t>
  </si>
  <si>
    <t>Table M8: Medium-term forecasts for PSNB</t>
  </si>
  <si>
    <t>Table M9: Medium-term forecasts for house price inflation and the output gap</t>
  </si>
  <si>
    <t>Lowest</t>
  </si>
  <si>
    <t>Highest</t>
  </si>
  <si>
    <t>Current account (£bn)</t>
  </si>
  <si>
    <t>Table 1 - 2026: Growth in GDP and its components (% annual growth)</t>
  </si>
  <si>
    <t>GDP</t>
  </si>
  <si>
    <t>Quarterly GDP (QoQ %)</t>
  </si>
  <si>
    <t>Private consumption</t>
  </si>
  <si>
    <t>Government consumption</t>
  </si>
  <si>
    <t>Fixed investment</t>
  </si>
  <si>
    <t>Business Investment</t>
  </si>
  <si>
    <t>Domestic demand</t>
  </si>
  <si>
    <t>Total exports</t>
  </si>
  <si>
    <t>Total imports</t>
  </si>
  <si>
    <t>Net trade (contribution to GDP growth (ppt))</t>
  </si>
  <si>
    <t>Output Gap (as % of potential GDP)</t>
  </si>
  <si>
    <t>Forecasters and dates of forecasts</t>
  </si>
  <si>
    <t>City forecasters</t>
  </si>
  <si>
    <t>2026 Q3</t>
  </si>
  <si>
    <t>2026 Q4</t>
  </si>
  <si>
    <t>Barclays Capital</t>
  </si>
  <si>
    <t>Aug</t>
  </si>
  <si>
    <t>*</t>
  </si>
  <si>
    <t/>
  </si>
  <si>
    <t>-</t>
  </si>
  <si>
    <t>Berenberg</t>
  </si>
  <si>
    <t>June</t>
  </si>
  <si>
    <t>Bloomberg Economics</t>
  </si>
  <si>
    <t>Dec</t>
  </si>
  <si>
    <t>Capital Economics</t>
  </si>
  <si>
    <t>Deutsche Bank</t>
  </si>
  <si>
    <t>EY</t>
  </si>
  <si>
    <t xml:space="preserve">HSBC </t>
  </si>
  <si>
    <t>JP Morgan</t>
  </si>
  <si>
    <t>KPMG</t>
  </si>
  <si>
    <t>Natwest Markets</t>
  </si>
  <si>
    <t>Nomura</t>
  </si>
  <si>
    <t>Pantheon</t>
  </si>
  <si>
    <t>Jul</t>
  </si>
  <si>
    <t>UBS</t>
  </si>
  <si>
    <t>Non-City forecasters</t>
  </si>
  <si>
    <t>British Chambers of Commerce</t>
  </si>
  <si>
    <t>Beacon Economic Forecasting</t>
  </si>
  <si>
    <t>CBI</t>
  </si>
  <si>
    <t>CEBR</t>
  </si>
  <si>
    <t>Experian Economics</t>
  </si>
  <si>
    <t>Heteronomics</t>
  </si>
  <si>
    <t>ICAEW</t>
  </si>
  <si>
    <t>ITEM Club</t>
  </si>
  <si>
    <t>Feb</t>
  </si>
  <si>
    <t>Liverpool Macro Research</t>
  </si>
  <si>
    <t>NIESR</t>
  </si>
  <si>
    <t>Oxford Economics</t>
  </si>
  <si>
    <t>RSM</t>
  </si>
  <si>
    <t>OECD</t>
  </si>
  <si>
    <t>IMF</t>
  </si>
  <si>
    <t>Average of forecasts received in the last 3 months (excludes OBR, IMF and OECD forecasts)</t>
  </si>
  <si>
    <t>Independent</t>
  </si>
  <si>
    <t>Received this month (marked *)</t>
  </si>
  <si>
    <t>City</t>
  </si>
  <si>
    <t>Range of forecasts received in the last 3 months (excludes OBR, IMF and OECD forecasts)</t>
  </si>
  <si>
    <t>Median</t>
  </si>
  <si>
    <t>OBR</t>
  </si>
  <si>
    <t>Mar</t>
  </si>
  <si>
    <t>CPI (Q4 on Q4 year ago, %)</t>
  </si>
  <si>
    <t>RPI (Q4 on Q4 year ago, %)</t>
  </si>
  <si>
    <t>Average earnings (Q4 on Q4 year ago, %)</t>
  </si>
  <si>
    <t>Sterling index (Jan 2005=100)</t>
  </si>
  <si>
    <t>Official Bank rate   (level in Q4, %)</t>
  </si>
  <si>
    <t>Oil price (Brent, $/bbl)</t>
  </si>
  <si>
    <t>Nominal GDP</t>
  </si>
  <si>
    <t>House price inflation (Q4 on Q4 year ago, %)</t>
  </si>
  <si>
    <t>April</t>
  </si>
  <si>
    <t>Real household disposable income</t>
  </si>
  <si>
    <t>Employment growth</t>
  </si>
  <si>
    <t>LFS Unemployment rate (Q4)</t>
  </si>
  <si>
    <t>Claimant unemployment (Q4,millions)</t>
  </si>
  <si>
    <t>Manufacturing output</t>
  </si>
  <si>
    <t>World trade in goods and services</t>
  </si>
  <si>
    <t>Size of APF purchases (Q4, £bn)</t>
  </si>
  <si>
    <t>Productivity (Output per hour)</t>
  </si>
  <si>
    <t>PSNB                              (£bn 2026-27)</t>
  </si>
  <si>
    <t>Table 4 - 2027: Growth in GDP and its components (% annual growth)</t>
  </si>
  <si>
    <t>PSNB                              (£bn 2027-28)</t>
  </si>
  <si>
    <t>2026-27</t>
  </si>
  <si>
    <t>2027-28</t>
  </si>
  <si>
    <t>2028-29</t>
  </si>
  <si>
    <t>2029-30</t>
  </si>
  <si>
    <t>2030-31</t>
  </si>
  <si>
    <t>GDP (percentage change)</t>
  </si>
  <si>
    <t>GDP deflator (percentage change)</t>
  </si>
  <si>
    <t>Nov</t>
  </si>
  <si>
    <t xml:space="preserve"> </t>
  </si>
  <si>
    <t>May</t>
  </si>
  <si>
    <t>Independent average</t>
  </si>
  <si>
    <t>Average of forecasts received this month</t>
  </si>
  <si>
    <t>March</t>
  </si>
  <si>
    <t>Domestic demand (percentage change)</t>
  </si>
  <si>
    <t>Contribution of net trade to GDP growth (ppt)</t>
  </si>
  <si>
    <t>CPI inflation (annual average, per cent)</t>
  </si>
  <si>
    <t>RPI inflation (annual average, per cent)</t>
  </si>
  <si>
    <t>Sterling index (annual average, Jan 2005=100)</t>
  </si>
  <si>
    <t>Official Bank rate (annual average, per cent)</t>
  </si>
  <si>
    <t>Table M5: Medium-term forecasts LFS unemployment</t>
  </si>
  <si>
    <t>LFS Unemployment rate (annual average, per cent)</t>
  </si>
  <si>
    <t>LFS unemployment rate (Q4, per cent)</t>
  </si>
  <si>
    <t>Claimant unemployment (annual average, millions)</t>
  </si>
  <si>
    <t>Average earnings (percentage change)</t>
  </si>
  <si>
    <t>House price inflation (annual average)</t>
  </si>
  <si>
    <t>Table M7: Medium-term forecasts for current account</t>
  </si>
  <si>
    <t>Current account (£ billion)</t>
  </si>
  <si>
    <t>Current account (per cent of nominal GDP)</t>
  </si>
  <si>
    <t>PSNB (£ billion)</t>
  </si>
  <si>
    <t>PSNB (per cent of nominal GDP)</t>
  </si>
  <si>
    <t>House price inflation (annual average, %)</t>
  </si>
  <si>
    <t>Output gap (% of GDP)</t>
  </si>
  <si>
    <t>Table M10: Medium-term forecasts for GDP per worker and Employment growth</t>
  </si>
  <si>
    <t>GDP per worker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_(* #,##0.00_);_(* \(#,##0.00\);_(* &quot;-&quot;??_);_(@_)"/>
    <numFmt numFmtId="165" formatCode="0.0"/>
    <numFmt numFmtId="166" formatCode="0.0000"/>
    <numFmt numFmtId="167" formatCode="0.000"/>
    <numFmt numFmtId="168" formatCode="0.00000"/>
  </numFmts>
  <fonts count="28" x14ac:knownFonts="1">
    <font>
      <sz val="10"/>
      <name val="Arial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Courier"/>
      <family val="3"/>
    </font>
    <font>
      <b/>
      <sz val="10"/>
      <name val="Gill Sans MT"/>
      <family val="2"/>
    </font>
    <font>
      <sz val="10"/>
      <name val="Gill Sans MT"/>
      <family val="2"/>
    </font>
    <font>
      <sz val="16"/>
      <name val="Gill Sans MT"/>
      <family val="2"/>
    </font>
    <font>
      <b/>
      <sz val="16"/>
      <color indexed="24"/>
      <name val="Gill Sans MT"/>
      <family val="2"/>
    </font>
    <font>
      <sz val="10"/>
      <color indexed="24"/>
      <name val="Gill Sans MT"/>
      <family val="2"/>
    </font>
    <font>
      <sz val="10"/>
      <name val="Arial"/>
      <family val="2"/>
    </font>
    <font>
      <u/>
      <sz val="10"/>
      <color indexed="12"/>
      <name val="Arial"/>
      <family val="2"/>
    </font>
    <font>
      <b/>
      <sz val="16"/>
      <color indexed="24"/>
      <name val="Humnst777 Cn BT"/>
      <family val="2"/>
    </font>
    <font>
      <b/>
      <sz val="10"/>
      <name val="Humnst777 Lt BT"/>
      <family val="2"/>
    </font>
    <font>
      <sz val="10"/>
      <name val="Humnst777 Lt BT"/>
      <family val="2"/>
    </font>
    <font>
      <b/>
      <sz val="10"/>
      <color indexed="24"/>
      <name val="Humnst777 Lt BT"/>
      <family val="2"/>
    </font>
    <font>
      <u/>
      <sz val="11"/>
      <color theme="10"/>
      <name val="Calibri"/>
      <family val="2"/>
      <scheme val="minor"/>
    </font>
    <font>
      <b/>
      <sz val="10"/>
      <color rgb="FFFF0000"/>
      <name val="Humnst777 Lt BT"/>
      <family val="2"/>
    </font>
    <font>
      <sz val="8"/>
      <name val="Arial"/>
      <family val="2"/>
    </font>
    <font>
      <b/>
      <sz val="10"/>
      <color rgb="FFC00000"/>
      <name val="Humnst777 Lt BT"/>
      <family val="2"/>
    </font>
    <font>
      <b/>
      <sz val="11"/>
      <name val="Gill Sans MT"/>
      <family val="2"/>
    </font>
    <font>
      <b/>
      <sz val="12"/>
      <name val="Gill Sans MT"/>
      <family val="2"/>
    </font>
    <font>
      <sz val="11"/>
      <name val="Gill Sans MT"/>
      <family val="2"/>
    </font>
    <font>
      <b/>
      <sz val="10"/>
      <color theme="1"/>
      <name val="Humnst777 Lt BT"/>
      <family val="2"/>
    </font>
    <font>
      <b/>
      <sz val="10"/>
      <name val="Arial"/>
      <family val="2"/>
    </font>
    <font>
      <b/>
      <sz val="16"/>
      <color rgb="FFC41200"/>
      <name val="Humnst777 Cn BT"/>
      <family val="2"/>
    </font>
    <font>
      <sz val="8"/>
      <name val="Arial"/>
      <family val="2"/>
    </font>
    <font>
      <b/>
      <i/>
      <u/>
      <sz val="10"/>
      <name val="Gill Sans MT"/>
      <family val="2"/>
    </font>
  </fonts>
  <fills count="4">
    <fill>
      <patternFill patternType="none"/>
    </fill>
    <fill>
      <patternFill patternType="gray125"/>
    </fill>
    <fill>
      <patternFill patternType="solid">
        <fgColor rgb="FFF9E5E7"/>
        <bgColor indexed="64"/>
      </patternFill>
    </fill>
    <fill>
      <patternFill patternType="solid">
        <fgColor rgb="FFF9E5E7"/>
        <bgColor rgb="FF000000"/>
      </patternFill>
    </fill>
  </fills>
  <borders count="28">
    <border>
      <left/>
      <right/>
      <top/>
      <bottom/>
      <diagonal/>
    </border>
    <border>
      <left/>
      <right/>
      <top style="thin">
        <color indexed="24"/>
      </top>
      <bottom/>
      <diagonal/>
    </border>
    <border>
      <left/>
      <right/>
      <top/>
      <bottom style="thin">
        <color indexed="24"/>
      </bottom>
      <diagonal/>
    </border>
    <border>
      <left/>
      <right/>
      <top style="thin">
        <color indexed="24"/>
      </top>
      <bottom style="thin">
        <color indexed="24"/>
      </bottom>
      <diagonal/>
    </border>
    <border>
      <left style="thin">
        <color rgb="FFC00000"/>
      </left>
      <right/>
      <top style="thin">
        <color rgb="FFC00000"/>
      </top>
      <bottom/>
      <diagonal/>
    </border>
    <border>
      <left/>
      <right/>
      <top style="thin">
        <color rgb="FFC00000"/>
      </top>
      <bottom/>
      <diagonal/>
    </border>
    <border>
      <left/>
      <right style="thin">
        <color rgb="FFC00000"/>
      </right>
      <top style="thin">
        <color rgb="FFC00000"/>
      </top>
      <bottom/>
      <diagonal/>
    </border>
    <border>
      <left style="thin">
        <color rgb="FFC00000"/>
      </left>
      <right/>
      <top/>
      <bottom/>
      <diagonal/>
    </border>
    <border>
      <left/>
      <right style="thin">
        <color rgb="FFC00000"/>
      </right>
      <top/>
      <bottom/>
      <diagonal/>
    </border>
    <border>
      <left style="thin">
        <color rgb="FFC00000"/>
      </left>
      <right/>
      <top/>
      <bottom style="thin">
        <color rgb="FFC00000"/>
      </bottom>
      <diagonal/>
    </border>
    <border>
      <left/>
      <right/>
      <top/>
      <bottom style="thin">
        <color rgb="FFC00000"/>
      </bottom>
      <diagonal/>
    </border>
    <border>
      <left/>
      <right style="thin">
        <color rgb="FFC00000"/>
      </right>
      <top/>
      <bottom style="thin">
        <color rgb="FFC00000"/>
      </bottom>
      <diagonal/>
    </border>
    <border>
      <left/>
      <right style="thin">
        <color rgb="FFC00000"/>
      </right>
      <top/>
      <bottom style="thin">
        <color indexed="24"/>
      </bottom>
      <diagonal/>
    </border>
    <border>
      <left style="thin">
        <color rgb="FFC00000"/>
      </left>
      <right/>
      <top style="thin">
        <color indexed="24"/>
      </top>
      <bottom style="thin">
        <color indexed="24"/>
      </bottom>
      <diagonal/>
    </border>
    <border>
      <left/>
      <right style="thin">
        <color rgb="FFC00000"/>
      </right>
      <top style="thin">
        <color indexed="24"/>
      </top>
      <bottom style="thin">
        <color indexed="24"/>
      </bottom>
      <diagonal/>
    </border>
    <border>
      <left/>
      <right/>
      <top style="thin">
        <color rgb="FFC00000"/>
      </top>
      <bottom style="thin">
        <color indexed="24"/>
      </bottom>
      <diagonal/>
    </border>
    <border>
      <left/>
      <right style="thin">
        <color rgb="FFC00000"/>
      </right>
      <top style="thin">
        <color rgb="FFC00000"/>
      </top>
      <bottom style="thin">
        <color indexed="24"/>
      </bottom>
      <diagonal/>
    </border>
    <border>
      <left/>
      <right/>
      <top style="thin">
        <color rgb="FFC00000"/>
      </top>
      <bottom style="thin">
        <color rgb="FFC00000"/>
      </bottom>
      <diagonal/>
    </border>
    <border>
      <left/>
      <right style="thin">
        <color rgb="FFC00000"/>
      </right>
      <top style="thin">
        <color rgb="FFC00000"/>
      </top>
      <bottom style="thin">
        <color rgb="FFC00000"/>
      </bottom>
      <diagonal/>
    </border>
    <border>
      <left/>
      <right style="thin">
        <color rgb="FFC00000"/>
      </right>
      <top style="thin">
        <color indexed="24"/>
      </top>
      <bottom/>
      <diagonal/>
    </border>
    <border>
      <left/>
      <right/>
      <top style="thin">
        <color indexed="24"/>
      </top>
      <bottom style="thin">
        <color rgb="FFC00000"/>
      </bottom>
      <diagonal/>
    </border>
    <border>
      <left/>
      <right style="thin">
        <color rgb="FFC00000"/>
      </right>
      <top style="thin">
        <color indexed="24"/>
      </top>
      <bottom style="thin">
        <color rgb="FFC00000"/>
      </bottom>
      <diagonal/>
    </border>
    <border>
      <left style="thin">
        <color rgb="FFC00000"/>
      </left>
      <right/>
      <top style="thin">
        <color indexed="24"/>
      </top>
      <bottom/>
      <diagonal/>
    </border>
    <border>
      <left style="thin">
        <color rgb="FFC00000"/>
      </left>
      <right/>
      <top style="thin">
        <color indexed="24"/>
      </top>
      <bottom style="thin">
        <color rgb="FFC00000"/>
      </bottom>
      <diagonal/>
    </border>
    <border>
      <left style="thin">
        <color rgb="FFC00000"/>
      </left>
      <right/>
      <top style="thin">
        <color rgb="FFC00000"/>
      </top>
      <bottom style="thin">
        <color indexed="24"/>
      </bottom>
      <diagonal/>
    </border>
    <border>
      <left style="thin">
        <color rgb="FFC00000"/>
      </left>
      <right/>
      <top/>
      <bottom style="thin">
        <color indexed="24"/>
      </bottom>
      <diagonal/>
    </border>
    <border>
      <left style="thin">
        <color rgb="FFC00000"/>
      </left>
      <right/>
      <top style="thin">
        <color rgb="FFC00000"/>
      </top>
      <bottom style="thin">
        <color rgb="FFC00000"/>
      </bottom>
      <diagonal/>
    </border>
    <border>
      <left style="thin">
        <color indexed="64"/>
      </left>
      <right/>
      <top/>
      <bottom style="thin">
        <color indexed="24"/>
      </bottom>
      <diagonal/>
    </border>
  </borders>
  <cellStyleXfs count="10">
    <xf numFmtId="0" fontId="0" fillId="0" borderId="0"/>
    <xf numFmtId="0" fontId="11" fillId="0" borderId="0" applyNumberFormat="0" applyFill="0" applyBorder="0" applyAlignment="0" applyProtection="0">
      <alignment vertical="top"/>
      <protection locked="0"/>
    </xf>
    <xf numFmtId="0" fontId="10" fillId="0" borderId="0"/>
    <xf numFmtId="0" fontId="4" fillId="0" borderId="0"/>
    <xf numFmtId="0" fontId="3" fillId="0" borderId="0"/>
    <xf numFmtId="0" fontId="16" fillId="0" borderId="0" applyNumberFormat="0" applyFill="0" applyBorder="0" applyAlignment="0" applyProtection="0"/>
    <xf numFmtId="0" fontId="2" fillId="0" borderId="0"/>
    <xf numFmtId="0" fontId="1" fillId="0" borderId="0"/>
    <xf numFmtId="164" fontId="10" fillId="0" borderId="0" applyFont="0" applyFill="0" applyBorder="0" applyAlignment="0" applyProtection="0"/>
    <xf numFmtId="0" fontId="10" fillId="0" borderId="0"/>
  </cellStyleXfs>
  <cellXfs count="406">
    <xf numFmtId="0" fontId="0" fillId="0" borderId="0" xfId="0"/>
    <xf numFmtId="0" fontId="6" fillId="0" borderId="0" xfId="0" applyFont="1"/>
    <xf numFmtId="165" fontId="6" fillId="0" borderId="0" xfId="0" applyNumberFormat="1" applyFont="1"/>
    <xf numFmtId="2" fontId="6" fillId="0" borderId="0" xfId="0" applyNumberFormat="1" applyFont="1"/>
    <xf numFmtId="0" fontId="6" fillId="0" borderId="0" xfId="2" applyFont="1"/>
    <xf numFmtId="0" fontId="6" fillId="0" borderId="0" xfId="2" applyFont="1" applyAlignment="1">
      <alignment horizontal="left"/>
    </xf>
    <xf numFmtId="0" fontId="6" fillId="0" borderId="0" xfId="2" applyFont="1" applyAlignment="1">
      <alignment horizontal="right"/>
    </xf>
    <xf numFmtId="0" fontId="6" fillId="0" borderId="0" xfId="2" applyFont="1" applyAlignment="1">
      <alignment horizontal="center"/>
    </xf>
    <xf numFmtId="2" fontId="6" fillId="0" borderId="0" xfId="2" applyNumberFormat="1" applyFont="1"/>
    <xf numFmtId="165" fontId="6" fillId="0" borderId="0" xfId="2" applyNumberFormat="1" applyFont="1"/>
    <xf numFmtId="0" fontId="5" fillId="0" borderId="0" xfId="2" applyFont="1" applyAlignment="1">
      <alignment horizontal="center"/>
    </xf>
    <xf numFmtId="0" fontId="5" fillId="0" borderId="0" xfId="2" applyFont="1"/>
    <xf numFmtId="165" fontId="5" fillId="0" borderId="0" xfId="2" applyNumberFormat="1" applyFont="1" applyAlignment="1">
      <alignment horizontal="right"/>
    </xf>
    <xf numFmtId="165" fontId="5" fillId="0" borderId="0" xfId="2" applyNumberFormat="1" applyFont="1" applyAlignment="1">
      <alignment horizontal="left"/>
    </xf>
    <xf numFmtId="0" fontId="5" fillId="0" borderId="0" xfId="2" applyFont="1" applyAlignment="1">
      <alignment horizontal="left"/>
    </xf>
    <xf numFmtId="2" fontId="5" fillId="0" borderId="0" xfId="2" applyNumberFormat="1" applyFont="1" applyAlignment="1">
      <alignment horizontal="right"/>
    </xf>
    <xf numFmtId="0" fontId="5" fillId="0" borderId="0" xfId="2" applyFont="1" applyAlignment="1">
      <alignment horizontal="right"/>
    </xf>
    <xf numFmtId="17" fontId="5" fillId="0" borderId="0" xfId="2" applyNumberFormat="1" applyFont="1" applyAlignment="1">
      <alignment horizontal="center"/>
    </xf>
    <xf numFmtId="0" fontId="13" fillId="0" borderId="0" xfId="2" applyFont="1" applyAlignment="1">
      <alignment horizontal="right"/>
    </xf>
    <xf numFmtId="0" fontId="13" fillId="0" borderId="0" xfId="2" applyFont="1" applyAlignment="1">
      <alignment horizontal="left"/>
    </xf>
    <xf numFmtId="165" fontId="13" fillId="0" borderId="0" xfId="3" quotePrefix="1" applyNumberFormat="1" applyFont="1" applyAlignment="1">
      <alignment horizontal="right"/>
    </xf>
    <xf numFmtId="165" fontId="13" fillId="0" borderId="0" xfId="3" quotePrefix="1" applyNumberFormat="1" applyFont="1" applyAlignment="1">
      <alignment horizontal="left"/>
    </xf>
    <xf numFmtId="165" fontId="13" fillId="0" borderId="0" xfId="3" applyNumberFormat="1" applyFont="1" applyAlignment="1">
      <alignment horizontal="left"/>
    </xf>
    <xf numFmtId="165" fontId="13" fillId="0" borderId="0" xfId="0" applyNumberFormat="1" applyFont="1" applyAlignment="1">
      <alignment horizontal="right"/>
    </xf>
    <xf numFmtId="165" fontId="13" fillId="0" borderId="0" xfId="2" applyNumberFormat="1" applyFont="1" applyAlignment="1">
      <alignment horizontal="right"/>
    </xf>
    <xf numFmtId="2" fontId="13" fillId="0" borderId="0" xfId="3" quotePrefix="1" applyNumberFormat="1" applyFont="1" applyAlignment="1">
      <alignment horizontal="right"/>
    </xf>
    <xf numFmtId="2" fontId="13" fillId="0" borderId="0" xfId="0" applyNumberFormat="1" applyFont="1" applyAlignment="1">
      <alignment horizontal="right"/>
    </xf>
    <xf numFmtId="0" fontId="13" fillId="0" borderId="0" xfId="2" applyFont="1" applyAlignment="1">
      <alignment horizontal="center"/>
    </xf>
    <xf numFmtId="2" fontId="13" fillId="0" borderId="0" xfId="2" applyNumberFormat="1" applyFont="1" applyAlignment="1">
      <alignment horizontal="right"/>
    </xf>
    <xf numFmtId="0" fontId="6" fillId="0" borderId="8" xfId="2" applyFont="1" applyBorder="1"/>
    <xf numFmtId="0" fontId="12" fillId="0" borderId="0" xfId="2" applyFont="1" applyAlignment="1">
      <alignment horizontal="left"/>
    </xf>
    <xf numFmtId="165" fontId="13" fillId="0" borderId="0" xfId="3" applyNumberFormat="1" applyFont="1" applyAlignment="1">
      <alignment horizontal="right"/>
    </xf>
    <xf numFmtId="0" fontId="13" fillId="2" borderId="0" xfId="2" applyFont="1" applyFill="1" applyAlignment="1">
      <alignment horizontal="right"/>
    </xf>
    <xf numFmtId="0" fontId="13" fillId="2" borderId="0" xfId="2" applyFont="1" applyFill="1" applyAlignment="1">
      <alignment horizontal="left"/>
    </xf>
    <xf numFmtId="0" fontId="13" fillId="2" borderId="3" xfId="2" applyFont="1" applyFill="1" applyBorder="1" applyAlignment="1">
      <alignment horizontal="right"/>
    </xf>
    <xf numFmtId="0" fontId="13" fillId="0" borderId="2" xfId="2" applyFont="1" applyBorder="1" applyAlignment="1">
      <alignment horizontal="right"/>
    </xf>
    <xf numFmtId="0" fontId="13" fillId="0" borderId="2" xfId="2" applyFont="1" applyBorder="1" applyAlignment="1">
      <alignment horizontal="left"/>
    </xf>
    <xf numFmtId="165" fontId="13" fillId="2" borderId="3" xfId="0" applyNumberFormat="1" applyFont="1" applyFill="1" applyBorder="1" applyAlignment="1">
      <alignment horizontal="right"/>
    </xf>
    <xf numFmtId="0" fontId="15" fillId="0" borderId="2" xfId="0" applyFont="1" applyBorder="1" applyAlignment="1">
      <alignment horizontal="right"/>
    </xf>
    <xf numFmtId="0" fontId="15" fillId="0" borderId="2" xfId="0" applyFont="1" applyBorder="1" applyAlignment="1">
      <alignment horizontal="left"/>
    </xf>
    <xf numFmtId="165" fontId="15" fillId="0" borderId="2" xfId="0" quotePrefix="1" applyNumberFormat="1" applyFont="1" applyBorder="1"/>
    <xf numFmtId="0" fontId="14" fillId="0" borderId="2" xfId="0" applyFont="1" applyBorder="1"/>
    <xf numFmtId="0" fontId="15" fillId="0" borderId="2" xfId="0" quotePrefix="1" applyFont="1" applyBorder="1"/>
    <xf numFmtId="165" fontId="15" fillId="0" borderId="2" xfId="0" applyNumberFormat="1" applyFont="1" applyBorder="1" applyAlignment="1">
      <alignment horizontal="right"/>
    </xf>
    <xf numFmtId="165" fontId="15" fillId="0" borderId="2" xfId="0" applyNumberFormat="1" applyFont="1" applyBorder="1"/>
    <xf numFmtId="49" fontId="15" fillId="0" borderId="2" xfId="0" applyNumberFormat="1" applyFont="1" applyBorder="1" applyAlignment="1">
      <alignment horizontal="left"/>
    </xf>
    <xf numFmtId="0" fontId="15" fillId="0" borderId="2" xfId="0" applyFont="1" applyBorder="1"/>
    <xf numFmtId="165" fontId="13" fillId="0" borderId="0" xfId="2" applyNumberFormat="1" applyFont="1" applyAlignment="1">
      <alignment horizontal="center"/>
    </xf>
    <xf numFmtId="2" fontId="13" fillId="2" borderId="3" xfId="2" applyNumberFormat="1" applyFont="1" applyFill="1" applyBorder="1" applyAlignment="1">
      <alignment horizontal="right"/>
    </xf>
    <xf numFmtId="2" fontId="13" fillId="0" borderId="2" xfId="2" applyNumberFormat="1" applyFont="1" applyBorder="1" applyAlignment="1">
      <alignment horizontal="right"/>
    </xf>
    <xf numFmtId="165" fontId="13" fillId="0" borderId="0" xfId="0" applyNumberFormat="1" applyFont="1" applyAlignment="1">
      <alignment horizontal="left"/>
    </xf>
    <xf numFmtId="14" fontId="5" fillId="0" borderId="0" xfId="2" applyNumberFormat="1" applyFont="1"/>
    <xf numFmtId="165" fontId="15" fillId="0" borderId="0" xfId="0" quotePrefix="1" applyNumberFormat="1" applyFont="1"/>
    <xf numFmtId="2" fontId="15" fillId="0" borderId="0" xfId="0" applyNumberFormat="1" applyFont="1"/>
    <xf numFmtId="0" fontId="13" fillId="2" borderId="5" xfId="2" applyFont="1" applyFill="1" applyBorder="1" applyAlignment="1">
      <alignment horizontal="right"/>
    </xf>
    <xf numFmtId="0" fontId="13" fillId="0" borderId="8" xfId="2" applyFont="1" applyBorder="1" applyAlignment="1">
      <alignment horizontal="left"/>
    </xf>
    <xf numFmtId="0" fontId="13" fillId="2" borderId="14" xfId="2" applyFont="1" applyFill="1" applyBorder="1" applyAlignment="1">
      <alignment horizontal="left"/>
    </xf>
    <xf numFmtId="165" fontId="13" fillId="0" borderId="8" xfId="3" quotePrefix="1" applyNumberFormat="1" applyFont="1" applyBorder="1" applyAlignment="1">
      <alignment horizontal="left"/>
    </xf>
    <xf numFmtId="0" fontId="13" fillId="0" borderId="12" xfId="2" applyFont="1" applyBorder="1" applyAlignment="1">
      <alignment horizontal="left"/>
    </xf>
    <xf numFmtId="0" fontId="5" fillId="0" borderId="0" xfId="0" applyFont="1"/>
    <xf numFmtId="165" fontId="13" fillId="0" borderId="5" xfId="2" applyNumberFormat="1" applyFont="1" applyBorder="1" applyAlignment="1">
      <alignment horizontal="right"/>
    </xf>
    <xf numFmtId="165" fontId="13" fillId="0" borderId="8" xfId="2" applyNumberFormat="1" applyFont="1" applyBorder="1" applyAlignment="1">
      <alignment horizontal="right"/>
    </xf>
    <xf numFmtId="0" fontId="5" fillId="0" borderId="0" xfId="0" applyFont="1" applyAlignment="1">
      <alignment horizontal="center"/>
    </xf>
    <xf numFmtId="0" fontId="13" fillId="2" borderId="24" xfId="2" applyFont="1" applyFill="1" applyBorder="1" applyAlignment="1">
      <alignment horizontal="left"/>
    </xf>
    <xf numFmtId="0" fontId="13" fillId="2" borderId="15" xfId="2" applyFont="1" applyFill="1" applyBorder="1" applyAlignment="1">
      <alignment horizontal="right"/>
    </xf>
    <xf numFmtId="0" fontId="13" fillId="2" borderId="15" xfId="2" applyFont="1" applyFill="1" applyBorder="1" applyAlignment="1">
      <alignment horizontal="left"/>
    </xf>
    <xf numFmtId="0" fontId="13" fillId="2" borderId="16" xfId="2" applyFont="1" applyFill="1" applyBorder="1" applyAlignment="1">
      <alignment horizontal="left"/>
    </xf>
    <xf numFmtId="0" fontId="13" fillId="0" borderId="7" xfId="2" applyFont="1" applyBorder="1" applyAlignment="1">
      <alignment horizontal="left"/>
    </xf>
    <xf numFmtId="165" fontId="13" fillId="0" borderId="8" xfId="3" quotePrefix="1" applyNumberFormat="1" applyFont="1" applyBorder="1" applyAlignment="1">
      <alignment horizontal="right"/>
    </xf>
    <xf numFmtId="0" fontId="13" fillId="0" borderId="25" xfId="2" applyFont="1" applyBorder="1" applyAlignment="1">
      <alignment horizontal="left"/>
    </xf>
    <xf numFmtId="165" fontId="17" fillId="0" borderId="8" xfId="2" applyNumberFormat="1" applyFont="1" applyBorder="1" applyAlignment="1">
      <alignment horizontal="left"/>
    </xf>
    <xf numFmtId="0" fontId="17" fillId="0" borderId="8" xfId="2" applyFont="1" applyBorder="1" applyAlignment="1">
      <alignment horizontal="left"/>
    </xf>
    <xf numFmtId="0" fontId="17" fillId="0" borderId="12" xfId="2" applyFont="1" applyBorder="1" applyAlignment="1">
      <alignment horizontal="left"/>
    </xf>
    <xf numFmtId="0" fontId="13" fillId="0" borderId="19" xfId="2" applyFont="1" applyBorder="1" applyAlignment="1">
      <alignment horizontal="left"/>
    </xf>
    <xf numFmtId="165" fontId="17" fillId="0" borderId="8" xfId="0" applyNumberFormat="1" applyFont="1" applyBorder="1" applyAlignment="1">
      <alignment horizontal="right"/>
    </xf>
    <xf numFmtId="0" fontId="15" fillId="0" borderId="25" xfId="2" applyFont="1" applyBorder="1" applyAlignment="1">
      <alignment horizontal="left"/>
    </xf>
    <xf numFmtId="0" fontId="13" fillId="2" borderId="7" xfId="2" applyFont="1" applyFill="1" applyBorder="1" applyAlignment="1">
      <alignment horizontal="left"/>
    </xf>
    <xf numFmtId="0" fontId="13" fillId="2" borderId="9" xfId="2" applyFont="1" applyFill="1" applyBorder="1" applyAlignment="1">
      <alignment horizontal="left"/>
    </xf>
    <xf numFmtId="0" fontId="13" fillId="2" borderId="10" xfId="2" applyFont="1" applyFill="1" applyBorder="1" applyAlignment="1">
      <alignment horizontal="right"/>
    </xf>
    <xf numFmtId="0" fontId="13" fillId="2" borderId="5" xfId="2" applyFont="1" applyFill="1" applyBorder="1" applyAlignment="1">
      <alignment horizontal="left"/>
    </xf>
    <xf numFmtId="0" fontId="13" fillId="0" borderId="8" xfId="2" applyFont="1" applyBorder="1" applyAlignment="1">
      <alignment horizontal="right"/>
    </xf>
    <xf numFmtId="0" fontId="13" fillId="2" borderId="14" xfId="2" applyFont="1" applyFill="1" applyBorder="1" applyAlignment="1">
      <alignment horizontal="right"/>
    </xf>
    <xf numFmtId="165" fontId="5" fillId="0" borderId="0" xfId="2" applyNumberFormat="1" applyFont="1"/>
    <xf numFmtId="0" fontId="13" fillId="2" borderId="10" xfId="2" applyFont="1" applyFill="1" applyBorder="1" applyAlignment="1">
      <alignment horizontal="center" textRotation="90" wrapText="1" shrinkToFit="1"/>
    </xf>
    <xf numFmtId="0" fontId="13" fillId="0" borderId="4" xfId="2" applyFont="1" applyBorder="1" applyAlignment="1">
      <alignment horizontal="left"/>
    </xf>
    <xf numFmtId="165" fontId="13" fillId="0" borderId="6" xfId="2" applyNumberFormat="1" applyFont="1" applyBorder="1" applyAlignment="1">
      <alignment horizontal="right"/>
    </xf>
    <xf numFmtId="165" fontId="13" fillId="0" borderId="8" xfId="2" applyNumberFormat="1" applyFont="1" applyBorder="1" applyAlignment="1">
      <alignment horizontal="left"/>
    </xf>
    <xf numFmtId="0" fontId="15" fillId="0" borderId="12" xfId="2" applyFont="1" applyBorder="1" applyAlignment="1">
      <alignment horizontal="center"/>
    </xf>
    <xf numFmtId="165" fontId="13" fillId="2" borderId="14" xfId="0" applyNumberFormat="1" applyFont="1" applyFill="1" applyBorder="1" applyAlignment="1">
      <alignment horizontal="right"/>
    </xf>
    <xf numFmtId="0" fontId="15" fillId="0" borderId="12" xfId="0" applyFont="1" applyBorder="1" applyAlignment="1">
      <alignment horizontal="left"/>
    </xf>
    <xf numFmtId="165" fontId="13" fillId="0" borderId="0" xfId="3" quotePrefix="1" applyNumberFormat="1" applyFont="1" applyAlignment="1">
      <alignment horizontal="center"/>
    </xf>
    <xf numFmtId="2" fontId="13" fillId="0" borderId="0" xfId="3" quotePrefix="1" applyNumberFormat="1" applyFont="1" applyAlignment="1">
      <alignment horizontal="center"/>
    </xf>
    <xf numFmtId="2" fontId="13" fillId="0" borderId="0" xfId="2" applyNumberFormat="1" applyFont="1" applyAlignment="1">
      <alignment horizontal="center"/>
    </xf>
    <xf numFmtId="0" fontId="13" fillId="2" borderId="3" xfId="2" applyFont="1" applyFill="1" applyBorder="1" applyAlignment="1">
      <alignment horizontal="center"/>
    </xf>
    <xf numFmtId="0" fontId="13" fillId="0" borderId="5" xfId="2" applyFont="1" applyBorder="1" applyAlignment="1">
      <alignment horizontal="center"/>
    </xf>
    <xf numFmtId="0" fontId="13" fillId="0" borderId="2" xfId="2" applyFont="1" applyBorder="1" applyAlignment="1">
      <alignment horizontal="center"/>
    </xf>
    <xf numFmtId="165" fontId="13" fillId="0" borderId="8" xfId="3" quotePrefix="1" applyNumberFormat="1" applyFont="1" applyBorder="1" applyAlignment="1">
      <alignment horizontal="center"/>
    </xf>
    <xf numFmtId="0" fontId="13" fillId="0" borderId="21" xfId="2" applyFont="1" applyBorder="1" applyAlignment="1">
      <alignment horizontal="left"/>
    </xf>
    <xf numFmtId="165" fontId="13" fillId="0" borderId="0" xfId="3" applyNumberFormat="1" applyFont="1" applyAlignment="1">
      <alignment horizontal="center"/>
    </xf>
    <xf numFmtId="0" fontId="7" fillId="2" borderId="4" xfId="2" applyFont="1" applyFill="1" applyBorder="1" applyAlignment="1">
      <alignment horizontal="left"/>
    </xf>
    <xf numFmtId="0" fontId="13" fillId="0" borderId="0" xfId="2" applyFont="1" applyAlignment="1">
      <alignment horizontal="center" vertical="center"/>
    </xf>
    <xf numFmtId="165" fontId="13" fillId="0" borderId="0" xfId="2" applyNumberFormat="1" applyFont="1" applyAlignment="1">
      <alignment horizontal="center" vertical="center"/>
    </xf>
    <xf numFmtId="0" fontId="15" fillId="0" borderId="2" xfId="0" applyFont="1" applyBorder="1" applyAlignment="1">
      <alignment horizontal="center"/>
    </xf>
    <xf numFmtId="0" fontId="13" fillId="2" borderId="13" xfId="2" applyFont="1" applyFill="1" applyBorder="1" applyAlignment="1">
      <alignment horizontal="left"/>
    </xf>
    <xf numFmtId="0" fontId="13" fillId="2" borderId="3" xfId="2" applyFont="1" applyFill="1" applyBorder="1" applyAlignment="1">
      <alignment horizontal="left"/>
    </xf>
    <xf numFmtId="0" fontId="8" fillId="0" borderId="5" xfId="2" applyFont="1" applyBorder="1" applyAlignment="1">
      <alignment horizontal="left"/>
    </xf>
    <xf numFmtId="0" fontId="8" fillId="0" borderId="6" xfId="2" applyFont="1" applyBorder="1" applyAlignment="1">
      <alignment horizontal="left"/>
    </xf>
    <xf numFmtId="0" fontId="5" fillId="0" borderId="9" xfId="2" applyFont="1" applyBorder="1" applyAlignment="1">
      <alignment horizontal="left"/>
    </xf>
    <xf numFmtId="0" fontId="5" fillId="0" borderId="10" xfId="2" applyFont="1" applyBorder="1" applyAlignment="1">
      <alignment horizontal="right"/>
    </xf>
    <xf numFmtId="0" fontId="5" fillId="0" borderId="10" xfId="2" applyFont="1" applyBorder="1" applyAlignment="1">
      <alignment horizontal="left"/>
    </xf>
    <xf numFmtId="0" fontId="5" fillId="0" borderId="11" xfId="2" applyFont="1" applyBorder="1" applyAlignment="1">
      <alignment horizontal="left"/>
    </xf>
    <xf numFmtId="165" fontId="13" fillId="0" borderId="8" xfId="0" applyNumberFormat="1" applyFont="1" applyBorder="1" applyAlignment="1">
      <alignment horizontal="right"/>
    </xf>
    <xf numFmtId="0" fontId="5" fillId="0" borderId="9" xfId="2" applyFont="1" applyBorder="1" applyAlignment="1">
      <alignment horizontal="right"/>
    </xf>
    <xf numFmtId="2" fontId="5" fillId="0" borderId="10" xfId="2" applyNumberFormat="1" applyFont="1" applyBorder="1" applyAlignment="1">
      <alignment horizontal="right"/>
    </xf>
    <xf numFmtId="0" fontId="5" fillId="0" borderId="11" xfId="2" applyFont="1" applyBorder="1" applyAlignment="1">
      <alignment horizontal="right"/>
    </xf>
    <xf numFmtId="0" fontId="5" fillId="0" borderId="5" xfId="2" applyFont="1" applyBorder="1" applyAlignment="1">
      <alignment horizontal="left"/>
    </xf>
    <xf numFmtId="0" fontId="5" fillId="0" borderId="6" xfId="2" applyFont="1" applyBorder="1" applyAlignment="1">
      <alignment horizontal="left"/>
    </xf>
    <xf numFmtId="0" fontId="5" fillId="0" borderId="11" xfId="2" applyFont="1" applyBorder="1"/>
    <xf numFmtId="0" fontId="13" fillId="0" borderId="12" xfId="2" applyFont="1" applyBorder="1" applyAlignment="1">
      <alignment horizontal="right"/>
    </xf>
    <xf numFmtId="165" fontId="13" fillId="0" borderId="12" xfId="0" applyNumberFormat="1" applyFont="1" applyBorder="1" applyAlignment="1">
      <alignment horizontal="right"/>
    </xf>
    <xf numFmtId="0" fontId="15" fillId="0" borderId="12" xfId="0" applyFont="1" applyBorder="1" applyAlignment="1">
      <alignment horizontal="right"/>
    </xf>
    <xf numFmtId="14" fontId="5" fillId="0" borderId="10" xfId="2" applyNumberFormat="1" applyFont="1" applyBorder="1"/>
    <xf numFmtId="165" fontId="5" fillId="0" borderId="0" xfId="2" applyNumberFormat="1" applyFont="1" applyAlignment="1">
      <alignment horizontal="center"/>
    </xf>
    <xf numFmtId="1" fontId="5" fillId="0" borderId="0" xfId="2" applyNumberFormat="1" applyFont="1"/>
    <xf numFmtId="2" fontId="5" fillId="0" borderId="0" xfId="2" applyNumberFormat="1" applyFont="1" applyAlignment="1">
      <alignment horizontal="center"/>
    </xf>
    <xf numFmtId="165" fontId="6" fillId="0" borderId="0" xfId="2" applyNumberFormat="1" applyFont="1" applyAlignment="1">
      <alignment horizontal="center"/>
    </xf>
    <xf numFmtId="0" fontId="10" fillId="0" borderId="0" xfId="2"/>
    <xf numFmtId="165" fontId="13" fillId="0" borderId="11" xfId="2" applyNumberFormat="1" applyFont="1" applyBorder="1" applyAlignment="1">
      <alignment horizontal="center"/>
    </xf>
    <xf numFmtId="165" fontId="13" fillId="0" borderId="10" xfId="2" applyNumberFormat="1" applyFont="1" applyBorder="1" applyAlignment="1">
      <alignment horizontal="center"/>
    </xf>
    <xf numFmtId="165" fontId="13" fillId="0" borderId="9" xfId="2" applyNumberFormat="1" applyFont="1" applyBorder="1" applyAlignment="1">
      <alignment horizontal="center"/>
    </xf>
    <xf numFmtId="165" fontId="13" fillId="0" borderId="8" xfId="2" applyNumberFormat="1" applyFont="1" applyBorder="1" applyAlignment="1">
      <alignment horizontal="center"/>
    </xf>
    <xf numFmtId="165" fontId="13" fillId="0" borderId="7" xfId="2" applyNumberFormat="1" applyFont="1" applyBorder="1" applyAlignment="1">
      <alignment horizontal="center"/>
    </xf>
    <xf numFmtId="0" fontId="14" fillId="0" borderId="6" xfId="2" applyFont="1" applyBorder="1" applyAlignment="1">
      <alignment horizontal="center"/>
    </xf>
    <xf numFmtId="165" fontId="13" fillId="0" borderId="5" xfId="2" applyNumberFormat="1" applyFont="1" applyBorder="1" applyAlignment="1">
      <alignment horizontal="center"/>
    </xf>
    <xf numFmtId="165" fontId="13" fillId="0" borderId="4" xfId="2" applyNumberFormat="1" applyFont="1" applyBorder="1" applyAlignment="1">
      <alignment horizontal="center"/>
    </xf>
    <xf numFmtId="0" fontId="14" fillId="0" borderId="8" xfId="2" applyFont="1" applyBorder="1" applyAlignment="1">
      <alignment horizontal="center"/>
    </xf>
    <xf numFmtId="165" fontId="13" fillId="2" borderId="17" xfId="2" applyNumberFormat="1" applyFont="1" applyFill="1" applyBorder="1" applyAlignment="1">
      <alignment horizontal="center"/>
    </xf>
    <xf numFmtId="165" fontId="13" fillId="2" borderId="3" xfId="2" applyNumberFormat="1" applyFont="1" applyFill="1" applyBorder="1" applyAlignment="1">
      <alignment horizontal="center"/>
    </xf>
    <xf numFmtId="165" fontId="13" fillId="2" borderId="13" xfId="2" applyNumberFormat="1" applyFont="1" applyFill="1" applyBorder="1" applyAlignment="1">
      <alignment horizontal="center"/>
    </xf>
    <xf numFmtId="0" fontId="14" fillId="2" borderId="12" xfId="2" applyFont="1" applyFill="1" applyBorder="1" applyAlignment="1">
      <alignment horizontal="right"/>
    </xf>
    <xf numFmtId="0" fontId="14" fillId="2" borderId="8" xfId="2" applyFont="1" applyFill="1" applyBorder="1" applyAlignment="1">
      <alignment horizontal="center"/>
    </xf>
    <xf numFmtId="0" fontId="13" fillId="2" borderId="0" xfId="2" applyFont="1" applyFill="1" applyAlignment="1">
      <alignment horizontal="center"/>
    </xf>
    <xf numFmtId="0" fontId="14" fillId="2" borderId="7" xfId="2" applyFont="1" applyFill="1" applyBorder="1" applyAlignment="1">
      <alignment horizontal="center"/>
    </xf>
    <xf numFmtId="0" fontId="14" fillId="2" borderId="5" xfId="2" applyFont="1" applyFill="1" applyBorder="1" applyAlignment="1">
      <alignment horizontal="center"/>
    </xf>
    <xf numFmtId="0" fontId="13" fillId="2" borderId="5" xfId="2" applyFont="1" applyFill="1" applyBorder="1" applyAlignment="1">
      <alignment horizontal="center"/>
    </xf>
    <xf numFmtId="0" fontId="12" fillId="0" borderId="0" xfId="2" applyFont="1" applyAlignment="1">
      <alignment horizontal="center"/>
    </xf>
    <xf numFmtId="165" fontId="20" fillId="0" borderId="0" xfId="2" applyNumberFormat="1" applyFont="1" applyAlignment="1">
      <alignment horizontal="center"/>
    </xf>
    <xf numFmtId="0" fontId="14" fillId="0" borderId="8" xfId="2" applyFont="1" applyBorder="1"/>
    <xf numFmtId="0" fontId="14" fillId="2" borderId="14" xfId="2" applyFont="1" applyFill="1" applyBorder="1"/>
    <xf numFmtId="0" fontId="14" fillId="2" borderId="3" xfId="2" applyFont="1" applyFill="1" applyBorder="1"/>
    <xf numFmtId="165" fontId="13" fillId="2" borderId="3" xfId="2" applyNumberFormat="1" applyFont="1" applyFill="1" applyBorder="1" applyAlignment="1">
      <alignment horizontal="right"/>
    </xf>
    <xf numFmtId="165" fontId="13" fillId="2" borderId="13" xfId="2" applyNumberFormat="1" applyFont="1" applyFill="1" applyBorder="1" applyAlignment="1">
      <alignment horizontal="right"/>
    </xf>
    <xf numFmtId="0" fontId="14" fillId="2" borderId="8" xfId="2" applyFont="1" applyFill="1" applyBorder="1" applyAlignment="1">
      <alignment horizontal="left"/>
    </xf>
    <xf numFmtId="0" fontId="14" fillId="2" borderId="7" xfId="2" applyFont="1" applyFill="1" applyBorder="1" applyAlignment="1">
      <alignment horizontal="left"/>
    </xf>
    <xf numFmtId="0" fontId="9" fillId="0" borderId="0" xfId="2" applyFont="1"/>
    <xf numFmtId="0" fontId="9" fillId="0" borderId="0" xfId="2" applyFont="1" applyAlignment="1">
      <alignment horizontal="left"/>
    </xf>
    <xf numFmtId="1" fontId="5" fillId="0" borderId="0" xfId="2" applyNumberFormat="1" applyFont="1" applyAlignment="1">
      <alignment horizontal="right"/>
    </xf>
    <xf numFmtId="0" fontId="21" fillId="0" borderId="0" xfId="2" applyFont="1" applyAlignment="1">
      <alignment horizontal="center" wrapText="1"/>
    </xf>
    <xf numFmtId="2" fontId="14" fillId="0" borderId="8" xfId="2" applyNumberFormat="1" applyFont="1" applyBorder="1" applyAlignment="1">
      <alignment horizontal="center"/>
    </xf>
    <xf numFmtId="2" fontId="13" fillId="0" borderId="10" xfId="2" applyNumberFormat="1" applyFont="1" applyBorder="1" applyAlignment="1">
      <alignment horizontal="center"/>
    </xf>
    <xf numFmtId="165" fontId="13" fillId="0" borderId="10" xfId="3" quotePrefix="1" applyNumberFormat="1" applyFont="1" applyBorder="1" applyAlignment="1">
      <alignment horizontal="center"/>
    </xf>
    <xf numFmtId="0" fontId="14" fillId="0" borderId="11" xfId="2" applyFont="1" applyBorder="1" applyAlignment="1">
      <alignment horizontal="center"/>
    </xf>
    <xf numFmtId="0" fontId="13" fillId="0" borderId="10" xfId="2" applyFont="1" applyBorder="1" applyAlignment="1">
      <alignment horizontal="center"/>
    </xf>
    <xf numFmtId="165" fontId="13" fillId="2" borderId="20" xfId="2" applyNumberFormat="1" applyFont="1" applyFill="1" applyBorder="1" applyAlignment="1">
      <alignment horizontal="center"/>
    </xf>
    <xf numFmtId="0" fontId="14" fillId="0" borderId="0" xfId="2" applyFont="1"/>
    <xf numFmtId="0" fontId="14" fillId="2" borderId="8" xfId="2" applyFont="1" applyFill="1" applyBorder="1"/>
    <xf numFmtId="0" fontId="14" fillId="2" borderId="7" xfId="2" applyFont="1" applyFill="1" applyBorder="1"/>
    <xf numFmtId="0" fontId="12" fillId="0" borderId="0" xfId="2" applyFont="1" applyAlignment="1">
      <alignment horizontal="right"/>
    </xf>
    <xf numFmtId="0" fontId="14" fillId="0" borderId="6" xfId="2" applyFont="1" applyBorder="1"/>
    <xf numFmtId="165" fontId="13" fillId="0" borderId="11" xfId="2" applyNumberFormat="1" applyFont="1" applyBorder="1" applyAlignment="1">
      <alignment horizontal="right"/>
    </xf>
    <xf numFmtId="0" fontId="13" fillId="0" borderId="8" xfId="2" applyFont="1" applyBorder="1"/>
    <xf numFmtId="0" fontId="13" fillId="0" borderId="6" xfId="2" applyFont="1" applyBorder="1"/>
    <xf numFmtId="0" fontId="13" fillId="2" borderId="8" xfId="2" applyFont="1" applyFill="1" applyBorder="1"/>
    <xf numFmtId="0" fontId="14" fillId="2" borderId="5" xfId="2" applyFont="1" applyFill="1" applyBorder="1" applyAlignment="1">
      <alignment horizontal="right"/>
    </xf>
    <xf numFmtId="1" fontId="5" fillId="0" borderId="0" xfId="2" applyNumberFormat="1" applyFont="1" applyAlignment="1">
      <alignment horizontal="left"/>
    </xf>
    <xf numFmtId="0" fontId="21" fillId="0" borderId="0" xfId="2" applyFont="1" applyAlignment="1">
      <alignment horizontal="left" wrapText="1"/>
    </xf>
    <xf numFmtId="165" fontId="13" fillId="2" borderId="10" xfId="2" applyNumberFormat="1" applyFont="1" applyFill="1" applyBorder="1" applyAlignment="1">
      <alignment horizontal="center"/>
    </xf>
    <xf numFmtId="0" fontId="22" fillId="0" borderId="0" xfId="2" applyFont="1"/>
    <xf numFmtId="0" fontId="13" fillId="0" borderId="5" xfId="2" applyFont="1" applyBorder="1" applyAlignment="1">
      <alignment horizontal="center" vertical="center"/>
    </xf>
    <xf numFmtId="1" fontId="13" fillId="0" borderId="0" xfId="3" quotePrefix="1" applyNumberFormat="1" applyFont="1" applyAlignment="1">
      <alignment horizontal="right"/>
    </xf>
    <xf numFmtId="1" fontId="13" fillId="2" borderId="3" xfId="2" applyNumberFormat="1" applyFont="1" applyFill="1" applyBorder="1" applyAlignment="1">
      <alignment horizontal="right"/>
    </xf>
    <xf numFmtId="1" fontId="13" fillId="0" borderId="0" xfId="2" applyNumberFormat="1" applyFont="1" applyAlignment="1">
      <alignment horizontal="right"/>
    </xf>
    <xf numFmtId="1" fontId="13" fillId="0" borderId="2" xfId="2" applyNumberFormat="1" applyFont="1" applyBorder="1" applyAlignment="1">
      <alignment horizontal="right"/>
    </xf>
    <xf numFmtId="165" fontId="13" fillId="2" borderId="3" xfId="2" applyNumberFormat="1" applyFont="1" applyFill="1" applyBorder="1" applyAlignment="1">
      <alignment horizontal="left"/>
    </xf>
    <xf numFmtId="0" fontId="13" fillId="2" borderId="23" xfId="2" applyFont="1" applyFill="1" applyBorder="1" applyAlignment="1">
      <alignment horizontal="left"/>
    </xf>
    <xf numFmtId="0" fontId="13" fillId="2" borderId="20" xfId="2" applyFont="1" applyFill="1" applyBorder="1" applyAlignment="1">
      <alignment horizontal="right"/>
    </xf>
    <xf numFmtId="0" fontId="13" fillId="2" borderId="20" xfId="2" applyFont="1" applyFill="1" applyBorder="1" applyAlignment="1">
      <alignment horizontal="left"/>
    </xf>
    <xf numFmtId="0" fontId="13" fillId="2" borderId="21" xfId="2" applyFont="1" applyFill="1" applyBorder="1" applyAlignment="1">
      <alignment horizontal="right"/>
    </xf>
    <xf numFmtId="0" fontId="13" fillId="0" borderId="5" xfId="2" applyFont="1" applyBorder="1" applyAlignment="1">
      <alignment horizontal="right"/>
    </xf>
    <xf numFmtId="0" fontId="13" fillId="0" borderId="5" xfId="2" applyFont="1" applyBorder="1" applyAlignment="1">
      <alignment horizontal="left"/>
    </xf>
    <xf numFmtId="165" fontId="13" fillId="0" borderId="6" xfId="3" applyNumberFormat="1" applyFont="1" applyBorder="1" applyAlignment="1">
      <alignment horizontal="center"/>
    </xf>
    <xf numFmtId="0" fontId="13" fillId="0" borderId="9" xfId="2" applyFont="1" applyBorder="1" applyAlignment="1">
      <alignment horizontal="left"/>
    </xf>
    <xf numFmtId="0" fontId="13" fillId="0" borderId="10" xfId="2" applyFont="1" applyBorder="1" applyAlignment="1">
      <alignment horizontal="right"/>
    </xf>
    <xf numFmtId="0" fontId="13" fillId="2" borderId="17" xfId="2" applyFont="1" applyFill="1" applyBorder="1" applyAlignment="1">
      <alignment horizontal="right"/>
    </xf>
    <xf numFmtId="0" fontId="13" fillId="2" borderId="17" xfId="2" applyFont="1" applyFill="1" applyBorder="1" applyAlignment="1">
      <alignment horizontal="center"/>
    </xf>
    <xf numFmtId="0" fontId="13" fillId="2" borderId="17" xfId="2" applyFont="1" applyFill="1" applyBorder="1" applyAlignment="1">
      <alignment horizontal="center" vertical="center"/>
    </xf>
    <xf numFmtId="2" fontId="13" fillId="0" borderId="5" xfId="2" applyNumberFormat="1" applyFont="1" applyBorder="1" applyAlignment="1">
      <alignment horizontal="right"/>
    </xf>
    <xf numFmtId="0" fontId="13" fillId="0" borderId="10" xfId="2" applyFont="1" applyBorder="1" applyAlignment="1">
      <alignment horizontal="center" vertical="center"/>
    </xf>
    <xf numFmtId="165" fontId="13" fillId="0" borderId="10" xfId="3" quotePrefix="1" applyNumberFormat="1" applyFont="1" applyBorder="1" applyAlignment="1">
      <alignment horizontal="right"/>
    </xf>
    <xf numFmtId="165" fontId="13" fillId="0" borderId="10" xfId="3" quotePrefix="1" applyNumberFormat="1" applyFont="1" applyBorder="1" applyAlignment="1">
      <alignment horizontal="left"/>
    </xf>
    <xf numFmtId="0" fontId="13" fillId="0" borderId="10" xfId="2" applyFont="1" applyBorder="1" applyAlignment="1">
      <alignment horizontal="left"/>
    </xf>
    <xf numFmtId="2" fontId="13" fillId="0" borderId="10" xfId="3" quotePrefix="1" applyNumberFormat="1" applyFont="1" applyBorder="1" applyAlignment="1">
      <alignment horizontal="right"/>
    </xf>
    <xf numFmtId="165" fontId="13" fillId="0" borderId="11" xfId="3" quotePrefix="1" applyNumberFormat="1" applyFont="1" applyBorder="1" applyAlignment="1">
      <alignment horizontal="right"/>
    </xf>
    <xf numFmtId="0" fontId="13" fillId="0" borderId="11" xfId="2" applyFont="1" applyBorder="1" applyAlignment="1">
      <alignment horizontal="left"/>
    </xf>
    <xf numFmtId="165" fontId="13" fillId="0" borderId="10" xfId="2" applyNumberFormat="1" applyFont="1" applyBorder="1" applyAlignment="1">
      <alignment horizontal="center" vertical="center"/>
    </xf>
    <xf numFmtId="165" fontId="13" fillId="0" borderId="10" xfId="3" applyNumberFormat="1" applyFont="1" applyBorder="1" applyAlignment="1">
      <alignment horizontal="center"/>
    </xf>
    <xf numFmtId="0" fontId="13" fillId="2" borderId="0" xfId="2" applyFont="1" applyFill="1" applyAlignment="1">
      <alignment horizontal="center" vertical="center"/>
    </xf>
    <xf numFmtId="2" fontId="13" fillId="2" borderId="0" xfId="2" applyNumberFormat="1" applyFont="1" applyFill="1" applyAlignment="1">
      <alignment horizontal="right"/>
    </xf>
    <xf numFmtId="0" fontId="13" fillId="2" borderId="8" xfId="2" applyFont="1" applyFill="1" applyBorder="1" applyAlignment="1">
      <alignment horizontal="right"/>
    </xf>
    <xf numFmtId="165" fontId="13" fillId="0" borderId="5" xfId="0" applyNumberFormat="1" applyFont="1" applyBorder="1" applyAlignment="1">
      <alignment horizontal="right"/>
    </xf>
    <xf numFmtId="2" fontId="13" fillId="0" borderId="5" xfId="0" applyNumberFormat="1" applyFont="1" applyBorder="1" applyAlignment="1">
      <alignment horizontal="right"/>
    </xf>
    <xf numFmtId="165" fontId="13" fillId="0" borderId="6" xfId="0" applyNumberFormat="1" applyFont="1" applyBorder="1" applyAlignment="1">
      <alignment horizontal="right"/>
    </xf>
    <xf numFmtId="166" fontId="13" fillId="0" borderId="11" xfId="0" applyNumberFormat="1" applyFont="1" applyBorder="1" applyAlignment="1">
      <alignment horizontal="right"/>
    </xf>
    <xf numFmtId="165" fontId="13" fillId="2" borderId="0" xfId="0" applyNumberFormat="1" applyFont="1" applyFill="1" applyAlignment="1">
      <alignment horizontal="right"/>
    </xf>
    <xf numFmtId="165" fontId="13" fillId="2" borderId="8" xfId="0" applyNumberFormat="1" applyFont="1" applyFill="1" applyBorder="1" applyAlignment="1">
      <alignment horizontal="right"/>
    </xf>
    <xf numFmtId="0" fontId="15" fillId="0" borderId="9" xfId="2" applyFont="1" applyBorder="1" applyAlignment="1">
      <alignment horizontal="left"/>
    </xf>
    <xf numFmtId="0" fontId="15" fillId="0" borderId="10" xfId="0" applyFont="1" applyBorder="1" applyAlignment="1">
      <alignment horizontal="center"/>
    </xf>
    <xf numFmtId="0" fontId="15" fillId="0" borderId="10" xfId="0" applyFont="1" applyBorder="1" applyAlignment="1">
      <alignment horizontal="left"/>
    </xf>
    <xf numFmtId="0" fontId="15" fillId="0" borderId="10" xfId="0" applyFont="1" applyBorder="1" applyAlignment="1">
      <alignment horizontal="center" vertical="center"/>
    </xf>
    <xf numFmtId="165" fontId="15" fillId="0" borderId="10" xfId="0" quotePrefix="1" applyNumberFormat="1" applyFont="1" applyBorder="1"/>
    <xf numFmtId="0" fontId="14" fillId="0" borderId="10" xfId="0" applyFont="1" applyBorder="1"/>
    <xf numFmtId="0" fontId="15" fillId="0" borderId="10" xfId="0" quotePrefix="1" applyFont="1" applyBorder="1"/>
    <xf numFmtId="165" fontId="15" fillId="0" borderId="10" xfId="0" applyNumberFormat="1" applyFont="1" applyBorder="1"/>
    <xf numFmtId="165" fontId="15" fillId="0" borderId="10" xfId="0" applyNumberFormat="1" applyFont="1" applyBorder="1" applyAlignment="1">
      <alignment horizontal="right"/>
    </xf>
    <xf numFmtId="49" fontId="15" fillId="0" borderId="10" xfId="0" applyNumberFormat="1" applyFont="1" applyBorder="1" applyAlignment="1">
      <alignment horizontal="left"/>
    </xf>
    <xf numFmtId="2" fontId="15" fillId="0" borderId="10" xfId="0" applyNumberFormat="1" applyFont="1" applyBorder="1"/>
    <xf numFmtId="0" fontId="15" fillId="0" borderId="10" xfId="0" applyFont="1" applyBorder="1"/>
    <xf numFmtId="165" fontId="15" fillId="0" borderId="11" xfId="0" applyNumberFormat="1" applyFont="1" applyBorder="1" applyAlignment="1">
      <alignment horizontal="right"/>
    </xf>
    <xf numFmtId="0" fontId="14" fillId="0" borderId="10" xfId="0" applyFont="1" applyBorder="1" applyAlignment="1">
      <alignment horizontal="center"/>
    </xf>
    <xf numFmtId="0" fontId="13" fillId="2" borderId="8" xfId="2" applyFont="1" applyFill="1" applyBorder="1" applyAlignment="1">
      <alignment horizontal="left"/>
    </xf>
    <xf numFmtId="165" fontId="17" fillId="0" borderId="6" xfId="2" applyNumberFormat="1" applyFont="1" applyBorder="1" applyAlignment="1">
      <alignment horizontal="left"/>
    </xf>
    <xf numFmtId="0" fontId="17" fillId="0" borderId="11" xfId="2" applyFont="1" applyBorder="1" applyAlignment="1">
      <alignment horizontal="center"/>
    </xf>
    <xf numFmtId="0" fontId="13" fillId="2" borderId="26" xfId="2" applyFont="1" applyFill="1" applyBorder="1" applyAlignment="1">
      <alignment horizontal="left"/>
    </xf>
    <xf numFmtId="0" fontId="13" fillId="2" borderId="17" xfId="2" applyFont="1" applyFill="1" applyBorder="1" applyAlignment="1">
      <alignment horizontal="left"/>
    </xf>
    <xf numFmtId="0" fontId="13" fillId="2" borderId="18" xfId="2" applyFont="1" applyFill="1" applyBorder="1" applyAlignment="1">
      <alignment horizontal="left"/>
    </xf>
    <xf numFmtId="0" fontId="13" fillId="2" borderId="22" xfId="2" applyFont="1" applyFill="1" applyBorder="1" applyAlignment="1">
      <alignment horizontal="left"/>
    </xf>
    <xf numFmtId="0" fontId="13" fillId="2" borderId="1" xfId="2" applyFont="1" applyFill="1" applyBorder="1" applyAlignment="1">
      <alignment horizontal="center"/>
    </xf>
    <xf numFmtId="0" fontId="13" fillId="2" borderId="1" xfId="2" applyFont="1" applyFill="1" applyBorder="1" applyAlignment="1">
      <alignment horizontal="left"/>
    </xf>
    <xf numFmtId="0" fontId="13" fillId="2" borderId="1" xfId="2" applyFont="1" applyFill="1" applyBorder="1" applyAlignment="1">
      <alignment horizontal="right"/>
    </xf>
    <xf numFmtId="2" fontId="13" fillId="2" borderId="1" xfId="2" applyNumberFormat="1" applyFont="1" applyFill="1" applyBorder="1" applyAlignment="1">
      <alignment horizontal="right"/>
    </xf>
    <xf numFmtId="165" fontId="13" fillId="0" borderId="5" xfId="0" applyNumberFormat="1" applyFont="1" applyBorder="1" applyAlignment="1">
      <alignment horizontal="left"/>
    </xf>
    <xf numFmtId="0" fontId="5" fillId="0" borderId="26" xfId="2" applyFont="1" applyBorder="1" applyAlignment="1">
      <alignment horizontal="right"/>
    </xf>
    <xf numFmtId="0" fontId="5" fillId="0" borderId="17" xfId="2" applyFont="1" applyBorder="1" applyAlignment="1">
      <alignment horizontal="right"/>
    </xf>
    <xf numFmtId="0" fontId="5" fillId="0" borderId="17" xfId="2" applyFont="1" applyBorder="1"/>
    <xf numFmtId="0" fontId="5" fillId="0" borderId="18" xfId="2" applyFont="1" applyBorder="1"/>
    <xf numFmtId="165" fontId="19" fillId="0" borderId="17" xfId="2" applyNumberFormat="1" applyFont="1" applyBorder="1" applyAlignment="1">
      <alignment horizontal="center"/>
    </xf>
    <xf numFmtId="165" fontId="19" fillId="0" borderId="18" xfId="2" applyNumberFormat="1" applyFont="1" applyBorder="1" applyAlignment="1">
      <alignment horizontal="center"/>
    </xf>
    <xf numFmtId="165" fontId="13" fillId="0" borderId="8" xfId="3" applyNumberFormat="1" applyFont="1" applyBorder="1" applyAlignment="1">
      <alignment horizontal="center"/>
    </xf>
    <xf numFmtId="165" fontId="13" fillId="0" borderId="8" xfId="3" applyNumberFormat="1" applyFont="1" applyBorder="1" applyAlignment="1">
      <alignment horizontal="right"/>
    </xf>
    <xf numFmtId="165" fontId="13" fillId="0" borderId="18" xfId="2" applyNumberFormat="1" applyFont="1" applyBorder="1" applyAlignment="1">
      <alignment horizontal="center"/>
    </xf>
    <xf numFmtId="2" fontId="19" fillId="0" borderId="17" xfId="2" applyNumberFormat="1" applyFont="1" applyBorder="1" applyAlignment="1">
      <alignment horizontal="center"/>
    </xf>
    <xf numFmtId="165" fontId="19" fillId="0" borderId="26" xfId="2" applyNumberFormat="1" applyFont="1" applyBorder="1" applyAlignment="1">
      <alignment horizontal="center"/>
    </xf>
    <xf numFmtId="165" fontId="19" fillId="0" borderId="17" xfId="3" applyNumberFormat="1" applyFont="1" applyBorder="1" applyAlignment="1">
      <alignment horizontal="center"/>
    </xf>
    <xf numFmtId="0" fontId="14" fillId="0" borderId="8" xfId="2" applyFont="1" applyBorder="1" applyAlignment="1">
      <alignment horizontal="right"/>
    </xf>
    <xf numFmtId="165" fontId="23" fillId="0" borderId="0" xfId="2" quotePrefix="1" applyNumberFormat="1" applyFont="1" applyAlignment="1">
      <alignment horizontal="center"/>
    </xf>
    <xf numFmtId="0" fontId="13" fillId="0" borderId="8" xfId="2" quotePrefix="1" applyFont="1" applyBorder="1" applyAlignment="1">
      <alignment horizontal="right"/>
    </xf>
    <xf numFmtId="167" fontId="5" fillId="0" borderId="0" xfId="2" applyNumberFormat="1" applyFont="1" applyAlignment="1">
      <alignment horizontal="right"/>
    </xf>
    <xf numFmtId="2" fontId="0" fillId="0" borderId="0" xfId="0" applyNumberFormat="1" applyAlignment="1">
      <alignment horizontal="center"/>
    </xf>
    <xf numFmtId="165" fontId="13" fillId="0" borderId="5" xfId="3" quotePrefix="1" applyNumberFormat="1" applyFont="1" applyBorder="1" applyAlignment="1">
      <alignment horizontal="center"/>
    </xf>
    <xf numFmtId="165" fontId="13" fillId="2" borderId="26" xfId="2" applyNumberFormat="1" applyFont="1" applyFill="1" applyBorder="1" applyAlignment="1">
      <alignment horizontal="center"/>
    </xf>
    <xf numFmtId="0" fontId="5" fillId="0" borderId="10" xfId="2" applyFont="1" applyBorder="1"/>
    <xf numFmtId="0" fontId="5" fillId="0" borderId="17" xfId="2" applyFont="1" applyBorder="1" applyAlignment="1">
      <alignment horizontal="left"/>
    </xf>
    <xf numFmtId="0" fontId="13" fillId="0" borderId="7" xfId="2" applyFont="1" applyBorder="1" applyAlignment="1">
      <alignment horizontal="left" wrapText="1"/>
    </xf>
    <xf numFmtId="0" fontId="13" fillId="0" borderId="4" xfId="2" applyFont="1" applyBorder="1" applyAlignment="1">
      <alignment horizontal="left" wrapText="1"/>
    </xf>
    <xf numFmtId="0" fontId="23" fillId="0" borderId="7" xfId="2" applyFont="1" applyBorder="1" applyAlignment="1">
      <alignment horizontal="left"/>
    </xf>
    <xf numFmtId="0" fontId="23" fillId="2" borderId="26" xfId="2" applyFont="1" applyFill="1" applyBorder="1" applyAlignment="1">
      <alignment horizontal="left"/>
    </xf>
    <xf numFmtId="0" fontId="23" fillId="0" borderId="4" xfId="2" applyFont="1" applyBorder="1" applyAlignment="1">
      <alignment horizontal="left" wrapText="1"/>
    </xf>
    <xf numFmtId="165" fontId="13" fillId="2" borderId="5" xfId="2" applyNumberFormat="1" applyFont="1" applyFill="1" applyBorder="1" applyAlignment="1">
      <alignment horizontal="center"/>
    </xf>
    <xf numFmtId="0" fontId="13" fillId="2" borderId="5" xfId="2" applyFont="1" applyFill="1" applyBorder="1" applyAlignment="1">
      <alignment horizontal="center" textRotation="90" wrapText="1" shrinkToFit="1"/>
    </xf>
    <xf numFmtId="0" fontId="13" fillId="2" borderId="0" xfId="2" applyFont="1" applyFill="1" applyAlignment="1">
      <alignment horizontal="center" textRotation="90" wrapText="1" shrinkToFit="1"/>
    </xf>
    <xf numFmtId="165" fontId="13" fillId="0" borderId="2" xfId="0" applyNumberFormat="1" applyFont="1" applyBorder="1" applyAlignment="1">
      <alignment horizontal="right"/>
    </xf>
    <xf numFmtId="165" fontId="13" fillId="0" borderId="10" xfId="0" applyNumberFormat="1" applyFont="1" applyBorder="1" applyAlignment="1">
      <alignment horizontal="right"/>
    </xf>
    <xf numFmtId="165" fontId="13" fillId="2" borderId="9" xfId="2" applyNumberFormat="1" applyFont="1" applyFill="1" applyBorder="1" applyAlignment="1">
      <alignment horizontal="center"/>
    </xf>
    <xf numFmtId="49" fontId="13" fillId="2" borderId="10" xfId="2" applyNumberFormat="1" applyFont="1" applyFill="1" applyBorder="1" applyAlignment="1">
      <alignment horizontal="center"/>
    </xf>
    <xf numFmtId="0" fontId="14" fillId="2" borderId="11" xfId="2" applyFont="1" applyFill="1" applyBorder="1" applyAlignment="1">
      <alignment horizontal="center"/>
    </xf>
    <xf numFmtId="49" fontId="13" fillId="0" borderId="5" xfId="2" applyNumberFormat="1" applyFont="1" applyBorder="1" applyAlignment="1">
      <alignment horizontal="center"/>
    </xf>
    <xf numFmtId="165" fontId="13" fillId="2" borderId="7" xfId="2" applyNumberFormat="1" applyFont="1" applyFill="1" applyBorder="1" applyAlignment="1">
      <alignment horizontal="right"/>
    </xf>
    <xf numFmtId="1" fontId="13" fillId="2" borderId="9" xfId="2" applyNumberFormat="1" applyFont="1" applyFill="1" applyBorder="1" applyAlignment="1">
      <alignment horizontal="right"/>
    </xf>
    <xf numFmtId="1" fontId="13" fillId="2" borderId="10" xfId="2" applyNumberFormat="1" applyFont="1" applyFill="1" applyBorder="1" applyAlignment="1">
      <alignment horizontal="right"/>
    </xf>
    <xf numFmtId="0" fontId="14" fillId="2" borderId="10" xfId="2" applyFont="1" applyFill="1" applyBorder="1" applyAlignment="1">
      <alignment horizontal="right"/>
    </xf>
    <xf numFmtId="0" fontId="14" fillId="2" borderId="11" xfId="2" applyFont="1" applyFill="1" applyBorder="1" applyAlignment="1">
      <alignment horizontal="right"/>
    </xf>
    <xf numFmtId="1" fontId="13" fillId="2" borderId="7" xfId="2" applyNumberFormat="1" applyFont="1" applyFill="1" applyBorder="1" applyAlignment="1">
      <alignment horizontal="right"/>
    </xf>
    <xf numFmtId="0" fontId="14" fillId="2" borderId="8" xfId="2" applyFont="1" applyFill="1" applyBorder="1" applyAlignment="1">
      <alignment horizontal="right"/>
    </xf>
    <xf numFmtId="165" fontId="13" fillId="2" borderId="4" xfId="2" applyNumberFormat="1" applyFont="1" applyFill="1" applyBorder="1" applyAlignment="1">
      <alignment horizontal="center"/>
    </xf>
    <xf numFmtId="0" fontId="14" fillId="2" borderId="6" xfId="2" applyFont="1" applyFill="1" applyBorder="1" applyAlignment="1">
      <alignment horizontal="center"/>
    </xf>
    <xf numFmtId="165" fontId="19" fillId="0" borderId="9" xfId="2" applyNumberFormat="1" applyFont="1" applyBorder="1" applyAlignment="1">
      <alignment horizontal="center"/>
    </xf>
    <xf numFmtId="165" fontId="19" fillId="0" borderId="10" xfId="2" applyNumberFormat="1" applyFont="1" applyBorder="1" applyAlignment="1">
      <alignment horizontal="center"/>
    </xf>
    <xf numFmtId="165" fontId="19" fillId="0" borderId="11" xfId="2" applyNumberFormat="1" applyFont="1" applyBorder="1" applyAlignment="1">
      <alignment horizontal="center"/>
    </xf>
    <xf numFmtId="0" fontId="14" fillId="0" borderId="11" xfId="2" applyFont="1" applyBorder="1"/>
    <xf numFmtId="165" fontId="13" fillId="2" borderId="7" xfId="2" applyNumberFormat="1" applyFont="1" applyFill="1" applyBorder="1" applyAlignment="1">
      <alignment horizontal="center"/>
    </xf>
    <xf numFmtId="2" fontId="13" fillId="2" borderId="10" xfId="2" applyNumberFormat="1" applyFont="1" applyFill="1" applyBorder="1" applyAlignment="1">
      <alignment horizontal="center"/>
    </xf>
    <xf numFmtId="2" fontId="13" fillId="0" borderId="5" xfId="2" applyNumberFormat="1" applyFont="1" applyBorder="1" applyAlignment="1">
      <alignment horizontal="center"/>
    </xf>
    <xf numFmtId="2" fontId="13" fillId="0" borderId="5" xfId="3" quotePrefix="1" applyNumberFormat="1" applyFont="1" applyBorder="1" applyAlignment="1">
      <alignment horizontal="center"/>
    </xf>
    <xf numFmtId="2" fontId="13" fillId="0" borderId="10" xfId="3" quotePrefix="1" applyNumberFormat="1" applyFont="1" applyBorder="1" applyAlignment="1">
      <alignment horizontal="center"/>
    </xf>
    <xf numFmtId="2" fontId="19" fillId="0" borderId="10" xfId="2" applyNumberFormat="1" applyFont="1" applyBorder="1" applyAlignment="1">
      <alignment horizontal="center"/>
    </xf>
    <xf numFmtId="2" fontId="19" fillId="0" borderId="10" xfId="3" applyNumberFormat="1" applyFont="1" applyBorder="1" applyAlignment="1">
      <alignment horizontal="center"/>
    </xf>
    <xf numFmtId="165" fontId="24" fillId="0" borderId="7" xfId="0" applyNumberFormat="1" applyFont="1" applyBorder="1" applyAlignment="1">
      <alignment horizontal="center"/>
    </xf>
    <xf numFmtId="0" fontId="13" fillId="0" borderId="11" xfId="2" applyFont="1" applyBorder="1"/>
    <xf numFmtId="0" fontId="13" fillId="2" borderId="18" xfId="2" applyFont="1" applyFill="1" applyBorder="1"/>
    <xf numFmtId="165" fontId="13" fillId="2" borderId="23" xfId="2" applyNumberFormat="1" applyFont="1" applyFill="1" applyBorder="1" applyAlignment="1">
      <alignment horizontal="right"/>
    </xf>
    <xf numFmtId="165" fontId="13" fillId="2" borderId="20" xfId="2" applyNumberFormat="1" applyFont="1" applyFill="1" applyBorder="1" applyAlignment="1">
      <alignment horizontal="right"/>
    </xf>
    <xf numFmtId="0" fontId="14" fillId="2" borderId="20" xfId="2" applyFont="1" applyFill="1" applyBorder="1"/>
    <xf numFmtId="0" fontId="13" fillId="2" borderId="21" xfId="2" applyFont="1" applyFill="1" applyBorder="1"/>
    <xf numFmtId="2" fontId="13" fillId="0" borderId="4" xfId="2" applyNumberFormat="1" applyFont="1" applyBorder="1" applyAlignment="1">
      <alignment horizontal="center"/>
    </xf>
    <xf numFmtId="2" fontId="19" fillId="0" borderId="26" xfId="2" applyNumberFormat="1" applyFont="1" applyBorder="1" applyAlignment="1">
      <alignment horizontal="center"/>
    </xf>
    <xf numFmtId="165" fontId="13" fillId="2" borderId="26" xfId="2" applyNumberFormat="1" applyFont="1" applyFill="1" applyBorder="1" applyAlignment="1">
      <alignment horizontal="right"/>
    </xf>
    <xf numFmtId="165" fontId="13" fillId="2" borderId="17" xfId="2" applyNumberFormat="1" applyFont="1" applyFill="1" applyBorder="1" applyAlignment="1">
      <alignment horizontal="right"/>
    </xf>
    <xf numFmtId="0" fontId="14" fillId="2" borderId="17" xfId="2" applyFont="1" applyFill="1" applyBorder="1"/>
    <xf numFmtId="0" fontId="14" fillId="2" borderId="18" xfId="2" applyFont="1" applyFill="1" applyBorder="1"/>
    <xf numFmtId="2" fontId="13" fillId="0" borderId="10" xfId="0" applyNumberFormat="1" applyFont="1" applyBorder="1" applyAlignment="1">
      <alignment horizontal="right"/>
    </xf>
    <xf numFmtId="2" fontId="13" fillId="2" borderId="0" xfId="0" applyNumberFormat="1" applyFont="1" applyFill="1" applyAlignment="1">
      <alignment horizontal="right"/>
    </xf>
    <xf numFmtId="0" fontId="15" fillId="0" borderId="7" xfId="2" applyFont="1" applyBorder="1" applyAlignment="1">
      <alignment horizontal="left"/>
    </xf>
    <xf numFmtId="0" fontId="15" fillId="0" borderId="10" xfId="0" applyFont="1" applyBorder="1" applyAlignment="1">
      <alignment horizontal="right"/>
    </xf>
    <xf numFmtId="0" fontId="15" fillId="0" borderId="26" xfId="2" applyFont="1" applyBorder="1" applyAlignment="1">
      <alignment horizontal="left"/>
    </xf>
    <xf numFmtId="0" fontId="15" fillId="0" borderId="10" xfId="2" applyFont="1" applyBorder="1" applyAlignment="1">
      <alignment horizontal="left"/>
    </xf>
    <xf numFmtId="165" fontId="15" fillId="0" borderId="20" xfId="2" applyNumberFormat="1" applyFont="1" applyBorder="1" applyAlignment="1">
      <alignment horizontal="center"/>
    </xf>
    <xf numFmtId="165" fontId="15" fillId="0" borderId="10" xfId="2" applyNumberFormat="1" applyFont="1" applyBorder="1" applyAlignment="1">
      <alignment horizontal="center"/>
    </xf>
    <xf numFmtId="165" fontId="19" fillId="0" borderId="26" xfId="2" applyNumberFormat="1" applyFont="1" applyBorder="1" applyAlignment="1">
      <alignment horizontal="left"/>
    </xf>
    <xf numFmtId="165" fontId="15" fillId="0" borderId="20" xfId="0" quotePrefix="1" applyNumberFormat="1" applyFont="1" applyBorder="1" applyAlignment="1">
      <alignment horizontal="center"/>
    </xf>
    <xf numFmtId="0" fontId="15" fillId="0" borderId="21" xfId="0" applyFont="1" applyBorder="1" applyAlignment="1">
      <alignment horizontal="left"/>
    </xf>
    <xf numFmtId="0" fontId="15" fillId="0" borderId="23" xfId="2" applyFont="1" applyBorder="1" applyAlignment="1">
      <alignment horizontal="left"/>
    </xf>
    <xf numFmtId="0" fontId="15" fillId="0" borderId="20" xfId="2" applyFont="1" applyBorder="1" applyAlignment="1">
      <alignment horizontal="left"/>
    </xf>
    <xf numFmtId="0" fontId="15" fillId="0" borderId="20" xfId="2" applyFont="1" applyBorder="1" applyAlignment="1">
      <alignment horizontal="right"/>
    </xf>
    <xf numFmtId="165" fontId="15" fillId="0" borderId="21" xfId="2" applyNumberFormat="1" applyFont="1" applyBorder="1" applyAlignment="1">
      <alignment horizontal="right"/>
    </xf>
    <xf numFmtId="0" fontId="15" fillId="0" borderId="20" xfId="0" applyFont="1" applyBorder="1" applyAlignment="1">
      <alignment horizontal="left"/>
    </xf>
    <xf numFmtId="165" fontId="13" fillId="2" borderId="17" xfId="2" applyNumberFormat="1" applyFont="1" applyFill="1" applyBorder="1" applyAlignment="1">
      <alignment horizontal="left"/>
    </xf>
    <xf numFmtId="0" fontId="25" fillId="0" borderId="0" xfId="2" applyFont="1" applyAlignment="1">
      <alignment horizontal="left"/>
    </xf>
    <xf numFmtId="0" fontId="13" fillId="3" borderId="5" xfId="2" applyFont="1" applyFill="1" applyBorder="1" applyAlignment="1">
      <alignment horizontal="center"/>
    </xf>
    <xf numFmtId="0" fontId="14" fillId="3" borderId="5" xfId="2" applyFont="1" applyFill="1" applyBorder="1" applyAlignment="1">
      <alignment horizontal="center"/>
    </xf>
    <xf numFmtId="0" fontId="14" fillId="3" borderId="7" xfId="2" applyFont="1" applyFill="1" applyBorder="1"/>
    <xf numFmtId="0" fontId="14" fillId="3" borderId="8" xfId="2" applyFont="1" applyFill="1" applyBorder="1"/>
    <xf numFmtId="1" fontId="13" fillId="3" borderId="9" xfId="2" applyNumberFormat="1" applyFont="1" applyFill="1" applyBorder="1" applyAlignment="1">
      <alignment horizontal="right"/>
    </xf>
    <xf numFmtId="1" fontId="13" fillId="3" borderId="10" xfId="2" applyNumberFormat="1" applyFont="1" applyFill="1" applyBorder="1" applyAlignment="1">
      <alignment horizontal="right"/>
    </xf>
    <xf numFmtId="0" fontId="14" fillId="3" borderId="10" xfId="2" applyFont="1" applyFill="1" applyBorder="1" applyAlignment="1">
      <alignment horizontal="right"/>
    </xf>
    <xf numFmtId="0" fontId="14" fillId="3" borderId="11" xfId="2" applyFont="1" applyFill="1" applyBorder="1" applyAlignment="1">
      <alignment horizontal="right"/>
    </xf>
    <xf numFmtId="165" fontId="13" fillId="3" borderId="7" xfId="2" applyNumberFormat="1" applyFont="1" applyFill="1" applyBorder="1" applyAlignment="1">
      <alignment horizontal="right"/>
    </xf>
    <xf numFmtId="165" fontId="13" fillId="3" borderId="26" xfId="2" applyNumberFormat="1" applyFont="1" applyFill="1" applyBorder="1" applyAlignment="1">
      <alignment horizontal="center"/>
    </xf>
    <xf numFmtId="165" fontId="13" fillId="3" borderId="17" xfId="2" applyNumberFormat="1" applyFont="1" applyFill="1" applyBorder="1" applyAlignment="1">
      <alignment horizontal="center"/>
    </xf>
    <xf numFmtId="0" fontId="14" fillId="3" borderId="18" xfId="2" applyFont="1" applyFill="1" applyBorder="1"/>
    <xf numFmtId="0" fontId="13" fillId="0" borderId="7" xfId="0" applyFont="1" applyBorder="1" applyAlignment="1">
      <alignment horizontal="center"/>
    </xf>
    <xf numFmtId="0" fontId="14" fillId="0" borderId="8" xfId="0" applyFont="1" applyBorder="1" applyAlignment="1">
      <alignment horizontal="center"/>
    </xf>
    <xf numFmtId="0" fontId="5" fillId="0" borderId="0" xfId="2" quotePrefix="1" applyFont="1"/>
    <xf numFmtId="0" fontId="14" fillId="2" borderId="0" xfId="2" applyFont="1" applyFill="1" applyAlignment="1">
      <alignment horizontal="center"/>
    </xf>
    <xf numFmtId="1" fontId="13" fillId="2" borderId="0" xfId="2" applyNumberFormat="1" applyFont="1" applyFill="1" applyAlignment="1">
      <alignment horizontal="right"/>
    </xf>
    <xf numFmtId="0" fontId="14" fillId="2" borderId="0" xfId="2" applyFont="1" applyFill="1" applyAlignment="1">
      <alignment horizontal="right"/>
    </xf>
    <xf numFmtId="165" fontId="13" fillId="0" borderId="7" xfId="0" applyNumberFormat="1" applyFont="1" applyBorder="1" applyAlignment="1">
      <alignment horizontal="center"/>
    </xf>
    <xf numFmtId="0" fontId="13" fillId="0" borderId="0" xfId="0" applyFont="1" applyAlignment="1">
      <alignment horizontal="center"/>
    </xf>
    <xf numFmtId="165" fontId="13" fillId="0" borderId="0" xfId="0" applyNumberFormat="1" applyFont="1" applyAlignment="1">
      <alignment horizontal="center"/>
    </xf>
    <xf numFmtId="0" fontId="13" fillId="0" borderId="0" xfId="0" applyFont="1"/>
    <xf numFmtId="49" fontId="13" fillId="0" borderId="0" xfId="2" applyNumberFormat="1" applyFont="1" applyAlignment="1">
      <alignment horizontal="center"/>
    </xf>
    <xf numFmtId="0" fontId="14" fillId="3" borderId="0" xfId="2" applyFont="1" applyFill="1"/>
    <xf numFmtId="0" fontId="14" fillId="3" borderId="0" xfId="2" applyFont="1" applyFill="1" applyAlignment="1">
      <alignment horizontal="center"/>
    </xf>
    <xf numFmtId="0" fontId="13" fillId="3" borderId="0" xfId="2" applyFont="1" applyFill="1"/>
    <xf numFmtId="165" fontId="13" fillId="3" borderId="0" xfId="2" applyNumberFormat="1" applyFont="1" applyFill="1" applyAlignment="1">
      <alignment horizontal="right"/>
    </xf>
    <xf numFmtId="165" fontId="13" fillId="3" borderId="0" xfId="2" applyNumberFormat="1" applyFont="1" applyFill="1" applyAlignment="1">
      <alignment horizontal="center"/>
    </xf>
    <xf numFmtId="165" fontId="14" fillId="0" borderId="0" xfId="2" applyNumberFormat="1" applyFont="1" applyAlignment="1">
      <alignment horizontal="center"/>
    </xf>
    <xf numFmtId="0" fontId="14" fillId="2" borderId="0" xfId="2" applyFont="1" applyFill="1"/>
    <xf numFmtId="0" fontId="13" fillId="2" borderId="0" xfId="2" applyFont="1" applyFill="1"/>
    <xf numFmtId="165" fontId="5" fillId="0" borderId="0" xfId="0" applyNumberFormat="1" applyFont="1" applyAlignment="1">
      <alignment horizontal="center"/>
    </xf>
    <xf numFmtId="165" fontId="13" fillId="2" borderId="0" xfId="2" applyNumberFormat="1" applyFont="1" applyFill="1" applyAlignment="1">
      <alignment horizontal="right"/>
    </xf>
    <xf numFmtId="165" fontId="13" fillId="2" borderId="0" xfId="2" applyNumberFormat="1" applyFont="1" applyFill="1" applyAlignment="1">
      <alignment horizontal="center"/>
    </xf>
    <xf numFmtId="2" fontId="13" fillId="0" borderId="0" xfId="0" applyNumberFormat="1" applyFont="1" applyAlignment="1">
      <alignment horizontal="center"/>
    </xf>
    <xf numFmtId="2" fontId="13" fillId="0" borderId="0" xfId="0" applyNumberFormat="1" applyFont="1"/>
    <xf numFmtId="2" fontId="13" fillId="0" borderId="0" xfId="3" applyNumberFormat="1" applyFont="1" applyAlignment="1">
      <alignment horizontal="center"/>
    </xf>
    <xf numFmtId="165" fontId="24" fillId="0" borderId="0" xfId="0" applyNumberFormat="1" applyFont="1" applyAlignment="1">
      <alignment horizontal="center"/>
    </xf>
    <xf numFmtId="0" fontId="24" fillId="0" borderId="0" xfId="0" applyFont="1"/>
    <xf numFmtId="167" fontId="13" fillId="0" borderId="0" xfId="2" applyNumberFormat="1" applyFont="1" applyAlignment="1">
      <alignment horizontal="center"/>
    </xf>
    <xf numFmtId="2" fontId="15" fillId="0" borderId="20" xfId="2" applyNumberFormat="1" applyFont="1" applyBorder="1" applyAlignment="1">
      <alignment horizontal="center"/>
    </xf>
    <xf numFmtId="2" fontId="13" fillId="0" borderId="2" xfId="0" applyNumberFormat="1" applyFont="1" applyBorder="1" applyAlignment="1">
      <alignment horizontal="right"/>
    </xf>
    <xf numFmtId="2" fontId="13" fillId="2" borderId="3" xfId="0" applyNumberFormat="1" applyFont="1" applyFill="1" applyBorder="1" applyAlignment="1">
      <alignment horizontal="right"/>
    </xf>
    <xf numFmtId="165" fontId="5" fillId="0" borderId="0" xfId="0" applyNumberFormat="1" applyFont="1"/>
    <xf numFmtId="168" fontId="5" fillId="0" borderId="0" xfId="0" applyNumberFormat="1" applyFont="1"/>
    <xf numFmtId="1" fontId="13" fillId="2" borderId="27" xfId="2" applyNumberFormat="1" applyFont="1" applyFill="1" applyBorder="1" applyAlignment="1">
      <alignment horizontal="right"/>
    </xf>
    <xf numFmtId="165" fontId="13" fillId="0" borderId="0" xfId="0" applyNumberFormat="1" applyFont="1" applyAlignment="1">
      <alignment horizontal="center" vertical="center"/>
    </xf>
    <xf numFmtId="165" fontId="13" fillId="0" borderId="0" xfId="0" applyNumberFormat="1" applyFont="1"/>
    <xf numFmtId="167" fontId="5" fillId="0" borderId="0" xfId="2" applyNumberFormat="1" applyFont="1" applyAlignment="1">
      <alignment horizontal="left"/>
    </xf>
    <xf numFmtId="165" fontId="13" fillId="0" borderId="0" xfId="2" quotePrefix="1" applyNumberFormat="1" applyFont="1" applyAlignment="1">
      <alignment horizontal="center"/>
    </xf>
    <xf numFmtId="0" fontId="27" fillId="0" borderId="0" xfId="0" applyFont="1"/>
    <xf numFmtId="166" fontId="5" fillId="0" borderId="0" xfId="2" applyNumberFormat="1" applyFont="1" applyAlignment="1">
      <alignment horizontal="right"/>
    </xf>
    <xf numFmtId="0" fontId="12" fillId="0" borderId="0" xfId="2" applyFont="1" applyAlignment="1">
      <alignment horizontal="left"/>
    </xf>
    <xf numFmtId="0" fontId="13" fillId="2" borderId="4" xfId="2" applyFont="1" applyFill="1" applyBorder="1" applyAlignment="1">
      <alignment horizontal="center"/>
    </xf>
    <xf numFmtId="0" fontId="13" fillId="2" borderId="5" xfId="2" applyFont="1" applyFill="1" applyBorder="1" applyAlignment="1">
      <alignment horizontal="center"/>
    </xf>
    <xf numFmtId="0" fontId="13" fillId="2" borderId="6" xfId="2" applyFont="1" applyFill="1" applyBorder="1" applyAlignment="1">
      <alignment horizontal="center"/>
    </xf>
    <xf numFmtId="0" fontId="25" fillId="0" borderId="0" xfId="2" applyFont="1" applyAlignment="1">
      <alignment horizontal="left"/>
    </xf>
    <xf numFmtId="0" fontId="13" fillId="3" borderId="4" xfId="2" applyFont="1" applyFill="1" applyBorder="1" applyAlignment="1">
      <alignment horizontal="center"/>
    </xf>
    <xf numFmtId="0" fontId="13" fillId="3" borderId="5" xfId="2" applyFont="1" applyFill="1" applyBorder="1" applyAlignment="1">
      <alignment horizontal="center"/>
    </xf>
    <xf numFmtId="0" fontId="13" fillId="3" borderId="6" xfId="2" applyFont="1" applyFill="1" applyBorder="1" applyAlignment="1">
      <alignment horizontal="center"/>
    </xf>
    <xf numFmtId="0" fontId="13" fillId="2" borderId="5" xfId="2" applyFont="1" applyFill="1" applyBorder="1" applyAlignment="1">
      <alignment horizontal="center" textRotation="90" wrapText="1"/>
    </xf>
    <xf numFmtId="0" fontId="13" fillId="2" borderId="17" xfId="2" applyFont="1" applyFill="1" applyBorder="1" applyAlignment="1">
      <alignment horizontal="center" textRotation="90" wrapText="1"/>
    </xf>
    <xf numFmtId="0" fontId="13" fillId="2" borderId="6" xfId="2" applyFont="1" applyFill="1" applyBorder="1" applyAlignment="1">
      <alignment horizontal="center" textRotation="90" wrapText="1"/>
    </xf>
    <xf numFmtId="0" fontId="13" fillId="2" borderId="18" xfId="2" applyFont="1" applyFill="1" applyBorder="1" applyAlignment="1">
      <alignment horizontal="center" textRotation="90" wrapText="1"/>
    </xf>
    <xf numFmtId="0" fontId="5" fillId="0" borderId="0" xfId="2" applyFont="1" applyAlignment="1">
      <alignment horizontal="left"/>
    </xf>
    <xf numFmtId="0" fontId="12" fillId="0" borderId="4" xfId="2" applyFont="1" applyBorder="1" applyAlignment="1">
      <alignment horizontal="left"/>
    </xf>
    <xf numFmtId="0" fontId="13" fillId="2" borderId="5" xfId="2" applyFont="1" applyFill="1" applyBorder="1" applyAlignment="1">
      <alignment horizontal="center" textRotation="90" wrapText="1" shrinkToFit="1"/>
    </xf>
    <xf numFmtId="0" fontId="13" fillId="2" borderId="17" xfId="2" applyFont="1" applyFill="1" applyBorder="1" applyAlignment="1">
      <alignment horizontal="center" textRotation="90" wrapText="1" shrinkToFit="1"/>
    </xf>
    <xf numFmtId="0" fontId="5" fillId="0" borderId="0" xfId="2" applyFont="1" applyAlignment="1">
      <alignment horizontal="center"/>
    </xf>
    <xf numFmtId="0" fontId="13" fillId="2" borderId="0" xfId="2" applyFont="1" applyFill="1" applyAlignment="1">
      <alignment horizontal="center" textRotation="90" wrapText="1" shrinkToFit="1"/>
    </xf>
    <xf numFmtId="0" fontId="13" fillId="2" borderId="2" xfId="2" applyFont="1" applyFill="1" applyBorder="1" applyAlignment="1">
      <alignment horizontal="center" textRotation="90" wrapText="1" shrinkToFit="1"/>
    </xf>
    <xf numFmtId="0" fontId="13" fillId="2" borderId="0" xfId="2" applyFont="1" applyFill="1" applyAlignment="1">
      <alignment horizontal="center" textRotation="90" wrapText="1"/>
    </xf>
    <xf numFmtId="0" fontId="12" fillId="0" borderId="26" xfId="2" applyFont="1" applyBorder="1" applyAlignment="1">
      <alignment horizontal="left"/>
    </xf>
    <xf numFmtId="0" fontId="12" fillId="0" borderId="17" xfId="2" applyFont="1" applyBorder="1" applyAlignment="1">
      <alignment horizontal="left"/>
    </xf>
    <xf numFmtId="0" fontId="12" fillId="0" borderId="18" xfId="2" applyFont="1" applyBorder="1" applyAlignment="1">
      <alignment horizontal="left"/>
    </xf>
    <xf numFmtId="0" fontId="13" fillId="2" borderId="8" xfId="2" applyFont="1" applyFill="1" applyBorder="1" applyAlignment="1">
      <alignment horizontal="center" textRotation="90" wrapText="1"/>
    </xf>
    <xf numFmtId="0" fontId="12" fillId="0" borderId="5" xfId="2" applyFont="1" applyBorder="1" applyAlignment="1">
      <alignment horizontal="left"/>
    </xf>
    <xf numFmtId="0" fontId="12" fillId="0" borderId="6" xfId="2" applyFont="1" applyBorder="1" applyAlignment="1">
      <alignment horizontal="left"/>
    </xf>
    <xf numFmtId="0" fontId="12" fillId="0" borderId="10" xfId="2" applyFont="1" applyBorder="1" applyAlignment="1">
      <alignment horizontal="left"/>
    </xf>
  </cellXfs>
  <cellStyles count="10">
    <cellStyle name="Comma 2" xfId="8" xr:uid="{8598CBEF-6FD9-42CE-AD77-8D438F2B7986}"/>
    <cellStyle name="Hyperlink 2" xfId="1" xr:uid="{00000000-0005-0000-0000-000001000000}"/>
    <cellStyle name="Hyperlink 3" xfId="5" xr:uid="{00000000-0005-0000-0000-000002000000}"/>
    <cellStyle name="Normal" xfId="0" builtinId="0"/>
    <cellStyle name="Normal 2" xfId="2" xr:uid="{00000000-0005-0000-0000-000004000000}"/>
    <cellStyle name="Normal 2 2" xfId="9" xr:uid="{C50FBF90-646C-41C3-835F-B9C90EDC2948}"/>
    <cellStyle name="Normal 3" xfId="4" xr:uid="{00000000-0005-0000-0000-000005000000}"/>
    <cellStyle name="Normal 4" xfId="6" xr:uid="{00000000-0005-0000-0000-000006000000}"/>
    <cellStyle name="Normal 5" xfId="7" xr:uid="{00000000-0005-0000-0000-000007000000}"/>
    <cellStyle name="Normal_Table 1" xfId="3" xr:uid="{00000000-0005-0000-0000-000008000000}"/>
  </cellStyles>
  <dxfs count="0"/>
  <tableStyles count="0" defaultTableStyle="TableStyleMedium9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C41200"/>
      <rgbColor rgb="00000000"/>
      <rgbColor rgb="00DC7166"/>
      <rgbColor rgb="00666666"/>
      <rgbColor rgb="00EDB8B2"/>
      <rgbColor rgb="00B3B3B3"/>
      <rgbColor rgb="00F9E7E5"/>
      <rgbColor rgb="00E6E6E6"/>
      <rgbColor rgb="00C41200"/>
      <rgbColor rgb="00000000"/>
      <rgbColor rgb="00DC7166"/>
      <rgbColor rgb="00666666"/>
      <rgbColor rgb="00FFFFFF"/>
      <rgbColor rgb="00FFFFFF"/>
      <rgbColor rgb="00FFFFFF"/>
      <rgbColor rgb="00F3D0CC"/>
      <rgbColor rgb="0000CCFF"/>
      <rgbColor rgb="0069FFFF"/>
      <rgbColor rgb="00CCFFCC"/>
      <rgbColor rgb="00FFFF99"/>
      <rgbColor rgb="00A6CAF0"/>
      <rgbColor rgb="00CC9CCC"/>
      <rgbColor rgb="00CC99FF"/>
      <rgbColor rgb="00E3E3E3"/>
      <rgbColor rgb="003366FF"/>
      <rgbColor rgb="0033CCCC"/>
      <rgbColor rgb="00339933"/>
      <rgbColor rgb="00999933"/>
      <rgbColor rgb="00996633"/>
      <rgbColor rgb="00996666"/>
      <rgbColor rgb="00666699"/>
      <rgbColor rgb="00969696"/>
      <rgbColor rgb="003333CC"/>
      <rgbColor rgb="00336666"/>
      <rgbColor rgb="00003300"/>
      <rgbColor rgb="00333300"/>
      <rgbColor rgb="00663300"/>
      <rgbColor rgb="00993366"/>
      <rgbColor rgb="00333399"/>
      <rgbColor rgb="00424242"/>
    </indexedColors>
    <mruColors>
      <color rgb="FF00FF00"/>
      <color rgb="FFBE4B48"/>
      <color rgb="FFC00000"/>
      <color rgb="FFFFDCDB"/>
      <color rgb="FFFBEFEF"/>
      <color rgb="FFFFEBEB"/>
      <color rgb="FFFFFFCC"/>
      <color rgb="FFFFFF99"/>
      <color rgb="FFC41200"/>
      <color rgb="FFAD23B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tyles" Target="styles.xml"/><Relationship Id="rId18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theme" Target="theme/theme1.xml"/><Relationship Id="rId17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5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haredStrings" Target="sharedStrings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Sheet12">
    <tabColor rgb="FFFFFF00"/>
    <pageSetUpPr fitToPage="1"/>
  </sheetPr>
  <dimension ref="A1:AC73"/>
  <sheetViews>
    <sheetView zoomScale="70" zoomScaleNormal="70" zoomScalePageLayoutView="110" workbookViewId="0">
      <selection activeCell="O62" sqref="O62"/>
    </sheetView>
  </sheetViews>
  <sheetFormatPr defaultColWidth="9" defaultRowHeight="16" x14ac:dyDescent="0.5"/>
  <cols>
    <col min="1" max="1" width="3" style="11" customWidth="1"/>
    <col min="2" max="2" width="41.1796875" style="14" customWidth="1"/>
    <col min="3" max="3" width="8.1796875" style="16" customWidth="1"/>
    <col min="4" max="4" width="2.1796875" style="16" bestFit="1" customWidth="1"/>
    <col min="5" max="5" width="9" style="16" customWidth="1"/>
    <col min="6" max="6" width="2.81640625" style="16" customWidth="1"/>
    <col min="7" max="7" width="9.1796875" style="16" customWidth="1"/>
    <col min="8" max="8" width="9.54296875" style="16" customWidth="1"/>
    <col min="9" max="9" width="3.1796875" style="14" customWidth="1"/>
    <col min="10" max="10" width="8.1796875" style="16" customWidth="1"/>
    <col min="11" max="11" width="2.54296875" style="14" customWidth="1"/>
    <col min="12" max="12" width="9" style="16" bestFit="1" customWidth="1"/>
    <col min="13" max="13" width="2.81640625" style="14" customWidth="1"/>
    <col min="14" max="14" width="8.54296875" style="16" customWidth="1"/>
    <col min="15" max="15" width="2.81640625" style="14" customWidth="1"/>
    <col min="16" max="16" width="8.81640625" style="16" bestFit="1" customWidth="1"/>
    <col min="17" max="17" width="3.453125" style="14" customWidth="1"/>
    <col min="18" max="18" width="8.1796875" style="16" bestFit="1" customWidth="1"/>
    <col min="19" max="19" width="3.54296875" style="14" customWidth="1"/>
    <col min="20" max="20" width="8.81640625" style="16" bestFit="1" customWidth="1"/>
    <col min="21" max="21" width="3.54296875" style="14" customWidth="1"/>
    <col min="22" max="22" width="8.453125" style="16" bestFit="1" customWidth="1"/>
    <col min="23" max="23" width="3.54296875" style="14" customWidth="1"/>
    <col min="24" max="24" width="9" style="16" bestFit="1" customWidth="1"/>
    <col min="25" max="25" width="3.54296875" style="14" customWidth="1"/>
    <col min="26" max="26" width="9.54296875" style="14" bestFit="1" customWidth="1"/>
    <col min="27" max="27" width="3.54296875" style="14" customWidth="1"/>
    <col min="28" max="28" width="4.1796875" style="4" customWidth="1"/>
    <col min="29" max="29" width="3.54296875" style="10" customWidth="1"/>
    <col min="30" max="16384" width="9" style="11"/>
  </cols>
  <sheetData>
    <row r="1" spans="1:29" ht="15" customHeight="1" x14ac:dyDescent="0.5">
      <c r="A1" s="51"/>
      <c r="B1" s="391"/>
      <c r="C1" s="391"/>
      <c r="D1" s="391"/>
      <c r="E1" s="391"/>
      <c r="F1" s="391"/>
      <c r="G1" s="391"/>
      <c r="H1" s="391"/>
      <c r="I1" s="391"/>
      <c r="J1" s="391"/>
      <c r="K1" s="391"/>
      <c r="L1" s="391"/>
      <c r="M1" s="391"/>
      <c r="N1" s="391"/>
      <c r="O1" s="391"/>
      <c r="P1" s="391"/>
      <c r="Q1" s="391"/>
      <c r="R1" s="391"/>
      <c r="S1" s="391"/>
      <c r="T1" s="391"/>
      <c r="U1" s="391"/>
      <c r="V1" s="391"/>
      <c r="W1" s="391"/>
      <c r="X1" s="391"/>
      <c r="Y1" s="391"/>
    </row>
    <row r="2" spans="1:29" ht="25.5" customHeight="1" x14ac:dyDescent="0.7">
      <c r="B2" s="392" t="s">
        <v>14</v>
      </c>
      <c r="C2" s="392"/>
      <c r="D2" s="392"/>
      <c r="E2" s="392"/>
      <c r="F2" s="392"/>
      <c r="G2" s="392"/>
      <c r="H2" s="392"/>
      <c r="I2" s="392"/>
      <c r="J2" s="392"/>
      <c r="K2" s="392"/>
      <c r="L2" s="392"/>
      <c r="M2" s="392"/>
      <c r="N2" s="392"/>
      <c r="O2" s="392"/>
      <c r="P2" s="392"/>
      <c r="Q2" s="392"/>
      <c r="R2" s="392"/>
      <c r="S2" s="392"/>
      <c r="T2" s="392"/>
      <c r="U2" s="392"/>
      <c r="V2" s="392"/>
      <c r="W2" s="392"/>
      <c r="X2" s="392"/>
      <c r="Y2" s="392"/>
      <c r="Z2" s="105"/>
      <c r="AA2" s="106"/>
    </row>
    <row r="3" spans="1:29" ht="72.75" customHeight="1" x14ac:dyDescent="0.7">
      <c r="B3" s="99"/>
      <c r="C3" s="54"/>
      <c r="D3" s="54"/>
      <c r="E3" s="393" t="s">
        <v>15</v>
      </c>
      <c r="F3" s="393"/>
      <c r="G3" s="393" t="s">
        <v>16</v>
      </c>
      <c r="H3" s="393"/>
      <c r="I3" s="268"/>
      <c r="J3" s="387" t="s">
        <v>17</v>
      </c>
      <c r="K3" s="387"/>
      <c r="L3" s="387" t="s">
        <v>18</v>
      </c>
      <c r="M3" s="387"/>
      <c r="N3" s="387" t="s">
        <v>19</v>
      </c>
      <c r="O3" s="387"/>
      <c r="P3" s="387" t="s">
        <v>20</v>
      </c>
      <c r="Q3" s="387"/>
      <c r="R3" s="387" t="s">
        <v>21</v>
      </c>
      <c r="S3" s="387"/>
      <c r="T3" s="387" t="s">
        <v>22</v>
      </c>
      <c r="U3" s="387"/>
      <c r="V3" s="387" t="s">
        <v>23</v>
      </c>
      <c r="W3" s="387"/>
      <c r="X3" s="387" t="s">
        <v>24</v>
      </c>
      <c r="Y3" s="387"/>
      <c r="Z3" s="387" t="s">
        <v>25</v>
      </c>
      <c r="AA3" s="389"/>
    </row>
    <row r="4" spans="1:29" ht="20.5" customHeight="1" x14ac:dyDescent="0.5">
      <c r="B4" s="76"/>
      <c r="C4" s="32"/>
      <c r="D4" s="32"/>
      <c r="E4" s="393"/>
      <c r="F4" s="393"/>
      <c r="G4" s="393"/>
      <c r="H4" s="393"/>
      <c r="I4" s="269"/>
      <c r="J4" s="387"/>
      <c r="K4" s="387"/>
      <c r="L4" s="387"/>
      <c r="M4" s="387"/>
      <c r="N4" s="387"/>
      <c r="O4" s="387"/>
      <c r="P4" s="387"/>
      <c r="Q4" s="387"/>
      <c r="R4" s="387"/>
      <c r="S4" s="387"/>
      <c r="T4" s="387"/>
      <c r="U4" s="387"/>
      <c r="V4" s="387"/>
      <c r="W4" s="387"/>
      <c r="X4" s="387"/>
      <c r="Y4" s="387"/>
      <c r="Z4" s="387"/>
      <c r="AA4" s="389"/>
    </row>
    <row r="5" spans="1:29" ht="17.5" customHeight="1" x14ac:dyDescent="0.5">
      <c r="B5" s="76" t="s">
        <v>26</v>
      </c>
      <c r="C5" s="32"/>
      <c r="D5" s="32"/>
      <c r="E5" s="393"/>
      <c r="F5" s="393"/>
      <c r="G5" s="393"/>
      <c r="H5" s="393"/>
      <c r="I5" s="269"/>
      <c r="J5" s="387"/>
      <c r="K5" s="387"/>
      <c r="L5" s="387"/>
      <c r="M5" s="387"/>
      <c r="N5" s="387"/>
      <c r="O5" s="387"/>
      <c r="P5" s="387"/>
      <c r="Q5" s="387"/>
      <c r="R5" s="387"/>
      <c r="S5" s="387"/>
      <c r="T5" s="387"/>
      <c r="U5" s="387"/>
      <c r="V5" s="387"/>
      <c r="W5" s="387"/>
      <c r="X5" s="387"/>
      <c r="Y5" s="387"/>
      <c r="Z5" s="387"/>
      <c r="AA5" s="389"/>
    </row>
    <row r="6" spans="1:29" ht="38.5" customHeight="1" x14ac:dyDescent="0.5">
      <c r="B6" s="77"/>
      <c r="C6" s="78"/>
      <c r="D6" s="78"/>
      <c r="E6" s="394"/>
      <c r="F6" s="394"/>
      <c r="G6" s="394"/>
      <c r="H6" s="394"/>
      <c r="I6" s="83"/>
      <c r="J6" s="388"/>
      <c r="K6" s="388"/>
      <c r="L6" s="388"/>
      <c r="M6" s="388"/>
      <c r="N6" s="388"/>
      <c r="O6" s="388"/>
      <c r="P6" s="388"/>
      <c r="Q6" s="388"/>
      <c r="R6" s="388"/>
      <c r="S6" s="388"/>
      <c r="T6" s="388"/>
      <c r="U6" s="388"/>
      <c r="V6" s="388"/>
      <c r="W6" s="388"/>
      <c r="X6" s="388"/>
      <c r="Y6" s="388"/>
      <c r="Z6" s="388"/>
      <c r="AA6" s="390"/>
    </row>
    <row r="7" spans="1:29" x14ac:dyDescent="0.5">
      <c r="B7" s="63" t="s">
        <v>27</v>
      </c>
      <c r="C7" s="64"/>
      <c r="D7" s="64"/>
      <c r="E7" s="64"/>
      <c r="F7" s="64"/>
      <c r="G7" s="65" t="s">
        <v>28</v>
      </c>
      <c r="H7" s="65" t="s">
        <v>29</v>
      </c>
      <c r="I7" s="65"/>
      <c r="J7" s="64"/>
      <c r="K7" s="65"/>
      <c r="L7" s="64"/>
      <c r="M7" s="65"/>
      <c r="N7" s="64"/>
      <c r="O7" s="65"/>
      <c r="P7" s="64"/>
      <c r="Q7" s="65"/>
      <c r="R7" s="64"/>
      <c r="S7" s="65"/>
      <c r="T7" s="64"/>
      <c r="U7" s="65"/>
      <c r="V7" s="64"/>
      <c r="W7" s="65"/>
      <c r="X7" s="64"/>
      <c r="Y7" s="65"/>
      <c r="Z7" s="65"/>
      <c r="AA7" s="66"/>
    </row>
    <row r="8" spans="1:29" x14ac:dyDescent="0.5">
      <c r="B8" s="67"/>
      <c r="C8" s="18"/>
      <c r="D8" s="18"/>
      <c r="E8" s="18"/>
      <c r="F8" s="18"/>
      <c r="G8" s="18"/>
      <c r="I8" s="19"/>
      <c r="J8" s="18"/>
      <c r="K8" s="19"/>
      <c r="L8" s="18"/>
      <c r="M8" s="19"/>
      <c r="N8" s="18"/>
      <c r="O8" s="19"/>
      <c r="P8" s="18"/>
      <c r="Q8" s="19"/>
      <c r="R8" s="18"/>
      <c r="S8" s="19"/>
      <c r="T8" s="18"/>
      <c r="U8" s="18"/>
      <c r="V8" s="18"/>
      <c r="W8" s="18"/>
      <c r="X8" s="18"/>
      <c r="Y8" s="18"/>
      <c r="Z8" s="18"/>
      <c r="AA8" s="55"/>
    </row>
    <row r="9" spans="1:29" x14ac:dyDescent="0.5">
      <c r="B9" s="264" t="s">
        <v>30</v>
      </c>
      <c r="C9" s="100" t="s">
        <v>31</v>
      </c>
      <c r="D9" s="47" t="s">
        <v>32</v>
      </c>
      <c r="E9" s="98">
        <v>1.0177080204118338</v>
      </c>
      <c r="F9" s="47" t="s">
        <v>33</v>
      </c>
      <c r="G9" s="98">
        <v>0.15968514215092267</v>
      </c>
      <c r="H9" s="47">
        <v>0.18666353006699943</v>
      </c>
      <c r="I9" s="47" t="s">
        <v>33</v>
      </c>
      <c r="J9" s="98">
        <v>0.9739200262641301</v>
      </c>
      <c r="K9" s="90"/>
      <c r="L9" s="98">
        <v>2.2130720441817076</v>
      </c>
      <c r="M9" s="90"/>
      <c r="N9" s="98">
        <v>1.1646783770287605</v>
      </c>
      <c r="O9" s="90"/>
      <c r="P9" s="90" t="s">
        <v>34</v>
      </c>
      <c r="Q9" s="90"/>
      <c r="R9" s="90" t="s">
        <v>34</v>
      </c>
      <c r="S9" s="90"/>
      <c r="T9" s="90" t="s">
        <v>34</v>
      </c>
      <c r="U9" s="90"/>
      <c r="V9" s="90" t="s">
        <v>34</v>
      </c>
      <c r="W9" s="90"/>
      <c r="X9" s="98">
        <v>-0.52495838535103301</v>
      </c>
      <c r="Y9" s="90"/>
      <c r="Z9" s="90" t="s">
        <v>34</v>
      </c>
      <c r="AA9" s="61"/>
      <c r="AC9" s="17"/>
    </row>
    <row r="10" spans="1:29" x14ac:dyDescent="0.5">
      <c r="B10" s="264" t="s">
        <v>35</v>
      </c>
      <c r="C10" s="100" t="s">
        <v>36</v>
      </c>
      <c r="D10" s="47"/>
      <c r="E10" s="98">
        <v>0.8</v>
      </c>
      <c r="F10" s="47"/>
      <c r="G10" s="98">
        <v>0</v>
      </c>
      <c r="H10" s="47">
        <v>0</v>
      </c>
      <c r="I10" s="47"/>
      <c r="J10" s="90">
        <v>0.7</v>
      </c>
      <c r="K10" s="90"/>
      <c r="L10" s="90">
        <v>1.5</v>
      </c>
      <c r="M10" s="90"/>
      <c r="N10" s="90">
        <v>-0.1</v>
      </c>
      <c r="O10" s="90"/>
      <c r="P10" s="90" t="s">
        <v>34</v>
      </c>
      <c r="Q10" s="90"/>
      <c r="R10" s="90">
        <v>0.9</v>
      </c>
      <c r="S10" s="90"/>
      <c r="T10" s="90">
        <v>-0.2</v>
      </c>
      <c r="U10" s="90"/>
      <c r="V10" s="90">
        <v>0.4</v>
      </c>
      <c r="W10" s="90"/>
      <c r="X10" s="90">
        <v>-0.2</v>
      </c>
      <c r="Y10" s="90"/>
      <c r="Z10" s="90" t="s">
        <v>34</v>
      </c>
      <c r="AA10" s="61"/>
      <c r="AC10" s="17"/>
    </row>
    <row r="11" spans="1:29" x14ac:dyDescent="0.5">
      <c r="B11" s="264" t="s">
        <v>37</v>
      </c>
      <c r="C11" s="100" t="s">
        <v>38</v>
      </c>
      <c r="D11" s="47"/>
      <c r="E11" s="90">
        <v>1.2</v>
      </c>
      <c r="F11" s="47" t="s">
        <v>33</v>
      </c>
      <c r="G11" s="47">
        <v>0.2</v>
      </c>
      <c r="H11" s="47">
        <v>0.3</v>
      </c>
      <c r="I11" s="47" t="s">
        <v>33</v>
      </c>
      <c r="J11" s="90">
        <v>1.2</v>
      </c>
      <c r="K11" s="90"/>
      <c r="L11" s="90">
        <v>1.5</v>
      </c>
      <c r="M11" s="98"/>
      <c r="N11" s="90">
        <v>2.5</v>
      </c>
      <c r="O11" s="90"/>
      <c r="P11" s="90">
        <v>0.6</v>
      </c>
      <c r="Q11" s="90"/>
      <c r="R11" s="90" t="s">
        <v>34</v>
      </c>
      <c r="S11" s="90"/>
      <c r="T11" s="90">
        <v>0.8</v>
      </c>
      <c r="U11" s="90"/>
      <c r="V11" s="90">
        <v>0.9</v>
      </c>
      <c r="W11" s="90"/>
      <c r="X11" s="90" t="s">
        <v>34</v>
      </c>
      <c r="Y11" s="90"/>
      <c r="Z11" s="90" t="s">
        <v>34</v>
      </c>
      <c r="AA11" s="61"/>
      <c r="AC11" s="17"/>
    </row>
    <row r="12" spans="1:29" x14ac:dyDescent="0.5">
      <c r="B12" s="264" t="s">
        <v>39</v>
      </c>
      <c r="C12" s="100" t="s">
        <v>31</v>
      </c>
      <c r="D12" s="47" t="s">
        <v>32</v>
      </c>
      <c r="E12" s="98">
        <v>1.1932606784903275</v>
      </c>
      <c r="F12" s="47" t="s">
        <v>33</v>
      </c>
      <c r="G12" s="98">
        <v>0.16884539956678768</v>
      </c>
      <c r="H12" s="47">
        <v>0.19529221985523959</v>
      </c>
      <c r="I12" s="47" t="s">
        <v>33</v>
      </c>
      <c r="J12" s="98">
        <v>1.0379252110491581</v>
      </c>
      <c r="K12" s="90"/>
      <c r="L12" s="98">
        <v>1.9795336414479197</v>
      </c>
      <c r="M12" s="90"/>
      <c r="N12" s="98">
        <v>1.9619846203235309</v>
      </c>
      <c r="O12" s="90"/>
      <c r="P12" s="98">
        <v>0.23109082654028712</v>
      </c>
      <c r="Q12" s="90"/>
      <c r="R12" s="98">
        <v>1.6402643027584456</v>
      </c>
      <c r="S12" s="90"/>
      <c r="T12" s="98">
        <v>1.2604251929783052</v>
      </c>
      <c r="U12" s="90"/>
      <c r="V12" s="98">
        <v>2.6308940240202157</v>
      </c>
      <c r="W12" s="90"/>
      <c r="X12" s="98">
        <v>-0.50331284459791703</v>
      </c>
      <c r="Y12" s="90"/>
      <c r="Z12" s="90" t="s">
        <v>34</v>
      </c>
      <c r="AA12" s="61"/>
      <c r="AC12" s="17"/>
    </row>
    <row r="13" spans="1:29" x14ac:dyDescent="0.5">
      <c r="B13" s="264" t="s">
        <v>40</v>
      </c>
      <c r="C13" s="100" t="s">
        <v>31</v>
      </c>
      <c r="D13" s="47" t="s">
        <v>32</v>
      </c>
      <c r="E13" s="98">
        <v>1.1000000000000001</v>
      </c>
      <c r="F13" s="47"/>
      <c r="G13" s="98">
        <v>0.1</v>
      </c>
      <c r="H13" s="47">
        <v>0.1</v>
      </c>
      <c r="I13" s="47"/>
      <c r="J13" s="98">
        <v>1</v>
      </c>
      <c r="K13" s="90"/>
      <c r="L13" s="98">
        <v>2</v>
      </c>
      <c r="M13" s="90"/>
      <c r="N13" s="98">
        <v>2.1</v>
      </c>
      <c r="O13" s="90"/>
      <c r="P13" s="98">
        <v>0.6</v>
      </c>
      <c r="Q13" s="90"/>
      <c r="R13" s="98">
        <v>1.6</v>
      </c>
      <c r="S13" s="90"/>
      <c r="T13" s="98">
        <v>1.3</v>
      </c>
      <c r="U13" s="90"/>
      <c r="V13" s="98">
        <v>2.8</v>
      </c>
      <c r="W13" s="90"/>
      <c r="X13" s="98" t="s">
        <v>34</v>
      </c>
      <c r="Y13" s="90"/>
      <c r="Z13" s="90" t="s">
        <v>34</v>
      </c>
      <c r="AA13" s="61"/>
      <c r="AC13" s="17"/>
    </row>
    <row r="14" spans="1:29" x14ac:dyDescent="0.5">
      <c r="B14" s="264" t="s">
        <v>41</v>
      </c>
      <c r="C14" s="100" t="s">
        <v>31</v>
      </c>
      <c r="D14" s="47" t="s">
        <v>32</v>
      </c>
      <c r="E14" s="98">
        <v>0.9</v>
      </c>
      <c r="F14" s="47"/>
      <c r="G14" s="98">
        <v>-0.1</v>
      </c>
      <c r="H14" s="47">
        <v>0.1</v>
      </c>
      <c r="I14" s="47"/>
      <c r="J14" s="98">
        <v>0.3</v>
      </c>
      <c r="K14" s="90"/>
      <c r="L14" s="98">
        <v>1.1000000000000001</v>
      </c>
      <c r="M14" s="90"/>
      <c r="N14" s="98">
        <v>1.1000000000000001</v>
      </c>
      <c r="O14" s="90"/>
      <c r="P14" s="98">
        <v>-0.7</v>
      </c>
      <c r="Q14" s="90"/>
      <c r="R14" s="98">
        <v>1.1000000000000001</v>
      </c>
      <c r="S14" s="90"/>
      <c r="T14" s="98">
        <v>1</v>
      </c>
      <c r="U14" s="90"/>
      <c r="V14" s="98">
        <v>1.9</v>
      </c>
      <c r="W14" s="90"/>
      <c r="X14" s="98" t="s">
        <v>34</v>
      </c>
      <c r="Y14" s="90"/>
      <c r="Z14" s="90" t="s">
        <v>34</v>
      </c>
      <c r="AA14" s="61"/>
      <c r="AC14" s="17"/>
    </row>
    <row r="15" spans="1:29" x14ac:dyDescent="0.5">
      <c r="B15" s="264" t="s">
        <v>42</v>
      </c>
      <c r="C15" s="100" t="s">
        <v>31</v>
      </c>
      <c r="D15" s="47" t="s">
        <v>32</v>
      </c>
      <c r="E15" s="98">
        <v>1</v>
      </c>
      <c r="F15" s="47" t="s">
        <v>33</v>
      </c>
      <c r="G15" s="98">
        <v>0.1</v>
      </c>
      <c r="H15" s="47">
        <v>0.1</v>
      </c>
      <c r="I15" s="47" t="s">
        <v>33</v>
      </c>
      <c r="J15" s="98">
        <v>0.8</v>
      </c>
      <c r="K15" s="98"/>
      <c r="L15" s="98">
        <v>2.2000000000000002</v>
      </c>
      <c r="M15" s="98"/>
      <c r="N15" s="98">
        <v>1.8</v>
      </c>
      <c r="O15" s="98"/>
      <c r="P15" s="90" t="s">
        <v>34</v>
      </c>
      <c r="Q15" s="98"/>
      <c r="R15" s="98">
        <v>1.5</v>
      </c>
      <c r="S15" s="98"/>
      <c r="T15" s="98">
        <v>1.1000000000000001</v>
      </c>
      <c r="U15" s="98"/>
      <c r="V15" s="98">
        <v>2.6</v>
      </c>
      <c r="W15" s="98"/>
      <c r="X15" s="90" t="s">
        <v>34</v>
      </c>
      <c r="Y15" s="98"/>
      <c r="Z15" s="90" t="s">
        <v>34</v>
      </c>
      <c r="AA15" s="61"/>
      <c r="AC15" s="17"/>
    </row>
    <row r="16" spans="1:29" x14ac:dyDescent="0.5">
      <c r="B16" s="264" t="s">
        <v>43</v>
      </c>
      <c r="C16" s="100" t="s">
        <v>31</v>
      </c>
      <c r="D16" s="47" t="s">
        <v>32</v>
      </c>
      <c r="E16" s="98">
        <v>1.2</v>
      </c>
      <c r="F16" s="47" t="s">
        <v>33</v>
      </c>
      <c r="G16" s="98">
        <v>0.2</v>
      </c>
      <c r="H16" s="47">
        <v>0.2</v>
      </c>
      <c r="I16" s="47"/>
      <c r="J16" s="98">
        <v>0.9</v>
      </c>
      <c r="K16" s="98"/>
      <c r="L16" s="98">
        <v>2.5</v>
      </c>
      <c r="M16" s="98"/>
      <c r="N16" s="98">
        <v>2.1485998021019981</v>
      </c>
      <c r="O16" s="98"/>
      <c r="P16" s="98">
        <v>-0.6</v>
      </c>
      <c r="Q16" s="98"/>
      <c r="R16" s="98">
        <v>1.7</v>
      </c>
      <c r="S16" s="98"/>
      <c r="T16" s="98">
        <v>1.1000000000000001</v>
      </c>
      <c r="U16" s="98"/>
      <c r="V16" s="98">
        <v>1.8</v>
      </c>
      <c r="W16" s="98"/>
      <c r="X16" s="98">
        <v>-0.3</v>
      </c>
      <c r="Y16" s="98"/>
      <c r="Z16" s="90" t="s">
        <v>34</v>
      </c>
      <c r="AA16" s="61"/>
    </row>
    <row r="17" spans="2:29" x14ac:dyDescent="0.5">
      <c r="B17" s="264" t="s">
        <v>44</v>
      </c>
      <c r="C17" s="100" t="s">
        <v>31</v>
      </c>
      <c r="D17" s="47" t="s">
        <v>32</v>
      </c>
      <c r="E17" s="98">
        <v>1.2</v>
      </c>
      <c r="F17" s="47"/>
      <c r="G17" s="98">
        <v>0.2</v>
      </c>
      <c r="H17" s="47">
        <v>0</v>
      </c>
      <c r="I17" s="47"/>
      <c r="J17" s="98">
        <v>1.2</v>
      </c>
      <c r="K17" s="98"/>
      <c r="L17" s="98">
        <v>1.9</v>
      </c>
      <c r="M17" s="98"/>
      <c r="N17" s="98">
        <v>2.1</v>
      </c>
      <c r="O17" s="98"/>
      <c r="P17" s="90" t="s">
        <v>34</v>
      </c>
      <c r="Q17" s="98"/>
      <c r="R17" s="98">
        <v>1.5</v>
      </c>
      <c r="S17" s="98"/>
      <c r="T17" s="98">
        <v>1.3</v>
      </c>
      <c r="U17" s="98"/>
      <c r="V17" s="98">
        <v>2.4</v>
      </c>
      <c r="W17" s="98"/>
      <c r="X17" s="98">
        <v>-0.4</v>
      </c>
      <c r="Y17" s="98"/>
      <c r="Z17" s="90" t="s">
        <v>34</v>
      </c>
      <c r="AA17" s="61"/>
    </row>
    <row r="18" spans="2:29" x14ac:dyDescent="0.5">
      <c r="B18" s="264" t="s">
        <v>45</v>
      </c>
      <c r="C18" s="100" t="s">
        <v>31</v>
      </c>
      <c r="D18" s="47" t="s">
        <v>32</v>
      </c>
      <c r="E18" s="90">
        <v>1.2</v>
      </c>
      <c r="F18" s="47" t="s">
        <v>33</v>
      </c>
      <c r="G18" s="90">
        <v>0.1</v>
      </c>
      <c r="H18" s="47">
        <v>0.2</v>
      </c>
      <c r="I18" s="47" t="s">
        <v>33</v>
      </c>
      <c r="J18" s="90">
        <v>1.2</v>
      </c>
      <c r="K18" s="98"/>
      <c r="L18" s="90">
        <v>1.6</v>
      </c>
      <c r="M18" s="98"/>
      <c r="N18" s="90">
        <v>-0.7</v>
      </c>
      <c r="O18" s="98"/>
      <c r="P18" s="90">
        <v>-1.2</v>
      </c>
      <c r="Q18" s="98"/>
      <c r="R18" s="90">
        <v>1.5</v>
      </c>
      <c r="S18" s="98"/>
      <c r="T18" s="90">
        <v>1</v>
      </c>
      <c r="U18" s="98"/>
      <c r="V18" s="90">
        <v>1.9</v>
      </c>
      <c r="W18" s="98"/>
      <c r="X18" s="90">
        <v>-0.3</v>
      </c>
      <c r="Y18" s="98"/>
      <c r="Z18" s="90" t="s">
        <v>34</v>
      </c>
      <c r="AA18" s="61"/>
      <c r="AB18" s="6"/>
      <c r="AC18" s="17"/>
    </row>
    <row r="19" spans="2:29" x14ac:dyDescent="0.5">
      <c r="B19" s="264" t="s">
        <v>46</v>
      </c>
      <c r="C19" s="100" t="s">
        <v>31</v>
      </c>
      <c r="D19" s="47" t="s">
        <v>32</v>
      </c>
      <c r="E19" s="98">
        <v>1.2528272526863171</v>
      </c>
      <c r="F19" s="47" t="s">
        <v>33</v>
      </c>
      <c r="G19" s="98">
        <v>0.2</v>
      </c>
      <c r="H19" s="47">
        <v>0.3</v>
      </c>
      <c r="I19" s="47" t="s">
        <v>33</v>
      </c>
      <c r="J19" s="98">
        <v>1.1681541969775111</v>
      </c>
      <c r="K19" s="98"/>
      <c r="L19" s="98">
        <v>1.9613941390108858</v>
      </c>
      <c r="M19" s="90"/>
      <c r="N19" s="98">
        <v>2.1808370382744968</v>
      </c>
      <c r="O19" s="90"/>
      <c r="P19" s="90" t="s">
        <v>34</v>
      </c>
      <c r="Q19" s="90"/>
      <c r="R19" s="90" t="s">
        <v>34</v>
      </c>
      <c r="S19" s="90"/>
      <c r="T19" s="98">
        <v>1.4126273809116796</v>
      </c>
      <c r="U19" s="90"/>
      <c r="V19" s="98">
        <v>2.9266796958273389</v>
      </c>
      <c r="W19" s="90"/>
      <c r="X19" s="98">
        <v>-0.55652253591413969</v>
      </c>
      <c r="Y19" s="90"/>
      <c r="Z19" s="90" t="s">
        <v>34</v>
      </c>
      <c r="AA19" s="61"/>
      <c r="AB19" s="6"/>
      <c r="AC19" s="17"/>
    </row>
    <row r="20" spans="2:29" x14ac:dyDescent="0.5">
      <c r="B20" s="264" t="s">
        <v>47</v>
      </c>
      <c r="C20" s="100" t="s">
        <v>48</v>
      </c>
      <c r="D20" s="47"/>
      <c r="E20" s="90">
        <v>1.1000000000000001</v>
      </c>
      <c r="F20" s="47" t="s">
        <v>33</v>
      </c>
      <c r="G20" s="90">
        <v>0.2</v>
      </c>
      <c r="H20" s="47">
        <v>0.2</v>
      </c>
      <c r="I20" s="47" t="s">
        <v>33</v>
      </c>
      <c r="J20" s="90">
        <v>1</v>
      </c>
      <c r="K20" s="98"/>
      <c r="L20" s="90">
        <v>2.5</v>
      </c>
      <c r="M20" s="90"/>
      <c r="N20" s="90">
        <v>1</v>
      </c>
      <c r="O20" s="90"/>
      <c r="P20" s="90">
        <v>0.9</v>
      </c>
      <c r="Q20" s="90"/>
      <c r="R20" s="90">
        <v>1.5</v>
      </c>
      <c r="S20" s="90"/>
      <c r="T20" s="90">
        <v>1.5</v>
      </c>
      <c r="U20" s="90"/>
      <c r="V20" s="90">
        <v>2.8</v>
      </c>
      <c r="W20" s="90"/>
      <c r="X20" s="90">
        <v>-0.5</v>
      </c>
      <c r="Y20" s="90"/>
      <c r="Z20" s="90" t="s">
        <v>34</v>
      </c>
      <c r="AA20" s="61"/>
      <c r="AB20" s="6"/>
      <c r="AC20" s="17"/>
    </row>
    <row r="21" spans="2:29" x14ac:dyDescent="0.5">
      <c r="B21" s="264" t="s">
        <v>49</v>
      </c>
      <c r="C21" s="100" t="s">
        <v>31</v>
      </c>
      <c r="D21" s="47" t="s">
        <v>32</v>
      </c>
      <c r="E21" s="98">
        <v>1.1368133127950042</v>
      </c>
      <c r="F21" s="47" t="s">
        <v>33</v>
      </c>
      <c r="G21" s="98">
        <v>0.1</v>
      </c>
      <c r="H21" s="47">
        <v>0.2</v>
      </c>
      <c r="I21" s="47" t="s">
        <v>33</v>
      </c>
      <c r="J21" s="98">
        <v>1.0796256193493781</v>
      </c>
      <c r="K21" s="98"/>
      <c r="L21" s="98">
        <v>1.7019693974061445</v>
      </c>
      <c r="M21" s="98"/>
      <c r="N21" s="98">
        <v>2.01475340014452</v>
      </c>
      <c r="O21" s="98"/>
      <c r="P21" s="90" t="s">
        <v>34</v>
      </c>
      <c r="Q21" s="98"/>
      <c r="R21" s="98">
        <v>1.7070980062731236</v>
      </c>
      <c r="S21" s="98"/>
      <c r="T21" s="98">
        <v>1.3213111301683789</v>
      </c>
      <c r="U21" s="98"/>
      <c r="V21" s="98">
        <v>2.8803368413758523</v>
      </c>
      <c r="W21" s="98"/>
      <c r="X21" s="98">
        <v>-0.56991490508010778</v>
      </c>
      <c r="Y21" s="98"/>
      <c r="Z21" s="90" t="s">
        <v>34</v>
      </c>
      <c r="AA21" s="61"/>
      <c r="AB21" s="6"/>
      <c r="AC21" s="17"/>
    </row>
    <row r="22" spans="2:29" x14ac:dyDescent="0.5">
      <c r="B22" s="264"/>
      <c r="C22" s="100"/>
      <c r="D22" s="27"/>
      <c r="E22" s="98"/>
      <c r="F22" s="47"/>
      <c r="G22" s="47"/>
      <c r="I22" s="47"/>
      <c r="J22" s="98"/>
      <c r="K22" s="98"/>
      <c r="L22" s="98"/>
      <c r="M22" s="98"/>
      <c r="N22" s="98"/>
      <c r="O22" s="98"/>
      <c r="P22" s="98"/>
      <c r="Q22" s="98"/>
      <c r="R22" s="98"/>
      <c r="S22" s="98"/>
      <c r="T22" s="98"/>
      <c r="U22" s="98"/>
      <c r="V22" s="98"/>
      <c r="W22" s="98"/>
      <c r="X22" s="98"/>
      <c r="Y22" s="98"/>
      <c r="Z22" s="98"/>
      <c r="AA22" s="68"/>
      <c r="AC22" s="17"/>
    </row>
    <row r="23" spans="2:29" x14ac:dyDescent="0.5">
      <c r="B23" s="265" t="s">
        <v>50</v>
      </c>
      <c r="C23" s="195"/>
      <c r="D23" s="194"/>
      <c r="E23" s="104"/>
      <c r="F23" s="193"/>
      <c r="G23" s="194"/>
      <c r="H23" s="194"/>
      <c r="I23" s="233"/>
      <c r="J23" s="104"/>
      <c r="K23" s="104"/>
      <c r="L23" s="104"/>
      <c r="M23" s="104"/>
      <c r="N23" s="104"/>
      <c r="O23" s="104"/>
      <c r="P23" s="104"/>
      <c r="Q23" s="104"/>
      <c r="R23" s="104"/>
      <c r="S23" s="104"/>
      <c r="T23" s="104"/>
      <c r="U23" s="104"/>
      <c r="V23" s="104"/>
      <c r="W23" s="104"/>
      <c r="X23" s="104"/>
      <c r="Y23" s="104"/>
      <c r="Z23" s="104"/>
      <c r="AA23" s="234"/>
      <c r="AC23" s="17"/>
    </row>
    <row r="24" spans="2:29" x14ac:dyDescent="0.5">
      <c r="B24" s="266"/>
      <c r="C24" s="178"/>
      <c r="D24" s="94"/>
      <c r="E24" s="19"/>
      <c r="F24" s="133"/>
      <c r="G24" s="133"/>
      <c r="I24" s="60"/>
      <c r="J24" s="19"/>
      <c r="K24" s="19"/>
      <c r="L24" s="19"/>
      <c r="M24" s="19"/>
      <c r="N24" s="19"/>
      <c r="O24" s="19"/>
      <c r="P24" s="19"/>
      <c r="Q24" s="19"/>
      <c r="R24" s="19"/>
      <c r="S24" s="19"/>
      <c r="T24" s="19"/>
      <c r="U24" s="19"/>
      <c r="V24" s="19"/>
      <c r="W24" s="19"/>
      <c r="X24" s="19"/>
      <c r="Y24" s="19"/>
      <c r="Z24" s="19"/>
      <c r="AA24" s="85"/>
      <c r="AC24" s="17"/>
    </row>
    <row r="25" spans="2:29" x14ac:dyDescent="0.5">
      <c r="B25" s="264" t="s">
        <v>51</v>
      </c>
      <c r="C25" s="100" t="s">
        <v>36</v>
      </c>
      <c r="D25" s="27"/>
      <c r="E25" s="98">
        <v>0.9</v>
      </c>
      <c r="F25" s="47" t="s">
        <v>33</v>
      </c>
      <c r="G25" s="98">
        <v>0.24000521899999999</v>
      </c>
      <c r="H25" s="47">
        <v>-0.31670019300000002</v>
      </c>
      <c r="I25" s="27" t="s">
        <v>33</v>
      </c>
      <c r="J25" s="90" t="s">
        <v>34</v>
      </c>
      <c r="K25" s="98"/>
      <c r="L25" s="98">
        <v>1.1000000000000001</v>
      </c>
      <c r="M25" s="98"/>
      <c r="N25" s="90" t="s">
        <v>34</v>
      </c>
      <c r="O25" s="98"/>
      <c r="P25" s="98">
        <v>-2.2000000000000002</v>
      </c>
      <c r="Q25" s="98"/>
      <c r="R25" s="98">
        <v>0.9</v>
      </c>
      <c r="S25" s="98"/>
      <c r="T25" s="98">
        <v>-0.2</v>
      </c>
      <c r="U25" s="98"/>
      <c r="V25" s="98">
        <v>1.4</v>
      </c>
      <c r="W25" s="98"/>
      <c r="X25" s="98">
        <v>-2.8</v>
      </c>
      <c r="Y25" s="98"/>
      <c r="Z25" s="90" t="s">
        <v>34</v>
      </c>
      <c r="AA25" s="130"/>
      <c r="AC25" s="17"/>
    </row>
    <row r="26" spans="2:29" ht="15" customHeight="1" x14ac:dyDescent="0.5">
      <c r="B26" s="264" t="s">
        <v>52</v>
      </c>
      <c r="C26" s="100" t="s">
        <v>31</v>
      </c>
      <c r="D26" s="27" t="s">
        <v>32</v>
      </c>
      <c r="E26" s="98">
        <v>1.3</v>
      </c>
      <c r="F26" s="47" t="s">
        <v>33</v>
      </c>
      <c r="G26" s="98">
        <v>0.1</v>
      </c>
      <c r="H26" s="47">
        <v>0.5</v>
      </c>
      <c r="I26" s="27" t="s">
        <v>33</v>
      </c>
      <c r="J26" s="98">
        <v>1.4</v>
      </c>
      <c r="K26" s="98"/>
      <c r="L26" s="98">
        <v>1.9</v>
      </c>
      <c r="M26" s="98"/>
      <c r="N26" s="98">
        <v>2.2999999999999998</v>
      </c>
      <c r="O26" s="98"/>
      <c r="P26" s="90" t="s">
        <v>34</v>
      </c>
      <c r="Q26" s="98"/>
      <c r="R26" s="98">
        <v>1.6</v>
      </c>
      <c r="S26" s="98"/>
      <c r="T26" s="98">
        <v>3.2</v>
      </c>
      <c r="U26" s="98"/>
      <c r="V26" s="98">
        <v>3.7</v>
      </c>
      <c r="W26" s="98"/>
      <c r="X26" s="98">
        <v>-0.4</v>
      </c>
      <c r="Y26" s="98"/>
      <c r="Z26" s="90" t="s">
        <v>34</v>
      </c>
      <c r="AA26" s="130"/>
      <c r="AC26" s="17"/>
    </row>
    <row r="27" spans="2:29" ht="15" customHeight="1" x14ac:dyDescent="0.5">
      <c r="B27" s="264" t="s">
        <v>53</v>
      </c>
      <c r="C27" s="100" t="s">
        <v>36</v>
      </c>
      <c r="D27" s="27"/>
      <c r="E27" s="98">
        <v>1.1000000000000001</v>
      </c>
      <c r="F27" s="47" t="s">
        <v>33</v>
      </c>
      <c r="G27" s="47">
        <v>0.2</v>
      </c>
      <c r="H27" s="47">
        <v>0.1</v>
      </c>
      <c r="I27" s="27" t="s">
        <v>33</v>
      </c>
      <c r="J27" s="98">
        <v>1.1000000000000001</v>
      </c>
      <c r="K27" s="98"/>
      <c r="L27" s="98">
        <v>1.4</v>
      </c>
      <c r="M27" s="98"/>
      <c r="N27" s="98">
        <v>0.1</v>
      </c>
      <c r="O27" s="98"/>
      <c r="P27" s="98">
        <v>-1.5</v>
      </c>
      <c r="Q27" s="98"/>
      <c r="R27" s="98">
        <v>1.5</v>
      </c>
      <c r="S27" s="98"/>
      <c r="T27" s="98">
        <v>0.5</v>
      </c>
      <c r="U27" s="98"/>
      <c r="V27" s="98">
        <v>1.4</v>
      </c>
      <c r="W27" s="98"/>
      <c r="X27" s="98">
        <v>-0.3</v>
      </c>
      <c r="Y27" s="98"/>
      <c r="Z27" s="90" t="s">
        <v>34</v>
      </c>
      <c r="AA27" s="130"/>
      <c r="AC27" s="17"/>
    </row>
    <row r="28" spans="2:29" x14ac:dyDescent="0.5">
      <c r="B28" s="264" t="s">
        <v>54</v>
      </c>
      <c r="C28" s="100" t="s">
        <v>31</v>
      </c>
      <c r="D28" s="27" t="s">
        <v>32</v>
      </c>
      <c r="E28" s="98">
        <v>1.2340453786416017</v>
      </c>
      <c r="F28" s="47" t="s">
        <v>33</v>
      </c>
      <c r="G28" s="47">
        <v>0.24616735407745338</v>
      </c>
      <c r="H28" s="47">
        <v>9.1650458027747739E-2</v>
      </c>
      <c r="I28" s="27" t="s">
        <v>33</v>
      </c>
      <c r="J28" s="98">
        <v>1.0558523562878674</v>
      </c>
      <c r="K28" s="98"/>
      <c r="L28" s="98">
        <v>2.3970994698295334</v>
      </c>
      <c r="M28" s="98"/>
      <c r="N28" s="98">
        <v>1.6783616994667572</v>
      </c>
      <c r="O28" s="98"/>
      <c r="P28" s="98">
        <v>-0.15413290902076549</v>
      </c>
      <c r="Q28" s="98"/>
      <c r="R28" s="98">
        <v>1.2178676342823769</v>
      </c>
      <c r="S28" s="98"/>
      <c r="T28" s="98">
        <v>1.1539755369524007</v>
      </c>
      <c r="U28" s="98"/>
      <c r="V28" s="98">
        <v>2.3826182515872762</v>
      </c>
      <c r="W28" s="98"/>
      <c r="X28" s="98">
        <v>-0.45097810783342451</v>
      </c>
      <c r="Y28" s="98"/>
      <c r="Z28" s="90" t="s">
        <v>34</v>
      </c>
      <c r="AA28" s="130"/>
      <c r="AC28" s="17"/>
    </row>
    <row r="29" spans="2:29" x14ac:dyDescent="0.5">
      <c r="B29" s="264" t="s">
        <v>55</v>
      </c>
      <c r="C29" s="100" t="s">
        <v>31</v>
      </c>
      <c r="D29" s="27" t="s">
        <v>32</v>
      </c>
      <c r="E29" s="98">
        <v>1.0921609999999999</v>
      </c>
      <c r="F29" s="47" t="s">
        <v>33</v>
      </c>
      <c r="G29" s="98">
        <v>0.23163589646910676</v>
      </c>
      <c r="H29" s="47">
        <v>-9.3035944200514642E-3</v>
      </c>
      <c r="I29" s="27" t="s">
        <v>33</v>
      </c>
      <c r="J29" s="98">
        <v>0.88247399999999998</v>
      </c>
      <c r="K29" s="98"/>
      <c r="L29" s="98">
        <v>2.78268</v>
      </c>
      <c r="M29" s="98"/>
      <c r="N29" s="98">
        <v>2.0494889999999999</v>
      </c>
      <c r="O29" s="98"/>
      <c r="P29" s="98">
        <v>-0.42860199999999998</v>
      </c>
      <c r="Q29" s="98"/>
      <c r="R29" s="98">
        <v>1.1245989999999999</v>
      </c>
      <c r="S29" s="98"/>
      <c r="T29" s="98">
        <v>0.86553599999999997</v>
      </c>
      <c r="U29" s="98"/>
      <c r="V29" s="98">
        <v>1.2392289999999999</v>
      </c>
      <c r="W29" s="98"/>
      <c r="X29" s="90" t="s">
        <v>34</v>
      </c>
      <c r="Y29" s="98"/>
      <c r="Z29" s="90" t="s">
        <v>34</v>
      </c>
      <c r="AA29" s="130"/>
      <c r="AC29" s="17"/>
    </row>
    <row r="30" spans="2:29" x14ac:dyDescent="0.5">
      <c r="B30" s="264" t="s">
        <v>56</v>
      </c>
      <c r="C30" s="100" t="s">
        <v>31</v>
      </c>
      <c r="D30" s="27" t="s">
        <v>32</v>
      </c>
      <c r="E30" s="98">
        <v>1.1100471282600166</v>
      </c>
      <c r="F30" s="47" t="s">
        <v>33</v>
      </c>
      <c r="G30" s="98">
        <v>0.1</v>
      </c>
      <c r="H30" s="47">
        <v>0.1</v>
      </c>
      <c r="I30" s="27" t="s">
        <v>33</v>
      </c>
      <c r="J30" s="98" t="s">
        <v>34</v>
      </c>
      <c r="K30" s="98"/>
      <c r="L30" s="98" t="s">
        <v>34</v>
      </c>
      <c r="M30" s="98"/>
      <c r="N30" s="98" t="s">
        <v>34</v>
      </c>
      <c r="O30" s="98"/>
      <c r="P30" s="90" t="s">
        <v>34</v>
      </c>
      <c r="Q30" s="98"/>
      <c r="R30" s="98" t="s">
        <v>34</v>
      </c>
      <c r="S30" s="98"/>
      <c r="T30" s="98" t="s">
        <v>34</v>
      </c>
      <c r="U30" s="98"/>
      <c r="V30" s="98" t="s">
        <v>34</v>
      </c>
      <c r="W30" s="98"/>
      <c r="X30" s="98" t="s">
        <v>34</v>
      </c>
      <c r="Y30" s="98"/>
      <c r="Z30" s="98">
        <v>0.38937194422852439</v>
      </c>
      <c r="AA30" s="130"/>
      <c r="AC30" s="17"/>
    </row>
    <row r="31" spans="2:29" x14ac:dyDescent="0.5">
      <c r="B31" s="264" t="s">
        <v>57</v>
      </c>
      <c r="C31" s="100" t="s">
        <v>36</v>
      </c>
      <c r="D31" s="27"/>
      <c r="E31" s="90">
        <v>0.7</v>
      </c>
      <c r="F31" s="47" t="s">
        <v>33</v>
      </c>
      <c r="G31" s="47" t="s">
        <v>34</v>
      </c>
      <c r="H31" s="47" t="s">
        <v>34</v>
      </c>
      <c r="I31" s="27" t="s">
        <v>33</v>
      </c>
      <c r="J31" s="90">
        <v>0.6</v>
      </c>
      <c r="K31" s="98"/>
      <c r="L31" s="90" t="s">
        <v>34</v>
      </c>
      <c r="M31" s="90"/>
      <c r="N31" s="90" t="s">
        <v>34</v>
      </c>
      <c r="O31" s="90"/>
      <c r="P31" s="90" t="s">
        <v>34</v>
      </c>
      <c r="Q31" s="90"/>
      <c r="R31" s="90" t="s">
        <v>34</v>
      </c>
      <c r="S31" s="90"/>
      <c r="T31" s="90" t="s">
        <v>34</v>
      </c>
      <c r="U31" s="90"/>
      <c r="V31" s="90" t="s">
        <v>34</v>
      </c>
      <c r="W31" s="90"/>
      <c r="X31" s="90" t="s">
        <v>34</v>
      </c>
      <c r="Y31" s="90"/>
      <c r="Z31" s="90" t="s">
        <v>34</v>
      </c>
      <c r="AA31" s="130"/>
      <c r="AC31" s="17"/>
    </row>
    <row r="32" spans="2:29" x14ac:dyDescent="0.5">
      <c r="B32" s="264" t="s">
        <v>58</v>
      </c>
      <c r="C32" s="100" t="s">
        <v>59</v>
      </c>
      <c r="D32" s="27"/>
      <c r="E32" s="90">
        <v>0.9</v>
      </c>
      <c r="F32" s="47"/>
      <c r="G32" s="47">
        <v>0.3</v>
      </c>
      <c r="H32" s="47">
        <v>0.3</v>
      </c>
      <c r="I32" s="27"/>
      <c r="J32" s="90">
        <v>1</v>
      </c>
      <c r="K32" s="98"/>
      <c r="L32" s="90">
        <v>2.1</v>
      </c>
      <c r="M32" s="90"/>
      <c r="N32" s="90">
        <v>1</v>
      </c>
      <c r="O32" s="90"/>
      <c r="P32" s="90">
        <v>-0.2</v>
      </c>
      <c r="Q32" s="90"/>
      <c r="R32" s="90">
        <v>1</v>
      </c>
      <c r="S32" s="90"/>
      <c r="T32" s="90">
        <v>0.1</v>
      </c>
      <c r="U32" s="90"/>
      <c r="V32" s="90">
        <v>0.3</v>
      </c>
      <c r="W32" s="90"/>
      <c r="X32" s="90">
        <v>-0.08</v>
      </c>
      <c r="Y32" s="90"/>
      <c r="Z32" s="90" t="s">
        <v>34</v>
      </c>
      <c r="AA32" s="130"/>
      <c r="AC32" s="17"/>
    </row>
    <row r="33" spans="2:29" x14ac:dyDescent="0.5">
      <c r="B33" s="264" t="s">
        <v>60</v>
      </c>
      <c r="C33" s="100" t="s">
        <v>36</v>
      </c>
      <c r="D33" s="27"/>
      <c r="E33" s="98">
        <v>0.9</v>
      </c>
      <c r="F33" s="47" t="s">
        <v>33</v>
      </c>
      <c r="G33" s="47" t="s">
        <v>34</v>
      </c>
      <c r="H33" s="47" t="s">
        <v>34</v>
      </c>
      <c r="I33" s="27" t="s">
        <v>33</v>
      </c>
      <c r="J33" s="90">
        <v>0.8</v>
      </c>
      <c r="K33" s="98"/>
      <c r="L33" s="90">
        <v>1.4</v>
      </c>
      <c r="M33" s="98"/>
      <c r="N33" s="90">
        <v>0.5</v>
      </c>
      <c r="O33" s="98"/>
      <c r="P33" s="90" t="s">
        <v>34</v>
      </c>
      <c r="Q33" s="98"/>
      <c r="R33" s="90" t="s">
        <v>34</v>
      </c>
      <c r="S33" s="98"/>
      <c r="T33" s="90" t="s">
        <v>34</v>
      </c>
      <c r="U33" s="98"/>
      <c r="V33" s="90" t="s">
        <v>34</v>
      </c>
      <c r="W33" s="98"/>
      <c r="X33" s="90" t="s">
        <v>34</v>
      </c>
      <c r="Y33" s="98"/>
      <c r="Z33" s="90" t="s">
        <v>34</v>
      </c>
      <c r="AA33" s="130"/>
      <c r="AC33" s="17"/>
    </row>
    <row r="34" spans="2:29" x14ac:dyDescent="0.5">
      <c r="B34" s="264" t="s">
        <v>61</v>
      </c>
      <c r="C34" s="100" t="s">
        <v>31</v>
      </c>
      <c r="D34" s="27" t="s">
        <v>32</v>
      </c>
      <c r="E34" s="90">
        <v>1.0952999999999999</v>
      </c>
      <c r="F34" s="47" t="s">
        <v>33</v>
      </c>
      <c r="G34" s="90">
        <v>0.05</v>
      </c>
      <c r="H34" s="47">
        <v>9.1800000000000007E-2</v>
      </c>
      <c r="I34" s="27" t="s">
        <v>33</v>
      </c>
      <c r="J34" s="90">
        <v>1.1444000000000001</v>
      </c>
      <c r="K34" s="98"/>
      <c r="L34" s="90">
        <v>1.8878999999999999</v>
      </c>
      <c r="M34" s="98"/>
      <c r="N34" s="90">
        <v>1.4188000000000001</v>
      </c>
      <c r="O34" s="98"/>
      <c r="P34" s="90">
        <v>-0.55020000000000002</v>
      </c>
      <c r="Q34" s="98"/>
      <c r="R34" s="90">
        <v>1.5513999999999999</v>
      </c>
      <c r="S34" s="98"/>
      <c r="T34" s="90">
        <v>0.56940000000000002</v>
      </c>
      <c r="U34" s="98"/>
      <c r="V34" s="90">
        <v>2.1124999999999998</v>
      </c>
      <c r="W34" s="98"/>
      <c r="X34" s="90" t="s">
        <v>34</v>
      </c>
      <c r="Y34" s="98"/>
      <c r="Z34" s="90" t="s">
        <v>34</v>
      </c>
      <c r="AA34" s="130"/>
      <c r="AC34" s="17"/>
    </row>
    <row r="35" spans="2:29" x14ac:dyDescent="0.5">
      <c r="B35" s="264" t="s">
        <v>62</v>
      </c>
      <c r="C35" s="100" t="s">
        <v>48</v>
      </c>
      <c r="D35" s="27"/>
      <c r="E35" s="98">
        <v>0.88527990000000001</v>
      </c>
      <c r="F35" s="47" t="s">
        <v>33</v>
      </c>
      <c r="G35" s="98">
        <v>0.21647820000000001</v>
      </c>
      <c r="H35" s="47">
        <v>-7.3931200000000002E-2</v>
      </c>
      <c r="I35" s="27" t="s">
        <v>33</v>
      </c>
      <c r="J35" s="98">
        <v>0.6836873</v>
      </c>
      <c r="K35" s="98"/>
      <c r="L35" s="98">
        <v>2.1687289999999999</v>
      </c>
      <c r="M35" s="90"/>
      <c r="N35" s="98">
        <v>0.88431939999999998</v>
      </c>
      <c r="O35" s="90"/>
      <c r="P35" s="98">
        <v>-1.8905050000000001</v>
      </c>
      <c r="Q35" s="90"/>
      <c r="R35" s="98">
        <v>1.133516</v>
      </c>
      <c r="S35" s="90"/>
      <c r="T35" s="98">
        <v>0.88495049999999997</v>
      </c>
      <c r="U35" s="90"/>
      <c r="V35" s="98">
        <v>1.670245</v>
      </c>
      <c r="W35" s="90"/>
      <c r="X35" s="98">
        <v>-0.2922644666350081</v>
      </c>
      <c r="Y35" s="90"/>
      <c r="Z35" s="98">
        <v>-0.91316699999999995</v>
      </c>
      <c r="AA35" s="130"/>
      <c r="AC35" s="17"/>
    </row>
    <row r="36" spans="2:29" x14ac:dyDescent="0.5">
      <c r="B36" s="264" t="s">
        <v>63</v>
      </c>
      <c r="C36" s="100" t="s">
        <v>31</v>
      </c>
      <c r="D36" s="27" t="s">
        <v>32</v>
      </c>
      <c r="E36" s="98">
        <v>1.2</v>
      </c>
      <c r="F36" s="47"/>
      <c r="G36" s="98" t="s">
        <v>34</v>
      </c>
      <c r="H36" s="47">
        <v>0.2</v>
      </c>
      <c r="I36" s="27"/>
      <c r="J36" s="98">
        <v>1.2</v>
      </c>
      <c r="K36" s="98"/>
      <c r="L36" s="98">
        <v>2.5</v>
      </c>
      <c r="M36" s="90"/>
      <c r="N36" s="98">
        <v>1.1000000000000001</v>
      </c>
      <c r="O36" s="90"/>
      <c r="P36" s="98">
        <v>-0.9</v>
      </c>
      <c r="Q36" s="90"/>
      <c r="R36" s="98">
        <v>1.7</v>
      </c>
      <c r="S36" s="90"/>
      <c r="T36" s="98">
        <v>1.6</v>
      </c>
      <c r="U36" s="90"/>
      <c r="V36" s="98">
        <v>3.2</v>
      </c>
      <c r="W36" s="90"/>
      <c r="X36" s="98">
        <v>-0.4</v>
      </c>
      <c r="Y36" s="90"/>
      <c r="Z36" s="98" t="s">
        <v>34</v>
      </c>
      <c r="AA36" s="130"/>
      <c r="AC36" s="17"/>
    </row>
    <row r="37" spans="2:29" x14ac:dyDescent="0.5">
      <c r="B37" s="264" t="s">
        <v>64</v>
      </c>
      <c r="C37" s="100" t="s">
        <v>36</v>
      </c>
      <c r="D37" s="27"/>
      <c r="E37" s="90">
        <v>0.86</v>
      </c>
      <c r="F37" s="254"/>
      <c r="G37" s="47" t="s">
        <v>34</v>
      </c>
      <c r="H37" s="47" t="s">
        <v>34</v>
      </c>
      <c r="I37" s="47"/>
      <c r="J37" s="90" t="s">
        <v>34</v>
      </c>
      <c r="K37" s="27"/>
      <c r="L37" s="90" t="s">
        <v>34</v>
      </c>
      <c r="M37" s="27"/>
      <c r="N37" s="90" t="s">
        <v>34</v>
      </c>
      <c r="O37" s="27"/>
      <c r="P37" s="90" t="s">
        <v>34</v>
      </c>
      <c r="Q37" s="27"/>
      <c r="R37" s="90" t="s">
        <v>34</v>
      </c>
      <c r="S37" s="90"/>
      <c r="T37" s="90" t="s">
        <v>34</v>
      </c>
      <c r="U37" s="90"/>
      <c r="V37" s="90" t="s">
        <v>34</v>
      </c>
      <c r="W37" s="90"/>
      <c r="X37" s="90" t="s">
        <v>34</v>
      </c>
      <c r="Y37" s="90"/>
      <c r="Z37" s="90" t="s">
        <v>34</v>
      </c>
      <c r="AA37" s="130"/>
      <c r="AB37" s="17"/>
      <c r="AC37" s="19"/>
    </row>
    <row r="38" spans="2:29" x14ac:dyDescent="0.5">
      <c r="B38" s="264" t="s">
        <v>65</v>
      </c>
      <c r="C38" s="100" t="s">
        <v>48</v>
      </c>
      <c r="D38" s="27"/>
      <c r="E38" s="98">
        <v>1</v>
      </c>
      <c r="F38" s="47"/>
      <c r="G38" s="47" t="s">
        <v>34</v>
      </c>
      <c r="H38" s="47" t="s">
        <v>34</v>
      </c>
      <c r="I38" s="47"/>
      <c r="J38" s="90" t="s">
        <v>34</v>
      </c>
      <c r="K38" s="27"/>
      <c r="L38" s="90" t="s">
        <v>34</v>
      </c>
      <c r="M38" s="27"/>
      <c r="N38" s="90" t="s">
        <v>34</v>
      </c>
      <c r="O38" s="27"/>
      <c r="P38" s="90" t="s">
        <v>34</v>
      </c>
      <c r="Q38" s="27"/>
      <c r="R38" s="90" t="s">
        <v>34</v>
      </c>
      <c r="S38" s="90"/>
      <c r="T38" s="90" t="s">
        <v>34</v>
      </c>
      <c r="U38" s="90"/>
      <c r="V38" s="90" t="s">
        <v>34</v>
      </c>
      <c r="W38" s="90"/>
      <c r="X38" s="90" t="s">
        <v>34</v>
      </c>
      <c r="Y38" s="90"/>
      <c r="Z38" s="90" t="s">
        <v>34</v>
      </c>
      <c r="AA38" s="130"/>
      <c r="AC38" s="17"/>
    </row>
    <row r="39" spans="2:29" x14ac:dyDescent="0.5">
      <c r="B39" s="191"/>
      <c r="C39" s="204"/>
      <c r="D39" s="128"/>
      <c r="E39" s="128"/>
      <c r="F39" s="128"/>
      <c r="G39" s="128"/>
      <c r="H39" s="128"/>
      <c r="I39" s="128"/>
      <c r="J39" s="205"/>
      <c r="K39" s="162"/>
      <c r="L39" s="205"/>
      <c r="M39" s="162"/>
      <c r="N39" s="205"/>
      <c r="O39" s="162"/>
      <c r="P39" s="205"/>
      <c r="Q39" s="162"/>
      <c r="R39" s="205"/>
      <c r="S39" s="205"/>
      <c r="T39" s="205"/>
      <c r="U39" s="205"/>
      <c r="V39" s="205"/>
      <c r="W39" s="205"/>
      <c r="X39" s="205"/>
      <c r="Y39" s="162"/>
      <c r="Z39" s="205"/>
      <c r="AA39" s="203"/>
      <c r="AC39" s="17"/>
    </row>
    <row r="40" spans="2:29" x14ac:dyDescent="0.5">
      <c r="B40" s="76" t="s">
        <v>66</v>
      </c>
      <c r="C40" s="32"/>
      <c r="D40" s="32"/>
      <c r="E40" s="32"/>
      <c r="F40" s="32"/>
      <c r="G40" s="32"/>
      <c r="H40" s="32"/>
      <c r="I40" s="33"/>
      <c r="J40" s="32"/>
      <c r="K40" s="33"/>
      <c r="L40" s="32"/>
      <c r="M40" s="33"/>
      <c r="N40" s="32"/>
      <c r="O40" s="33"/>
      <c r="P40" s="32"/>
      <c r="Q40" s="33"/>
      <c r="R40" s="32"/>
      <c r="S40" s="33"/>
      <c r="T40" s="32"/>
      <c r="U40" s="33"/>
      <c r="V40" s="32"/>
      <c r="W40" s="33"/>
      <c r="X40" s="32"/>
      <c r="Y40" s="33"/>
      <c r="Z40" s="33"/>
      <c r="AA40" s="229"/>
      <c r="AC40" s="17"/>
    </row>
    <row r="41" spans="2:29" x14ac:dyDescent="0.5">
      <c r="B41" s="84"/>
      <c r="C41" s="188"/>
      <c r="D41" s="188"/>
      <c r="E41" s="196"/>
      <c r="F41" s="196"/>
      <c r="G41" s="196"/>
      <c r="H41" s="196"/>
      <c r="I41" s="196"/>
      <c r="J41" s="196"/>
      <c r="K41" s="196"/>
      <c r="L41" s="196"/>
      <c r="M41" s="196"/>
      <c r="N41" s="196"/>
      <c r="O41" s="196"/>
      <c r="P41" s="196"/>
      <c r="Q41" s="196"/>
      <c r="R41" s="196"/>
      <c r="S41" s="196"/>
      <c r="T41" s="196"/>
      <c r="U41" s="196"/>
      <c r="V41" s="196"/>
      <c r="W41" s="196"/>
      <c r="X41" s="196"/>
      <c r="Y41" s="196"/>
      <c r="Z41" s="196"/>
      <c r="AA41" s="230"/>
      <c r="AC41" s="17"/>
    </row>
    <row r="42" spans="2:29" x14ac:dyDescent="0.5">
      <c r="B42" s="67" t="s">
        <v>67</v>
      </c>
      <c r="E42" s="47">
        <v>1.0686977068514039</v>
      </c>
      <c r="F42" s="47"/>
      <c r="G42" s="47">
        <v>0.15058260051201236</v>
      </c>
      <c r="H42" s="47">
        <v>0.13328135741434505</v>
      </c>
      <c r="I42" s="47"/>
      <c r="J42" s="47">
        <v>0.97504516130121932</v>
      </c>
      <c r="K42" s="47"/>
      <c r="L42" s="47">
        <v>1.9257555518207039</v>
      </c>
      <c r="M42" s="47"/>
      <c r="N42" s="47">
        <v>1.3773556062427306</v>
      </c>
      <c r="O42" s="47"/>
      <c r="P42" s="47">
        <v>-0.53282327216536529</v>
      </c>
      <c r="Q42" s="47"/>
      <c r="R42" s="47">
        <v>1.388144470700734</v>
      </c>
      <c r="S42" s="47"/>
      <c r="T42" s="47">
        <v>1.0270583686195602</v>
      </c>
      <c r="U42" s="47"/>
      <c r="V42" s="47">
        <v>2.0639287053719371</v>
      </c>
      <c r="W42" s="47"/>
      <c r="X42" s="47">
        <v>-0.53612195283822683</v>
      </c>
      <c r="Y42" s="47"/>
      <c r="Z42" s="47">
        <v>-0.26189752788573778</v>
      </c>
      <c r="AA42" s="71"/>
      <c r="AC42" s="17"/>
    </row>
    <row r="43" spans="2:29" x14ac:dyDescent="0.5">
      <c r="B43" s="67" t="s">
        <v>68</v>
      </c>
      <c r="C43" s="24"/>
      <c r="D43" s="24"/>
      <c r="E43" s="47">
        <v>1.139510173205319</v>
      </c>
      <c r="F43" s="47"/>
      <c r="G43" s="47">
        <v>0.13042225281761807</v>
      </c>
      <c r="H43" s="47">
        <v>0.15975641334562096</v>
      </c>
      <c r="I43" s="47"/>
      <c r="J43" s="47">
        <v>1.0228234273285361</v>
      </c>
      <c r="K43" s="47"/>
      <c r="L43" s="47">
        <v>2.0415765794584124</v>
      </c>
      <c r="M43" s="47"/>
      <c r="N43" s="47">
        <v>1.6278335958226713</v>
      </c>
      <c r="O43" s="47"/>
      <c r="P43" s="47">
        <v>-0.41131600916449756</v>
      </c>
      <c r="Q43" s="47"/>
      <c r="R43" s="47">
        <v>1.4954791494856881</v>
      </c>
      <c r="S43" s="47"/>
      <c r="T43" s="47">
        <v>1.298805374357912</v>
      </c>
      <c r="U43" s="47"/>
      <c r="V43" s="47">
        <v>2.4623041294864776</v>
      </c>
      <c r="W43" s="47"/>
      <c r="X43" s="47">
        <v>-0.4405686778776623</v>
      </c>
      <c r="Y43" s="47"/>
      <c r="Z43" s="47">
        <v>0.38937194422852439</v>
      </c>
      <c r="AA43" s="71"/>
    </row>
    <row r="44" spans="2:29" x14ac:dyDescent="0.5">
      <c r="B44" s="67" t="s">
        <v>69</v>
      </c>
      <c r="C44" s="24"/>
      <c r="D44" s="24"/>
      <c r="E44" s="47">
        <v>1.100046866491037</v>
      </c>
      <c r="F44" s="47"/>
      <c r="G44" s="47">
        <v>0.12527158013213158</v>
      </c>
      <c r="H44" s="47">
        <v>0.16015044230171072</v>
      </c>
      <c r="I44" s="47"/>
      <c r="J44" s="47">
        <v>0.96612500412616731</v>
      </c>
      <c r="K44" s="47"/>
      <c r="L44" s="47">
        <v>1.896613017080512</v>
      </c>
      <c r="M44" s="47"/>
      <c r="N44" s="47">
        <v>1.4823733259902545</v>
      </c>
      <c r="O44" s="47"/>
      <c r="P44" s="47">
        <v>-2.4129881922816128E-2</v>
      </c>
      <c r="Q44" s="47"/>
      <c r="R44" s="47">
        <v>1.4647362309031569</v>
      </c>
      <c r="S44" s="47"/>
      <c r="T44" s="47">
        <v>1.0745303086715303</v>
      </c>
      <c r="U44" s="47"/>
      <c r="V44" s="47">
        <v>2.161492546768617</v>
      </c>
      <c r="W44" s="47"/>
      <c r="X44" s="47">
        <v>-0.42830096343813306</v>
      </c>
      <c r="Y44" s="47"/>
      <c r="Z44" s="376" t="s">
        <v>34</v>
      </c>
      <c r="AA44" s="70"/>
    </row>
    <row r="45" spans="2:29" x14ac:dyDescent="0.5">
      <c r="B45" s="67"/>
      <c r="C45" s="18"/>
      <c r="D45" s="18"/>
      <c r="E45" s="23"/>
      <c r="F45" s="23"/>
      <c r="G45" s="23"/>
      <c r="H45" s="23"/>
      <c r="I45" s="23"/>
      <c r="J45" s="23"/>
      <c r="K45" s="23"/>
      <c r="L45" s="23"/>
      <c r="M45" s="23"/>
      <c r="N45" s="23"/>
      <c r="O45" s="23"/>
      <c r="P45" s="23"/>
      <c r="Q45" s="23"/>
      <c r="R45" s="23"/>
      <c r="S45" s="23"/>
      <c r="T45" s="23"/>
      <c r="U45" s="23"/>
      <c r="V45" s="23"/>
      <c r="W45" s="23"/>
      <c r="X45" s="23"/>
      <c r="Y45" s="23"/>
      <c r="Z45" s="23"/>
      <c r="AA45" s="71"/>
    </row>
    <row r="46" spans="2:29" x14ac:dyDescent="0.5">
      <c r="B46" s="232" t="s">
        <v>70</v>
      </c>
      <c r="C46" s="233"/>
      <c r="D46" s="233"/>
      <c r="E46" s="325"/>
      <c r="F46" s="325"/>
      <c r="G46" s="325"/>
      <c r="H46" s="325"/>
      <c r="I46" s="325"/>
      <c r="J46" s="325"/>
      <c r="K46" s="325"/>
      <c r="L46" s="325"/>
      <c r="M46" s="325"/>
      <c r="N46" s="325"/>
      <c r="O46" s="325"/>
      <c r="P46" s="325"/>
      <c r="Q46" s="325"/>
      <c r="R46" s="325"/>
      <c r="S46" s="325"/>
      <c r="T46" s="325"/>
      <c r="U46" s="325"/>
      <c r="V46" s="325"/>
      <c r="W46" s="325"/>
      <c r="X46" s="325"/>
      <c r="Y46" s="325"/>
      <c r="Z46" s="325"/>
      <c r="AA46" s="234"/>
    </row>
    <row r="47" spans="2:29" x14ac:dyDescent="0.5">
      <c r="B47" s="67"/>
      <c r="C47" s="18"/>
      <c r="D47" s="18"/>
      <c r="E47" s="23"/>
      <c r="F47" s="23"/>
      <c r="G47" s="23"/>
      <c r="H47" s="23"/>
      <c r="I47" s="23"/>
      <c r="J47" s="23"/>
      <c r="K47" s="23"/>
      <c r="L47" s="23"/>
      <c r="M47" s="23"/>
      <c r="N47" s="23"/>
      <c r="O47" s="23"/>
      <c r="P47" s="23"/>
      <c r="Q47" s="23"/>
      <c r="R47" s="23"/>
      <c r="S47" s="23"/>
      <c r="T47" s="23"/>
      <c r="U47" s="23"/>
      <c r="V47" s="23"/>
      <c r="W47" s="23"/>
      <c r="X47" s="23"/>
      <c r="Y47" s="23"/>
      <c r="Z47" s="23"/>
      <c r="AA47" s="55"/>
      <c r="AC47" s="4"/>
    </row>
    <row r="48" spans="2:29" x14ac:dyDescent="0.5">
      <c r="B48" s="67" t="s">
        <v>12</v>
      </c>
      <c r="C48" s="18"/>
      <c r="D48" s="18"/>
      <c r="E48" s="47">
        <v>1.3</v>
      </c>
      <c r="F48" s="47"/>
      <c r="G48" s="47">
        <v>0.3</v>
      </c>
      <c r="H48" s="47">
        <v>0.5</v>
      </c>
      <c r="I48" s="47"/>
      <c r="J48" s="47">
        <v>1.4</v>
      </c>
      <c r="K48" s="47"/>
      <c r="L48" s="47">
        <v>2.78268</v>
      </c>
      <c r="M48" s="47"/>
      <c r="N48" s="47">
        <v>2.5</v>
      </c>
      <c r="O48" s="47"/>
      <c r="P48" s="47">
        <v>0.9</v>
      </c>
      <c r="Q48" s="47"/>
      <c r="R48" s="47">
        <v>1.7070980062731236</v>
      </c>
      <c r="S48" s="47"/>
      <c r="T48" s="47">
        <v>3.2</v>
      </c>
      <c r="U48" s="47"/>
      <c r="V48" s="47">
        <v>3.7</v>
      </c>
      <c r="W48" s="47"/>
      <c r="X48" s="47">
        <v>-0.08</v>
      </c>
      <c r="Y48" s="47"/>
      <c r="Z48" s="47">
        <v>0.38937194422852439</v>
      </c>
      <c r="AA48" s="74"/>
      <c r="AC48" s="4"/>
    </row>
    <row r="49" spans="2:27" x14ac:dyDescent="0.5">
      <c r="B49" s="67" t="s">
        <v>11</v>
      </c>
      <c r="C49" s="18"/>
      <c r="D49" s="18"/>
      <c r="E49" s="47">
        <v>0.7</v>
      </c>
      <c r="F49" s="47"/>
      <c r="G49" s="47">
        <v>-0.1</v>
      </c>
      <c r="H49" s="47">
        <v>-0.31670019300000002</v>
      </c>
      <c r="I49" s="47"/>
      <c r="J49" s="47">
        <v>0.3</v>
      </c>
      <c r="K49" s="47"/>
      <c r="L49" s="47">
        <v>1.1000000000000001</v>
      </c>
      <c r="M49" s="47"/>
      <c r="N49" s="47">
        <v>-0.7</v>
      </c>
      <c r="O49" s="47"/>
      <c r="P49" s="47">
        <v>-2.2000000000000002</v>
      </c>
      <c r="Q49" s="47"/>
      <c r="R49" s="47">
        <v>0.9</v>
      </c>
      <c r="S49" s="47"/>
      <c r="T49" s="47">
        <v>-0.2</v>
      </c>
      <c r="U49" s="47"/>
      <c r="V49" s="47">
        <v>0.3</v>
      </c>
      <c r="W49" s="47"/>
      <c r="X49" s="47">
        <v>-2.8</v>
      </c>
      <c r="Y49" s="47"/>
      <c r="Z49" s="47">
        <v>-0.91316699999999995</v>
      </c>
      <c r="AA49" s="74"/>
    </row>
    <row r="50" spans="2:27" x14ac:dyDescent="0.5">
      <c r="B50" s="67" t="s">
        <v>71</v>
      </c>
      <c r="C50" s="18"/>
      <c r="D50" s="18"/>
      <c r="E50" s="47">
        <v>1.1000000000000001</v>
      </c>
      <c r="F50" s="47"/>
      <c r="G50" s="47">
        <v>0.18442269978339385</v>
      </c>
      <c r="H50" s="47">
        <v>0.1</v>
      </c>
      <c r="I50" s="47"/>
      <c r="J50" s="47">
        <v>1</v>
      </c>
      <c r="K50" s="47"/>
      <c r="L50" s="47">
        <v>1.9613941390108858</v>
      </c>
      <c r="M50" s="47"/>
      <c r="N50" s="47">
        <v>1.5485808497333786</v>
      </c>
      <c r="O50" s="47"/>
      <c r="P50" s="47">
        <v>-0.55020000000000002</v>
      </c>
      <c r="Q50" s="47"/>
      <c r="R50" s="47">
        <v>1.5</v>
      </c>
      <c r="S50" s="47"/>
      <c r="T50" s="47">
        <v>1.1000000000000001</v>
      </c>
      <c r="U50" s="47"/>
      <c r="V50" s="47">
        <v>2.1124999999999998</v>
      </c>
      <c r="W50" s="47"/>
      <c r="X50" s="47">
        <v>-0.4</v>
      </c>
      <c r="Y50" s="47"/>
      <c r="Z50" s="47">
        <v>-0.26189752788573772</v>
      </c>
      <c r="AA50" s="74"/>
    </row>
    <row r="51" spans="2:27" x14ac:dyDescent="0.5">
      <c r="B51" s="311"/>
      <c r="C51" s="312"/>
      <c r="D51" s="312"/>
      <c r="E51" s="219"/>
      <c r="F51" s="219"/>
      <c r="G51" s="219"/>
      <c r="H51" s="219"/>
      <c r="I51" s="220"/>
      <c r="J51" s="219"/>
      <c r="K51" s="221"/>
      <c r="L51" s="223"/>
      <c r="M51" s="228"/>
      <c r="N51" s="219"/>
      <c r="O51" s="222"/>
      <c r="P51" s="223"/>
      <c r="Q51" s="224"/>
      <c r="R51" s="222"/>
      <c r="S51" s="226"/>
      <c r="T51" s="222"/>
      <c r="U51" s="222"/>
      <c r="V51" s="222"/>
      <c r="W51" s="226"/>
      <c r="X51" s="223"/>
      <c r="Y51" s="216"/>
      <c r="Z51" s="223"/>
      <c r="AA51" s="231"/>
    </row>
    <row r="52" spans="2:27" x14ac:dyDescent="0.5">
      <c r="B52" s="313" t="s">
        <v>72</v>
      </c>
      <c r="C52" s="216" t="s">
        <v>73</v>
      </c>
      <c r="D52" s="314"/>
      <c r="E52" s="315">
        <v>1.1000000000000001</v>
      </c>
      <c r="F52" s="316"/>
      <c r="G52" s="316">
        <v>0.3</v>
      </c>
      <c r="H52" s="316">
        <v>0.3</v>
      </c>
      <c r="I52" s="316"/>
      <c r="J52" s="315">
        <v>0.8</v>
      </c>
      <c r="K52" s="315"/>
      <c r="L52" s="315">
        <v>2.2000000000000002</v>
      </c>
      <c r="M52" s="315"/>
      <c r="N52" s="315">
        <v>1.9</v>
      </c>
      <c r="O52" s="315"/>
      <c r="P52" s="315">
        <v>-0.9</v>
      </c>
      <c r="Q52" s="315"/>
      <c r="R52" s="315">
        <v>1.3</v>
      </c>
      <c r="S52" s="315"/>
      <c r="T52" s="315">
        <v>0.1</v>
      </c>
      <c r="U52" s="315"/>
      <c r="V52" s="315">
        <v>0.8</v>
      </c>
      <c r="W52" s="315"/>
      <c r="X52" s="315" t="s">
        <v>34</v>
      </c>
      <c r="Y52" s="315"/>
      <c r="Z52" s="315" t="s">
        <v>34</v>
      </c>
      <c r="AA52" s="203"/>
    </row>
    <row r="53" spans="2:27" x14ac:dyDescent="0.5">
      <c r="B53" s="107"/>
      <c r="C53" s="108"/>
      <c r="D53" s="108"/>
      <c r="E53" s="108"/>
      <c r="F53" s="108"/>
      <c r="G53" s="108"/>
      <c r="H53" s="108"/>
      <c r="I53" s="109"/>
      <c r="J53" s="108"/>
      <c r="K53" s="109"/>
      <c r="L53" s="108"/>
      <c r="M53" s="109"/>
      <c r="N53" s="108"/>
      <c r="O53" s="109"/>
      <c r="P53" s="108"/>
      <c r="Q53" s="109"/>
      <c r="R53" s="108"/>
      <c r="S53" s="109"/>
      <c r="T53" s="108"/>
      <c r="U53" s="109"/>
      <c r="V53" s="108"/>
      <c r="W53" s="109"/>
      <c r="X53" s="108"/>
      <c r="Y53" s="109"/>
      <c r="Z53" s="109"/>
      <c r="AA53" s="110"/>
    </row>
    <row r="54" spans="2:27" x14ac:dyDescent="0.5">
      <c r="E54" s="12"/>
      <c r="F54" s="256"/>
      <c r="G54" s="256"/>
      <c r="H54" s="256"/>
      <c r="I54" s="256"/>
      <c r="J54" s="256"/>
      <c r="K54" s="256"/>
      <c r="L54" s="256"/>
      <c r="M54" s="256"/>
      <c r="N54" s="256"/>
      <c r="O54" s="256"/>
      <c r="P54" s="256"/>
      <c r="Q54" s="256"/>
      <c r="R54" s="256"/>
      <c r="S54" s="256"/>
      <c r="T54" s="256"/>
      <c r="U54" s="256"/>
      <c r="V54" s="256"/>
      <c r="W54" s="256"/>
      <c r="X54" s="256"/>
      <c r="Y54" s="256"/>
      <c r="Z54" s="256"/>
    </row>
    <row r="55" spans="2:27" x14ac:dyDescent="0.5">
      <c r="C55" s="14"/>
      <c r="D55" s="14"/>
      <c r="E55" s="375"/>
      <c r="F55" s="375"/>
      <c r="G55" s="375"/>
      <c r="H55" s="375"/>
      <c r="I55" s="375"/>
      <c r="J55" s="375"/>
      <c r="K55" s="375"/>
      <c r="L55" s="375"/>
      <c r="M55" s="375"/>
      <c r="N55" s="375"/>
      <c r="O55" s="375"/>
      <c r="P55" s="375"/>
      <c r="Q55" s="375"/>
      <c r="R55" s="375"/>
      <c r="S55" s="375"/>
      <c r="T55" s="375"/>
      <c r="U55" s="375"/>
      <c r="V55" s="375"/>
      <c r="W55" s="375"/>
      <c r="X55" s="375"/>
      <c r="Y55" s="375"/>
      <c r="Z55" s="375"/>
    </row>
    <row r="56" spans="2:27" x14ac:dyDescent="0.5">
      <c r="C56" s="14"/>
      <c r="D56" s="14"/>
      <c r="E56" s="375"/>
      <c r="F56" s="375"/>
      <c r="G56" s="375"/>
      <c r="H56" s="375"/>
      <c r="I56" s="375"/>
      <c r="J56" s="375"/>
      <c r="K56" s="375"/>
      <c r="L56" s="375"/>
      <c r="M56" s="375"/>
      <c r="N56" s="375"/>
      <c r="O56" s="375"/>
      <c r="P56" s="375"/>
      <c r="Q56" s="375"/>
      <c r="R56" s="375"/>
      <c r="S56" s="375"/>
      <c r="T56" s="375"/>
      <c r="U56" s="375"/>
      <c r="V56" s="375"/>
      <c r="W56" s="375"/>
      <c r="X56" s="375"/>
      <c r="Y56" s="375"/>
      <c r="Z56" s="375"/>
    </row>
    <row r="57" spans="2:27" x14ac:dyDescent="0.5">
      <c r="C57" s="14"/>
      <c r="D57" s="14"/>
      <c r="E57" s="375"/>
      <c r="F57" s="375"/>
      <c r="G57" s="375"/>
      <c r="H57" s="375"/>
      <c r="I57" s="375"/>
      <c r="J57" s="375"/>
      <c r="K57" s="375"/>
      <c r="L57" s="375"/>
      <c r="M57" s="375"/>
      <c r="N57" s="375"/>
      <c r="O57" s="375"/>
      <c r="P57" s="375"/>
      <c r="Q57" s="375"/>
      <c r="R57" s="375"/>
      <c r="S57" s="375"/>
      <c r="T57" s="375"/>
      <c r="U57" s="375"/>
      <c r="V57" s="375"/>
      <c r="W57" s="375"/>
      <c r="X57" s="375"/>
      <c r="Y57" s="375"/>
      <c r="Z57" s="375"/>
    </row>
    <row r="58" spans="2:27" x14ac:dyDescent="0.5">
      <c r="C58" s="14"/>
      <c r="D58" s="14"/>
      <c r="E58" s="375"/>
      <c r="F58" s="375"/>
      <c r="G58" s="375"/>
      <c r="H58" s="375"/>
      <c r="I58" s="375"/>
      <c r="J58" s="375"/>
      <c r="K58" s="375"/>
      <c r="L58" s="375"/>
      <c r="M58" s="375"/>
      <c r="N58" s="375"/>
      <c r="O58" s="375"/>
      <c r="P58" s="375"/>
      <c r="Q58" s="375"/>
      <c r="R58" s="375"/>
      <c r="S58" s="375"/>
      <c r="T58" s="375"/>
      <c r="U58" s="375"/>
      <c r="V58" s="375"/>
      <c r="W58" s="375"/>
      <c r="X58" s="375"/>
      <c r="Y58" s="375"/>
      <c r="Z58" s="375"/>
    </row>
    <row r="59" spans="2:27" x14ac:dyDescent="0.5">
      <c r="C59" s="14"/>
      <c r="D59" s="14"/>
      <c r="E59" s="375"/>
      <c r="F59" s="375"/>
      <c r="G59" s="375"/>
      <c r="H59" s="375"/>
      <c r="I59" s="375"/>
      <c r="J59" s="375"/>
      <c r="K59" s="375"/>
      <c r="L59" s="375"/>
      <c r="M59" s="375"/>
      <c r="N59" s="375"/>
      <c r="O59" s="375"/>
      <c r="P59" s="375"/>
      <c r="Q59" s="375"/>
      <c r="R59" s="375"/>
      <c r="S59" s="375"/>
      <c r="T59" s="375"/>
      <c r="U59" s="375"/>
      <c r="V59" s="375"/>
      <c r="W59" s="375"/>
      <c r="X59" s="375"/>
      <c r="Y59" s="375"/>
      <c r="Z59" s="375"/>
    </row>
    <row r="60" spans="2:27" x14ac:dyDescent="0.5">
      <c r="C60" s="14"/>
      <c r="D60" s="14"/>
      <c r="E60" s="375"/>
      <c r="F60" s="375"/>
      <c r="G60" s="375"/>
      <c r="H60" s="375"/>
      <c r="I60" s="375"/>
      <c r="J60" s="375"/>
      <c r="K60" s="375"/>
      <c r="L60" s="375"/>
      <c r="M60" s="375"/>
      <c r="N60" s="375"/>
      <c r="O60" s="375"/>
      <c r="P60" s="375"/>
      <c r="Q60" s="375"/>
      <c r="R60" s="375"/>
      <c r="S60" s="375"/>
      <c r="T60" s="375"/>
      <c r="U60" s="375"/>
      <c r="V60" s="375"/>
      <c r="W60" s="375"/>
      <c r="X60" s="375"/>
      <c r="Y60" s="375"/>
      <c r="Z60" s="375"/>
    </row>
    <row r="61" spans="2:27" x14ac:dyDescent="0.5">
      <c r="C61" s="14"/>
      <c r="D61" s="14"/>
      <c r="E61" s="375"/>
      <c r="F61" s="375"/>
      <c r="G61" s="375"/>
      <c r="H61" s="375"/>
      <c r="I61" s="375"/>
      <c r="J61" s="375"/>
      <c r="K61" s="375"/>
      <c r="L61" s="375"/>
      <c r="M61" s="375"/>
      <c r="N61" s="375"/>
      <c r="O61" s="375"/>
      <c r="P61" s="375"/>
      <c r="Q61" s="375"/>
      <c r="R61" s="375"/>
      <c r="S61" s="375"/>
      <c r="T61" s="375"/>
      <c r="U61" s="375"/>
      <c r="V61" s="375"/>
      <c r="W61" s="375"/>
      <c r="X61" s="375"/>
      <c r="Y61" s="375"/>
      <c r="Z61" s="375"/>
    </row>
    <row r="62" spans="2:27" x14ac:dyDescent="0.5">
      <c r="C62" s="14"/>
      <c r="D62" s="14"/>
      <c r="E62" s="375"/>
      <c r="F62" s="375"/>
      <c r="G62" s="375"/>
      <c r="H62" s="375"/>
      <c r="I62" s="375"/>
      <c r="J62" s="375"/>
      <c r="K62" s="375"/>
      <c r="L62" s="375"/>
      <c r="M62" s="375"/>
      <c r="N62" s="375"/>
      <c r="O62" s="375"/>
      <c r="P62" s="375"/>
      <c r="Q62" s="375"/>
      <c r="R62" s="375"/>
      <c r="S62" s="375"/>
      <c r="T62" s="375"/>
      <c r="U62" s="375"/>
      <c r="V62" s="375"/>
      <c r="W62" s="375"/>
      <c r="X62" s="375"/>
      <c r="Y62" s="375"/>
      <c r="Z62" s="375"/>
    </row>
    <row r="63" spans="2:27" x14ac:dyDescent="0.5">
      <c r="C63" s="14"/>
      <c r="D63" s="14"/>
      <c r="E63" s="375"/>
      <c r="F63" s="375"/>
      <c r="G63" s="375"/>
      <c r="H63" s="375"/>
      <c r="I63" s="375"/>
      <c r="J63" s="375"/>
      <c r="K63" s="375"/>
      <c r="L63" s="375"/>
      <c r="M63" s="375"/>
      <c r="N63" s="375"/>
      <c r="O63" s="375"/>
      <c r="P63" s="375"/>
      <c r="Q63" s="375"/>
      <c r="R63" s="375"/>
      <c r="S63" s="375"/>
      <c r="T63" s="375"/>
      <c r="U63" s="375"/>
      <c r="V63" s="375"/>
      <c r="W63" s="375"/>
      <c r="X63" s="375"/>
      <c r="Y63" s="375"/>
      <c r="Z63" s="375"/>
    </row>
    <row r="64" spans="2:27" x14ac:dyDescent="0.5">
      <c r="C64" s="14"/>
      <c r="D64" s="14"/>
      <c r="E64" s="14"/>
      <c r="F64" s="14"/>
      <c r="G64" s="14"/>
      <c r="H64" s="14"/>
      <c r="J64" s="14"/>
      <c r="L64" s="14"/>
      <c r="N64" s="14"/>
      <c r="P64" s="14"/>
      <c r="R64" s="14"/>
      <c r="T64" s="14"/>
      <c r="V64" s="14"/>
      <c r="X64" s="14"/>
    </row>
    <row r="65" spans="3:24" x14ac:dyDescent="0.5">
      <c r="C65" s="14"/>
      <c r="D65" s="14"/>
      <c r="E65" s="14"/>
      <c r="F65" s="14"/>
      <c r="G65" s="14"/>
      <c r="H65" s="14"/>
      <c r="J65" s="14"/>
      <c r="L65" s="14"/>
      <c r="N65" s="14"/>
      <c r="P65" s="14"/>
      <c r="R65" s="14"/>
      <c r="T65" s="14"/>
      <c r="V65" s="14"/>
      <c r="X65" s="14"/>
    </row>
    <row r="66" spans="3:24" x14ac:dyDescent="0.5">
      <c r="C66" s="14"/>
      <c r="D66" s="14"/>
      <c r="E66" s="14"/>
      <c r="F66" s="14"/>
      <c r="G66" s="14"/>
      <c r="H66" s="14"/>
      <c r="J66" s="14"/>
      <c r="L66" s="14"/>
      <c r="N66" s="14"/>
      <c r="P66" s="14"/>
      <c r="R66" s="14"/>
      <c r="T66" s="14"/>
      <c r="V66" s="14"/>
      <c r="X66" s="14"/>
    </row>
    <row r="67" spans="3:24" x14ac:dyDescent="0.5">
      <c r="C67" s="14"/>
      <c r="D67" s="14"/>
      <c r="E67" s="14"/>
      <c r="F67" s="14"/>
      <c r="G67" s="14"/>
      <c r="H67" s="14"/>
      <c r="J67" s="14"/>
      <c r="L67" s="14"/>
      <c r="N67" s="14"/>
      <c r="P67" s="14"/>
      <c r="R67" s="14"/>
      <c r="T67" s="14"/>
      <c r="V67" s="14"/>
      <c r="X67" s="14"/>
    </row>
    <row r="68" spans="3:24" x14ac:dyDescent="0.5">
      <c r="C68" s="14"/>
      <c r="D68" s="14"/>
      <c r="E68" s="14"/>
      <c r="F68" s="14"/>
      <c r="G68" s="14"/>
      <c r="H68" s="14"/>
      <c r="J68" s="14"/>
      <c r="L68" s="14"/>
      <c r="N68" s="14"/>
      <c r="P68" s="14"/>
      <c r="R68" s="14"/>
      <c r="T68" s="14"/>
      <c r="V68" s="14"/>
      <c r="X68" s="14"/>
    </row>
    <row r="69" spans="3:24" x14ac:dyDescent="0.5">
      <c r="C69" s="14"/>
      <c r="D69" s="14"/>
      <c r="E69" s="14"/>
      <c r="F69" s="14"/>
      <c r="G69" s="14"/>
      <c r="H69" s="14"/>
      <c r="J69" s="14"/>
      <c r="L69" s="14"/>
      <c r="N69" s="14"/>
      <c r="P69" s="14"/>
      <c r="R69" s="14"/>
      <c r="T69" s="14"/>
      <c r="V69" s="14"/>
      <c r="X69" s="14"/>
    </row>
    <row r="70" spans="3:24" x14ac:dyDescent="0.5">
      <c r="C70" s="14"/>
      <c r="D70" s="14"/>
      <c r="E70" s="14"/>
      <c r="F70" s="14"/>
      <c r="G70" s="14"/>
      <c r="H70" s="14"/>
      <c r="J70" s="14"/>
      <c r="L70" s="14"/>
      <c r="N70" s="14"/>
      <c r="P70" s="14"/>
      <c r="R70" s="14"/>
      <c r="T70" s="14"/>
      <c r="V70" s="14"/>
      <c r="X70" s="14"/>
    </row>
    <row r="71" spans="3:24" x14ac:dyDescent="0.5">
      <c r="C71" s="14"/>
      <c r="D71" s="14"/>
      <c r="E71" s="14"/>
      <c r="F71" s="14"/>
      <c r="G71" s="14"/>
      <c r="H71" s="14"/>
      <c r="J71" s="14"/>
      <c r="L71" s="14"/>
      <c r="N71" s="14"/>
      <c r="P71" s="14"/>
      <c r="R71" s="14"/>
      <c r="T71" s="14"/>
      <c r="V71" s="14"/>
      <c r="X71" s="14"/>
    </row>
    <row r="72" spans="3:24" x14ac:dyDescent="0.5">
      <c r="C72" s="14"/>
      <c r="D72" s="14"/>
      <c r="E72" s="14"/>
      <c r="F72" s="14"/>
      <c r="G72" s="14"/>
      <c r="H72" s="14"/>
      <c r="J72" s="14"/>
      <c r="L72" s="14"/>
      <c r="N72" s="14"/>
      <c r="P72" s="14"/>
      <c r="R72" s="14"/>
      <c r="T72" s="14"/>
      <c r="V72" s="14"/>
      <c r="X72" s="14"/>
    </row>
    <row r="73" spans="3:24" x14ac:dyDescent="0.5">
      <c r="C73" s="14"/>
      <c r="D73" s="14"/>
      <c r="E73" s="14"/>
      <c r="F73" s="14"/>
      <c r="G73" s="14"/>
      <c r="H73" s="14"/>
      <c r="J73" s="14"/>
      <c r="L73" s="14"/>
      <c r="N73" s="14"/>
      <c r="P73" s="14"/>
      <c r="R73" s="14"/>
      <c r="T73" s="14"/>
      <c r="V73" s="14"/>
      <c r="X73" s="14"/>
    </row>
  </sheetData>
  <mergeCells count="13">
    <mergeCell ref="V3:W6"/>
    <mergeCell ref="X3:Y6"/>
    <mergeCell ref="Z3:AA6"/>
    <mergeCell ref="B1:Y1"/>
    <mergeCell ref="B2:Y2"/>
    <mergeCell ref="J3:K6"/>
    <mergeCell ref="L3:M6"/>
    <mergeCell ref="N3:O6"/>
    <mergeCell ref="P3:Q6"/>
    <mergeCell ref="R3:S6"/>
    <mergeCell ref="T3:U6"/>
    <mergeCell ref="E3:F6"/>
    <mergeCell ref="G3:H6"/>
  </mergeCells>
  <phoneticPr fontId="26" type="noConversion"/>
  <printOptions horizontalCentered="1"/>
  <pageMargins left="0.7" right="0.7" top="0.75" bottom="0.75" header="0.3" footer="0.3"/>
  <pageSetup paperSize="9" scale="46" orientation="portrait" r:id="rId1"/>
  <headerFooter scaleWithDoc="0" alignWithMargins="0">
    <oddFooter>&amp;L&amp;"Humnst777 Cn BT,Bold"&amp;12Forecasts for the UK economy&amp;C&amp;"Humnst777 Cn BT,Bold"&amp;12August 2026&amp;R&amp;"Humnst777 Cn BT,Bold"&amp;12 4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38">
    <tabColor rgb="FFFFFF00"/>
    <pageSetUpPr fitToPage="1"/>
  </sheetPr>
  <dimension ref="B1:AC73"/>
  <sheetViews>
    <sheetView topLeftCell="A11" zoomScale="130" zoomScaleNormal="130" zoomScalePageLayoutView="70" workbookViewId="0">
      <selection activeCell="B66" sqref="B66"/>
    </sheetView>
  </sheetViews>
  <sheetFormatPr defaultColWidth="9" defaultRowHeight="16" x14ac:dyDescent="0.5"/>
  <cols>
    <col min="1" max="1" width="3" style="11" customWidth="1"/>
    <col min="2" max="2" width="40.1796875" style="16" customWidth="1"/>
    <col min="3" max="3" width="8.54296875" style="16" bestFit="1" customWidth="1"/>
    <col min="4" max="4" width="1.54296875" style="16" customWidth="1"/>
    <col min="5" max="5" width="8.54296875" style="16" bestFit="1" customWidth="1"/>
    <col min="6" max="6" width="3.1796875" style="14" customWidth="1"/>
    <col min="7" max="7" width="6.81640625" style="16" bestFit="1" customWidth="1"/>
    <col min="8" max="8" width="3.54296875" style="16" customWidth="1"/>
    <col min="9" max="9" width="8.1796875" style="16" bestFit="1" customWidth="1"/>
    <col min="10" max="10" width="3.1796875" style="16" customWidth="1"/>
    <col min="11" max="11" width="8.54296875" style="16" customWidth="1"/>
    <col min="12" max="12" width="4.1796875" style="16" customWidth="1"/>
    <col min="13" max="13" width="8.54296875" style="15" customWidth="1"/>
    <col min="14" max="14" width="3.54296875" style="16" customWidth="1"/>
    <col min="15" max="15" width="8" style="16" bestFit="1" customWidth="1"/>
    <col min="16" max="16" width="3.81640625" style="16" customWidth="1"/>
    <col min="17" max="17" width="7.54296875" style="16" bestFit="1" customWidth="1"/>
    <col min="18" max="18" width="3.54296875" style="16" customWidth="1"/>
    <col min="19" max="19" width="6.81640625" style="11" bestFit="1" customWidth="1"/>
    <col min="20" max="20" width="3.81640625" style="16" customWidth="1"/>
    <col min="21" max="16384" width="9" style="11"/>
  </cols>
  <sheetData>
    <row r="1" spans="2:20" ht="15" customHeight="1" x14ac:dyDescent="0.5">
      <c r="B1" s="395"/>
      <c r="C1" s="395"/>
      <c r="D1" s="395"/>
      <c r="E1" s="395"/>
      <c r="F1" s="395"/>
      <c r="G1" s="395"/>
      <c r="H1" s="395"/>
      <c r="I1" s="395"/>
      <c r="J1" s="395"/>
      <c r="K1" s="395"/>
      <c r="L1" s="395"/>
      <c r="M1" s="395"/>
      <c r="N1" s="395"/>
      <c r="O1" s="395"/>
      <c r="P1" s="395"/>
      <c r="Q1" s="395"/>
      <c r="R1" s="395"/>
    </row>
    <row r="2" spans="2:20" ht="25.5" customHeight="1" x14ac:dyDescent="0.5">
      <c r="B2" s="399" t="s">
        <v>0</v>
      </c>
      <c r="C2" s="400"/>
      <c r="D2" s="400"/>
      <c r="E2" s="400"/>
      <c r="F2" s="400"/>
      <c r="G2" s="400"/>
      <c r="H2" s="400"/>
      <c r="I2" s="400"/>
      <c r="J2" s="400"/>
      <c r="K2" s="400"/>
      <c r="L2" s="400"/>
      <c r="M2" s="400"/>
      <c r="N2" s="400"/>
      <c r="O2" s="400"/>
      <c r="P2" s="400"/>
      <c r="Q2" s="400"/>
      <c r="R2" s="400"/>
      <c r="S2" s="400"/>
      <c r="T2" s="401"/>
    </row>
    <row r="3" spans="2:20" ht="72.75" customHeight="1" x14ac:dyDescent="0.7">
      <c r="B3" s="99"/>
      <c r="C3" s="54"/>
      <c r="D3" s="79"/>
      <c r="E3" s="393" t="s">
        <v>74</v>
      </c>
      <c r="F3" s="393"/>
      <c r="G3" s="387" t="s">
        <v>75</v>
      </c>
      <c r="H3" s="387"/>
      <c r="I3" s="387" t="s">
        <v>76</v>
      </c>
      <c r="J3" s="387"/>
      <c r="K3" s="387" t="s">
        <v>77</v>
      </c>
      <c r="L3" s="387"/>
      <c r="M3" s="387" t="s">
        <v>78</v>
      </c>
      <c r="N3" s="387"/>
      <c r="O3" s="387" t="s">
        <v>79</v>
      </c>
      <c r="P3" s="387"/>
      <c r="Q3" s="387" t="s">
        <v>80</v>
      </c>
      <c r="R3" s="387"/>
      <c r="S3" s="387" t="s">
        <v>81</v>
      </c>
      <c r="T3" s="389"/>
    </row>
    <row r="4" spans="2:20" ht="13.5" customHeight="1" x14ac:dyDescent="0.5">
      <c r="B4" s="76"/>
      <c r="C4" s="32"/>
      <c r="D4" s="33"/>
      <c r="E4" s="396"/>
      <c r="F4" s="396"/>
      <c r="G4" s="398"/>
      <c r="H4" s="398"/>
      <c r="I4" s="398"/>
      <c r="J4" s="398"/>
      <c r="K4" s="398"/>
      <c r="L4" s="398"/>
      <c r="M4" s="398"/>
      <c r="N4" s="398"/>
      <c r="O4" s="398"/>
      <c r="P4" s="398"/>
      <c r="Q4" s="398"/>
      <c r="R4" s="398"/>
      <c r="S4" s="398"/>
      <c r="T4" s="402"/>
    </row>
    <row r="5" spans="2:20" ht="13.5" customHeight="1" x14ac:dyDescent="0.5">
      <c r="B5" s="76" t="s">
        <v>26</v>
      </c>
      <c r="C5" s="32"/>
      <c r="D5" s="33"/>
      <c r="E5" s="396"/>
      <c r="F5" s="396"/>
      <c r="G5" s="398"/>
      <c r="H5" s="398"/>
      <c r="I5" s="398"/>
      <c r="J5" s="398"/>
      <c r="K5" s="398"/>
      <c r="L5" s="398"/>
      <c r="M5" s="398"/>
      <c r="N5" s="398"/>
      <c r="O5" s="398"/>
      <c r="P5" s="398"/>
      <c r="Q5" s="398"/>
      <c r="R5" s="398"/>
      <c r="S5" s="398"/>
      <c r="T5" s="402"/>
    </row>
    <row r="6" spans="2:20" ht="15" customHeight="1" x14ac:dyDescent="0.5">
      <c r="B6" s="76"/>
      <c r="C6" s="32"/>
      <c r="D6" s="33"/>
      <c r="E6" s="397"/>
      <c r="F6" s="397"/>
      <c r="G6" s="398"/>
      <c r="H6" s="398"/>
      <c r="I6" s="398"/>
      <c r="J6" s="398"/>
      <c r="K6" s="398"/>
      <c r="L6" s="398"/>
      <c r="M6" s="398"/>
      <c r="N6" s="398"/>
      <c r="O6" s="398"/>
      <c r="P6" s="398"/>
      <c r="Q6" s="398"/>
      <c r="R6" s="398"/>
      <c r="S6" s="398"/>
      <c r="T6" s="402"/>
    </row>
    <row r="7" spans="2:20" x14ac:dyDescent="0.5">
      <c r="B7" s="184" t="s">
        <v>27</v>
      </c>
      <c r="C7" s="185"/>
      <c r="D7" s="186"/>
      <c r="E7" s="185"/>
      <c r="F7" s="186"/>
      <c r="G7" s="185"/>
      <c r="H7" s="186"/>
      <c r="I7" s="185"/>
      <c r="J7" s="186"/>
      <c r="K7" s="185"/>
      <c r="L7" s="186"/>
      <c r="M7" s="185"/>
      <c r="N7" s="186"/>
      <c r="O7" s="185"/>
      <c r="P7" s="186"/>
      <c r="Q7" s="185"/>
      <c r="R7" s="186"/>
      <c r="S7" s="185"/>
      <c r="T7" s="187"/>
    </row>
    <row r="8" spans="2:20" x14ac:dyDescent="0.5">
      <c r="B8" s="84"/>
      <c r="C8" s="188"/>
      <c r="D8" s="189"/>
      <c r="E8" s="188"/>
      <c r="F8" s="189"/>
      <c r="G8" s="188"/>
      <c r="H8" s="189"/>
      <c r="I8" s="188"/>
      <c r="J8" s="189"/>
      <c r="K8" s="188"/>
      <c r="L8" s="189"/>
      <c r="M8" s="188"/>
      <c r="N8" s="189"/>
      <c r="O8" s="188"/>
      <c r="P8" s="188"/>
      <c r="Q8" s="188"/>
      <c r="R8" s="188"/>
      <c r="S8" s="188"/>
      <c r="T8" s="190"/>
    </row>
    <row r="9" spans="2:20" x14ac:dyDescent="0.5">
      <c r="B9" s="67" t="s">
        <v>30</v>
      </c>
      <c r="C9" s="100" t="s">
        <v>31</v>
      </c>
      <c r="D9" s="19" t="s">
        <v>32</v>
      </c>
      <c r="E9" s="90">
        <v>3.1944906179849797</v>
      </c>
      <c r="F9" s="90"/>
      <c r="G9" s="90">
        <v>4.097626920116082</v>
      </c>
      <c r="H9" s="90"/>
      <c r="I9" s="90" t="s">
        <v>34</v>
      </c>
      <c r="J9" s="90"/>
      <c r="K9" s="90" t="s">
        <v>34</v>
      </c>
      <c r="L9" s="90"/>
      <c r="M9" s="91">
        <v>3.75</v>
      </c>
      <c r="N9" s="90"/>
      <c r="O9" s="90">
        <v>96</v>
      </c>
      <c r="P9" s="90"/>
      <c r="Q9" s="90" t="s">
        <v>34</v>
      </c>
      <c r="R9" s="90"/>
      <c r="S9" s="90" t="s">
        <v>34</v>
      </c>
      <c r="T9" s="96"/>
    </row>
    <row r="10" spans="2:20" ht="16.5" customHeight="1" x14ac:dyDescent="0.5">
      <c r="B10" s="67" t="s">
        <v>35</v>
      </c>
      <c r="C10" s="100" t="s">
        <v>36</v>
      </c>
      <c r="D10" s="19"/>
      <c r="E10" s="90">
        <v>3.5</v>
      </c>
      <c r="F10" s="90"/>
      <c r="G10" s="90" t="s">
        <v>34</v>
      </c>
      <c r="H10" s="90"/>
      <c r="I10" s="90">
        <v>3.1</v>
      </c>
      <c r="J10" s="90"/>
      <c r="K10" s="90" t="s">
        <v>34</v>
      </c>
      <c r="L10" s="90"/>
      <c r="M10" s="91">
        <v>3.5</v>
      </c>
      <c r="N10" s="90"/>
      <c r="O10" s="90" t="s">
        <v>34</v>
      </c>
      <c r="P10" s="90"/>
      <c r="Q10" s="90" t="s">
        <v>34</v>
      </c>
      <c r="R10" s="90"/>
      <c r="S10" s="90">
        <v>-2</v>
      </c>
      <c r="T10" s="96"/>
    </row>
    <row r="11" spans="2:20" x14ac:dyDescent="0.5">
      <c r="B11" s="67" t="s">
        <v>37</v>
      </c>
      <c r="C11" s="27" t="s">
        <v>38</v>
      </c>
      <c r="D11" s="19"/>
      <c r="E11" s="98">
        <v>2.1</v>
      </c>
      <c r="F11" s="90"/>
      <c r="G11" s="90" t="s">
        <v>34</v>
      </c>
      <c r="H11" s="90"/>
      <c r="I11" s="90" t="s">
        <v>34</v>
      </c>
      <c r="J11" s="90"/>
      <c r="K11" s="90" t="s">
        <v>34</v>
      </c>
      <c r="L11" s="90"/>
      <c r="M11" s="91">
        <v>3.5</v>
      </c>
      <c r="N11" s="90"/>
      <c r="O11" s="90" t="s">
        <v>34</v>
      </c>
      <c r="P11" s="90"/>
      <c r="Q11" s="90" t="s">
        <v>34</v>
      </c>
      <c r="R11" s="90"/>
      <c r="S11" s="90" t="s">
        <v>34</v>
      </c>
      <c r="T11" s="96"/>
    </row>
    <row r="12" spans="2:20" x14ac:dyDescent="0.5">
      <c r="B12" s="67" t="s">
        <v>39</v>
      </c>
      <c r="C12" s="100" t="s">
        <v>31</v>
      </c>
      <c r="D12" s="19" t="s">
        <v>32</v>
      </c>
      <c r="E12" s="90">
        <v>3.4685754654077234</v>
      </c>
      <c r="F12" s="90"/>
      <c r="G12" s="90">
        <v>4.4779893132787141</v>
      </c>
      <c r="H12" s="90"/>
      <c r="I12" s="90">
        <v>3.0327368668281021</v>
      </c>
      <c r="J12" s="90"/>
      <c r="K12" s="90">
        <v>81.462692902339242</v>
      </c>
      <c r="L12" s="90"/>
      <c r="M12" s="91">
        <v>3.75</v>
      </c>
      <c r="N12" s="90"/>
      <c r="O12" s="90">
        <v>75</v>
      </c>
      <c r="P12" s="90"/>
      <c r="Q12" s="98">
        <v>4.0282485997899871</v>
      </c>
      <c r="R12" s="90"/>
      <c r="S12" s="90">
        <v>1.5181532971652478</v>
      </c>
      <c r="T12" s="96"/>
    </row>
    <row r="13" spans="2:20" x14ac:dyDescent="0.5">
      <c r="B13" s="67" t="s">
        <v>40</v>
      </c>
      <c r="C13" s="100" t="s">
        <v>31</v>
      </c>
      <c r="D13" s="19" t="s">
        <v>32</v>
      </c>
      <c r="E13" s="90">
        <v>3.1</v>
      </c>
      <c r="F13" s="90"/>
      <c r="G13" s="90">
        <v>4.3</v>
      </c>
      <c r="H13" s="90"/>
      <c r="I13" s="90" t="s">
        <v>34</v>
      </c>
      <c r="J13" s="90"/>
      <c r="K13" s="90" t="s">
        <v>34</v>
      </c>
      <c r="L13" s="90"/>
      <c r="M13" s="91">
        <v>3.75</v>
      </c>
      <c r="N13" s="90"/>
      <c r="O13" s="90" t="s">
        <v>34</v>
      </c>
      <c r="P13" s="90"/>
      <c r="Q13" s="90" t="s">
        <v>34</v>
      </c>
      <c r="R13" s="90"/>
      <c r="S13" s="90" t="s">
        <v>34</v>
      </c>
      <c r="T13" s="96"/>
    </row>
    <row r="14" spans="2:20" x14ac:dyDescent="0.5">
      <c r="B14" s="67" t="s">
        <v>41</v>
      </c>
      <c r="C14" s="100" t="s">
        <v>31</v>
      </c>
      <c r="D14" s="19" t="s">
        <v>32</v>
      </c>
      <c r="E14" s="90">
        <v>3.5</v>
      </c>
      <c r="F14" s="90"/>
      <c r="G14" s="90" t="s">
        <v>34</v>
      </c>
      <c r="H14" s="90"/>
      <c r="I14" s="90" t="s">
        <v>34</v>
      </c>
      <c r="J14" s="90"/>
      <c r="K14" s="90" t="s">
        <v>34</v>
      </c>
      <c r="L14" s="90"/>
      <c r="M14" s="91">
        <v>3.75</v>
      </c>
      <c r="N14" s="90"/>
      <c r="O14" s="90">
        <v>91</v>
      </c>
      <c r="P14" s="90"/>
      <c r="Q14" s="90">
        <v>4.7</v>
      </c>
      <c r="R14" s="90"/>
      <c r="S14" s="90" t="s">
        <v>34</v>
      </c>
      <c r="T14" s="96"/>
    </row>
    <row r="15" spans="2:20" x14ac:dyDescent="0.5">
      <c r="B15" s="67" t="s">
        <v>42</v>
      </c>
      <c r="C15" s="27" t="s">
        <v>31</v>
      </c>
      <c r="D15" s="19" t="s">
        <v>32</v>
      </c>
      <c r="E15" s="90">
        <v>3.4</v>
      </c>
      <c r="F15" s="90"/>
      <c r="G15" s="90">
        <v>4.7</v>
      </c>
      <c r="H15" s="90"/>
      <c r="I15" s="90">
        <v>3.5</v>
      </c>
      <c r="J15" s="90"/>
      <c r="K15" s="90" t="s">
        <v>34</v>
      </c>
      <c r="L15" s="90"/>
      <c r="M15" s="91">
        <v>3.75</v>
      </c>
      <c r="N15" s="90"/>
      <c r="O15" s="90" t="s">
        <v>34</v>
      </c>
      <c r="P15" s="90"/>
      <c r="Q15" s="90" t="s">
        <v>34</v>
      </c>
      <c r="R15" s="90"/>
      <c r="S15" s="90" t="s">
        <v>34</v>
      </c>
      <c r="T15" s="247"/>
    </row>
    <row r="16" spans="2:20" x14ac:dyDescent="0.5">
      <c r="B16" s="67" t="s">
        <v>43</v>
      </c>
      <c r="C16" s="100" t="s">
        <v>31</v>
      </c>
      <c r="D16" s="19" t="s">
        <v>32</v>
      </c>
      <c r="E16" s="90">
        <v>3.4441071739086624</v>
      </c>
      <c r="F16" s="90"/>
      <c r="G16" s="90" t="s">
        <v>34</v>
      </c>
      <c r="H16" s="90"/>
      <c r="I16" s="90" t="s">
        <v>34</v>
      </c>
      <c r="J16" s="90"/>
      <c r="K16" s="90" t="s">
        <v>34</v>
      </c>
      <c r="L16" s="90"/>
      <c r="M16" s="91">
        <v>4</v>
      </c>
      <c r="N16" s="90"/>
      <c r="O16" s="90" t="s">
        <v>34</v>
      </c>
      <c r="P16" s="90"/>
      <c r="Q16" s="90" t="s">
        <v>34</v>
      </c>
      <c r="R16" s="90"/>
      <c r="S16" s="90" t="s">
        <v>34</v>
      </c>
      <c r="T16" s="96"/>
    </row>
    <row r="17" spans="2:26" x14ac:dyDescent="0.5">
      <c r="B17" s="67" t="s">
        <v>44</v>
      </c>
      <c r="C17" s="100" t="s">
        <v>31</v>
      </c>
      <c r="D17" s="19" t="s">
        <v>32</v>
      </c>
      <c r="E17" s="90">
        <v>3.4</v>
      </c>
      <c r="F17" s="90"/>
      <c r="G17" s="90" t="s">
        <v>34</v>
      </c>
      <c r="H17" s="90"/>
      <c r="I17" s="90" t="s">
        <v>34</v>
      </c>
      <c r="J17" s="90"/>
      <c r="K17" s="90" t="s">
        <v>34</v>
      </c>
      <c r="L17" s="90"/>
      <c r="M17" s="91">
        <v>3.75</v>
      </c>
      <c r="N17" s="90"/>
      <c r="O17" s="90">
        <v>85.75</v>
      </c>
      <c r="P17" s="90"/>
      <c r="Q17" s="90" t="s">
        <v>34</v>
      </c>
      <c r="R17" s="90"/>
      <c r="S17" s="90" t="s">
        <v>34</v>
      </c>
      <c r="T17" s="96"/>
    </row>
    <row r="18" spans="2:26" x14ac:dyDescent="0.5">
      <c r="B18" s="67" t="s">
        <v>45</v>
      </c>
      <c r="C18" s="100" t="s">
        <v>31</v>
      </c>
      <c r="D18" s="19" t="s">
        <v>32</v>
      </c>
      <c r="E18" s="90">
        <v>3.3</v>
      </c>
      <c r="F18" s="90"/>
      <c r="G18" s="90">
        <v>3.8</v>
      </c>
      <c r="H18" s="90"/>
      <c r="I18" s="90">
        <v>3.6</v>
      </c>
      <c r="J18" s="90"/>
      <c r="K18" s="90" t="s">
        <v>34</v>
      </c>
      <c r="L18" s="90"/>
      <c r="M18" s="91">
        <v>4</v>
      </c>
      <c r="N18" s="90"/>
      <c r="O18" s="90">
        <v>86</v>
      </c>
      <c r="P18" s="90"/>
      <c r="Q18" s="90">
        <v>4.5</v>
      </c>
      <c r="R18" s="90"/>
      <c r="S18" s="90">
        <v>1.6</v>
      </c>
      <c r="T18" s="96"/>
    </row>
    <row r="19" spans="2:26" x14ac:dyDescent="0.5">
      <c r="B19" s="67" t="s">
        <v>46</v>
      </c>
      <c r="C19" s="100" t="s">
        <v>31</v>
      </c>
      <c r="D19" s="19" t="s">
        <v>32</v>
      </c>
      <c r="E19" s="90">
        <v>3.6095038487997448</v>
      </c>
      <c r="F19" s="90"/>
      <c r="G19" s="90">
        <v>4.045645314591491</v>
      </c>
      <c r="H19" s="90"/>
      <c r="I19" s="90">
        <v>3.6058519949210055</v>
      </c>
      <c r="J19" s="90"/>
      <c r="K19" s="90" t="s">
        <v>34</v>
      </c>
      <c r="L19" s="90"/>
      <c r="M19" s="91">
        <v>3.75</v>
      </c>
      <c r="N19" s="90"/>
      <c r="O19" s="90" t="s">
        <v>34</v>
      </c>
      <c r="P19" s="90"/>
      <c r="Q19" s="90" t="s">
        <v>34</v>
      </c>
      <c r="R19" s="90"/>
      <c r="S19" s="90" t="s">
        <v>34</v>
      </c>
      <c r="T19" s="96"/>
    </row>
    <row r="20" spans="2:26" x14ac:dyDescent="0.5">
      <c r="B20" s="67" t="s">
        <v>47</v>
      </c>
      <c r="C20" s="27" t="s">
        <v>48</v>
      </c>
      <c r="D20" s="19"/>
      <c r="E20" s="90">
        <v>3.1</v>
      </c>
      <c r="F20" s="90"/>
      <c r="G20" s="90" t="s">
        <v>34</v>
      </c>
      <c r="H20" s="90"/>
      <c r="I20" s="90">
        <v>3.7</v>
      </c>
      <c r="J20" s="90"/>
      <c r="K20" s="90" t="s">
        <v>34</v>
      </c>
      <c r="L20" s="90"/>
      <c r="M20" s="91">
        <v>3.75</v>
      </c>
      <c r="N20" s="90"/>
      <c r="O20" s="90" t="s">
        <v>34</v>
      </c>
      <c r="P20" s="90"/>
      <c r="Q20" s="90">
        <v>2.5</v>
      </c>
      <c r="R20" s="90"/>
      <c r="S20" s="90">
        <v>1</v>
      </c>
      <c r="T20" s="247"/>
    </row>
    <row r="21" spans="2:26" x14ac:dyDescent="0.5">
      <c r="B21" s="67" t="s">
        <v>49</v>
      </c>
      <c r="C21" s="100" t="s">
        <v>31</v>
      </c>
      <c r="D21" s="19" t="s">
        <v>32</v>
      </c>
      <c r="E21" s="90">
        <v>3.2785365841857157</v>
      </c>
      <c r="F21" s="90"/>
      <c r="G21" s="90">
        <v>3.9</v>
      </c>
      <c r="H21" s="90"/>
      <c r="I21" s="90">
        <v>3.1</v>
      </c>
      <c r="J21" s="90"/>
      <c r="K21" s="90" t="s">
        <v>34</v>
      </c>
      <c r="L21" s="90"/>
      <c r="M21" s="91">
        <v>3.75</v>
      </c>
      <c r="N21" s="90"/>
      <c r="O21" s="90" t="s">
        <v>34</v>
      </c>
      <c r="P21" s="90"/>
      <c r="Q21" s="90">
        <v>4.1783820278422423</v>
      </c>
      <c r="R21" s="90"/>
      <c r="S21" s="90" t="s">
        <v>34</v>
      </c>
      <c r="T21" s="247"/>
    </row>
    <row r="22" spans="2:26" x14ac:dyDescent="0.5">
      <c r="B22" s="67"/>
      <c r="C22" s="27"/>
      <c r="D22" s="19"/>
      <c r="E22" s="20"/>
      <c r="F22" s="21"/>
      <c r="G22" s="20"/>
      <c r="H22" s="19"/>
      <c r="I22" s="20"/>
      <c r="J22" s="19"/>
      <c r="K22" s="20"/>
      <c r="L22" s="19"/>
      <c r="M22" s="25"/>
      <c r="N22" s="21"/>
      <c r="O22" s="20"/>
      <c r="P22" s="31"/>
      <c r="Q22" s="20"/>
      <c r="R22" s="31"/>
      <c r="S22" s="20"/>
      <c r="T22" s="96"/>
    </row>
    <row r="23" spans="2:26" x14ac:dyDescent="0.5">
      <c r="B23" s="232" t="s">
        <v>50</v>
      </c>
      <c r="C23" s="193"/>
      <c r="D23" s="194"/>
      <c r="E23" s="34"/>
      <c r="F23" s="104"/>
      <c r="G23" s="34"/>
      <c r="H23" s="34"/>
      <c r="I23" s="34"/>
      <c r="J23" s="34"/>
      <c r="K23" s="34"/>
      <c r="L23" s="34"/>
      <c r="M23" s="48"/>
      <c r="N23" s="104"/>
      <c r="O23" s="34"/>
      <c r="P23" s="34"/>
      <c r="Q23" s="34"/>
      <c r="R23" s="34"/>
      <c r="S23" s="34"/>
      <c r="T23" s="81"/>
    </row>
    <row r="24" spans="2:26" ht="17.149999999999999" customHeight="1" x14ac:dyDescent="0.5">
      <c r="B24" s="263"/>
      <c r="C24" s="188"/>
      <c r="D24" s="94"/>
      <c r="E24" s="18"/>
      <c r="F24" s="19"/>
      <c r="G24" s="18"/>
      <c r="H24" s="19"/>
      <c r="I24" s="18"/>
      <c r="J24" s="19"/>
      <c r="K24" s="18"/>
      <c r="L24" s="19"/>
      <c r="M24" s="28"/>
      <c r="N24" s="19"/>
      <c r="O24" s="18"/>
      <c r="P24" s="18"/>
      <c r="Q24" s="18"/>
      <c r="R24" s="18"/>
      <c r="S24" s="18"/>
      <c r="T24" s="80"/>
    </row>
    <row r="25" spans="2:26" x14ac:dyDescent="0.5">
      <c r="B25" s="67" t="s">
        <v>51</v>
      </c>
      <c r="C25" s="100" t="s">
        <v>36</v>
      </c>
      <c r="D25" s="19"/>
      <c r="E25" s="90">
        <v>3.8</v>
      </c>
      <c r="F25" s="90"/>
      <c r="G25" s="90" t="s">
        <v>34</v>
      </c>
      <c r="H25" s="90"/>
      <c r="I25" s="90">
        <v>3.7</v>
      </c>
      <c r="J25" s="90"/>
      <c r="K25" s="90" t="s">
        <v>34</v>
      </c>
      <c r="L25" s="90"/>
      <c r="M25" s="91">
        <v>3.75</v>
      </c>
      <c r="N25" s="90"/>
      <c r="O25" s="90" t="s">
        <v>34</v>
      </c>
      <c r="P25" s="90"/>
      <c r="Q25" s="90" t="s">
        <v>34</v>
      </c>
      <c r="R25" s="90"/>
      <c r="S25" s="90" t="s">
        <v>34</v>
      </c>
      <c r="T25" s="96"/>
    </row>
    <row r="26" spans="2:26" x14ac:dyDescent="0.5">
      <c r="B26" s="67" t="s">
        <v>52</v>
      </c>
      <c r="C26" s="100" t="s">
        <v>31</v>
      </c>
      <c r="D26" s="19" t="s">
        <v>32</v>
      </c>
      <c r="E26" s="90">
        <v>3.3</v>
      </c>
      <c r="F26" s="90"/>
      <c r="G26" s="90">
        <v>4</v>
      </c>
      <c r="H26" s="90"/>
      <c r="I26" s="90">
        <v>3.9</v>
      </c>
      <c r="J26" s="90"/>
      <c r="K26" s="90">
        <v>84.5</v>
      </c>
      <c r="L26" s="90"/>
      <c r="M26" s="91">
        <v>4</v>
      </c>
      <c r="N26" s="90"/>
      <c r="O26" s="90">
        <v>83.5</v>
      </c>
      <c r="P26" s="90"/>
      <c r="Q26" s="90">
        <v>5.3</v>
      </c>
      <c r="R26" s="90"/>
      <c r="S26" s="90">
        <v>1.2</v>
      </c>
      <c r="T26" s="96"/>
    </row>
    <row r="27" spans="2:26" x14ac:dyDescent="0.5">
      <c r="B27" s="67" t="s">
        <v>53</v>
      </c>
      <c r="C27" s="27" t="s">
        <v>36</v>
      </c>
      <c r="D27" s="19"/>
      <c r="E27" s="90">
        <v>3.6</v>
      </c>
      <c r="F27" s="90"/>
      <c r="G27" s="90">
        <v>3.3</v>
      </c>
      <c r="H27" s="90"/>
      <c r="I27" s="90">
        <v>3.6</v>
      </c>
      <c r="J27" s="90"/>
      <c r="K27" s="90">
        <v>82.7</v>
      </c>
      <c r="L27" s="90"/>
      <c r="M27" s="91">
        <v>3.75</v>
      </c>
      <c r="N27" s="90"/>
      <c r="O27" s="90">
        <v>95</v>
      </c>
      <c r="P27" s="90"/>
      <c r="Q27" s="90">
        <v>3.8</v>
      </c>
      <c r="R27" s="90"/>
      <c r="S27" s="90" t="s">
        <v>34</v>
      </c>
      <c r="T27" s="96"/>
    </row>
    <row r="28" spans="2:26" ht="16.5" customHeight="1" x14ac:dyDescent="0.5">
      <c r="B28" s="67" t="s">
        <v>54</v>
      </c>
      <c r="C28" s="27" t="s">
        <v>31</v>
      </c>
      <c r="D28" s="19" t="s">
        <v>32</v>
      </c>
      <c r="E28" s="90">
        <v>2.8706142370137244</v>
      </c>
      <c r="F28" s="90"/>
      <c r="G28" s="90">
        <v>3.8552954846711867</v>
      </c>
      <c r="H28" s="90"/>
      <c r="I28" s="90">
        <v>3.6799325702209091</v>
      </c>
      <c r="J28" s="90"/>
      <c r="K28" s="90">
        <v>84.597495956147128</v>
      </c>
      <c r="L28" s="90"/>
      <c r="M28" s="91">
        <v>3.75</v>
      </c>
      <c r="N28" s="90"/>
      <c r="O28" s="90" t="s">
        <v>34</v>
      </c>
      <c r="P28" s="90"/>
      <c r="Q28" s="90" t="s">
        <v>34</v>
      </c>
      <c r="R28" s="90"/>
      <c r="S28" s="90">
        <v>3.7623589408096736</v>
      </c>
      <c r="T28" s="247"/>
    </row>
    <row r="29" spans="2:26" x14ac:dyDescent="0.5">
      <c r="B29" s="67" t="s">
        <v>55</v>
      </c>
      <c r="C29" s="100" t="s">
        <v>31</v>
      </c>
      <c r="D29" s="19" t="s">
        <v>32</v>
      </c>
      <c r="E29" s="90">
        <v>3.7171086057931957</v>
      </c>
      <c r="F29" s="90"/>
      <c r="G29" s="90">
        <v>4.3789125939714513</v>
      </c>
      <c r="H29" s="90"/>
      <c r="I29" s="90">
        <v>3.546423769901752</v>
      </c>
      <c r="J29" s="90"/>
      <c r="K29" s="90" t="s">
        <v>34</v>
      </c>
      <c r="L29" s="90"/>
      <c r="M29" s="91">
        <v>3.75</v>
      </c>
      <c r="N29" s="90"/>
      <c r="O29" s="90">
        <v>86.308610000000002</v>
      </c>
      <c r="P29" s="90"/>
      <c r="Q29" s="90" t="s">
        <v>34</v>
      </c>
      <c r="R29" s="90"/>
      <c r="S29" s="90">
        <v>1.2352258568737229</v>
      </c>
      <c r="T29" s="96"/>
    </row>
    <row r="30" spans="2:26" x14ac:dyDescent="0.5">
      <c r="B30" s="67" t="s">
        <v>56</v>
      </c>
      <c r="C30" s="100" t="s">
        <v>31</v>
      </c>
      <c r="D30" s="19" t="s">
        <v>32</v>
      </c>
      <c r="E30" s="90">
        <v>3.5269880284646948</v>
      </c>
      <c r="F30" s="90"/>
      <c r="G30" s="90">
        <v>4.2318100383164241</v>
      </c>
      <c r="H30" s="90"/>
      <c r="I30" s="90">
        <v>3.7891707870407298</v>
      </c>
      <c r="J30" s="90"/>
      <c r="K30" s="90">
        <v>85.4452</v>
      </c>
      <c r="L30" s="90"/>
      <c r="M30" s="91">
        <v>4</v>
      </c>
      <c r="N30" s="90"/>
      <c r="O30" s="90">
        <v>90.308305084745768</v>
      </c>
      <c r="P30" s="90"/>
      <c r="Q30" s="90" t="s">
        <v>34</v>
      </c>
      <c r="R30" s="90"/>
      <c r="S30" s="90">
        <v>2.0201340026755332</v>
      </c>
      <c r="T30" s="247"/>
    </row>
    <row r="31" spans="2:26" x14ac:dyDescent="0.5">
      <c r="B31" s="67" t="s">
        <v>57</v>
      </c>
      <c r="C31" s="27" t="s">
        <v>36</v>
      </c>
      <c r="D31" s="19"/>
      <c r="E31" s="90">
        <v>3.4</v>
      </c>
      <c r="F31" s="90"/>
      <c r="G31" s="90" t="s">
        <v>34</v>
      </c>
      <c r="H31" s="90"/>
      <c r="I31" s="90" t="s">
        <v>34</v>
      </c>
      <c r="J31" s="90"/>
      <c r="K31" s="90" t="s">
        <v>34</v>
      </c>
      <c r="L31" s="90"/>
      <c r="M31" s="91">
        <v>3.75</v>
      </c>
      <c r="N31" s="90"/>
      <c r="O31" s="90" t="s">
        <v>34</v>
      </c>
      <c r="P31" s="90"/>
      <c r="Q31" s="90" t="s">
        <v>34</v>
      </c>
      <c r="R31" s="90"/>
      <c r="S31" s="90" t="s">
        <v>34</v>
      </c>
      <c r="T31" s="96"/>
    </row>
    <row r="32" spans="2:26" x14ac:dyDescent="0.5">
      <c r="B32" s="67" t="s">
        <v>58</v>
      </c>
      <c r="C32" s="27" t="s">
        <v>59</v>
      </c>
      <c r="D32" s="19"/>
      <c r="E32" s="90">
        <v>2.2999999999999998</v>
      </c>
      <c r="F32" s="90"/>
      <c r="G32" s="90" t="s">
        <v>34</v>
      </c>
      <c r="H32" s="90"/>
      <c r="I32" s="90" t="s">
        <v>34</v>
      </c>
      <c r="J32" s="90"/>
      <c r="K32" s="90" t="s">
        <v>34</v>
      </c>
      <c r="L32" s="90"/>
      <c r="M32" s="90">
        <v>3.5</v>
      </c>
      <c r="N32" s="90"/>
      <c r="O32" s="90" t="s">
        <v>34</v>
      </c>
      <c r="P32" s="90"/>
      <c r="Q32" s="90" t="s">
        <v>34</v>
      </c>
      <c r="R32" s="90"/>
      <c r="S32" s="90">
        <v>2.8</v>
      </c>
      <c r="T32" s="96"/>
      <c r="V32" s="341"/>
      <c r="X32" s="341"/>
      <c r="Z32" s="341"/>
    </row>
    <row r="33" spans="2:29" x14ac:dyDescent="0.5">
      <c r="B33" s="67" t="s">
        <v>60</v>
      </c>
      <c r="C33" s="100" t="s">
        <v>36</v>
      </c>
      <c r="D33" s="19"/>
      <c r="E33" s="90">
        <v>4.3</v>
      </c>
      <c r="F33" s="90"/>
      <c r="G33" s="90">
        <v>5.0999999999999996</v>
      </c>
      <c r="H33" s="90"/>
      <c r="I33" s="90">
        <v>3.5</v>
      </c>
      <c r="J33" s="90"/>
      <c r="K33" s="90">
        <v>82.6</v>
      </c>
      <c r="L33" s="90"/>
      <c r="M33" s="91">
        <v>3.25</v>
      </c>
      <c r="N33" s="90"/>
      <c r="O33" s="90" t="s">
        <v>34</v>
      </c>
      <c r="P33" s="90"/>
      <c r="Q33" s="90" t="s">
        <v>34</v>
      </c>
      <c r="R33" s="90"/>
      <c r="S33" s="90" t="s">
        <v>34</v>
      </c>
      <c r="T33" s="96"/>
    </row>
    <row r="34" spans="2:29" x14ac:dyDescent="0.5">
      <c r="B34" s="67" t="s">
        <v>61</v>
      </c>
      <c r="C34" s="100" t="s">
        <v>31</v>
      </c>
      <c r="D34" s="19" t="s">
        <v>32</v>
      </c>
      <c r="E34" s="90">
        <v>3.6360999999999999</v>
      </c>
      <c r="F34" s="90"/>
      <c r="G34" s="90">
        <v>4.8361000000000001</v>
      </c>
      <c r="H34" s="90"/>
      <c r="I34" s="90">
        <v>4.1391999999999998</v>
      </c>
      <c r="J34" s="90"/>
      <c r="K34" s="90" t="s">
        <v>34</v>
      </c>
      <c r="L34" s="90"/>
      <c r="M34" s="91">
        <v>3.75</v>
      </c>
      <c r="N34" s="90"/>
      <c r="O34" s="90" t="s">
        <v>34</v>
      </c>
      <c r="P34" s="90"/>
      <c r="Q34" s="90" t="s">
        <v>34</v>
      </c>
      <c r="R34" s="90"/>
      <c r="S34" s="90">
        <v>0.1008</v>
      </c>
      <c r="T34" s="247"/>
    </row>
    <row r="35" spans="2:29" x14ac:dyDescent="0.5">
      <c r="B35" s="67" t="s">
        <v>62</v>
      </c>
      <c r="C35" s="100" t="s">
        <v>48</v>
      </c>
      <c r="D35" s="19"/>
      <c r="E35" s="90">
        <v>3.07911</v>
      </c>
      <c r="F35" s="90"/>
      <c r="G35" s="90">
        <v>3.621883</v>
      </c>
      <c r="H35" s="90"/>
      <c r="I35" s="90">
        <v>4.0078519999999997</v>
      </c>
      <c r="J35" s="90"/>
      <c r="K35" s="90">
        <v>83.033630000000002</v>
      </c>
      <c r="L35" s="90"/>
      <c r="M35" s="91">
        <v>3.75</v>
      </c>
      <c r="N35" s="90"/>
      <c r="O35" s="90">
        <v>82.514880000000005</v>
      </c>
      <c r="P35" s="90"/>
      <c r="Q35" s="90">
        <v>3.5442979999999999</v>
      </c>
      <c r="R35" s="90"/>
      <c r="S35" s="90">
        <v>1.1139289999999999</v>
      </c>
      <c r="T35" s="247"/>
    </row>
    <row r="36" spans="2:29" x14ac:dyDescent="0.5">
      <c r="B36" s="264" t="s">
        <v>63</v>
      </c>
      <c r="C36" s="100" t="s">
        <v>31</v>
      </c>
      <c r="D36" s="27" t="s">
        <v>32</v>
      </c>
      <c r="E36" s="98">
        <v>3.1</v>
      </c>
      <c r="F36" s="47"/>
      <c r="G36" s="98" t="s">
        <v>34</v>
      </c>
      <c r="H36" s="47"/>
      <c r="I36" s="27">
        <v>3.6</v>
      </c>
      <c r="J36" s="98"/>
      <c r="K36" s="98" t="s">
        <v>34</v>
      </c>
      <c r="L36" s="98"/>
      <c r="M36" s="91">
        <v>3.75</v>
      </c>
      <c r="N36" s="98"/>
      <c r="O36" s="90" t="s">
        <v>34</v>
      </c>
      <c r="P36" s="98"/>
      <c r="Q36" s="90" t="s">
        <v>34</v>
      </c>
      <c r="R36" s="98"/>
      <c r="S36" s="90" t="s">
        <v>34</v>
      </c>
      <c r="T36" s="130"/>
      <c r="U36" s="90"/>
      <c r="V36" s="98"/>
      <c r="W36" s="90"/>
      <c r="X36" s="98"/>
      <c r="Y36" s="90"/>
      <c r="Z36" s="98"/>
      <c r="AB36" s="4"/>
      <c r="AC36" s="17"/>
    </row>
    <row r="37" spans="2:29" x14ac:dyDescent="0.5">
      <c r="B37" s="67" t="s">
        <v>64</v>
      </c>
      <c r="C37" s="100" t="s">
        <v>36</v>
      </c>
      <c r="D37" s="27"/>
      <c r="E37" s="90">
        <v>4.3</v>
      </c>
      <c r="F37" s="90"/>
      <c r="G37" s="90" t="s">
        <v>34</v>
      </c>
      <c r="H37" s="27"/>
      <c r="I37" s="90" t="s">
        <v>34</v>
      </c>
      <c r="J37" s="27"/>
      <c r="K37" s="90" t="s">
        <v>34</v>
      </c>
      <c r="L37" s="27"/>
      <c r="M37" s="91" t="s">
        <v>34</v>
      </c>
      <c r="N37" s="27"/>
      <c r="O37" s="90" t="s">
        <v>34</v>
      </c>
      <c r="P37" s="90"/>
      <c r="Q37" s="90" t="s">
        <v>34</v>
      </c>
      <c r="R37" s="90"/>
      <c r="S37" s="90" t="s">
        <v>34</v>
      </c>
      <c r="T37" s="96" t="s">
        <v>33</v>
      </c>
    </row>
    <row r="38" spans="2:29" x14ac:dyDescent="0.5">
      <c r="B38" s="67" t="s">
        <v>65</v>
      </c>
      <c r="C38" s="100" t="s">
        <v>82</v>
      </c>
      <c r="D38" s="27"/>
      <c r="E38" s="90">
        <v>3.5</v>
      </c>
      <c r="F38" s="90"/>
      <c r="G38" s="90" t="s">
        <v>34</v>
      </c>
      <c r="H38" s="27"/>
      <c r="I38" s="90" t="s">
        <v>34</v>
      </c>
      <c r="J38" s="27"/>
      <c r="K38" s="90" t="s">
        <v>34</v>
      </c>
      <c r="L38" s="27"/>
      <c r="M38" s="91" t="s">
        <v>34</v>
      </c>
      <c r="N38" s="27"/>
      <c r="O38" s="90" t="s">
        <v>34</v>
      </c>
      <c r="P38" s="90"/>
      <c r="Q38" s="90" t="s">
        <v>34</v>
      </c>
      <c r="R38" s="90"/>
      <c r="S38" s="90" t="s">
        <v>34</v>
      </c>
      <c r="T38" s="96" t="s">
        <v>33</v>
      </c>
    </row>
    <row r="39" spans="2:29" x14ac:dyDescent="0.5">
      <c r="B39" s="191"/>
      <c r="C39" s="197"/>
      <c r="D39" s="192"/>
      <c r="E39" s="198"/>
      <c r="F39" s="199"/>
      <c r="G39" s="198"/>
      <c r="H39" s="200"/>
      <c r="I39" s="198"/>
      <c r="J39" s="200"/>
      <c r="K39" s="198"/>
      <c r="L39" s="200"/>
      <c r="M39" s="201"/>
      <c r="N39" s="199"/>
      <c r="O39" s="198"/>
      <c r="P39" s="198"/>
      <c r="Q39" s="198"/>
      <c r="R39" s="198"/>
      <c r="S39" s="198"/>
      <c r="T39" s="202"/>
    </row>
    <row r="40" spans="2:29" x14ac:dyDescent="0.5">
      <c r="B40" s="76" t="s">
        <v>66</v>
      </c>
      <c r="C40" s="206"/>
      <c r="D40" s="33"/>
      <c r="E40" s="32"/>
      <c r="F40" s="33"/>
      <c r="G40" s="32"/>
      <c r="H40" s="33"/>
      <c r="I40" s="32"/>
      <c r="J40" s="33"/>
      <c r="K40" s="32"/>
      <c r="L40" s="33"/>
      <c r="M40" s="207"/>
      <c r="N40" s="33"/>
      <c r="O40" s="32"/>
      <c r="P40" s="33"/>
      <c r="Q40" s="32"/>
      <c r="R40" s="33"/>
      <c r="S40" s="32"/>
      <c r="T40" s="208"/>
    </row>
    <row r="41" spans="2:29" x14ac:dyDescent="0.5">
      <c r="B41" s="84"/>
      <c r="C41" s="178"/>
      <c r="D41" s="189"/>
      <c r="E41" s="209"/>
      <c r="F41" s="209"/>
      <c r="G41" s="209"/>
      <c r="H41" s="209"/>
      <c r="I41" s="209"/>
      <c r="J41" s="209"/>
      <c r="K41" s="209"/>
      <c r="L41" s="209"/>
      <c r="M41" s="210"/>
      <c r="N41" s="209"/>
      <c r="O41" s="209"/>
      <c r="P41" s="209"/>
      <c r="Q41" s="209"/>
      <c r="R41" s="209"/>
      <c r="S41" s="209"/>
      <c r="T41" s="211"/>
    </row>
    <row r="42" spans="2:29" x14ac:dyDescent="0.5">
      <c r="B42" s="67" t="s">
        <v>67</v>
      </c>
      <c r="C42" s="101"/>
      <c r="D42" s="19"/>
      <c r="E42" s="47">
        <v>3.3210053824623378</v>
      </c>
      <c r="F42" s="47"/>
      <c r="G42" s="47">
        <v>4.1763508443296891</v>
      </c>
      <c r="H42" s="47"/>
      <c r="I42" s="47">
        <v>3.5941863522889705</v>
      </c>
      <c r="J42" s="47"/>
      <c r="K42" s="47">
        <v>83.477002694069483</v>
      </c>
      <c r="L42" s="47"/>
      <c r="M42" s="47">
        <v>3.74</v>
      </c>
      <c r="N42" s="47"/>
      <c r="O42" s="47">
        <v>87.138179508474579</v>
      </c>
      <c r="P42" s="47"/>
      <c r="Q42" s="47">
        <v>4.068866078454028</v>
      </c>
      <c r="R42" s="47"/>
      <c r="S42" s="47">
        <v>1.3046000997749252</v>
      </c>
      <c r="T42" s="61"/>
    </row>
    <row r="43" spans="2:29" x14ac:dyDescent="0.5">
      <c r="B43" s="67" t="s">
        <v>68</v>
      </c>
      <c r="C43" s="101"/>
      <c r="D43" s="19"/>
      <c r="E43" s="47">
        <v>3.3653765350974019</v>
      </c>
      <c r="F43" s="47"/>
      <c r="G43" s="47">
        <v>4.2186149720787798</v>
      </c>
      <c r="H43" s="47"/>
      <c r="I43" s="47">
        <v>3.5903014535375006</v>
      </c>
      <c r="J43" s="47"/>
      <c r="K43" s="47">
        <v>84.001347214621603</v>
      </c>
      <c r="L43" s="47"/>
      <c r="M43" s="47">
        <v>3.8125</v>
      </c>
      <c r="N43" s="47"/>
      <c r="O43" s="47">
        <v>86.733364385593234</v>
      </c>
      <c r="P43" s="47"/>
      <c r="Q43" s="47">
        <v>4.5413261255264459</v>
      </c>
      <c r="R43" s="47"/>
      <c r="S43" s="47">
        <v>1.6338102996463111</v>
      </c>
      <c r="T43" s="130"/>
    </row>
    <row r="44" spans="2:29" x14ac:dyDescent="0.5">
      <c r="B44" s="67" t="s">
        <v>69</v>
      </c>
      <c r="C44" s="101"/>
      <c r="D44" s="19"/>
      <c r="E44" s="47">
        <v>3.2611702838682173</v>
      </c>
      <c r="F44" s="47"/>
      <c r="G44" s="47">
        <v>4.1887516497123274</v>
      </c>
      <c r="H44" s="47"/>
      <c r="I44" s="47">
        <v>3.3769412659641587</v>
      </c>
      <c r="J44" s="47"/>
      <c r="K44" s="98">
        <v>81.462692902339242</v>
      </c>
      <c r="L44" s="47"/>
      <c r="M44" s="47">
        <v>3.75</v>
      </c>
      <c r="N44" s="47"/>
      <c r="O44" s="98">
        <v>86.75</v>
      </c>
      <c r="P44" s="47"/>
      <c r="Q44" s="47">
        <v>3.9813261255264458</v>
      </c>
      <c r="R44" s="47"/>
      <c r="S44" s="47">
        <v>0.52953832429131198</v>
      </c>
      <c r="T44" s="61"/>
    </row>
    <row r="45" spans="2:29" x14ac:dyDescent="0.5">
      <c r="B45" s="191"/>
      <c r="C45" s="197"/>
      <c r="D45" s="200"/>
      <c r="E45" s="271"/>
      <c r="F45" s="271"/>
      <c r="G45" s="271"/>
      <c r="H45" s="271"/>
      <c r="I45" s="271"/>
      <c r="J45" s="271"/>
      <c r="K45" s="271"/>
      <c r="L45" s="271"/>
      <c r="M45" s="309"/>
      <c r="N45" s="271"/>
      <c r="O45" s="271"/>
      <c r="P45" s="271"/>
      <c r="Q45" s="271"/>
      <c r="R45" s="271"/>
      <c r="S45" s="271"/>
      <c r="T45" s="212"/>
    </row>
    <row r="46" spans="2:29" x14ac:dyDescent="0.5">
      <c r="B46" s="76" t="s">
        <v>70</v>
      </c>
      <c r="C46" s="206"/>
      <c r="D46" s="33"/>
      <c r="E46" s="213"/>
      <c r="F46" s="213"/>
      <c r="G46" s="213"/>
      <c r="H46" s="213"/>
      <c r="I46" s="213"/>
      <c r="J46" s="213"/>
      <c r="K46" s="213"/>
      <c r="L46" s="213"/>
      <c r="M46" s="310"/>
      <c r="N46" s="213"/>
      <c r="O46" s="213"/>
      <c r="P46" s="213"/>
      <c r="Q46" s="213"/>
      <c r="R46" s="213"/>
      <c r="S46" s="213"/>
      <c r="T46" s="214"/>
    </row>
    <row r="47" spans="2:29" x14ac:dyDescent="0.5">
      <c r="B47" s="84"/>
      <c r="C47" s="178"/>
      <c r="D47" s="189"/>
      <c r="E47" s="209"/>
      <c r="F47" s="209"/>
      <c r="G47" s="209"/>
      <c r="H47" s="209"/>
      <c r="I47" s="209"/>
      <c r="J47" s="209"/>
      <c r="K47" s="209"/>
      <c r="L47" s="209"/>
      <c r="M47" s="210"/>
      <c r="N47" s="209"/>
      <c r="O47" s="209"/>
      <c r="P47" s="209"/>
      <c r="Q47" s="209"/>
      <c r="R47" s="209"/>
      <c r="S47" s="209"/>
      <c r="T47" s="211"/>
    </row>
    <row r="48" spans="2:29" x14ac:dyDescent="0.5">
      <c r="B48" s="67" t="s">
        <v>12</v>
      </c>
      <c r="C48" s="100"/>
      <c r="D48" s="19"/>
      <c r="E48" s="47">
        <v>4.3</v>
      </c>
      <c r="F48" s="47"/>
      <c r="G48" s="47">
        <v>5.0999999999999996</v>
      </c>
      <c r="H48" s="47"/>
      <c r="I48" s="47">
        <v>4.1391999999999998</v>
      </c>
      <c r="J48" s="47"/>
      <c r="K48" s="90">
        <v>85.4452</v>
      </c>
      <c r="L48" s="47"/>
      <c r="M48" s="92">
        <v>4</v>
      </c>
      <c r="N48" s="47"/>
      <c r="O48" s="47">
        <v>96</v>
      </c>
      <c r="P48" s="47"/>
      <c r="Q48" s="47">
        <v>5.3</v>
      </c>
      <c r="R48" s="47"/>
      <c r="S48" s="47">
        <v>3.7623589408096736</v>
      </c>
      <c r="T48" s="61"/>
    </row>
    <row r="49" spans="2:21" x14ac:dyDescent="0.5">
      <c r="B49" s="67" t="s">
        <v>11</v>
      </c>
      <c r="C49" s="100"/>
      <c r="D49" s="19"/>
      <c r="E49" s="47">
        <v>2.1</v>
      </c>
      <c r="F49" s="47"/>
      <c r="G49" s="98">
        <v>3.3</v>
      </c>
      <c r="H49" s="47"/>
      <c r="I49" s="47">
        <v>3.0327368668281021</v>
      </c>
      <c r="J49" s="47"/>
      <c r="K49" s="47">
        <v>81.462692902339242</v>
      </c>
      <c r="L49" s="47"/>
      <c r="M49" s="92">
        <v>3.25</v>
      </c>
      <c r="N49" s="47"/>
      <c r="O49" s="47">
        <v>75</v>
      </c>
      <c r="P49" s="47"/>
      <c r="Q49" s="47">
        <v>2.5</v>
      </c>
      <c r="R49" s="47"/>
      <c r="S49" s="47">
        <v>-2</v>
      </c>
      <c r="T49" s="61"/>
    </row>
    <row r="50" spans="2:21" x14ac:dyDescent="0.5">
      <c r="B50" s="67" t="s">
        <v>71</v>
      </c>
      <c r="C50" s="100"/>
      <c r="D50" s="19"/>
      <c r="E50" s="47">
        <v>3.4</v>
      </c>
      <c r="F50" s="47"/>
      <c r="G50" s="47">
        <v>4.097626920116082</v>
      </c>
      <c r="H50" s="47"/>
      <c r="I50" s="47">
        <v>3.6</v>
      </c>
      <c r="J50" s="47"/>
      <c r="K50" s="47">
        <v>83.033630000000002</v>
      </c>
      <c r="L50" s="47"/>
      <c r="M50" s="92">
        <v>3.75</v>
      </c>
      <c r="N50" s="47"/>
      <c r="O50" s="47">
        <v>86.154304999999994</v>
      </c>
      <c r="P50" s="47"/>
      <c r="Q50" s="47">
        <v>4.1033153138161147</v>
      </c>
      <c r="R50" s="47"/>
      <c r="S50" s="47">
        <v>1.2352258568737229</v>
      </c>
      <c r="T50" s="61"/>
    </row>
    <row r="51" spans="2:21" x14ac:dyDescent="0.5">
      <c r="B51" s="215"/>
      <c r="C51" s="218"/>
      <c r="D51" s="217"/>
      <c r="E51" s="219"/>
      <c r="F51" s="220"/>
      <c r="G51" s="219"/>
      <c r="H51" s="221"/>
      <c r="I51" s="219"/>
      <c r="J51" s="222"/>
      <c r="K51" s="223"/>
      <c r="L51" s="224"/>
      <c r="M51" s="225"/>
      <c r="N51" s="226"/>
      <c r="O51" s="219"/>
      <c r="P51" s="222"/>
      <c r="Q51" s="222"/>
      <c r="R51" s="226"/>
      <c r="S51" s="223"/>
      <c r="T51" s="227"/>
    </row>
    <row r="52" spans="2:21" x14ac:dyDescent="0.5">
      <c r="B52" s="317" t="s">
        <v>72</v>
      </c>
      <c r="C52" s="216" t="s">
        <v>73</v>
      </c>
      <c r="D52" s="245"/>
      <c r="E52" s="315">
        <v>1.9</v>
      </c>
      <c r="F52" s="315"/>
      <c r="G52" s="315">
        <v>2.9</v>
      </c>
      <c r="H52" s="315"/>
      <c r="I52" s="315">
        <v>3.1</v>
      </c>
      <c r="J52" s="315"/>
      <c r="K52" s="315">
        <v>84.6</v>
      </c>
      <c r="L52" s="315"/>
      <c r="M52" s="367">
        <v>3.31</v>
      </c>
      <c r="N52" s="315"/>
      <c r="O52" s="315">
        <v>63.1</v>
      </c>
      <c r="P52" s="315"/>
      <c r="Q52" s="315">
        <v>3.3</v>
      </c>
      <c r="R52" s="315"/>
      <c r="S52" s="315">
        <v>2.7</v>
      </c>
      <c r="T52" s="246"/>
    </row>
    <row r="53" spans="2:21" x14ac:dyDescent="0.5">
      <c r="B53" s="112"/>
      <c r="C53" s="108"/>
      <c r="D53" s="108"/>
      <c r="E53" s="108"/>
      <c r="F53" s="109"/>
      <c r="G53" s="108"/>
      <c r="H53" s="108"/>
      <c r="I53" s="108"/>
      <c r="J53" s="108"/>
      <c r="K53" s="108"/>
      <c r="L53" s="108"/>
      <c r="M53" s="113"/>
      <c r="N53" s="108"/>
      <c r="O53" s="108"/>
      <c r="P53" s="108"/>
      <c r="Q53" s="108"/>
      <c r="R53" s="108"/>
      <c r="S53" s="260"/>
      <c r="T53" s="114"/>
    </row>
    <row r="54" spans="2:21" x14ac:dyDescent="0.5">
      <c r="E54" s="12"/>
    </row>
    <row r="55" spans="2:21" x14ac:dyDescent="0.5">
      <c r="E55" s="12"/>
      <c r="F55" s="12"/>
      <c r="G55" s="12"/>
      <c r="H55" s="12"/>
      <c r="I55" s="12"/>
      <c r="J55" s="12"/>
      <c r="K55" s="12"/>
      <c r="L55" s="12"/>
      <c r="M55" s="12"/>
      <c r="N55" s="12"/>
      <c r="O55" s="12"/>
      <c r="P55" s="12"/>
      <c r="Q55" s="12"/>
      <c r="R55" s="12"/>
      <c r="S55" s="12"/>
      <c r="U55" s="16"/>
    </row>
    <row r="56" spans="2:21" x14ac:dyDescent="0.5">
      <c r="E56" s="12"/>
      <c r="F56" s="12"/>
      <c r="G56" s="12"/>
      <c r="H56" s="12"/>
      <c r="I56" s="12"/>
      <c r="J56" s="12"/>
      <c r="K56" s="12"/>
      <c r="L56" s="12"/>
      <c r="M56" s="12"/>
      <c r="N56" s="12"/>
      <c r="O56" s="12"/>
      <c r="P56" s="12"/>
      <c r="Q56" s="12"/>
      <c r="R56" s="12"/>
      <c r="S56" s="12"/>
      <c r="U56" s="16"/>
    </row>
    <row r="57" spans="2:21" x14ac:dyDescent="0.5">
      <c r="E57" s="12"/>
      <c r="F57" s="12"/>
      <c r="G57" s="12"/>
      <c r="H57" s="12"/>
      <c r="I57" s="12"/>
      <c r="J57" s="12"/>
      <c r="K57" s="12"/>
      <c r="L57" s="12"/>
      <c r="M57" s="12"/>
      <c r="N57" s="12"/>
      <c r="O57" s="12"/>
      <c r="P57" s="12"/>
      <c r="Q57" s="12"/>
      <c r="R57" s="12"/>
      <c r="S57" s="12"/>
      <c r="U57" s="16"/>
    </row>
    <row r="58" spans="2:21" x14ac:dyDescent="0.5">
      <c r="F58" s="16"/>
      <c r="M58" s="16"/>
      <c r="S58" s="16"/>
      <c r="U58" s="16"/>
    </row>
    <row r="59" spans="2:21" x14ac:dyDescent="0.5">
      <c r="F59" s="16"/>
      <c r="M59" s="16"/>
      <c r="S59" s="16"/>
      <c r="U59" s="16"/>
    </row>
    <row r="60" spans="2:21" x14ac:dyDescent="0.5">
      <c r="F60" s="16"/>
      <c r="M60" s="16"/>
      <c r="S60" s="16"/>
      <c r="U60" s="16"/>
    </row>
    <row r="61" spans="2:21" x14ac:dyDescent="0.5">
      <c r="E61" s="12"/>
      <c r="F61" s="12"/>
      <c r="G61" s="12"/>
      <c r="H61" s="12"/>
      <c r="I61" s="12"/>
      <c r="J61" s="12"/>
      <c r="K61" s="12"/>
      <c r="L61" s="12"/>
      <c r="M61" s="12"/>
      <c r="N61" s="12"/>
      <c r="O61" s="12"/>
      <c r="P61" s="12"/>
      <c r="Q61" s="12"/>
      <c r="R61" s="12"/>
      <c r="S61" s="12"/>
      <c r="U61" s="16"/>
    </row>
    <row r="62" spans="2:21" x14ac:dyDescent="0.5">
      <c r="E62" s="12"/>
      <c r="F62" s="12"/>
      <c r="G62" s="12"/>
      <c r="H62" s="12"/>
      <c r="I62" s="12"/>
      <c r="J62" s="12"/>
      <c r="K62" s="12"/>
      <c r="L62" s="12"/>
      <c r="M62" s="12"/>
      <c r="N62" s="12"/>
      <c r="O62" s="12"/>
      <c r="P62" s="12"/>
      <c r="Q62" s="12"/>
      <c r="R62" s="12"/>
      <c r="S62" s="12"/>
      <c r="U62" s="16"/>
    </row>
    <row r="63" spans="2:21" x14ac:dyDescent="0.5">
      <c r="E63" s="12"/>
      <c r="F63" s="12"/>
      <c r="G63" s="12"/>
      <c r="H63" s="12"/>
      <c r="I63" s="12"/>
      <c r="J63" s="12"/>
      <c r="K63" s="12"/>
      <c r="L63" s="12"/>
      <c r="M63" s="12"/>
      <c r="N63" s="12"/>
      <c r="O63" s="12"/>
      <c r="P63" s="12"/>
      <c r="Q63" s="12"/>
      <c r="R63" s="12"/>
      <c r="S63" s="12"/>
      <c r="U63" s="16"/>
    </row>
    <row r="64" spans="2:21" x14ac:dyDescent="0.5">
      <c r="F64" s="16"/>
      <c r="M64" s="16"/>
      <c r="S64" s="16"/>
      <c r="U64" s="16"/>
    </row>
    <row r="65" spans="6:21" x14ac:dyDescent="0.5">
      <c r="F65" s="16"/>
      <c r="M65" s="16"/>
      <c r="S65" s="16"/>
      <c r="U65" s="16"/>
    </row>
    <row r="66" spans="6:21" x14ac:dyDescent="0.5">
      <c r="F66" s="16"/>
      <c r="M66" s="16"/>
      <c r="S66" s="16"/>
      <c r="U66" s="16"/>
    </row>
    <row r="67" spans="6:21" x14ac:dyDescent="0.5">
      <c r="F67" s="16"/>
      <c r="M67" s="16"/>
      <c r="S67" s="16"/>
      <c r="U67" s="16"/>
    </row>
    <row r="68" spans="6:21" x14ac:dyDescent="0.5">
      <c r="F68" s="16"/>
      <c r="M68" s="16"/>
      <c r="S68" s="16"/>
      <c r="U68" s="16"/>
    </row>
    <row r="69" spans="6:21" x14ac:dyDescent="0.5">
      <c r="F69" s="16"/>
      <c r="M69" s="16"/>
      <c r="S69" s="16"/>
      <c r="U69" s="16"/>
    </row>
    <row r="70" spans="6:21" x14ac:dyDescent="0.5">
      <c r="F70" s="16"/>
      <c r="M70" s="16"/>
      <c r="S70" s="16"/>
      <c r="U70" s="16"/>
    </row>
    <row r="71" spans="6:21" x14ac:dyDescent="0.5">
      <c r="F71" s="16"/>
      <c r="M71" s="16"/>
      <c r="S71" s="16"/>
      <c r="U71" s="16"/>
    </row>
    <row r="72" spans="6:21" x14ac:dyDescent="0.5">
      <c r="F72" s="16"/>
      <c r="M72" s="16"/>
      <c r="S72" s="16"/>
      <c r="U72" s="16"/>
    </row>
    <row r="73" spans="6:21" x14ac:dyDescent="0.5">
      <c r="F73" s="16"/>
      <c r="M73" s="16"/>
      <c r="S73" s="16"/>
      <c r="U73" s="16"/>
    </row>
  </sheetData>
  <mergeCells count="10">
    <mergeCell ref="B1:R1"/>
    <mergeCell ref="E3:F6"/>
    <mergeCell ref="G3:H6"/>
    <mergeCell ref="I3:J6"/>
    <mergeCell ref="K3:L6"/>
    <mergeCell ref="M3:N6"/>
    <mergeCell ref="O3:P6"/>
    <mergeCell ref="B2:T2"/>
    <mergeCell ref="Q3:R6"/>
    <mergeCell ref="S3:T6"/>
  </mergeCells>
  <phoneticPr fontId="18" type="noConversion"/>
  <printOptions horizontalCentered="1"/>
  <pageMargins left="0.7" right="0.7" top="0.75" bottom="0.75" header="0.3" footer="0.3"/>
  <pageSetup paperSize="9" scale="62" orientation="portrait" r:id="rId1"/>
  <headerFooter scaleWithDoc="0" alignWithMargins="0">
    <oddFooter>&amp;L&amp;"Humnst777 Cn BT,Bold"&amp;12Forecasts for the UK economy&amp;C&amp;"Humnst777 Cn BT,Bold"&amp;12August 2026&amp;R&amp;"Humnst777 Cn BT,Bold"&amp;12 5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Sheet39">
    <tabColor rgb="FFFFFF00"/>
    <pageSetUpPr fitToPage="1"/>
  </sheetPr>
  <dimension ref="B1:AC79"/>
  <sheetViews>
    <sheetView topLeftCell="A44" zoomScale="115" zoomScaleNormal="115" zoomScalePageLayoutView="60" workbookViewId="0">
      <selection activeCell="B67" sqref="B67"/>
    </sheetView>
  </sheetViews>
  <sheetFormatPr defaultColWidth="4.54296875" defaultRowHeight="16" x14ac:dyDescent="0.5"/>
  <cols>
    <col min="1" max="1" width="3" style="11" customWidth="1"/>
    <col min="2" max="2" width="40.54296875" style="16" customWidth="1"/>
    <col min="3" max="3" width="8.54296875" style="16" bestFit="1" customWidth="1"/>
    <col min="4" max="4" width="1.54296875" style="16" customWidth="1"/>
    <col min="5" max="5" width="7.54296875" style="16" customWidth="1"/>
    <col min="6" max="6" width="3.54296875" style="14" customWidth="1"/>
    <col min="7" max="7" width="11.81640625" style="16" bestFit="1" customWidth="1"/>
    <col min="8" max="8" width="3.54296875" style="16" customWidth="1"/>
    <col min="9" max="9" width="7.81640625" style="16" customWidth="1"/>
    <col min="10" max="10" width="4.54296875" style="16" customWidth="1"/>
    <col min="11" max="11" width="9.54296875" style="16" customWidth="1"/>
    <col min="12" max="12" width="4" style="16" customWidth="1"/>
    <col min="13" max="13" width="10.1796875" style="16" bestFit="1" customWidth="1"/>
    <col min="14" max="14" width="3.54296875" style="16" customWidth="1"/>
    <col min="15" max="15" width="8.1796875" style="16" bestFit="1" customWidth="1"/>
    <col min="16" max="16" width="3.54296875" style="16" customWidth="1"/>
    <col min="17" max="17" width="11.54296875" style="16" bestFit="1" customWidth="1"/>
    <col min="18" max="18" width="3.54296875" style="16" customWidth="1"/>
    <col min="19" max="19" width="13.81640625" style="16" customWidth="1"/>
    <col min="20" max="20" width="3.54296875" style="16" customWidth="1"/>
    <col min="21" max="21" width="9.1796875" style="16" bestFit="1" customWidth="1"/>
    <col min="22" max="22" width="4.54296875" style="16" customWidth="1"/>
    <col min="23" max="23" width="10.1796875" style="11" bestFit="1" customWidth="1"/>
    <col min="24" max="24" width="9" style="11" bestFit="1" customWidth="1"/>
    <col min="25" max="16384" width="4.54296875" style="11"/>
  </cols>
  <sheetData>
    <row r="1" spans="2:24" ht="15" customHeight="1" x14ac:dyDescent="0.5">
      <c r="B1" s="395"/>
      <c r="C1" s="395"/>
      <c r="D1" s="395"/>
      <c r="E1" s="395"/>
      <c r="F1" s="395"/>
      <c r="G1" s="395"/>
      <c r="H1" s="395"/>
      <c r="I1" s="395"/>
      <c r="J1" s="395"/>
      <c r="K1" s="395"/>
      <c r="L1" s="395"/>
      <c r="M1" s="395"/>
      <c r="N1" s="395"/>
      <c r="O1" s="395"/>
      <c r="P1" s="395"/>
      <c r="Q1" s="395"/>
      <c r="R1" s="395"/>
      <c r="S1" s="395"/>
      <c r="T1" s="395"/>
      <c r="U1" s="395"/>
      <c r="V1" s="395"/>
    </row>
    <row r="2" spans="2:24" ht="25.5" customHeight="1" x14ac:dyDescent="0.5">
      <c r="B2" s="392" t="s">
        <v>1</v>
      </c>
      <c r="C2" s="403"/>
      <c r="D2" s="403"/>
      <c r="E2" s="403"/>
      <c r="F2" s="403"/>
      <c r="G2" s="403"/>
      <c r="H2" s="403"/>
      <c r="I2" s="403"/>
      <c r="J2" s="403"/>
      <c r="K2" s="403"/>
      <c r="L2" s="403"/>
      <c r="M2" s="403"/>
      <c r="N2" s="403"/>
      <c r="O2" s="403"/>
      <c r="P2" s="403"/>
      <c r="Q2" s="403"/>
      <c r="R2" s="403"/>
      <c r="S2" s="403"/>
      <c r="T2" s="403"/>
      <c r="U2" s="403"/>
      <c r="V2" s="403"/>
      <c r="W2" s="115"/>
      <c r="X2" s="116"/>
    </row>
    <row r="3" spans="2:24" ht="72" customHeight="1" x14ac:dyDescent="0.7">
      <c r="B3" s="99"/>
      <c r="C3" s="54"/>
      <c r="D3" s="79"/>
      <c r="E3" s="393" t="s">
        <v>83</v>
      </c>
      <c r="F3" s="393"/>
      <c r="G3" s="387" t="s">
        <v>84</v>
      </c>
      <c r="H3" s="387"/>
      <c r="I3" s="387" t="s">
        <v>85</v>
      </c>
      <c r="J3" s="387"/>
      <c r="K3" s="387" t="s">
        <v>86</v>
      </c>
      <c r="L3" s="387"/>
      <c r="M3" s="387" t="s">
        <v>87</v>
      </c>
      <c r="N3" s="387"/>
      <c r="O3" s="387" t="s">
        <v>88</v>
      </c>
      <c r="P3" s="387"/>
      <c r="Q3" s="387" t="s">
        <v>13</v>
      </c>
      <c r="R3" s="387"/>
      <c r="S3" s="387" t="s">
        <v>89</v>
      </c>
      <c r="T3" s="387"/>
      <c r="U3" s="387" t="s">
        <v>90</v>
      </c>
      <c r="V3" s="387"/>
      <c r="W3" s="387" t="s">
        <v>91</v>
      </c>
      <c r="X3" s="389"/>
    </row>
    <row r="4" spans="2:24" ht="13.5" customHeight="1" x14ac:dyDescent="0.5">
      <c r="B4" s="76"/>
      <c r="C4" s="32"/>
      <c r="D4" s="33"/>
      <c r="E4" s="396"/>
      <c r="F4" s="396"/>
      <c r="G4" s="398"/>
      <c r="H4" s="398"/>
      <c r="I4" s="398"/>
      <c r="J4" s="398"/>
      <c r="K4" s="398"/>
      <c r="L4" s="398"/>
      <c r="M4" s="398"/>
      <c r="N4" s="398"/>
      <c r="O4" s="398"/>
      <c r="P4" s="398"/>
      <c r="Q4" s="398"/>
      <c r="R4" s="398"/>
      <c r="S4" s="398"/>
      <c r="T4" s="398"/>
      <c r="U4" s="398"/>
      <c r="V4" s="398"/>
      <c r="W4" s="398"/>
      <c r="X4" s="402"/>
    </row>
    <row r="5" spans="2:24" ht="13.5" customHeight="1" x14ac:dyDescent="0.5">
      <c r="B5" s="76" t="s">
        <v>26</v>
      </c>
      <c r="C5" s="32"/>
      <c r="D5" s="33"/>
      <c r="E5" s="396"/>
      <c r="F5" s="396"/>
      <c r="G5" s="398"/>
      <c r="H5" s="398"/>
      <c r="I5" s="398"/>
      <c r="J5" s="398"/>
      <c r="K5" s="398"/>
      <c r="L5" s="398"/>
      <c r="M5" s="398"/>
      <c r="N5" s="398"/>
      <c r="O5" s="398"/>
      <c r="P5" s="398"/>
      <c r="Q5" s="398"/>
      <c r="R5" s="398"/>
      <c r="S5" s="398"/>
      <c r="T5" s="398"/>
      <c r="U5" s="398"/>
      <c r="V5" s="398"/>
      <c r="W5" s="398"/>
      <c r="X5" s="402"/>
    </row>
    <row r="6" spans="2:24" ht="27.75" customHeight="1" x14ac:dyDescent="0.5">
      <c r="B6" s="76"/>
      <c r="C6" s="32"/>
      <c r="D6" s="33"/>
      <c r="E6" s="397"/>
      <c r="F6" s="397"/>
      <c r="G6" s="398"/>
      <c r="H6" s="398"/>
      <c r="I6" s="398"/>
      <c r="J6" s="398"/>
      <c r="K6" s="398"/>
      <c r="L6" s="398"/>
      <c r="M6" s="398"/>
      <c r="N6" s="398"/>
      <c r="O6" s="398"/>
      <c r="P6" s="398"/>
      <c r="Q6" s="398"/>
      <c r="R6" s="398"/>
      <c r="S6" s="398"/>
      <c r="T6" s="398"/>
      <c r="U6" s="398"/>
      <c r="V6" s="398"/>
      <c r="W6" s="398"/>
      <c r="X6" s="402"/>
    </row>
    <row r="7" spans="2:24" x14ac:dyDescent="0.5">
      <c r="B7" s="103" t="s">
        <v>27</v>
      </c>
      <c r="C7" s="34"/>
      <c r="D7" s="104"/>
      <c r="E7" s="34"/>
      <c r="F7" s="104"/>
      <c r="G7" s="34"/>
      <c r="H7" s="104"/>
      <c r="I7" s="34"/>
      <c r="J7" s="104"/>
      <c r="K7" s="34"/>
      <c r="L7" s="104"/>
      <c r="M7" s="34"/>
      <c r="N7" s="104"/>
      <c r="O7" s="34"/>
      <c r="P7" s="104"/>
      <c r="Q7" s="34"/>
      <c r="R7" s="104"/>
      <c r="S7" s="34"/>
      <c r="T7" s="104"/>
      <c r="U7" s="34"/>
      <c r="V7" s="34"/>
      <c r="W7" s="104"/>
      <c r="X7" s="56"/>
    </row>
    <row r="8" spans="2:24" x14ac:dyDescent="0.5">
      <c r="B8" s="67"/>
      <c r="C8" s="18"/>
      <c r="D8" s="19"/>
      <c r="E8" s="18"/>
      <c r="F8" s="19"/>
      <c r="G8" s="18"/>
      <c r="H8" s="19"/>
      <c r="I8" s="18"/>
      <c r="J8" s="19"/>
      <c r="K8" s="18"/>
      <c r="L8" s="19"/>
      <c r="M8" s="18"/>
      <c r="N8" s="19"/>
      <c r="O8" s="18"/>
      <c r="P8" s="19"/>
      <c r="Q8" s="18"/>
      <c r="R8" s="18"/>
      <c r="S8" s="18"/>
      <c r="T8" s="18"/>
      <c r="U8" s="18"/>
      <c r="V8" s="18"/>
      <c r="W8" s="18"/>
      <c r="X8" s="55"/>
    </row>
    <row r="9" spans="2:24" x14ac:dyDescent="0.5">
      <c r="B9" s="67" t="s">
        <v>30</v>
      </c>
      <c r="C9" s="100" t="s">
        <v>31</v>
      </c>
      <c r="D9" s="19" t="s">
        <v>32</v>
      </c>
      <c r="E9" s="90" t="s">
        <v>34</v>
      </c>
      <c r="F9" s="90"/>
      <c r="G9" s="90" t="s">
        <v>34</v>
      </c>
      <c r="H9" s="90"/>
      <c r="I9" s="98">
        <v>5.3597881818955786</v>
      </c>
      <c r="J9" s="90"/>
      <c r="K9" s="90" t="s">
        <v>34</v>
      </c>
      <c r="L9" s="90"/>
      <c r="M9" s="90" t="s">
        <v>34</v>
      </c>
      <c r="N9" s="90"/>
      <c r="O9" s="90" t="s">
        <v>34</v>
      </c>
      <c r="P9" s="90"/>
      <c r="Q9" s="98">
        <v>-90.991869475153081</v>
      </c>
      <c r="R9" s="90"/>
      <c r="S9" s="90" t="s">
        <v>34</v>
      </c>
      <c r="T9" s="90"/>
      <c r="U9" s="90" t="s">
        <v>34</v>
      </c>
      <c r="V9" s="90"/>
      <c r="W9" s="98">
        <v>120.371142719617</v>
      </c>
      <c r="X9" s="57"/>
    </row>
    <row r="10" spans="2:24" x14ac:dyDescent="0.5">
      <c r="B10" s="67" t="s">
        <v>35</v>
      </c>
      <c r="C10" s="100" t="s">
        <v>36</v>
      </c>
      <c r="D10" s="19"/>
      <c r="E10" s="98" t="s">
        <v>34</v>
      </c>
      <c r="F10" s="90"/>
      <c r="G10" s="98" t="s">
        <v>34</v>
      </c>
      <c r="H10" s="90"/>
      <c r="I10" s="98">
        <v>5.7</v>
      </c>
      <c r="J10" s="90"/>
      <c r="K10" s="90" t="s">
        <v>34</v>
      </c>
      <c r="L10" s="90"/>
      <c r="M10" s="98">
        <v>0.7</v>
      </c>
      <c r="N10" s="90"/>
      <c r="O10" s="90" t="s">
        <v>34</v>
      </c>
      <c r="P10" s="90"/>
      <c r="Q10" s="98">
        <v>-96</v>
      </c>
      <c r="R10" s="90"/>
      <c r="S10" s="98" t="s">
        <v>34</v>
      </c>
      <c r="T10" s="90"/>
      <c r="U10" s="90" t="s">
        <v>34</v>
      </c>
      <c r="V10" s="90"/>
      <c r="W10" s="90">
        <v>119</v>
      </c>
      <c r="X10" s="57"/>
    </row>
    <row r="11" spans="2:24" x14ac:dyDescent="0.5">
      <c r="B11" s="67" t="s">
        <v>37</v>
      </c>
      <c r="C11" s="27" t="s">
        <v>38</v>
      </c>
      <c r="D11" s="19"/>
      <c r="E11" s="90" t="s">
        <v>34</v>
      </c>
      <c r="F11" s="90"/>
      <c r="G11" s="90" t="s">
        <v>34</v>
      </c>
      <c r="H11" s="90"/>
      <c r="I11" s="90">
        <v>5</v>
      </c>
      <c r="J11" s="90"/>
      <c r="K11" s="90" t="s">
        <v>34</v>
      </c>
      <c r="L11" s="90"/>
      <c r="M11" s="90" t="s">
        <v>34</v>
      </c>
      <c r="N11" s="90"/>
      <c r="O11" s="90" t="s">
        <v>34</v>
      </c>
      <c r="P11" s="90"/>
      <c r="Q11" s="90" t="s">
        <v>34</v>
      </c>
      <c r="R11" s="90"/>
      <c r="S11" s="90" t="s">
        <v>34</v>
      </c>
      <c r="T11" s="90"/>
      <c r="U11" s="90" t="s">
        <v>34</v>
      </c>
      <c r="V11" s="90"/>
      <c r="W11" s="90" t="s">
        <v>34</v>
      </c>
      <c r="X11" s="57"/>
    </row>
    <row r="12" spans="2:24" x14ac:dyDescent="0.5">
      <c r="B12" s="67" t="s">
        <v>39</v>
      </c>
      <c r="C12" s="100" t="s">
        <v>31</v>
      </c>
      <c r="D12" s="19" t="s">
        <v>32</v>
      </c>
      <c r="E12" s="98">
        <v>-0.63396399582222618</v>
      </c>
      <c r="F12" s="90"/>
      <c r="G12" s="98">
        <v>0.72163410943741879</v>
      </c>
      <c r="H12" s="90"/>
      <c r="I12" s="98">
        <v>5.4392592255212691</v>
      </c>
      <c r="J12" s="90"/>
      <c r="K12" s="90" t="s">
        <v>34</v>
      </c>
      <c r="L12" s="90"/>
      <c r="M12" s="90" t="s">
        <v>34</v>
      </c>
      <c r="N12" s="90"/>
      <c r="O12" s="90" t="s">
        <v>34</v>
      </c>
      <c r="P12" s="90"/>
      <c r="Q12" s="98">
        <v>-101.76920134266551</v>
      </c>
      <c r="R12" s="90"/>
      <c r="S12" s="98">
        <v>475</v>
      </c>
      <c r="T12" s="90"/>
      <c r="U12" s="98">
        <v>0.82399546291246806</v>
      </c>
      <c r="V12" s="90"/>
      <c r="W12" s="90">
        <v>137.72084249371665</v>
      </c>
      <c r="X12" s="57"/>
    </row>
    <row r="13" spans="2:24" x14ac:dyDescent="0.5">
      <c r="B13" s="67" t="s">
        <v>40</v>
      </c>
      <c r="C13" s="100" t="s">
        <v>31</v>
      </c>
      <c r="D13" s="19" t="s">
        <v>32</v>
      </c>
      <c r="E13" s="98" t="s">
        <v>34</v>
      </c>
      <c r="F13" s="90"/>
      <c r="G13" s="98" t="s">
        <v>34</v>
      </c>
      <c r="H13" s="90"/>
      <c r="I13" s="98">
        <v>5.0999999999999996</v>
      </c>
      <c r="J13" s="90"/>
      <c r="K13" s="90" t="s">
        <v>34</v>
      </c>
      <c r="L13" s="90"/>
      <c r="M13" s="90" t="s">
        <v>34</v>
      </c>
      <c r="N13" s="90"/>
      <c r="O13" s="90" t="s">
        <v>34</v>
      </c>
      <c r="P13" s="90"/>
      <c r="Q13" s="98" t="s">
        <v>34</v>
      </c>
      <c r="R13" s="90"/>
      <c r="S13" s="98" t="s">
        <v>34</v>
      </c>
      <c r="T13" s="90"/>
      <c r="U13" s="98" t="s">
        <v>34</v>
      </c>
      <c r="V13" s="90"/>
      <c r="W13" s="90">
        <v>123</v>
      </c>
      <c r="X13" s="57"/>
    </row>
    <row r="14" spans="2:24" x14ac:dyDescent="0.5">
      <c r="B14" s="67" t="s">
        <v>41</v>
      </c>
      <c r="C14" s="100" t="s">
        <v>31</v>
      </c>
      <c r="D14" s="19" t="s">
        <v>32</v>
      </c>
      <c r="E14" s="98" t="s">
        <v>34</v>
      </c>
      <c r="F14" s="90"/>
      <c r="G14" s="98">
        <v>0.4</v>
      </c>
      <c r="H14" s="90"/>
      <c r="I14" s="98">
        <v>5.3</v>
      </c>
      <c r="J14" s="90"/>
      <c r="K14" s="90" t="s">
        <v>34</v>
      </c>
      <c r="L14" s="90"/>
      <c r="M14" s="90" t="s">
        <v>34</v>
      </c>
      <c r="N14" s="90"/>
      <c r="O14" s="90" t="s">
        <v>34</v>
      </c>
      <c r="P14" s="90"/>
      <c r="Q14" s="98" t="s">
        <v>34</v>
      </c>
      <c r="R14" s="90"/>
      <c r="S14" s="98" t="s">
        <v>34</v>
      </c>
      <c r="T14" s="90"/>
      <c r="U14" s="98" t="s">
        <v>34</v>
      </c>
      <c r="V14" s="90"/>
      <c r="W14" s="90" t="s">
        <v>34</v>
      </c>
      <c r="X14" s="57"/>
    </row>
    <row r="15" spans="2:24" x14ac:dyDescent="0.5">
      <c r="B15" s="67" t="s">
        <v>42</v>
      </c>
      <c r="C15" s="27" t="s">
        <v>31</v>
      </c>
      <c r="D15" s="19" t="s">
        <v>32</v>
      </c>
      <c r="E15" s="90" t="s">
        <v>34</v>
      </c>
      <c r="F15" s="90"/>
      <c r="G15" s="90" t="s">
        <v>34</v>
      </c>
      <c r="H15" s="90"/>
      <c r="I15" s="98">
        <v>5.0999999999999996</v>
      </c>
      <c r="J15" s="90"/>
      <c r="K15" s="90" t="s">
        <v>34</v>
      </c>
      <c r="L15" s="90"/>
      <c r="M15" s="98">
        <v>0.2</v>
      </c>
      <c r="N15" s="90"/>
      <c r="O15" s="90" t="s">
        <v>34</v>
      </c>
      <c r="P15" s="90"/>
      <c r="Q15" s="90" t="s">
        <v>34</v>
      </c>
      <c r="R15" s="90"/>
      <c r="S15" s="90" t="s">
        <v>34</v>
      </c>
      <c r="T15" s="90"/>
      <c r="U15" s="90" t="s">
        <v>34</v>
      </c>
      <c r="V15" s="98"/>
      <c r="W15" s="90" t="s">
        <v>34</v>
      </c>
      <c r="X15" s="57"/>
    </row>
    <row r="16" spans="2:24" x14ac:dyDescent="0.5">
      <c r="B16" s="67" t="s">
        <v>43</v>
      </c>
      <c r="C16" s="100" t="s">
        <v>31</v>
      </c>
      <c r="D16" s="19" t="s">
        <v>32</v>
      </c>
      <c r="E16" s="90" t="s">
        <v>34</v>
      </c>
      <c r="F16" s="90"/>
      <c r="G16" s="90" t="s">
        <v>34</v>
      </c>
      <c r="H16" s="90"/>
      <c r="I16" s="98">
        <v>4.9083333333333332</v>
      </c>
      <c r="J16" s="90"/>
      <c r="K16" s="90" t="s">
        <v>34</v>
      </c>
      <c r="L16" s="90"/>
      <c r="M16" s="90" t="s">
        <v>34</v>
      </c>
      <c r="N16" s="90"/>
      <c r="O16" s="90" t="s">
        <v>34</v>
      </c>
      <c r="P16" s="90"/>
      <c r="Q16" s="90">
        <v>-118.89901560533906</v>
      </c>
      <c r="R16" s="90"/>
      <c r="S16" s="90" t="s">
        <v>34</v>
      </c>
      <c r="T16" s="90"/>
      <c r="U16" s="90" t="s">
        <v>34</v>
      </c>
      <c r="V16" s="90"/>
      <c r="W16" s="90">
        <v>105</v>
      </c>
      <c r="X16" s="57"/>
    </row>
    <row r="17" spans="2:26" x14ac:dyDescent="0.5">
      <c r="B17" s="67" t="s">
        <v>44</v>
      </c>
      <c r="C17" s="100" t="s">
        <v>31</v>
      </c>
      <c r="D17" s="19" t="s">
        <v>32</v>
      </c>
      <c r="E17" s="90" t="s">
        <v>34</v>
      </c>
      <c r="F17" s="90"/>
      <c r="G17" s="90" t="s">
        <v>34</v>
      </c>
      <c r="H17" s="90"/>
      <c r="I17" s="98">
        <v>5</v>
      </c>
      <c r="J17" s="90"/>
      <c r="K17" s="90" t="s">
        <v>34</v>
      </c>
      <c r="L17" s="90"/>
      <c r="M17" s="90" t="s">
        <v>34</v>
      </c>
      <c r="N17" s="90"/>
      <c r="O17" s="90" t="s">
        <v>34</v>
      </c>
      <c r="P17" s="90"/>
      <c r="Q17" s="98">
        <v>-82.2</v>
      </c>
      <c r="R17" s="90"/>
      <c r="S17" s="90" t="s">
        <v>34</v>
      </c>
      <c r="T17" s="90"/>
      <c r="U17" s="90" t="s">
        <v>34</v>
      </c>
      <c r="V17" s="90"/>
      <c r="W17" s="90">
        <v>106</v>
      </c>
      <c r="X17" s="57"/>
    </row>
    <row r="18" spans="2:26" x14ac:dyDescent="0.5">
      <c r="B18" s="67" t="s">
        <v>45</v>
      </c>
      <c r="C18" s="100" t="s">
        <v>31</v>
      </c>
      <c r="D18" s="19" t="s">
        <v>32</v>
      </c>
      <c r="E18" s="90">
        <v>0.7</v>
      </c>
      <c r="F18" s="90"/>
      <c r="G18" s="90">
        <v>0.7</v>
      </c>
      <c r="H18" s="90"/>
      <c r="I18" s="98">
        <v>5.2</v>
      </c>
      <c r="J18" s="90"/>
      <c r="K18" s="90" t="s">
        <v>34</v>
      </c>
      <c r="L18" s="90"/>
      <c r="M18" s="90">
        <v>0.6</v>
      </c>
      <c r="N18" s="90"/>
      <c r="O18" s="90" t="s">
        <v>34</v>
      </c>
      <c r="P18" s="90"/>
      <c r="Q18" s="98">
        <v>-84</v>
      </c>
      <c r="R18" s="90"/>
      <c r="S18" s="98">
        <v>488</v>
      </c>
      <c r="T18" s="90"/>
      <c r="U18" s="90">
        <v>0.5</v>
      </c>
      <c r="V18" s="90"/>
      <c r="W18" s="90">
        <v>124</v>
      </c>
      <c r="X18" s="57"/>
    </row>
    <row r="19" spans="2:26" x14ac:dyDescent="0.5">
      <c r="B19" s="67" t="s">
        <v>46</v>
      </c>
      <c r="C19" s="100" t="s">
        <v>31</v>
      </c>
      <c r="D19" s="19" t="s">
        <v>32</v>
      </c>
      <c r="E19" s="90" t="s">
        <v>34</v>
      </c>
      <c r="F19" s="90"/>
      <c r="G19" s="90" t="s">
        <v>34</v>
      </c>
      <c r="H19" s="90"/>
      <c r="I19" s="90">
        <v>5</v>
      </c>
      <c r="J19" s="90"/>
      <c r="K19" s="90" t="s">
        <v>34</v>
      </c>
      <c r="L19" s="90"/>
      <c r="M19" s="90" t="s">
        <v>34</v>
      </c>
      <c r="N19" s="90"/>
      <c r="O19" s="90" t="s">
        <v>34</v>
      </c>
      <c r="P19" s="90"/>
      <c r="Q19" s="90" t="s">
        <v>34</v>
      </c>
      <c r="R19" s="90"/>
      <c r="S19" s="90" t="s">
        <v>34</v>
      </c>
      <c r="T19" s="90"/>
      <c r="U19" s="90" t="s">
        <v>34</v>
      </c>
      <c r="V19" s="90"/>
      <c r="W19" s="90" t="s">
        <v>34</v>
      </c>
      <c r="X19" s="57"/>
    </row>
    <row r="20" spans="2:26" x14ac:dyDescent="0.5">
      <c r="B20" s="67" t="s">
        <v>47</v>
      </c>
      <c r="C20" s="27" t="s">
        <v>48</v>
      </c>
      <c r="D20" s="19"/>
      <c r="E20" s="90">
        <v>0.3</v>
      </c>
      <c r="F20" s="90"/>
      <c r="G20" s="90">
        <v>0.8</v>
      </c>
      <c r="H20" s="90"/>
      <c r="I20" s="90">
        <v>5</v>
      </c>
      <c r="J20" s="90"/>
      <c r="K20" s="90" t="s">
        <v>34</v>
      </c>
      <c r="L20" s="90"/>
      <c r="M20" s="90" t="s">
        <v>34</v>
      </c>
      <c r="N20" s="90"/>
      <c r="O20" s="90" t="s">
        <v>34</v>
      </c>
      <c r="P20" s="90"/>
      <c r="Q20" s="90" t="s">
        <v>34</v>
      </c>
      <c r="R20" s="90"/>
      <c r="S20" s="90" t="s">
        <v>34</v>
      </c>
      <c r="T20" s="90"/>
      <c r="U20" s="90">
        <v>1.1000000000000001</v>
      </c>
      <c r="V20" s="98"/>
      <c r="W20" s="90" t="s">
        <v>34</v>
      </c>
      <c r="X20" s="57"/>
    </row>
    <row r="21" spans="2:26" x14ac:dyDescent="0.5">
      <c r="B21" s="67" t="s">
        <v>49</v>
      </c>
      <c r="C21" s="100" t="s">
        <v>31</v>
      </c>
      <c r="D21" s="19" t="s">
        <v>32</v>
      </c>
      <c r="E21" s="90" t="s">
        <v>34</v>
      </c>
      <c r="F21" s="90"/>
      <c r="G21" s="98">
        <v>0.9</v>
      </c>
      <c r="H21" s="90"/>
      <c r="I21" s="98">
        <v>5.4</v>
      </c>
      <c r="J21" s="90"/>
      <c r="K21" s="90" t="s">
        <v>34</v>
      </c>
      <c r="L21" s="90"/>
      <c r="M21" s="98">
        <v>0.70932019516332101</v>
      </c>
      <c r="N21" s="90"/>
      <c r="O21" s="90" t="s">
        <v>34</v>
      </c>
      <c r="P21" s="90"/>
      <c r="Q21" s="98">
        <v>-96.851460409020049</v>
      </c>
      <c r="R21" s="90"/>
      <c r="S21" s="98">
        <v>502</v>
      </c>
      <c r="T21" s="90"/>
      <c r="U21" s="90" t="s">
        <v>34</v>
      </c>
      <c r="V21" s="98"/>
      <c r="W21" s="90">
        <v>120.6</v>
      </c>
      <c r="X21" s="57"/>
    </row>
    <row r="22" spans="2:26" x14ac:dyDescent="0.5">
      <c r="B22" s="67"/>
      <c r="C22" s="27"/>
      <c r="D22" s="19"/>
      <c r="E22" s="20"/>
      <c r="F22" s="21"/>
      <c r="G22" s="20"/>
      <c r="H22" s="19"/>
      <c r="I22" s="20"/>
      <c r="J22" s="19"/>
      <c r="K22" s="25"/>
      <c r="L22" s="19"/>
      <c r="M22" s="20"/>
      <c r="N22" s="19"/>
      <c r="O22" s="20"/>
      <c r="P22" s="22"/>
      <c r="Q22" s="20"/>
      <c r="R22" s="22"/>
      <c r="S22" s="179"/>
      <c r="T22" s="31"/>
      <c r="U22" s="20"/>
      <c r="V22" s="98"/>
      <c r="W22" s="31"/>
      <c r="X22" s="55"/>
    </row>
    <row r="23" spans="2:26" x14ac:dyDescent="0.5">
      <c r="B23" s="103" t="s">
        <v>50</v>
      </c>
      <c r="C23" s="93"/>
      <c r="D23" s="93"/>
      <c r="E23" s="34"/>
      <c r="F23" s="104"/>
      <c r="G23" s="34"/>
      <c r="H23" s="34"/>
      <c r="I23" s="150"/>
      <c r="J23" s="34"/>
      <c r="K23" s="48"/>
      <c r="L23" s="34"/>
      <c r="M23" s="34"/>
      <c r="N23" s="34"/>
      <c r="O23" s="34"/>
      <c r="P23" s="104"/>
      <c r="Q23" s="34"/>
      <c r="R23" s="104"/>
      <c r="S23" s="180"/>
      <c r="T23" s="34"/>
      <c r="U23" s="34"/>
      <c r="V23" s="34"/>
      <c r="W23" s="183"/>
      <c r="X23" s="56"/>
    </row>
    <row r="24" spans="2:26" x14ac:dyDescent="0.5">
      <c r="B24" s="262"/>
      <c r="C24" s="27"/>
      <c r="D24" s="27"/>
      <c r="E24" s="18"/>
      <c r="F24" s="19"/>
      <c r="G24" s="18"/>
      <c r="H24" s="19"/>
      <c r="I24" s="24"/>
      <c r="J24" s="19"/>
      <c r="K24" s="28"/>
      <c r="L24" s="19"/>
      <c r="M24" s="18"/>
      <c r="N24" s="19"/>
      <c r="O24" s="18"/>
      <c r="P24" s="19"/>
      <c r="Q24" s="18"/>
      <c r="R24" s="19"/>
      <c r="S24" s="181"/>
      <c r="T24" s="18"/>
      <c r="U24" s="18"/>
      <c r="V24" s="18"/>
      <c r="W24" s="24"/>
      <c r="X24" s="55"/>
    </row>
    <row r="25" spans="2:26" x14ac:dyDescent="0.5">
      <c r="B25" s="67" t="s">
        <v>51</v>
      </c>
      <c r="C25" s="100" t="s">
        <v>36</v>
      </c>
      <c r="D25" s="19"/>
      <c r="E25" s="90" t="s">
        <v>34</v>
      </c>
      <c r="F25" s="90"/>
      <c r="G25" s="90" t="s">
        <v>34</v>
      </c>
      <c r="H25" s="90"/>
      <c r="I25" s="98">
        <v>5.2</v>
      </c>
      <c r="J25" s="90"/>
      <c r="K25" s="90" t="s">
        <v>34</v>
      </c>
      <c r="L25" s="90"/>
      <c r="M25" s="98">
        <v>0.8</v>
      </c>
      <c r="N25" s="90"/>
      <c r="O25" s="90" t="s">
        <v>34</v>
      </c>
      <c r="P25" s="90"/>
      <c r="Q25" s="90" t="s">
        <v>34</v>
      </c>
      <c r="R25" s="90"/>
      <c r="S25" s="90" t="s">
        <v>34</v>
      </c>
      <c r="T25" s="90"/>
      <c r="U25" s="90" t="s">
        <v>34</v>
      </c>
      <c r="V25" s="90"/>
      <c r="W25" s="90">
        <v>124.7</v>
      </c>
      <c r="X25" s="57"/>
    </row>
    <row r="26" spans="2:26" x14ac:dyDescent="0.5">
      <c r="B26" s="67" t="s">
        <v>52</v>
      </c>
      <c r="C26" s="100" t="s">
        <v>31</v>
      </c>
      <c r="D26" s="19" t="s">
        <v>32</v>
      </c>
      <c r="E26" s="98">
        <v>0.3</v>
      </c>
      <c r="F26" s="90"/>
      <c r="G26" s="98">
        <v>0.4</v>
      </c>
      <c r="H26" s="90"/>
      <c r="I26" s="98">
        <v>5.2</v>
      </c>
      <c r="J26" s="90"/>
      <c r="K26" s="98">
        <v>1.7110000000000001</v>
      </c>
      <c r="L26" s="90"/>
      <c r="M26" s="98">
        <v>1.5</v>
      </c>
      <c r="N26" s="90"/>
      <c r="O26" s="90" t="s">
        <v>34</v>
      </c>
      <c r="P26" s="90"/>
      <c r="Q26" s="98">
        <v>-83.5</v>
      </c>
      <c r="R26" s="90"/>
      <c r="S26" s="90" t="s">
        <v>34</v>
      </c>
      <c r="T26" s="90"/>
      <c r="U26" s="98">
        <v>0.9</v>
      </c>
      <c r="V26" s="90"/>
      <c r="W26" s="90">
        <v>110.2</v>
      </c>
      <c r="X26" s="57"/>
    </row>
    <row r="27" spans="2:26" x14ac:dyDescent="0.5">
      <c r="B27" s="67" t="s">
        <v>53</v>
      </c>
      <c r="C27" s="27" t="s">
        <v>36</v>
      </c>
      <c r="D27" s="19"/>
      <c r="E27" s="90">
        <v>0.6</v>
      </c>
      <c r="F27" s="90"/>
      <c r="G27" s="90">
        <v>0.5</v>
      </c>
      <c r="H27" s="90"/>
      <c r="I27" s="90">
        <v>5.5</v>
      </c>
      <c r="J27" s="90"/>
      <c r="K27" s="90" t="s">
        <v>34</v>
      </c>
      <c r="L27" s="90"/>
      <c r="M27" s="90" t="s">
        <v>34</v>
      </c>
      <c r="N27" s="90"/>
      <c r="O27" s="90" t="s">
        <v>34</v>
      </c>
      <c r="P27" s="90"/>
      <c r="Q27" s="90" t="s">
        <v>34</v>
      </c>
      <c r="R27" s="90"/>
      <c r="S27" s="90">
        <v>477.5</v>
      </c>
      <c r="T27" s="90"/>
      <c r="U27" s="90" t="s">
        <v>34</v>
      </c>
      <c r="V27" s="90"/>
      <c r="W27" s="90">
        <v>122.3</v>
      </c>
      <c r="X27" s="57"/>
    </row>
    <row r="28" spans="2:26" ht="15.75" customHeight="1" x14ac:dyDescent="0.5">
      <c r="B28" s="67" t="s">
        <v>54</v>
      </c>
      <c r="C28" s="27" t="s">
        <v>31</v>
      </c>
      <c r="D28" s="19" t="s">
        <v>32</v>
      </c>
      <c r="E28" s="98">
        <v>-0.50110354341611485</v>
      </c>
      <c r="F28" s="90"/>
      <c r="G28" s="98">
        <v>0.87280466998831407</v>
      </c>
      <c r="H28" s="90"/>
      <c r="I28" s="98">
        <v>5.0427144073309966</v>
      </c>
      <c r="J28" s="90"/>
      <c r="K28" s="98">
        <v>1.7037453685623103</v>
      </c>
      <c r="L28" s="90"/>
      <c r="M28" s="98">
        <v>1.1972526791659943</v>
      </c>
      <c r="N28" s="90"/>
      <c r="O28" s="90" t="s">
        <v>34</v>
      </c>
      <c r="P28" s="90"/>
      <c r="Q28" s="98">
        <v>-101.89145784778707</v>
      </c>
      <c r="R28" s="90"/>
      <c r="S28" s="98">
        <v>508.339</v>
      </c>
      <c r="T28" s="90"/>
      <c r="U28" s="90" t="s">
        <v>34</v>
      </c>
      <c r="V28" s="98"/>
      <c r="W28" s="90">
        <v>159.65322336787699</v>
      </c>
      <c r="X28" s="57"/>
    </row>
    <row r="29" spans="2:26" x14ac:dyDescent="0.5">
      <c r="B29" s="67" t="s">
        <v>55</v>
      </c>
      <c r="C29" s="100" t="s">
        <v>31</v>
      </c>
      <c r="D29" s="19" t="s">
        <v>32</v>
      </c>
      <c r="E29" s="98">
        <v>-0.34820600000000002</v>
      </c>
      <c r="F29" s="90"/>
      <c r="G29" s="98">
        <v>0.93833100000000003</v>
      </c>
      <c r="H29" s="90"/>
      <c r="I29" s="98">
        <v>5.27</v>
      </c>
      <c r="J29" s="90"/>
      <c r="K29" s="98">
        <v>1.758008</v>
      </c>
      <c r="L29" s="90"/>
      <c r="M29" s="90" t="s">
        <v>34</v>
      </c>
      <c r="N29" s="90"/>
      <c r="O29" s="90" t="s">
        <v>34</v>
      </c>
      <c r="P29" s="90"/>
      <c r="Q29" s="98">
        <v>-85</v>
      </c>
      <c r="R29" s="90"/>
      <c r="S29" s="90" t="s">
        <v>34</v>
      </c>
      <c r="T29" s="90"/>
      <c r="U29" s="90" t="s">
        <v>34</v>
      </c>
      <c r="V29" s="90"/>
      <c r="W29" s="90">
        <v>120</v>
      </c>
      <c r="X29" s="57"/>
    </row>
    <row r="30" spans="2:26" x14ac:dyDescent="0.5">
      <c r="B30" s="67" t="s">
        <v>56</v>
      </c>
      <c r="C30" s="100" t="s">
        <v>31</v>
      </c>
      <c r="D30" s="19" t="s">
        <v>32</v>
      </c>
      <c r="E30" s="90" t="s">
        <v>34</v>
      </c>
      <c r="F30" s="90"/>
      <c r="G30" s="98">
        <v>1.1695912688304277</v>
      </c>
      <c r="H30" s="90"/>
      <c r="I30" s="98">
        <v>4.8898537342594626</v>
      </c>
      <c r="J30" s="90"/>
      <c r="K30" s="90" t="s">
        <v>34</v>
      </c>
      <c r="L30" s="90"/>
      <c r="M30" s="90" t="s">
        <v>34</v>
      </c>
      <c r="N30" s="90"/>
      <c r="O30" s="90" t="s">
        <v>34</v>
      </c>
      <c r="P30" s="90"/>
      <c r="Q30" s="90" t="s">
        <v>34</v>
      </c>
      <c r="R30" s="90"/>
      <c r="S30" s="90" t="s">
        <v>34</v>
      </c>
      <c r="T30" s="90"/>
      <c r="U30" s="98">
        <v>-0.28996006612052039</v>
      </c>
      <c r="V30" s="98"/>
      <c r="W30" s="90" t="s">
        <v>34</v>
      </c>
      <c r="X30" s="57"/>
    </row>
    <row r="31" spans="2:26" x14ac:dyDescent="0.5">
      <c r="B31" s="67" t="s">
        <v>57</v>
      </c>
      <c r="C31" s="27" t="s">
        <v>36</v>
      </c>
      <c r="D31" s="19"/>
      <c r="E31" s="90" t="s">
        <v>34</v>
      </c>
      <c r="F31" s="90"/>
      <c r="G31" s="90" t="s">
        <v>34</v>
      </c>
      <c r="H31" s="90"/>
      <c r="I31" s="90">
        <v>5.7</v>
      </c>
      <c r="J31" s="90"/>
      <c r="K31" s="90" t="s">
        <v>34</v>
      </c>
      <c r="L31" s="90"/>
      <c r="M31" s="90" t="s">
        <v>34</v>
      </c>
      <c r="N31" s="90"/>
      <c r="O31" s="90" t="s">
        <v>34</v>
      </c>
      <c r="P31" s="90"/>
      <c r="Q31" s="90" t="s">
        <v>34</v>
      </c>
      <c r="R31" s="90"/>
      <c r="S31" s="90" t="s">
        <v>34</v>
      </c>
      <c r="T31" s="90"/>
      <c r="U31" s="90" t="s">
        <v>34</v>
      </c>
      <c r="V31" s="98"/>
      <c r="W31" s="90">
        <v>79.8</v>
      </c>
      <c r="X31" s="57"/>
    </row>
    <row r="32" spans="2:26" x14ac:dyDescent="0.5">
      <c r="B32" s="67" t="s">
        <v>58</v>
      </c>
      <c r="C32" s="27" t="s">
        <v>59</v>
      </c>
      <c r="D32" s="19"/>
      <c r="E32" s="90" t="s">
        <v>34</v>
      </c>
      <c r="F32" s="90"/>
      <c r="G32" s="90">
        <v>0.68</v>
      </c>
      <c r="H32" s="90"/>
      <c r="I32" s="90">
        <v>4.9000000000000004</v>
      </c>
      <c r="J32" s="90"/>
      <c r="K32" s="90" t="s">
        <v>34</v>
      </c>
      <c r="L32" s="90"/>
      <c r="M32" s="90" t="s">
        <v>34</v>
      </c>
      <c r="N32" s="90"/>
      <c r="O32" s="90" t="s">
        <v>34</v>
      </c>
      <c r="P32" s="90"/>
      <c r="Q32" s="90">
        <v>-55.3</v>
      </c>
      <c r="R32" s="90"/>
      <c r="S32" s="90" t="s">
        <v>34</v>
      </c>
      <c r="T32" s="90"/>
      <c r="U32" s="90" t="s">
        <v>34</v>
      </c>
      <c r="V32" s="90"/>
      <c r="W32" s="90">
        <v>110.7</v>
      </c>
      <c r="X32" s="57"/>
      <c r="Z32" s="341"/>
    </row>
    <row r="33" spans="2:29" x14ac:dyDescent="0.5">
      <c r="B33" s="67" t="s">
        <v>60</v>
      </c>
      <c r="C33" s="100" t="s">
        <v>36</v>
      </c>
      <c r="D33" s="19"/>
      <c r="E33" s="90" t="s">
        <v>34</v>
      </c>
      <c r="F33" s="90"/>
      <c r="G33" s="90" t="s">
        <v>34</v>
      </c>
      <c r="H33" s="90"/>
      <c r="I33" s="90" t="s">
        <v>34</v>
      </c>
      <c r="J33" s="90"/>
      <c r="K33" s="90" t="s">
        <v>34</v>
      </c>
      <c r="L33" s="90"/>
      <c r="M33" s="90" t="s">
        <v>34</v>
      </c>
      <c r="N33" s="90"/>
      <c r="O33" s="90" t="s">
        <v>34</v>
      </c>
      <c r="P33" s="90"/>
      <c r="Q33" s="98">
        <v>-74</v>
      </c>
      <c r="R33" s="90"/>
      <c r="S33" s="90" t="s">
        <v>34</v>
      </c>
      <c r="T33" s="90"/>
      <c r="U33" s="90" t="s">
        <v>34</v>
      </c>
      <c r="V33" s="90"/>
      <c r="W33" s="90">
        <v>118.2</v>
      </c>
      <c r="X33" s="57"/>
    </row>
    <row r="34" spans="2:29" x14ac:dyDescent="0.5">
      <c r="B34" s="67" t="s">
        <v>61</v>
      </c>
      <c r="C34" s="100" t="s">
        <v>31</v>
      </c>
      <c r="D34" s="19" t="s">
        <v>32</v>
      </c>
      <c r="E34" s="98">
        <v>0.95509999999999995</v>
      </c>
      <c r="F34" s="90"/>
      <c r="G34" s="98">
        <v>0.75580000000000003</v>
      </c>
      <c r="H34" s="90"/>
      <c r="I34" s="98">
        <v>5.2569999999999997</v>
      </c>
      <c r="J34" s="90"/>
      <c r="K34" s="90" t="s">
        <v>34</v>
      </c>
      <c r="L34" s="90"/>
      <c r="M34" s="90" t="s">
        <v>34</v>
      </c>
      <c r="N34" s="90"/>
      <c r="O34" s="98">
        <v>2.6238000000000001</v>
      </c>
      <c r="P34" s="90"/>
      <c r="Q34" s="98">
        <v>-105.39554241888001</v>
      </c>
      <c r="R34" s="90"/>
      <c r="S34" s="90" t="s">
        <v>34</v>
      </c>
      <c r="T34" s="90"/>
      <c r="U34" s="98">
        <v>0.89219999999999999</v>
      </c>
      <c r="V34" s="98"/>
      <c r="W34" s="90">
        <v>113.5574</v>
      </c>
      <c r="X34" s="57"/>
    </row>
    <row r="35" spans="2:29" x14ac:dyDescent="0.5">
      <c r="B35" s="67" t="s">
        <v>62</v>
      </c>
      <c r="C35" s="100" t="s">
        <v>48</v>
      </c>
      <c r="D35" s="19"/>
      <c r="E35" s="98">
        <v>3.0668409999999998E-3</v>
      </c>
      <c r="F35" s="90"/>
      <c r="G35" s="98">
        <v>0.45858870000000002</v>
      </c>
      <c r="H35" s="90"/>
      <c r="I35" s="98">
        <v>5.5155609999999999</v>
      </c>
      <c r="J35" s="90"/>
      <c r="K35" s="98">
        <v>1.9189939999999999</v>
      </c>
      <c r="L35" s="90"/>
      <c r="M35" s="98">
        <v>0.65815489999999999</v>
      </c>
      <c r="N35" s="90"/>
      <c r="O35" s="98">
        <v>3.2249720000000002</v>
      </c>
      <c r="P35" s="90"/>
      <c r="Q35" s="98">
        <v>-119.0051</v>
      </c>
      <c r="R35" s="90"/>
      <c r="S35" s="98">
        <v>477.3603</v>
      </c>
      <c r="T35" s="90"/>
      <c r="U35" s="98">
        <v>0.8999296314987415</v>
      </c>
      <c r="V35" s="98"/>
      <c r="W35" s="90">
        <v>126.50414699999999</v>
      </c>
      <c r="X35" s="57"/>
    </row>
    <row r="36" spans="2:29" x14ac:dyDescent="0.5">
      <c r="B36" s="264" t="s">
        <v>63</v>
      </c>
      <c r="C36" s="100" t="s">
        <v>31</v>
      </c>
      <c r="D36" s="27" t="s">
        <v>32</v>
      </c>
      <c r="E36" s="98">
        <v>0.2</v>
      </c>
      <c r="F36" s="47"/>
      <c r="G36" s="98">
        <v>0.9</v>
      </c>
      <c r="H36" s="47"/>
      <c r="I36" s="27">
        <v>5</v>
      </c>
      <c r="J36" s="98"/>
      <c r="K36" s="98" t="s">
        <v>34</v>
      </c>
      <c r="L36" s="98"/>
      <c r="M36" s="90" t="s">
        <v>34</v>
      </c>
      <c r="N36" s="98"/>
      <c r="O36" s="90" t="s">
        <v>34</v>
      </c>
      <c r="P36" s="98"/>
      <c r="Q36" s="90" t="s">
        <v>34</v>
      </c>
      <c r="R36" s="98"/>
      <c r="S36" s="90" t="s">
        <v>34</v>
      </c>
      <c r="T36" s="98"/>
      <c r="U36" s="90" t="s">
        <v>34</v>
      </c>
      <c r="V36" s="98"/>
      <c r="W36" s="90" t="s">
        <v>34</v>
      </c>
      <c r="X36" s="130"/>
      <c r="Y36" s="90"/>
      <c r="Z36" s="98"/>
      <c r="AB36" s="4"/>
      <c r="AC36" s="17"/>
    </row>
    <row r="37" spans="2:29" x14ac:dyDescent="0.5">
      <c r="B37" s="67" t="s">
        <v>64</v>
      </c>
      <c r="C37" s="100" t="s">
        <v>36</v>
      </c>
      <c r="D37" s="27"/>
      <c r="E37" s="90" t="s">
        <v>34</v>
      </c>
      <c r="F37" s="90"/>
      <c r="G37" s="90" t="s">
        <v>34</v>
      </c>
      <c r="H37" s="27"/>
      <c r="I37" s="90" t="s">
        <v>34</v>
      </c>
      <c r="J37" s="27"/>
      <c r="K37" s="90" t="s">
        <v>34</v>
      </c>
      <c r="L37" s="27"/>
      <c r="M37" s="90" t="s">
        <v>34</v>
      </c>
      <c r="N37" s="27"/>
      <c r="O37" s="90" t="s">
        <v>34</v>
      </c>
      <c r="P37" s="90"/>
      <c r="Q37" s="90" t="s">
        <v>34</v>
      </c>
      <c r="R37" s="90"/>
      <c r="S37" s="90" t="s">
        <v>34</v>
      </c>
      <c r="T37" s="90"/>
      <c r="U37" s="90" t="s">
        <v>34</v>
      </c>
      <c r="V37" s="90"/>
      <c r="W37" s="90" t="s">
        <v>34</v>
      </c>
      <c r="X37" s="57"/>
    </row>
    <row r="38" spans="2:29" x14ac:dyDescent="0.5">
      <c r="B38" s="67" t="s">
        <v>65</v>
      </c>
      <c r="C38" s="100" t="s">
        <v>82</v>
      </c>
      <c r="D38" s="27"/>
      <c r="E38" s="90" t="s">
        <v>34</v>
      </c>
      <c r="F38" s="90"/>
      <c r="G38" s="90" t="s">
        <v>34</v>
      </c>
      <c r="H38" s="27"/>
      <c r="I38" s="90" t="s">
        <v>34</v>
      </c>
      <c r="J38" s="27"/>
      <c r="K38" s="90" t="s">
        <v>34</v>
      </c>
      <c r="L38" s="27"/>
      <c r="M38" s="90" t="s">
        <v>34</v>
      </c>
      <c r="N38" s="27"/>
      <c r="O38" s="90" t="s">
        <v>34</v>
      </c>
      <c r="P38" s="90"/>
      <c r="Q38" s="90" t="s">
        <v>34</v>
      </c>
      <c r="R38" s="90"/>
      <c r="S38" s="90" t="s">
        <v>34</v>
      </c>
      <c r="T38" s="90"/>
      <c r="U38" s="90" t="s">
        <v>34</v>
      </c>
      <c r="V38" s="90"/>
      <c r="W38" s="90" t="s">
        <v>34</v>
      </c>
      <c r="X38" s="57"/>
    </row>
    <row r="39" spans="2:29" x14ac:dyDescent="0.5">
      <c r="B39" s="67"/>
      <c r="C39" s="27"/>
      <c r="D39" s="18"/>
      <c r="E39" s="20"/>
      <c r="F39" s="21"/>
      <c r="G39" s="20"/>
      <c r="H39" s="19"/>
      <c r="I39" s="20"/>
      <c r="J39" s="19"/>
      <c r="K39" s="20"/>
      <c r="L39" s="19"/>
      <c r="M39" s="20"/>
      <c r="N39" s="19"/>
      <c r="O39" s="25"/>
      <c r="P39" s="21"/>
      <c r="Q39" s="20"/>
      <c r="R39" s="20"/>
      <c r="S39" s="20"/>
      <c r="T39" s="20"/>
      <c r="U39" s="20"/>
      <c r="V39" s="20"/>
      <c r="W39" s="90"/>
      <c r="X39" s="57"/>
    </row>
    <row r="40" spans="2:29" x14ac:dyDescent="0.5">
      <c r="B40" s="235" t="s">
        <v>66</v>
      </c>
      <c r="C40" s="236"/>
      <c r="D40" s="237"/>
      <c r="E40" s="238"/>
      <c r="F40" s="237"/>
      <c r="G40" s="238"/>
      <c r="H40" s="237"/>
      <c r="I40" s="238"/>
      <c r="J40" s="237"/>
      <c r="K40" s="239"/>
      <c r="L40" s="237"/>
      <c r="M40" s="238"/>
      <c r="N40" s="237"/>
      <c r="O40" s="238"/>
      <c r="P40" s="237"/>
      <c r="Q40" s="238"/>
      <c r="R40" s="237"/>
      <c r="S40" s="238"/>
      <c r="T40" s="237"/>
      <c r="U40" s="238"/>
      <c r="V40" s="238"/>
      <c r="W40" s="183"/>
      <c r="X40" s="56"/>
    </row>
    <row r="41" spans="2:29" x14ac:dyDescent="0.5">
      <c r="B41" s="84"/>
      <c r="C41" s="94"/>
      <c r="D41" s="189"/>
      <c r="E41" s="209"/>
      <c r="F41" s="209"/>
      <c r="G41" s="209"/>
      <c r="H41" s="209"/>
      <c r="I41" s="209"/>
      <c r="J41" s="209"/>
      <c r="K41" s="210"/>
      <c r="L41" s="209"/>
      <c r="M41" s="209"/>
      <c r="N41" s="209"/>
      <c r="O41" s="209"/>
      <c r="P41" s="209"/>
      <c r="Q41" s="209"/>
      <c r="R41" s="240"/>
      <c r="S41" s="209"/>
      <c r="T41" s="209"/>
      <c r="U41" s="209"/>
      <c r="V41" s="240"/>
      <c r="W41" s="90"/>
      <c r="X41" s="57"/>
    </row>
    <row r="42" spans="2:29" x14ac:dyDescent="0.5">
      <c r="B42" s="67" t="s">
        <v>67</v>
      </c>
      <c r="C42" s="47"/>
      <c r="D42" s="19"/>
      <c r="E42" s="47">
        <v>0.1574893301761659</v>
      </c>
      <c r="F42" s="47"/>
      <c r="G42" s="47">
        <v>0.72833926773258295</v>
      </c>
      <c r="H42" s="47"/>
      <c r="I42" s="47">
        <v>5.2076045784308596</v>
      </c>
      <c r="J42" s="47"/>
      <c r="K42" s="47">
        <v>1.7729368421405776</v>
      </c>
      <c r="L42" s="47"/>
      <c r="M42" s="47">
        <v>0.79559097179116434</v>
      </c>
      <c r="N42" s="47"/>
      <c r="O42" s="47">
        <v>2.9243860000000002</v>
      </c>
      <c r="P42" s="47"/>
      <c r="Q42" s="47">
        <v>-92.485974792774627</v>
      </c>
      <c r="R42" s="47"/>
      <c r="S42" s="47">
        <v>488.0332166666667</v>
      </c>
      <c r="T42" s="47"/>
      <c r="U42" s="47">
        <v>0.68945214689866996</v>
      </c>
      <c r="V42" s="47"/>
      <c r="W42" s="98">
        <v>118.96148642117838</v>
      </c>
      <c r="X42" s="71"/>
    </row>
    <row r="43" spans="2:29" x14ac:dyDescent="0.5">
      <c r="B43" s="67" t="s">
        <v>68</v>
      </c>
      <c r="C43" s="47"/>
      <c r="D43" s="19"/>
      <c r="E43" s="47">
        <v>9.5975208680236984E-2</v>
      </c>
      <c r="F43" s="47"/>
      <c r="G43" s="47">
        <v>0.77581610482561614</v>
      </c>
      <c r="H43" s="47"/>
      <c r="I43" s="47">
        <v>5.1541843051462903</v>
      </c>
      <c r="J43" s="47"/>
      <c r="K43" s="47">
        <v>1.7242511228541035</v>
      </c>
      <c r="L43" s="47"/>
      <c r="M43" s="47">
        <v>0.84131457486586303</v>
      </c>
      <c r="N43" s="47"/>
      <c r="O43" s="47">
        <v>2.6238000000000001</v>
      </c>
      <c r="P43" s="47"/>
      <c r="Q43" s="47">
        <v>-95.049854709884471</v>
      </c>
      <c r="R43" s="47"/>
      <c r="S43" s="47">
        <v>493.33474999999999</v>
      </c>
      <c r="T43" s="47"/>
      <c r="U43" s="47">
        <v>0.56524707935838947</v>
      </c>
      <c r="V43" s="47"/>
      <c r="W43" s="98">
        <v>121.82750987101916</v>
      </c>
      <c r="X43" s="71"/>
    </row>
    <row r="44" spans="2:29" x14ac:dyDescent="0.5">
      <c r="B44" s="67" t="s">
        <v>69</v>
      </c>
      <c r="C44" s="47"/>
      <c r="D44" s="19"/>
      <c r="E44" s="47">
        <v>0.12201200139259126</v>
      </c>
      <c r="F44" s="47"/>
      <c r="G44" s="47">
        <v>0.70432682188748374</v>
      </c>
      <c r="H44" s="47"/>
      <c r="I44" s="47">
        <v>5.1928754415961675</v>
      </c>
      <c r="J44" s="47"/>
      <c r="K44" s="98" t="s">
        <v>34</v>
      </c>
      <c r="L44" s="47"/>
      <c r="M44" s="47">
        <v>0.55233004879083025</v>
      </c>
      <c r="N44" s="47"/>
      <c r="O44" s="98" t="s">
        <v>34</v>
      </c>
      <c r="P44" s="47"/>
      <c r="Q44" s="47">
        <v>-95.815935261739668</v>
      </c>
      <c r="R44" s="47"/>
      <c r="S44" s="47">
        <v>488.33333333333331</v>
      </c>
      <c r="T44" s="47"/>
      <c r="U44" s="47">
        <v>0.80799848763748938</v>
      </c>
      <c r="V44" s="47"/>
      <c r="W44" s="98">
        <v>119.4614981516667</v>
      </c>
      <c r="X44" s="70"/>
    </row>
    <row r="45" spans="2:29" x14ac:dyDescent="0.5">
      <c r="B45" s="191"/>
      <c r="C45" s="162"/>
      <c r="D45" s="200"/>
      <c r="E45" s="271"/>
      <c r="F45" s="271"/>
      <c r="G45" s="271"/>
      <c r="H45" s="271"/>
      <c r="I45" s="271"/>
      <c r="J45" s="271"/>
      <c r="K45" s="271"/>
      <c r="L45" s="271"/>
      <c r="M45" s="271"/>
      <c r="N45" s="271"/>
      <c r="O45" s="271"/>
      <c r="P45" s="271"/>
      <c r="Q45" s="271"/>
      <c r="R45" s="271"/>
      <c r="S45" s="271"/>
      <c r="T45" s="271"/>
      <c r="U45" s="271"/>
      <c r="V45" s="271"/>
      <c r="W45" s="270"/>
      <c r="X45" s="72"/>
    </row>
    <row r="46" spans="2:29" x14ac:dyDescent="0.5">
      <c r="B46" s="76" t="s">
        <v>70</v>
      </c>
      <c r="C46" s="141"/>
      <c r="D46" s="33"/>
      <c r="E46" s="213"/>
      <c r="F46" s="213"/>
      <c r="G46" s="213"/>
      <c r="H46" s="213"/>
      <c r="I46" s="213"/>
      <c r="J46" s="213"/>
      <c r="K46" s="213"/>
      <c r="L46" s="213"/>
      <c r="M46" s="213"/>
      <c r="N46" s="213"/>
      <c r="O46" s="213"/>
      <c r="P46" s="213"/>
      <c r="Q46" s="213"/>
      <c r="R46" s="213"/>
      <c r="S46" s="213"/>
      <c r="T46" s="213"/>
      <c r="U46" s="213"/>
      <c r="V46" s="213"/>
      <c r="W46" s="37"/>
      <c r="X46" s="56"/>
    </row>
    <row r="47" spans="2:29" x14ac:dyDescent="0.5">
      <c r="B47" s="84"/>
      <c r="C47" s="94"/>
      <c r="D47" s="189"/>
      <c r="E47" s="209"/>
      <c r="F47" s="209"/>
      <c r="G47" s="209"/>
      <c r="H47" s="209"/>
      <c r="I47" s="209"/>
      <c r="J47" s="209"/>
      <c r="K47" s="209"/>
      <c r="L47" s="209"/>
      <c r="M47" s="209"/>
      <c r="N47" s="209"/>
      <c r="O47" s="209"/>
      <c r="P47" s="209"/>
      <c r="Q47" s="209"/>
      <c r="R47" s="209"/>
      <c r="S47" s="209"/>
      <c r="T47" s="209"/>
      <c r="U47" s="209"/>
      <c r="V47" s="209"/>
      <c r="W47" s="23"/>
      <c r="X47" s="73"/>
    </row>
    <row r="48" spans="2:29" x14ac:dyDescent="0.5">
      <c r="B48" s="67" t="s">
        <v>12</v>
      </c>
      <c r="C48" s="27"/>
      <c r="D48" s="19"/>
      <c r="E48" s="47">
        <v>0.95509999999999995</v>
      </c>
      <c r="F48" s="47"/>
      <c r="G48" s="47">
        <v>1.1695912688304277</v>
      </c>
      <c r="H48" s="47"/>
      <c r="I48" s="47">
        <v>5.7</v>
      </c>
      <c r="J48" s="47"/>
      <c r="K48" s="47">
        <v>1.9189939999999999</v>
      </c>
      <c r="L48" s="47"/>
      <c r="M48" s="47">
        <v>1.5</v>
      </c>
      <c r="N48" s="47"/>
      <c r="O48" s="47">
        <v>3.2249720000000002</v>
      </c>
      <c r="P48" s="47"/>
      <c r="Q48" s="47">
        <v>-55.3</v>
      </c>
      <c r="R48" s="47"/>
      <c r="S48" s="47">
        <v>508.339</v>
      </c>
      <c r="T48" s="47"/>
      <c r="U48" s="98">
        <v>1.1000000000000001</v>
      </c>
      <c r="V48" s="47"/>
      <c r="W48" s="47">
        <v>159.65322336787699</v>
      </c>
      <c r="X48" s="74"/>
    </row>
    <row r="49" spans="2:27" x14ac:dyDescent="0.5">
      <c r="B49" s="67" t="s">
        <v>11</v>
      </c>
      <c r="C49" s="27"/>
      <c r="D49" s="19"/>
      <c r="E49" s="47">
        <v>-0.63396399582222618</v>
      </c>
      <c r="F49" s="47"/>
      <c r="G49" s="47">
        <v>0.4</v>
      </c>
      <c r="H49" s="47"/>
      <c r="I49" s="47">
        <v>4.8898537342594626</v>
      </c>
      <c r="J49" s="47"/>
      <c r="K49" s="47">
        <v>1.7037453685623103</v>
      </c>
      <c r="L49" s="47"/>
      <c r="M49" s="47">
        <v>0.2</v>
      </c>
      <c r="N49" s="47"/>
      <c r="O49" s="47">
        <v>2.6238000000000001</v>
      </c>
      <c r="P49" s="47"/>
      <c r="Q49" s="47">
        <v>-119.0051</v>
      </c>
      <c r="R49" s="47"/>
      <c r="S49" s="47">
        <v>475</v>
      </c>
      <c r="T49" s="47"/>
      <c r="U49" s="47">
        <v>-0.28996006612052039</v>
      </c>
      <c r="V49" s="47"/>
      <c r="W49" s="98">
        <v>79.8</v>
      </c>
      <c r="X49" s="74"/>
    </row>
    <row r="50" spans="2:27" x14ac:dyDescent="0.5">
      <c r="B50" s="67" t="s">
        <v>71</v>
      </c>
      <c r="C50" s="27"/>
      <c r="D50" s="19"/>
      <c r="E50" s="47">
        <v>0.25</v>
      </c>
      <c r="F50" s="47"/>
      <c r="G50" s="47">
        <v>0.73871705471870941</v>
      </c>
      <c r="H50" s="47"/>
      <c r="I50" s="47">
        <v>5.2</v>
      </c>
      <c r="J50" s="47"/>
      <c r="K50" s="47">
        <v>1.734504</v>
      </c>
      <c r="L50" s="47"/>
      <c r="M50" s="47">
        <v>0.70466009758166048</v>
      </c>
      <c r="N50" s="47"/>
      <c r="O50" s="47">
        <v>2.9243860000000002</v>
      </c>
      <c r="P50" s="47"/>
      <c r="Q50" s="47">
        <v>-93.495934737576533</v>
      </c>
      <c r="R50" s="47"/>
      <c r="S50" s="47">
        <v>482.75</v>
      </c>
      <c r="T50" s="47"/>
      <c r="U50" s="47">
        <v>0.89219999999999999</v>
      </c>
      <c r="V50" s="47"/>
      <c r="W50" s="98">
        <v>120.18557135980851</v>
      </c>
      <c r="X50" s="74"/>
    </row>
    <row r="51" spans="2:27" x14ac:dyDescent="0.5">
      <c r="B51" s="215"/>
      <c r="C51" s="216"/>
      <c r="D51" s="217"/>
      <c r="E51" s="219"/>
      <c r="F51" s="220"/>
      <c r="G51" s="219"/>
      <c r="H51" s="221"/>
      <c r="I51" s="223"/>
      <c r="J51" s="228"/>
      <c r="K51" s="219"/>
      <c r="L51" s="222"/>
      <c r="M51" s="223"/>
      <c r="N51" s="224"/>
      <c r="O51" s="222"/>
      <c r="P51" s="226"/>
      <c r="Q51" s="219"/>
      <c r="R51" s="222"/>
      <c r="S51" s="222"/>
      <c r="T51" s="226"/>
      <c r="U51" s="223"/>
      <c r="V51" s="216"/>
      <c r="W51" s="90"/>
      <c r="X51" s="89"/>
    </row>
    <row r="52" spans="2:27" x14ac:dyDescent="0.5">
      <c r="B52" s="215" t="s">
        <v>72</v>
      </c>
      <c r="C52" s="216" t="s">
        <v>73</v>
      </c>
      <c r="D52" s="217"/>
      <c r="E52" s="315">
        <v>0.6</v>
      </c>
      <c r="F52" s="318"/>
      <c r="G52" s="315">
        <v>0.2</v>
      </c>
      <c r="H52" s="318"/>
      <c r="I52" s="315">
        <v>5.3</v>
      </c>
      <c r="J52" s="318"/>
      <c r="K52" s="318" t="s">
        <v>34</v>
      </c>
      <c r="L52" s="318"/>
      <c r="M52" s="318" t="s">
        <v>34</v>
      </c>
      <c r="N52" s="318"/>
      <c r="O52" s="318" t="s">
        <v>34</v>
      </c>
      <c r="P52" s="318"/>
      <c r="Q52" s="315" t="s">
        <v>34</v>
      </c>
      <c r="R52" s="318"/>
      <c r="S52" s="318" t="s">
        <v>34</v>
      </c>
      <c r="T52" s="318"/>
      <c r="U52" s="315">
        <v>0.8</v>
      </c>
      <c r="V52" s="318"/>
      <c r="W52" s="315">
        <v>132.69999999999999</v>
      </c>
      <c r="X52" s="319"/>
    </row>
    <row r="53" spans="2:27" x14ac:dyDescent="0.5">
      <c r="B53" s="241"/>
      <c r="C53" s="242"/>
      <c r="D53" s="242"/>
      <c r="E53" s="242"/>
      <c r="F53" s="261"/>
      <c r="G53" s="242"/>
      <c r="H53" s="242"/>
      <c r="I53" s="242"/>
      <c r="J53" s="242"/>
      <c r="K53" s="242"/>
      <c r="L53" s="242"/>
      <c r="M53" s="242"/>
      <c r="N53" s="242"/>
      <c r="O53" s="242"/>
      <c r="P53" s="242"/>
      <c r="Q53" s="242"/>
      <c r="R53" s="242"/>
      <c r="S53" s="242"/>
      <c r="T53" s="242"/>
      <c r="U53" s="242"/>
      <c r="V53" s="242"/>
      <c r="W53" s="243"/>
      <c r="X53" s="244"/>
    </row>
    <row r="54" spans="2:27" x14ac:dyDescent="0.5">
      <c r="E54" s="256"/>
      <c r="F54" s="256"/>
      <c r="G54" s="256"/>
      <c r="H54" s="256"/>
      <c r="I54" s="256"/>
      <c r="J54" s="256"/>
      <c r="K54" s="256"/>
      <c r="L54" s="256"/>
      <c r="M54" s="256"/>
      <c r="N54" s="256"/>
      <c r="O54" s="256"/>
      <c r="P54" s="256"/>
      <c r="Q54" s="256"/>
      <c r="R54" s="256"/>
      <c r="S54" s="256"/>
      <c r="T54" s="256"/>
      <c r="U54" s="256"/>
      <c r="V54" s="256"/>
      <c r="W54" s="256"/>
    </row>
    <row r="55" spans="2:27" x14ac:dyDescent="0.5">
      <c r="E55" s="12"/>
      <c r="F55" s="12"/>
      <c r="G55" s="12"/>
      <c r="H55" s="12"/>
      <c r="I55" s="256"/>
      <c r="J55" s="12"/>
      <c r="K55" s="12"/>
      <c r="L55" s="12"/>
      <c r="M55" s="12"/>
      <c r="N55" s="12"/>
      <c r="O55" s="12"/>
      <c r="P55" s="12"/>
      <c r="Q55" s="12"/>
      <c r="R55" s="12"/>
      <c r="S55" s="12"/>
      <c r="T55" s="12"/>
      <c r="U55" s="12"/>
      <c r="V55" s="12"/>
      <c r="W55" s="378"/>
      <c r="X55" s="16"/>
      <c r="Y55" s="12"/>
      <c r="Z55" s="12"/>
      <c r="AA55" s="12"/>
    </row>
    <row r="56" spans="2:27" x14ac:dyDescent="0.5">
      <c r="E56" s="12"/>
      <c r="F56" s="12"/>
      <c r="G56" s="12"/>
      <c r="H56" s="12"/>
      <c r="I56" s="12"/>
      <c r="J56" s="12"/>
      <c r="K56" s="12"/>
      <c r="L56" s="12"/>
      <c r="M56" s="12"/>
      <c r="N56" s="12"/>
      <c r="O56" s="12"/>
      <c r="P56" s="12"/>
      <c r="Q56" s="12"/>
      <c r="R56" s="12"/>
      <c r="S56" s="12"/>
      <c r="T56" s="12"/>
      <c r="U56" s="12"/>
      <c r="V56" s="12"/>
      <c r="W56" s="12"/>
      <c r="X56" s="16"/>
      <c r="Y56" s="12"/>
      <c r="Z56" s="12"/>
      <c r="AA56" s="12"/>
    </row>
    <row r="57" spans="2:27" x14ac:dyDescent="0.5">
      <c r="E57" s="12"/>
      <c r="F57" s="12"/>
      <c r="G57" s="12"/>
      <c r="H57" s="12"/>
      <c r="I57" s="12"/>
      <c r="J57" s="12"/>
      <c r="K57" s="12"/>
      <c r="L57" s="12"/>
      <c r="M57" s="12"/>
      <c r="N57" s="12"/>
      <c r="O57" s="12"/>
      <c r="P57" s="12"/>
      <c r="Q57" s="12"/>
      <c r="R57" s="12"/>
      <c r="S57" s="12"/>
      <c r="T57" s="12"/>
      <c r="U57" s="12"/>
      <c r="V57" s="12"/>
      <c r="W57" s="12"/>
      <c r="X57" s="16"/>
      <c r="Y57" s="12"/>
      <c r="Z57" s="12"/>
      <c r="AA57" s="12"/>
    </row>
    <row r="58" spans="2:27" x14ac:dyDescent="0.5">
      <c r="E58" s="12"/>
      <c r="F58" s="12"/>
      <c r="G58" s="12"/>
      <c r="H58" s="12"/>
      <c r="I58" s="12"/>
      <c r="J58" s="12"/>
      <c r="K58" s="12"/>
      <c r="L58" s="12"/>
      <c r="M58" s="12"/>
      <c r="N58" s="12"/>
      <c r="O58" s="12"/>
      <c r="P58" s="12"/>
      <c r="Q58" s="12"/>
      <c r="R58" s="12"/>
      <c r="S58" s="12"/>
      <c r="T58" s="12"/>
      <c r="U58" s="12"/>
      <c r="V58" s="12"/>
      <c r="W58" s="12"/>
      <c r="X58" s="16"/>
      <c r="Y58" s="16"/>
      <c r="Z58" s="14"/>
      <c r="AA58" s="14"/>
    </row>
    <row r="59" spans="2:27" x14ac:dyDescent="0.5">
      <c r="E59" s="12"/>
      <c r="F59" s="12"/>
      <c r="G59" s="12"/>
      <c r="H59" s="12"/>
      <c r="I59" s="12"/>
      <c r="J59" s="12"/>
      <c r="K59" s="12"/>
      <c r="L59" s="12"/>
      <c r="M59" s="12"/>
      <c r="N59" s="12"/>
      <c r="O59" s="12"/>
      <c r="P59" s="12"/>
      <c r="Q59" s="12"/>
      <c r="R59" s="12"/>
      <c r="S59" s="12"/>
      <c r="T59" s="12"/>
      <c r="U59" s="12"/>
      <c r="V59" s="12"/>
      <c r="W59" s="12"/>
      <c r="X59" s="16"/>
      <c r="Y59" s="16"/>
      <c r="Z59" s="14"/>
      <c r="AA59" s="14"/>
    </row>
    <row r="60" spans="2:27" x14ac:dyDescent="0.5">
      <c r="E60" s="12"/>
      <c r="F60" s="12"/>
      <c r="G60" s="12"/>
      <c r="H60" s="12"/>
      <c r="I60" s="12"/>
      <c r="J60" s="12"/>
      <c r="K60" s="12"/>
      <c r="L60" s="12"/>
      <c r="M60" s="12"/>
      <c r="N60" s="12"/>
      <c r="O60" s="12"/>
      <c r="P60" s="12"/>
      <c r="Q60" s="12"/>
      <c r="R60" s="12"/>
      <c r="S60" s="12"/>
      <c r="T60" s="12"/>
      <c r="U60" s="12"/>
      <c r="V60" s="12"/>
      <c r="W60" s="12"/>
      <c r="X60" s="16"/>
      <c r="Y60" s="16"/>
      <c r="Z60" s="14"/>
      <c r="AA60" s="14"/>
    </row>
    <row r="61" spans="2:27" x14ac:dyDescent="0.5">
      <c r="E61" s="12"/>
      <c r="F61" s="12"/>
      <c r="G61" s="12"/>
      <c r="H61" s="12"/>
      <c r="I61" s="12"/>
      <c r="J61" s="12"/>
      <c r="K61" s="12"/>
      <c r="L61" s="12"/>
      <c r="M61" s="12"/>
      <c r="N61" s="12"/>
      <c r="O61" s="12"/>
      <c r="P61" s="12"/>
      <c r="Q61" s="12"/>
      <c r="R61" s="12"/>
      <c r="S61" s="12"/>
      <c r="T61" s="12"/>
      <c r="U61" s="12"/>
      <c r="V61" s="12"/>
      <c r="W61" s="12"/>
      <c r="X61" s="16"/>
      <c r="Y61" s="12"/>
      <c r="Z61" s="12"/>
      <c r="AA61" s="12"/>
    </row>
    <row r="62" spans="2:27" x14ac:dyDescent="0.5">
      <c r="E62" s="12"/>
      <c r="F62" s="12"/>
      <c r="G62" s="12"/>
      <c r="H62" s="12"/>
      <c r="I62" s="12"/>
      <c r="J62" s="12"/>
      <c r="K62" s="12"/>
      <c r="L62" s="12"/>
      <c r="M62" s="12"/>
      <c r="N62" s="12"/>
      <c r="O62" s="12"/>
      <c r="P62" s="12"/>
      <c r="Q62" s="12"/>
      <c r="R62" s="12"/>
      <c r="S62" s="12"/>
      <c r="T62" s="12"/>
      <c r="U62" s="12"/>
      <c r="V62" s="12"/>
      <c r="W62" s="12"/>
      <c r="X62" s="16"/>
      <c r="Y62" s="12"/>
      <c r="Z62" s="12"/>
      <c r="AA62" s="12"/>
    </row>
    <row r="63" spans="2:27" x14ac:dyDescent="0.5">
      <c r="E63" s="12"/>
      <c r="F63" s="12"/>
      <c r="G63" s="12"/>
      <c r="H63" s="12"/>
      <c r="I63" s="12"/>
      <c r="J63" s="12"/>
      <c r="K63" s="12"/>
      <c r="L63" s="12"/>
      <c r="M63" s="12"/>
      <c r="N63" s="12"/>
      <c r="O63" s="12"/>
      <c r="P63" s="12"/>
      <c r="Q63" s="12"/>
      <c r="R63" s="12"/>
      <c r="S63" s="12"/>
      <c r="T63" s="12"/>
      <c r="U63" s="12"/>
      <c r="V63" s="12"/>
      <c r="W63" s="12"/>
      <c r="X63" s="16"/>
      <c r="Y63" s="12"/>
      <c r="Z63" s="12"/>
      <c r="AA63" s="12"/>
    </row>
    <row r="64" spans="2:27" x14ac:dyDescent="0.5">
      <c r="F64" s="16"/>
      <c r="W64" s="16"/>
      <c r="X64" s="16"/>
      <c r="Y64" s="16"/>
      <c r="Z64" s="14"/>
      <c r="AA64" s="14"/>
    </row>
    <row r="65" spans="6:27" x14ac:dyDescent="0.5">
      <c r="F65" s="16"/>
      <c r="W65" s="16"/>
      <c r="X65" s="16"/>
      <c r="Y65" s="16"/>
      <c r="Z65" s="16"/>
      <c r="AA65" s="16"/>
    </row>
    <row r="66" spans="6:27" x14ac:dyDescent="0.5">
      <c r="F66" s="16"/>
      <c r="W66" s="16"/>
      <c r="X66" s="16"/>
      <c r="Y66" s="16"/>
      <c r="Z66" s="16"/>
      <c r="AA66" s="16"/>
    </row>
    <row r="67" spans="6:27" x14ac:dyDescent="0.5">
      <c r="F67" s="16"/>
      <c r="W67" s="16"/>
      <c r="X67" s="16"/>
      <c r="Y67" s="16"/>
      <c r="Z67" s="16"/>
      <c r="AA67" s="16"/>
    </row>
    <row r="68" spans="6:27" x14ac:dyDescent="0.5">
      <c r="F68" s="16"/>
      <c r="W68" s="16"/>
      <c r="X68" s="16"/>
      <c r="Y68" s="16"/>
      <c r="Z68" s="16"/>
      <c r="AA68" s="16"/>
    </row>
    <row r="69" spans="6:27" x14ac:dyDescent="0.5">
      <c r="F69" s="16"/>
      <c r="W69" s="16"/>
      <c r="X69" s="16"/>
      <c r="Y69" s="16"/>
      <c r="Z69" s="16"/>
      <c r="AA69" s="16"/>
    </row>
    <row r="70" spans="6:27" x14ac:dyDescent="0.5">
      <c r="F70" s="16"/>
      <c r="W70" s="16"/>
      <c r="X70" s="16"/>
      <c r="Y70" s="16"/>
      <c r="Z70" s="16"/>
      <c r="AA70" s="16"/>
    </row>
    <row r="71" spans="6:27" x14ac:dyDescent="0.5">
      <c r="F71" s="16"/>
      <c r="W71" s="16"/>
      <c r="X71" s="16"/>
      <c r="Y71" s="16"/>
      <c r="Z71" s="16"/>
      <c r="AA71" s="16"/>
    </row>
    <row r="72" spans="6:27" x14ac:dyDescent="0.5">
      <c r="F72" s="16"/>
      <c r="W72" s="16"/>
      <c r="X72" s="16"/>
      <c r="Y72" s="16"/>
      <c r="Z72" s="16"/>
      <c r="AA72" s="16"/>
    </row>
    <row r="73" spans="6:27" x14ac:dyDescent="0.5">
      <c r="F73" s="16"/>
      <c r="W73" s="16"/>
      <c r="X73" s="16"/>
      <c r="Y73" s="16"/>
      <c r="Z73" s="16"/>
      <c r="AA73" s="16"/>
    </row>
    <row r="74" spans="6:27" x14ac:dyDescent="0.5">
      <c r="F74" s="16"/>
      <c r="W74" s="16"/>
      <c r="X74" s="16"/>
    </row>
    <row r="75" spans="6:27" x14ac:dyDescent="0.5">
      <c r="F75" s="16"/>
      <c r="W75" s="16"/>
      <c r="X75" s="16"/>
    </row>
    <row r="76" spans="6:27" x14ac:dyDescent="0.5">
      <c r="F76" s="16"/>
      <c r="W76" s="16"/>
      <c r="X76" s="16"/>
    </row>
    <row r="77" spans="6:27" x14ac:dyDescent="0.5">
      <c r="F77" s="16"/>
      <c r="W77" s="16"/>
      <c r="X77" s="16"/>
    </row>
    <row r="78" spans="6:27" x14ac:dyDescent="0.5">
      <c r="F78" s="16"/>
      <c r="W78" s="16"/>
      <c r="X78" s="16"/>
    </row>
    <row r="79" spans="6:27" x14ac:dyDescent="0.5">
      <c r="F79" s="16"/>
      <c r="W79" s="16"/>
      <c r="X79" s="16"/>
    </row>
  </sheetData>
  <mergeCells count="12">
    <mergeCell ref="W3:X6"/>
    <mergeCell ref="I3:J6"/>
    <mergeCell ref="B1:V1"/>
    <mergeCell ref="B2:V2"/>
    <mergeCell ref="E3:F6"/>
    <mergeCell ref="G3:H6"/>
    <mergeCell ref="K3:L6"/>
    <mergeCell ref="M3:N6"/>
    <mergeCell ref="O3:P6"/>
    <mergeCell ref="S3:T6"/>
    <mergeCell ref="Q3:R6"/>
    <mergeCell ref="U3:V6"/>
  </mergeCells>
  <phoneticPr fontId="18" type="noConversion"/>
  <printOptions horizontalCentered="1"/>
  <pageMargins left="0.7" right="0.7" top="0.75" bottom="0.75" header="0.3" footer="0.3"/>
  <pageSetup paperSize="9" scale="46" orientation="portrait" r:id="rId1"/>
  <headerFooter scaleWithDoc="0" alignWithMargins="0">
    <oddFooter>&amp;L&amp;"Humnst777 Cn BT,Bold"&amp;12Forecasts for the UK economy&amp;C&amp;"Humnst777 Cn BT,Bold"&amp;12August 2026&amp;R&amp;"Humnst777 Cn BT,Bold"&amp;12 6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Sheet14">
    <tabColor rgb="FFFFFF00"/>
    <pageSetUpPr fitToPage="1"/>
  </sheetPr>
  <dimension ref="B1:AC74"/>
  <sheetViews>
    <sheetView topLeftCell="A26" zoomScale="85" zoomScaleNormal="85" zoomScalePageLayoutView="70" workbookViewId="0">
      <selection activeCell="AB58" sqref="AB58"/>
    </sheetView>
  </sheetViews>
  <sheetFormatPr defaultColWidth="9" defaultRowHeight="16" x14ac:dyDescent="0.5"/>
  <cols>
    <col min="1" max="1" width="3" style="11" customWidth="1"/>
    <col min="2" max="2" width="40.54296875" style="14" customWidth="1"/>
    <col min="3" max="3" width="8.54296875" style="16" bestFit="1" customWidth="1"/>
    <col min="4" max="4" width="2.1796875" style="14" customWidth="1"/>
    <col min="5" max="5" width="6.54296875" style="16" customWidth="1"/>
    <col min="6" max="6" width="3.54296875" style="14" customWidth="1"/>
    <col min="7" max="7" width="6.54296875" style="16" customWidth="1"/>
    <col min="8" max="8" width="3.54296875" style="14" customWidth="1"/>
    <col min="9" max="9" width="6.54296875" style="16" customWidth="1"/>
    <col min="10" max="10" width="3.54296875" style="14" customWidth="1"/>
    <col min="11" max="11" width="6.54296875" style="16" customWidth="1"/>
    <col min="12" max="12" width="3.54296875" style="14" customWidth="1"/>
    <col min="13" max="13" width="6.54296875" style="16" customWidth="1"/>
    <col min="14" max="14" width="3.54296875" style="14" customWidth="1"/>
    <col min="15" max="15" width="6.54296875" style="16" customWidth="1"/>
    <col min="16" max="16" width="3.54296875" style="14" customWidth="1"/>
    <col min="17" max="17" width="6.54296875" style="16" customWidth="1"/>
    <col min="18" max="18" width="3.54296875" style="14" customWidth="1"/>
    <col min="19" max="19" width="6.54296875" style="16" customWidth="1"/>
    <col min="20" max="20" width="3.54296875" style="14" customWidth="1"/>
    <col min="21" max="21" width="6.54296875" style="16" customWidth="1"/>
    <col min="22" max="22" width="3.54296875" style="14" customWidth="1"/>
    <col min="23" max="23" width="9.54296875" style="14" bestFit="1" customWidth="1"/>
    <col min="24" max="24" width="3.54296875" style="14" customWidth="1"/>
    <col min="25" max="25" width="2.54296875" style="4" customWidth="1"/>
    <col min="26" max="16384" width="9" style="11"/>
  </cols>
  <sheetData>
    <row r="1" spans="2:24" ht="15" customHeight="1" x14ac:dyDescent="0.5">
      <c r="B1" s="391"/>
      <c r="C1" s="391"/>
      <c r="D1" s="391"/>
      <c r="E1" s="391"/>
      <c r="F1" s="391"/>
      <c r="G1" s="391"/>
      <c r="H1" s="391"/>
      <c r="I1" s="391"/>
      <c r="J1" s="391"/>
      <c r="K1" s="391"/>
      <c r="L1" s="391"/>
      <c r="M1" s="391"/>
      <c r="N1" s="391"/>
      <c r="O1" s="391"/>
      <c r="P1" s="391"/>
      <c r="Q1" s="391"/>
      <c r="R1" s="391"/>
      <c r="S1" s="391"/>
      <c r="T1" s="391"/>
      <c r="U1" s="391"/>
      <c r="V1" s="391"/>
    </row>
    <row r="2" spans="2:24" ht="25.5" customHeight="1" x14ac:dyDescent="0.7">
      <c r="B2" s="392" t="s">
        <v>92</v>
      </c>
      <c r="C2" s="403"/>
      <c r="D2" s="403"/>
      <c r="E2" s="403"/>
      <c r="F2" s="403"/>
      <c r="G2" s="403"/>
      <c r="H2" s="403"/>
      <c r="I2" s="403"/>
      <c r="J2" s="403"/>
      <c r="K2" s="403"/>
      <c r="L2" s="403"/>
      <c r="M2" s="403"/>
      <c r="N2" s="403"/>
      <c r="O2" s="403"/>
      <c r="P2" s="403"/>
      <c r="Q2" s="403"/>
      <c r="R2" s="403"/>
      <c r="S2" s="403"/>
      <c r="T2" s="403"/>
      <c r="U2" s="403"/>
      <c r="V2" s="403"/>
      <c r="W2" s="105"/>
      <c r="X2" s="106"/>
    </row>
    <row r="3" spans="2:24" ht="72.75" customHeight="1" x14ac:dyDescent="0.7">
      <c r="B3" s="99"/>
      <c r="C3" s="54"/>
      <c r="D3" s="79"/>
      <c r="E3" s="393" t="s">
        <v>15</v>
      </c>
      <c r="F3" s="393"/>
      <c r="G3" s="387" t="s">
        <v>17</v>
      </c>
      <c r="H3" s="387"/>
      <c r="I3" s="387" t="s">
        <v>18</v>
      </c>
      <c r="J3" s="387"/>
      <c r="K3" s="387" t="s">
        <v>19</v>
      </c>
      <c r="L3" s="387"/>
      <c r="M3" s="387" t="s">
        <v>20</v>
      </c>
      <c r="N3" s="387"/>
      <c r="O3" s="387" t="s">
        <v>21</v>
      </c>
      <c r="P3" s="387"/>
      <c r="Q3" s="387" t="s">
        <v>22</v>
      </c>
      <c r="R3" s="387"/>
      <c r="S3" s="387" t="s">
        <v>23</v>
      </c>
      <c r="T3" s="387"/>
      <c r="U3" s="387" t="s">
        <v>24</v>
      </c>
      <c r="V3" s="387"/>
      <c r="W3" s="387" t="s">
        <v>25</v>
      </c>
      <c r="X3" s="389"/>
    </row>
    <row r="4" spans="2:24" ht="13.5" customHeight="1" x14ac:dyDescent="0.5">
      <c r="B4" s="76"/>
      <c r="C4" s="32"/>
      <c r="D4" s="33"/>
      <c r="E4" s="396"/>
      <c r="F4" s="396"/>
      <c r="G4" s="398"/>
      <c r="H4" s="398"/>
      <c r="I4" s="398"/>
      <c r="J4" s="398"/>
      <c r="K4" s="398"/>
      <c r="L4" s="398"/>
      <c r="M4" s="398"/>
      <c r="N4" s="398"/>
      <c r="O4" s="398"/>
      <c r="P4" s="398"/>
      <c r="Q4" s="398"/>
      <c r="R4" s="398"/>
      <c r="S4" s="398"/>
      <c r="T4" s="398"/>
      <c r="U4" s="398"/>
      <c r="V4" s="398"/>
      <c r="W4" s="398"/>
      <c r="X4" s="402"/>
    </row>
    <row r="5" spans="2:24" ht="13.5" customHeight="1" x14ac:dyDescent="0.5">
      <c r="B5" s="76" t="s">
        <v>26</v>
      </c>
      <c r="C5" s="32"/>
      <c r="D5" s="33"/>
      <c r="E5" s="396"/>
      <c r="F5" s="396"/>
      <c r="G5" s="398"/>
      <c r="H5" s="398"/>
      <c r="I5" s="398"/>
      <c r="J5" s="398"/>
      <c r="K5" s="398"/>
      <c r="L5" s="398"/>
      <c r="M5" s="398"/>
      <c r="N5" s="398"/>
      <c r="O5" s="398"/>
      <c r="P5" s="398"/>
      <c r="Q5" s="398"/>
      <c r="R5" s="398"/>
      <c r="S5" s="398"/>
      <c r="T5" s="398"/>
      <c r="U5" s="398"/>
      <c r="V5" s="398"/>
      <c r="W5" s="398"/>
      <c r="X5" s="402"/>
    </row>
    <row r="6" spans="2:24" x14ac:dyDescent="0.5">
      <c r="B6" s="76"/>
      <c r="C6" s="32"/>
      <c r="D6" s="33"/>
      <c r="E6" s="397"/>
      <c r="F6" s="397"/>
      <c r="G6" s="398"/>
      <c r="H6" s="398"/>
      <c r="I6" s="398"/>
      <c r="J6" s="398"/>
      <c r="K6" s="398"/>
      <c r="L6" s="398"/>
      <c r="M6" s="398"/>
      <c r="N6" s="398"/>
      <c r="O6" s="398"/>
      <c r="P6" s="398"/>
      <c r="Q6" s="398"/>
      <c r="R6" s="398"/>
      <c r="S6" s="398"/>
      <c r="T6" s="398"/>
      <c r="U6" s="398"/>
      <c r="V6" s="398"/>
      <c r="W6" s="398"/>
      <c r="X6" s="402"/>
    </row>
    <row r="7" spans="2:24" x14ac:dyDescent="0.5">
      <c r="B7" s="103" t="s">
        <v>27</v>
      </c>
      <c r="C7" s="34"/>
      <c r="D7" s="104"/>
      <c r="E7" s="34"/>
      <c r="F7" s="104"/>
      <c r="G7" s="34"/>
      <c r="H7" s="104"/>
      <c r="I7" s="34"/>
      <c r="J7" s="104"/>
      <c r="K7" s="34"/>
      <c r="L7" s="104"/>
      <c r="M7" s="34"/>
      <c r="N7" s="104"/>
      <c r="O7" s="34"/>
      <c r="P7" s="104"/>
      <c r="Q7" s="34"/>
      <c r="R7" s="104"/>
      <c r="S7" s="34"/>
      <c r="T7" s="104"/>
      <c r="U7" s="34"/>
      <c r="V7" s="104"/>
      <c r="W7" s="104"/>
      <c r="X7" s="56"/>
    </row>
    <row r="8" spans="2:24" x14ac:dyDescent="0.5">
      <c r="B8" s="67"/>
      <c r="C8" s="18"/>
      <c r="D8" s="19"/>
      <c r="E8" s="18"/>
      <c r="F8" s="19"/>
      <c r="G8" s="18"/>
      <c r="H8" s="19"/>
      <c r="I8" s="18"/>
      <c r="J8" s="19"/>
      <c r="K8" s="18"/>
      <c r="L8" s="19"/>
      <c r="M8" s="18"/>
      <c r="N8" s="19"/>
      <c r="O8" s="18"/>
      <c r="P8" s="19"/>
      <c r="Q8" s="18"/>
      <c r="R8" s="18"/>
      <c r="S8" s="18"/>
      <c r="T8" s="18"/>
      <c r="U8" s="18"/>
      <c r="V8" s="18"/>
      <c r="W8" s="18"/>
      <c r="X8" s="55"/>
    </row>
    <row r="9" spans="2:24" x14ac:dyDescent="0.5">
      <c r="B9" s="67" t="s">
        <v>30</v>
      </c>
      <c r="C9" s="100" t="s">
        <v>31</v>
      </c>
      <c r="D9" s="90" t="s">
        <v>32</v>
      </c>
      <c r="E9" s="98">
        <v>1.1694091745866997</v>
      </c>
      <c r="F9" s="90"/>
      <c r="G9" s="98">
        <v>1.0343097527971468</v>
      </c>
      <c r="H9" s="90"/>
      <c r="I9" s="98">
        <v>1.4024474423887989</v>
      </c>
      <c r="J9" s="90"/>
      <c r="K9" s="98">
        <v>1.9052167384181251</v>
      </c>
      <c r="L9" s="90"/>
      <c r="M9" s="90" t="s">
        <v>34</v>
      </c>
      <c r="N9" s="90"/>
      <c r="O9" s="90" t="s">
        <v>34</v>
      </c>
      <c r="P9" s="90"/>
      <c r="Q9" s="90" t="s">
        <v>34</v>
      </c>
      <c r="R9" s="90"/>
      <c r="S9" s="90" t="s">
        <v>34</v>
      </c>
      <c r="T9" s="90"/>
      <c r="U9" s="98">
        <v>-0.1001589845929224</v>
      </c>
      <c r="V9" s="90"/>
      <c r="W9" s="90" t="s">
        <v>34</v>
      </c>
      <c r="X9" s="68"/>
    </row>
    <row r="10" spans="2:24" x14ac:dyDescent="0.5">
      <c r="B10" s="67" t="s">
        <v>35</v>
      </c>
      <c r="C10" s="100" t="s">
        <v>36</v>
      </c>
      <c r="D10" s="90"/>
      <c r="E10" s="98">
        <v>1.2</v>
      </c>
      <c r="F10" s="90"/>
      <c r="G10" s="98">
        <v>0.9</v>
      </c>
      <c r="H10" s="90"/>
      <c r="I10" s="98">
        <v>1.7</v>
      </c>
      <c r="J10" s="90"/>
      <c r="K10" s="98">
        <v>2.1</v>
      </c>
      <c r="L10" s="90"/>
      <c r="M10" s="90" t="s">
        <v>34</v>
      </c>
      <c r="N10" s="90"/>
      <c r="O10" s="90">
        <v>1</v>
      </c>
      <c r="P10" s="90"/>
      <c r="Q10" s="90">
        <v>2.4</v>
      </c>
      <c r="R10" s="90"/>
      <c r="S10" s="90">
        <v>2.1</v>
      </c>
      <c r="T10" s="90"/>
      <c r="U10" s="98">
        <v>0.1</v>
      </c>
      <c r="V10" s="90"/>
      <c r="W10" s="90" t="s">
        <v>34</v>
      </c>
      <c r="X10" s="68"/>
    </row>
    <row r="11" spans="2:24" x14ac:dyDescent="0.5">
      <c r="B11" s="67" t="s">
        <v>37</v>
      </c>
      <c r="C11" s="90" t="s">
        <v>38</v>
      </c>
      <c r="D11" s="90"/>
      <c r="E11" s="98" t="s">
        <v>34</v>
      </c>
      <c r="F11" s="90"/>
      <c r="G11" s="98" t="s">
        <v>34</v>
      </c>
      <c r="H11" s="90"/>
      <c r="I11" s="98" t="s">
        <v>34</v>
      </c>
      <c r="J11" s="98"/>
      <c r="K11" s="98" t="s">
        <v>34</v>
      </c>
      <c r="L11" s="90"/>
      <c r="M11" s="90" t="s">
        <v>34</v>
      </c>
      <c r="N11" s="90"/>
      <c r="O11" s="90" t="s">
        <v>34</v>
      </c>
      <c r="P11" s="90"/>
      <c r="Q11" s="90" t="s">
        <v>34</v>
      </c>
      <c r="R11" s="98"/>
      <c r="S11" s="90" t="s">
        <v>34</v>
      </c>
      <c r="T11" s="90"/>
      <c r="U11" s="98" t="s">
        <v>34</v>
      </c>
      <c r="V11" s="90"/>
      <c r="W11" s="90" t="s">
        <v>34</v>
      </c>
      <c r="X11" s="68"/>
    </row>
    <row r="12" spans="2:24" x14ac:dyDescent="0.5">
      <c r="B12" s="67" t="s">
        <v>39</v>
      </c>
      <c r="C12" s="100" t="s">
        <v>31</v>
      </c>
      <c r="D12" s="90" t="s">
        <v>32</v>
      </c>
      <c r="E12" s="98">
        <v>1.0266340259612945</v>
      </c>
      <c r="F12" s="90"/>
      <c r="G12" s="98">
        <v>0.72038649667024612</v>
      </c>
      <c r="H12" s="90"/>
      <c r="I12" s="98">
        <v>1.5435378834529945</v>
      </c>
      <c r="J12" s="98"/>
      <c r="K12" s="98">
        <v>2.0102880869575963</v>
      </c>
      <c r="L12" s="90"/>
      <c r="M12" s="90">
        <v>1.6704530573831742</v>
      </c>
      <c r="N12" s="90"/>
      <c r="O12" s="90">
        <v>1.0523314457404316</v>
      </c>
      <c r="P12" s="90"/>
      <c r="Q12" s="90">
        <v>1.375697498956949</v>
      </c>
      <c r="R12" s="90"/>
      <c r="S12" s="90">
        <v>1.4254368271814983</v>
      </c>
      <c r="T12" s="90"/>
      <c r="U12" s="98">
        <v>-5.650823624754258E-2</v>
      </c>
      <c r="V12" s="90"/>
      <c r="W12" s="90" t="s">
        <v>34</v>
      </c>
      <c r="X12" s="68"/>
    </row>
    <row r="13" spans="2:24" x14ac:dyDescent="0.5">
      <c r="B13" s="67" t="s">
        <v>40</v>
      </c>
      <c r="C13" s="100" t="s">
        <v>31</v>
      </c>
      <c r="D13" s="90" t="s">
        <v>32</v>
      </c>
      <c r="E13" s="98">
        <v>1.3</v>
      </c>
      <c r="F13" s="90"/>
      <c r="G13" s="98">
        <v>1.1000000000000001</v>
      </c>
      <c r="H13" s="90"/>
      <c r="I13" s="98">
        <v>1.8</v>
      </c>
      <c r="J13" s="98"/>
      <c r="K13" s="98">
        <v>2.6</v>
      </c>
      <c r="L13" s="90"/>
      <c r="M13" s="90">
        <v>2.6</v>
      </c>
      <c r="N13" s="90"/>
      <c r="O13" s="90">
        <v>1.4</v>
      </c>
      <c r="P13" s="90"/>
      <c r="Q13" s="90">
        <v>1</v>
      </c>
      <c r="R13" s="90"/>
      <c r="S13" s="90">
        <v>1.4</v>
      </c>
      <c r="T13" s="90"/>
      <c r="U13" s="98" t="s">
        <v>34</v>
      </c>
      <c r="V13" s="90"/>
      <c r="W13" s="90" t="s">
        <v>34</v>
      </c>
      <c r="X13" s="68"/>
    </row>
    <row r="14" spans="2:24" x14ac:dyDescent="0.5">
      <c r="B14" s="67" t="s">
        <v>41</v>
      </c>
      <c r="C14" s="100" t="s">
        <v>31</v>
      </c>
      <c r="D14" s="19" t="s">
        <v>32</v>
      </c>
      <c r="E14" s="98">
        <v>1.2</v>
      </c>
      <c r="F14" s="90"/>
      <c r="G14" s="98">
        <v>0.9</v>
      </c>
      <c r="H14" s="90"/>
      <c r="I14" s="98">
        <v>1</v>
      </c>
      <c r="J14" s="90"/>
      <c r="K14" s="90">
        <v>2.8</v>
      </c>
      <c r="L14" s="90"/>
      <c r="M14" s="90">
        <v>1.8</v>
      </c>
      <c r="N14" s="90"/>
      <c r="O14" s="90">
        <v>1.2</v>
      </c>
      <c r="P14" s="90"/>
      <c r="Q14" s="98">
        <v>1</v>
      </c>
      <c r="R14" s="90"/>
      <c r="S14" s="98">
        <v>1.1000000000000001</v>
      </c>
      <c r="T14" s="90"/>
      <c r="U14" s="98" t="s">
        <v>34</v>
      </c>
      <c r="V14" s="90"/>
      <c r="W14" s="90" t="s">
        <v>34</v>
      </c>
      <c r="X14" s="68"/>
    </row>
    <row r="15" spans="2:24" x14ac:dyDescent="0.5">
      <c r="B15" s="67" t="s">
        <v>42</v>
      </c>
      <c r="C15" s="90" t="s">
        <v>31</v>
      </c>
      <c r="D15" s="98" t="s">
        <v>32</v>
      </c>
      <c r="E15" s="98">
        <v>1</v>
      </c>
      <c r="F15" s="98"/>
      <c r="G15" s="98">
        <v>0.5</v>
      </c>
      <c r="H15" s="98"/>
      <c r="I15" s="98">
        <v>1.2</v>
      </c>
      <c r="J15" s="98"/>
      <c r="K15" s="98">
        <v>2.8</v>
      </c>
      <c r="L15" s="98"/>
      <c r="M15" s="90" t="s">
        <v>34</v>
      </c>
      <c r="N15" s="98"/>
      <c r="O15" s="90">
        <v>1.1000000000000001</v>
      </c>
      <c r="P15" s="98"/>
      <c r="Q15" s="90">
        <v>0.9</v>
      </c>
      <c r="R15" s="98"/>
      <c r="S15" s="90">
        <v>1.2</v>
      </c>
      <c r="T15" s="98"/>
      <c r="U15" s="98" t="s">
        <v>34</v>
      </c>
      <c r="V15" s="98"/>
      <c r="W15" s="90" t="s">
        <v>34</v>
      </c>
      <c r="X15" s="68"/>
    </row>
    <row r="16" spans="2:24" x14ac:dyDescent="0.5">
      <c r="B16" s="67" t="s">
        <v>43</v>
      </c>
      <c r="C16" s="100" t="s">
        <v>31</v>
      </c>
      <c r="D16" s="98" t="s">
        <v>32</v>
      </c>
      <c r="E16" s="98">
        <v>1.2</v>
      </c>
      <c r="F16" s="98"/>
      <c r="G16" s="98">
        <v>0.74915182261688074</v>
      </c>
      <c r="H16" s="98"/>
      <c r="I16" s="98">
        <v>2</v>
      </c>
      <c r="J16" s="98"/>
      <c r="K16" s="98">
        <v>3.5</v>
      </c>
      <c r="L16" s="98"/>
      <c r="M16" s="90">
        <v>1.2469208008311909</v>
      </c>
      <c r="N16" s="98"/>
      <c r="O16" s="90">
        <v>1.4</v>
      </c>
      <c r="P16" s="98"/>
      <c r="Q16" s="90">
        <v>1.6</v>
      </c>
      <c r="R16" s="98"/>
      <c r="S16" s="90">
        <v>1.8</v>
      </c>
      <c r="T16" s="98"/>
      <c r="U16" s="98">
        <v>-0.1</v>
      </c>
      <c r="V16" s="98"/>
      <c r="W16" s="90" t="s">
        <v>34</v>
      </c>
      <c r="X16" s="68"/>
    </row>
    <row r="17" spans="2:26" x14ac:dyDescent="0.5">
      <c r="B17" s="67" t="s">
        <v>44</v>
      </c>
      <c r="C17" s="100" t="s">
        <v>31</v>
      </c>
      <c r="D17" s="98" t="s">
        <v>32</v>
      </c>
      <c r="E17" s="98">
        <v>1.2</v>
      </c>
      <c r="F17" s="98"/>
      <c r="G17" s="98">
        <v>1.1000000000000001</v>
      </c>
      <c r="H17" s="98"/>
      <c r="I17" s="98">
        <v>1.5</v>
      </c>
      <c r="J17" s="98"/>
      <c r="K17" s="98">
        <v>1.9</v>
      </c>
      <c r="L17" s="98"/>
      <c r="M17" s="90" t="s">
        <v>34</v>
      </c>
      <c r="N17" s="98"/>
      <c r="O17" s="90">
        <v>0.7</v>
      </c>
      <c r="P17" s="98"/>
      <c r="Q17" s="90">
        <v>1.3</v>
      </c>
      <c r="R17" s="98"/>
      <c r="S17" s="90">
        <v>0.7</v>
      </c>
      <c r="T17" s="98"/>
      <c r="U17" s="98">
        <v>0.2</v>
      </c>
      <c r="V17" s="98"/>
      <c r="W17" s="90" t="s">
        <v>34</v>
      </c>
      <c r="X17" s="68"/>
    </row>
    <row r="18" spans="2:26" x14ac:dyDescent="0.5">
      <c r="B18" s="67" t="s">
        <v>45</v>
      </c>
      <c r="C18" s="100" t="s">
        <v>31</v>
      </c>
      <c r="D18" s="98" t="s">
        <v>32</v>
      </c>
      <c r="E18" s="98">
        <v>1</v>
      </c>
      <c r="F18" s="98"/>
      <c r="G18" s="98">
        <v>0.8</v>
      </c>
      <c r="H18" s="98"/>
      <c r="I18" s="98">
        <v>2.2999999999999998</v>
      </c>
      <c r="J18" s="98"/>
      <c r="K18" s="98">
        <v>0.4</v>
      </c>
      <c r="L18" s="98"/>
      <c r="M18" s="90">
        <v>0.1</v>
      </c>
      <c r="N18" s="98"/>
      <c r="O18" s="90">
        <v>1.2</v>
      </c>
      <c r="P18" s="98"/>
      <c r="Q18" s="90">
        <v>1.2</v>
      </c>
      <c r="R18" s="98"/>
      <c r="S18" s="90">
        <v>1.7</v>
      </c>
      <c r="T18" s="98"/>
      <c r="U18" s="98">
        <v>-0.2</v>
      </c>
      <c r="V18" s="98"/>
      <c r="W18" s="90" t="s">
        <v>34</v>
      </c>
      <c r="X18" s="68"/>
      <c r="Y18" s="6"/>
    </row>
    <row r="19" spans="2:26" x14ac:dyDescent="0.5">
      <c r="B19" s="67" t="s">
        <v>46</v>
      </c>
      <c r="C19" s="100" t="s">
        <v>31</v>
      </c>
      <c r="D19" s="98" t="s">
        <v>32</v>
      </c>
      <c r="E19" s="98">
        <v>1.3712883395392339</v>
      </c>
      <c r="F19" s="90"/>
      <c r="G19" s="98">
        <v>1.5229862747292877</v>
      </c>
      <c r="H19" s="90"/>
      <c r="I19" s="98">
        <v>1.820465667751181</v>
      </c>
      <c r="J19" s="98"/>
      <c r="K19" s="98">
        <v>2.2989510969359639</v>
      </c>
      <c r="L19" s="90"/>
      <c r="M19" s="90" t="s">
        <v>34</v>
      </c>
      <c r="N19" s="90"/>
      <c r="O19" s="90" t="s">
        <v>34</v>
      </c>
      <c r="P19" s="90"/>
      <c r="Q19" s="90">
        <v>1.6406819705190534</v>
      </c>
      <c r="R19" s="90"/>
      <c r="S19" s="90">
        <v>2.1440279738853096</v>
      </c>
      <c r="T19" s="90"/>
      <c r="U19" s="98">
        <v>-0.2241976460620094</v>
      </c>
      <c r="V19" s="90"/>
      <c r="W19" s="90" t="s">
        <v>34</v>
      </c>
      <c r="X19" s="68"/>
      <c r="Y19" s="6"/>
    </row>
    <row r="20" spans="2:26" x14ac:dyDescent="0.5">
      <c r="B20" s="67" t="s">
        <v>47</v>
      </c>
      <c r="C20" s="90" t="s">
        <v>48</v>
      </c>
      <c r="D20" s="98"/>
      <c r="E20" s="98">
        <v>1.1000000000000001</v>
      </c>
      <c r="F20" s="90"/>
      <c r="G20" s="98">
        <v>0.9</v>
      </c>
      <c r="H20" s="90"/>
      <c r="I20" s="98">
        <v>1.7</v>
      </c>
      <c r="J20" s="98"/>
      <c r="K20" s="98">
        <v>1.7</v>
      </c>
      <c r="L20" s="90"/>
      <c r="M20" s="90">
        <v>2</v>
      </c>
      <c r="N20" s="90"/>
      <c r="O20" s="90">
        <v>1.2</v>
      </c>
      <c r="P20" s="90"/>
      <c r="Q20" s="90">
        <v>2</v>
      </c>
      <c r="R20" s="90"/>
      <c r="S20" s="90">
        <v>2</v>
      </c>
      <c r="T20" s="90"/>
      <c r="U20" s="98">
        <v>-0.1</v>
      </c>
      <c r="V20" s="90"/>
      <c r="W20" s="90" t="s">
        <v>34</v>
      </c>
      <c r="X20" s="68"/>
      <c r="Y20" s="6"/>
    </row>
    <row r="21" spans="2:26" x14ac:dyDescent="0.5">
      <c r="B21" s="67" t="s">
        <v>49</v>
      </c>
      <c r="C21" s="100" t="s">
        <v>31</v>
      </c>
      <c r="D21" s="98" t="s">
        <v>32</v>
      </c>
      <c r="E21" s="98">
        <v>1.0859079075782097</v>
      </c>
      <c r="F21" s="98"/>
      <c r="G21" s="98">
        <v>1.4702526001133531</v>
      </c>
      <c r="H21" s="98"/>
      <c r="I21" s="98">
        <v>0.4134032073300542</v>
      </c>
      <c r="J21" s="98"/>
      <c r="K21" s="98">
        <v>1.5555300164504571</v>
      </c>
      <c r="L21" s="98"/>
      <c r="M21" s="90" t="s">
        <v>34</v>
      </c>
      <c r="N21" s="98"/>
      <c r="O21" s="90">
        <v>1.3143564249733068</v>
      </c>
      <c r="P21" s="98"/>
      <c r="Q21" s="90">
        <v>1.6514013747532585</v>
      </c>
      <c r="R21" s="98"/>
      <c r="S21" s="90">
        <v>2.1700331143176044</v>
      </c>
      <c r="T21" s="98"/>
      <c r="U21" s="98">
        <v>-0.23033190900789247</v>
      </c>
      <c r="V21" s="98"/>
      <c r="W21" s="90" t="s">
        <v>34</v>
      </c>
      <c r="X21" s="248"/>
    </row>
    <row r="22" spans="2:26" x14ac:dyDescent="0.5">
      <c r="B22" s="67"/>
      <c r="C22" s="98"/>
      <c r="D22" s="98"/>
      <c r="E22" s="98"/>
      <c r="F22" s="98"/>
      <c r="G22" s="98"/>
      <c r="H22" s="98"/>
      <c r="I22" s="98"/>
      <c r="J22" s="98"/>
      <c r="K22" s="98"/>
      <c r="L22" s="98"/>
      <c r="M22" s="98"/>
      <c r="N22" s="98"/>
      <c r="O22" s="98"/>
      <c r="P22" s="98"/>
      <c r="Q22" s="98"/>
      <c r="R22" s="98"/>
      <c r="S22" s="98"/>
      <c r="T22" s="98"/>
      <c r="U22" s="98"/>
      <c r="V22" s="98"/>
      <c r="W22" s="98"/>
      <c r="X22" s="248"/>
    </row>
    <row r="23" spans="2:26" x14ac:dyDescent="0.5">
      <c r="B23" s="103" t="s">
        <v>50</v>
      </c>
      <c r="C23" s="34"/>
      <c r="D23" s="93"/>
      <c r="E23" s="104"/>
      <c r="F23" s="104"/>
      <c r="G23" s="104"/>
      <c r="H23" s="104"/>
      <c r="I23" s="104"/>
      <c r="J23" s="104"/>
      <c r="K23" s="104"/>
      <c r="L23" s="104"/>
      <c r="M23" s="104"/>
      <c r="N23" s="104"/>
      <c r="O23" s="104"/>
      <c r="P23" s="104"/>
      <c r="Q23" s="104"/>
      <c r="R23" s="104"/>
      <c r="S23" s="104"/>
      <c r="T23" s="104"/>
      <c r="U23" s="104"/>
      <c r="V23" s="104"/>
      <c r="W23" s="104"/>
      <c r="X23" s="56"/>
    </row>
    <row r="24" spans="2:26" x14ac:dyDescent="0.5">
      <c r="B24" s="262"/>
      <c r="C24" s="18"/>
      <c r="D24" s="27"/>
      <c r="E24" s="19"/>
      <c r="F24" s="19"/>
      <c r="G24" s="19"/>
      <c r="H24" s="19"/>
      <c r="I24" s="19"/>
      <c r="J24" s="19"/>
      <c r="K24" s="19"/>
      <c r="L24" s="19"/>
      <c r="M24" s="19"/>
      <c r="N24" s="19"/>
      <c r="O24" s="19"/>
      <c r="P24" s="19"/>
      <c r="Q24" s="19"/>
      <c r="R24" s="19"/>
      <c r="S24" s="19"/>
      <c r="T24" s="19"/>
      <c r="U24" s="19"/>
      <c r="V24" s="19"/>
      <c r="W24" s="19"/>
      <c r="X24" s="55"/>
    </row>
    <row r="25" spans="2:26" x14ac:dyDescent="0.5">
      <c r="B25" s="67" t="s">
        <v>51</v>
      </c>
      <c r="C25" s="100" t="s">
        <v>36</v>
      </c>
      <c r="D25" s="98"/>
      <c r="E25" s="98">
        <v>1</v>
      </c>
      <c r="F25" s="98"/>
      <c r="G25" s="90" t="s">
        <v>34</v>
      </c>
      <c r="H25" s="98"/>
      <c r="I25" s="98">
        <v>0.7</v>
      </c>
      <c r="J25" s="98"/>
      <c r="K25" s="90" t="s">
        <v>34</v>
      </c>
      <c r="L25" s="98"/>
      <c r="M25" s="98">
        <v>-0.1</v>
      </c>
      <c r="N25" s="98"/>
      <c r="O25" s="98">
        <v>1</v>
      </c>
      <c r="P25" s="90"/>
      <c r="Q25" s="98">
        <v>1.3</v>
      </c>
      <c r="R25" s="90"/>
      <c r="S25" s="98">
        <v>1.1000000000000001</v>
      </c>
      <c r="T25" s="90"/>
      <c r="U25" s="98">
        <v>-2.8</v>
      </c>
      <c r="V25" s="98"/>
      <c r="W25" s="90" t="s">
        <v>34</v>
      </c>
      <c r="X25" s="68"/>
    </row>
    <row r="26" spans="2:26" x14ac:dyDescent="0.5">
      <c r="B26" s="67" t="s">
        <v>52</v>
      </c>
      <c r="C26" s="100" t="s">
        <v>31</v>
      </c>
      <c r="D26" s="98" t="s">
        <v>32</v>
      </c>
      <c r="E26" s="98">
        <v>1.2</v>
      </c>
      <c r="F26" s="98"/>
      <c r="G26" s="90">
        <v>2.4</v>
      </c>
      <c r="H26" s="98"/>
      <c r="I26" s="98">
        <v>1.6</v>
      </c>
      <c r="J26" s="98"/>
      <c r="K26" s="90">
        <v>2.2999999999999998</v>
      </c>
      <c r="L26" s="98"/>
      <c r="M26" s="98" t="s">
        <v>34</v>
      </c>
      <c r="N26" s="98"/>
      <c r="O26" s="98">
        <v>2</v>
      </c>
      <c r="P26" s="90"/>
      <c r="Q26" s="98">
        <v>4.8</v>
      </c>
      <c r="R26" s="90"/>
      <c r="S26" s="98">
        <v>6</v>
      </c>
      <c r="T26" s="90"/>
      <c r="U26" s="98">
        <v>-0.8</v>
      </c>
      <c r="V26" s="98"/>
      <c r="W26" s="90" t="s">
        <v>34</v>
      </c>
      <c r="X26" s="68"/>
    </row>
    <row r="27" spans="2:26" ht="16.5" customHeight="1" x14ac:dyDescent="0.5">
      <c r="B27" s="67" t="s">
        <v>53</v>
      </c>
      <c r="C27" s="90" t="s">
        <v>36</v>
      </c>
      <c r="D27" s="98"/>
      <c r="E27" s="98">
        <v>0.9</v>
      </c>
      <c r="F27" s="98"/>
      <c r="G27" s="90">
        <v>0.5</v>
      </c>
      <c r="H27" s="98"/>
      <c r="I27" s="98">
        <v>1.7</v>
      </c>
      <c r="J27" s="98"/>
      <c r="K27" s="90">
        <v>1.2</v>
      </c>
      <c r="L27" s="98"/>
      <c r="M27" s="98">
        <v>-0.3</v>
      </c>
      <c r="N27" s="98"/>
      <c r="O27" s="98">
        <v>0.8</v>
      </c>
      <c r="P27" s="90"/>
      <c r="Q27" s="98">
        <v>0.5</v>
      </c>
      <c r="R27" s="98"/>
      <c r="S27" s="98">
        <v>0.2</v>
      </c>
      <c r="T27" s="90"/>
      <c r="U27" s="98">
        <v>0.1</v>
      </c>
      <c r="V27" s="98"/>
      <c r="W27" s="90" t="s">
        <v>34</v>
      </c>
      <c r="X27" s="68"/>
    </row>
    <row r="28" spans="2:26" ht="15" customHeight="1" x14ac:dyDescent="0.5">
      <c r="B28" s="67" t="s">
        <v>54</v>
      </c>
      <c r="C28" s="90" t="s">
        <v>31</v>
      </c>
      <c r="D28" s="98" t="s">
        <v>32</v>
      </c>
      <c r="E28" s="98">
        <v>1.1088038252792698</v>
      </c>
      <c r="F28" s="98"/>
      <c r="G28" s="90">
        <v>1.3120148924480546</v>
      </c>
      <c r="H28" s="98"/>
      <c r="I28" s="98">
        <v>1.6096256255999863</v>
      </c>
      <c r="J28" s="98"/>
      <c r="K28" s="90">
        <v>0.89316493292224131</v>
      </c>
      <c r="L28" s="98"/>
      <c r="M28" s="98">
        <v>1.634756714357577</v>
      </c>
      <c r="N28" s="98"/>
      <c r="O28" s="98">
        <v>0.9764897892097224</v>
      </c>
      <c r="P28" s="90"/>
      <c r="Q28" s="98">
        <v>1.3563614814812164</v>
      </c>
      <c r="R28" s="90"/>
      <c r="S28" s="98">
        <v>1.2310397821390318</v>
      </c>
      <c r="T28" s="90"/>
      <c r="U28" s="98">
        <v>6.915848554693545E-3</v>
      </c>
      <c r="V28" s="98"/>
      <c r="W28" s="90" t="s">
        <v>34</v>
      </c>
      <c r="X28" s="68"/>
    </row>
    <row r="29" spans="2:26" ht="18" customHeight="1" x14ac:dyDescent="0.5">
      <c r="B29" s="67" t="s">
        <v>55</v>
      </c>
      <c r="C29" s="100" t="s">
        <v>31</v>
      </c>
      <c r="D29" s="98" t="s">
        <v>32</v>
      </c>
      <c r="E29" s="98">
        <v>1.1590259999999999</v>
      </c>
      <c r="F29" s="98"/>
      <c r="G29" s="90">
        <v>1.0079039999999999</v>
      </c>
      <c r="H29" s="98"/>
      <c r="I29" s="98">
        <v>1.7195959999999999</v>
      </c>
      <c r="J29" s="98"/>
      <c r="K29" s="90">
        <v>2.506589</v>
      </c>
      <c r="L29" s="98"/>
      <c r="M29" s="98">
        <v>1.412053</v>
      </c>
      <c r="N29" s="98"/>
      <c r="O29" s="98">
        <v>1.1476440000000001</v>
      </c>
      <c r="P29" s="90"/>
      <c r="Q29" s="98">
        <v>1.0928690000000001</v>
      </c>
      <c r="R29" s="90"/>
      <c r="S29" s="98">
        <v>1.134655</v>
      </c>
      <c r="T29" s="90"/>
      <c r="U29" s="98" t="s">
        <v>34</v>
      </c>
      <c r="V29" s="98"/>
      <c r="W29" s="90" t="s">
        <v>34</v>
      </c>
      <c r="X29" s="68"/>
    </row>
    <row r="30" spans="2:26" x14ac:dyDescent="0.5">
      <c r="B30" s="67" t="s">
        <v>56</v>
      </c>
      <c r="C30" s="100" t="s">
        <v>31</v>
      </c>
      <c r="D30" s="98" t="s">
        <v>32</v>
      </c>
      <c r="E30" s="98">
        <v>0.96571573731749627</v>
      </c>
      <c r="F30" s="98"/>
      <c r="G30" s="90" t="s">
        <v>34</v>
      </c>
      <c r="H30" s="98"/>
      <c r="I30" s="98" t="s">
        <v>34</v>
      </c>
      <c r="J30" s="98"/>
      <c r="K30" s="90" t="s">
        <v>34</v>
      </c>
      <c r="L30" s="98"/>
      <c r="M30" s="98" t="s">
        <v>34</v>
      </c>
      <c r="N30" s="98"/>
      <c r="O30" s="98" t="s">
        <v>34</v>
      </c>
      <c r="P30" s="98"/>
      <c r="Q30" s="98" t="s">
        <v>34</v>
      </c>
      <c r="R30" s="98"/>
      <c r="S30" s="98" t="s">
        <v>34</v>
      </c>
      <c r="T30" s="98"/>
      <c r="U30" s="98" t="s">
        <v>34</v>
      </c>
      <c r="V30" s="98"/>
      <c r="W30" s="90">
        <v>0.40988669574762526</v>
      </c>
      <c r="X30" s="68"/>
    </row>
    <row r="31" spans="2:26" x14ac:dyDescent="0.5">
      <c r="B31" s="67" t="s">
        <v>57</v>
      </c>
      <c r="C31" s="90" t="s">
        <v>36</v>
      </c>
      <c r="D31" s="98"/>
      <c r="E31" s="98">
        <v>1</v>
      </c>
      <c r="F31" s="90"/>
      <c r="G31" s="90">
        <v>0.9</v>
      </c>
      <c r="H31" s="90"/>
      <c r="I31" s="98" t="s">
        <v>34</v>
      </c>
      <c r="J31" s="90"/>
      <c r="K31" s="90" t="s">
        <v>34</v>
      </c>
      <c r="L31" s="90"/>
      <c r="M31" s="98" t="s">
        <v>34</v>
      </c>
      <c r="N31" s="90"/>
      <c r="O31" s="98" t="s">
        <v>34</v>
      </c>
      <c r="P31" s="98"/>
      <c r="Q31" s="98" t="s">
        <v>34</v>
      </c>
      <c r="R31" s="98"/>
      <c r="S31" s="98" t="s">
        <v>34</v>
      </c>
      <c r="T31" s="98"/>
      <c r="U31" s="98" t="s">
        <v>34</v>
      </c>
      <c r="V31" s="90"/>
      <c r="W31" s="90" t="s">
        <v>34</v>
      </c>
      <c r="X31" s="68"/>
    </row>
    <row r="32" spans="2:26" x14ac:dyDescent="0.5">
      <c r="B32" s="67" t="s">
        <v>58</v>
      </c>
      <c r="C32" s="90" t="s">
        <v>59</v>
      </c>
      <c r="D32" s="98"/>
      <c r="E32" s="90">
        <v>1.3</v>
      </c>
      <c r="F32" s="90"/>
      <c r="G32" s="90">
        <v>1.3</v>
      </c>
      <c r="H32" s="90"/>
      <c r="I32" s="90">
        <v>1.7</v>
      </c>
      <c r="J32" s="90"/>
      <c r="K32" s="90">
        <v>2.7</v>
      </c>
      <c r="L32" s="90"/>
      <c r="M32" s="90">
        <v>1.7</v>
      </c>
      <c r="N32" s="90"/>
      <c r="O32" s="90">
        <v>1.3</v>
      </c>
      <c r="P32" s="90"/>
      <c r="Q32" s="90">
        <v>1.3</v>
      </c>
      <c r="R32" s="90"/>
      <c r="S32" s="90">
        <v>1.2</v>
      </c>
      <c r="T32" s="90"/>
      <c r="U32" s="98">
        <v>0.01</v>
      </c>
      <c r="V32" s="90"/>
      <c r="W32" s="90" t="s">
        <v>34</v>
      </c>
      <c r="X32" s="68"/>
      <c r="Z32" s="341"/>
    </row>
    <row r="33" spans="2:29" x14ac:dyDescent="0.5">
      <c r="B33" s="67" t="s">
        <v>60</v>
      </c>
      <c r="C33" s="100" t="s">
        <v>36</v>
      </c>
      <c r="D33" s="98"/>
      <c r="E33" s="98">
        <v>1</v>
      </c>
      <c r="F33" s="98"/>
      <c r="G33" s="90">
        <v>0.9</v>
      </c>
      <c r="H33" s="98"/>
      <c r="I33" s="98">
        <v>1.8</v>
      </c>
      <c r="J33" s="98"/>
      <c r="K33" s="90">
        <v>-0.1</v>
      </c>
      <c r="L33" s="98"/>
      <c r="M33" s="98" t="s">
        <v>34</v>
      </c>
      <c r="N33" s="98"/>
      <c r="O33" s="98" t="s">
        <v>34</v>
      </c>
      <c r="P33" s="90"/>
      <c r="Q33" s="98" t="s">
        <v>34</v>
      </c>
      <c r="R33" s="90"/>
      <c r="S33" s="98" t="s">
        <v>34</v>
      </c>
      <c r="T33" s="90"/>
      <c r="U33" s="98" t="s">
        <v>34</v>
      </c>
      <c r="V33" s="98"/>
      <c r="W33" s="90" t="s">
        <v>34</v>
      </c>
      <c r="X33" s="68"/>
    </row>
    <row r="34" spans="2:29" x14ac:dyDescent="0.5">
      <c r="B34" s="67" t="s">
        <v>61</v>
      </c>
      <c r="C34" s="100" t="s">
        <v>31</v>
      </c>
      <c r="D34" s="98" t="s">
        <v>32</v>
      </c>
      <c r="E34" s="98">
        <v>1.0954999999999999</v>
      </c>
      <c r="F34" s="98"/>
      <c r="G34" s="90">
        <v>1.3818999999999999</v>
      </c>
      <c r="H34" s="98"/>
      <c r="I34" s="98">
        <v>0.3876</v>
      </c>
      <c r="J34" s="98"/>
      <c r="K34" s="90">
        <v>1.4756</v>
      </c>
      <c r="L34" s="98"/>
      <c r="M34" s="98">
        <v>0.69089999999999996</v>
      </c>
      <c r="N34" s="98"/>
      <c r="O34" s="98">
        <v>1.1828000000000001</v>
      </c>
      <c r="P34" s="98"/>
      <c r="Q34" s="98">
        <v>1.5175000000000001</v>
      </c>
      <c r="R34" s="98"/>
      <c r="S34" s="98">
        <v>1.5951</v>
      </c>
      <c r="T34" s="98"/>
      <c r="U34" s="98" t="s">
        <v>34</v>
      </c>
      <c r="V34" s="98"/>
      <c r="W34" s="90" t="s">
        <v>34</v>
      </c>
      <c r="X34" s="68"/>
    </row>
    <row r="35" spans="2:29" x14ac:dyDescent="0.5">
      <c r="B35" s="67" t="s">
        <v>62</v>
      </c>
      <c r="C35" s="100" t="s">
        <v>48</v>
      </c>
      <c r="D35" s="98"/>
      <c r="E35" s="98">
        <v>0.9007404</v>
      </c>
      <c r="F35" s="90"/>
      <c r="G35" s="90">
        <v>0.66527809999999998</v>
      </c>
      <c r="H35" s="90"/>
      <c r="I35" s="98">
        <v>1.5591219999999999</v>
      </c>
      <c r="J35" s="90"/>
      <c r="K35" s="90">
        <v>1.364395</v>
      </c>
      <c r="L35" s="90"/>
      <c r="M35" s="98">
        <v>-0.1143837</v>
      </c>
      <c r="N35" s="90"/>
      <c r="O35" s="98">
        <v>0.52640089999999995</v>
      </c>
      <c r="P35" s="90"/>
      <c r="Q35" s="98">
        <v>0.85489349999999997</v>
      </c>
      <c r="R35" s="90"/>
      <c r="S35" s="98">
        <v>-0.24381800000000001</v>
      </c>
      <c r="T35" s="90"/>
      <c r="U35" s="98">
        <v>0.35993028318761328</v>
      </c>
      <c r="V35" s="90"/>
      <c r="W35" s="90">
        <v>-1.1639360000000001</v>
      </c>
      <c r="X35" s="68"/>
    </row>
    <row r="36" spans="2:29" x14ac:dyDescent="0.5">
      <c r="B36" s="264" t="s">
        <v>63</v>
      </c>
      <c r="C36" s="100" t="s">
        <v>31</v>
      </c>
      <c r="D36" s="27" t="s">
        <v>32</v>
      </c>
      <c r="E36" s="98">
        <v>1.4</v>
      </c>
      <c r="F36" s="47"/>
      <c r="G36" s="98">
        <v>1.5</v>
      </c>
      <c r="H36" s="47"/>
      <c r="I36" s="27">
        <v>1.7</v>
      </c>
      <c r="J36" s="98"/>
      <c r="K36" s="98">
        <v>1.8</v>
      </c>
      <c r="L36" s="98"/>
      <c r="M36" s="90">
        <v>2.2999999999999998</v>
      </c>
      <c r="N36" s="98"/>
      <c r="O36" s="90">
        <v>1.5</v>
      </c>
      <c r="P36" s="98"/>
      <c r="Q36" s="90">
        <v>2.9</v>
      </c>
      <c r="R36" s="98"/>
      <c r="S36" s="90">
        <v>3.2</v>
      </c>
      <c r="T36" s="98"/>
      <c r="U36" s="90">
        <v>-0.1</v>
      </c>
      <c r="V36" s="98"/>
      <c r="W36" s="90" t="s">
        <v>34</v>
      </c>
      <c r="X36" s="130"/>
      <c r="Y36" s="90"/>
      <c r="Z36" s="98"/>
      <c r="AB36" s="4"/>
      <c r="AC36" s="17"/>
    </row>
    <row r="37" spans="2:29" x14ac:dyDescent="0.5">
      <c r="B37" s="67" t="s">
        <v>64</v>
      </c>
      <c r="C37" s="100" t="s">
        <v>36</v>
      </c>
      <c r="D37" s="27"/>
      <c r="E37" s="98">
        <v>1.06</v>
      </c>
      <c r="F37" s="90"/>
      <c r="G37" s="90" t="s">
        <v>34</v>
      </c>
      <c r="H37" s="90"/>
      <c r="I37" s="98" t="s">
        <v>34</v>
      </c>
      <c r="J37" s="90"/>
      <c r="K37" s="90" t="s">
        <v>34</v>
      </c>
      <c r="L37" s="98"/>
      <c r="M37" s="98" t="s">
        <v>34</v>
      </c>
      <c r="N37" s="90"/>
      <c r="O37" s="98" t="s">
        <v>34</v>
      </c>
      <c r="P37" s="90"/>
      <c r="Q37" s="98" t="s">
        <v>34</v>
      </c>
      <c r="R37" s="90"/>
      <c r="S37" s="98" t="s">
        <v>34</v>
      </c>
      <c r="T37" s="90"/>
      <c r="U37" s="98" t="s">
        <v>34</v>
      </c>
      <c r="V37" s="90"/>
      <c r="W37" s="90" t="s">
        <v>34</v>
      </c>
      <c r="X37" s="255"/>
      <c r="Y37" s="17"/>
    </row>
    <row r="38" spans="2:29" x14ac:dyDescent="0.5">
      <c r="B38" s="67" t="s">
        <v>65</v>
      </c>
      <c r="C38" s="100" t="s">
        <v>48</v>
      </c>
      <c r="D38" s="27"/>
      <c r="E38" s="98">
        <v>1.3</v>
      </c>
      <c r="F38" s="90"/>
      <c r="G38" s="90" t="s">
        <v>34</v>
      </c>
      <c r="H38" s="27"/>
      <c r="I38" s="98" t="s">
        <v>34</v>
      </c>
      <c r="J38" s="27"/>
      <c r="K38" s="90" t="s">
        <v>34</v>
      </c>
      <c r="L38" s="27"/>
      <c r="M38" s="98" t="s">
        <v>34</v>
      </c>
      <c r="N38" s="27"/>
      <c r="O38" s="98" t="s">
        <v>34</v>
      </c>
      <c r="P38" s="98"/>
      <c r="Q38" s="98" t="s">
        <v>34</v>
      </c>
      <c r="R38" s="98"/>
      <c r="S38" s="98" t="s">
        <v>34</v>
      </c>
      <c r="T38" s="98"/>
      <c r="U38" s="98" t="s">
        <v>34</v>
      </c>
      <c r="V38" s="90"/>
      <c r="W38" s="90" t="s">
        <v>34</v>
      </c>
      <c r="X38" s="80"/>
    </row>
    <row r="39" spans="2:29" x14ac:dyDescent="0.5">
      <c r="B39" s="69"/>
      <c r="C39" s="35"/>
      <c r="D39" s="36"/>
      <c r="E39" s="36"/>
      <c r="F39" s="36"/>
      <c r="G39" s="36"/>
      <c r="H39" s="36"/>
      <c r="I39" s="35"/>
      <c r="J39" s="36"/>
      <c r="K39" s="35"/>
      <c r="L39" s="36"/>
      <c r="M39" s="35"/>
      <c r="N39" s="36"/>
      <c r="O39" s="35"/>
      <c r="P39" s="36"/>
      <c r="Q39" s="35"/>
      <c r="R39" s="36"/>
      <c r="S39" s="23"/>
      <c r="T39" s="36"/>
      <c r="U39" s="35"/>
      <c r="V39" s="36"/>
      <c r="W39" s="36"/>
      <c r="X39" s="58"/>
    </row>
    <row r="40" spans="2:29" x14ac:dyDescent="0.5">
      <c r="B40" s="103" t="s">
        <v>66</v>
      </c>
      <c r="C40" s="34"/>
      <c r="D40" s="104"/>
      <c r="E40" s="104"/>
      <c r="F40" s="104"/>
      <c r="G40" s="104"/>
      <c r="H40" s="104"/>
      <c r="I40" s="34"/>
      <c r="J40" s="104"/>
      <c r="K40" s="34"/>
      <c r="L40" s="104"/>
      <c r="M40" s="34"/>
      <c r="N40" s="104"/>
      <c r="O40" s="34"/>
      <c r="P40" s="104"/>
      <c r="Q40" s="34"/>
      <c r="R40" s="104"/>
      <c r="S40" s="34"/>
      <c r="T40" s="104"/>
      <c r="U40" s="34"/>
      <c r="V40" s="104"/>
      <c r="W40" s="104"/>
      <c r="X40" s="56"/>
    </row>
    <row r="41" spans="2:29" x14ac:dyDescent="0.5">
      <c r="B41" s="67"/>
      <c r="C41" s="18"/>
      <c r="D41" s="19"/>
      <c r="E41" s="23"/>
      <c r="F41" s="23"/>
      <c r="G41" s="23"/>
      <c r="H41" s="23"/>
      <c r="I41" s="23"/>
      <c r="J41" s="23"/>
      <c r="K41" s="23"/>
      <c r="L41" s="23"/>
      <c r="M41" s="23"/>
      <c r="N41" s="23"/>
      <c r="O41" s="23"/>
      <c r="P41" s="23"/>
      <c r="Q41" s="23"/>
      <c r="R41" s="23"/>
      <c r="S41" s="23"/>
      <c r="T41" s="23"/>
      <c r="U41" s="23"/>
      <c r="V41" s="23"/>
      <c r="W41" s="23"/>
      <c r="X41" s="86"/>
    </row>
    <row r="42" spans="2:29" x14ac:dyDescent="0.5">
      <c r="B42" s="67" t="s">
        <v>67</v>
      </c>
      <c r="C42" s="24"/>
      <c r="D42" s="24"/>
      <c r="E42" s="98">
        <v>1.1201260587609252</v>
      </c>
      <c r="F42" s="98"/>
      <c r="G42" s="98">
        <v>1.0710992699715896</v>
      </c>
      <c r="H42" s="98"/>
      <c r="I42" s="98">
        <v>1.4934453557510465</v>
      </c>
      <c r="J42" s="98"/>
      <c r="K42" s="98">
        <v>1.8909397557944947</v>
      </c>
      <c r="L42" s="98"/>
      <c r="M42" s="98">
        <v>1.1886214194694245</v>
      </c>
      <c r="N42" s="98"/>
      <c r="O42" s="98">
        <v>1.1578959242064979</v>
      </c>
      <c r="P42" s="98"/>
      <c r="Q42" s="98">
        <v>1.5844702412855241</v>
      </c>
      <c r="R42" s="98"/>
      <c r="S42" s="98">
        <v>1.6578237348761724</v>
      </c>
      <c r="T42" s="98"/>
      <c r="U42" s="98">
        <v>-0.24589691526050375</v>
      </c>
      <c r="V42" s="98"/>
      <c r="W42" s="90">
        <v>-0.37702465212618741</v>
      </c>
      <c r="X42" s="55"/>
    </row>
    <row r="43" spans="2:29" x14ac:dyDescent="0.5">
      <c r="B43" s="67" t="s">
        <v>68</v>
      </c>
      <c r="C43" s="24"/>
      <c r="D43" s="24"/>
      <c r="E43" s="98">
        <v>1.1551428131413877</v>
      </c>
      <c r="F43" s="98"/>
      <c r="G43" s="90">
        <v>1.1665937226249981</v>
      </c>
      <c r="H43" s="98"/>
      <c r="I43" s="98">
        <v>1.4664450551015342</v>
      </c>
      <c r="J43" s="98"/>
      <c r="K43" s="90">
        <v>2.0496893247789587</v>
      </c>
      <c r="L43" s="98"/>
      <c r="M43" s="98">
        <v>1.4950092858413266</v>
      </c>
      <c r="N43" s="98"/>
      <c r="O43" s="98">
        <v>1.2441247430710356</v>
      </c>
      <c r="P43" s="98"/>
      <c r="Q43" s="98">
        <v>1.6667508089793199</v>
      </c>
      <c r="R43" s="98"/>
      <c r="S43" s="98">
        <v>1.9143066212516742</v>
      </c>
      <c r="T43" s="98"/>
      <c r="U43" s="98">
        <v>-0.16042809273556735</v>
      </c>
      <c r="V43" s="98"/>
      <c r="W43" s="90">
        <v>0.40988669574762526</v>
      </c>
      <c r="X43" s="55"/>
    </row>
    <row r="44" spans="2:29" x14ac:dyDescent="0.5">
      <c r="B44" s="67" t="s">
        <v>69</v>
      </c>
      <c r="C44" s="24"/>
      <c r="D44" s="24"/>
      <c r="E44" s="98">
        <v>1.1544366206387864</v>
      </c>
      <c r="F44" s="98"/>
      <c r="G44" s="98">
        <v>0.97475724557724297</v>
      </c>
      <c r="H44" s="27"/>
      <c r="I44" s="98">
        <v>1.5316545167435855</v>
      </c>
      <c r="J44" s="27"/>
      <c r="K44" s="98">
        <v>2.1308321615635113</v>
      </c>
      <c r="L44" s="27"/>
      <c r="M44" s="98">
        <v>1.5695623097023941</v>
      </c>
      <c r="N44" s="27"/>
      <c r="O44" s="98">
        <v>1.1566687870713737</v>
      </c>
      <c r="P44" s="98"/>
      <c r="Q44" s="98">
        <v>1.4607073494753875</v>
      </c>
      <c r="R44" s="98"/>
      <c r="S44" s="98">
        <v>1.6126816286713102</v>
      </c>
      <c r="T44" s="98"/>
      <c r="U44" s="98">
        <v>-7.9021863990040755E-2</v>
      </c>
      <c r="V44" s="98"/>
      <c r="W44" s="90" t="s">
        <v>34</v>
      </c>
      <c r="X44" s="86"/>
    </row>
    <row r="45" spans="2:29" x14ac:dyDescent="0.5">
      <c r="B45" s="69"/>
      <c r="C45" s="35"/>
      <c r="D45" s="36"/>
      <c r="E45" s="270"/>
      <c r="F45" s="270"/>
      <c r="G45" s="270"/>
      <c r="H45" s="270"/>
      <c r="I45" s="270"/>
      <c r="J45" s="270"/>
      <c r="K45" s="270"/>
      <c r="L45" s="270"/>
      <c r="M45" s="270"/>
      <c r="N45" s="270"/>
      <c r="O45" s="270"/>
      <c r="P45" s="270"/>
      <c r="Q45" s="270"/>
      <c r="R45" s="270"/>
      <c r="S45" s="270"/>
      <c r="T45" s="270"/>
      <c r="U45" s="270"/>
      <c r="V45" s="270"/>
      <c r="W45" s="270"/>
      <c r="X45" s="58"/>
    </row>
    <row r="46" spans="2:29" x14ac:dyDescent="0.5">
      <c r="B46" s="103" t="s">
        <v>70</v>
      </c>
      <c r="C46" s="34"/>
      <c r="D46" s="104"/>
      <c r="E46" s="37"/>
      <c r="F46" s="37"/>
      <c r="G46" s="37"/>
      <c r="H46" s="37"/>
      <c r="I46" s="37"/>
      <c r="J46" s="37"/>
      <c r="K46" s="37"/>
      <c r="L46" s="37"/>
      <c r="M46" s="37"/>
      <c r="N46" s="37"/>
      <c r="O46" s="37"/>
      <c r="P46" s="37"/>
      <c r="Q46" s="37"/>
      <c r="R46" s="37"/>
      <c r="S46" s="37"/>
      <c r="T46" s="37"/>
      <c r="U46" s="37"/>
      <c r="V46" s="37"/>
      <c r="W46" s="37"/>
      <c r="X46" s="56"/>
    </row>
    <row r="47" spans="2:29" x14ac:dyDescent="0.5">
      <c r="B47" s="67"/>
      <c r="C47" s="18"/>
      <c r="D47" s="19"/>
      <c r="E47" s="23"/>
      <c r="F47" s="23"/>
      <c r="G47" s="23"/>
      <c r="H47" s="23"/>
      <c r="I47" s="23"/>
      <c r="J47" s="23"/>
      <c r="K47" s="23"/>
      <c r="L47" s="23"/>
      <c r="M47" s="23"/>
      <c r="N47" s="23"/>
      <c r="O47" s="23"/>
      <c r="P47" s="23"/>
      <c r="Q47" s="23"/>
      <c r="R47" s="23"/>
      <c r="S47" s="23"/>
      <c r="T47" s="23"/>
      <c r="U47" s="23"/>
      <c r="V47" s="23"/>
      <c r="W47" s="23"/>
      <c r="X47" s="55"/>
    </row>
    <row r="48" spans="2:29" x14ac:dyDescent="0.5">
      <c r="B48" s="67" t="s">
        <v>12</v>
      </c>
      <c r="C48" s="18"/>
      <c r="D48" s="24"/>
      <c r="E48" s="98">
        <v>1.4</v>
      </c>
      <c r="F48" s="98"/>
      <c r="G48" s="90">
        <v>2.4</v>
      </c>
      <c r="H48" s="98"/>
      <c r="I48" s="98">
        <v>2.2999999999999998</v>
      </c>
      <c r="J48" s="98"/>
      <c r="K48" s="90">
        <v>3.5</v>
      </c>
      <c r="L48" s="98"/>
      <c r="M48" s="98">
        <v>2.6</v>
      </c>
      <c r="N48" s="98"/>
      <c r="O48" s="98">
        <v>2</v>
      </c>
      <c r="P48" s="98"/>
      <c r="Q48" s="98">
        <v>4.8</v>
      </c>
      <c r="R48" s="98"/>
      <c r="S48" s="98">
        <v>6</v>
      </c>
      <c r="T48" s="98"/>
      <c r="U48" s="98">
        <v>0.35993028318761328</v>
      </c>
      <c r="V48" s="98"/>
      <c r="W48" s="90">
        <v>0.40988669574762526</v>
      </c>
      <c r="X48" s="55"/>
    </row>
    <row r="49" spans="2:26" x14ac:dyDescent="0.5">
      <c r="B49" s="67" t="s">
        <v>11</v>
      </c>
      <c r="C49" s="18"/>
      <c r="D49" s="24"/>
      <c r="E49" s="98">
        <v>0.9</v>
      </c>
      <c r="F49" s="98"/>
      <c r="G49" s="90">
        <v>0.5</v>
      </c>
      <c r="H49" s="98"/>
      <c r="I49" s="98">
        <v>0.3876</v>
      </c>
      <c r="J49" s="98"/>
      <c r="K49" s="98">
        <v>-0.1</v>
      </c>
      <c r="L49" s="98"/>
      <c r="M49" s="98">
        <v>-0.3</v>
      </c>
      <c r="N49" s="98"/>
      <c r="O49" s="98">
        <v>0.52640089999999995</v>
      </c>
      <c r="P49" s="98"/>
      <c r="Q49" s="98">
        <v>0.5</v>
      </c>
      <c r="R49" s="98"/>
      <c r="S49" s="98">
        <v>-0.24381800000000001</v>
      </c>
      <c r="T49" s="98"/>
      <c r="U49" s="98">
        <v>-2.8</v>
      </c>
      <c r="V49" s="98"/>
      <c r="W49" s="90">
        <v>-1.1639360000000001</v>
      </c>
      <c r="X49" s="55"/>
    </row>
    <row r="50" spans="2:26" x14ac:dyDescent="0.5">
      <c r="B50" s="67" t="s">
        <v>71</v>
      </c>
      <c r="C50" s="18"/>
      <c r="D50" s="24"/>
      <c r="E50" s="98">
        <v>1.1044019126396349</v>
      </c>
      <c r="F50" s="98"/>
      <c r="G50" s="98">
        <v>0.95395199999999991</v>
      </c>
      <c r="H50" s="27"/>
      <c r="I50" s="98">
        <v>1.6548128127999933</v>
      </c>
      <c r="J50" s="27"/>
      <c r="K50" s="90">
        <v>1.9052167384181251</v>
      </c>
      <c r="L50" s="27"/>
      <c r="M50" s="98">
        <v>1.5234048571787886</v>
      </c>
      <c r="N50" s="27"/>
      <c r="O50" s="98">
        <v>1.1828000000000001</v>
      </c>
      <c r="P50" s="98"/>
      <c r="Q50" s="98">
        <v>1.3281807407406081</v>
      </c>
      <c r="R50" s="98"/>
      <c r="S50" s="98">
        <v>1.4127184135907491</v>
      </c>
      <c r="T50" s="98"/>
      <c r="U50" s="98">
        <v>-0.1</v>
      </c>
      <c r="V50" s="98"/>
      <c r="W50" s="90">
        <v>-0.37702465212618741</v>
      </c>
      <c r="X50" s="55"/>
    </row>
    <row r="51" spans="2:26" x14ac:dyDescent="0.5">
      <c r="B51" s="75"/>
      <c r="C51" s="38"/>
      <c r="D51" s="39"/>
      <c r="E51" s="40"/>
      <c r="F51" s="40"/>
      <c r="G51" s="40"/>
      <c r="H51" s="40"/>
      <c r="I51" s="52"/>
      <c r="J51" s="40"/>
      <c r="K51" s="40"/>
      <c r="L51" s="40"/>
      <c r="M51" s="52"/>
      <c r="N51" s="40"/>
      <c r="O51" s="52"/>
      <c r="P51" s="40"/>
      <c r="Q51" s="52"/>
      <c r="R51" s="40"/>
      <c r="S51" s="52"/>
      <c r="T51" s="40"/>
      <c r="U51" s="40"/>
      <c r="V51" s="40"/>
      <c r="W51" s="52"/>
      <c r="X51" s="87"/>
    </row>
    <row r="52" spans="2:26" x14ac:dyDescent="0.5">
      <c r="B52" s="320" t="s">
        <v>72</v>
      </c>
      <c r="C52" s="216" t="s">
        <v>73</v>
      </c>
      <c r="D52" s="321"/>
      <c r="E52" s="315">
        <v>1.6</v>
      </c>
      <c r="F52" s="315"/>
      <c r="G52" s="315">
        <v>1.5</v>
      </c>
      <c r="H52" s="315"/>
      <c r="I52" s="315">
        <v>1.7</v>
      </c>
      <c r="J52" s="315"/>
      <c r="K52" s="315">
        <v>2.7</v>
      </c>
      <c r="L52" s="315"/>
      <c r="M52" s="315">
        <v>0.4</v>
      </c>
      <c r="N52" s="315"/>
      <c r="O52" s="315">
        <v>1.8</v>
      </c>
      <c r="P52" s="315"/>
      <c r="Q52" s="315">
        <v>0.4</v>
      </c>
      <c r="R52" s="315"/>
      <c r="S52" s="315">
        <v>1.1000000000000001</v>
      </c>
      <c r="T52" s="315"/>
      <c r="U52" s="315" t="s">
        <v>34</v>
      </c>
      <c r="V52" s="315"/>
      <c r="W52" s="315" t="s">
        <v>34</v>
      </c>
      <c r="X52" s="97"/>
    </row>
    <row r="53" spans="2:26" x14ac:dyDescent="0.5">
      <c r="B53" s="107"/>
      <c r="C53" s="108"/>
      <c r="D53" s="109"/>
      <c r="E53" s="108"/>
      <c r="F53" s="109"/>
      <c r="G53" s="108"/>
      <c r="H53" s="109"/>
      <c r="I53" s="108"/>
      <c r="J53" s="109"/>
      <c r="K53" s="108"/>
      <c r="L53" s="109"/>
      <c r="M53" s="108"/>
      <c r="N53" s="109"/>
      <c r="O53" s="108"/>
      <c r="P53" s="109"/>
      <c r="Q53" s="108"/>
      <c r="R53" s="109"/>
      <c r="S53" s="108"/>
      <c r="T53" s="109"/>
      <c r="U53" s="108"/>
      <c r="V53" s="109"/>
      <c r="W53" s="109"/>
      <c r="X53" s="110"/>
    </row>
    <row r="54" spans="2:26" x14ac:dyDescent="0.5">
      <c r="E54" s="256"/>
    </row>
    <row r="55" spans="2:26" x14ac:dyDescent="0.5">
      <c r="C55" s="14"/>
      <c r="E55" s="13"/>
      <c r="F55" s="13"/>
      <c r="G55" s="13"/>
      <c r="H55" s="13"/>
      <c r="I55" s="13"/>
      <c r="J55" s="13"/>
      <c r="K55" s="13"/>
      <c r="L55" s="13"/>
      <c r="M55" s="13"/>
      <c r="N55" s="13"/>
      <c r="O55" s="13"/>
      <c r="P55" s="13"/>
      <c r="Q55" s="13"/>
      <c r="R55" s="13"/>
      <c r="S55" s="13"/>
      <c r="T55" s="13"/>
      <c r="U55" s="13"/>
      <c r="V55" s="13"/>
      <c r="W55" s="13"/>
      <c r="Y55" s="12"/>
      <c r="Z55" s="12"/>
    </row>
    <row r="56" spans="2:26" x14ac:dyDescent="0.5">
      <c r="C56" s="14"/>
      <c r="E56" s="13"/>
      <c r="F56" s="13"/>
      <c r="G56" s="13"/>
      <c r="H56" s="13"/>
      <c r="I56" s="13"/>
      <c r="J56" s="13"/>
      <c r="K56" s="13"/>
      <c r="L56" s="13"/>
      <c r="M56" s="13"/>
      <c r="N56" s="13"/>
      <c r="O56" s="13"/>
      <c r="P56" s="13"/>
      <c r="Q56" s="13"/>
      <c r="R56" s="13"/>
      <c r="S56" s="13"/>
      <c r="T56" s="13"/>
      <c r="U56" s="13"/>
      <c r="V56" s="13"/>
      <c r="W56" s="13"/>
      <c r="Y56" s="12"/>
      <c r="Z56" s="12"/>
    </row>
    <row r="57" spans="2:26" x14ac:dyDescent="0.5">
      <c r="C57" s="14"/>
      <c r="E57" s="13"/>
      <c r="F57" s="13"/>
      <c r="G57" s="13"/>
      <c r="H57" s="13"/>
      <c r="I57" s="13"/>
      <c r="J57" s="13"/>
      <c r="K57" s="13"/>
      <c r="L57" s="13"/>
      <c r="M57" s="13"/>
      <c r="N57" s="13"/>
      <c r="O57" s="13"/>
      <c r="P57" s="13"/>
      <c r="Q57" s="13"/>
      <c r="R57" s="13"/>
      <c r="S57" s="13"/>
      <c r="T57" s="13"/>
      <c r="U57" s="13"/>
      <c r="V57" s="13"/>
      <c r="W57" s="13"/>
      <c r="Y57" s="12"/>
      <c r="Z57" s="12"/>
    </row>
    <row r="58" spans="2:26" x14ac:dyDescent="0.5">
      <c r="C58" s="14"/>
      <c r="E58" s="14"/>
      <c r="G58" s="14"/>
      <c r="I58" s="14"/>
      <c r="K58" s="14"/>
      <c r="M58" s="14"/>
      <c r="O58" s="14"/>
      <c r="Q58" s="14"/>
      <c r="S58" s="14"/>
      <c r="U58" s="14"/>
      <c r="Y58" s="14"/>
      <c r="Z58" s="14"/>
    </row>
    <row r="59" spans="2:26" x14ac:dyDescent="0.5">
      <c r="C59" s="14"/>
      <c r="E59" s="14"/>
      <c r="G59" s="14"/>
      <c r="I59" s="14"/>
      <c r="K59" s="14"/>
      <c r="M59" s="14"/>
      <c r="O59" s="14"/>
      <c r="Q59" s="14"/>
      <c r="S59" s="14"/>
      <c r="U59" s="14"/>
      <c r="Y59" s="14"/>
      <c r="Z59" s="14"/>
    </row>
    <row r="60" spans="2:26" x14ac:dyDescent="0.5">
      <c r="C60" s="14"/>
      <c r="E60" s="14"/>
      <c r="G60" s="14"/>
      <c r="I60" s="14"/>
      <c r="K60" s="14"/>
      <c r="M60" s="14"/>
      <c r="O60" s="14"/>
      <c r="Q60" s="14"/>
      <c r="S60" s="14"/>
      <c r="U60" s="14"/>
      <c r="Y60" s="14"/>
      <c r="Z60" s="14"/>
    </row>
    <row r="61" spans="2:26" x14ac:dyDescent="0.5">
      <c r="C61" s="14"/>
      <c r="E61" s="13"/>
      <c r="F61" s="13"/>
      <c r="G61" s="13"/>
      <c r="H61" s="13"/>
      <c r="I61" s="13"/>
      <c r="J61" s="13"/>
      <c r="K61" s="13"/>
      <c r="L61" s="13"/>
      <c r="M61" s="13"/>
      <c r="N61" s="13"/>
      <c r="O61" s="13"/>
      <c r="P61" s="13"/>
      <c r="Q61" s="13"/>
      <c r="R61" s="13"/>
      <c r="S61" s="13"/>
      <c r="T61" s="13"/>
      <c r="U61" s="13"/>
      <c r="V61" s="13"/>
      <c r="W61" s="13"/>
      <c r="Y61" s="12"/>
      <c r="Z61" s="12"/>
    </row>
    <row r="62" spans="2:26" x14ac:dyDescent="0.5">
      <c r="C62" s="14"/>
      <c r="E62" s="13"/>
      <c r="F62" s="13"/>
      <c r="G62" s="13"/>
      <c r="H62" s="13"/>
      <c r="I62" s="13"/>
      <c r="J62" s="13"/>
      <c r="K62" s="13"/>
      <c r="L62" s="13"/>
      <c r="M62" s="13"/>
      <c r="N62" s="13"/>
      <c r="O62" s="13"/>
      <c r="P62" s="13"/>
      <c r="Q62" s="13"/>
      <c r="R62" s="13"/>
      <c r="S62" s="13"/>
      <c r="T62" s="13"/>
      <c r="U62" s="13"/>
      <c r="V62" s="13"/>
      <c r="W62" s="13"/>
      <c r="Y62" s="12"/>
      <c r="Z62" s="12"/>
    </row>
    <row r="63" spans="2:26" x14ac:dyDescent="0.5">
      <c r="C63" s="14"/>
      <c r="E63" s="13"/>
      <c r="F63" s="13"/>
      <c r="G63" s="13"/>
      <c r="H63" s="13"/>
      <c r="I63" s="13"/>
      <c r="J63" s="13"/>
      <c r="K63" s="13"/>
      <c r="L63" s="13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Y63" s="12"/>
      <c r="Z63" s="12"/>
    </row>
    <row r="64" spans="2:26" x14ac:dyDescent="0.5">
      <c r="C64" s="14"/>
      <c r="E64" s="14"/>
      <c r="G64" s="14"/>
      <c r="I64" s="14"/>
      <c r="K64" s="14"/>
      <c r="M64" s="14"/>
      <c r="O64" s="14"/>
      <c r="Q64" s="14"/>
      <c r="S64" s="14"/>
      <c r="U64" s="14"/>
      <c r="Y64" s="14"/>
      <c r="Z64" s="14"/>
    </row>
    <row r="65" spans="3:26" x14ac:dyDescent="0.5">
      <c r="C65" s="14"/>
      <c r="E65" s="14"/>
      <c r="G65" s="14"/>
      <c r="I65" s="14"/>
      <c r="K65" s="14"/>
      <c r="M65" s="14"/>
      <c r="O65" s="14"/>
      <c r="Q65" s="14"/>
      <c r="S65" s="14"/>
      <c r="U65" s="14"/>
      <c r="Y65" s="16"/>
      <c r="Z65" s="16"/>
    </row>
    <row r="66" spans="3:26" x14ac:dyDescent="0.5">
      <c r="C66" s="14"/>
      <c r="E66" s="14"/>
      <c r="G66" s="14"/>
      <c r="I66" s="14"/>
      <c r="K66" s="14"/>
      <c r="M66" s="14"/>
      <c r="O66" s="14"/>
      <c r="Q66" s="14"/>
      <c r="S66" s="14"/>
      <c r="U66" s="14"/>
      <c r="Y66" s="16"/>
      <c r="Z66" s="16"/>
    </row>
    <row r="67" spans="3:26" x14ac:dyDescent="0.5">
      <c r="C67" s="14"/>
      <c r="E67" s="14"/>
      <c r="G67" s="14"/>
      <c r="I67" s="14"/>
      <c r="K67" s="14"/>
      <c r="M67" s="14"/>
      <c r="O67" s="14"/>
      <c r="Q67" s="14"/>
      <c r="S67" s="14"/>
      <c r="U67" s="14"/>
      <c r="Y67" s="16"/>
      <c r="Z67" s="16"/>
    </row>
    <row r="68" spans="3:26" x14ac:dyDescent="0.5">
      <c r="C68" s="14"/>
      <c r="E68" s="14"/>
      <c r="G68" s="14"/>
      <c r="I68" s="14"/>
      <c r="K68" s="14"/>
      <c r="M68" s="14"/>
      <c r="O68" s="14"/>
      <c r="Q68" s="14"/>
      <c r="S68" s="14"/>
      <c r="U68" s="14"/>
      <c r="Y68" s="16"/>
      <c r="Z68" s="16"/>
    </row>
    <row r="69" spans="3:26" x14ac:dyDescent="0.5">
      <c r="C69" s="14"/>
      <c r="E69" s="14"/>
      <c r="G69" s="14"/>
      <c r="I69" s="14"/>
      <c r="K69" s="14"/>
      <c r="M69" s="14"/>
      <c r="O69" s="14"/>
      <c r="Q69" s="14"/>
      <c r="S69" s="14"/>
      <c r="U69" s="14"/>
      <c r="Y69" s="16"/>
      <c r="Z69" s="16"/>
    </row>
    <row r="70" spans="3:26" x14ac:dyDescent="0.5">
      <c r="C70" s="14"/>
      <c r="E70" s="14"/>
      <c r="G70" s="14"/>
      <c r="I70" s="14"/>
      <c r="K70" s="14"/>
      <c r="M70" s="14"/>
      <c r="O70" s="14"/>
      <c r="Q70" s="14"/>
      <c r="S70" s="14"/>
      <c r="U70" s="14"/>
      <c r="Y70" s="16"/>
      <c r="Z70" s="16"/>
    </row>
    <row r="71" spans="3:26" x14ac:dyDescent="0.5">
      <c r="C71" s="14"/>
      <c r="E71" s="14"/>
      <c r="G71" s="14"/>
      <c r="I71" s="14"/>
      <c r="K71" s="14"/>
      <c r="M71" s="14"/>
      <c r="O71" s="14"/>
      <c r="Q71" s="14"/>
      <c r="S71" s="14"/>
      <c r="U71" s="14"/>
      <c r="Y71" s="16"/>
      <c r="Z71" s="16"/>
    </row>
    <row r="72" spans="3:26" x14ac:dyDescent="0.5">
      <c r="C72" s="14"/>
      <c r="E72" s="14"/>
      <c r="G72" s="14"/>
      <c r="I72" s="14"/>
      <c r="K72" s="14"/>
      <c r="M72" s="14"/>
      <c r="O72" s="14"/>
      <c r="Q72" s="14"/>
      <c r="S72" s="14"/>
      <c r="U72" s="14"/>
      <c r="Y72" s="16"/>
      <c r="Z72" s="16"/>
    </row>
    <row r="73" spans="3:26" x14ac:dyDescent="0.5">
      <c r="C73" s="14"/>
      <c r="E73" s="14"/>
      <c r="G73" s="14"/>
      <c r="I73" s="14"/>
      <c r="K73" s="14"/>
      <c r="M73" s="14"/>
      <c r="O73" s="14"/>
      <c r="Q73" s="14"/>
      <c r="S73" s="14"/>
      <c r="U73" s="14"/>
      <c r="Y73" s="16"/>
      <c r="Z73" s="16"/>
    </row>
    <row r="74" spans="3:26" x14ac:dyDescent="0.5">
      <c r="C74" s="14"/>
      <c r="E74" s="14"/>
      <c r="G74" s="14"/>
      <c r="I74" s="14"/>
      <c r="K74" s="14"/>
      <c r="M74" s="14"/>
      <c r="O74" s="14"/>
      <c r="Q74" s="14"/>
      <c r="S74" s="14"/>
      <c r="U74" s="14"/>
    </row>
  </sheetData>
  <mergeCells count="12">
    <mergeCell ref="W3:X6"/>
    <mergeCell ref="B1:V1"/>
    <mergeCell ref="B2:V2"/>
    <mergeCell ref="E3:F6"/>
    <mergeCell ref="G3:H6"/>
    <mergeCell ref="I3:J6"/>
    <mergeCell ref="K3:L6"/>
    <mergeCell ref="M3:N6"/>
    <mergeCell ref="O3:P6"/>
    <mergeCell ref="Q3:R6"/>
    <mergeCell ref="S3:T6"/>
    <mergeCell ref="U3:V6"/>
  </mergeCells>
  <phoneticPr fontId="18" type="noConversion"/>
  <printOptions horizontalCentered="1"/>
  <pageMargins left="0.7" right="0.7" top="0.75" bottom="0.75" header="0.3" footer="0.3"/>
  <pageSetup paperSize="9" scale="57" orientation="portrait" r:id="rId1"/>
  <headerFooter scaleWithDoc="0" alignWithMargins="0">
    <oddFooter>&amp;L&amp;"Humnst777 Cn BT,Bold"&amp;12Forecasts for the UK economy&amp;C&amp;"Humnst777 Cn BT,Bold"&amp;12August 2026&amp;R&amp;"Humnst777 Cn BT,Bold"&amp;12 7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codeName="Sheet41">
    <tabColor rgb="FFFFFF00"/>
    <pageSetUpPr fitToPage="1"/>
  </sheetPr>
  <dimension ref="B1:AC73"/>
  <sheetViews>
    <sheetView topLeftCell="A33" zoomScale="85" zoomScaleNormal="85" zoomScalePageLayoutView="65" workbookViewId="0">
      <selection activeCell="AD65" sqref="AD65"/>
    </sheetView>
  </sheetViews>
  <sheetFormatPr defaultColWidth="9" defaultRowHeight="16" x14ac:dyDescent="0.5"/>
  <cols>
    <col min="1" max="1" width="3" style="11" customWidth="1"/>
    <col min="2" max="2" width="40.54296875" style="16" customWidth="1"/>
    <col min="3" max="3" width="8.54296875" style="16" bestFit="1" customWidth="1"/>
    <col min="4" max="4" width="1.54296875" style="16" customWidth="1"/>
    <col min="5" max="5" width="7.81640625" style="16" customWidth="1"/>
    <col min="6" max="6" width="8.453125" style="14" bestFit="1" customWidth="1"/>
    <col min="7" max="7" width="8.1796875" style="16" bestFit="1" customWidth="1"/>
    <col min="8" max="8" width="3.1796875" style="16" customWidth="1"/>
    <col min="9" max="9" width="8.1796875" style="16" bestFit="1" customWidth="1"/>
    <col min="10" max="10" width="3.54296875" style="16" customWidth="1"/>
    <col min="11" max="11" width="9.54296875" style="16" bestFit="1" customWidth="1"/>
    <col min="12" max="12" width="3.54296875" style="16" customWidth="1"/>
    <col min="13" max="13" width="7.1796875" style="16" customWidth="1"/>
    <col min="14" max="14" width="3.54296875" style="16" customWidth="1"/>
    <col min="15" max="15" width="8.453125" style="16" customWidth="1"/>
    <col min="16" max="16" width="3.54296875" style="16" customWidth="1"/>
    <col min="17" max="17" width="8.1796875" style="16" customWidth="1"/>
    <col min="18" max="18" width="4.1796875" style="16" customWidth="1"/>
    <col min="19" max="19" width="7.54296875" style="16" customWidth="1"/>
    <col min="20" max="20" width="3.54296875" style="16" customWidth="1"/>
    <col min="21" max="21" width="3.54296875" style="11" customWidth="1"/>
    <col min="22" max="16384" width="9" style="11"/>
  </cols>
  <sheetData>
    <row r="1" spans="2:21" ht="15" customHeight="1" x14ac:dyDescent="0.5">
      <c r="B1" s="395"/>
      <c r="C1" s="395"/>
      <c r="D1" s="395"/>
      <c r="E1" s="395"/>
      <c r="F1" s="395"/>
      <c r="G1" s="395"/>
      <c r="H1" s="395"/>
      <c r="I1" s="395"/>
      <c r="J1" s="395"/>
      <c r="K1" s="395"/>
      <c r="L1" s="395"/>
      <c r="M1" s="395"/>
      <c r="N1" s="395"/>
      <c r="O1" s="395"/>
      <c r="P1" s="395"/>
      <c r="Q1" s="395"/>
      <c r="R1" s="395"/>
      <c r="S1" s="11"/>
    </row>
    <row r="2" spans="2:21" ht="25.5" customHeight="1" x14ac:dyDescent="0.5">
      <c r="B2" s="392" t="s">
        <v>2</v>
      </c>
      <c r="C2" s="403"/>
      <c r="D2" s="403"/>
      <c r="E2" s="403"/>
      <c r="F2" s="403"/>
      <c r="G2" s="403"/>
      <c r="H2" s="403"/>
      <c r="I2" s="403"/>
      <c r="J2" s="403"/>
      <c r="K2" s="403"/>
      <c r="L2" s="403"/>
      <c r="M2" s="403"/>
      <c r="N2" s="403"/>
      <c r="O2" s="403"/>
      <c r="P2" s="403"/>
      <c r="Q2" s="403"/>
      <c r="R2" s="403"/>
      <c r="S2" s="403"/>
      <c r="T2" s="404"/>
      <c r="U2" s="14"/>
    </row>
    <row r="3" spans="2:21" ht="72.75" customHeight="1" x14ac:dyDescent="0.7">
      <c r="B3" s="99"/>
      <c r="C3" s="54"/>
      <c r="D3" s="79"/>
      <c r="E3" s="393" t="s">
        <v>74</v>
      </c>
      <c r="F3" s="393"/>
      <c r="G3" s="387" t="s">
        <v>75</v>
      </c>
      <c r="H3" s="387"/>
      <c r="I3" s="387" t="s">
        <v>76</v>
      </c>
      <c r="J3" s="387"/>
      <c r="K3" s="387" t="s">
        <v>77</v>
      </c>
      <c r="L3" s="387"/>
      <c r="M3" s="387" t="s">
        <v>78</v>
      </c>
      <c r="N3" s="387"/>
      <c r="O3" s="387" t="s">
        <v>79</v>
      </c>
      <c r="P3" s="387"/>
      <c r="Q3" s="387" t="s">
        <v>80</v>
      </c>
      <c r="R3" s="387"/>
      <c r="S3" s="387" t="s">
        <v>81</v>
      </c>
      <c r="T3" s="389"/>
    </row>
    <row r="4" spans="2:21" ht="13.5" customHeight="1" x14ac:dyDescent="0.5">
      <c r="B4" s="76"/>
      <c r="C4" s="32"/>
      <c r="D4" s="33"/>
      <c r="E4" s="396"/>
      <c r="F4" s="396"/>
      <c r="G4" s="398"/>
      <c r="H4" s="398"/>
      <c r="I4" s="398"/>
      <c r="J4" s="398"/>
      <c r="K4" s="398"/>
      <c r="L4" s="398"/>
      <c r="M4" s="398"/>
      <c r="N4" s="398"/>
      <c r="O4" s="398"/>
      <c r="P4" s="398"/>
      <c r="Q4" s="398"/>
      <c r="R4" s="398"/>
      <c r="S4" s="398"/>
      <c r="T4" s="402"/>
    </row>
    <row r="5" spans="2:21" ht="13.5" customHeight="1" x14ac:dyDescent="0.5">
      <c r="B5" s="76" t="s">
        <v>26</v>
      </c>
      <c r="C5" s="32"/>
      <c r="D5" s="33"/>
      <c r="E5" s="396"/>
      <c r="F5" s="396"/>
      <c r="G5" s="398"/>
      <c r="H5" s="398"/>
      <c r="I5" s="398"/>
      <c r="J5" s="398"/>
      <c r="K5" s="398"/>
      <c r="L5" s="398"/>
      <c r="M5" s="398"/>
      <c r="N5" s="398"/>
      <c r="O5" s="398"/>
      <c r="P5" s="398"/>
      <c r="Q5" s="398"/>
      <c r="R5" s="398"/>
      <c r="S5" s="398"/>
      <c r="T5" s="402"/>
    </row>
    <row r="6" spans="2:21" ht="15" customHeight="1" x14ac:dyDescent="0.5">
      <c r="B6" s="76"/>
      <c r="C6" s="32"/>
      <c r="D6" s="33"/>
      <c r="E6" s="397"/>
      <c r="F6" s="397"/>
      <c r="G6" s="398"/>
      <c r="H6" s="398"/>
      <c r="I6" s="398"/>
      <c r="J6" s="398"/>
      <c r="K6" s="398"/>
      <c r="L6" s="398"/>
      <c r="M6" s="398"/>
      <c r="N6" s="398"/>
      <c r="O6" s="398"/>
      <c r="P6" s="398"/>
      <c r="Q6" s="398"/>
      <c r="R6" s="398"/>
      <c r="S6" s="398"/>
      <c r="T6" s="402"/>
    </row>
    <row r="7" spans="2:21" x14ac:dyDescent="0.5">
      <c r="B7" s="103" t="s">
        <v>27</v>
      </c>
      <c r="C7" s="34"/>
      <c r="D7" s="104"/>
      <c r="E7" s="34"/>
      <c r="F7" s="104"/>
      <c r="G7" s="34"/>
      <c r="H7" s="104"/>
      <c r="I7" s="34"/>
      <c r="J7" s="104"/>
      <c r="K7" s="34"/>
      <c r="L7" s="104"/>
      <c r="M7" s="34"/>
      <c r="N7" s="104"/>
      <c r="O7" s="34"/>
      <c r="P7" s="104"/>
      <c r="Q7" s="34"/>
      <c r="R7" s="104"/>
      <c r="S7" s="34"/>
      <c r="T7" s="81"/>
    </row>
    <row r="8" spans="2:21" x14ac:dyDescent="0.5">
      <c r="B8" s="67"/>
      <c r="C8" s="18"/>
      <c r="D8" s="27"/>
      <c r="E8" s="18"/>
      <c r="F8" s="19"/>
      <c r="G8" s="18"/>
      <c r="H8" s="19"/>
      <c r="I8" s="18"/>
      <c r="J8" s="19"/>
      <c r="K8" s="18"/>
      <c r="L8" s="19"/>
      <c r="M8" s="18"/>
      <c r="N8" s="19"/>
      <c r="O8" s="18"/>
      <c r="P8" s="18"/>
      <c r="Q8" s="18"/>
      <c r="R8" s="18"/>
      <c r="S8" s="18"/>
      <c r="T8" s="80"/>
    </row>
    <row r="9" spans="2:21" x14ac:dyDescent="0.5">
      <c r="B9" s="67" t="s">
        <v>30</v>
      </c>
      <c r="C9" s="100" t="s">
        <v>31</v>
      </c>
      <c r="D9" s="19" t="s">
        <v>32</v>
      </c>
      <c r="E9" s="98">
        <v>2.0616904212379383</v>
      </c>
      <c r="F9" s="90"/>
      <c r="G9" s="98">
        <v>3.350679295831549</v>
      </c>
      <c r="H9" s="90"/>
      <c r="I9" s="98" t="s">
        <v>34</v>
      </c>
      <c r="J9" s="90"/>
      <c r="K9" s="98" t="s">
        <v>34</v>
      </c>
      <c r="L9" s="90"/>
      <c r="M9" s="91">
        <v>3.75</v>
      </c>
      <c r="N9" s="90"/>
      <c r="O9" s="90">
        <v>85</v>
      </c>
      <c r="P9" s="90"/>
      <c r="Q9" s="90" t="s">
        <v>34</v>
      </c>
      <c r="R9" s="90"/>
      <c r="S9" s="90" t="s">
        <v>34</v>
      </c>
      <c r="T9" s="96"/>
    </row>
    <row r="10" spans="2:21" x14ac:dyDescent="0.5">
      <c r="B10" s="67" t="s">
        <v>35</v>
      </c>
      <c r="C10" s="100" t="s">
        <v>36</v>
      </c>
      <c r="D10" s="19"/>
      <c r="E10" s="98">
        <v>1.9</v>
      </c>
      <c r="F10" s="90"/>
      <c r="G10" s="98" t="s">
        <v>34</v>
      </c>
      <c r="H10" s="90"/>
      <c r="I10" s="98">
        <v>3.3</v>
      </c>
      <c r="J10" s="90"/>
      <c r="K10" s="98" t="s">
        <v>34</v>
      </c>
      <c r="L10" s="90"/>
      <c r="M10" s="91">
        <v>3</v>
      </c>
      <c r="N10" s="90"/>
      <c r="O10" s="90" t="s">
        <v>34</v>
      </c>
      <c r="P10" s="90"/>
      <c r="Q10" s="90" t="s">
        <v>34</v>
      </c>
      <c r="R10" s="90"/>
      <c r="S10" s="90">
        <v>6</v>
      </c>
      <c r="T10" s="96"/>
    </row>
    <row r="11" spans="2:21" x14ac:dyDescent="0.5">
      <c r="B11" s="67" t="s">
        <v>37</v>
      </c>
      <c r="C11" s="90" t="s">
        <v>38</v>
      </c>
      <c r="D11" s="19"/>
      <c r="E11" s="98" t="s">
        <v>34</v>
      </c>
      <c r="F11" s="90"/>
      <c r="G11" s="98" t="s">
        <v>34</v>
      </c>
      <c r="H11" s="90"/>
      <c r="I11" s="98" t="s">
        <v>34</v>
      </c>
      <c r="J11" s="98"/>
      <c r="K11" s="98" t="s">
        <v>34</v>
      </c>
      <c r="L11" s="90"/>
      <c r="M11" s="91" t="s">
        <v>34</v>
      </c>
      <c r="N11" s="90"/>
      <c r="O11" s="90" t="s">
        <v>34</v>
      </c>
      <c r="P11" s="90"/>
      <c r="Q11" s="90" t="s">
        <v>34</v>
      </c>
      <c r="R11" s="98"/>
      <c r="S11" s="90" t="s">
        <v>34</v>
      </c>
      <c r="T11" s="96"/>
    </row>
    <row r="12" spans="2:21" x14ac:dyDescent="0.5">
      <c r="B12" s="67" t="s">
        <v>39</v>
      </c>
      <c r="C12" s="100" t="s">
        <v>31</v>
      </c>
      <c r="D12" s="19" t="s">
        <v>32</v>
      </c>
      <c r="E12" s="98">
        <v>2.0489356517912212</v>
      </c>
      <c r="F12" s="90"/>
      <c r="G12" s="98">
        <v>3.3026492681808821</v>
      </c>
      <c r="H12" s="90"/>
      <c r="I12" s="98">
        <v>3.2835596558497304</v>
      </c>
      <c r="J12" s="98"/>
      <c r="K12" s="98">
        <v>81.107963960229682</v>
      </c>
      <c r="L12" s="90"/>
      <c r="M12" s="91">
        <v>3</v>
      </c>
      <c r="N12" s="90"/>
      <c r="O12" s="90">
        <v>60</v>
      </c>
      <c r="P12" s="90"/>
      <c r="Q12" s="90">
        <v>3.1120542601446295</v>
      </c>
      <c r="R12" s="90"/>
      <c r="S12" s="90">
        <v>3.5224158763931035</v>
      </c>
      <c r="T12" s="96"/>
    </row>
    <row r="13" spans="2:21" x14ac:dyDescent="0.5">
      <c r="B13" s="67" t="s">
        <v>40</v>
      </c>
      <c r="C13" s="100" t="s">
        <v>31</v>
      </c>
      <c r="D13" s="19" t="s">
        <v>32</v>
      </c>
      <c r="E13" s="98">
        <v>2.2000000000000002</v>
      </c>
      <c r="F13" s="90"/>
      <c r="G13" s="98">
        <v>3.3</v>
      </c>
      <c r="H13" s="90"/>
      <c r="I13" s="98" t="s">
        <v>34</v>
      </c>
      <c r="J13" s="98"/>
      <c r="K13" s="98" t="s">
        <v>34</v>
      </c>
      <c r="L13" s="90"/>
      <c r="M13" s="91">
        <v>3.25</v>
      </c>
      <c r="N13" s="90"/>
      <c r="O13" s="90" t="s">
        <v>34</v>
      </c>
      <c r="P13" s="90"/>
      <c r="Q13" s="90" t="s">
        <v>34</v>
      </c>
      <c r="R13" s="90"/>
      <c r="S13" s="90" t="s">
        <v>34</v>
      </c>
      <c r="T13" s="96"/>
    </row>
    <row r="14" spans="2:21" x14ac:dyDescent="0.5">
      <c r="B14" s="67" t="s">
        <v>41</v>
      </c>
      <c r="C14" s="100" t="s">
        <v>31</v>
      </c>
      <c r="D14" s="19" t="s">
        <v>32</v>
      </c>
      <c r="E14" s="98">
        <v>2.1</v>
      </c>
      <c r="F14" s="90"/>
      <c r="G14" s="98" t="s">
        <v>34</v>
      </c>
      <c r="H14" s="90"/>
      <c r="I14" s="98" t="s">
        <v>34</v>
      </c>
      <c r="J14" s="98"/>
      <c r="K14" s="98" t="s">
        <v>34</v>
      </c>
      <c r="L14" s="90"/>
      <c r="M14" s="91">
        <v>3.25</v>
      </c>
      <c r="N14" s="90"/>
      <c r="O14" s="90">
        <v>82</v>
      </c>
      <c r="P14" s="90"/>
      <c r="Q14" s="90">
        <v>4.3</v>
      </c>
      <c r="R14" s="90"/>
      <c r="S14" s="90" t="s">
        <v>34</v>
      </c>
      <c r="T14" s="96"/>
    </row>
    <row r="15" spans="2:21" x14ac:dyDescent="0.5">
      <c r="B15" s="67" t="s">
        <v>42</v>
      </c>
      <c r="C15" s="90" t="s">
        <v>31</v>
      </c>
      <c r="D15" s="19" t="s">
        <v>32</v>
      </c>
      <c r="E15" s="98">
        <v>2.4</v>
      </c>
      <c r="F15" s="98"/>
      <c r="G15" s="98">
        <v>3.1</v>
      </c>
      <c r="H15" s="98"/>
      <c r="I15" s="98">
        <v>3.4</v>
      </c>
      <c r="J15" s="98"/>
      <c r="K15" s="98" t="s">
        <v>34</v>
      </c>
      <c r="L15" s="98"/>
      <c r="M15" s="91">
        <v>3.5</v>
      </c>
      <c r="N15" s="98"/>
      <c r="O15" s="90" t="s">
        <v>34</v>
      </c>
      <c r="P15" s="98"/>
      <c r="Q15" s="90" t="s">
        <v>34</v>
      </c>
      <c r="R15" s="98"/>
      <c r="S15" s="90" t="s">
        <v>34</v>
      </c>
      <c r="T15" s="247"/>
    </row>
    <row r="16" spans="2:21" x14ac:dyDescent="0.5">
      <c r="B16" s="67" t="s">
        <v>43</v>
      </c>
      <c r="C16" s="100" t="s">
        <v>31</v>
      </c>
      <c r="D16" s="19" t="s">
        <v>32</v>
      </c>
      <c r="E16" s="98">
        <v>1.9568592067620756</v>
      </c>
      <c r="F16" s="98"/>
      <c r="G16" s="98" t="s">
        <v>34</v>
      </c>
      <c r="H16" s="98"/>
      <c r="I16" s="98" t="s">
        <v>34</v>
      </c>
      <c r="J16" s="98"/>
      <c r="K16" s="98" t="s">
        <v>34</v>
      </c>
      <c r="L16" s="98"/>
      <c r="M16" s="91">
        <v>3.5</v>
      </c>
      <c r="N16" s="98"/>
      <c r="O16" s="90" t="s">
        <v>34</v>
      </c>
      <c r="P16" s="98"/>
      <c r="Q16" s="90" t="s">
        <v>34</v>
      </c>
      <c r="R16" s="98"/>
      <c r="S16" s="90" t="s">
        <v>34</v>
      </c>
      <c r="T16" s="96"/>
    </row>
    <row r="17" spans="2:26" x14ac:dyDescent="0.5">
      <c r="B17" s="67" t="s">
        <v>44</v>
      </c>
      <c r="C17" s="100" t="s">
        <v>31</v>
      </c>
      <c r="D17" s="19" t="s">
        <v>32</v>
      </c>
      <c r="E17" s="98">
        <v>2</v>
      </c>
      <c r="F17" s="98"/>
      <c r="G17" s="98" t="s">
        <v>34</v>
      </c>
      <c r="H17" s="98"/>
      <c r="I17" s="98" t="s">
        <v>34</v>
      </c>
      <c r="J17" s="98"/>
      <c r="K17" s="98" t="s">
        <v>34</v>
      </c>
      <c r="L17" s="98"/>
      <c r="M17" s="91">
        <v>3.25</v>
      </c>
      <c r="N17" s="98"/>
      <c r="O17" s="90">
        <v>76.995000000000005</v>
      </c>
      <c r="P17" s="98"/>
      <c r="Q17" s="90" t="s">
        <v>34</v>
      </c>
      <c r="R17" s="98"/>
      <c r="S17" s="90" t="s">
        <v>34</v>
      </c>
      <c r="T17" s="96"/>
    </row>
    <row r="18" spans="2:26" x14ac:dyDescent="0.5">
      <c r="B18" s="67" t="s">
        <v>45</v>
      </c>
      <c r="C18" s="100" t="s">
        <v>31</v>
      </c>
      <c r="D18" s="19" t="s">
        <v>32</v>
      </c>
      <c r="E18" s="98">
        <v>2.2000000000000002</v>
      </c>
      <c r="F18" s="98"/>
      <c r="G18" s="98">
        <v>2.9</v>
      </c>
      <c r="H18" s="98"/>
      <c r="I18" s="98">
        <v>3.5</v>
      </c>
      <c r="J18" s="98"/>
      <c r="K18" s="98" t="s">
        <v>34</v>
      </c>
      <c r="L18" s="98"/>
      <c r="M18" s="91">
        <v>4.25</v>
      </c>
      <c r="N18" s="98"/>
      <c r="O18" s="90">
        <v>78</v>
      </c>
      <c r="P18" s="98"/>
      <c r="Q18" s="90">
        <v>4.2</v>
      </c>
      <c r="R18" s="98"/>
      <c r="S18" s="90">
        <v>2.6</v>
      </c>
      <c r="T18" s="96"/>
    </row>
    <row r="19" spans="2:26" x14ac:dyDescent="0.5">
      <c r="B19" s="67" t="s">
        <v>46</v>
      </c>
      <c r="C19" s="100" t="s">
        <v>31</v>
      </c>
      <c r="D19" s="19" t="s">
        <v>32</v>
      </c>
      <c r="E19" s="98">
        <v>1.551623782191099</v>
      </c>
      <c r="F19" s="90"/>
      <c r="G19" s="98">
        <v>2.1447165061546056</v>
      </c>
      <c r="H19" s="90"/>
      <c r="I19" s="98">
        <v>2.8295374400999718</v>
      </c>
      <c r="J19" s="98"/>
      <c r="K19" s="98" t="s">
        <v>34</v>
      </c>
      <c r="L19" s="90"/>
      <c r="M19" s="91">
        <v>3.25</v>
      </c>
      <c r="N19" s="90"/>
      <c r="O19" s="90" t="s">
        <v>34</v>
      </c>
      <c r="P19" s="90"/>
      <c r="Q19" s="90" t="s">
        <v>34</v>
      </c>
      <c r="R19" s="90"/>
      <c r="S19" s="90" t="s">
        <v>34</v>
      </c>
      <c r="T19" s="96"/>
    </row>
    <row r="20" spans="2:26" x14ac:dyDescent="0.5">
      <c r="B20" s="67" t="s">
        <v>47</v>
      </c>
      <c r="C20" s="90" t="s">
        <v>48</v>
      </c>
      <c r="D20" s="19"/>
      <c r="E20" s="98">
        <v>2.2000000000000002</v>
      </c>
      <c r="F20" s="90"/>
      <c r="G20" s="98" t="s">
        <v>34</v>
      </c>
      <c r="H20" s="90"/>
      <c r="I20" s="98">
        <v>2.9</v>
      </c>
      <c r="J20" s="98"/>
      <c r="K20" s="98" t="s">
        <v>34</v>
      </c>
      <c r="L20" s="90"/>
      <c r="M20" s="91">
        <v>3.75</v>
      </c>
      <c r="N20" s="90"/>
      <c r="O20" s="90" t="s">
        <v>34</v>
      </c>
      <c r="P20" s="90"/>
      <c r="Q20" s="90">
        <v>2.5</v>
      </c>
      <c r="R20" s="90"/>
      <c r="S20" s="90">
        <v>3</v>
      </c>
      <c r="T20" s="247"/>
    </row>
    <row r="21" spans="2:26" x14ac:dyDescent="0.5">
      <c r="B21" s="67" t="s">
        <v>49</v>
      </c>
      <c r="C21" s="100" t="s">
        <v>31</v>
      </c>
      <c r="D21" s="19" t="s">
        <v>32</v>
      </c>
      <c r="E21" s="98">
        <v>2.0698037191716026</v>
      </c>
      <c r="F21" s="98"/>
      <c r="G21" s="98">
        <v>2.6</v>
      </c>
      <c r="H21" s="98"/>
      <c r="I21" s="98">
        <v>2.4</v>
      </c>
      <c r="J21" s="98"/>
      <c r="K21" s="98" t="s">
        <v>34</v>
      </c>
      <c r="L21" s="98"/>
      <c r="M21" s="91">
        <v>3.25</v>
      </c>
      <c r="N21" s="98"/>
      <c r="O21" s="90" t="s">
        <v>34</v>
      </c>
      <c r="P21" s="98"/>
      <c r="Q21" s="90">
        <v>3.4158111633341148</v>
      </c>
      <c r="R21" s="98"/>
      <c r="S21" s="90" t="s">
        <v>34</v>
      </c>
      <c r="T21" s="247"/>
    </row>
    <row r="22" spans="2:26" x14ac:dyDescent="0.5">
      <c r="B22" s="67"/>
      <c r="C22" s="27"/>
      <c r="D22" s="10"/>
      <c r="E22" s="20"/>
      <c r="F22" s="21"/>
      <c r="G22" s="20"/>
      <c r="H22" s="19"/>
      <c r="I22" s="20"/>
      <c r="J22" s="19"/>
      <c r="K22" s="20"/>
      <c r="L22" s="19"/>
      <c r="M22" s="25"/>
      <c r="N22" s="21"/>
      <c r="O22" s="20"/>
      <c r="P22" s="31"/>
      <c r="Q22" s="20"/>
      <c r="R22" s="31"/>
      <c r="S22" s="20"/>
      <c r="T22" s="96"/>
    </row>
    <row r="23" spans="2:26" x14ac:dyDescent="0.5">
      <c r="B23" s="103" t="s">
        <v>50</v>
      </c>
      <c r="C23" s="93"/>
      <c r="D23" s="93"/>
      <c r="E23" s="34"/>
      <c r="F23" s="104"/>
      <c r="G23" s="34"/>
      <c r="H23" s="34"/>
      <c r="I23" s="34"/>
      <c r="J23" s="34"/>
      <c r="K23" s="34"/>
      <c r="L23" s="34"/>
      <c r="M23" s="48"/>
      <c r="N23" s="104"/>
      <c r="O23" s="34"/>
      <c r="P23" s="34"/>
      <c r="Q23" s="34"/>
      <c r="R23" s="34"/>
      <c r="S23" s="34"/>
      <c r="T23" s="81"/>
    </row>
    <row r="24" spans="2:26" x14ac:dyDescent="0.5">
      <c r="B24" s="262"/>
      <c r="C24" s="27"/>
      <c r="D24" s="27"/>
      <c r="E24" s="18"/>
      <c r="F24" s="19"/>
      <c r="G24" s="18"/>
      <c r="H24" s="19"/>
      <c r="I24" s="18"/>
      <c r="J24" s="19"/>
      <c r="K24" s="18"/>
      <c r="L24" s="19"/>
      <c r="M24" s="28"/>
      <c r="N24" s="19"/>
      <c r="O24" s="18"/>
      <c r="P24" s="18"/>
      <c r="Q24" s="18"/>
      <c r="R24" s="18"/>
      <c r="S24" s="18"/>
      <c r="T24" s="80"/>
    </row>
    <row r="25" spans="2:26" x14ac:dyDescent="0.5">
      <c r="B25" s="67" t="s">
        <v>51</v>
      </c>
      <c r="C25" s="100" t="s">
        <v>36</v>
      </c>
      <c r="D25" s="19"/>
      <c r="E25" s="98">
        <v>2.2999999999999998</v>
      </c>
      <c r="F25" s="90"/>
      <c r="G25" s="98" t="s">
        <v>34</v>
      </c>
      <c r="H25" s="90"/>
      <c r="I25" s="98">
        <v>3.3</v>
      </c>
      <c r="J25" s="90"/>
      <c r="K25" s="98" t="s">
        <v>34</v>
      </c>
      <c r="L25" s="90"/>
      <c r="M25" s="91">
        <v>3.75</v>
      </c>
      <c r="N25" s="90"/>
      <c r="O25" s="90" t="s">
        <v>34</v>
      </c>
      <c r="P25" s="90"/>
      <c r="Q25" s="90" t="s">
        <v>34</v>
      </c>
      <c r="R25" s="90"/>
      <c r="S25" s="90" t="s">
        <v>34</v>
      </c>
      <c r="T25" s="96"/>
    </row>
    <row r="26" spans="2:26" x14ac:dyDescent="0.5">
      <c r="B26" s="67" t="s">
        <v>52</v>
      </c>
      <c r="C26" s="100" t="s">
        <v>31</v>
      </c>
      <c r="D26" s="19" t="s">
        <v>32</v>
      </c>
      <c r="E26" s="98">
        <v>2.8</v>
      </c>
      <c r="F26" s="90"/>
      <c r="G26" s="98">
        <v>3.6</v>
      </c>
      <c r="H26" s="90"/>
      <c r="I26" s="98">
        <v>3.8</v>
      </c>
      <c r="J26" s="90"/>
      <c r="K26" s="98">
        <v>83.6</v>
      </c>
      <c r="L26" s="90"/>
      <c r="M26" s="91">
        <v>4</v>
      </c>
      <c r="N26" s="90"/>
      <c r="O26" s="90">
        <v>78.599999999999994</v>
      </c>
      <c r="P26" s="90"/>
      <c r="Q26" s="90">
        <v>6.7</v>
      </c>
      <c r="R26" s="90"/>
      <c r="S26" s="90">
        <v>1.1000000000000001</v>
      </c>
      <c r="T26" s="96"/>
    </row>
    <row r="27" spans="2:26" x14ac:dyDescent="0.5">
      <c r="B27" s="67" t="s">
        <v>53</v>
      </c>
      <c r="C27" s="90" t="s">
        <v>36</v>
      </c>
      <c r="D27" s="19"/>
      <c r="E27" s="98">
        <v>2.4</v>
      </c>
      <c r="F27" s="90"/>
      <c r="G27" s="98">
        <v>2.4</v>
      </c>
      <c r="H27" s="90"/>
      <c r="I27" s="98">
        <v>3.2</v>
      </c>
      <c r="J27" s="98"/>
      <c r="K27" s="98">
        <v>81.2</v>
      </c>
      <c r="L27" s="90"/>
      <c r="M27" s="91">
        <v>3.75</v>
      </c>
      <c r="N27" s="90"/>
      <c r="O27" s="90">
        <v>81.599999999999994</v>
      </c>
      <c r="P27" s="90"/>
      <c r="Q27" s="90">
        <v>3.5</v>
      </c>
      <c r="R27" s="98"/>
      <c r="S27" s="90" t="s">
        <v>34</v>
      </c>
      <c r="T27" s="96"/>
    </row>
    <row r="28" spans="2:26" ht="16.5" customHeight="1" x14ac:dyDescent="0.5">
      <c r="B28" s="67" t="s">
        <v>54</v>
      </c>
      <c r="C28" s="90" t="s">
        <v>31</v>
      </c>
      <c r="D28" s="19" t="s">
        <v>32</v>
      </c>
      <c r="E28" s="98">
        <v>2.1161003070756426</v>
      </c>
      <c r="F28" s="90"/>
      <c r="G28" s="98">
        <v>3.2458873435396711</v>
      </c>
      <c r="H28" s="90"/>
      <c r="I28" s="98">
        <v>3.2518231460628959</v>
      </c>
      <c r="J28" s="98"/>
      <c r="K28" s="98">
        <v>84.766618546431516</v>
      </c>
      <c r="L28" s="90"/>
      <c r="M28" s="91">
        <v>3.25</v>
      </c>
      <c r="N28" s="90"/>
      <c r="O28" s="90" t="s">
        <v>34</v>
      </c>
      <c r="P28" s="90"/>
      <c r="Q28" s="90" t="s">
        <v>34</v>
      </c>
      <c r="R28" s="90"/>
      <c r="S28" s="90">
        <v>2.3343875068392084</v>
      </c>
      <c r="T28" s="247"/>
    </row>
    <row r="29" spans="2:26" x14ac:dyDescent="0.5">
      <c r="B29" s="67" t="s">
        <v>55</v>
      </c>
      <c r="C29" s="100" t="s">
        <v>31</v>
      </c>
      <c r="D29" s="19" t="s">
        <v>32</v>
      </c>
      <c r="E29" s="98">
        <v>2.1078260313192931</v>
      </c>
      <c r="F29" s="90"/>
      <c r="G29" s="98">
        <v>2.7210938082261604</v>
      </c>
      <c r="H29" s="90"/>
      <c r="I29" s="98">
        <v>3.2379105004997966</v>
      </c>
      <c r="J29" s="98"/>
      <c r="K29" s="98" t="s">
        <v>34</v>
      </c>
      <c r="L29" s="90"/>
      <c r="M29" s="91">
        <v>3.25</v>
      </c>
      <c r="N29" s="90"/>
      <c r="O29" s="90">
        <v>75.612390000000005</v>
      </c>
      <c r="P29" s="90"/>
      <c r="Q29" s="90" t="s">
        <v>34</v>
      </c>
      <c r="R29" s="90"/>
      <c r="S29" s="90">
        <v>1.6977762165609978</v>
      </c>
      <c r="T29" s="96"/>
      <c r="U29" s="91"/>
    </row>
    <row r="30" spans="2:26" x14ac:dyDescent="0.5">
      <c r="B30" s="67" t="s">
        <v>56</v>
      </c>
      <c r="C30" s="100" t="s">
        <v>31</v>
      </c>
      <c r="D30" s="19" t="s">
        <v>32</v>
      </c>
      <c r="E30" s="98">
        <v>3.1343521191010026</v>
      </c>
      <c r="F30" s="98"/>
      <c r="G30" s="98">
        <v>3.82862686399397</v>
      </c>
      <c r="H30" s="98"/>
      <c r="I30" s="98">
        <v>3.0677112708462406</v>
      </c>
      <c r="J30" s="98"/>
      <c r="K30" s="98">
        <v>85.4452</v>
      </c>
      <c r="L30" s="98"/>
      <c r="M30" s="91">
        <v>4</v>
      </c>
      <c r="N30" s="98"/>
      <c r="O30" s="90">
        <v>88.8</v>
      </c>
      <c r="P30" s="98"/>
      <c r="Q30" s="90" t="s">
        <v>34</v>
      </c>
      <c r="R30" s="98"/>
      <c r="S30" s="90">
        <v>2.0201340026755554</v>
      </c>
      <c r="T30" s="247"/>
    </row>
    <row r="31" spans="2:26" x14ac:dyDescent="0.5">
      <c r="B31" s="67" t="s">
        <v>57</v>
      </c>
      <c r="C31" s="90" t="s">
        <v>36</v>
      </c>
      <c r="D31" s="19"/>
      <c r="E31" s="98">
        <v>2.1</v>
      </c>
      <c r="F31" s="98"/>
      <c r="G31" s="98" t="s">
        <v>34</v>
      </c>
      <c r="H31" s="98"/>
      <c r="I31" s="98" t="s">
        <v>34</v>
      </c>
      <c r="J31" s="98"/>
      <c r="K31" s="98" t="s">
        <v>34</v>
      </c>
      <c r="L31" s="98"/>
      <c r="M31" s="91">
        <v>3.5</v>
      </c>
      <c r="N31" s="98"/>
      <c r="O31" s="90" t="s">
        <v>34</v>
      </c>
      <c r="P31" s="98"/>
      <c r="Q31" s="90" t="s">
        <v>34</v>
      </c>
      <c r="R31" s="98"/>
      <c r="S31" s="90" t="s">
        <v>34</v>
      </c>
      <c r="T31" s="96"/>
    </row>
    <row r="32" spans="2:26" x14ac:dyDescent="0.5">
      <c r="B32" s="67" t="s">
        <v>58</v>
      </c>
      <c r="C32" s="90" t="s">
        <v>59</v>
      </c>
      <c r="D32" s="19"/>
      <c r="E32" s="90">
        <v>2.1</v>
      </c>
      <c r="F32" s="98"/>
      <c r="G32" s="90" t="s">
        <v>34</v>
      </c>
      <c r="H32" s="98"/>
      <c r="I32" s="90" t="s">
        <v>34</v>
      </c>
      <c r="J32" s="90"/>
      <c r="K32" s="90" t="s">
        <v>34</v>
      </c>
      <c r="L32" s="90"/>
      <c r="M32" s="91">
        <v>3.5</v>
      </c>
      <c r="N32" s="90"/>
      <c r="O32" s="90" t="s">
        <v>34</v>
      </c>
      <c r="P32" s="90"/>
      <c r="Q32" s="90" t="s">
        <v>34</v>
      </c>
      <c r="R32" s="90"/>
      <c r="S32" s="90">
        <v>4</v>
      </c>
      <c r="T32" s="96"/>
      <c r="V32" s="341"/>
      <c r="X32" s="341"/>
      <c r="Z32" s="341"/>
    </row>
    <row r="33" spans="2:29" x14ac:dyDescent="0.5">
      <c r="B33" s="67" t="s">
        <v>60</v>
      </c>
      <c r="C33" s="100" t="s">
        <v>36</v>
      </c>
      <c r="D33" s="19"/>
      <c r="E33" s="98">
        <v>4.0999999999999996</v>
      </c>
      <c r="F33" s="98"/>
      <c r="G33" s="98">
        <v>5.0999999999999996</v>
      </c>
      <c r="H33" s="98"/>
      <c r="I33" s="98">
        <v>3.5</v>
      </c>
      <c r="J33" s="98"/>
      <c r="K33" s="98">
        <v>80.7</v>
      </c>
      <c r="L33" s="98"/>
      <c r="M33" s="91">
        <v>2.75</v>
      </c>
      <c r="N33" s="98"/>
      <c r="O33" s="90" t="s">
        <v>34</v>
      </c>
      <c r="P33" s="98"/>
      <c r="Q33" s="90" t="s">
        <v>34</v>
      </c>
      <c r="R33" s="98"/>
      <c r="S33" s="90" t="s">
        <v>34</v>
      </c>
      <c r="T33" s="96"/>
    </row>
    <row r="34" spans="2:29" x14ac:dyDescent="0.5">
      <c r="B34" s="67" t="s">
        <v>61</v>
      </c>
      <c r="C34" s="100" t="s">
        <v>31</v>
      </c>
      <c r="D34" s="19" t="s">
        <v>32</v>
      </c>
      <c r="E34" s="98">
        <v>2.5994000000000002</v>
      </c>
      <c r="F34" s="98"/>
      <c r="G34" s="98">
        <v>3.9834000000000001</v>
      </c>
      <c r="H34" s="98"/>
      <c r="I34" s="98">
        <v>3.2700999999999998</v>
      </c>
      <c r="J34" s="98"/>
      <c r="K34" s="98" t="s">
        <v>34</v>
      </c>
      <c r="L34" s="98"/>
      <c r="M34" s="91">
        <v>3.75</v>
      </c>
      <c r="N34" s="98"/>
      <c r="O34" s="90" t="s">
        <v>34</v>
      </c>
      <c r="P34" s="98"/>
      <c r="Q34" s="90" t="s">
        <v>34</v>
      </c>
      <c r="R34" s="98"/>
      <c r="S34" s="90">
        <v>1.9475</v>
      </c>
      <c r="T34" s="247"/>
    </row>
    <row r="35" spans="2:29" x14ac:dyDescent="0.5">
      <c r="B35" s="67" t="s">
        <v>62</v>
      </c>
      <c r="C35" s="100" t="s">
        <v>48</v>
      </c>
      <c r="D35" s="19"/>
      <c r="E35" s="98">
        <v>2.1352519999999999</v>
      </c>
      <c r="F35" s="90"/>
      <c r="G35" s="98">
        <v>3.425249</v>
      </c>
      <c r="H35" s="90"/>
      <c r="I35" s="98">
        <v>3.4434999999999998</v>
      </c>
      <c r="J35" s="98"/>
      <c r="K35" s="98">
        <v>81.415790000000001</v>
      </c>
      <c r="L35" s="90"/>
      <c r="M35" s="91">
        <v>3.5</v>
      </c>
      <c r="N35" s="90"/>
      <c r="O35" s="90">
        <v>66.673910000000006</v>
      </c>
      <c r="P35" s="90"/>
      <c r="Q35" s="90">
        <v>3.1452979999999999</v>
      </c>
      <c r="R35" s="90"/>
      <c r="S35" s="90">
        <v>0.83636849999999996</v>
      </c>
      <c r="T35" s="247"/>
    </row>
    <row r="36" spans="2:29" x14ac:dyDescent="0.5">
      <c r="B36" s="264" t="s">
        <v>63</v>
      </c>
      <c r="C36" s="100" t="s">
        <v>31</v>
      </c>
      <c r="D36" s="27" t="s">
        <v>32</v>
      </c>
      <c r="E36" s="98">
        <v>2.4</v>
      </c>
      <c r="F36" s="47"/>
      <c r="G36" s="98" t="s">
        <v>34</v>
      </c>
      <c r="H36" s="47"/>
      <c r="I36" s="27">
        <v>3.3</v>
      </c>
      <c r="J36" s="98"/>
      <c r="K36" s="98" t="s">
        <v>34</v>
      </c>
      <c r="L36" s="98"/>
      <c r="M36" s="91">
        <v>3</v>
      </c>
      <c r="N36" s="98"/>
      <c r="O36" s="90" t="s">
        <v>34</v>
      </c>
      <c r="P36" s="98"/>
      <c r="Q36" s="90" t="s">
        <v>34</v>
      </c>
      <c r="R36" s="98"/>
      <c r="S36" s="90" t="s">
        <v>34</v>
      </c>
      <c r="T36" s="130"/>
      <c r="U36" s="90"/>
      <c r="V36" s="98"/>
      <c r="W36" s="90"/>
      <c r="X36" s="98"/>
      <c r="Y36" s="90"/>
      <c r="Z36" s="98"/>
      <c r="AB36" s="4"/>
      <c r="AC36" s="17"/>
    </row>
    <row r="37" spans="2:29" x14ac:dyDescent="0.5">
      <c r="B37" s="67" t="s">
        <v>64</v>
      </c>
      <c r="C37" s="100" t="s">
        <v>36</v>
      </c>
      <c r="D37" s="27"/>
      <c r="E37" s="98">
        <v>1.0746944490911301</v>
      </c>
      <c r="F37" s="98"/>
      <c r="G37" s="98" t="s">
        <v>34</v>
      </c>
      <c r="H37" s="98"/>
      <c r="I37" s="98" t="s">
        <v>34</v>
      </c>
      <c r="J37" s="98"/>
      <c r="K37" s="98" t="s">
        <v>34</v>
      </c>
      <c r="L37" s="98"/>
      <c r="M37" s="91" t="s">
        <v>34</v>
      </c>
      <c r="N37" s="98"/>
      <c r="O37" s="90" t="s">
        <v>34</v>
      </c>
      <c r="P37" s="98"/>
      <c r="Q37" s="90" t="s">
        <v>34</v>
      </c>
      <c r="R37" s="98"/>
      <c r="S37" s="90" t="s">
        <v>34</v>
      </c>
      <c r="T37" s="96"/>
    </row>
    <row r="38" spans="2:29" x14ac:dyDescent="0.5">
      <c r="B38" s="67" t="s">
        <v>65</v>
      </c>
      <c r="C38" s="100" t="s">
        <v>82</v>
      </c>
      <c r="D38" s="27"/>
      <c r="E38" s="98">
        <v>2</v>
      </c>
      <c r="F38" s="98"/>
      <c r="G38" s="98" t="s">
        <v>34</v>
      </c>
      <c r="H38" s="98"/>
      <c r="I38" s="98" t="s">
        <v>34</v>
      </c>
      <c r="J38" s="98"/>
      <c r="K38" s="98" t="s">
        <v>34</v>
      </c>
      <c r="L38" s="98"/>
      <c r="M38" s="91" t="s">
        <v>34</v>
      </c>
      <c r="N38" s="98"/>
      <c r="O38" s="90" t="s">
        <v>34</v>
      </c>
      <c r="P38" s="98"/>
      <c r="Q38" s="90" t="s">
        <v>34</v>
      </c>
      <c r="R38" s="98"/>
      <c r="S38" s="90" t="s">
        <v>34</v>
      </c>
      <c r="T38" s="96"/>
      <c r="U38" s="90"/>
      <c r="V38" s="90"/>
      <c r="W38" s="98"/>
    </row>
    <row r="39" spans="2:29" x14ac:dyDescent="0.5">
      <c r="B39" s="69"/>
      <c r="C39" s="95"/>
      <c r="D39" s="95"/>
      <c r="E39" s="35"/>
      <c r="F39" s="36"/>
      <c r="G39" s="35"/>
      <c r="H39" s="36"/>
      <c r="I39" s="35"/>
      <c r="J39" s="36"/>
      <c r="K39" s="35"/>
      <c r="L39" s="36"/>
      <c r="M39" s="49"/>
      <c r="N39" s="36"/>
      <c r="O39" s="35"/>
      <c r="P39" s="36"/>
      <c r="Q39" s="35"/>
      <c r="R39" s="36"/>
      <c r="S39" s="35"/>
      <c r="T39" s="118"/>
    </row>
    <row r="40" spans="2:29" x14ac:dyDescent="0.5">
      <c r="B40" s="103" t="s">
        <v>66</v>
      </c>
      <c r="C40" s="93"/>
      <c r="D40" s="104"/>
      <c r="E40" s="34"/>
      <c r="F40" s="104"/>
      <c r="G40" s="34"/>
      <c r="H40" s="104"/>
      <c r="I40" s="34"/>
      <c r="J40" s="104"/>
      <c r="K40" s="34"/>
      <c r="L40" s="104"/>
      <c r="M40" s="48"/>
      <c r="N40" s="104"/>
      <c r="O40" s="34"/>
      <c r="P40" s="104"/>
      <c r="Q40" s="34"/>
      <c r="R40" s="104"/>
      <c r="S40" s="34"/>
      <c r="T40" s="81"/>
    </row>
    <row r="41" spans="2:29" x14ac:dyDescent="0.5">
      <c r="B41" s="67"/>
      <c r="C41" s="27"/>
      <c r="D41" s="19"/>
      <c r="E41" s="23"/>
      <c r="F41" s="23"/>
      <c r="G41" s="23"/>
      <c r="H41" s="23"/>
      <c r="I41" s="23"/>
      <c r="J41" s="23"/>
      <c r="K41" s="23"/>
      <c r="L41" s="23"/>
      <c r="M41" s="26"/>
      <c r="N41" s="23"/>
      <c r="O41" s="23"/>
      <c r="P41" s="23"/>
      <c r="Q41" s="23"/>
      <c r="R41" s="23"/>
      <c r="S41" s="23"/>
      <c r="T41" s="111"/>
    </row>
    <row r="42" spans="2:29" x14ac:dyDescent="0.5">
      <c r="B42" s="67" t="s">
        <v>67</v>
      </c>
      <c r="C42" s="47"/>
      <c r="D42" s="19"/>
      <c r="E42" s="98">
        <v>2.2909101349437448</v>
      </c>
      <c r="F42" s="98"/>
      <c r="G42" s="98">
        <v>3.2668201390617893</v>
      </c>
      <c r="H42" s="98"/>
      <c r="I42" s="98">
        <v>3.2343612949034481</v>
      </c>
      <c r="J42" s="98"/>
      <c r="K42" s="98">
        <v>82.605081786665892</v>
      </c>
      <c r="L42" s="98"/>
      <c r="M42" s="363">
        <v>3.4583333333333335</v>
      </c>
      <c r="N42" s="98"/>
      <c r="O42" s="98">
        <v>77.328130000000002</v>
      </c>
      <c r="P42" s="98"/>
      <c r="Q42" s="98">
        <v>3.8591454279348429</v>
      </c>
      <c r="R42" s="98"/>
      <c r="S42" s="98">
        <v>2.6416892820426243</v>
      </c>
      <c r="T42" s="61"/>
    </row>
    <row r="43" spans="2:29" x14ac:dyDescent="0.5">
      <c r="B43" s="67" t="s">
        <v>68</v>
      </c>
      <c r="C43" s="47"/>
      <c r="D43" s="19"/>
      <c r="E43" s="98">
        <v>2.2341619524156173</v>
      </c>
      <c r="F43" s="98"/>
      <c r="G43" s="98">
        <v>3.17308775716057</v>
      </c>
      <c r="H43" s="98"/>
      <c r="I43" s="98">
        <v>3.2127856375780577</v>
      </c>
      <c r="J43" s="98"/>
      <c r="K43" s="98">
        <v>83.729945626665298</v>
      </c>
      <c r="L43" s="98"/>
      <c r="M43" s="91">
        <v>3.46875</v>
      </c>
      <c r="N43" s="98"/>
      <c r="O43" s="90">
        <v>78.125923749999998</v>
      </c>
      <c r="P43" s="98"/>
      <c r="Q43" s="90">
        <v>4.345573084695749</v>
      </c>
      <c r="R43" s="98"/>
      <c r="S43" s="90">
        <v>2.1746019432098378</v>
      </c>
      <c r="T43" s="61"/>
    </row>
    <row r="44" spans="2:29" x14ac:dyDescent="0.5">
      <c r="B44" s="67" t="s">
        <v>69</v>
      </c>
      <c r="C44" s="47"/>
      <c r="D44" s="19"/>
      <c r="E44" s="98">
        <v>2.057409398429495</v>
      </c>
      <c r="F44" s="98"/>
      <c r="G44" s="98">
        <v>2.956863581452434</v>
      </c>
      <c r="H44" s="98"/>
      <c r="I44" s="98">
        <v>3.0875852994213853</v>
      </c>
      <c r="J44" s="98"/>
      <c r="K44" s="98">
        <v>81.107963960229682</v>
      </c>
      <c r="L44" s="98"/>
      <c r="M44" s="363">
        <v>3.4166666666666665</v>
      </c>
      <c r="N44" s="98"/>
      <c r="O44" s="90">
        <v>76.399000000000001</v>
      </c>
      <c r="P44" s="98"/>
      <c r="Q44" s="90">
        <v>3.5055730846957487</v>
      </c>
      <c r="R44" s="98"/>
      <c r="S44" s="98">
        <v>3.780603969098276</v>
      </c>
      <c r="T44" s="61"/>
    </row>
    <row r="45" spans="2:29" x14ac:dyDescent="0.5">
      <c r="B45" s="69"/>
      <c r="C45" s="95"/>
      <c r="D45" s="36"/>
      <c r="E45" s="270"/>
      <c r="F45" s="270"/>
      <c r="G45" s="270"/>
      <c r="H45" s="270"/>
      <c r="I45" s="270"/>
      <c r="J45" s="270"/>
      <c r="K45" s="270"/>
      <c r="L45" s="270"/>
      <c r="M45" s="368"/>
      <c r="N45" s="270"/>
      <c r="O45" s="270"/>
      <c r="P45" s="270"/>
      <c r="Q45" s="270"/>
      <c r="R45" s="270"/>
      <c r="S45" s="270"/>
      <c r="T45" s="119"/>
    </row>
    <row r="46" spans="2:29" x14ac:dyDescent="0.5">
      <c r="B46" s="103" t="s">
        <v>70</v>
      </c>
      <c r="C46" s="93"/>
      <c r="D46" s="104"/>
      <c r="E46" s="37"/>
      <c r="F46" s="37"/>
      <c r="G46" s="37"/>
      <c r="H46" s="37"/>
      <c r="I46" s="37"/>
      <c r="J46" s="37"/>
      <c r="K46" s="37"/>
      <c r="L46" s="37"/>
      <c r="M46" s="369"/>
      <c r="N46" s="37"/>
      <c r="O46" s="37"/>
      <c r="P46" s="37"/>
      <c r="Q46" s="37"/>
      <c r="R46" s="37"/>
      <c r="S46" s="37"/>
      <c r="T46" s="88"/>
    </row>
    <row r="47" spans="2:29" x14ac:dyDescent="0.5">
      <c r="B47" s="67"/>
      <c r="C47" s="27"/>
      <c r="D47" s="19"/>
      <c r="E47" s="23"/>
      <c r="F47" s="23"/>
      <c r="G47" s="23"/>
      <c r="H47" s="23"/>
      <c r="I47" s="23"/>
      <c r="J47" s="23"/>
      <c r="K47" s="23"/>
      <c r="L47" s="23"/>
      <c r="M47" s="26"/>
      <c r="N47" s="23"/>
      <c r="O47" s="23"/>
      <c r="P47" s="23"/>
      <c r="Q47" s="23"/>
      <c r="R47" s="23"/>
      <c r="S47" s="23"/>
      <c r="T47" s="111"/>
    </row>
    <row r="48" spans="2:29" x14ac:dyDescent="0.5">
      <c r="B48" s="67" t="s">
        <v>12</v>
      </c>
      <c r="C48" s="27"/>
      <c r="D48" s="19"/>
      <c r="E48" s="98">
        <v>4.0999999999999996</v>
      </c>
      <c r="F48" s="98"/>
      <c r="G48" s="98">
        <v>5.0999999999999996</v>
      </c>
      <c r="H48" s="98"/>
      <c r="I48" s="98">
        <v>3.8</v>
      </c>
      <c r="J48" s="98"/>
      <c r="K48" s="98">
        <v>85.4452</v>
      </c>
      <c r="L48" s="98"/>
      <c r="M48" s="91">
        <v>4.25</v>
      </c>
      <c r="N48" s="98"/>
      <c r="O48" s="90">
        <v>88.8</v>
      </c>
      <c r="P48" s="98"/>
      <c r="Q48" s="90">
        <v>6.7</v>
      </c>
      <c r="R48" s="98"/>
      <c r="S48" s="98">
        <v>6</v>
      </c>
      <c r="T48" s="61"/>
    </row>
    <row r="49" spans="2:21" x14ac:dyDescent="0.5">
      <c r="B49" s="67" t="s">
        <v>11</v>
      </c>
      <c r="C49" s="27"/>
      <c r="D49" s="19"/>
      <c r="E49" s="98">
        <v>1.551623782191099</v>
      </c>
      <c r="F49" s="98"/>
      <c r="G49" s="98">
        <v>2.1447165061546056</v>
      </c>
      <c r="H49" s="98"/>
      <c r="I49" s="98">
        <v>2.4</v>
      </c>
      <c r="J49" s="98"/>
      <c r="K49" s="98">
        <v>80.7</v>
      </c>
      <c r="L49" s="98"/>
      <c r="M49" s="363">
        <v>2.75</v>
      </c>
      <c r="N49" s="98"/>
      <c r="O49" s="90">
        <v>60</v>
      </c>
      <c r="P49" s="98"/>
      <c r="Q49" s="90">
        <v>2.5</v>
      </c>
      <c r="R49" s="98"/>
      <c r="S49" s="90">
        <v>0.83636849999999996</v>
      </c>
      <c r="T49" s="61"/>
    </row>
    <row r="50" spans="2:21" x14ac:dyDescent="0.5">
      <c r="B50" s="67" t="s">
        <v>71</v>
      </c>
      <c r="C50" s="27"/>
      <c r="D50" s="19"/>
      <c r="E50" s="98">
        <v>2.125676153537821</v>
      </c>
      <c r="F50" s="98"/>
      <c r="G50" s="98">
        <v>3.3</v>
      </c>
      <c r="H50" s="98"/>
      <c r="I50" s="98">
        <v>3.2835596558497304</v>
      </c>
      <c r="J50" s="98"/>
      <c r="K50" s="98">
        <v>81.415790000000001</v>
      </c>
      <c r="L50" s="98"/>
      <c r="M50" s="363">
        <v>3.5</v>
      </c>
      <c r="N50" s="98"/>
      <c r="O50" s="98">
        <v>78.3</v>
      </c>
      <c r="P50" s="98"/>
      <c r="Q50" s="98">
        <v>3.4579055816670574</v>
      </c>
      <c r="R50" s="98"/>
      <c r="S50" s="98">
        <v>2.3343875068392084</v>
      </c>
      <c r="T50" s="61"/>
    </row>
    <row r="51" spans="2:21" x14ac:dyDescent="0.5">
      <c r="B51" s="75"/>
      <c r="C51" s="102"/>
      <c r="D51" s="39"/>
      <c r="E51" s="52"/>
      <c r="F51" s="41"/>
      <c r="G51" s="52"/>
      <c r="H51" s="42"/>
      <c r="I51" s="40"/>
      <c r="J51" s="44"/>
      <c r="K51" s="43"/>
      <c r="L51" s="45"/>
      <c r="M51" s="53"/>
      <c r="N51" s="46"/>
      <c r="O51" s="40"/>
      <c r="P51" s="44"/>
      <c r="Q51" s="44"/>
      <c r="R51" s="46"/>
      <c r="S51" s="44"/>
      <c r="T51" s="120"/>
    </row>
    <row r="52" spans="2:21" x14ac:dyDescent="0.5">
      <c r="B52" s="320" t="s">
        <v>72</v>
      </c>
      <c r="C52" s="216" t="s">
        <v>73</v>
      </c>
      <c r="D52" s="322"/>
      <c r="E52" s="315">
        <v>1.9</v>
      </c>
      <c r="F52" s="315"/>
      <c r="G52" s="315">
        <v>2.9</v>
      </c>
      <c r="H52" s="315"/>
      <c r="I52" s="315">
        <v>2.1</v>
      </c>
      <c r="J52" s="315"/>
      <c r="K52" s="315">
        <v>84.6</v>
      </c>
      <c r="L52" s="315"/>
      <c r="M52" s="367">
        <v>3.48</v>
      </c>
      <c r="N52" s="315"/>
      <c r="O52" s="315">
        <v>62.7</v>
      </c>
      <c r="P52" s="315"/>
      <c r="Q52" s="315">
        <v>3.6</v>
      </c>
      <c r="R52" s="315"/>
      <c r="S52" s="315">
        <v>2.2000000000000002</v>
      </c>
      <c r="T52" s="323"/>
    </row>
    <row r="53" spans="2:21" x14ac:dyDescent="0.5">
      <c r="B53" s="112"/>
      <c r="C53" s="108"/>
      <c r="D53" s="108"/>
      <c r="E53" s="108"/>
      <c r="F53" s="109"/>
      <c r="G53" s="108"/>
      <c r="H53" s="108"/>
      <c r="I53" s="108"/>
      <c r="J53" s="108"/>
      <c r="K53" s="108"/>
      <c r="L53" s="108"/>
      <c r="M53" s="108"/>
      <c r="N53" s="108"/>
      <c r="O53" s="108"/>
      <c r="P53" s="108"/>
      <c r="Q53" s="108"/>
      <c r="R53" s="108"/>
      <c r="S53" s="108"/>
      <c r="T53" s="114"/>
    </row>
    <row r="54" spans="2:21" x14ac:dyDescent="0.5">
      <c r="E54" s="256"/>
    </row>
    <row r="55" spans="2:21" x14ac:dyDescent="0.5">
      <c r="E55" s="12"/>
      <c r="F55" s="12"/>
      <c r="G55" s="12"/>
      <c r="H55" s="12"/>
      <c r="I55" s="12"/>
      <c r="J55" s="12"/>
      <c r="K55" s="12"/>
      <c r="L55" s="12"/>
      <c r="M55" s="12"/>
      <c r="N55" s="12"/>
      <c r="O55" s="12"/>
      <c r="P55" s="12"/>
      <c r="Q55" s="12"/>
      <c r="R55" s="12"/>
      <c r="S55" s="12"/>
      <c r="U55" s="16"/>
    </row>
    <row r="56" spans="2:21" x14ac:dyDescent="0.5">
      <c r="E56" s="12"/>
      <c r="F56" s="12"/>
      <c r="G56" s="12"/>
      <c r="H56" s="12"/>
      <c r="I56" s="12"/>
      <c r="J56" s="12"/>
      <c r="K56" s="12"/>
      <c r="L56" s="12"/>
      <c r="M56" s="12"/>
      <c r="N56" s="12"/>
      <c r="O56" s="12"/>
      <c r="P56" s="12"/>
      <c r="Q56" s="12"/>
      <c r="R56" s="12"/>
      <c r="S56" s="12"/>
      <c r="U56" s="16"/>
    </row>
    <row r="57" spans="2:21" x14ac:dyDescent="0.5">
      <c r="E57" s="12"/>
      <c r="F57" s="12"/>
      <c r="G57" s="12"/>
      <c r="H57" s="12"/>
      <c r="I57" s="12"/>
      <c r="J57" s="12"/>
      <c r="K57" s="12"/>
      <c r="L57" s="12"/>
      <c r="M57" s="12"/>
      <c r="N57" s="12"/>
      <c r="O57" s="12"/>
      <c r="P57" s="12"/>
      <c r="Q57" s="12"/>
      <c r="R57" s="12"/>
      <c r="S57" s="12"/>
      <c r="U57" s="16"/>
    </row>
    <row r="58" spans="2:21" x14ac:dyDescent="0.5">
      <c r="E58" s="12"/>
      <c r="F58" s="12"/>
      <c r="G58" s="12"/>
      <c r="H58" s="12"/>
      <c r="I58" s="12"/>
      <c r="J58" s="12"/>
      <c r="K58" s="12"/>
      <c r="L58" s="12"/>
      <c r="M58" s="12"/>
      <c r="N58" s="12"/>
      <c r="O58" s="12"/>
      <c r="P58" s="12"/>
      <c r="Q58" s="12"/>
      <c r="R58" s="12"/>
      <c r="S58" s="12"/>
      <c r="U58" s="16"/>
    </row>
    <row r="59" spans="2:21" x14ac:dyDescent="0.5">
      <c r="E59" s="12"/>
      <c r="F59" s="12"/>
      <c r="G59" s="12"/>
      <c r="H59" s="12"/>
      <c r="I59" s="12"/>
      <c r="J59" s="12"/>
      <c r="K59" s="12"/>
      <c r="L59" s="12"/>
      <c r="M59" s="12"/>
      <c r="N59" s="12"/>
      <c r="O59" s="12"/>
      <c r="P59" s="12"/>
      <c r="Q59" s="12"/>
      <c r="R59" s="12"/>
      <c r="S59" s="12"/>
      <c r="U59" s="16"/>
    </row>
    <row r="60" spans="2:21" x14ac:dyDescent="0.5">
      <c r="E60" s="12"/>
      <c r="F60" s="12"/>
      <c r="G60" s="12"/>
      <c r="H60" s="12"/>
      <c r="I60" s="12"/>
      <c r="J60" s="12"/>
      <c r="K60" s="12"/>
      <c r="L60" s="12"/>
      <c r="M60" s="12"/>
      <c r="N60" s="12"/>
      <c r="O60" s="12"/>
      <c r="P60" s="12"/>
      <c r="Q60" s="12"/>
      <c r="R60" s="12"/>
      <c r="S60" s="12"/>
      <c r="U60" s="16"/>
    </row>
    <row r="61" spans="2:21" x14ac:dyDescent="0.5">
      <c r="E61" s="12"/>
      <c r="F61" s="12"/>
      <c r="G61" s="12"/>
      <c r="H61" s="12"/>
      <c r="I61" s="12"/>
      <c r="J61" s="12"/>
      <c r="K61" s="12"/>
      <c r="L61" s="12"/>
      <c r="M61" s="12"/>
      <c r="N61" s="12"/>
      <c r="O61" s="12"/>
      <c r="P61" s="12"/>
      <c r="Q61" s="12"/>
      <c r="R61" s="12"/>
      <c r="S61" s="12"/>
      <c r="U61" s="16"/>
    </row>
    <row r="62" spans="2:21" x14ac:dyDescent="0.5">
      <c r="E62" s="12"/>
      <c r="F62" s="12"/>
      <c r="G62" s="12"/>
      <c r="H62" s="12"/>
      <c r="I62" s="12"/>
      <c r="J62" s="12"/>
      <c r="K62" s="12"/>
      <c r="L62" s="12"/>
      <c r="M62" s="12"/>
      <c r="N62" s="12"/>
      <c r="O62" s="12"/>
      <c r="P62" s="12"/>
      <c r="Q62" s="12"/>
      <c r="R62" s="12"/>
      <c r="S62" s="12"/>
      <c r="U62" s="16"/>
    </row>
    <row r="63" spans="2:21" x14ac:dyDescent="0.5">
      <c r="E63" s="12"/>
      <c r="F63" s="12"/>
      <c r="G63" s="12"/>
      <c r="H63" s="12"/>
      <c r="I63" s="12"/>
      <c r="J63" s="12"/>
      <c r="K63" s="12"/>
      <c r="L63" s="12"/>
      <c r="M63" s="12"/>
      <c r="N63" s="12"/>
      <c r="O63" s="12"/>
      <c r="P63" s="12"/>
      <c r="Q63" s="12"/>
      <c r="R63" s="12"/>
      <c r="S63" s="12"/>
      <c r="U63" s="16"/>
    </row>
    <row r="64" spans="2:21" x14ac:dyDescent="0.5">
      <c r="F64" s="16"/>
      <c r="U64" s="16"/>
    </row>
    <row r="65" spans="6:21" x14ac:dyDescent="0.5">
      <c r="F65" s="16"/>
      <c r="U65" s="16"/>
    </row>
    <row r="66" spans="6:21" x14ac:dyDescent="0.5">
      <c r="F66" s="16"/>
      <c r="U66" s="16"/>
    </row>
    <row r="67" spans="6:21" x14ac:dyDescent="0.5">
      <c r="F67" s="16"/>
      <c r="U67" s="16"/>
    </row>
    <row r="68" spans="6:21" x14ac:dyDescent="0.5">
      <c r="F68" s="16"/>
      <c r="U68" s="16"/>
    </row>
    <row r="69" spans="6:21" x14ac:dyDescent="0.5">
      <c r="F69" s="16"/>
      <c r="U69" s="16"/>
    </row>
    <row r="70" spans="6:21" x14ac:dyDescent="0.5">
      <c r="F70" s="16"/>
      <c r="U70" s="16"/>
    </row>
    <row r="71" spans="6:21" x14ac:dyDescent="0.5">
      <c r="F71" s="16"/>
      <c r="U71" s="16"/>
    </row>
    <row r="72" spans="6:21" x14ac:dyDescent="0.5">
      <c r="F72" s="16"/>
      <c r="U72" s="16"/>
    </row>
    <row r="73" spans="6:21" x14ac:dyDescent="0.5">
      <c r="F73" s="16"/>
      <c r="U73" s="16"/>
    </row>
  </sheetData>
  <mergeCells count="10">
    <mergeCell ref="B1:R1"/>
    <mergeCell ref="E3:F6"/>
    <mergeCell ref="G3:H6"/>
    <mergeCell ref="I3:J6"/>
    <mergeCell ref="K3:L6"/>
    <mergeCell ref="M3:N6"/>
    <mergeCell ref="O3:P6"/>
    <mergeCell ref="B2:T2"/>
    <mergeCell ref="Q3:R6"/>
    <mergeCell ref="S3:T6"/>
  </mergeCells>
  <phoneticPr fontId="18" type="noConversion"/>
  <printOptions horizontalCentered="1"/>
  <pageMargins left="0.7" right="0.7" top="0.75" bottom="0.75" header="0.3" footer="0.3"/>
  <pageSetup paperSize="9" scale="59" orientation="portrait" r:id="rId1"/>
  <headerFooter scaleWithDoc="0" alignWithMargins="0">
    <oddFooter>&amp;L&amp;"Humnst777 Cn BT,Bold"&amp;12Forecasts for the UK economy&amp;C&amp;"Humnst777 Cn BT,Bold"&amp;12August 2026&amp;R&amp;"Humnst777 Cn BT,Bold"&amp;12 8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codeName="Sheet42">
    <tabColor rgb="FFFFFF00"/>
    <pageSetUpPr fitToPage="1"/>
  </sheetPr>
  <dimension ref="B1:AC75"/>
  <sheetViews>
    <sheetView topLeftCell="A33" zoomScale="85" zoomScaleNormal="85" zoomScalePageLayoutView="70" workbookViewId="0">
      <selection activeCell="AE65" sqref="AE65"/>
    </sheetView>
  </sheetViews>
  <sheetFormatPr defaultColWidth="9" defaultRowHeight="16" x14ac:dyDescent="0.5"/>
  <cols>
    <col min="1" max="1" width="3" style="11" customWidth="1"/>
    <col min="2" max="2" width="40.54296875" style="16" customWidth="1"/>
    <col min="3" max="3" width="8.1796875" style="16" bestFit="1" customWidth="1"/>
    <col min="4" max="4" width="1.54296875" style="16" customWidth="1"/>
    <col min="5" max="5" width="10.81640625" style="16" bestFit="1" customWidth="1"/>
    <col min="6" max="6" width="5.1796875" style="16" customWidth="1"/>
    <col min="7" max="7" width="8.453125" style="16" customWidth="1"/>
    <col min="8" max="8" width="5.54296875" style="16" customWidth="1"/>
    <col min="9" max="9" width="7.81640625" style="16" bestFit="1" customWidth="1"/>
    <col min="10" max="10" width="3.54296875" style="16" customWidth="1"/>
    <col min="11" max="11" width="9.453125" style="16" bestFit="1" customWidth="1"/>
    <col min="12" max="12" width="3.1796875" style="16" customWidth="1"/>
    <col min="13" max="13" width="8.54296875" style="16" bestFit="1" customWidth="1"/>
    <col min="14" max="14" width="4.1796875" style="16" customWidth="1"/>
    <col min="15" max="15" width="9.453125" style="16" bestFit="1" customWidth="1"/>
    <col min="16" max="16" width="5.1796875" style="16" customWidth="1"/>
    <col min="17" max="17" width="12.453125" style="16" customWidth="1"/>
    <col min="18" max="18" width="4.1796875" style="14" customWidth="1"/>
    <col min="19" max="19" width="13" style="16" bestFit="1" customWidth="1"/>
    <col min="20" max="20" width="3.54296875" style="16" customWidth="1"/>
    <col min="21" max="21" width="7.81640625" style="16" bestFit="1" customWidth="1"/>
    <col min="22" max="22" width="4.54296875" style="14" customWidth="1"/>
    <col min="23" max="23" width="11.81640625" style="11" customWidth="1"/>
    <col min="24" max="24" width="5" style="11" customWidth="1"/>
    <col min="25" max="25" width="6" style="11" customWidth="1"/>
    <col min="26" max="16384" width="9" style="11"/>
  </cols>
  <sheetData>
    <row r="1" spans="2:25" ht="15" customHeight="1" x14ac:dyDescent="0.5">
      <c r="B1" s="395"/>
      <c r="C1" s="395"/>
      <c r="D1" s="395"/>
      <c r="E1" s="395"/>
      <c r="F1" s="395"/>
      <c r="G1" s="395"/>
      <c r="H1" s="395"/>
      <c r="I1" s="395"/>
      <c r="J1" s="395"/>
      <c r="K1" s="395"/>
      <c r="L1" s="395"/>
      <c r="M1" s="395"/>
      <c r="N1" s="395"/>
      <c r="O1" s="395"/>
      <c r="P1" s="395"/>
      <c r="Q1" s="395"/>
      <c r="R1" s="395"/>
      <c r="S1" s="395"/>
      <c r="T1" s="395"/>
      <c r="U1" s="395"/>
      <c r="V1" s="395"/>
    </row>
    <row r="2" spans="2:25" ht="25.5" customHeight="1" x14ac:dyDescent="0.5">
      <c r="B2" s="392" t="s">
        <v>3</v>
      </c>
      <c r="C2" s="403"/>
      <c r="D2" s="403"/>
      <c r="E2" s="403"/>
      <c r="F2" s="403"/>
      <c r="G2" s="403"/>
      <c r="H2" s="403"/>
      <c r="I2" s="403"/>
      <c r="J2" s="403"/>
      <c r="K2" s="403"/>
      <c r="L2" s="403"/>
      <c r="M2" s="403"/>
      <c r="N2" s="403"/>
      <c r="O2" s="403"/>
      <c r="P2" s="403"/>
      <c r="Q2" s="403"/>
      <c r="R2" s="403"/>
      <c r="S2" s="403"/>
      <c r="T2" s="403"/>
      <c r="U2" s="403"/>
      <c r="V2" s="403"/>
      <c r="W2" s="115"/>
      <c r="X2" s="116"/>
    </row>
    <row r="3" spans="2:25" ht="72" customHeight="1" x14ac:dyDescent="0.7">
      <c r="B3" s="99"/>
      <c r="C3" s="54"/>
      <c r="D3" s="79"/>
      <c r="E3" s="393" t="s">
        <v>83</v>
      </c>
      <c r="F3" s="393"/>
      <c r="G3" s="387" t="s">
        <v>84</v>
      </c>
      <c r="H3" s="387"/>
      <c r="I3" s="387" t="s">
        <v>85</v>
      </c>
      <c r="J3" s="387"/>
      <c r="K3" s="387" t="s">
        <v>86</v>
      </c>
      <c r="L3" s="387"/>
      <c r="M3" s="387" t="s">
        <v>87</v>
      </c>
      <c r="N3" s="387"/>
      <c r="O3" s="387" t="s">
        <v>88</v>
      </c>
      <c r="P3" s="387"/>
      <c r="Q3" s="387" t="s">
        <v>13</v>
      </c>
      <c r="R3" s="387"/>
      <c r="S3" s="387" t="s">
        <v>89</v>
      </c>
      <c r="T3" s="387"/>
      <c r="U3" s="387" t="s">
        <v>90</v>
      </c>
      <c r="V3" s="387"/>
      <c r="W3" s="387" t="s">
        <v>93</v>
      </c>
      <c r="X3" s="389"/>
    </row>
    <row r="4" spans="2:25" ht="13.5" customHeight="1" x14ac:dyDescent="0.5">
      <c r="B4" s="76"/>
      <c r="C4" s="32"/>
      <c r="D4" s="33"/>
      <c r="E4" s="396"/>
      <c r="F4" s="396"/>
      <c r="G4" s="398"/>
      <c r="H4" s="398"/>
      <c r="I4" s="398"/>
      <c r="J4" s="398"/>
      <c r="K4" s="398"/>
      <c r="L4" s="398"/>
      <c r="M4" s="398"/>
      <c r="N4" s="398"/>
      <c r="O4" s="398"/>
      <c r="P4" s="398"/>
      <c r="Q4" s="398"/>
      <c r="R4" s="398"/>
      <c r="S4" s="398"/>
      <c r="T4" s="398"/>
      <c r="U4" s="398"/>
      <c r="V4" s="398"/>
      <c r="W4" s="398"/>
      <c r="X4" s="402"/>
    </row>
    <row r="5" spans="2:25" ht="13.5" customHeight="1" x14ac:dyDescent="0.5">
      <c r="B5" s="76" t="s">
        <v>26</v>
      </c>
      <c r="C5" s="32"/>
      <c r="D5" s="33"/>
      <c r="E5" s="396"/>
      <c r="F5" s="396"/>
      <c r="G5" s="398"/>
      <c r="H5" s="398"/>
      <c r="I5" s="398"/>
      <c r="J5" s="398"/>
      <c r="K5" s="398"/>
      <c r="L5" s="398"/>
      <c r="M5" s="398"/>
      <c r="N5" s="398"/>
      <c r="O5" s="398"/>
      <c r="P5" s="398"/>
      <c r="Q5" s="398"/>
      <c r="R5" s="398"/>
      <c r="S5" s="398"/>
      <c r="T5" s="398"/>
      <c r="U5" s="398"/>
      <c r="V5" s="398"/>
      <c r="W5" s="398"/>
      <c r="X5" s="402"/>
    </row>
    <row r="6" spans="2:25" ht="15" customHeight="1" x14ac:dyDescent="0.5">
      <c r="B6" s="76"/>
      <c r="C6" s="32"/>
      <c r="D6" s="33"/>
      <c r="E6" s="397"/>
      <c r="F6" s="397"/>
      <c r="G6" s="398"/>
      <c r="H6" s="398"/>
      <c r="I6" s="398"/>
      <c r="J6" s="398"/>
      <c r="K6" s="398"/>
      <c r="L6" s="398"/>
      <c r="M6" s="398"/>
      <c r="N6" s="398"/>
      <c r="O6" s="398"/>
      <c r="P6" s="398"/>
      <c r="Q6" s="398"/>
      <c r="R6" s="398"/>
      <c r="S6" s="398"/>
      <c r="T6" s="398"/>
      <c r="U6" s="398"/>
      <c r="V6" s="398"/>
      <c r="W6" s="398"/>
      <c r="X6" s="402"/>
    </row>
    <row r="7" spans="2:25" x14ac:dyDescent="0.5">
      <c r="B7" s="103" t="s">
        <v>27</v>
      </c>
      <c r="C7" s="34"/>
      <c r="D7" s="104"/>
      <c r="E7" s="34"/>
      <c r="F7" s="104"/>
      <c r="G7" s="34"/>
      <c r="H7" s="104"/>
      <c r="I7" s="34"/>
      <c r="J7" s="104"/>
      <c r="K7" s="34"/>
      <c r="L7" s="104"/>
      <c r="M7" s="34"/>
      <c r="N7" s="104"/>
      <c r="O7" s="34"/>
      <c r="P7" s="104"/>
      <c r="Q7" s="34"/>
      <c r="R7" s="104"/>
      <c r="S7" s="34"/>
      <c r="T7" s="104"/>
      <c r="U7" s="34"/>
      <c r="V7" s="34"/>
      <c r="W7" s="104"/>
      <c r="X7" s="56"/>
    </row>
    <row r="8" spans="2:25" x14ac:dyDescent="0.5">
      <c r="B8" s="67"/>
      <c r="C8" s="18"/>
      <c r="D8" s="19"/>
      <c r="E8" s="18"/>
      <c r="F8" s="19"/>
      <c r="G8" s="18"/>
      <c r="H8" s="19"/>
      <c r="I8" s="18"/>
      <c r="J8" s="19"/>
      <c r="K8" s="18"/>
      <c r="L8" s="19"/>
      <c r="M8" s="18"/>
      <c r="N8" s="19"/>
      <c r="O8" s="18"/>
      <c r="P8" s="19"/>
      <c r="Q8" s="18"/>
      <c r="R8" s="19"/>
      <c r="S8" s="18"/>
      <c r="T8" s="18"/>
      <c r="U8" s="18"/>
      <c r="V8" s="18"/>
      <c r="W8" s="18"/>
      <c r="X8" s="55"/>
    </row>
    <row r="9" spans="2:25" x14ac:dyDescent="0.5">
      <c r="B9" s="67" t="s">
        <v>30</v>
      </c>
      <c r="C9" s="100" t="s">
        <v>31</v>
      </c>
      <c r="D9" s="19" t="s">
        <v>32</v>
      </c>
      <c r="E9" s="98" t="s">
        <v>34</v>
      </c>
      <c r="F9" s="90"/>
      <c r="G9" s="98" t="s">
        <v>34</v>
      </c>
      <c r="H9" s="90"/>
      <c r="I9" s="98">
        <v>5.3848657835051972</v>
      </c>
      <c r="J9" s="90"/>
      <c r="K9" s="98" t="s">
        <v>34</v>
      </c>
      <c r="L9" s="90"/>
      <c r="M9" s="90" t="s">
        <v>34</v>
      </c>
      <c r="N9" s="90"/>
      <c r="O9" s="90" t="s">
        <v>34</v>
      </c>
      <c r="P9" s="90"/>
      <c r="Q9" s="90">
        <v>-97.43866926781277</v>
      </c>
      <c r="R9" s="90"/>
      <c r="S9" s="90" t="s">
        <v>34</v>
      </c>
      <c r="T9" s="90"/>
      <c r="U9" s="90" t="s">
        <v>34</v>
      </c>
      <c r="V9" s="90"/>
      <c r="W9" s="90">
        <v>115.339465729295</v>
      </c>
      <c r="X9" s="57"/>
      <c r="Y9" s="20"/>
    </row>
    <row r="10" spans="2:25" x14ac:dyDescent="0.5">
      <c r="B10" s="67" t="s">
        <v>35</v>
      </c>
      <c r="C10" s="100" t="s">
        <v>36</v>
      </c>
      <c r="D10" s="19"/>
      <c r="E10" s="98" t="s">
        <v>34</v>
      </c>
      <c r="F10" s="90"/>
      <c r="G10" s="98" t="s">
        <v>34</v>
      </c>
      <c r="H10" s="90"/>
      <c r="I10" s="98">
        <v>5.0999999999999996</v>
      </c>
      <c r="J10" s="90"/>
      <c r="K10" s="98" t="s">
        <v>34</v>
      </c>
      <c r="L10" s="90"/>
      <c r="M10" s="90">
        <v>1.1000000000000001</v>
      </c>
      <c r="N10" s="90"/>
      <c r="O10" s="90" t="s">
        <v>34</v>
      </c>
      <c r="P10" s="90"/>
      <c r="Q10" s="90">
        <v>-77</v>
      </c>
      <c r="R10" s="90"/>
      <c r="S10" s="90" t="s">
        <v>34</v>
      </c>
      <c r="T10" s="90"/>
      <c r="U10" s="90" t="s">
        <v>34</v>
      </c>
      <c r="V10" s="90"/>
      <c r="W10" s="90">
        <v>105</v>
      </c>
      <c r="X10" s="57"/>
      <c r="Y10" s="20"/>
    </row>
    <row r="11" spans="2:25" x14ac:dyDescent="0.5">
      <c r="B11" s="67" t="s">
        <v>37</v>
      </c>
      <c r="C11" s="90" t="s">
        <v>38</v>
      </c>
      <c r="D11" s="19"/>
      <c r="E11" s="98" t="s">
        <v>34</v>
      </c>
      <c r="F11" s="90"/>
      <c r="G11" s="98" t="s">
        <v>34</v>
      </c>
      <c r="H11" s="90"/>
      <c r="I11" s="98" t="s">
        <v>34</v>
      </c>
      <c r="J11" s="98"/>
      <c r="K11" s="98" t="s">
        <v>34</v>
      </c>
      <c r="L11" s="90"/>
      <c r="M11" s="90" t="s">
        <v>34</v>
      </c>
      <c r="N11" s="90"/>
      <c r="O11" s="90" t="s">
        <v>34</v>
      </c>
      <c r="P11" s="90"/>
      <c r="Q11" s="90" t="s">
        <v>34</v>
      </c>
      <c r="R11" s="98"/>
      <c r="S11" s="90" t="s">
        <v>34</v>
      </c>
      <c r="T11" s="90"/>
      <c r="U11" s="90" t="s">
        <v>34</v>
      </c>
      <c r="V11" s="90"/>
      <c r="W11" s="90" t="s">
        <v>34</v>
      </c>
      <c r="X11" s="57"/>
      <c r="Y11" s="20"/>
    </row>
    <row r="12" spans="2:25" x14ac:dyDescent="0.5">
      <c r="B12" s="67" t="s">
        <v>39</v>
      </c>
      <c r="C12" s="100" t="s">
        <v>31</v>
      </c>
      <c r="D12" s="19" t="s">
        <v>32</v>
      </c>
      <c r="E12" s="98">
        <v>4.3584831037902415E-2</v>
      </c>
      <c r="F12" s="90"/>
      <c r="G12" s="98">
        <v>0.36306609472322748</v>
      </c>
      <c r="H12" s="90"/>
      <c r="I12" s="98">
        <v>5.3068650229280774</v>
      </c>
      <c r="J12" s="98"/>
      <c r="K12" s="98" t="s">
        <v>34</v>
      </c>
      <c r="L12" s="90"/>
      <c r="M12" s="90" t="s">
        <v>34</v>
      </c>
      <c r="N12" s="90"/>
      <c r="O12" s="90" t="s">
        <v>34</v>
      </c>
      <c r="P12" s="90"/>
      <c r="Q12" s="90">
        <v>-114.00504142422682</v>
      </c>
      <c r="R12" s="90"/>
      <c r="S12" s="90">
        <v>415</v>
      </c>
      <c r="T12" s="90"/>
      <c r="U12" s="90">
        <v>0.77579190001423581</v>
      </c>
      <c r="V12" s="90"/>
      <c r="W12" s="90">
        <v>104.45609272691681</v>
      </c>
      <c r="X12" s="57"/>
      <c r="Y12" s="20"/>
    </row>
    <row r="13" spans="2:25" x14ac:dyDescent="0.5">
      <c r="B13" s="67" t="s">
        <v>40</v>
      </c>
      <c r="C13" s="100" t="s">
        <v>31</v>
      </c>
      <c r="D13" s="19" t="s">
        <v>32</v>
      </c>
      <c r="E13" s="98" t="s">
        <v>34</v>
      </c>
      <c r="F13" s="90"/>
      <c r="G13" s="98" t="s">
        <v>34</v>
      </c>
      <c r="H13" s="90"/>
      <c r="I13" s="98">
        <v>4.9000000000000004</v>
      </c>
      <c r="J13" s="98"/>
      <c r="K13" s="98" t="s">
        <v>34</v>
      </c>
      <c r="L13" s="90"/>
      <c r="M13" s="90" t="s">
        <v>34</v>
      </c>
      <c r="N13" s="90"/>
      <c r="O13" s="90" t="s">
        <v>34</v>
      </c>
      <c r="P13" s="90"/>
      <c r="Q13" s="90" t="s">
        <v>34</v>
      </c>
      <c r="R13" s="90"/>
      <c r="S13" s="90" t="s">
        <v>34</v>
      </c>
      <c r="T13" s="90"/>
      <c r="U13" s="90" t="s">
        <v>34</v>
      </c>
      <c r="V13" s="90"/>
      <c r="W13" s="90">
        <v>107.4</v>
      </c>
      <c r="X13" s="57"/>
      <c r="Y13" s="20"/>
    </row>
    <row r="14" spans="2:25" x14ac:dyDescent="0.5">
      <c r="B14" s="67" t="s">
        <v>41</v>
      </c>
      <c r="C14" s="100" t="s">
        <v>31</v>
      </c>
      <c r="D14" s="19" t="s">
        <v>32</v>
      </c>
      <c r="E14" s="98" t="s">
        <v>34</v>
      </c>
      <c r="F14" s="90"/>
      <c r="G14" s="98">
        <v>0.5</v>
      </c>
      <c r="H14" s="90"/>
      <c r="I14" s="98">
        <v>5.0999999999999996</v>
      </c>
      <c r="J14" s="98"/>
      <c r="K14" s="98" t="s">
        <v>34</v>
      </c>
      <c r="L14" s="90"/>
      <c r="M14" s="90" t="s">
        <v>34</v>
      </c>
      <c r="N14" s="90"/>
      <c r="O14" s="90" t="s">
        <v>34</v>
      </c>
      <c r="P14" s="90"/>
      <c r="Q14" s="90" t="s">
        <v>34</v>
      </c>
      <c r="R14" s="90"/>
      <c r="S14" s="90" t="s">
        <v>34</v>
      </c>
      <c r="T14" s="90"/>
      <c r="U14" s="90" t="s">
        <v>34</v>
      </c>
      <c r="V14" s="90"/>
      <c r="W14" s="90" t="s">
        <v>34</v>
      </c>
      <c r="X14" s="57"/>
      <c r="Y14" s="20"/>
    </row>
    <row r="15" spans="2:25" x14ac:dyDescent="0.5">
      <c r="B15" s="67" t="s">
        <v>42</v>
      </c>
      <c r="C15" s="90" t="s">
        <v>31</v>
      </c>
      <c r="D15" s="19" t="s">
        <v>32</v>
      </c>
      <c r="E15" s="98" t="s">
        <v>34</v>
      </c>
      <c r="F15" s="98"/>
      <c r="G15" s="98" t="s">
        <v>34</v>
      </c>
      <c r="H15" s="98"/>
      <c r="I15" s="98">
        <v>5.0999999999999996</v>
      </c>
      <c r="J15" s="98"/>
      <c r="K15" s="98" t="s">
        <v>34</v>
      </c>
      <c r="L15" s="98"/>
      <c r="M15" s="90">
        <v>1.4</v>
      </c>
      <c r="N15" s="98"/>
      <c r="O15" s="90" t="s">
        <v>34</v>
      </c>
      <c r="P15" s="98"/>
      <c r="Q15" s="90" t="s">
        <v>34</v>
      </c>
      <c r="R15" s="98"/>
      <c r="S15" s="90" t="s">
        <v>34</v>
      </c>
      <c r="T15" s="90"/>
      <c r="U15" s="90" t="s">
        <v>34</v>
      </c>
      <c r="V15" s="98"/>
      <c r="W15" s="90" t="s">
        <v>34</v>
      </c>
      <c r="X15" s="57"/>
      <c r="Y15" s="20"/>
    </row>
    <row r="16" spans="2:25" ht="15" customHeight="1" x14ac:dyDescent="0.5">
      <c r="B16" s="67" t="s">
        <v>43</v>
      </c>
      <c r="C16" s="100" t="s">
        <v>31</v>
      </c>
      <c r="D16" s="19" t="s">
        <v>32</v>
      </c>
      <c r="E16" s="98" t="s">
        <v>34</v>
      </c>
      <c r="F16" s="98"/>
      <c r="G16" s="98" t="s">
        <v>34</v>
      </c>
      <c r="H16" s="98"/>
      <c r="I16" s="98">
        <v>5.0250000000000004</v>
      </c>
      <c r="J16" s="98"/>
      <c r="K16" s="98" t="s">
        <v>34</v>
      </c>
      <c r="L16" s="98"/>
      <c r="M16" s="90" t="s">
        <v>34</v>
      </c>
      <c r="N16" s="98"/>
      <c r="O16" s="90" t="s">
        <v>34</v>
      </c>
      <c r="P16" s="98"/>
      <c r="Q16" s="90">
        <v>-119.23117967549314</v>
      </c>
      <c r="R16" s="98"/>
      <c r="S16" s="90" t="s">
        <v>34</v>
      </c>
      <c r="T16" s="90"/>
      <c r="U16" s="90" t="s">
        <v>34</v>
      </c>
      <c r="V16" s="90"/>
      <c r="W16" s="90">
        <v>85</v>
      </c>
      <c r="X16" s="57"/>
      <c r="Y16" s="20"/>
    </row>
    <row r="17" spans="2:26" ht="15" customHeight="1" x14ac:dyDescent="0.5">
      <c r="B17" s="67" t="s">
        <v>44</v>
      </c>
      <c r="C17" s="100" t="s">
        <v>31</v>
      </c>
      <c r="D17" s="19" t="s">
        <v>32</v>
      </c>
      <c r="E17" s="98" t="s">
        <v>34</v>
      </c>
      <c r="F17" s="98"/>
      <c r="G17" s="98" t="s">
        <v>34</v>
      </c>
      <c r="H17" s="98"/>
      <c r="I17" s="98">
        <v>5.0999999999999996</v>
      </c>
      <c r="J17" s="98"/>
      <c r="K17" s="98" t="s">
        <v>34</v>
      </c>
      <c r="L17" s="98"/>
      <c r="M17" s="90" t="s">
        <v>34</v>
      </c>
      <c r="N17" s="98"/>
      <c r="O17" s="90" t="s">
        <v>34</v>
      </c>
      <c r="P17" s="98"/>
      <c r="Q17" s="90">
        <v>-74.8</v>
      </c>
      <c r="R17" s="98"/>
      <c r="S17" s="90" t="s">
        <v>34</v>
      </c>
      <c r="T17" s="90"/>
      <c r="U17" s="90" t="s">
        <v>34</v>
      </c>
      <c r="V17" s="90"/>
      <c r="W17" s="90">
        <v>91.6</v>
      </c>
      <c r="X17" s="57"/>
      <c r="Y17" s="20"/>
    </row>
    <row r="18" spans="2:26" x14ac:dyDescent="0.5">
      <c r="B18" s="67" t="s">
        <v>45</v>
      </c>
      <c r="C18" s="100" t="s">
        <v>31</v>
      </c>
      <c r="D18" s="19" t="s">
        <v>32</v>
      </c>
      <c r="E18" s="98">
        <v>0.6</v>
      </c>
      <c r="F18" s="98"/>
      <c r="G18" s="98">
        <v>0.1</v>
      </c>
      <c r="H18" s="98"/>
      <c r="I18" s="98">
        <v>5.2</v>
      </c>
      <c r="J18" s="98"/>
      <c r="K18" s="98" t="s">
        <v>34</v>
      </c>
      <c r="L18" s="98"/>
      <c r="M18" s="90">
        <v>0.5</v>
      </c>
      <c r="N18" s="98"/>
      <c r="O18" s="90" t="s">
        <v>34</v>
      </c>
      <c r="P18" s="98"/>
      <c r="Q18" s="90">
        <v>-76</v>
      </c>
      <c r="R18" s="98"/>
      <c r="S18" s="90">
        <v>418</v>
      </c>
      <c r="T18" s="90"/>
      <c r="U18" s="90">
        <v>0.5</v>
      </c>
      <c r="V18" s="90"/>
      <c r="W18" s="90">
        <v>107</v>
      </c>
      <c r="X18" s="57"/>
      <c r="Y18" s="20"/>
    </row>
    <row r="19" spans="2:26" x14ac:dyDescent="0.5">
      <c r="B19" s="67" t="s">
        <v>46</v>
      </c>
      <c r="C19" s="100" t="s">
        <v>31</v>
      </c>
      <c r="D19" s="19" t="s">
        <v>32</v>
      </c>
      <c r="E19" s="98" t="s">
        <v>34</v>
      </c>
      <c r="F19" s="90"/>
      <c r="G19" s="98" t="s">
        <v>34</v>
      </c>
      <c r="H19" s="90"/>
      <c r="I19" s="98">
        <v>4.9000000000000004</v>
      </c>
      <c r="J19" s="98"/>
      <c r="K19" s="98" t="s">
        <v>34</v>
      </c>
      <c r="L19" s="90"/>
      <c r="M19" s="90" t="s">
        <v>34</v>
      </c>
      <c r="N19" s="90"/>
      <c r="O19" s="90" t="s">
        <v>34</v>
      </c>
      <c r="P19" s="90"/>
      <c r="Q19" s="90" t="s">
        <v>34</v>
      </c>
      <c r="R19" s="90"/>
      <c r="S19" s="90" t="s">
        <v>34</v>
      </c>
      <c r="T19" s="90"/>
      <c r="U19" s="90" t="s">
        <v>34</v>
      </c>
      <c r="V19" s="90"/>
      <c r="W19" s="90" t="s">
        <v>34</v>
      </c>
      <c r="X19" s="57"/>
      <c r="Y19" s="20"/>
    </row>
    <row r="20" spans="2:26" x14ac:dyDescent="0.5">
      <c r="B20" s="67" t="s">
        <v>47</v>
      </c>
      <c r="C20" s="90" t="s">
        <v>48</v>
      </c>
      <c r="D20" s="19"/>
      <c r="E20" s="98">
        <v>0.7</v>
      </c>
      <c r="F20" s="90"/>
      <c r="G20" s="98">
        <v>0.6</v>
      </c>
      <c r="H20" s="90"/>
      <c r="I20" s="98">
        <v>5</v>
      </c>
      <c r="J20" s="98"/>
      <c r="K20" s="98" t="s">
        <v>34</v>
      </c>
      <c r="L20" s="90"/>
      <c r="M20" s="90" t="s">
        <v>34</v>
      </c>
      <c r="N20" s="90"/>
      <c r="O20" s="90" t="s">
        <v>34</v>
      </c>
      <c r="P20" s="90"/>
      <c r="Q20" s="90" t="s">
        <v>34</v>
      </c>
      <c r="R20" s="90"/>
      <c r="S20" s="90" t="s">
        <v>34</v>
      </c>
      <c r="T20" s="90"/>
      <c r="U20" s="90">
        <v>0.7</v>
      </c>
      <c r="V20" s="98"/>
      <c r="W20" s="90" t="s">
        <v>34</v>
      </c>
      <c r="X20" s="57"/>
      <c r="Y20" s="20"/>
    </row>
    <row r="21" spans="2:26" x14ac:dyDescent="0.5">
      <c r="B21" s="67" t="s">
        <v>49</v>
      </c>
      <c r="C21" s="100" t="s">
        <v>31</v>
      </c>
      <c r="D21" s="19" t="s">
        <v>32</v>
      </c>
      <c r="E21" s="98" t="s">
        <v>34</v>
      </c>
      <c r="F21" s="98"/>
      <c r="G21" s="98">
        <v>0.8</v>
      </c>
      <c r="H21" s="98"/>
      <c r="I21" s="98">
        <v>4.9000000000000004</v>
      </c>
      <c r="J21" s="98"/>
      <c r="K21" s="98" t="s">
        <v>34</v>
      </c>
      <c r="L21" s="98"/>
      <c r="M21" s="90">
        <v>1.787537179227261</v>
      </c>
      <c r="N21" s="98"/>
      <c r="O21" s="90" t="s">
        <v>34</v>
      </c>
      <c r="P21" s="98"/>
      <c r="Q21" s="90">
        <v>-98.803431931938974</v>
      </c>
      <c r="R21" s="98"/>
      <c r="S21" s="90">
        <v>445</v>
      </c>
      <c r="T21" s="90"/>
      <c r="U21" s="90" t="s">
        <v>34</v>
      </c>
      <c r="V21" s="98"/>
      <c r="W21" s="90">
        <v>102.5</v>
      </c>
      <c r="X21" s="57"/>
      <c r="Y21" s="20"/>
    </row>
    <row r="22" spans="2:26" x14ac:dyDescent="0.5">
      <c r="B22" s="67"/>
      <c r="C22" s="100"/>
      <c r="D22" s="19"/>
      <c r="E22" s="98"/>
      <c r="F22" s="98"/>
      <c r="G22" s="98"/>
      <c r="H22" s="98"/>
      <c r="I22" s="98"/>
      <c r="J22" s="98"/>
      <c r="K22" s="98"/>
      <c r="L22" s="98"/>
      <c r="M22" s="90"/>
      <c r="N22" s="98"/>
      <c r="O22" s="90"/>
      <c r="P22" s="98"/>
      <c r="Q22" s="90"/>
      <c r="R22" s="98"/>
      <c r="S22" s="90"/>
      <c r="T22" s="90"/>
      <c r="U22" s="90"/>
      <c r="V22" s="98"/>
      <c r="W22" s="90"/>
      <c r="X22" s="57"/>
      <c r="Y22" s="20"/>
    </row>
    <row r="23" spans="2:26" x14ac:dyDescent="0.5">
      <c r="B23" s="103" t="s">
        <v>50</v>
      </c>
      <c r="C23" s="93"/>
      <c r="D23" s="93"/>
      <c r="E23" s="34"/>
      <c r="F23" s="104"/>
      <c r="G23" s="34"/>
      <c r="H23" s="34"/>
      <c r="I23" s="34"/>
      <c r="J23" s="34"/>
      <c r="K23" s="48"/>
      <c r="L23" s="34"/>
      <c r="M23" s="34"/>
      <c r="N23" s="34"/>
      <c r="O23" s="34"/>
      <c r="P23" s="104"/>
      <c r="Q23" s="34"/>
      <c r="R23" s="104"/>
      <c r="S23" s="180"/>
      <c r="T23" s="34"/>
      <c r="U23" s="34"/>
      <c r="V23" s="34"/>
      <c r="W23" s="183"/>
      <c r="X23" s="56"/>
    </row>
    <row r="24" spans="2:26" x14ac:dyDescent="0.5">
      <c r="B24" s="262"/>
      <c r="C24" s="27"/>
      <c r="D24" s="27"/>
      <c r="E24" s="18"/>
      <c r="F24" s="19"/>
      <c r="G24" s="18"/>
      <c r="H24" s="19"/>
      <c r="I24" s="18"/>
      <c r="J24" s="19"/>
      <c r="K24" s="28"/>
      <c r="L24" s="19"/>
      <c r="M24" s="18"/>
      <c r="N24" s="19"/>
      <c r="O24" s="18"/>
      <c r="P24" s="19"/>
      <c r="Q24" s="18"/>
      <c r="R24" s="19"/>
      <c r="S24" s="181"/>
      <c r="T24" s="18"/>
      <c r="U24" s="18"/>
      <c r="V24" s="18"/>
      <c r="W24" s="24"/>
      <c r="X24" s="55"/>
    </row>
    <row r="25" spans="2:26" x14ac:dyDescent="0.5">
      <c r="B25" s="264" t="s">
        <v>51</v>
      </c>
      <c r="C25" s="100" t="s">
        <v>36</v>
      </c>
      <c r="D25" s="19"/>
      <c r="E25" s="98" t="s">
        <v>34</v>
      </c>
      <c r="F25" s="90"/>
      <c r="G25" s="98" t="s">
        <v>34</v>
      </c>
      <c r="H25" s="90"/>
      <c r="I25" s="98">
        <v>5.5</v>
      </c>
      <c r="J25" s="90"/>
      <c r="K25" s="98" t="s">
        <v>34</v>
      </c>
      <c r="L25" s="90"/>
      <c r="M25" s="90">
        <v>-0.4</v>
      </c>
      <c r="N25" s="90"/>
      <c r="O25" s="90" t="s">
        <v>34</v>
      </c>
      <c r="P25" s="90"/>
      <c r="Q25" s="90" t="s">
        <v>34</v>
      </c>
      <c r="R25" s="90"/>
      <c r="S25" s="90" t="s">
        <v>34</v>
      </c>
      <c r="T25" s="90"/>
      <c r="U25" s="90" t="s">
        <v>34</v>
      </c>
      <c r="V25" s="90"/>
      <c r="W25" s="90">
        <v>99.3</v>
      </c>
      <c r="X25" s="57"/>
    </row>
    <row r="26" spans="2:26" x14ac:dyDescent="0.5">
      <c r="B26" s="67" t="s">
        <v>52</v>
      </c>
      <c r="C26" s="100" t="s">
        <v>31</v>
      </c>
      <c r="D26" s="19" t="s">
        <v>32</v>
      </c>
      <c r="E26" s="98">
        <v>1.7</v>
      </c>
      <c r="F26" s="90"/>
      <c r="G26" s="98">
        <v>0.1</v>
      </c>
      <c r="H26" s="90"/>
      <c r="I26" s="98">
        <v>5.4</v>
      </c>
      <c r="J26" s="90"/>
      <c r="K26" s="98">
        <v>1.7889999999999999</v>
      </c>
      <c r="L26" s="90"/>
      <c r="M26" s="90">
        <v>0.2</v>
      </c>
      <c r="N26" s="90"/>
      <c r="O26" s="90" t="s">
        <v>34</v>
      </c>
      <c r="P26" s="90"/>
      <c r="Q26" s="90">
        <v>-84.5</v>
      </c>
      <c r="R26" s="90"/>
      <c r="S26" s="90" t="s">
        <v>34</v>
      </c>
      <c r="T26" s="90"/>
      <c r="U26" s="90">
        <v>1</v>
      </c>
      <c r="V26" s="90"/>
      <c r="W26" s="90">
        <v>95.3</v>
      </c>
      <c r="X26" s="57"/>
    </row>
    <row r="27" spans="2:26" x14ac:dyDescent="0.5">
      <c r="B27" s="67" t="s">
        <v>53</v>
      </c>
      <c r="C27" s="90" t="s">
        <v>36</v>
      </c>
      <c r="D27" s="19"/>
      <c r="E27" s="98">
        <v>0</v>
      </c>
      <c r="F27" s="90"/>
      <c r="G27" s="98">
        <v>0.3</v>
      </c>
      <c r="H27" s="90"/>
      <c r="I27" s="98">
        <v>5.3</v>
      </c>
      <c r="J27" s="98"/>
      <c r="K27" s="98" t="s">
        <v>34</v>
      </c>
      <c r="L27" s="90"/>
      <c r="M27" s="90" t="s">
        <v>34</v>
      </c>
      <c r="N27" s="90"/>
      <c r="O27" s="90" t="s">
        <v>34</v>
      </c>
      <c r="P27" s="90"/>
      <c r="Q27" s="90" t="s">
        <v>34</v>
      </c>
      <c r="R27" s="98"/>
      <c r="S27" s="90">
        <v>414.2</v>
      </c>
      <c r="T27" s="90"/>
      <c r="U27" s="90" t="s">
        <v>34</v>
      </c>
      <c r="V27" s="90"/>
      <c r="W27" s="90">
        <v>89.9</v>
      </c>
      <c r="X27" s="57"/>
    </row>
    <row r="28" spans="2:26" ht="15" customHeight="1" x14ac:dyDescent="0.5">
      <c r="B28" s="67" t="s">
        <v>54</v>
      </c>
      <c r="C28" s="90" t="s">
        <v>31</v>
      </c>
      <c r="D28" s="19" t="s">
        <v>32</v>
      </c>
      <c r="E28" s="98">
        <v>0.64431721355784344</v>
      </c>
      <c r="F28" s="90"/>
      <c r="G28" s="98">
        <v>0.76983661031260198</v>
      </c>
      <c r="H28" s="90"/>
      <c r="I28" s="98">
        <v>4.840517437297791</v>
      </c>
      <c r="J28" s="98"/>
      <c r="K28" s="98">
        <v>1.6592781431062174</v>
      </c>
      <c r="L28" s="90"/>
      <c r="M28" s="90">
        <v>1.1165290006053485</v>
      </c>
      <c r="N28" s="90"/>
      <c r="O28" s="90" t="s">
        <v>34</v>
      </c>
      <c r="P28" s="90"/>
      <c r="Q28" s="90">
        <v>-105.43666778143012</v>
      </c>
      <c r="R28" s="90"/>
      <c r="S28" s="90">
        <v>454.31900000000002</v>
      </c>
      <c r="T28" s="90"/>
      <c r="U28" s="90" t="s">
        <v>34</v>
      </c>
      <c r="V28" s="90"/>
      <c r="W28" s="90">
        <v>143.9551012098832</v>
      </c>
      <c r="X28" s="57"/>
    </row>
    <row r="29" spans="2:26" x14ac:dyDescent="0.5">
      <c r="B29" s="67" t="s">
        <v>55</v>
      </c>
      <c r="C29" s="100" t="s">
        <v>31</v>
      </c>
      <c r="D29" s="19" t="s">
        <v>32</v>
      </c>
      <c r="E29" s="98">
        <v>0.55704500000000001</v>
      </c>
      <c r="F29" s="90"/>
      <c r="G29" s="98">
        <v>0.63372700000000004</v>
      </c>
      <c r="H29" s="90"/>
      <c r="I29" s="98">
        <v>5.3091270000000002</v>
      </c>
      <c r="J29" s="98"/>
      <c r="K29" s="98">
        <v>1.8505259999999999</v>
      </c>
      <c r="L29" s="90"/>
      <c r="M29" s="90" t="s">
        <v>34</v>
      </c>
      <c r="N29" s="90"/>
      <c r="O29" s="90" t="s">
        <v>34</v>
      </c>
      <c r="P29" s="90"/>
      <c r="Q29" s="90">
        <v>-90</v>
      </c>
      <c r="R29" s="90"/>
      <c r="S29" s="90" t="s">
        <v>34</v>
      </c>
      <c r="T29" s="90"/>
      <c r="U29" s="90" t="s">
        <v>34</v>
      </c>
      <c r="V29" s="90"/>
      <c r="W29" s="90">
        <v>110</v>
      </c>
      <c r="X29" s="57"/>
    </row>
    <row r="30" spans="2:26" x14ac:dyDescent="0.5">
      <c r="B30" s="67" t="s">
        <v>56</v>
      </c>
      <c r="C30" s="100" t="s">
        <v>31</v>
      </c>
      <c r="D30" s="19" t="s">
        <v>32</v>
      </c>
      <c r="E30" s="98" t="s">
        <v>34</v>
      </c>
      <c r="F30" s="98"/>
      <c r="G30" s="98">
        <v>1.0636426054149384</v>
      </c>
      <c r="H30" s="98"/>
      <c r="I30" s="98">
        <v>4.8492101497731843</v>
      </c>
      <c r="J30" s="98"/>
      <c r="K30" s="98" t="s">
        <v>34</v>
      </c>
      <c r="L30" s="98"/>
      <c r="M30" s="90" t="s">
        <v>34</v>
      </c>
      <c r="N30" s="98"/>
      <c r="O30" s="90" t="s">
        <v>34</v>
      </c>
      <c r="P30" s="98"/>
      <c r="Q30" s="90" t="s">
        <v>34</v>
      </c>
      <c r="R30" s="98"/>
      <c r="S30" s="90" t="s">
        <v>34</v>
      </c>
      <c r="T30" s="90"/>
      <c r="U30" s="90">
        <v>-5.9089179591609309E-2</v>
      </c>
      <c r="V30" s="98"/>
      <c r="W30" s="90" t="s">
        <v>34</v>
      </c>
      <c r="X30" s="57"/>
    </row>
    <row r="31" spans="2:26" x14ac:dyDescent="0.5">
      <c r="B31" s="67" t="s">
        <v>57</v>
      </c>
      <c r="C31" s="90" t="s">
        <v>36</v>
      </c>
      <c r="D31" s="19"/>
      <c r="E31" s="98" t="s">
        <v>34</v>
      </c>
      <c r="F31" s="98"/>
      <c r="G31" s="98" t="s">
        <v>34</v>
      </c>
      <c r="H31" s="98"/>
      <c r="I31" s="98">
        <v>5.3</v>
      </c>
      <c r="J31" s="98"/>
      <c r="K31" s="98" t="s">
        <v>34</v>
      </c>
      <c r="L31" s="98"/>
      <c r="M31" s="90" t="s">
        <v>34</v>
      </c>
      <c r="N31" s="98"/>
      <c r="O31" s="90" t="s">
        <v>34</v>
      </c>
      <c r="P31" s="98"/>
      <c r="Q31" s="90" t="s">
        <v>34</v>
      </c>
      <c r="R31" s="98"/>
      <c r="S31" s="90" t="s">
        <v>34</v>
      </c>
      <c r="T31" s="90"/>
      <c r="U31" s="90" t="s">
        <v>34</v>
      </c>
      <c r="V31" s="90"/>
      <c r="W31" s="90">
        <v>88.7</v>
      </c>
      <c r="X31" s="57"/>
    </row>
    <row r="32" spans="2:26" x14ac:dyDescent="0.5">
      <c r="B32" s="67" t="s">
        <v>58</v>
      </c>
      <c r="C32" s="90" t="s">
        <v>59</v>
      </c>
      <c r="D32" s="19"/>
      <c r="E32" s="90" t="s">
        <v>34</v>
      </c>
      <c r="F32" s="98"/>
      <c r="G32" s="90">
        <v>0.84</v>
      </c>
      <c r="H32" s="98"/>
      <c r="I32" s="90">
        <v>4.7</v>
      </c>
      <c r="J32" s="90"/>
      <c r="K32" s="90" t="s">
        <v>34</v>
      </c>
      <c r="L32" s="90"/>
      <c r="M32" s="90" t="s">
        <v>34</v>
      </c>
      <c r="N32" s="90"/>
      <c r="O32" s="90" t="s">
        <v>34</v>
      </c>
      <c r="P32" s="90"/>
      <c r="Q32" s="90">
        <v>-48.9</v>
      </c>
      <c r="R32" s="90"/>
      <c r="S32" s="90" t="s">
        <v>34</v>
      </c>
      <c r="T32" s="90"/>
      <c r="U32" s="90" t="s">
        <v>34</v>
      </c>
      <c r="V32" s="90"/>
      <c r="W32" s="90">
        <v>98.7</v>
      </c>
      <c r="X32" s="57"/>
      <c r="Z32" s="341"/>
    </row>
    <row r="33" spans="2:29" x14ac:dyDescent="0.5">
      <c r="B33" s="67" t="s">
        <v>60</v>
      </c>
      <c r="C33" s="100" t="s">
        <v>36</v>
      </c>
      <c r="D33" s="19"/>
      <c r="E33" s="98" t="s">
        <v>34</v>
      </c>
      <c r="F33" s="98"/>
      <c r="G33" s="98" t="s">
        <v>34</v>
      </c>
      <c r="H33" s="98"/>
      <c r="I33" s="98" t="s">
        <v>34</v>
      </c>
      <c r="J33" s="98"/>
      <c r="K33" s="98" t="s">
        <v>34</v>
      </c>
      <c r="L33" s="98"/>
      <c r="M33" s="90" t="s">
        <v>34</v>
      </c>
      <c r="N33" s="98"/>
      <c r="O33" s="90" t="s">
        <v>34</v>
      </c>
      <c r="P33" s="98"/>
      <c r="Q33" s="90">
        <v>-75.7</v>
      </c>
      <c r="R33" s="98"/>
      <c r="S33" s="90" t="s">
        <v>34</v>
      </c>
      <c r="T33" s="90"/>
      <c r="U33" s="90" t="s">
        <v>34</v>
      </c>
      <c r="V33" s="90"/>
      <c r="W33" s="90">
        <v>118.2</v>
      </c>
      <c r="X33" s="57"/>
    </row>
    <row r="34" spans="2:29" x14ac:dyDescent="0.5">
      <c r="B34" s="67" t="s">
        <v>61</v>
      </c>
      <c r="C34" s="100" t="s">
        <v>31</v>
      </c>
      <c r="D34" s="19" t="s">
        <v>32</v>
      </c>
      <c r="E34" s="98">
        <v>9.1800000000000007E-2</v>
      </c>
      <c r="F34" s="98"/>
      <c r="G34" s="98">
        <v>0.3387</v>
      </c>
      <c r="H34" s="98"/>
      <c r="I34" s="98">
        <v>5.1292999999999997</v>
      </c>
      <c r="J34" s="98"/>
      <c r="K34" s="98" t="s">
        <v>34</v>
      </c>
      <c r="L34" s="98"/>
      <c r="M34" s="90" t="s">
        <v>34</v>
      </c>
      <c r="N34" s="98"/>
      <c r="O34" s="90">
        <v>3.6720000000000002</v>
      </c>
      <c r="P34" s="98"/>
      <c r="Q34" s="90">
        <v>-128.01937642499999</v>
      </c>
      <c r="R34" s="98"/>
      <c r="S34" s="90" t="s">
        <v>34</v>
      </c>
      <c r="T34" s="90"/>
      <c r="U34" s="90">
        <v>0.85129999999999995</v>
      </c>
      <c r="V34" s="90"/>
      <c r="W34" s="90">
        <v>83.127399999999994</v>
      </c>
      <c r="X34" s="57"/>
    </row>
    <row r="35" spans="2:29" x14ac:dyDescent="0.5">
      <c r="B35" s="264" t="s">
        <v>62</v>
      </c>
      <c r="C35" s="100" t="s">
        <v>48</v>
      </c>
      <c r="D35" s="19"/>
      <c r="E35" s="98">
        <v>0.71299140000000005</v>
      </c>
      <c r="F35" s="90"/>
      <c r="G35" s="98">
        <v>0.15652150000000001</v>
      </c>
      <c r="H35" s="90"/>
      <c r="I35" s="98">
        <v>5.3363759999999996</v>
      </c>
      <c r="J35" s="98"/>
      <c r="K35" s="98">
        <v>1.918609</v>
      </c>
      <c r="L35" s="90"/>
      <c r="M35" s="90">
        <v>0.29555900000000002</v>
      </c>
      <c r="N35" s="90"/>
      <c r="O35" s="90">
        <v>2.387937</v>
      </c>
      <c r="P35" s="90"/>
      <c r="Q35" s="90">
        <v>-105.7085</v>
      </c>
      <c r="R35" s="90"/>
      <c r="S35" s="90">
        <v>413.80240000000003</v>
      </c>
      <c r="T35" s="90"/>
      <c r="U35" s="90">
        <v>0.74306778496373571</v>
      </c>
      <c r="V35" s="90"/>
      <c r="W35" s="90">
        <v>110.52107671999998</v>
      </c>
      <c r="X35" s="57"/>
    </row>
    <row r="36" spans="2:29" x14ac:dyDescent="0.5">
      <c r="B36" s="264" t="s">
        <v>63</v>
      </c>
      <c r="C36" s="100" t="s">
        <v>31</v>
      </c>
      <c r="D36" s="27" t="s">
        <v>32</v>
      </c>
      <c r="E36" s="98">
        <v>0.9</v>
      </c>
      <c r="F36" s="47"/>
      <c r="G36" s="98">
        <v>0.7</v>
      </c>
      <c r="H36" s="47"/>
      <c r="I36" s="27">
        <v>4.8</v>
      </c>
      <c r="J36" s="98"/>
      <c r="K36" s="98" t="s">
        <v>34</v>
      </c>
      <c r="L36" s="98"/>
      <c r="M36" s="90" t="s">
        <v>34</v>
      </c>
      <c r="N36" s="98"/>
      <c r="O36" s="90" t="s">
        <v>34</v>
      </c>
      <c r="P36" s="98"/>
      <c r="Q36" s="90" t="s">
        <v>34</v>
      </c>
      <c r="R36" s="98"/>
      <c r="S36" s="90" t="s">
        <v>34</v>
      </c>
      <c r="T36" s="98"/>
      <c r="U36" s="90" t="s">
        <v>34</v>
      </c>
      <c r="V36" s="98"/>
      <c r="W36" s="90" t="s">
        <v>34</v>
      </c>
      <c r="X36" s="130"/>
      <c r="Y36" s="90"/>
      <c r="Z36" s="98"/>
      <c r="AB36" s="4"/>
      <c r="AC36" s="17"/>
    </row>
    <row r="37" spans="2:29" x14ac:dyDescent="0.5">
      <c r="B37" s="67" t="s">
        <v>64</v>
      </c>
      <c r="C37" s="100" t="s">
        <v>36</v>
      </c>
      <c r="D37" s="27"/>
      <c r="E37" s="98" t="s">
        <v>34</v>
      </c>
      <c r="F37" s="90"/>
      <c r="G37" s="98" t="s">
        <v>34</v>
      </c>
      <c r="H37" s="90"/>
      <c r="I37" s="98" t="s">
        <v>34</v>
      </c>
      <c r="J37" s="98"/>
      <c r="K37" s="98" t="s">
        <v>34</v>
      </c>
      <c r="L37" s="90"/>
      <c r="M37" s="90" t="s">
        <v>34</v>
      </c>
      <c r="N37" s="90"/>
      <c r="O37" s="90" t="s">
        <v>34</v>
      </c>
      <c r="P37" s="90"/>
      <c r="Q37" s="90" t="s">
        <v>34</v>
      </c>
      <c r="R37" s="90"/>
      <c r="S37" s="90" t="s">
        <v>34</v>
      </c>
      <c r="T37" s="90"/>
      <c r="U37" s="90" t="s">
        <v>34</v>
      </c>
      <c r="V37" s="98"/>
      <c r="W37" s="90" t="s">
        <v>34</v>
      </c>
      <c r="X37" s="57"/>
    </row>
    <row r="38" spans="2:29" x14ac:dyDescent="0.5">
      <c r="B38" s="67" t="s">
        <v>65</v>
      </c>
      <c r="C38" s="100" t="s">
        <v>82</v>
      </c>
      <c r="D38" s="27"/>
      <c r="E38" s="98" t="s">
        <v>34</v>
      </c>
      <c r="F38" s="98"/>
      <c r="G38" s="98" t="s">
        <v>34</v>
      </c>
      <c r="H38" s="98"/>
      <c r="I38" s="98" t="s">
        <v>34</v>
      </c>
      <c r="J38" s="98"/>
      <c r="K38" s="98" t="s">
        <v>34</v>
      </c>
      <c r="L38" s="98"/>
      <c r="M38" s="90" t="s">
        <v>34</v>
      </c>
      <c r="N38" s="98"/>
      <c r="O38" s="90" t="s">
        <v>34</v>
      </c>
      <c r="P38" s="98"/>
      <c r="Q38" s="90" t="s">
        <v>34</v>
      </c>
      <c r="R38" s="98"/>
      <c r="S38" s="90" t="s">
        <v>34</v>
      </c>
      <c r="T38" s="90"/>
      <c r="U38" s="90" t="s">
        <v>34</v>
      </c>
      <c r="V38" s="98"/>
      <c r="W38" s="90" t="s">
        <v>34</v>
      </c>
      <c r="X38" s="57"/>
    </row>
    <row r="39" spans="2:29" x14ac:dyDescent="0.5">
      <c r="B39" s="69"/>
      <c r="C39" s="95"/>
      <c r="D39" s="95"/>
      <c r="E39" s="35"/>
      <c r="F39" s="36"/>
      <c r="G39" s="35"/>
      <c r="H39" s="36"/>
      <c r="I39" s="35"/>
      <c r="J39" s="36"/>
      <c r="K39" s="49"/>
      <c r="L39" s="36"/>
      <c r="M39" s="35"/>
      <c r="N39" s="36"/>
      <c r="O39" s="35"/>
      <c r="P39" s="36"/>
      <c r="Q39" s="35"/>
      <c r="R39" s="36"/>
      <c r="S39" s="182"/>
      <c r="T39" s="36"/>
      <c r="U39" s="90"/>
      <c r="V39" s="90"/>
      <c r="W39" s="90"/>
      <c r="X39" s="57"/>
    </row>
    <row r="40" spans="2:29" x14ac:dyDescent="0.5">
      <c r="B40" s="103" t="s">
        <v>66</v>
      </c>
      <c r="C40" s="93"/>
      <c r="D40" s="104"/>
      <c r="E40" s="34"/>
      <c r="F40" s="104"/>
      <c r="G40" s="34"/>
      <c r="H40" s="104"/>
      <c r="I40" s="34"/>
      <c r="J40" s="104"/>
      <c r="K40" s="48"/>
      <c r="L40" s="104"/>
      <c r="M40" s="34"/>
      <c r="N40" s="104"/>
      <c r="O40" s="34"/>
      <c r="P40" s="104"/>
      <c r="Q40" s="34"/>
      <c r="R40" s="104"/>
      <c r="S40" s="34"/>
      <c r="T40" s="34"/>
      <c r="U40" s="34"/>
      <c r="V40" s="34"/>
      <c r="W40" s="183"/>
      <c r="X40" s="56"/>
    </row>
    <row r="41" spans="2:29" x14ac:dyDescent="0.5">
      <c r="B41" s="67"/>
      <c r="C41" s="27"/>
      <c r="D41" s="19"/>
      <c r="E41" s="23"/>
      <c r="F41" s="23"/>
      <c r="G41" s="23"/>
      <c r="H41" s="23"/>
      <c r="I41" s="23"/>
      <c r="J41" s="23"/>
      <c r="K41" s="26"/>
      <c r="L41" s="23"/>
      <c r="M41" s="23"/>
      <c r="N41" s="23"/>
      <c r="O41" s="23"/>
      <c r="P41" s="23"/>
      <c r="Q41" s="23"/>
      <c r="R41" s="50"/>
      <c r="S41" s="23"/>
      <c r="T41" s="23"/>
      <c r="U41" s="90"/>
      <c r="V41" s="90"/>
      <c r="W41" s="90"/>
      <c r="X41" s="57"/>
    </row>
    <row r="42" spans="2:29" x14ac:dyDescent="0.5">
      <c r="B42" s="67" t="s">
        <v>67</v>
      </c>
      <c r="C42" s="47"/>
      <c r="D42" s="19"/>
      <c r="E42" s="98">
        <v>0.59497384445957457</v>
      </c>
      <c r="F42" s="98"/>
      <c r="G42" s="98">
        <v>0.51896384360362624</v>
      </c>
      <c r="H42" s="98"/>
      <c r="I42" s="98">
        <v>5.1078809301523593</v>
      </c>
      <c r="J42" s="98"/>
      <c r="K42" s="98">
        <v>1.8043532857765543</v>
      </c>
      <c r="L42" s="98"/>
      <c r="M42" s="98">
        <v>0.74995314747907615</v>
      </c>
      <c r="N42" s="98"/>
      <c r="O42" s="90">
        <v>3.0299684999999998</v>
      </c>
      <c r="P42" s="98"/>
      <c r="Q42" s="98">
        <v>-92.53877617899299</v>
      </c>
      <c r="R42" s="98"/>
      <c r="S42" s="98">
        <v>426.72023333333328</v>
      </c>
      <c r="T42" s="98"/>
      <c r="U42" s="90">
        <v>0.64443864362662318</v>
      </c>
      <c r="V42" s="98"/>
      <c r="W42" s="98">
        <v>103.11106313256083</v>
      </c>
      <c r="X42" s="71"/>
    </row>
    <row r="43" spans="2:29" x14ac:dyDescent="0.5">
      <c r="B43" s="67" t="s">
        <v>68</v>
      </c>
      <c r="C43" s="47"/>
      <c r="D43" s="19"/>
      <c r="E43" s="98">
        <v>0.64810672065653507</v>
      </c>
      <c r="F43" s="98"/>
      <c r="G43" s="98">
        <v>0.53689723104507681</v>
      </c>
      <c r="H43" s="98"/>
      <c r="I43" s="98">
        <v>5.0778053370940155</v>
      </c>
      <c r="J43" s="98"/>
      <c r="K43" s="98">
        <v>1.7662680477020725</v>
      </c>
      <c r="L43" s="98"/>
      <c r="M43" s="90">
        <v>1.0008132359665218</v>
      </c>
      <c r="N43" s="98"/>
      <c r="O43" s="90">
        <v>3.6720000000000002</v>
      </c>
      <c r="P43" s="98"/>
      <c r="Q43" s="90">
        <v>-98.823436650590182</v>
      </c>
      <c r="R43" s="98"/>
      <c r="S43" s="90">
        <v>433.07974999999999</v>
      </c>
      <c r="T43" s="98"/>
      <c r="U43" s="90">
        <v>0.61360054408452525</v>
      </c>
      <c r="V43" s="98"/>
      <c r="W43" s="98">
        <v>104.15255087873589</v>
      </c>
      <c r="X43" s="71"/>
    </row>
    <row r="44" spans="2:29" x14ac:dyDescent="0.5">
      <c r="B44" s="67" t="s">
        <v>69</v>
      </c>
      <c r="C44" s="47"/>
      <c r="D44" s="19"/>
      <c r="E44" s="98">
        <v>0.44786161034596744</v>
      </c>
      <c r="F44" s="98"/>
      <c r="G44" s="98">
        <v>0.47261321894464547</v>
      </c>
      <c r="H44" s="98"/>
      <c r="I44" s="98">
        <v>5.0847275672027727</v>
      </c>
      <c r="J44" s="98"/>
      <c r="K44" s="98" t="e">
        <v>#DIV/0!</v>
      </c>
      <c r="L44" s="98"/>
      <c r="M44" s="98">
        <v>1.1968842948068152</v>
      </c>
      <c r="N44" s="98"/>
      <c r="O44" s="98" t="e">
        <v>#DIV/0!</v>
      </c>
      <c r="P44" s="98"/>
      <c r="Q44" s="98">
        <v>-93.89690318563882</v>
      </c>
      <c r="R44" s="98"/>
      <c r="S44" s="90">
        <v>426</v>
      </c>
      <c r="T44" s="98"/>
      <c r="U44" s="90">
        <v>0.65859730000474526</v>
      </c>
      <c r="V44" s="98"/>
      <c r="W44" s="98">
        <v>102.28694480702647</v>
      </c>
      <c r="X44" s="70"/>
      <c r="AA44" s="82"/>
    </row>
    <row r="45" spans="2:29" x14ac:dyDescent="0.5">
      <c r="B45" s="69"/>
      <c r="C45" s="95"/>
      <c r="D45" s="36"/>
      <c r="E45" s="270"/>
      <c r="F45" s="270"/>
      <c r="G45" s="270"/>
      <c r="H45" s="270"/>
      <c r="I45" s="270"/>
      <c r="J45" s="270"/>
      <c r="K45" s="270"/>
      <c r="L45" s="270"/>
      <c r="M45" s="270"/>
      <c r="N45" s="270"/>
      <c r="O45" s="270"/>
      <c r="P45" s="270"/>
      <c r="Q45" s="270"/>
      <c r="R45" s="270"/>
      <c r="S45" s="270"/>
      <c r="T45" s="270"/>
      <c r="U45" s="270"/>
      <c r="V45" s="270"/>
      <c r="W45" s="270"/>
      <c r="X45" s="72"/>
    </row>
    <row r="46" spans="2:29" x14ac:dyDescent="0.5">
      <c r="B46" s="103" t="s">
        <v>70</v>
      </c>
      <c r="C46" s="93"/>
      <c r="D46" s="104"/>
      <c r="E46" s="37"/>
      <c r="F46" s="37"/>
      <c r="G46" s="37"/>
      <c r="H46" s="37"/>
      <c r="I46" s="37"/>
      <c r="J46" s="37"/>
      <c r="K46" s="37"/>
      <c r="L46" s="37"/>
      <c r="M46" s="37"/>
      <c r="N46" s="37"/>
      <c r="O46" s="37"/>
      <c r="P46" s="37"/>
      <c r="Q46" s="37"/>
      <c r="R46" s="37"/>
      <c r="S46" s="37"/>
      <c r="T46" s="37"/>
      <c r="U46" s="37"/>
      <c r="V46" s="37"/>
      <c r="W46" s="37"/>
      <c r="X46" s="56"/>
    </row>
    <row r="47" spans="2:29" x14ac:dyDescent="0.5">
      <c r="B47" s="67"/>
      <c r="C47" s="27"/>
      <c r="D47" s="19"/>
      <c r="E47" s="23"/>
      <c r="F47" s="23"/>
      <c r="G47" s="23"/>
      <c r="H47" s="23"/>
      <c r="I47" s="23"/>
      <c r="J47" s="23"/>
      <c r="K47" s="23"/>
      <c r="L47" s="23"/>
      <c r="M47" s="23"/>
      <c r="N47" s="23"/>
      <c r="O47" s="23"/>
      <c r="P47" s="23"/>
      <c r="Q47" s="23"/>
      <c r="R47" s="23"/>
      <c r="S47" s="23"/>
      <c r="T47" s="23"/>
      <c r="U47" s="23"/>
      <c r="V47" s="23"/>
      <c r="W47" s="23"/>
      <c r="X47" s="73"/>
    </row>
    <row r="48" spans="2:29" x14ac:dyDescent="0.5">
      <c r="B48" s="67" t="s">
        <v>12</v>
      </c>
      <c r="C48" s="27"/>
      <c r="D48" s="19"/>
      <c r="E48" s="98">
        <v>1.7</v>
      </c>
      <c r="F48" s="90"/>
      <c r="G48" s="98">
        <v>1.0636426054149384</v>
      </c>
      <c r="H48" s="90"/>
      <c r="I48" s="98">
        <v>5.5</v>
      </c>
      <c r="J48" s="98"/>
      <c r="K48" s="98">
        <v>1.918609</v>
      </c>
      <c r="L48" s="90"/>
      <c r="M48" s="90">
        <v>1.787537179227261</v>
      </c>
      <c r="N48" s="90"/>
      <c r="O48" s="90">
        <v>3.6720000000000002</v>
      </c>
      <c r="P48" s="90"/>
      <c r="Q48" s="98">
        <v>-48.9</v>
      </c>
      <c r="R48" s="90"/>
      <c r="S48" s="90">
        <v>454.31900000000002</v>
      </c>
      <c r="T48" s="90"/>
      <c r="U48" s="90">
        <v>1</v>
      </c>
      <c r="V48" s="90"/>
      <c r="W48" s="90">
        <v>143.9551012098832</v>
      </c>
      <c r="X48" s="74"/>
    </row>
    <row r="49" spans="2:24" x14ac:dyDescent="0.5">
      <c r="B49" s="67" t="s">
        <v>11</v>
      </c>
      <c r="C49" s="27"/>
      <c r="D49" s="19"/>
      <c r="E49" s="98">
        <v>0</v>
      </c>
      <c r="F49" s="90"/>
      <c r="G49" s="98">
        <v>0.1</v>
      </c>
      <c r="H49" s="90"/>
      <c r="I49" s="98">
        <v>4.7</v>
      </c>
      <c r="J49" s="98"/>
      <c r="K49" s="98">
        <v>1.6592781431062174</v>
      </c>
      <c r="L49" s="90"/>
      <c r="M49" s="98">
        <v>-0.4</v>
      </c>
      <c r="N49" s="90"/>
      <c r="O49" s="90">
        <v>2.387937</v>
      </c>
      <c r="P49" s="90"/>
      <c r="Q49" s="90">
        <v>-128.01937642499999</v>
      </c>
      <c r="R49" s="90"/>
      <c r="S49" s="90">
        <v>413.80240000000003</v>
      </c>
      <c r="T49" s="90"/>
      <c r="U49" s="90">
        <v>-5.9089179591609309E-2</v>
      </c>
      <c r="V49" s="98"/>
      <c r="W49" s="90">
        <v>83.127399999999994</v>
      </c>
      <c r="X49" s="74"/>
    </row>
    <row r="50" spans="2:24" x14ac:dyDescent="0.5">
      <c r="B50" s="67" t="s">
        <v>71</v>
      </c>
      <c r="C50" s="27"/>
      <c r="D50" s="19"/>
      <c r="E50" s="98">
        <v>0.62215860677892176</v>
      </c>
      <c r="F50" s="98"/>
      <c r="G50" s="98">
        <v>0.55000000000000004</v>
      </c>
      <c r="H50" s="98"/>
      <c r="I50" s="98">
        <v>5.0999999999999996</v>
      </c>
      <c r="J50" s="98"/>
      <c r="K50" s="98">
        <v>1.819763</v>
      </c>
      <c r="L50" s="98"/>
      <c r="M50" s="98">
        <v>0.8</v>
      </c>
      <c r="N50" s="98"/>
      <c r="O50" s="90">
        <v>3.0299684999999998</v>
      </c>
      <c r="P50" s="98"/>
      <c r="Q50" s="98">
        <v>-93.719334633906385</v>
      </c>
      <c r="R50" s="98"/>
      <c r="S50" s="98">
        <v>416.5</v>
      </c>
      <c r="T50" s="90"/>
      <c r="U50" s="90">
        <v>0.74306778496373571</v>
      </c>
      <c r="V50" s="98"/>
      <c r="W50" s="98">
        <v>103.4780463634584</v>
      </c>
      <c r="X50" s="74"/>
    </row>
    <row r="51" spans="2:24" x14ac:dyDescent="0.5">
      <c r="B51" s="75"/>
      <c r="C51" s="102"/>
      <c r="D51" s="39"/>
      <c r="E51" s="90"/>
      <c r="F51" s="98"/>
      <c r="G51" s="90"/>
      <c r="H51" s="98"/>
      <c r="I51" s="90"/>
      <c r="J51" s="98"/>
      <c r="K51" s="90"/>
      <c r="L51" s="98"/>
      <c r="M51" s="90"/>
      <c r="N51" s="98"/>
      <c r="O51" s="90"/>
      <c r="P51" s="98"/>
      <c r="Q51" s="90"/>
      <c r="R51" s="98"/>
      <c r="S51" s="90"/>
      <c r="T51" s="47"/>
      <c r="U51" s="90"/>
      <c r="V51" s="98"/>
      <c r="W51" s="90"/>
      <c r="X51" s="89"/>
    </row>
    <row r="52" spans="2:24" x14ac:dyDescent="0.5">
      <c r="B52" s="320" t="s">
        <v>72</v>
      </c>
      <c r="C52" s="216" t="s">
        <v>73</v>
      </c>
      <c r="D52" s="324"/>
      <c r="E52" s="315">
        <v>0.7</v>
      </c>
      <c r="F52" s="318"/>
      <c r="G52" s="315">
        <v>0.7</v>
      </c>
      <c r="H52" s="318"/>
      <c r="I52" s="315">
        <v>4.7</v>
      </c>
      <c r="J52" s="318"/>
      <c r="K52" s="318" t="s">
        <v>34</v>
      </c>
      <c r="L52" s="318"/>
      <c r="M52" s="318" t="s">
        <v>34</v>
      </c>
      <c r="N52" s="318"/>
      <c r="O52" s="318" t="s">
        <v>34</v>
      </c>
      <c r="P52" s="318"/>
      <c r="Q52" s="315" t="s">
        <v>34</v>
      </c>
      <c r="R52" s="318"/>
      <c r="S52" s="318" t="s">
        <v>34</v>
      </c>
      <c r="T52" s="318"/>
      <c r="U52" s="315">
        <v>0.8</v>
      </c>
      <c r="V52" s="318"/>
      <c r="W52" s="315">
        <v>115.5</v>
      </c>
      <c r="X52" s="319"/>
    </row>
    <row r="53" spans="2:24" x14ac:dyDescent="0.5">
      <c r="B53" s="112"/>
      <c r="C53" s="108"/>
      <c r="D53" s="108"/>
      <c r="E53" s="108"/>
      <c r="F53" s="108"/>
      <c r="G53" s="108"/>
      <c r="H53" s="108"/>
      <c r="I53" s="108"/>
      <c r="J53" s="108"/>
      <c r="K53" s="108"/>
      <c r="L53" s="108"/>
      <c r="M53" s="108"/>
      <c r="N53" s="108"/>
      <c r="O53" s="108"/>
      <c r="P53" s="108"/>
      <c r="Q53" s="108"/>
      <c r="R53" s="109"/>
      <c r="S53" s="108"/>
      <c r="T53" s="108"/>
      <c r="U53" s="108"/>
      <c r="V53" s="109"/>
      <c r="W53" s="121"/>
      <c r="X53" s="117"/>
    </row>
    <row r="54" spans="2:24" x14ac:dyDescent="0.5">
      <c r="E54" s="256"/>
      <c r="S54" s="256"/>
      <c r="W54" s="51"/>
    </row>
    <row r="55" spans="2:24" x14ac:dyDescent="0.5">
      <c r="E55" s="12"/>
      <c r="F55" s="12"/>
      <c r="G55" s="12"/>
      <c r="H55" s="12"/>
      <c r="I55" s="12"/>
      <c r="J55" s="12"/>
      <c r="K55" s="12"/>
      <c r="L55" s="12"/>
      <c r="M55" s="12"/>
      <c r="N55" s="12"/>
      <c r="O55" s="12"/>
      <c r="P55" s="12"/>
      <c r="Q55" s="12"/>
      <c r="R55" s="12"/>
      <c r="S55" s="12"/>
      <c r="T55" s="12"/>
      <c r="U55" s="12"/>
      <c r="V55" s="12"/>
      <c r="W55" s="12"/>
    </row>
    <row r="56" spans="2:24" x14ac:dyDescent="0.5">
      <c r="E56" s="12"/>
      <c r="F56" s="12"/>
      <c r="G56" s="12"/>
      <c r="H56" s="12"/>
      <c r="I56" s="12"/>
      <c r="J56" s="12"/>
      <c r="K56" s="12"/>
      <c r="L56" s="12"/>
      <c r="M56" s="12"/>
      <c r="N56" s="12"/>
      <c r="O56" s="12"/>
      <c r="P56" s="12"/>
      <c r="Q56" s="12"/>
      <c r="R56" s="12"/>
      <c r="S56" s="12"/>
      <c r="T56" s="12"/>
      <c r="U56" s="12"/>
      <c r="V56" s="12"/>
      <c r="W56" s="12"/>
    </row>
    <row r="57" spans="2:24" x14ac:dyDescent="0.5">
      <c r="E57" s="12"/>
      <c r="F57" s="12"/>
      <c r="G57" s="12"/>
      <c r="H57" s="12"/>
      <c r="I57" s="12"/>
      <c r="J57" s="12"/>
      <c r="K57" s="12"/>
      <c r="L57" s="12"/>
      <c r="M57" s="12"/>
      <c r="N57" s="12"/>
      <c r="O57" s="12"/>
      <c r="P57" s="12"/>
      <c r="Q57" s="12"/>
      <c r="R57" s="12"/>
      <c r="S57" s="12"/>
      <c r="T57" s="12"/>
      <c r="U57" s="12"/>
      <c r="V57" s="12"/>
      <c r="W57" s="12"/>
    </row>
    <row r="58" spans="2:24" x14ac:dyDescent="0.5">
      <c r="E58" s="12"/>
      <c r="F58" s="12"/>
      <c r="G58" s="12"/>
      <c r="H58" s="12"/>
      <c r="I58" s="12"/>
      <c r="J58" s="12"/>
      <c r="K58" s="12"/>
      <c r="L58" s="12"/>
      <c r="M58" s="12"/>
      <c r="N58" s="12"/>
      <c r="O58" s="12"/>
      <c r="P58" s="12"/>
      <c r="Q58" s="12"/>
      <c r="R58" s="12"/>
      <c r="S58" s="12"/>
      <c r="T58" s="12"/>
      <c r="U58" s="12"/>
      <c r="V58" s="12"/>
      <c r="W58" s="12"/>
    </row>
    <row r="59" spans="2:24" x14ac:dyDescent="0.5">
      <c r="E59" s="12"/>
      <c r="F59" s="12"/>
      <c r="G59" s="12"/>
      <c r="H59" s="12"/>
      <c r="I59" s="12"/>
      <c r="J59" s="12"/>
      <c r="K59" s="12"/>
      <c r="L59" s="12"/>
      <c r="M59" s="12"/>
      <c r="N59" s="12"/>
      <c r="O59" s="12"/>
      <c r="P59" s="12"/>
      <c r="Q59" s="12"/>
      <c r="R59" s="12"/>
      <c r="S59" s="12"/>
      <c r="T59" s="12"/>
      <c r="U59" s="12"/>
      <c r="V59" s="12"/>
      <c r="W59" s="12"/>
    </row>
    <row r="60" spans="2:24" x14ac:dyDescent="0.5">
      <c r="E60" s="12"/>
      <c r="F60" s="12"/>
      <c r="G60" s="12"/>
      <c r="H60" s="12"/>
      <c r="I60" s="12"/>
      <c r="J60" s="12"/>
      <c r="K60" s="12"/>
      <c r="L60" s="12"/>
      <c r="M60" s="12"/>
      <c r="N60" s="12"/>
      <c r="O60" s="12"/>
      <c r="P60" s="12"/>
      <c r="Q60" s="12"/>
      <c r="R60" s="12"/>
      <c r="S60" s="12"/>
      <c r="T60" s="12"/>
      <c r="U60" s="12"/>
      <c r="V60" s="12"/>
      <c r="W60" s="12"/>
    </row>
    <row r="61" spans="2:24" x14ac:dyDescent="0.5">
      <c r="E61" s="12"/>
      <c r="F61" s="12"/>
      <c r="G61" s="12"/>
      <c r="H61" s="12"/>
      <c r="I61" s="12"/>
      <c r="J61" s="12"/>
      <c r="K61" s="12"/>
      <c r="L61" s="12"/>
      <c r="M61" s="12"/>
      <c r="N61" s="12"/>
      <c r="O61" s="12"/>
      <c r="P61" s="12"/>
      <c r="Q61" s="12"/>
      <c r="R61" s="12"/>
      <c r="S61" s="12"/>
      <c r="T61" s="12"/>
      <c r="U61" s="12"/>
      <c r="V61" s="12"/>
      <c r="W61" s="12"/>
    </row>
    <row r="62" spans="2:24" x14ac:dyDescent="0.5">
      <c r="E62" s="12"/>
      <c r="F62" s="12"/>
      <c r="G62" s="12"/>
      <c r="H62" s="12"/>
      <c r="I62" s="12"/>
      <c r="J62" s="12"/>
      <c r="K62" s="12"/>
      <c r="L62" s="12"/>
      <c r="M62" s="12"/>
      <c r="N62" s="12"/>
      <c r="O62" s="12"/>
      <c r="P62" s="12"/>
      <c r="Q62" s="12"/>
      <c r="R62" s="12"/>
      <c r="S62" s="12"/>
      <c r="T62" s="12"/>
      <c r="U62" s="12"/>
      <c r="V62" s="12"/>
      <c r="W62" s="12"/>
    </row>
    <row r="63" spans="2:24" x14ac:dyDescent="0.5">
      <c r="E63" s="12"/>
      <c r="F63" s="12"/>
      <c r="G63" s="12"/>
      <c r="H63" s="12"/>
      <c r="I63" s="12"/>
      <c r="J63" s="12"/>
      <c r="K63" s="12"/>
      <c r="L63" s="12"/>
      <c r="M63" s="12"/>
      <c r="N63" s="12"/>
      <c r="O63" s="12"/>
      <c r="P63" s="12"/>
      <c r="Q63" s="12"/>
      <c r="R63" s="12"/>
      <c r="S63" s="12"/>
      <c r="T63" s="12"/>
      <c r="U63" s="12"/>
      <c r="V63" s="12"/>
      <c r="W63" s="12"/>
    </row>
    <row r="64" spans="2:24" x14ac:dyDescent="0.5">
      <c r="R64" s="16"/>
      <c r="V64" s="16"/>
      <c r="W64" s="16"/>
    </row>
    <row r="65" spans="18:23" x14ac:dyDescent="0.5">
      <c r="R65" s="16"/>
      <c r="V65" s="16"/>
      <c r="W65" s="16"/>
    </row>
    <row r="66" spans="18:23" x14ac:dyDescent="0.5">
      <c r="R66" s="16"/>
      <c r="V66" s="16"/>
      <c r="W66" s="16"/>
    </row>
    <row r="67" spans="18:23" x14ac:dyDescent="0.5">
      <c r="R67" s="16"/>
      <c r="V67" s="16"/>
      <c r="W67" s="16"/>
    </row>
    <row r="68" spans="18:23" x14ac:dyDescent="0.5">
      <c r="R68" s="16"/>
      <c r="V68" s="16"/>
      <c r="W68" s="16"/>
    </row>
    <row r="69" spans="18:23" x14ac:dyDescent="0.5">
      <c r="R69" s="16"/>
      <c r="V69" s="16"/>
      <c r="W69" s="16"/>
    </row>
    <row r="70" spans="18:23" x14ac:dyDescent="0.5">
      <c r="R70" s="16"/>
      <c r="V70" s="16"/>
      <c r="W70" s="16"/>
    </row>
    <row r="71" spans="18:23" x14ac:dyDescent="0.5">
      <c r="R71" s="16"/>
      <c r="V71" s="16"/>
      <c r="W71" s="16"/>
    </row>
    <row r="72" spans="18:23" x14ac:dyDescent="0.5">
      <c r="R72" s="16"/>
      <c r="V72" s="16"/>
      <c r="W72" s="16"/>
    </row>
    <row r="73" spans="18:23" x14ac:dyDescent="0.5">
      <c r="R73" s="16"/>
      <c r="V73" s="16"/>
      <c r="W73" s="16"/>
    </row>
    <row r="74" spans="18:23" x14ac:dyDescent="0.5">
      <c r="R74" s="16"/>
      <c r="V74" s="16"/>
    </row>
    <row r="75" spans="18:23" x14ac:dyDescent="0.5">
      <c r="R75" s="16"/>
      <c r="V75" s="16"/>
    </row>
  </sheetData>
  <mergeCells count="12">
    <mergeCell ref="W3:X6"/>
    <mergeCell ref="Q3:R6"/>
    <mergeCell ref="U3:V6"/>
    <mergeCell ref="B1:V1"/>
    <mergeCell ref="B2:V2"/>
    <mergeCell ref="E3:F6"/>
    <mergeCell ref="G3:H6"/>
    <mergeCell ref="K3:L6"/>
    <mergeCell ref="I3:J6"/>
    <mergeCell ref="M3:N6"/>
    <mergeCell ref="O3:P6"/>
    <mergeCell ref="S3:T6"/>
  </mergeCells>
  <phoneticPr fontId="26" type="noConversion"/>
  <printOptions horizontalCentered="1"/>
  <pageMargins left="0.7" right="0.7" top="0.75" bottom="0.75" header="0.3" footer="0.3"/>
  <pageSetup paperSize="9" scale="45" orientation="portrait" r:id="rId1"/>
  <headerFooter scaleWithDoc="0" alignWithMargins="0">
    <oddFooter>&amp;L&amp;"Humnst777 Cn BT,Bold"&amp;12Forecasts for the UK economy&amp;C&amp;"Humnst777 Cn BT,Bold"&amp;12August 2026&amp;R&amp;"Humnst777 Cn BT,Bold"&amp;12 9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CBB019E-408C-46FD-8376-C86966D99A6B}">
  <sheetPr codeName="Sheet44">
    <tabColor rgb="FFFFFF00"/>
    <pageSetUpPr fitToPage="1"/>
  </sheetPr>
  <dimension ref="A2:AT81"/>
  <sheetViews>
    <sheetView zoomScale="63" zoomScaleNormal="63" zoomScalePageLayoutView="40" workbookViewId="0">
      <selection activeCell="AE40" sqref="AE40:AE41"/>
    </sheetView>
  </sheetViews>
  <sheetFormatPr defaultColWidth="9" defaultRowHeight="16" x14ac:dyDescent="0.5"/>
  <cols>
    <col min="1" max="1" width="3" style="4" customWidth="1"/>
    <col min="2" max="2" width="11.1796875" style="4" bestFit="1" customWidth="1"/>
    <col min="3" max="3" width="3" style="4" customWidth="1"/>
    <col min="4" max="4" width="10.1796875" style="4" bestFit="1" customWidth="1"/>
    <col min="5" max="5" width="3" style="4" customWidth="1"/>
    <col min="6" max="6" width="9.1796875" style="4" bestFit="1" customWidth="1"/>
    <col min="7" max="7" width="3" style="4" customWidth="1"/>
    <col min="8" max="8" width="9.1796875" style="4" bestFit="1" customWidth="1"/>
    <col min="9" max="9" width="3" style="4" customWidth="1"/>
    <col min="10" max="10" width="10.1796875" style="4" bestFit="1" customWidth="1"/>
    <col min="11" max="11" width="8.1796875" style="4" bestFit="1" customWidth="1"/>
    <col min="12" max="12" width="3" style="4" customWidth="1"/>
    <col min="13" max="13" width="37" style="7" customWidth="1"/>
    <col min="14" max="14" width="3" style="7" customWidth="1"/>
    <col min="15" max="15" width="8.1796875" style="7" bestFit="1" customWidth="1"/>
    <col min="16" max="16" width="9" style="4" customWidth="1"/>
    <col min="17" max="17" width="3" style="4" customWidth="1"/>
    <col min="18" max="18" width="11.1796875" style="4" bestFit="1" customWidth="1"/>
    <col min="19" max="19" width="3" style="4" customWidth="1"/>
    <col min="20" max="20" width="9.1796875" style="4" bestFit="1" customWidth="1"/>
    <col min="21" max="21" width="3" style="4" customWidth="1"/>
    <col min="22" max="22" width="9.1796875" style="4" bestFit="1" customWidth="1"/>
    <col min="23" max="23" width="3" style="4" customWidth="1"/>
    <col min="24" max="24" width="9.1796875" style="4" bestFit="1" customWidth="1"/>
    <col min="25" max="25" width="3" style="4" customWidth="1"/>
    <col min="26" max="16384" width="9" style="4"/>
  </cols>
  <sheetData>
    <row r="2" spans="2:45" s="154" customFormat="1" ht="25.5" customHeight="1" x14ac:dyDescent="0.5">
      <c r="B2" s="379" t="s">
        <v>4</v>
      </c>
      <c r="C2" s="379"/>
      <c r="D2" s="379"/>
      <c r="E2" s="379"/>
      <c r="F2" s="379"/>
      <c r="G2" s="379"/>
      <c r="H2" s="379"/>
      <c r="I2" s="379"/>
      <c r="J2" s="379"/>
      <c r="K2" s="379"/>
      <c r="L2" s="379"/>
      <c r="M2" s="379"/>
      <c r="N2" s="379"/>
      <c r="O2" s="379"/>
      <c r="P2" s="379"/>
      <c r="Q2" s="379"/>
      <c r="R2" s="379"/>
      <c r="S2" s="379"/>
      <c r="T2" s="379"/>
      <c r="U2" s="379"/>
      <c r="V2" s="379"/>
      <c r="W2" s="379"/>
      <c r="X2" s="379"/>
      <c r="Y2" s="30"/>
      <c r="Z2" s="155"/>
    </row>
    <row r="3" spans="2:45" ht="15.75" customHeight="1" x14ac:dyDescent="0.5">
      <c r="B3" s="380" t="s">
        <v>99</v>
      </c>
      <c r="C3" s="381"/>
      <c r="D3" s="381"/>
      <c r="E3" s="381"/>
      <c r="F3" s="381"/>
      <c r="G3" s="381"/>
      <c r="H3" s="381"/>
      <c r="I3" s="381"/>
      <c r="J3" s="381"/>
      <c r="K3" s="144"/>
      <c r="L3" s="144"/>
      <c r="M3" s="143"/>
      <c r="N3" s="143"/>
      <c r="O3" s="143"/>
      <c r="P3" s="381" t="s">
        <v>100</v>
      </c>
      <c r="Q3" s="381"/>
      <c r="R3" s="381"/>
      <c r="S3" s="381"/>
      <c r="T3" s="381"/>
      <c r="U3" s="381"/>
      <c r="V3" s="381"/>
      <c r="W3" s="381"/>
      <c r="X3" s="381"/>
      <c r="Y3" s="382"/>
    </row>
    <row r="4" spans="2:45" x14ac:dyDescent="0.5">
      <c r="B4" s="153"/>
      <c r="C4" s="344"/>
      <c r="D4" s="344"/>
      <c r="E4" s="344"/>
      <c r="F4" s="344"/>
      <c r="G4" s="344"/>
      <c r="H4" s="344"/>
      <c r="I4" s="344"/>
      <c r="J4" s="344"/>
      <c r="K4" s="344"/>
      <c r="L4" s="344"/>
      <c r="M4" s="344"/>
      <c r="N4" s="344"/>
      <c r="O4" s="344"/>
      <c r="P4" s="32"/>
      <c r="Q4" s="32"/>
      <c r="R4" s="32"/>
      <c r="S4" s="32"/>
      <c r="T4" s="344"/>
      <c r="U4" s="344"/>
      <c r="V4" s="344"/>
      <c r="W4" s="344"/>
      <c r="X4" s="344"/>
      <c r="Y4" s="152"/>
    </row>
    <row r="5" spans="2:45" s="6" customFormat="1" ht="15" customHeight="1" x14ac:dyDescent="0.5">
      <c r="B5" s="277">
        <v>2026</v>
      </c>
      <c r="C5" s="278"/>
      <c r="D5" s="278">
        <v>2027</v>
      </c>
      <c r="E5" s="278"/>
      <c r="F5" s="278">
        <v>2028</v>
      </c>
      <c r="G5" s="278"/>
      <c r="H5" s="278">
        <v>2029</v>
      </c>
      <c r="I5" s="278"/>
      <c r="J5" s="278">
        <v>2030</v>
      </c>
      <c r="K5" s="278"/>
      <c r="L5" s="278"/>
      <c r="M5" s="279"/>
      <c r="N5" s="279"/>
      <c r="O5" s="279"/>
      <c r="P5" s="278" t="s">
        <v>94</v>
      </c>
      <c r="Q5" s="278"/>
      <c r="R5" s="278" t="s">
        <v>95</v>
      </c>
      <c r="S5" s="278"/>
      <c r="T5" s="278" t="s">
        <v>96</v>
      </c>
      <c r="U5" s="278"/>
      <c r="V5" s="278" t="s">
        <v>97</v>
      </c>
      <c r="W5" s="278"/>
      <c r="X5" s="278" t="s">
        <v>98</v>
      </c>
      <c r="Y5" s="280"/>
    </row>
    <row r="6" spans="2:45" x14ac:dyDescent="0.5">
      <c r="B6" s="276"/>
      <c r="C6" s="359"/>
      <c r="D6" s="359"/>
      <c r="E6" s="359"/>
      <c r="F6" s="359"/>
      <c r="G6" s="359"/>
      <c r="H6" s="359"/>
      <c r="I6" s="359"/>
      <c r="J6" s="359"/>
      <c r="K6" s="359"/>
      <c r="L6" s="359"/>
      <c r="M6" s="360" t="s">
        <v>27</v>
      </c>
      <c r="N6" s="360"/>
      <c r="O6" s="360"/>
      <c r="P6" s="356"/>
      <c r="Q6" s="356"/>
      <c r="R6" s="356"/>
      <c r="S6" s="356"/>
      <c r="T6" s="356"/>
      <c r="U6" s="356"/>
      <c r="V6" s="356"/>
      <c r="W6" s="356"/>
      <c r="X6" s="356"/>
      <c r="Y6" s="165"/>
    </row>
    <row r="7" spans="2:45" x14ac:dyDescent="0.5">
      <c r="B7" s="134"/>
      <c r="C7" s="133"/>
      <c r="D7" s="133"/>
      <c r="E7" s="258"/>
      <c r="F7" s="133"/>
      <c r="G7" s="258"/>
      <c r="H7" s="133"/>
      <c r="I7" s="258"/>
      <c r="J7" s="133"/>
      <c r="K7" s="94"/>
      <c r="L7" s="258"/>
      <c r="M7" s="94"/>
      <c r="N7" s="258"/>
      <c r="O7" s="133"/>
      <c r="P7" s="133"/>
      <c r="Q7" s="133"/>
      <c r="R7" s="133"/>
      <c r="S7" s="258"/>
      <c r="T7" s="133"/>
      <c r="U7" s="258"/>
      <c r="V7" s="133"/>
      <c r="W7" s="258"/>
      <c r="X7" s="133"/>
      <c r="Y7" s="168"/>
    </row>
    <row r="8" spans="2:45" x14ac:dyDescent="0.5">
      <c r="B8" s="131">
        <v>1.1932606784903275</v>
      </c>
      <c r="C8" s="9"/>
      <c r="D8" s="47">
        <v>1.0266340259612945</v>
      </c>
      <c r="E8" s="9"/>
      <c r="F8" s="47">
        <v>1.4569058923854454</v>
      </c>
      <c r="G8" s="9"/>
      <c r="H8" s="47">
        <v>1.9668271319914998</v>
      </c>
      <c r="I8" s="9"/>
      <c r="J8" s="47">
        <v>2.2312266821581828</v>
      </c>
      <c r="K8" s="100" t="s">
        <v>31</v>
      </c>
      <c r="L8" s="90" t="s">
        <v>32</v>
      </c>
      <c r="M8" s="122" t="s">
        <v>39</v>
      </c>
      <c r="N8" s="90" t="s">
        <v>32</v>
      </c>
      <c r="O8" s="47" t="s">
        <v>31</v>
      </c>
      <c r="P8" s="47" t="s">
        <v>34</v>
      </c>
      <c r="Q8" s="47"/>
      <c r="R8" s="47" t="s">
        <v>34</v>
      </c>
      <c r="S8" s="98"/>
      <c r="T8" s="47" t="s">
        <v>34</v>
      </c>
      <c r="U8" s="90"/>
      <c r="V8" s="47" t="s">
        <v>34</v>
      </c>
      <c r="W8" s="90"/>
      <c r="X8" s="47" t="s">
        <v>34</v>
      </c>
      <c r="Y8" s="135"/>
      <c r="AA8" s="9"/>
      <c r="AB8" s="9"/>
      <c r="AC8" s="9"/>
      <c r="AD8" s="9"/>
      <c r="AE8" s="9"/>
      <c r="AF8" s="9"/>
      <c r="AG8" s="9"/>
      <c r="AH8" s="9"/>
      <c r="AI8" s="9"/>
      <c r="AK8" s="9"/>
      <c r="AL8" s="9"/>
      <c r="AM8" s="9"/>
      <c r="AN8" s="9"/>
      <c r="AO8" s="9"/>
      <c r="AP8" s="9"/>
      <c r="AQ8" s="9"/>
      <c r="AR8" s="9"/>
      <c r="AS8" s="9"/>
    </row>
    <row r="9" spans="2:45" x14ac:dyDescent="0.5">
      <c r="B9" s="131">
        <v>0.9</v>
      </c>
      <c r="C9" s="9"/>
      <c r="D9" s="47">
        <v>1.2</v>
      </c>
      <c r="E9" s="9"/>
      <c r="F9" s="47">
        <v>1.5</v>
      </c>
      <c r="G9" s="9"/>
      <c r="H9" s="47">
        <v>1.5</v>
      </c>
      <c r="I9" s="9"/>
      <c r="J9" s="47">
        <v>1.5</v>
      </c>
      <c r="K9" s="27" t="s">
        <v>31</v>
      </c>
      <c r="L9" s="90" t="s">
        <v>32</v>
      </c>
      <c r="M9" s="122" t="s">
        <v>41</v>
      </c>
      <c r="N9" s="90" t="s">
        <v>32</v>
      </c>
      <c r="O9" s="27" t="s">
        <v>31</v>
      </c>
      <c r="P9" s="47" t="s">
        <v>34</v>
      </c>
      <c r="Q9" s="9"/>
      <c r="R9" s="47" t="s">
        <v>34</v>
      </c>
      <c r="S9" s="9"/>
      <c r="T9" s="47" t="s">
        <v>34</v>
      </c>
      <c r="U9" s="9"/>
      <c r="V9" s="47" t="s">
        <v>34</v>
      </c>
      <c r="W9" s="9"/>
      <c r="X9" s="47" t="s">
        <v>34</v>
      </c>
      <c r="Y9" s="135"/>
      <c r="AA9" s="9"/>
      <c r="AB9" s="9"/>
      <c r="AC9" s="9"/>
      <c r="AD9" s="9"/>
      <c r="AE9" s="9"/>
      <c r="AF9" s="9"/>
      <c r="AG9" s="9"/>
      <c r="AH9" s="9"/>
      <c r="AI9" s="9"/>
      <c r="AK9" s="9"/>
      <c r="AL9" s="9"/>
      <c r="AM9" s="9"/>
      <c r="AN9" s="9"/>
      <c r="AO9" s="9"/>
      <c r="AP9" s="9"/>
      <c r="AQ9" s="9"/>
      <c r="AR9" s="9"/>
      <c r="AS9" s="9"/>
    </row>
    <row r="10" spans="2:45" x14ac:dyDescent="0.5">
      <c r="B10" s="131">
        <v>1.1000000000000001</v>
      </c>
      <c r="C10" s="9"/>
      <c r="D10" s="47">
        <v>1.3</v>
      </c>
      <c r="E10" s="9"/>
      <c r="F10" s="47" t="s">
        <v>34</v>
      </c>
      <c r="G10" s="9"/>
      <c r="H10" s="47" t="s">
        <v>34</v>
      </c>
      <c r="I10" s="9"/>
      <c r="J10" s="47" t="s">
        <v>34</v>
      </c>
      <c r="K10" s="27" t="s">
        <v>59</v>
      </c>
      <c r="L10" s="98"/>
      <c r="M10" s="122" t="s">
        <v>42</v>
      </c>
      <c r="N10" s="90"/>
      <c r="O10" s="47" t="s">
        <v>59</v>
      </c>
      <c r="P10" s="47" t="s">
        <v>34</v>
      </c>
      <c r="Q10" s="47"/>
      <c r="R10" s="47" t="s">
        <v>34</v>
      </c>
      <c r="S10" s="90"/>
      <c r="T10" s="47" t="s">
        <v>34</v>
      </c>
      <c r="U10" s="90"/>
      <c r="V10" s="47" t="s">
        <v>34</v>
      </c>
      <c r="W10" s="90"/>
      <c r="X10" s="47" t="s">
        <v>34</v>
      </c>
      <c r="Y10" s="135"/>
      <c r="AA10" s="9"/>
      <c r="AB10" s="9"/>
      <c r="AC10" s="9"/>
      <c r="AD10" s="9"/>
      <c r="AE10" s="9"/>
      <c r="AF10" s="9"/>
      <c r="AG10" s="9"/>
      <c r="AH10" s="9"/>
      <c r="AI10" s="9"/>
      <c r="AK10" s="9"/>
      <c r="AL10" s="9"/>
      <c r="AM10" s="9"/>
      <c r="AN10" s="9"/>
      <c r="AO10" s="9"/>
      <c r="AP10" s="9"/>
      <c r="AQ10" s="9"/>
      <c r="AR10" s="9"/>
      <c r="AS10" s="9"/>
    </row>
    <row r="11" spans="2:45" x14ac:dyDescent="0.5">
      <c r="B11" s="131">
        <v>1.1000000000000001</v>
      </c>
      <c r="C11" s="9"/>
      <c r="D11" s="47">
        <v>1.4</v>
      </c>
      <c r="E11" s="9"/>
      <c r="F11" s="47">
        <v>1.2</v>
      </c>
      <c r="G11" s="9"/>
      <c r="H11" s="47" t="s">
        <v>34</v>
      </c>
      <c r="I11" s="9"/>
      <c r="J11" s="47" t="s">
        <v>34</v>
      </c>
      <c r="K11" s="27" t="s">
        <v>59</v>
      </c>
      <c r="L11" s="98"/>
      <c r="M11" s="346" t="s">
        <v>45</v>
      </c>
      <c r="N11" s="90"/>
      <c r="O11" s="47" t="s">
        <v>59</v>
      </c>
      <c r="P11" s="47">
        <v>3.4</v>
      </c>
      <c r="Q11" s="47"/>
      <c r="R11" s="47">
        <v>2.1</v>
      </c>
      <c r="S11" s="90"/>
      <c r="T11" s="47">
        <v>2</v>
      </c>
      <c r="U11" s="90"/>
      <c r="V11" s="47" t="s">
        <v>34</v>
      </c>
      <c r="W11" s="90"/>
      <c r="X11" s="47" t="s">
        <v>34</v>
      </c>
      <c r="Y11" s="135"/>
      <c r="AA11" s="9"/>
      <c r="AB11" s="9"/>
      <c r="AC11" s="9"/>
      <c r="AD11" s="9"/>
      <c r="AE11" s="9"/>
      <c r="AF11" s="9"/>
      <c r="AG11" s="9"/>
      <c r="AH11" s="9"/>
      <c r="AI11" s="9"/>
      <c r="AK11" s="9"/>
      <c r="AL11" s="9"/>
      <c r="AM11" s="9"/>
      <c r="AN11" s="9"/>
      <c r="AO11" s="9"/>
      <c r="AP11" s="9"/>
      <c r="AQ11" s="9"/>
      <c r="AR11" s="9"/>
      <c r="AS11" s="9"/>
    </row>
    <row r="12" spans="2:45" x14ac:dyDescent="0.5">
      <c r="B12" s="131">
        <v>0.95440861816729061</v>
      </c>
      <c r="C12" s="9"/>
      <c r="D12" s="47">
        <v>1.589046888199408</v>
      </c>
      <c r="E12" s="9"/>
      <c r="F12" s="47" t="s">
        <v>34</v>
      </c>
      <c r="G12" s="9"/>
      <c r="H12" s="47" t="s">
        <v>34</v>
      </c>
      <c r="I12" s="9"/>
      <c r="J12" s="47" t="s">
        <v>34</v>
      </c>
      <c r="K12" s="27" t="s">
        <v>59</v>
      </c>
      <c r="L12" s="98"/>
      <c r="M12" s="122" t="s">
        <v>46</v>
      </c>
      <c r="N12" s="90"/>
      <c r="O12" s="27" t="s">
        <v>59</v>
      </c>
      <c r="P12" s="47" t="s">
        <v>34</v>
      </c>
      <c r="Q12" s="47"/>
      <c r="R12" s="47" t="s">
        <v>34</v>
      </c>
      <c r="S12" s="90"/>
      <c r="T12" s="47" t="s">
        <v>34</v>
      </c>
      <c r="U12" s="90"/>
      <c r="V12" s="47" t="s">
        <v>34</v>
      </c>
      <c r="W12" s="90"/>
      <c r="X12" s="47" t="s">
        <v>34</v>
      </c>
      <c r="Y12" s="135"/>
    </row>
    <row r="13" spans="2:45" x14ac:dyDescent="0.5">
      <c r="B13" s="131">
        <v>1.2</v>
      </c>
      <c r="C13" s="9"/>
      <c r="D13" s="47">
        <v>1.2</v>
      </c>
      <c r="E13" s="9"/>
      <c r="F13" s="47" t="s">
        <v>34</v>
      </c>
      <c r="G13" s="9"/>
      <c r="H13" s="47" t="s">
        <v>34</v>
      </c>
      <c r="I13" s="9"/>
      <c r="J13" s="47" t="s">
        <v>34</v>
      </c>
      <c r="K13" s="27" t="s">
        <v>101</v>
      </c>
      <c r="L13" s="98"/>
      <c r="M13" s="122" t="s">
        <v>47</v>
      </c>
      <c r="N13" s="90"/>
      <c r="O13" s="27" t="s">
        <v>101</v>
      </c>
      <c r="P13" s="47" t="s">
        <v>34</v>
      </c>
      <c r="Q13" s="47"/>
      <c r="R13" s="47" t="s">
        <v>34</v>
      </c>
      <c r="S13" s="90"/>
      <c r="T13" s="47" t="s">
        <v>34</v>
      </c>
      <c r="U13" s="90"/>
      <c r="V13" s="47" t="s">
        <v>34</v>
      </c>
      <c r="W13" s="90"/>
      <c r="X13" s="47" t="s">
        <v>34</v>
      </c>
      <c r="Y13" s="135"/>
      <c r="AK13" s="9"/>
      <c r="AL13" s="9"/>
      <c r="AM13" s="9"/>
      <c r="AN13" s="9"/>
      <c r="AO13" s="9"/>
      <c r="AP13" s="9"/>
      <c r="AQ13" s="9"/>
      <c r="AR13" s="9"/>
      <c r="AS13" s="9"/>
    </row>
    <row r="14" spans="2:45" x14ac:dyDescent="0.5">
      <c r="B14" s="131">
        <v>1.1000000000000001</v>
      </c>
      <c r="C14" s="47"/>
      <c r="D14" s="47">
        <v>1.3</v>
      </c>
      <c r="E14" s="90"/>
      <c r="F14" s="47">
        <v>1.6</v>
      </c>
      <c r="G14" s="90"/>
      <c r="H14" s="47">
        <v>1.5</v>
      </c>
      <c r="I14" s="90"/>
      <c r="J14" s="47">
        <v>1.5</v>
      </c>
      <c r="K14" s="27" t="s">
        <v>31</v>
      </c>
      <c r="L14" s="98" t="s">
        <v>32</v>
      </c>
      <c r="M14" s="122" t="s">
        <v>40</v>
      </c>
      <c r="N14" s="90" t="s">
        <v>32</v>
      </c>
      <c r="O14" s="27" t="s">
        <v>31</v>
      </c>
      <c r="P14" s="47" t="s">
        <v>34</v>
      </c>
      <c r="Q14" s="47"/>
      <c r="R14" s="47" t="s">
        <v>34</v>
      </c>
      <c r="S14" s="90"/>
      <c r="T14" s="47" t="s">
        <v>34</v>
      </c>
      <c r="U14" s="90"/>
      <c r="V14" s="47" t="s">
        <v>34</v>
      </c>
      <c r="W14" s="90"/>
      <c r="X14" s="47" t="s">
        <v>34</v>
      </c>
      <c r="Y14" s="135"/>
      <c r="AK14" s="9"/>
      <c r="AL14" s="9"/>
      <c r="AM14" s="9"/>
      <c r="AN14" s="9"/>
      <c r="AO14" s="9"/>
      <c r="AP14" s="9"/>
      <c r="AQ14" s="9"/>
      <c r="AR14" s="9"/>
      <c r="AS14" s="9"/>
    </row>
    <row r="15" spans="2:45" x14ac:dyDescent="0.5">
      <c r="B15" s="131">
        <v>1.1368133127950042</v>
      </c>
      <c r="C15" s="98"/>
      <c r="D15" s="47">
        <v>1.0859079075782097</v>
      </c>
      <c r="E15" s="98"/>
      <c r="F15" s="47" t="s">
        <v>34</v>
      </c>
      <c r="G15" s="98"/>
      <c r="H15" s="47" t="s">
        <v>34</v>
      </c>
      <c r="I15" s="98"/>
      <c r="J15" s="47" t="s">
        <v>34</v>
      </c>
      <c r="K15" s="27" t="s">
        <v>31</v>
      </c>
      <c r="L15" s="98" t="s">
        <v>32</v>
      </c>
      <c r="M15" s="122" t="s">
        <v>49</v>
      </c>
      <c r="N15" s="90" t="s">
        <v>32</v>
      </c>
      <c r="O15" s="27" t="s">
        <v>31</v>
      </c>
      <c r="P15" s="47" t="s">
        <v>34</v>
      </c>
      <c r="Q15" s="47"/>
      <c r="R15" s="47" t="s">
        <v>34</v>
      </c>
      <c r="S15" s="90"/>
      <c r="T15" s="47" t="s">
        <v>34</v>
      </c>
      <c r="U15" s="90"/>
      <c r="V15" s="47" t="s">
        <v>34</v>
      </c>
      <c r="W15" s="90"/>
      <c r="X15" s="47" t="s">
        <v>34</v>
      </c>
      <c r="Y15" s="135"/>
    </row>
    <row r="16" spans="2:45" x14ac:dyDescent="0.5">
      <c r="B16" s="129"/>
      <c r="C16" s="160"/>
      <c r="D16" s="128"/>
      <c r="E16" s="160"/>
      <c r="F16" s="128"/>
      <c r="G16" s="160"/>
      <c r="H16" s="128"/>
      <c r="I16" s="160"/>
      <c r="J16" s="128"/>
      <c r="K16" s="162"/>
      <c r="L16" s="205"/>
      <c r="M16" s="162"/>
      <c r="N16" s="160"/>
      <c r="O16" s="128"/>
      <c r="P16" s="128"/>
      <c r="Q16" s="128"/>
      <c r="R16" s="128"/>
      <c r="S16" s="160"/>
      <c r="T16" s="128"/>
      <c r="U16" s="160"/>
      <c r="V16" s="128"/>
      <c r="W16" s="160"/>
      <c r="X16" s="128"/>
      <c r="Y16" s="161"/>
    </row>
    <row r="17" spans="2:45" x14ac:dyDescent="0.5">
      <c r="B17" s="272" t="s">
        <v>102</v>
      </c>
      <c r="C17" s="176"/>
      <c r="D17" s="176" t="s">
        <v>102</v>
      </c>
      <c r="E17" s="176"/>
      <c r="F17" s="176" t="s">
        <v>102</v>
      </c>
      <c r="G17" s="176"/>
      <c r="H17" s="176"/>
      <c r="I17" s="176"/>
      <c r="J17" s="176"/>
      <c r="K17" s="273"/>
      <c r="L17" s="176"/>
      <c r="M17" s="176" t="s">
        <v>50</v>
      </c>
      <c r="N17" s="176"/>
      <c r="O17" s="176"/>
      <c r="P17" s="176"/>
      <c r="Q17" s="176"/>
      <c r="R17" s="176"/>
      <c r="S17" s="176"/>
      <c r="T17" s="176"/>
      <c r="U17" s="176"/>
      <c r="V17" s="176"/>
      <c r="W17" s="176"/>
      <c r="X17" s="176"/>
      <c r="Y17" s="274"/>
    </row>
    <row r="18" spans="2:45" x14ac:dyDescent="0.5">
      <c r="B18" s="134"/>
      <c r="C18" s="258"/>
      <c r="D18" s="133"/>
      <c r="E18" s="258"/>
      <c r="F18" s="133"/>
      <c r="G18" s="258"/>
      <c r="H18" s="133"/>
      <c r="I18" s="258"/>
      <c r="J18" s="133"/>
      <c r="K18" s="275"/>
      <c r="L18" s="258"/>
      <c r="M18" s="133"/>
      <c r="N18" s="258"/>
      <c r="O18" s="133"/>
      <c r="P18" s="133"/>
      <c r="Q18" s="133"/>
      <c r="R18" s="133"/>
      <c r="S18" s="258"/>
      <c r="T18" s="133"/>
      <c r="U18" s="258"/>
      <c r="V18" s="133"/>
      <c r="W18" s="258"/>
      <c r="X18" s="133"/>
      <c r="Y18" s="132"/>
      <c r="AA18" s="9"/>
      <c r="AB18" s="9"/>
      <c r="AC18" s="9"/>
      <c r="AD18" s="9"/>
      <c r="AE18" s="9"/>
      <c r="AF18" s="9"/>
      <c r="AG18" s="9"/>
      <c r="AH18" s="9"/>
      <c r="AI18" s="9"/>
      <c r="AK18" s="9"/>
      <c r="AL18" s="9"/>
      <c r="AM18" s="9"/>
      <c r="AN18" s="9"/>
      <c r="AO18" s="9"/>
      <c r="AP18" s="9"/>
      <c r="AQ18" s="9"/>
      <c r="AR18" s="9"/>
      <c r="AS18" s="9"/>
    </row>
    <row r="19" spans="2:45" x14ac:dyDescent="0.5">
      <c r="B19" s="131">
        <v>1.3</v>
      </c>
      <c r="C19" s="9"/>
      <c r="D19" s="47">
        <v>1.2</v>
      </c>
      <c r="E19" s="9"/>
      <c r="F19" s="47">
        <v>1.1000000000000001</v>
      </c>
      <c r="G19" s="9"/>
      <c r="H19" s="47">
        <v>0.5</v>
      </c>
      <c r="I19" s="9"/>
      <c r="J19" s="47">
        <v>0.8</v>
      </c>
      <c r="K19" s="27" t="s">
        <v>31</v>
      </c>
      <c r="L19" s="90" t="s">
        <v>32</v>
      </c>
      <c r="M19" s="122" t="s">
        <v>52</v>
      </c>
      <c r="N19" s="90" t="s">
        <v>32</v>
      </c>
      <c r="O19" s="27" t="s">
        <v>31</v>
      </c>
      <c r="P19" s="47">
        <v>4.3499999999999996</v>
      </c>
      <c r="Q19" s="90"/>
      <c r="R19" s="47">
        <v>5.0999999999999996</v>
      </c>
      <c r="S19" s="90"/>
      <c r="T19" s="47">
        <v>4.95</v>
      </c>
      <c r="U19" s="90"/>
      <c r="V19" s="47">
        <v>4.2</v>
      </c>
      <c r="W19" s="11"/>
      <c r="X19" s="47">
        <v>3.2</v>
      </c>
      <c r="Y19" s="135"/>
      <c r="AA19" s="9"/>
      <c r="AB19" s="9"/>
      <c r="AC19" s="9"/>
      <c r="AD19" s="9"/>
      <c r="AE19" s="9"/>
      <c r="AF19" s="9"/>
      <c r="AG19" s="9"/>
      <c r="AH19" s="9"/>
      <c r="AI19" s="9"/>
      <c r="AK19" s="9"/>
      <c r="AL19" s="9"/>
      <c r="AM19" s="9"/>
      <c r="AN19" s="9"/>
      <c r="AO19" s="9"/>
      <c r="AP19" s="9"/>
      <c r="AQ19" s="9"/>
      <c r="AR19" s="9"/>
      <c r="AS19" s="9"/>
    </row>
    <row r="20" spans="2:45" ht="17.149999999999999" customHeight="1" x14ac:dyDescent="0.5">
      <c r="B20" s="131">
        <v>1.2</v>
      </c>
      <c r="C20" s="9"/>
      <c r="D20" s="47">
        <v>1.5</v>
      </c>
      <c r="E20" s="9"/>
      <c r="F20" s="47" t="s">
        <v>34</v>
      </c>
      <c r="G20" s="9"/>
      <c r="H20" s="47" t="s">
        <v>34</v>
      </c>
      <c r="I20" s="9"/>
      <c r="J20" s="47" t="s">
        <v>34</v>
      </c>
      <c r="K20" s="27" t="s">
        <v>59</v>
      </c>
      <c r="L20" s="90"/>
      <c r="M20" s="122" t="s">
        <v>51</v>
      </c>
      <c r="N20" s="90"/>
      <c r="O20" s="27" t="s">
        <v>59</v>
      </c>
      <c r="P20" s="47" t="s">
        <v>34</v>
      </c>
      <c r="Q20" s="90"/>
      <c r="R20" s="47" t="s">
        <v>34</v>
      </c>
      <c r="S20" s="90"/>
      <c r="T20" s="47" t="s">
        <v>34</v>
      </c>
      <c r="U20" s="90"/>
      <c r="V20" s="47" t="s">
        <v>34</v>
      </c>
      <c r="W20" s="11"/>
      <c r="X20" s="47" t="s">
        <v>34</v>
      </c>
      <c r="Y20" s="135"/>
      <c r="AA20" s="9"/>
      <c r="AB20" s="9"/>
      <c r="AC20" s="9"/>
      <c r="AD20" s="9"/>
      <c r="AE20" s="9"/>
      <c r="AF20" s="9"/>
      <c r="AG20" s="9"/>
      <c r="AH20" s="9"/>
      <c r="AI20" s="9"/>
      <c r="AK20" s="9"/>
      <c r="AL20" s="9"/>
      <c r="AM20" s="9"/>
      <c r="AN20" s="9"/>
      <c r="AO20" s="9"/>
      <c r="AP20" s="9"/>
      <c r="AQ20" s="9"/>
      <c r="AR20" s="9"/>
      <c r="AS20" s="9"/>
    </row>
    <row r="21" spans="2:45" x14ac:dyDescent="0.5">
      <c r="B21" s="131">
        <v>1.2340453786416017</v>
      </c>
      <c r="C21" s="9"/>
      <c r="D21" s="47">
        <v>1.1088038252792698</v>
      </c>
      <c r="E21" s="9"/>
      <c r="F21" s="47">
        <v>1.554881262411878</v>
      </c>
      <c r="G21" s="9"/>
      <c r="H21" s="47">
        <v>1.5173936442256508</v>
      </c>
      <c r="I21" s="9"/>
      <c r="J21" s="47">
        <v>1.6493473887918553</v>
      </c>
      <c r="K21" s="349" t="s">
        <v>31</v>
      </c>
      <c r="L21" s="90" t="s">
        <v>32</v>
      </c>
      <c r="M21" s="122" t="s">
        <v>54</v>
      </c>
      <c r="N21" s="90" t="s">
        <v>32</v>
      </c>
      <c r="O21" s="47" t="s">
        <v>31</v>
      </c>
      <c r="P21" s="373">
        <v>2.8850563027754461</v>
      </c>
      <c r="Q21" s="374"/>
      <c r="R21" s="347">
        <v>2.0649934859272134</v>
      </c>
      <c r="S21" s="374"/>
      <c r="T21" s="347">
        <v>2.0543393293748879</v>
      </c>
      <c r="U21" s="374"/>
      <c r="V21" s="347">
        <v>2.0948843306229481</v>
      </c>
      <c r="W21" s="11"/>
      <c r="X21" s="122" t="s">
        <v>34</v>
      </c>
      <c r="Y21" s="135"/>
      <c r="AA21" s="9"/>
      <c r="AB21" s="9"/>
      <c r="AC21" s="9"/>
      <c r="AD21" s="9"/>
      <c r="AE21" s="9"/>
      <c r="AF21" s="9"/>
      <c r="AG21" s="9"/>
      <c r="AH21" s="9"/>
      <c r="AI21" s="9"/>
      <c r="AK21" s="9"/>
      <c r="AL21" s="9"/>
      <c r="AM21" s="9"/>
      <c r="AN21" s="9"/>
      <c r="AO21" s="9"/>
      <c r="AP21" s="9"/>
      <c r="AQ21" s="9"/>
      <c r="AR21" s="9"/>
      <c r="AS21" s="9"/>
    </row>
    <row r="22" spans="2:45" x14ac:dyDescent="0.5">
      <c r="B22" s="131">
        <v>1.1000000000000001</v>
      </c>
      <c r="C22" s="9"/>
      <c r="D22" s="47">
        <v>1.2</v>
      </c>
      <c r="E22" s="9"/>
      <c r="F22" s="47">
        <v>1.6</v>
      </c>
      <c r="G22" s="9"/>
      <c r="H22" s="47">
        <v>1.6</v>
      </c>
      <c r="I22" s="9"/>
      <c r="J22" s="47">
        <v>1.6</v>
      </c>
      <c r="K22" s="27" t="s">
        <v>31</v>
      </c>
      <c r="L22" s="90" t="s">
        <v>32</v>
      </c>
      <c r="M22" s="62" t="s">
        <v>55</v>
      </c>
      <c r="N22" s="90" t="s">
        <v>32</v>
      </c>
      <c r="O22" s="27" t="s">
        <v>31</v>
      </c>
      <c r="P22" s="47" t="s">
        <v>34</v>
      </c>
      <c r="Q22" s="47"/>
      <c r="R22" s="47" t="s">
        <v>34</v>
      </c>
      <c r="S22" s="90"/>
      <c r="T22" s="47" t="s">
        <v>34</v>
      </c>
      <c r="U22" s="90"/>
      <c r="V22" s="47" t="s">
        <v>34</v>
      </c>
      <c r="W22" s="90"/>
      <c r="X22" s="47" t="s">
        <v>34</v>
      </c>
      <c r="Y22" s="135"/>
    </row>
    <row r="23" spans="2:45" x14ac:dyDescent="0.5">
      <c r="B23" s="131">
        <v>0.9</v>
      </c>
      <c r="C23" s="47"/>
      <c r="D23" s="47">
        <v>1.32</v>
      </c>
      <c r="E23" s="90"/>
      <c r="F23" s="47">
        <v>1.41</v>
      </c>
      <c r="G23" s="90"/>
      <c r="H23" s="47">
        <v>1.37</v>
      </c>
      <c r="I23" s="90"/>
      <c r="J23" s="47">
        <v>1.37</v>
      </c>
      <c r="K23" s="27" t="s">
        <v>59</v>
      </c>
      <c r="L23" s="90"/>
      <c r="M23" s="62" t="s">
        <v>58</v>
      </c>
      <c r="N23" s="90"/>
      <c r="O23" s="27" t="s">
        <v>59</v>
      </c>
      <c r="P23" s="47" t="s">
        <v>34</v>
      </c>
      <c r="Q23" s="47"/>
      <c r="R23" s="47" t="s">
        <v>34</v>
      </c>
      <c r="S23" s="90"/>
      <c r="T23" s="47" t="s">
        <v>34</v>
      </c>
      <c r="U23" s="90"/>
      <c r="V23" s="47" t="s">
        <v>34</v>
      </c>
      <c r="W23" s="90"/>
      <c r="X23" s="47" t="s">
        <v>34</v>
      </c>
      <c r="Y23" s="135"/>
      <c r="AK23" s="9"/>
      <c r="AL23" s="9"/>
      <c r="AM23" s="9"/>
      <c r="AN23" s="9"/>
      <c r="AO23" s="9"/>
      <c r="AP23" s="9"/>
      <c r="AQ23" s="9"/>
      <c r="AR23" s="9"/>
      <c r="AS23" s="9"/>
    </row>
    <row r="24" spans="2:45" x14ac:dyDescent="0.5">
      <c r="B24" s="131">
        <v>1.0952999999999999</v>
      </c>
      <c r="C24" s="9"/>
      <c r="D24" s="47">
        <v>1.0954999999999999</v>
      </c>
      <c r="E24" s="9"/>
      <c r="F24" s="47">
        <v>1.2643</v>
      </c>
      <c r="G24" s="9"/>
      <c r="H24" s="47">
        <v>1.304</v>
      </c>
      <c r="I24" s="9"/>
      <c r="J24" s="47">
        <v>1.3419000000000001</v>
      </c>
      <c r="K24" s="27" t="s">
        <v>31</v>
      </c>
      <c r="L24" s="90" t="s">
        <v>32</v>
      </c>
      <c r="M24" s="122" t="s">
        <v>61</v>
      </c>
      <c r="N24" s="90" t="s">
        <v>32</v>
      </c>
      <c r="O24" s="27" t="s">
        <v>31</v>
      </c>
      <c r="P24" s="47" t="s">
        <v>34</v>
      </c>
      <c r="Q24" s="47"/>
      <c r="R24" s="47" t="s">
        <v>34</v>
      </c>
      <c r="S24" s="90"/>
      <c r="T24" s="47" t="s">
        <v>34</v>
      </c>
      <c r="U24" s="90"/>
      <c r="V24" s="47" t="s">
        <v>34</v>
      </c>
      <c r="W24" s="90"/>
      <c r="X24" s="47" t="s">
        <v>34</v>
      </c>
      <c r="Y24" s="135"/>
      <c r="AK24" s="9"/>
      <c r="AL24" s="9"/>
      <c r="AM24" s="9"/>
      <c r="AN24" s="9"/>
      <c r="AO24" s="9"/>
      <c r="AP24" s="9"/>
      <c r="AQ24" s="9"/>
      <c r="AR24" s="9"/>
      <c r="AS24" s="9"/>
    </row>
    <row r="25" spans="2:45" ht="16.5" customHeight="1" x14ac:dyDescent="0.5">
      <c r="B25" s="131">
        <v>0.63791430000000005</v>
      </c>
      <c r="C25" s="9"/>
      <c r="D25" s="47">
        <v>0.77573199999999998</v>
      </c>
      <c r="E25" s="9"/>
      <c r="F25" s="47">
        <v>1.729128</v>
      </c>
      <c r="G25" s="9"/>
      <c r="H25" s="47">
        <v>1.714162</v>
      </c>
      <c r="I25" s="9"/>
      <c r="J25" s="47">
        <v>1.4565900000000001</v>
      </c>
      <c r="K25" s="27" t="s">
        <v>103</v>
      </c>
      <c r="L25" s="90"/>
      <c r="M25" s="122" t="s">
        <v>62</v>
      </c>
      <c r="N25" s="90"/>
      <c r="O25" s="27" t="s">
        <v>103</v>
      </c>
      <c r="P25" s="47">
        <v>2.7952648350519249</v>
      </c>
      <c r="Q25" s="90"/>
      <c r="R25" s="47">
        <v>2.8263431404206285</v>
      </c>
      <c r="S25" s="90"/>
      <c r="T25" s="47">
        <v>2.1236984850244722</v>
      </c>
      <c r="U25" s="90"/>
      <c r="V25" s="47">
        <v>1.9033813682998169</v>
      </c>
      <c r="W25" s="11"/>
      <c r="X25" s="122">
        <v>2.0623247803970068</v>
      </c>
      <c r="Y25" s="135"/>
    </row>
    <row r="26" spans="2:45" ht="16.5" customHeight="1" x14ac:dyDescent="0.5">
      <c r="B26" s="131">
        <v>0.8</v>
      </c>
      <c r="C26" s="9"/>
      <c r="D26" s="47">
        <v>1.3</v>
      </c>
      <c r="E26" s="9"/>
      <c r="F26" s="47">
        <v>1.6</v>
      </c>
      <c r="G26" s="9"/>
      <c r="H26" s="100">
        <v>1.6</v>
      </c>
      <c r="I26" s="9"/>
      <c r="J26" s="100">
        <v>1.5</v>
      </c>
      <c r="K26" s="349" t="s">
        <v>82</v>
      </c>
      <c r="L26" s="90"/>
      <c r="M26" s="122" t="s">
        <v>65</v>
      </c>
      <c r="N26" s="27"/>
      <c r="O26" s="349" t="s">
        <v>82</v>
      </c>
      <c r="P26" s="47">
        <v>2.5</v>
      </c>
      <c r="Q26" s="90"/>
      <c r="R26" s="47">
        <v>2.1</v>
      </c>
      <c r="S26" s="90"/>
      <c r="T26" s="47">
        <v>2</v>
      </c>
      <c r="U26" s="47"/>
      <c r="V26" s="47">
        <v>1.8</v>
      </c>
      <c r="X26" s="47">
        <v>1.8</v>
      </c>
      <c r="Y26" s="29"/>
    </row>
    <row r="27" spans="2:45" x14ac:dyDescent="0.5">
      <c r="B27" s="131"/>
      <c r="C27" s="90"/>
      <c r="D27" s="47"/>
      <c r="E27" s="90"/>
      <c r="F27" s="47"/>
      <c r="G27" s="90"/>
      <c r="H27" s="47"/>
      <c r="I27" s="90"/>
      <c r="J27" s="47"/>
      <c r="K27" s="349"/>
      <c r="L27" s="90"/>
      <c r="M27" s="10"/>
      <c r="N27" s="90"/>
      <c r="O27" s="47"/>
      <c r="P27" s="47"/>
      <c r="Q27" s="47"/>
      <c r="R27" s="47"/>
      <c r="S27" s="90"/>
      <c r="T27" s="47"/>
      <c r="U27" s="90"/>
      <c r="V27" s="47"/>
      <c r="W27" s="90"/>
      <c r="X27" s="355"/>
      <c r="Y27" s="135"/>
    </row>
    <row r="28" spans="2:45" x14ac:dyDescent="0.5">
      <c r="B28" s="134">
        <v>1.0767828192062816</v>
      </c>
      <c r="C28" s="133"/>
      <c r="D28" s="133">
        <v>1.2201083098012122</v>
      </c>
      <c r="E28" s="133"/>
      <c r="F28" s="133">
        <v>1.4415215154797323</v>
      </c>
      <c r="G28" s="133"/>
      <c r="H28" s="133">
        <v>1.4413758640241281</v>
      </c>
      <c r="I28" s="133"/>
      <c r="J28" s="133">
        <v>1.4943404523277823</v>
      </c>
      <c r="K28" s="133"/>
      <c r="L28" s="133"/>
      <c r="M28" s="133" t="s">
        <v>104</v>
      </c>
      <c r="N28" s="133"/>
      <c r="O28" s="133"/>
      <c r="P28" s="133">
        <v>3.3575802844568425</v>
      </c>
      <c r="Q28" s="133"/>
      <c r="R28" s="133">
        <v>3.0228341565869608</v>
      </c>
      <c r="S28" s="133"/>
      <c r="T28" s="133">
        <v>2.7820094535998399</v>
      </c>
      <c r="U28" s="133"/>
      <c r="V28" s="133">
        <v>2.7327552329742546</v>
      </c>
      <c r="W28" s="133"/>
      <c r="X28" s="133">
        <v>2.6311623901985035</v>
      </c>
      <c r="Y28" s="132"/>
    </row>
    <row r="29" spans="2:45" x14ac:dyDescent="0.5">
      <c r="B29" s="131">
        <v>1.1324274212408667</v>
      </c>
      <c r="C29" s="47"/>
      <c r="D29" s="47">
        <v>1.1521057198523466</v>
      </c>
      <c r="E29" s="47"/>
      <c r="F29" s="47">
        <v>1.4394410221139036</v>
      </c>
      <c r="G29" s="47"/>
      <c r="H29" s="47">
        <v>1.4126029680310217</v>
      </c>
      <c r="I29" s="47"/>
      <c r="J29" s="47">
        <v>1.5174962958500056</v>
      </c>
      <c r="K29" s="47"/>
      <c r="L29" s="47"/>
      <c r="M29" s="47" t="s">
        <v>105</v>
      </c>
      <c r="N29" s="47"/>
      <c r="O29" s="47"/>
      <c r="P29" s="47">
        <v>3.6175281513877229</v>
      </c>
      <c r="Q29" s="47"/>
      <c r="R29" s="47">
        <v>3.5824967429636065</v>
      </c>
      <c r="S29" s="47"/>
      <c r="T29" s="47">
        <v>3.5021696646874441</v>
      </c>
      <c r="U29" s="47"/>
      <c r="V29" s="47">
        <v>3.1474421653114741</v>
      </c>
      <c r="W29" s="47"/>
      <c r="X29" s="47">
        <v>3.2</v>
      </c>
      <c r="Y29" s="130"/>
    </row>
    <row r="30" spans="2:45" x14ac:dyDescent="0.5">
      <c r="B30" s="134"/>
      <c r="C30" s="133"/>
      <c r="D30" s="133"/>
      <c r="E30" s="133"/>
      <c r="F30" s="133"/>
      <c r="G30" s="133"/>
      <c r="H30" s="133"/>
      <c r="I30" s="133"/>
      <c r="J30" s="133"/>
      <c r="K30" s="133"/>
      <c r="L30" s="133"/>
      <c r="M30" s="133"/>
      <c r="N30" s="133"/>
      <c r="O30" s="133"/>
      <c r="P30" s="133"/>
      <c r="Q30" s="133"/>
      <c r="R30" s="133"/>
      <c r="S30" s="133"/>
      <c r="T30" s="133"/>
      <c r="U30" s="133"/>
      <c r="V30" s="133"/>
      <c r="W30" s="133"/>
      <c r="X30" s="133"/>
      <c r="Y30" s="132"/>
    </row>
    <row r="31" spans="2:45" x14ac:dyDescent="0.5">
      <c r="B31" s="131">
        <v>1.3</v>
      </c>
      <c r="C31" s="47"/>
      <c r="D31" s="47">
        <v>1.589046888199408</v>
      </c>
      <c r="E31" s="47"/>
      <c r="F31" s="47">
        <v>1.729128</v>
      </c>
      <c r="G31" s="47"/>
      <c r="H31" s="47">
        <v>1.9668271319914998</v>
      </c>
      <c r="I31" s="47"/>
      <c r="J31" s="47">
        <v>2.2312266821581828</v>
      </c>
      <c r="K31" s="47"/>
      <c r="L31" s="47"/>
      <c r="M31" s="47" t="s">
        <v>12</v>
      </c>
      <c r="N31" s="47"/>
      <c r="O31" s="47"/>
      <c r="P31" s="47">
        <v>4.3499999999999996</v>
      </c>
      <c r="Q31" s="47"/>
      <c r="R31" s="47">
        <v>5.0999999999999996</v>
      </c>
      <c r="S31" s="47"/>
      <c r="T31" s="47">
        <v>4.95</v>
      </c>
      <c r="U31" s="47"/>
      <c r="V31" s="47">
        <v>4.2</v>
      </c>
      <c r="W31" s="47"/>
      <c r="X31" s="47">
        <v>3.2</v>
      </c>
      <c r="Y31" s="130"/>
    </row>
    <row r="32" spans="2:45" x14ac:dyDescent="0.5">
      <c r="B32" s="131">
        <v>0.63791430000000005</v>
      </c>
      <c r="C32" s="47"/>
      <c r="D32" s="47">
        <v>0.77573199999999998</v>
      </c>
      <c r="E32" s="47"/>
      <c r="F32" s="47">
        <v>1.1000000000000001</v>
      </c>
      <c r="G32" s="47"/>
      <c r="H32" s="47">
        <v>0.5</v>
      </c>
      <c r="I32" s="47"/>
      <c r="J32" s="47">
        <v>0.8</v>
      </c>
      <c r="K32" s="47"/>
      <c r="L32" s="47"/>
      <c r="M32" s="47" t="s">
        <v>11</v>
      </c>
      <c r="N32" s="47"/>
      <c r="O32" s="47"/>
      <c r="P32" s="47">
        <v>2.5</v>
      </c>
      <c r="Q32" s="47"/>
      <c r="R32" s="47">
        <v>2.0649934859272134</v>
      </c>
      <c r="S32" s="47"/>
      <c r="T32" s="47">
        <v>2</v>
      </c>
      <c r="U32" s="47"/>
      <c r="V32" s="47">
        <v>1.8</v>
      </c>
      <c r="W32" s="47"/>
      <c r="X32" s="47">
        <v>1.8</v>
      </c>
      <c r="Y32" s="130"/>
    </row>
    <row r="33" spans="1:38" x14ac:dyDescent="0.5">
      <c r="B33" s="131"/>
      <c r="C33" s="47"/>
      <c r="D33" s="47"/>
      <c r="E33" s="47"/>
      <c r="F33" s="47"/>
      <c r="G33" s="47"/>
      <c r="H33" s="47"/>
      <c r="I33" s="47"/>
      <c r="J33" s="47"/>
      <c r="K33" s="47"/>
      <c r="L33" s="47"/>
      <c r="M33" s="47"/>
      <c r="N33" s="47"/>
      <c r="O33" s="47"/>
      <c r="P33" s="47"/>
      <c r="Q33" s="47"/>
      <c r="R33" s="47"/>
      <c r="S33" s="47"/>
      <c r="T33" s="47"/>
      <c r="U33" s="47"/>
      <c r="V33" s="47"/>
      <c r="W33" s="47"/>
      <c r="X33" s="47"/>
      <c r="Y33" s="130"/>
    </row>
    <row r="34" spans="1:38" x14ac:dyDescent="0.5">
      <c r="B34" s="251">
        <v>1.1000000000000001</v>
      </c>
      <c r="C34" s="245"/>
      <c r="D34" s="245">
        <v>1.6</v>
      </c>
      <c r="E34" s="245"/>
      <c r="F34" s="245">
        <v>1.6</v>
      </c>
      <c r="G34" s="245"/>
      <c r="H34" s="245">
        <v>1.5</v>
      </c>
      <c r="I34" s="245"/>
      <c r="J34" s="245">
        <v>1.5</v>
      </c>
      <c r="K34" s="245" t="s">
        <v>106</v>
      </c>
      <c r="L34" s="245"/>
      <c r="M34" s="245" t="s">
        <v>72</v>
      </c>
      <c r="N34" s="245"/>
      <c r="O34" s="245" t="s">
        <v>106</v>
      </c>
      <c r="P34" s="245">
        <v>2.2000000000000002</v>
      </c>
      <c r="Q34" s="245"/>
      <c r="R34" s="245">
        <v>1.9</v>
      </c>
      <c r="S34" s="245"/>
      <c r="T34" s="245">
        <v>1.9</v>
      </c>
      <c r="U34" s="245"/>
      <c r="V34" s="245">
        <v>1.8</v>
      </c>
      <c r="W34" s="245"/>
      <c r="X34" s="245">
        <v>2</v>
      </c>
      <c r="Y34" s="246"/>
    </row>
    <row r="35" spans="1:38" x14ac:dyDescent="0.5">
      <c r="B35" s="125"/>
      <c r="C35" s="125"/>
      <c r="D35" s="125"/>
      <c r="E35" s="125"/>
      <c r="F35" s="125"/>
      <c r="G35" s="125"/>
      <c r="H35" s="125"/>
      <c r="I35" s="125"/>
      <c r="J35" s="125"/>
      <c r="K35" s="125"/>
      <c r="L35" s="125"/>
      <c r="M35" s="125"/>
      <c r="N35" s="125"/>
      <c r="O35" s="125"/>
      <c r="P35" s="125"/>
      <c r="Q35" s="125"/>
      <c r="R35" s="125"/>
      <c r="S35" s="125"/>
      <c r="T35" s="125"/>
      <c r="U35" s="125"/>
      <c r="V35" s="125"/>
      <c r="W35" s="125"/>
      <c r="X35" s="125"/>
      <c r="Y35" s="7"/>
      <c r="AA35" s="9"/>
      <c r="AC35" s="126"/>
      <c r="AD35" s="9"/>
      <c r="AE35" s="9"/>
      <c r="AF35" s="9"/>
      <c r="AG35" s="9"/>
      <c r="AH35" s="9"/>
      <c r="AI35" s="9"/>
      <c r="AJ35" s="9"/>
      <c r="AK35" s="9"/>
      <c r="AL35" s="9"/>
    </row>
    <row r="36" spans="1:38" ht="16.5" x14ac:dyDescent="0.5">
      <c r="B36" s="12"/>
      <c r="C36" s="12"/>
      <c r="D36" s="12"/>
      <c r="E36" s="12"/>
      <c r="F36" s="12"/>
      <c r="G36" s="12"/>
      <c r="H36" s="12"/>
      <c r="I36" s="12"/>
      <c r="J36" s="12"/>
      <c r="K36" s="12"/>
      <c r="L36" s="12"/>
      <c r="M36" s="12"/>
      <c r="N36" s="12"/>
      <c r="O36" s="12"/>
      <c r="P36" s="12"/>
      <c r="Q36" s="12"/>
      <c r="R36" s="12"/>
      <c r="S36" s="12"/>
      <c r="T36" s="12"/>
      <c r="U36" s="12"/>
      <c r="V36" s="12"/>
      <c r="W36" s="12"/>
      <c r="X36" s="12"/>
      <c r="Y36" s="146"/>
    </row>
    <row r="37" spans="1:38" ht="25.5" customHeight="1" x14ac:dyDescent="0.5">
      <c r="B37" s="405" t="s">
        <v>5</v>
      </c>
      <c r="C37" s="405"/>
      <c r="D37" s="405"/>
      <c r="E37" s="405"/>
      <c r="F37" s="405"/>
      <c r="G37" s="405"/>
      <c r="H37" s="405"/>
      <c r="I37" s="405"/>
      <c r="J37" s="405"/>
      <c r="K37" s="405"/>
      <c r="L37" s="405"/>
      <c r="M37" s="405"/>
      <c r="N37" s="405"/>
      <c r="O37" s="405"/>
      <c r="P37" s="405"/>
      <c r="Q37" s="405"/>
      <c r="R37" s="405"/>
      <c r="S37" s="405"/>
      <c r="T37" s="405"/>
      <c r="U37" s="405"/>
      <c r="V37" s="405"/>
      <c r="W37" s="405"/>
      <c r="X37" s="405"/>
      <c r="Y37" s="145"/>
    </row>
    <row r="38" spans="1:38" ht="18.75" customHeight="1" x14ac:dyDescent="0.5">
      <c r="B38" s="380" t="s">
        <v>107</v>
      </c>
      <c r="C38" s="381"/>
      <c r="D38" s="381"/>
      <c r="E38" s="381"/>
      <c r="F38" s="381"/>
      <c r="G38" s="381"/>
      <c r="H38" s="381"/>
      <c r="I38" s="381"/>
      <c r="J38" s="381"/>
      <c r="K38" s="144"/>
      <c r="L38" s="144"/>
      <c r="M38" s="143"/>
      <c r="N38" s="143"/>
      <c r="O38" s="143"/>
      <c r="P38" s="381" t="s">
        <v>108</v>
      </c>
      <c r="Q38" s="381"/>
      <c r="R38" s="381"/>
      <c r="S38" s="381"/>
      <c r="T38" s="381"/>
      <c r="U38" s="381"/>
      <c r="V38" s="381"/>
      <c r="W38" s="381"/>
      <c r="X38" s="381"/>
      <c r="Y38" s="382"/>
    </row>
    <row r="39" spans="1:38" ht="14.25" customHeight="1" x14ac:dyDescent="0.5">
      <c r="B39" s="142"/>
      <c r="C39" s="342"/>
      <c r="D39" s="342"/>
      <c r="E39" s="342"/>
      <c r="F39" s="342"/>
      <c r="G39" s="342"/>
      <c r="H39" s="342"/>
      <c r="I39" s="342"/>
      <c r="J39" s="342"/>
      <c r="K39" s="342"/>
      <c r="L39" s="342"/>
      <c r="M39" s="342"/>
      <c r="N39" s="342"/>
      <c r="O39" s="342"/>
      <c r="P39" s="141"/>
      <c r="Q39" s="141"/>
      <c r="R39" s="141"/>
      <c r="S39" s="141"/>
      <c r="T39" s="342"/>
      <c r="U39" s="342"/>
      <c r="V39" s="342"/>
      <c r="W39" s="342"/>
      <c r="X39" s="342"/>
      <c r="Y39" s="140"/>
      <c r="Z39" s="5"/>
    </row>
    <row r="40" spans="1:38" ht="18.75" customHeight="1" x14ac:dyDescent="0.5">
      <c r="A40" s="6"/>
      <c r="B40" s="281">
        <v>2026</v>
      </c>
      <c r="C40" s="343"/>
      <c r="D40" s="343">
        <v>2027</v>
      </c>
      <c r="E40" s="343"/>
      <c r="F40" s="343">
        <v>2028</v>
      </c>
      <c r="G40" s="343"/>
      <c r="H40" s="343">
        <v>2029</v>
      </c>
      <c r="I40" s="343"/>
      <c r="J40" s="343">
        <v>2030</v>
      </c>
      <c r="K40" s="343"/>
      <c r="L40" s="343"/>
      <c r="M40" s="344"/>
      <c r="N40" s="344"/>
      <c r="O40" s="343"/>
      <c r="P40" s="343">
        <v>2026</v>
      </c>
      <c r="Q40" s="343"/>
      <c r="R40" s="343">
        <v>2027</v>
      </c>
      <c r="S40" s="343"/>
      <c r="T40" s="343">
        <v>2028</v>
      </c>
      <c r="U40" s="343"/>
      <c r="V40" s="343">
        <v>2029</v>
      </c>
      <c r="W40" s="343"/>
      <c r="X40" s="343">
        <v>2030</v>
      </c>
      <c r="Y40" s="282"/>
    </row>
    <row r="41" spans="1:38" ht="25.5" customHeight="1" x14ac:dyDescent="0.5">
      <c r="B41" s="283"/>
      <c r="C41" s="267"/>
      <c r="D41" s="267"/>
      <c r="E41" s="267"/>
      <c r="F41" s="267"/>
      <c r="G41" s="267"/>
      <c r="H41" s="267"/>
      <c r="I41" s="267"/>
      <c r="J41" s="267"/>
      <c r="K41" s="267"/>
      <c r="L41" s="267"/>
      <c r="M41" s="267" t="s">
        <v>27</v>
      </c>
      <c r="N41" s="267"/>
      <c r="O41" s="143"/>
      <c r="P41" s="143"/>
      <c r="Q41" s="143"/>
      <c r="R41" s="143"/>
      <c r="S41" s="143"/>
      <c r="T41" s="143"/>
      <c r="U41" s="143"/>
      <c r="V41" s="143"/>
      <c r="W41" s="143"/>
      <c r="X41" s="143"/>
      <c r="Y41" s="284"/>
    </row>
    <row r="42" spans="1:38" ht="15.75" customHeight="1" x14ac:dyDescent="0.5">
      <c r="B42" s="134"/>
      <c r="C42" s="258"/>
      <c r="D42" s="133"/>
      <c r="E42" s="258"/>
      <c r="F42" s="133"/>
      <c r="G42" s="258"/>
      <c r="H42" s="133"/>
      <c r="I42" s="258"/>
      <c r="J42" s="133"/>
      <c r="K42" s="133"/>
      <c r="L42" s="258"/>
      <c r="M42" s="94"/>
      <c r="N42" s="258"/>
      <c r="O42" s="133"/>
      <c r="P42" s="133"/>
      <c r="Q42" s="258"/>
      <c r="R42" s="133"/>
      <c r="S42" s="258"/>
      <c r="T42" s="133"/>
      <c r="U42" s="258"/>
      <c r="V42" s="133"/>
      <c r="W42" s="258"/>
      <c r="X42" s="133"/>
      <c r="Y42" s="132"/>
    </row>
    <row r="43" spans="1:38" x14ac:dyDescent="0.5">
      <c r="B43" s="131">
        <v>1.6402643027584456</v>
      </c>
      <c r="C43" s="9"/>
      <c r="D43" s="47">
        <v>1.0523314457404316</v>
      </c>
      <c r="E43" s="9"/>
      <c r="F43" s="47" t="s">
        <v>34</v>
      </c>
      <c r="G43" s="9"/>
      <c r="H43" s="47" t="s">
        <v>34</v>
      </c>
      <c r="I43" s="9"/>
      <c r="J43" s="47" t="s">
        <v>34</v>
      </c>
      <c r="K43" s="27" t="s">
        <v>31</v>
      </c>
      <c r="L43" s="90" t="s">
        <v>32</v>
      </c>
      <c r="M43" s="122" t="s">
        <v>39</v>
      </c>
      <c r="N43" s="90" t="s">
        <v>32</v>
      </c>
      <c r="O43" s="27" t="s">
        <v>31</v>
      </c>
      <c r="P43" s="47">
        <v>-0.50331284459791703</v>
      </c>
      <c r="Q43" s="9"/>
      <c r="R43" s="47">
        <v>-5.650823624754258E-2</v>
      </c>
      <c r="S43" s="9"/>
      <c r="T43" s="47" t="s">
        <v>34</v>
      </c>
      <c r="U43" s="9"/>
      <c r="V43" s="47" t="s">
        <v>34</v>
      </c>
      <c r="W43" s="9"/>
      <c r="X43" s="47" t="s">
        <v>34</v>
      </c>
      <c r="Y43" s="135"/>
    </row>
    <row r="44" spans="1:38" x14ac:dyDescent="0.5">
      <c r="B44" s="131" t="s">
        <v>34</v>
      </c>
      <c r="C44" s="9"/>
      <c r="D44" s="47" t="s">
        <v>34</v>
      </c>
      <c r="E44" s="9"/>
      <c r="F44" s="47" t="s">
        <v>34</v>
      </c>
      <c r="G44" s="9"/>
      <c r="H44" s="47" t="s">
        <v>34</v>
      </c>
      <c r="I44" s="9"/>
      <c r="J44" s="47" t="s">
        <v>34</v>
      </c>
      <c r="K44" s="27" t="s">
        <v>31</v>
      </c>
      <c r="L44" s="90" t="s">
        <v>32</v>
      </c>
      <c r="M44" s="122" t="s">
        <v>41</v>
      </c>
      <c r="N44" s="90" t="s">
        <v>32</v>
      </c>
      <c r="O44" s="27" t="s">
        <v>31</v>
      </c>
      <c r="P44" s="47" t="s">
        <v>34</v>
      </c>
      <c r="Q44" s="9"/>
      <c r="R44" s="47" t="s">
        <v>34</v>
      </c>
      <c r="S44" s="9"/>
      <c r="T44" s="47" t="s">
        <v>34</v>
      </c>
      <c r="U44" s="9"/>
      <c r="V44" s="47" t="s">
        <v>34</v>
      </c>
      <c r="W44" s="9"/>
      <c r="X44" s="47" t="s">
        <v>34</v>
      </c>
      <c r="Y44" s="135"/>
    </row>
    <row r="45" spans="1:38" x14ac:dyDescent="0.5">
      <c r="B45" s="131" t="s">
        <v>34</v>
      </c>
      <c r="C45" s="9"/>
      <c r="D45" s="47" t="s">
        <v>34</v>
      </c>
      <c r="E45" s="9"/>
      <c r="F45" s="47" t="s">
        <v>34</v>
      </c>
      <c r="G45" s="9"/>
      <c r="H45" s="47" t="s">
        <v>34</v>
      </c>
      <c r="I45" s="9"/>
      <c r="J45" s="47" t="s">
        <v>34</v>
      </c>
      <c r="K45" s="27" t="s">
        <v>59</v>
      </c>
      <c r="L45" s="98"/>
      <c r="M45" s="122" t="s">
        <v>42</v>
      </c>
      <c r="N45" s="90"/>
      <c r="O45" s="47" t="s">
        <v>59</v>
      </c>
      <c r="P45" s="47" t="s">
        <v>34</v>
      </c>
      <c r="Q45" s="90"/>
      <c r="R45" s="47" t="s">
        <v>34</v>
      </c>
      <c r="S45" s="90"/>
      <c r="T45" s="47" t="s">
        <v>34</v>
      </c>
      <c r="U45" s="90"/>
      <c r="V45" s="47" t="s">
        <v>34</v>
      </c>
      <c r="W45" s="90"/>
      <c r="X45" s="47" t="s">
        <v>34</v>
      </c>
      <c r="Y45" s="135"/>
    </row>
    <row r="46" spans="1:38" x14ac:dyDescent="0.5">
      <c r="B46" s="345">
        <v>1.5</v>
      </c>
      <c r="C46" s="1"/>
      <c r="D46" s="346">
        <v>1.5</v>
      </c>
      <c r="E46" s="1"/>
      <c r="F46" s="346">
        <v>1.3</v>
      </c>
      <c r="G46" s="1"/>
      <c r="H46" s="346" t="s">
        <v>34</v>
      </c>
      <c r="I46" s="1"/>
      <c r="J46" s="346" t="s">
        <v>34</v>
      </c>
      <c r="K46" s="346" t="s">
        <v>59</v>
      </c>
      <c r="L46" s="346"/>
      <c r="M46" s="346" t="s">
        <v>45</v>
      </c>
      <c r="N46" s="346"/>
      <c r="O46" s="346" t="s">
        <v>59</v>
      </c>
      <c r="P46" s="346">
        <v>-0.4</v>
      </c>
      <c r="Q46" s="1"/>
      <c r="R46" s="346">
        <v>-0.1</v>
      </c>
      <c r="S46" s="1"/>
      <c r="T46" s="346">
        <v>-0.1</v>
      </c>
      <c r="U46" s="1"/>
      <c r="V46" s="346" t="s">
        <v>34</v>
      </c>
      <c r="W46" s="1"/>
      <c r="X46" s="346" t="s">
        <v>34</v>
      </c>
      <c r="Y46" s="340"/>
    </row>
    <row r="47" spans="1:38" x14ac:dyDescent="0.5">
      <c r="B47" s="131" t="s">
        <v>34</v>
      </c>
      <c r="C47" s="9"/>
      <c r="D47" s="47" t="s">
        <v>34</v>
      </c>
      <c r="E47" s="9"/>
      <c r="F47" s="47" t="s">
        <v>34</v>
      </c>
      <c r="G47" s="9"/>
      <c r="H47" s="47" t="s">
        <v>34</v>
      </c>
      <c r="I47" s="9"/>
      <c r="J47" s="47" t="s">
        <v>34</v>
      </c>
      <c r="K47" s="27" t="s">
        <v>59</v>
      </c>
      <c r="L47" s="98"/>
      <c r="M47" s="122" t="s">
        <v>46</v>
      </c>
      <c r="N47" s="90"/>
      <c r="O47" s="27" t="s">
        <v>59</v>
      </c>
      <c r="P47" s="47">
        <v>-0.14151170500119764</v>
      </c>
      <c r="Q47" s="90"/>
      <c r="R47" s="47">
        <v>-0.17738004510643246</v>
      </c>
      <c r="S47" s="90"/>
      <c r="T47" s="47" t="s">
        <v>34</v>
      </c>
      <c r="U47" s="90"/>
      <c r="V47" s="47" t="s">
        <v>34</v>
      </c>
      <c r="W47" s="90"/>
      <c r="X47" s="47" t="s">
        <v>34</v>
      </c>
      <c r="Y47" s="135"/>
    </row>
    <row r="48" spans="1:38" x14ac:dyDescent="0.5">
      <c r="B48" s="131">
        <v>1.6</v>
      </c>
      <c r="C48" s="9"/>
      <c r="D48" s="47">
        <v>1.3</v>
      </c>
      <c r="E48" s="9"/>
      <c r="F48" s="47" t="s">
        <v>34</v>
      </c>
      <c r="G48" s="9"/>
      <c r="H48" s="47" t="s">
        <v>34</v>
      </c>
      <c r="I48" s="9"/>
      <c r="J48" s="47" t="s">
        <v>34</v>
      </c>
      <c r="K48" s="27" t="s">
        <v>101</v>
      </c>
      <c r="L48" s="98"/>
      <c r="M48" s="122" t="s">
        <v>47</v>
      </c>
      <c r="N48" s="90"/>
      <c r="O48" s="27" t="s">
        <v>101</v>
      </c>
      <c r="P48" s="47">
        <v>0</v>
      </c>
      <c r="Q48" s="90"/>
      <c r="R48" s="47">
        <v>0</v>
      </c>
      <c r="S48" s="90"/>
      <c r="T48" s="47" t="s">
        <v>34</v>
      </c>
      <c r="U48" s="90"/>
      <c r="V48" s="47" t="s">
        <v>34</v>
      </c>
      <c r="W48" s="90"/>
      <c r="X48" s="47" t="s">
        <v>34</v>
      </c>
      <c r="Y48" s="135"/>
    </row>
    <row r="49" spans="2:25" x14ac:dyDescent="0.5">
      <c r="B49" s="131" t="s">
        <v>34</v>
      </c>
      <c r="C49" s="47"/>
      <c r="D49" s="47" t="s">
        <v>34</v>
      </c>
      <c r="E49" s="90"/>
      <c r="F49" s="47" t="s">
        <v>34</v>
      </c>
      <c r="G49" s="90"/>
      <c r="H49" s="47" t="s">
        <v>34</v>
      </c>
      <c r="I49" s="90"/>
      <c r="J49" s="47" t="s">
        <v>34</v>
      </c>
      <c r="K49" s="27" t="s">
        <v>31</v>
      </c>
      <c r="L49" s="98" t="s">
        <v>32</v>
      </c>
      <c r="M49" s="122" t="s">
        <v>40</v>
      </c>
      <c r="N49" s="90" t="s">
        <v>32</v>
      </c>
      <c r="O49" s="27" t="s">
        <v>31</v>
      </c>
      <c r="P49" s="47" t="s">
        <v>34</v>
      </c>
      <c r="Q49" s="47"/>
      <c r="R49" s="47" t="s">
        <v>34</v>
      </c>
      <c r="S49" s="90"/>
      <c r="T49" s="47" t="s">
        <v>34</v>
      </c>
      <c r="U49" s="90"/>
      <c r="V49" s="47" t="s">
        <v>34</v>
      </c>
      <c r="W49" s="90"/>
      <c r="X49" s="47" t="s">
        <v>34</v>
      </c>
      <c r="Y49" s="135"/>
    </row>
    <row r="50" spans="2:25" x14ac:dyDescent="0.5">
      <c r="B50" s="131">
        <v>1.7070980062731236</v>
      </c>
      <c r="C50" s="90"/>
      <c r="D50" s="47">
        <v>1.3143564249733068</v>
      </c>
      <c r="E50" s="90"/>
      <c r="F50" s="47" t="s">
        <v>34</v>
      </c>
      <c r="G50" s="90"/>
      <c r="H50" s="47" t="s">
        <v>34</v>
      </c>
      <c r="I50" s="90"/>
      <c r="J50" s="47" t="s">
        <v>34</v>
      </c>
      <c r="K50" s="27" t="s">
        <v>31</v>
      </c>
      <c r="L50" s="98" t="s">
        <v>32</v>
      </c>
      <c r="M50" s="122" t="s">
        <v>49</v>
      </c>
      <c r="N50" s="98" t="s">
        <v>32</v>
      </c>
      <c r="O50" s="27" t="s">
        <v>31</v>
      </c>
      <c r="P50" s="47">
        <v>-0.56991490508010778</v>
      </c>
      <c r="Q50" s="90"/>
      <c r="R50" s="47">
        <v>-0.23033190900789247</v>
      </c>
      <c r="S50" s="90"/>
      <c r="T50" s="47" t="s">
        <v>34</v>
      </c>
      <c r="U50" s="90"/>
      <c r="V50" s="47" t="s">
        <v>34</v>
      </c>
      <c r="W50" s="90"/>
      <c r="X50" s="47" t="s">
        <v>34</v>
      </c>
      <c r="Y50" s="135"/>
    </row>
    <row r="51" spans="2:25" x14ac:dyDescent="0.5">
      <c r="B51" s="129"/>
      <c r="C51" s="160"/>
      <c r="D51" s="128"/>
      <c r="E51" s="160"/>
      <c r="F51" s="128"/>
      <c r="G51" s="160"/>
      <c r="H51" s="128"/>
      <c r="I51" s="160"/>
      <c r="J51" s="128"/>
      <c r="K51" s="128"/>
      <c r="L51" s="205"/>
      <c r="M51" s="162"/>
      <c r="N51" s="205"/>
      <c r="O51" s="128"/>
      <c r="P51" s="128"/>
      <c r="Q51" s="160"/>
      <c r="R51" s="128"/>
      <c r="S51" s="160"/>
      <c r="T51" s="128"/>
      <c r="U51" s="160"/>
      <c r="V51" s="128"/>
      <c r="W51" s="160"/>
      <c r="X51" s="128"/>
      <c r="Y51" s="161"/>
    </row>
    <row r="52" spans="2:25" x14ac:dyDescent="0.5">
      <c r="B52" s="272"/>
      <c r="C52" s="176"/>
      <c r="D52" s="176"/>
      <c r="E52" s="176"/>
      <c r="F52" s="176"/>
      <c r="G52" s="176"/>
      <c r="H52" s="176"/>
      <c r="I52" s="176"/>
      <c r="J52" s="176"/>
      <c r="K52" s="176"/>
      <c r="L52" s="176"/>
      <c r="M52" s="176" t="s">
        <v>50</v>
      </c>
      <c r="N52" s="176"/>
      <c r="O52" s="176"/>
      <c r="P52" s="176"/>
      <c r="Q52" s="176"/>
      <c r="R52" s="176"/>
      <c r="S52" s="176"/>
      <c r="T52" s="176"/>
      <c r="U52" s="176"/>
      <c r="V52" s="176"/>
      <c r="W52" s="176"/>
      <c r="X52" s="176"/>
      <c r="Y52" s="274"/>
    </row>
    <row r="53" spans="2:25" x14ac:dyDescent="0.5">
      <c r="B53" s="134"/>
      <c r="C53" s="258"/>
      <c r="D53" s="133"/>
      <c r="E53" s="258"/>
      <c r="F53" s="133"/>
      <c r="G53" s="258"/>
      <c r="H53" s="133"/>
      <c r="I53" s="258"/>
      <c r="J53" s="133"/>
      <c r="K53" s="133"/>
      <c r="L53" s="258"/>
      <c r="M53" s="133"/>
      <c r="N53" s="258"/>
      <c r="O53" s="133"/>
      <c r="P53" s="133"/>
      <c r="Q53" s="258"/>
      <c r="R53" s="133"/>
      <c r="S53" s="258"/>
      <c r="T53" s="133"/>
      <c r="U53" s="258"/>
      <c r="V53" s="133"/>
      <c r="W53" s="258"/>
      <c r="X53" s="133"/>
      <c r="Y53" s="132"/>
    </row>
    <row r="54" spans="2:25" x14ac:dyDescent="0.5">
      <c r="B54" s="131">
        <v>1.6</v>
      </c>
      <c r="C54" s="9"/>
      <c r="D54" s="47">
        <v>2</v>
      </c>
      <c r="E54" s="9"/>
      <c r="F54" s="47">
        <v>2.4</v>
      </c>
      <c r="G54" s="9"/>
      <c r="H54" s="47">
        <v>1.7</v>
      </c>
      <c r="I54" s="9"/>
      <c r="J54" s="47">
        <v>1.7</v>
      </c>
      <c r="K54" s="27" t="s">
        <v>31</v>
      </c>
      <c r="L54" s="90" t="s">
        <v>32</v>
      </c>
      <c r="M54" s="122" t="s">
        <v>52</v>
      </c>
      <c r="N54" s="90" t="s">
        <v>32</v>
      </c>
      <c r="O54" s="27" t="s">
        <v>31</v>
      </c>
      <c r="P54" s="47">
        <v>-0.4</v>
      </c>
      <c r="Q54" s="9"/>
      <c r="R54" s="47">
        <v>-0.8</v>
      </c>
      <c r="S54" s="9"/>
      <c r="T54" s="47">
        <v>-1.7</v>
      </c>
      <c r="U54" s="9"/>
      <c r="V54" s="47">
        <v>-1.5</v>
      </c>
      <c r="W54" s="9"/>
      <c r="X54" s="47">
        <v>-1.1000000000000001</v>
      </c>
      <c r="Y54" s="135"/>
    </row>
    <row r="55" spans="2:25" x14ac:dyDescent="0.5">
      <c r="B55" s="131">
        <v>1.1000000000000001</v>
      </c>
      <c r="C55" s="9"/>
      <c r="D55" s="47">
        <v>1.4</v>
      </c>
      <c r="E55" s="9"/>
      <c r="F55" s="47" t="s">
        <v>34</v>
      </c>
      <c r="G55" s="9"/>
      <c r="H55" s="47" t="s">
        <v>34</v>
      </c>
      <c r="I55" s="9"/>
      <c r="J55" s="47" t="s">
        <v>34</v>
      </c>
      <c r="K55" s="27" t="s">
        <v>59</v>
      </c>
      <c r="L55" s="90"/>
      <c r="M55" s="122" t="s">
        <v>51</v>
      </c>
      <c r="N55" s="90"/>
      <c r="O55" s="27" t="s">
        <v>59</v>
      </c>
      <c r="P55" s="47">
        <v>-0.9</v>
      </c>
      <c r="Q55" s="90"/>
      <c r="R55" s="47">
        <v>-1.1000000000000001</v>
      </c>
      <c r="S55" s="90"/>
      <c r="T55" s="47" t="s">
        <v>34</v>
      </c>
      <c r="V55" s="47" t="s">
        <v>34</v>
      </c>
      <c r="X55" s="47" t="s">
        <v>34</v>
      </c>
      <c r="Y55" s="135"/>
    </row>
    <row r="56" spans="2:25" x14ac:dyDescent="0.5">
      <c r="B56" s="131">
        <v>1.2178676342823769</v>
      </c>
      <c r="C56" s="9"/>
      <c r="D56" s="47">
        <v>0.9764897892097224</v>
      </c>
      <c r="E56" s="9"/>
      <c r="F56" s="47">
        <v>1.5767931457389306</v>
      </c>
      <c r="G56" s="9"/>
      <c r="H56" s="47">
        <v>1.4347109835104233</v>
      </c>
      <c r="I56" s="9"/>
      <c r="J56" s="47">
        <v>1.5952899032547263</v>
      </c>
      <c r="K56" s="47" t="s">
        <v>31</v>
      </c>
      <c r="L56" s="90" t="s">
        <v>32</v>
      </c>
      <c r="M56" s="122" t="s">
        <v>54</v>
      </c>
      <c r="N56" s="90" t="s">
        <v>32</v>
      </c>
      <c r="O56" s="47" t="s">
        <v>31</v>
      </c>
      <c r="P56" s="347">
        <v>-0.45097810783342451</v>
      </c>
      <c r="Q56" s="347"/>
      <c r="R56" s="347">
        <v>6.915848554693545E-3</v>
      </c>
      <c r="S56" s="347"/>
      <c r="T56" s="347">
        <v>-5.872495542286988E-2</v>
      </c>
      <c r="U56" s="348"/>
      <c r="V56" s="347">
        <v>4.8869966120625413E-2</v>
      </c>
      <c r="W56" s="348"/>
      <c r="X56" s="347">
        <v>1.7790265321088444E-2</v>
      </c>
      <c r="Y56" s="135"/>
    </row>
    <row r="57" spans="2:25" x14ac:dyDescent="0.5">
      <c r="B57" s="131">
        <v>1.1000000000000001</v>
      </c>
      <c r="C57" s="9"/>
      <c r="D57" s="47">
        <v>1.1000000000000001</v>
      </c>
      <c r="E57" s="9"/>
      <c r="F57" s="47">
        <v>1.7</v>
      </c>
      <c r="G57" s="9"/>
      <c r="H57" s="47">
        <v>1.6</v>
      </c>
      <c r="I57" s="9"/>
      <c r="J57" s="47">
        <v>1.6</v>
      </c>
      <c r="K57" s="27" t="s">
        <v>31</v>
      </c>
      <c r="L57" s="90" t="s">
        <v>32</v>
      </c>
      <c r="M57" s="62" t="s">
        <v>55</v>
      </c>
      <c r="N57" s="90" t="s">
        <v>32</v>
      </c>
      <c r="O57" s="27" t="s">
        <v>31</v>
      </c>
      <c r="P57" s="47" t="s">
        <v>34</v>
      </c>
      <c r="Q57" s="9"/>
      <c r="R57" s="47" t="s">
        <v>34</v>
      </c>
      <c r="S57" s="9"/>
      <c r="T57" s="47" t="s">
        <v>34</v>
      </c>
      <c r="U57" s="9"/>
      <c r="V57" s="47" t="s">
        <v>34</v>
      </c>
      <c r="W57" s="9"/>
      <c r="X57" s="47" t="s">
        <v>34</v>
      </c>
      <c r="Y57" s="135"/>
    </row>
    <row r="58" spans="2:25" x14ac:dyDescent="0.5">
      <c r="B58" s="131">
        <v>1</v>
      </c>
      <c r="C58" s="47"/>
      <c r="D58" s="47">
        <v>1.3</v>
      </c>
      <c r="E58" s="90"/>
      <c r="F58" s="47">
        <v>1.4</v>
      </c>
      <c r="G58" s="90"/>
      <c r="H58" s="47">
        <v>1.4</v>
      </c>
      <c r="I58" s="90"/>
      <c r="J58" s="47">
        <v>1.4</v>
      </c>
      <c r="K58" s="27" t="s">
        <v>59</v>
      </c>
      <c r="L58" s="90"/>
      <c r="M58" s="62" t="s">
        <v>58</v>
      </c>
      <c r="N58" s="90"/>
      <c r="O58" s="27" t="s">
        <v>59</v>
      </c>
      <c r="P58" s="47">
        <v>-7.9589395440744046E-2</v>
      </c>
      <c r="Q58" s="47"/>
      <c r="R58" s="47">
        <v>5.7487276811214886E-3</v>
      </c>
      <c r="S58" s="90"/>
      <c r="T58" s="47">
        <v>-2.7754569013130451E-2</v>
      </c>
      <c r="U58" s="90"/>
      <c r="V58" s="47">
        <v>-5.6836154045635023E-2</v>
      </c>
      <c r="W58" s="90"/>
      <c r="X58" s="47">
        <v>-5.3667536980235492E-2</v>
      </c>
      <c r="Y58" s="135"/>
    </row>
    <row r="59" spans="2:25" x14ac:dyDescent="0.5">
      <c r="B59" s="131">
        <v>1.5513999999999999</v>
      </c>
      <c r="C59" s="9"/>
      <c r="D59" s="47">
        <v>1.1828000000000001</v>
      </c>
      <c r="E59" s="9"/>
      <c r="F59" s="47">
        <v>1.246</v>
      </c>
      <c r="G59" s="9"/>
      <c r="H59" s="47">
        <v>1.2146999999999999</v>
      </c>
      <c r="I59" s="9"/>
      <c r="J59" s="47">
        <v>1.4295</v>
      </c>
      <c r="K59" s="27" t="s">
        <v>31</v>
      </c>
      <c r="L59" s="90" t="s">
        <v>32</v>
      </c>
      <c r="M59" s="122" t="s">
        <v>61</v>
      </c>
      <c r="N59" s="90" t="s">
        <v>32</v>
      </c>
      <c r="O59" s="27" t="s">
        <v>31</v>
      </c>
      <c r="P59" s="47" t="s">
        <v>34</v>
      </c>
      <c r="Q59" s="9"/>
      <c r="R59" s="47" t="s">
        <v>34</v>
      </c>
      <c r="S59" s="9"/>
      <c r="T59" s="47" t="s">
        <v>34</v>
      </c>
      <c r="U59" s="9"/>
      <c r="V59" s="47" t="s">
        <v>34</v>
      </c>
      <c r="W59" s="9"/>
      <c r="X59" s="47" t="s">
        <v>34</v>
      </c>
      <c r="Y59" s="135"/>
    </row>
    <row r="60" spans="2:25" x14ac:dyDescent="0.5">
      <c r="B60" s="131">
        <v>0.3634752</v>
      </c>
      <c r="C60" s="9"/>
      <c r="D60" s="47">
        <v>0.77408770000000005</v>
      </c>
      <c r="E60" s="9"/>
      <c r="F60" s="47">
        <v>1.626703</v>
      </c>
      <c r="G60" s="9"/>
      <c r="H60" s="47">
        <v>1.7622930000000001</v>
      </c>
      <c r="I60" s="9"/>
      <c r="J60" s="47">
        <v>1.5384009999999999</v>
      </c>
      <c r="K60" s="27" t="s">
        <v>103</v>
      </c>
      <c r="L60" s="90"/>
      <c r="M60" s="122" t="s">
        <v>62</v>
      </c>
      <c r="N60" s="90"/>
      <c r="O60" s="27" t="s">
        <v>103</v>
      </c>
      <c r="P60" s="47">
        <v>0.26371378327400541</v>
      </c>
      <c r="Q60" s="9"/>
      <c r="R60" s="47">
        <v>-1.4539307919077088E-2</v>
      </c>
      <c r="S60" s="9"/>
      <c r="T60" s="47">
        <v>6.8459293585949973E-2</v>
      </c>
      <c r="U60" s="9"/>
      <c r="V60" s="47">
        <v>-8.3123882729655915E-2</v>
      </c>
      <c r="W60" s="9"/>
      <c r="X60" s="47">
        <v>-0.11310946809934008</v>
      </c>
      <c r="Y60" s="135"/>
    </row>
    <row r="61" spans="2:25" x14ac:dyDescent="0.5">
      <c r="B61" s="131" t="s">
        <v>34</v>
      </c>
      <c r="C61" s="9"/>
      <c r="D61" s="47" t="s">
        <v>34</v>
      </c>
      <c r="E61" s="9"/>
      <c r="F61" s="47" t="s">
        <v>34</v>
      </c>
      <c r="G61" s="9"/>
      <c r="H61" s="47" t="s">
        <v>34</v>
      </c>
      <c r="I61" s="9"/>
      <c r="J61" s="47" t="s">
        <v>34</v>
      </c>
      <c r="K61" s="349" t="s">
        <v>82</v>
      </c>
      <c r="L61" s="90"/>
      <c r="M61" s="122" t="s">
        <v>65</v>
      </c>
      <c r="N61" s="90"/>
      <c r="O61" s="349" t="s">
        <v>82</v>
      </c>
      <c r="P61" s="47" t="s">
        <v>34</v>
      </c>
      <c r="Q61" s="47"/>
      <c r="R61" s="47" t="s">
        <v>34</v>
      </c>
      <c r="T61" s="47" t="s">
        <v>34</v>
      </c>
      <c r="V61" s="47" t="s">
        <v>34</v>
      </c>
      <c r="X61" s="47" t="s">
        <v>34</v>
      </c>
      <c r="Y61" s="135"/>
    </row>
    <row r="62" spans="2:25" x14ac:dyDescent="0.5">
      <c r="B62" s="129"/>
      <c r="C62" s="160"/>
      <c r="D62" s="128"/>
      <c r="E62" s="160"/>
      <c r="F62" s="128"/>
      <c r="G62" s="160"/>
      <c r="H62" s="128"/>
      <c r="I62" s="160"/>
      <c r="J62" s="128"/>
      <c r="K62" s="128"/>
      <c r="L62" s="160"/>
      <c r="M62" s="162"/>
      <c r="N62" s="160"/>
      <c r="O62" s="128"/>
      <c r="P62" s="128"/>
      <c r="Q62" s="160"/>
      <c r="R62" s="128"/>
      <c r="S62" s="160"/>
      <c r="T62" s="128"/>
      <c r="U62" s="160"/>
      <c r="V62" s="128"/>
      <c r="W62" s="160"/>
      <c r="X62" s="128"/>
      <c r="Y62" s="161"/>
    </row>
    <row r="63" spans="2:25" x14ac:dyDescent="0.5">
      <c r="B63" s="134">
        <v>1.3072822857558131</v>
      </c>
      <c r="C63" s="133"/>
      <c r="D63" s="133">
        <v>1.2636423054475876</v>
      </c>
      <c r="E63" s="133"/>
      <c r="F63" s="133">
        <v>1.6070708779627043</v>
      </c>
      <c r="G63" s="133"/>
      <c r="H63" s="133">
        <v>1.5186173305850705</v>
      </c>
      <c r="I63" s="133"/>
      <c r="J63" s="133">
        <v>1.5438651505424543</v>
      </c>
      <c r="K63" s="133"/>
      <c r="L63" s="133"/>
      <c r="M63" s="133" t="s">
        <v>104</v>
      </c>
      <c r="N63" s="133"/>
      <c r="O63" s="133"/>
      <c r="P63" s="133">
        <v>-0.31815931746793857</v>
      </c>
      <c r="Q63" s="133"/>
      <c r="R63" s="133">
        <v>-0.24660949220451295</v>
      </c>
      <c r="S63" s="133"/>
      <c r="T63" s="133">
        <v>-0.36360404617001008</v>
      </c>
      <c r="U63" s="133"/>
      <c r="V63" s="133">
        <v>-0.39777251766366639</v>
      </c>
      <c r="W63" s="133"/>
      <c r="X63" s="133">
        <v>-0.31224668493962182</v>
      </c>
      <c r="Y63" s="132"/>
    </row>
    <row r="64" spans="2:25" x14ac:dyDescent="0.5">
      <c r="B64" s="131">
        <v>1.4694383238856574</v>
      </c>
      <c r="C64" s="47"/>
      <c r="D64" s="47">
        <v>1.27099627665391</v>
      </c>
      <c r="E64" s="47"/>
      <c r="F64" s="47">
        <v>1.7306982864347327</v>
      </c>
      <c r="G64" s="47"/>
      <c r="H64" s="47">
        <v>1.4873527458776059</v>
      </c>
      <c r="I64" s="47"/>
      <c r="J64" s="47">
        <v>1.5811974758136815</v>
      </c>
      <c r="K64" s="47"/>
      <c r="L64" s="98"/>
      <c r="M64" s="47" t="s">
        <v>105</v>
      </c>
      <c r="N64" s="47"/>
      <c r="O64" s="47"/>
      <c r="P64" s="47">
        <v>-0.48105146437786228</v>
      </c>
      <c r="Q64" s="47"/>
      <c r="R64" s="47">
        <v>-0.26998107417518535</v>
      </c>
      <c r="S64" s="47"/>
      <c r="T64" s="47">
        <v>-0.87936247771143494</v>
      </c>
      <c r="U64" s="47"/>
      <c r="V64" s="47">
        <v>-0.72556501693968734</v>
      </c>
      <c r="W64" s="47"/>
      <c r="X64" s="47">
        <v>-0.54110486733945584</v>
      </c>
      <c r="Y64" s="130"/>
    </row>
    <row r="65" spans="2:46" x14ac:dyDescent="0.5">
      <c r="B65" s="134"/>
      <c r="C65" s="133"/>
      <c r="D65" s="133"/>
      <c r="E65" s="133"/>
      <c r="F65" s="133"/>
      <c r="G65" s="133"/>
      <c r="H65" s="133"/>
      <c r="I65" s="133"/>
      <c r="J65" s="133"/>
      <c r="K65" s="133"/>
      <c r="L65" s="133"/>
      <c r="M65" s="133"/>
      <c r="N65" s="133"/>
      <c r="O65" s="133"/>
      <c r="P65" s="133"/>
      <c r="Q65" s="133"/>
      <c r="R65" s="133"/>
      <c r="S65" s="133"/>
      <c r="T65" s="133"/>
      <c r="U65" s="133"/>
      <c r="V65" s="133"/>
      <c r="W65" s="133"/>
      <c r="X65" s="133"/>
      <c r="Y65" s="132"/>
    </row>
    <row r="66" spans="2:46" x14ac:dyDescent="0.5">
      <c r="B66" s="131">
        <v>1.7070980062731236</v>
      </c>
      <c r="C66" s="47"/>
      <c r="D66" s="47">
        <v>2</v>
      </c>
      <c r="E66" s="47"/>
      <c r="F66" s="47">
        <v>2.4</v>
      </c>
      <c r="G66" s="47"/>
      <c r="H66" s="47">
        <v>1.7622930000000001</v>
      </c>
      <c r="I66" s="47"/>
      <c r="J66" s="47">
        <v>1.7</v>
      </c>
      <c r="K66" s="47"/>
      <c r="L66" s="47"/>
      <c r="M66" s="47" t="s">
        <v>12</v>
      </c>
      <c r="N66" s="47"/>
      <c r="O66" s="47"/>
      <c r="P66" s="47">
        <v>0.26371378327400541</v>
      </c>
      <c r="Q66" s="47"/>
      <c r="R66" s="47">
        <v>6.915848554693545E-3</v>
      </c>
      <c r="S66" s="47"/>
      <c r="T66" s="47">
        <v>6.8459293585949973E-2</v>
      </c>
      <c r="U66" s="47"/>
      <c r="V66" s="47">
        <v>4.8869966120625413E-2</v>
      </c>
      <c r="W66" s="47"/>
      <c r="X66" s="47">
        <v>1.7790265321088444E-2</v>
      </c>
      <c r="Y66" s="130"/>
    </row>
    <row r="67" spans="2:46" x14ac:dyDescent="0.5">
      <c r="B67" s="131">
        <v>0.3634752</v>
      </c>
      <c r="C67" s="47"/>
      <c r="D67" s="47">
        <v>0.77408770000000005</v>
      </c>
      <c r="E67" s="47"/>
      <c r="F67" s="47">
        <v>1.246</v>
      </c>
      <c r="G67" s="47"/>
      <c r="H67" s="47">
        <v>1.2146999999999999</v>
      </c>
      <c r="I67" s="47"/>
      <c r="J67" s="47">
        <v>1.4</v>
      </c>
      <c r="K67" s="47"/>
      <c r="L67" s="47"/>
      <c r="M67" s="47" t="s">
        <v>11</v>
      </c>
      <c r="N67" s="47"/>
      <c r="O67" s="47"/>
      <c r="P67" s="47">
        <v>-0.9</v>
      </c>
      <c r="Q67" s="47"/>
      <c r="R67" s="47">
        <v>-1.1000000000000001</v>
      </c>
      <c r="S67" s="47"/>
      <c r="T67" s="47">
        <v>-1.7</v>
      </c>
      <c r="U67" s="47"/>
      <c r="V67" s="47">
        <v>-1.5</v>
      </c>
      <c r="W67" s="47"/>
      <c r="X67" s="47">
        <v>-1.1000000000000001</v>
      </c>
      <c r="Y67" s="130"/>
    </row>
    <row r="68" spans="2:46" x14ac:dyDescent="0.5">
      <c r="B68" s="129"/>
      <c r="C68" s="128"/>
      <c r="D68" s="128"/>
      <c r="E68" s="128"/>
      <c r="F68" s="128"/>
      <c r="G68" s="128"/>
      <c r="H68" s="128"/>
      <c r="I68" s="128"/>
      <c r="J68" s="128"/>
      <c r="K68" s="128"/>
      <c r="L68" s="128"/>
      <c r="M68" s="128"/>
      <c r="N68" s="128"/>
      <c r="O68" s="128"/>
      <c r="P68" s="128"/>
      <c r="Q68" s="128"/>
      <c r="R68" s="128"/>
      <c r="S68" s="128"/>
      <c r="T68" s="128"/>
      <c r="U68" s="128"/>
      <c r="V68" s="128"/>
      <c r="W68" s="128"/>
      <c r="X68" s="128"/>
      <c r="Y68" s="127"/>
    </row>
    <row r="69" spans="2:46" x14ac:dyDescent="0.5">
      <c r="B69" s="285">
        <v>1.3</v>
      </c>
      <c r="C69" s="286"/>
      <c r="D69" s="286">
        <v>1.8</v>
      </c>
      <c r="E69" s="286"/>
      <c r="F69" s="286">
        <v>1.7</v>
      </c>
      <c r="G69" s="286"/>
      <c r="H69" s="286">
        <v>1.6</v>
      </c>
      <c r="I69" s="286"/>
      <c r="J69" s="286">
        <v>1.6</v>
      </c>
      <c r="K69" s="245" t="s">
        <v>106</v>
      </c>
      <c r="L69" s="286"/>
      <c r="M69" s="286" t="s">
        <v>72</v>
      </c>
      <c r="N69" s="286"/>
      <c r="O69" s="245" t="s">
        <v>106</v>
      </c>
      <c r="P69" s="286" t="s">
        <v>34</v>
      </c>
      <c r="Q69" s="286"/>
      <c r="R69" s="286" t="s">
        <v>34</v>
      </c>
      <c r="S69" s="286"/>
      <c r="T69" s="286" t="s">
        <v>34</v>
      </c>
      <c r="U69" s="286"/>
      <c r="V69" s="286" t="s">
        <v>34</v>
      </c>
      <c r="W69" s="286"/>
      <c r="X69" s="286" t="s">
        <v>34</v>
      </c>
      <c r="Y69" s="127"/>
    </row>
    <row r="70" spans="2:46" x14ac:dyDescent="0.5">
      <c r="B70" s="125"/>
      <c r="C70" s="125"/>
      <c r="D70" s="125"/>
      <c r="E70" s="125"/>
      <c r="F70" s="125"/>
      <c r="G70" s="125"/>
      <c r="H70" s="125"/>
      <c r="I70" s="125"/>
      <c r="J70" s="125"/>
      <c r="K70" s="125"/>
      <c r="L70" s="125"/>
      <c r="M70" s="125"/>
      <c r="N70" s="125"/>
      <c r="O70" s="125"/>
      <c r="P70" s="125"/>
      <c r="Q70" s="125"/>
      <c r="R70" s="125"/>
      <c r="S70" s="125"/>
      <c r="T70" s="125"/>
      <c r="U70" s="125"/>
      <c r="V70" s="125"/>
      <c r="W70" s="125"/>
      <c r="X70" s="125"/>
      <c r="AA70" s="9"/>
      <c r="AB70" s="9"/>
      <c r="AC70" s="9"/>
      <c r="AD70" s="9"/>
      <c r="AE70" s="9"/>
      <c r="AF70" s="9"/>
      <c r="AG70" s="9"/>
      <c r="AH70" s="9"/>
      <c r="AI70" s="9"/>
      <c r="AJ70" s="9"/>
      <c r="AK70" s="9"/>
      <c r="AL70" s="9"/>
      <c r="AM70" s="9"/>
      <c r="AN70" s="9"/>
      <c r="AO70" s="9"/>
      <c r="AP70" s="9"/>
      <c r="AQ70" s="9"/>
      <c r="AR70" s="9"/>
      <c r="AS70" s="9"/>
      <c r="AT70" s="9"/>
    </row>
    <row r="71" spans="2:46" x14ac:dyDescent="0.5">
      <c r="B71" s="370"/>
      <c r="C71" s="370"/>
      <c r="D71" s="370"/>
      <c r="E71" s="370"/>
      <c r="F71" s="370"/>
      <c r="G71" s="370"/>
      <c r="H71" s="370"/>
      <c r="I71" s="370"/>
      <c r="J71" s="370"/>
      <c r="K71" s="59"/>
      <c r="L71" s="59"/>
      <c r="M71" s="59"/>
      <c r="N71" s="59"/>
      <c r="O71" s="59"/>
      <c r="P71" s="370"/>
      <c r="Q71" s="370"/>
      <c r="R71" s="370"/>
      <c r="S71" s="370"/>
      <c r="T71" s="370"/>
      <c r="U71" s="370"/>
      <c r="V71" s="370"/>
      <c r="W71" s="370"/>
      <c r="X71" s="370"/>
    </row>
    <row r="72" spans="2:46" x14ac:dyDescent="0.5">
      <c r="B72" s="2"/>
      <c r="C72" s="2"/>
      <c r="D72" s="2"/>
      <c r="E72" s="2"/>
      <c r="F72" s="2"/>
      <c r="G72" s="2"/>
      <c r="H72" s="2"/>
      <c r="I72" s="2"/>
      <c r="J72" s="2"/>
      <c r="K72" s="1"/>
      <c r="L72" s="1"/>
      <c r="M72" s="1"/>
      <c r="N72" s="1"/>
      <c r="O72" s="1"/>
      <c r="P72" s="2"/>
      <c r="Q72" s="2"/>
      <c r="R72" s="2"/>
      <c r="S72" s="2"/>
      <c r="T72" s="2"/>
      <c r="U72" s="2"/>
      <c r="V72" s="2"/>
      <c r="W72" s="2"/>
      <c r="X72" s="2"/>
    </row>
    <row r="73" spans="2:46" x14ac:dyDescent="0.5">
      <c r="B73" s="2"/>
      <c r="C73" s="2"/>
      <c r="D73" s="2"/>
      <c r="E73" s="2"/>
      <c r="F73" s="2"/>
      <c r="G73" s="2"/>
      <c r="H73" s="2"/>
      <c r="I73" s="2"/>
      <c r="J73" s="2"/>
      <c r="K73" s="1"/>
      <c r="L73" s="1"/>
      <c r="M73" s="1"/>
      <c r="N73" s="1"/>
      <c r="O73" s="1"/>
      <c r="P73" s="2"/>
      <c r="Q73" s="2"/>
      <c r="R73" s="2"/>
      <c r="S73" s="2"/>
      <c r="T73" s="2"/>
      <c r="U73" s="2"/>
      <c r="V73" s="2"/>
      <c r="W73" s="2"/>
      <c r="X73" s="2"/>
    </row>
    <row r="74" spans="2:46" x14ac:dyDescent="0.5">
      <c r="B74" s="1"/>
      <c r="C74" s="1"/>
      <c r="D74" s="1"/>
      <c r="E74" s="1"/>
      <c r="F74" s="1"/>
      <c r="G74" s="1"/>
      <c r="H74" s="1"/>
      <c r="I74" s="1"/>
      <c r="J74" s="1"/>
      <c r="K74" s="1"/>
      <c r="L74" s="1"/>
      <c r="M74" s="1"/>
      <c r="N74" s="1"/>
      <c r="O74" s="1"/>
      <c r="P74" s="1"/>
      <c r="Q74" s="1"/>
      <c r="R74" s="1"/>
      <c r="S74" s="1"/>
      <c r="T74" s="1"/>
      <c r="U74" s="1"/>
      <c r="V74" s="1"/>
      <c r="W74" s="1"/>
      <c r="X74" s="1"/>
    </row>
    <row r="75" spans="2:46" x14ac:dyDescent="0.5">
      <c r="B75" s="1"/>
      <c r="C75" s="1"/>
      <c r="D75" s="1"/>
      <c r="E75" s="1"/>
      <c r="F75" s="1"/>
      <c r="G75" s="1"/>
      <c r="H75" s="1"/>
      <c r="I75" s="1"/>
      <c r="J75" s="1"/>
      <c r="K75" s="1"/>
      <c r="L75" s="1"/>
      <c r="M75" s="377"/>
      <c r="N75" s="1"/>
      <c r="O75" s="1"/>
      <c r="P75" s="1"/>
      <c r="Q75" s="1"/>
      <c r="R75" s="1"/>
      <c r="S75" s="1"/>
      <c r="T75" s="1"/>
      <c r="U75" s="1"/>
      <c r="V75" s="1"/>
      <c r="W75" s="1"/>
      <c r="X75" s="1"/>
    </row>
    <row r="76" spans="2:46" x14ac:dyDescent="0.5"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59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</row>
    <row r="77" spans="2:46" x14ac:dyDescent="0.5">
      <c r="B77" s="1"/>
      <c r="C77" s="1"/>
      <c r="D77" s="1"/>
      <c r="E77" s="1"/>
      <c r="F77" s="1"/>
      <c r="G77" s="1"/>
      <c r="H77" s="1"/>
      <c r="I77" s="1"/>
      <c r="J77" s="1"/>
      <c r="K77" s="1"/>
      <c r="L77" s="1"/>
      <c r="M77" s="1"/>
      <c r="N77" s="1"/>
      <c r="O77" s="1"/>
      <c r="P77" s="1"/>
      <c r="Q77" s="1"/>
      <c r="R77" s="1"/>
      <c r="S77" s="1"/>
      <c r="T77" s="1"/>
      <c r="U77" s="1"/>
      <c r="V77" s="1"/>
      <c r="W77" s="1"/>
      <c r="X77" s="1"/>
    </row>
    <row r="78" spans="2:46" x14ac:dyDescent="0.5">
      <c r="B78" s="1"/>
      <c r="C78" s="1"/>
      <c r="D78" s="1"/>
      <c r="E78" s="1"/>
      <c r="F78" s="1"/>
      <c r="G78" s="1"/>
      <c r="H78" s="1"/>
      <c r="I78" s="1"/>
      <c r="J78" s="1"/>
      <c r="K78" s="1"/>
      <c r="L78" s="1"/>
      <c r="M78" s="1"/>
      <c r="N78" s="1"/>
      <c r="O78" s="1"/>
      <c r="P78" s="1"/>
      <c r="Q78" s="1"/>
      <c r="R78" s="1"/>
      <c r="S78" s="1"/>
      <c r="T78" s="1"/>
      <c r="U78" s="1"/>
      <c r="V78" s="1"/>
      <c r="W78" s="1"/>
      <c r="X78" s="1"/>
    </row>
    <row r="79" spans="2:46" x14ac:dyDescent="0.5">
      <c r="B79" s="1"/>
      <c r="C79" s="1"/>
      <c r="D79" s="1"/>
      <c r="E79" s="1"/>
      <c r="F79" s="1"/>
      <c r="G79" s="1"/>
      <c r="H79" s="1"/>
      <c r="I79" s="1"/>
      <c r="J79" s="1"/>
      <c r="K79" s="1"/>
      <c r="L79" s="1"/>
      <c r="M79" s="1"/>
      <c r="N79" s="1"/>
      <c r="O79" s="1"/>
      <c r="P79" s="1"/>
      <c r="Q79" s="1"/>
      <c r="R79" s="1"/>
      <c r="S79" s="1"/>
      <c r="T79" s="1"/>
      <c r="U79" s="1"/>
      <c r="V79" s="1"/>
      <c r="W79" s="1"/>
      <c r="X79" s="1"/>
    </row>
    <row r="80" spans="2:46" x14ac:dyDescent="0.5">
      <c r="B80" s="1"/>
      <c r="C80" s="1"/>
      <c r="D80" s="1"/>
      <c r="E80" s="1"/>
      <c r="F80" s="1"/>
      <c r="G80" s="1"/>
      <c r="H80" s="1"/>
      <c r="I80" s="1"/>
      <c r="J80" s="1"/>
      <c r="K80" s="1"/>
      <c r="L80" s="1"/>
      <c r="M80" s="1"/>
      <c r="N80" s="1"/>
      <c r="O80" s="1"/>
      <c r="P80" s="1"/>
      <c r="Q80" s="1"/>
      <c r="R80" s="1"/>
      <c r="S80" s="1"/>
      <c r="T80" s="1"/>
      <c r="U80" s="1"/>
      <c r="V80" s="1"/>
      <c r="W80" s="1"/>
      <c r="X80" s="1"/>
    </row>
    <row r="81" spans="2:24" x14ac:dyDescent="0.5">
      <c r="B81" s="1"/>
      <c r="C81" s="1"/>
      <c r="D81" s="1"/>
      <c r="E81" s="1"/>
      <c r="F81" s="1"/>
      <c r="G81" s="1"/>
      <c r="H81" s="1"/>
      <c r="I81" s="1"/>
      <c r="J81" s="1"/>
      <c r="K81" s="1"/>
      <c r="L81" s="1"/>
      <c r="M81" s="1"/>
      <c r="N81" s="1"/>
      <c r="O81" s="1"/>
      <c r="P81" s="1"/>
      <c r="Q81" s="1"/>
      <c r="R81" s="1"/>
      <c r="S81" s="1"/>
      <c r="T81" s="1"/>
      <c r="U81" s="1"/>
      <c r="V81" s="1"/>
      <c r="W81" s="1"/>
      <c r="X81" s="1"/>
    </row>
  </sheetData>
  <mergeCells count="6">
    <mergeCell ref="B37:X37"/>
    <mergeCell ref="B2:X2"/>
    <mergeCell ref="B3:J3"/>
    <mergeCell ref="P3:Y3"/>
    <mergeCell ref="B38:J38"/>
    <mergeCell ref="P38:Y38"/>
  </mergeCells>
  <phoneticPr fontId="18" type="noConversion"/>
  <printOptions horizontalCentered="1"/>
  <pageMargins left="0.7" right="0.7" top="0.75" bottom="0.75" header="0.3" footer="0.3"/>
  <pageSetup paperSize="9" scale="45" orientation="portrait" r:id="rId1"/>
  <headerFooter scaleWithDoc="0" alignWithMargins="0">
    <oddFooter>&amp;L&amp;"Humnst777 Cn BT,Bold"&amp;12Forecasts for the UK economy&amp;C&amp;"Humnst777 Cn BT,Bold"&amp;12August 2026&amp;R&amp;"Humnst777 Cn BT,Bold"&amp;12 19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6BA77AD-9EA2-46B4-9AFC-860FBA17F8F3}">
  <sheetPr codeName="Sheet46">
    <tabColor rgb="FFFFFF00"/>
    <pageSetUpPr fitToPage="1"/>
  </sheetPr>
  <dimension ref="A1:AW120"/>
  <sheetViews>
    <sheetView zoomScale="85" zoomScaleNormal="85" zoomScalePageLayoutView="36" workbookViewId="0">
      <selection activeCell="AG27" sqref="AG27"/>
    </sheetView>
  </sheetViews>
  <sheetFormatPr defaultColWidth="9" defaultRowHeight="16" x14ac:dyDescent="0.5"/>
  <cols>
    <col min="1" max="1" width="3" style="4" customWidth="1"/>
    <col min="2" max="2" width="9" style="4" customWidth="1"/>
    <col min="3" max="3" width="3" style="4" customWidth="1"/>
    <col min="4" max="4" width="9" style="4" customWidth="1"/>
    <col min="5" max="5" width="3" style="4" customWidth="1"/>
    <col min="6" max="6" width="9" style="4" customWidth="1"/>
    <col min="7" max="7" width="3" style="4" customWidth="1"/>
    <col min="8" max="8" width="9" style="4" customWidth="1"/>
    <col min="9" max="9" width="3" style="4" customWidth="1"/>
    <col min="10" max="10" width="9" style="4" customWidth="1"/>
    <col min="11" max="11" width="8.1796875" style="4" bestFit="1" customWidth="1"/>
    <col min="12" max="12" width="3" style="4" customWidth="1"/>
    <col min="13" max="13" width="37" style="4" customWidth="1"/>
    <col min="14" max="14" width="3.1796875" style="4" customWidth="1"/>
    <col min="15" max="15" width="8.1796875" style="4" bestFit="1" customWidth="1"/>
    <col min="16" max="16" width="9" style="4"/>
    <col min="17" max="17" width="3" style="4" customWidth="1"/>
    <col min="18" max="18" width="9" style="4"/>
    <col min="19" max="19" width="3" style="4" customWidth="1"/>
    <col min="20" max="20" width="9" style="4"/>
    <col min="21" max="21" width="3" style="4" customWidth="1"/>
    <col min="22" max="22" width="9" style="4"/>
    <col min="23" max="23" width="3" style="4" customWidth="1"/>
    <col min="24" max="24" width="9" style="4"/>
    <col min="25" max="25" width="3" style="4" customWidth="1"/>
    <col min="26" max="16384" width="9" style="4"/>
  </cols>
  <sheetData>
    <row r="1" spans="2:27" x14ac:dyDescent="0.5"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0"/>
      <c r="N1" s="10"/>
      <c r="O1" s="10"/>
      <c r="P1" s="12"/>
      <c r="Q1" s="12"/>
      <c r="R1" s="12"/>
      <c r="S1" s="12"/>
      <c r="T1" s="12"/>
      <c r="U1" s="12"/>
      <c r="V1" s="12"/>
    </row>
    <row r="2" spans="2:27" ht="25.5" customHeight="1" x14ac:dyDescent="0.55000000000000004">
      <c r="B2" s="405" t="s">
        <v>6</v>
      </c>
      <c r="C2" s="405"/>
      <c r="D2" s="405"/>
      <c r="E2" s="405"/>
      <c r="F2" s="405"/>
      <c r="G2" s="405"/>
      <c r="H2" s="405"/>
      <c r="I2" s="405"/>
      <c r="J2" s="405"/>
      <c r="K2" s="405"/>
      <c r="L2" s="405"/>
      <c r="M2" s="405"/>
      <c r="N2" s="405"/>
      <c r="O2" s="405"/>
      <c r="P2" s="405"/>
      <c r="Q2" s="405"/>
      <c r="R2" s="405"/>
      <c r="S2" s="405"/>
      <c r="T2" s="405"/>
      <c r="U2" s="405"/>
      <c r="V2" s="405"/>
      <c r="W2" s="405"/>
      <c r="X2" s="405"/>
      <c r="Y2" s="405"/>
      <c r="Z2" s="157"/>
      <c r="AA2" s="157"/>
    </row>
    <row r="3" spans="2:27" x14ac:dyDescent="0.5">
      <c r="B3" s="380" t="s">
        <v>109</v>
      </c>
      <c r="C3" s="380"/>
      <c r="D3" s="380"/>
      <c r="E3" s="380"/>
      <c r="F3" s="380"/>
      <c r="G3" s="380"/>
      <c r="H3" s="380"/>
      <c r="I3" s="380"/>
      <c r="J3" s="380"/>
      <c r="K3" s="144"/>
      <c r="L3" s="144"/>
      <c r="M3" s="143"/>
      <c r="N3" s="143"/>
      <c r="O3" s="143"/>
      <c r="P3" s="381" t="s">
        <v>110</v>
      </c>
      <c r="Q3" s="381"/>
      <c r="R3" s="381"/>
      <c r="S3" s="381"/>
      <c r="T3" s="381"/>
      <c r="U3" s="381"/>
      <c r="V3" s="381"/>
      <c r="W3" s="381"/>
      <c r="X3" s="381"/>
      <c r="Y3" s="382"/>
    </row>
    <row r="4" spans="2:27" x14ac:dyDescent="0.5">
      <c r="B4" s="166"/>
      <c r="C4" s="356"/>
      <c r="D4" s="356"/>
      <c r="E4" s="356"/>
      <c r="F4" s="356"/>
      <c r="G4" s="356"/>
      <c r="H4" s="356"/>
      <c r="I4" s="356"/>
      <c r="J4" s="356"/>
      <c r="K4" s="356"/>
      <c r="L4" s="356"/>
      <c r="M4" s="342"/>
      <c r="N4" s="342"/>
      <c r="O4" s="343"/>
      <c r="P4" s="357"/>
      <c r="Q4" s="357"/>
      <c r="R4" s="357"/>
      <c r="S4" s="357"/>
      <c r="T4" s="356"/>
      <c r="U4" s="356"/>
      <c r="V4" s="356"/>
      <c r="W4" s="356"/>
      <c r="X4" s="356"/>
      <c r="Y4" s="165"/>
    </row>
    <row r="5" spans="2:27" s="6" customFormat="1" x14ac:dyDescent="0.5">
      <c r="B5" s="277">
        <v>2026</v>
      </c>
      <c r="C5" s="278"/>
      <c r="D5" s="278">
        <v>2027</v>
      </c>
      <c r="E5" s="278"/>
      <c r="F5" s="278">
        <v>2028</v>
      </c>
      <c r="G5" s="278"/>
      <c r="H5" s="278">
        <v>2029</v>
      </c>
      <c r="I5" s="278"/>
      <c r="J5" s="278">
        <v>2030</v>
      </c>
      <c r="K5" s="278"/>
      <c r="L5" s="278"/>
      <c r="M5" s="279"/>
      <c r="N5" s="279"/>
      <c r="O5" s="278"/>
      <c r="P5" s="278">
        <v>2026</v>
      </c>
      <c r="Q5" s="278"/>
      <c r="R5" s="278">
        <v>2027</v>
      </c>
      <c r="S5" s="278"/>
      <c r="T5" s="278">
        <v>2028</v>
      </c>
      <c r="U5" s="278"/>
      <c r="V5" s="278">
        <v>2029</v>
      </c>
      <c r="W5" s="278"/>
      <c r="X5" s="278">
        <v>2030</v>
      </c>
      <c r="Y5" s="280"/>
    </row>
    <row r="6" spans="2:27" x14ac:dyDescent="0.5">
      <c r="B6" s="276"/>
      <c r="C6" s="359"/>
      <c r="D6" s="359"/>
      <c r="E6" s="359"/>
      <c r="F6" s="359"/>
      <c r="G6" s="359"/>
      <c r="H6" s="359"/>
      <c r="I6" s="359"/>
      <c r="J6" s="359"/>
      <c r="K6" s="359"/>
      <c r="L6" s="359"/>
      <c r="M6" s="360" t="s">
        <v>27</v>
      </c>
      <c r="N6" s="360"/>
      <c r="O6" s="360"/>
      <c r="P6" s="356"/>
      <c r="Q6" s="356"/>
      <c r="R6" s="356"/>
      <c r="S6" s="356"/>
      <c r="T6" s="356"/>
      <c r="U6" s="356"/>
      <c r="V6" s="356"/>
      <c r="W6" s="356"/>
      <c r="X6" s="356"/>
      <c r="Y6" s="165"/>
    </row>
    <row r="7" spans="2:27" x14ac:dyDescent="0.5">
      <c r="B7" s="134"/>
      <c r="C7" s="258"/>
      <c r="D7" s="133"/>
      <c r="E7" s="258"/>
      <c r="F7" s="133"/>
      <c r="G7" s="258"/>
      <c r="H7" s="133"/>
      <c r="I7" s="258"/>
      <c r="J7" s="133"/>
      <c r="K7" s="133"/>
      <c r="L7" s="258"/>
      <c r="M7" s="133"/>
      <c r="N7" s="258"/>
      <c r="O7" s="133"/>
      <c r="P7" s="133"/>
      <c r="Q7" s="258"/>
      <c r="R7" s="133"/>
      <c r="S7" s="258"/>
      <c r="T7" s="133"/>
      <c r="U7" s="258"/>
      <c r="V7" s="133"/>
      <c r="W7" s="258"/>
      <c r="X7" s="133"/>
      <c r="Y7" s="168"/>
    </row>
    <row r="8" spans="2:27" x14ac:dyDescent="0.5">
      <c r="B8" s="131">
        <v>3.1399809563895258</v>
      </c>
      <c r="C8" s="9"/>
      <c r="D8" s="47">
        <v>2.825838042378102</v>
      </c>
      <c r="E8" s="9"/>
      <c r="F8" s="47">
        <v>1.8637234732312127</v>
      </c>
      <c r="G8" s="9"/>
      <c r="H8" s="47">
        <v>1.8917395844341267</v>
      </c>
      <c r="I8" s="9"/>
      <c r="J8" s="47">
        <v>2</v>
      </c>
      <c r="K8" s="47" t="s">
        <v>31</v>
      </c>
      <c r="L8" s="90" t="s">
        <v>32</v>
      </c>
      <c r="M8" s="122" t="s">
        <v>39</v>
      </c>
      <c r="N8" s="90" t="s">
        <v>32</v>
      </c>
      <c r="O8" s="47" t="s">
        <v>31</v>
      </c>
      <c r="P8" s="347">
        <v>3.7932949714103597</v>
      </c>
      <c r="Q8" s="347"/>
      <c r="R8" s="347">
        <v>4.0169400845944967</v>
      </c>
      <c r="S8" s="347"/>
      <c r="T8" s="347">
        <v>3.0188499650507175</v>
      </c>
      <c r="U8" s="348"/>
      <c r="V8" s="347">
        <v>2.6419757562595549</v>
      </c>
      <c r="W8" s="348"/>
      <c r="X8" s="347">
        <v>2.3380203179221324</v>
      </c>
      <c r="Y8" s="147"/>
      <c r="AA8" s="9"/>
    </row>
    <row r="9" spans="2:27" x14ac:dyDescent="0.5">
      <c r="B9" s="131">
        <v>3.3</v>
      </c>
      <c r="C9" s="9"/>
      <c r="D9" s="47">
        <v>2.5</v>
      </c>
      <c r="E9" s="9"/>
      <c r="F9" s="47">
        <v>2.2000000000000002</v>
      </c>
      <c r="G9" s="9"/>
      <c r="H9" s="47">
        <v>2.1</v>
      </c>
      <c r="I9" s="9"/>
      <c r="J9" s="47">
        <v>2.1</v>
      </c>
      <c r="K9" s="27" t="s">
        <v>31</v>
      </c>
      <c r="L9" s="90" t="s">
        <v>32</v>
      </c>
      <c r="M9" s="122" t="s">
        <v>41</v>
      </c>
      <c r="N9" s="90" t="s">
        <v>32</v>
      </c>
      <c r="O9" s="27" t="s">
        <v>31</v>
      </c>
      <c r="P9" s="47" t="s">
        <v>34</v>
      </c>
      <c r="Q9" s="9"/>
      <c r="R9" s="47" t="s">
        <v>34</v>
      </c>
      <c r="S9" s="9"/>
      <c r="T9" s="47" t="s">
        <v>34</v>
      </c>
      <c r="U9" s="9"/>
      <c r="V9" s="47" t="s">
        <v>34</v>
      </c>
      <c r="W9" s="9"/>
      <c r="X9" s="47" t="s">
        <v>34</v>
      </c>
      <c r="Y9" s="135"/>
      <c r="AA9" s="9"/>
    </row>
    <row r="10" spans="2:27" x14ac:dyDescent="0.5">
      <c r="B10" s="131">
        <v>2.2999999999999998</v>
      </c>
      <c r="C10" s="9"/>
      <c r="D10" s="47">
        <v>2.1</v>
      </c>
      <c r="E10" s="9"/>
      <c r="F10" s="47" t="s">
        <v>34</v>
      </c>
      <c r="G10" s="9"/>
      <c r="H10" s="47" t="s">
        <v>34</v>
      </c>
      <c r="I10" s="9"/>
      <c r="J10" s="47" t="s">
        <v>34</v>
      </c>
      <c r="K10" s="27" t="s">
        <v>59</v>
      </c>
      <c r="L10" s="98"/>
      <c r="M10" s="122" t="s">
        <v>42</v>
      </c>
      <c r="N10" s="90"/>
      <c r="O10" s="47" t="s">
        <v>59</v>
      </c>
      <c r="P10" s="47">
        <v>3</v>
      </c>
      <c r="Q10" s="90"/>
      <c r="R10" s="47">
        <v>2.9</v>
      </c>
      <c r="S10" s="90"/>
      <c r="T10" s="47" t="s">
        <v>34</v>
      </c>
      <c r="U10" s="90"/>
      <c r="V10" s="47" t="s">
        <v>34</v>
      </c>
      <c r="W10" s="90"/>
      <c r="X10" s="47" t="s">
        <v>34</v>
      </c>
      <c r="Y10" s="135"/>
      <c r="AA10" s="9"/>
    </row>
    <row r="11" spans="2:27" x14ac:dyDescent="0.5">
      <c r="B11" s="131">
        <v>2.4</v>
      </c>
      <c r="C11" s="9"/>
      <c r="D11" s="47">
        <v>2.2000000000000002</v>
      </c>
      <c r="E11" s="9"/>
      <c r="F11" s="47">
        <v>2</v>
      </c>
      <c r="G11" s="9"/>
      <c r="H11" s="47" t="s">
        <v>34</v>
      </c>
      <c r="I11" s="9"/>
      <c r="J11" s="47" t="s">
        <v>34</v>
      </c>
      <c r="K11" s="47" t="s">
        <v>59</v>
      </c>
      <c r="L11" s="98"/>
      <c r="M11" s="347" t="s">
        <v>45</v>
      </c>
      <c r="N11" s="90"/>
      <c r="O11" s="47" t="s">
        <v>59</v>
      </c>
      <c r="P11" s="47">
        <v>3.3</v>
      </c>
      <c r="Q11" s="9"/>
      <c r="R11" s="47">
        <v>2.9</v>
      </c>
      <c r="S11" s="9"/>
      <c r="T11" s="47">
        <v>2.7</v>
      </c>
      <c r="U11" s="9"/>
      <c r="V11" s="47" t="s">
        <v>34</v>
      </c>
      <c r="W11" s="9"/>
      <c r="X11" s="47" t="s">
        <v>34</v>
      </c>
      <c r="Y11" s="147"/>
      <c r="AA11" s="9"/>
    </row>
    <row r="12" spans="2:27" x14ac:dyDescent="0.5">
      <c r="B12" s="131">
        <v>2.1297463325937867</v>
      </c>
      <c r="C12" s="9"/>
      <c r="D12" s="47">
        <v>2.02337505311684</v>
      </c>
      <c r="E12" s="9"/>
      <c r="F12" s="47" t="s">
        <v>34</v>
      </c>
      <c r="G12" s="9"/>
      <c r="H12" s="47" t="s">
        <v>34</v>
      </c>
      <c r="I12" s="9"/>
      <c r="J12" s="47" t="s">
        <v>34</v>
      </c>
      <c r="K12" s="47" t="s">
        <v>59</v>
      </c>
      <c r="L12" s="98"/>
      <c r="M12" s="122" t="s">
        <v>46</v>
      </c>
      <c r="N12" s="90"/>
      <c r="O12" s="47" t="s">
        <v>59</v>
      </c>
      <c r="P12" s="47">
        <v>2.7581722262441524</v>
      </c>
      <c r="Q12" s="9"/>
      <c r="R12" s="47">
        <v>2.7680014800774342</v>
      </c>
      <c r="S12" s="9"/>
      <c r="T12" s="47" t="s">
        <v>34</v>
      </c>
      <c r="U12" s="9"/>
      <c r="V12" s="47" t="s">
        <v>34</v>
      </c>
      <c r="W12" s="9"/>
      <c r="X12" s="47" t="s">
        <v>34</v>
      </c>
      <c r="Y12" s="147"/>
    </row>
    <row r="13" spans="2:27" x14ac:dyDescent="0.5">
      <c r="B13" s="131">
        <v>2.8</v>
      </c>
      <c r="C13" s="9"/>
      <c r="D13" s="47" t="s">
        <v>34</v>
      </c>
      <c r="E13" s="9"/>
      <c r="F13" s="47" t="s">
        <v>34</v>
      </c>
      <c r="G13" s="9"/>
      <c r="H13" s="47" t="s">
        <v>34</v>
      </c>
      <c r="I13" s="9"/>
      <c r="J13" s="47" t="s">
        <v>34</v>
      </c>
      <c r="K13" s="47" t="s">
        <v>101</v>
      </c>
      <c r="L13" s="98"/>
      <c r="M13" s="122" t="s">
        <v>47</v>
      </c>
      <c r="N13" s="90"/>
      <c r="O13" s="47" t="s">
        <v>101</v>
      </c>
      <c r="P13" s="47">
        <v>4.2</v>
      </c>
      <c r="Q13" s="9"/>
      <c r="R13" s="47" t="s">
        <v>34</v>
      </c>
      <c r="S13" s="9"/>
      <c r="T13" s="47" t="s">
        <v>34</v>
      </c>
      <c r="U13" s="9"/>
      <c r="V13" s="47" t="s">
        <v>34</v>
      </c>
      <c r="W13" s="9"/>
      <c r="X13" s="47" t="s">
        <v>34</v>
      </c>
      <c r="Y13" s="147"/>
    </row>
    <row r="14" spans="2:27" x14ac:dyDescent="0.5">
      <c r="B14" s="131">
        <v>3</v>
      </c>
      <c r="C14" s="9"/>
      <c r="D14" s="47">
        <v>2.4</v>
      </c>
      <c r="E14" s="9"/>
      <c r="F14" s="47">
        <v>2.2000000000000002</v>
      </c>
      <c r="G14" s="9"/>
      <c r="H14" s="47">
        <v>2</v>
      </c>
      <c r="I14" s="9"/>
      <c r="J14" s="47">
        <v>2</v>
      </c>
      <c r="K14" s="47" t="s">
        <v>31</v>
      </c>
      <c r="L14" s="98" t="s">
        <v>32</v>
      </c>
      <c r="M14" s="122" t="s">
        <v>40</v>
      </c>
      <c r="N14" s="90" t="s">
        <v>32</v>
      </c>
      <c r="O14" s="47" t="s">
        <v>31</v>
      </c>
      <c r="P14" s="47">
        <v>3.8</v>
      </c>
      <c r="Q14" s="9"/>
      <c r="R14" s="47">
        <v>3.8</v>
      </c>
      <c r="S14" s="9"/>
      <c r="T14" s="47" t="s">
        <v>34</v>
      </c>
      <c r="U14" s="9"/>
      <c r="V14" s="47" t="s">
        <v>34</v>
      </c>
      <c r="W14" s="9"/>
      <c r="X14" s="47" t="s">
        <v>34</v>
      </c>
      <c r="Y14" s="147"/>
    </row>
    <row r="15" spans="2:27" x14ac:dyDescent="0.5">
      <c r="B15" s="131">
        <v>3.0477046016247584</v>
      </c>
      <c r="C15" s="90"/>
      <c r="D15" s="47">
        <v>2.6191608900185059</v>
      </c>
      <c r="E15" s="90"/>
      <c r="F15" s="47" t="s">
        <v>34</v>
      </c>
      <c r="G15" s="90"/>
      <c r="H15" s="47" t="s">
        <v>34</v>
      </c>
      <c r="I15" s="90"/>
      <c r="J15" s="47" t="s">
        <v>34</v>
      </c>
      <c r="K15" s="47" t="s">
        <v>31</v>
      </c>
      <c r="L15" s="98" t="s">
        <v>32</v>
      </c>
      <c r="M15" s="122" t="s">
        <v>49</v>
      </c>
      <c r="N15" s="90" t="s">
        <v>32</v>
      </c>
      <c r="O15" s="47" t="s">
        <v>31</v>
      </c>
      <c r="P15" s="47">
        <v>3.6</v>
      </c>
      <c r="Q15" s="90"/>
      <c r="R15" s="47">
        <v>3.1</v>
      </c>
      <c r="S15" s="90"/>
      <c r="T15" s="47" t="s">
        <v>34</v>
      </c>
      <c r="U15" s="90"/>
      <c r="V15" s="47" t="s">
        <v>34</v>
      </c>
      <c r="W15" s="90"/>
      <c r="X15" s="47" t="s">
        <v>34</v>
      </c>
      <c r="Y15" s="147"/>
    </row>
    <row r="16" spans="2:27" x14ac:dyDescent="0.5">
      <c r="B16" s="129"/>
      <c r="C16" s="160"/>
      <c r="D16" s="128"/>
      <c r="E16" s="160"/>
      <c r="F16" s="128"/>
      <c r="G16" s="160"/>
      <c r="H16" s="128"/>
      <c r="I16" s="160"/>
      <c r="J16" s="128"/>
      <c r="K16" s="128"/>
      <c r="L16" s="205"/>
      <c r="M16" s="128"/>
      <c r="N16" s="160"/>
      <c r="O16" s="128"/>
      <c r="P16" s="128"/>
      <c r="Q16" s="160"/>
      <c r="R16" s="128"/>
      <c r="S16" s="160"/>
      <c r="T16" s="128"/>
      <c r="U16" s="160"/>
      <c r="V16" s="128"/>
      <c r="W16" s="160"/>
      <c r="X16" s="128"/>
      <c r="Y16" s="288"/>
    </row>
    <row r="17" spans="2:49" x14ac:dyDescent="0.5">
      <c r="B17" s="289" t="s">
        <v>33</v>
      </c>
      <c r="C17" s="360"/>
      <c r="D17" s="360" t="s">
        <v>33</v>
      </c>
      <c r="E17" s="360"/>
      <c r="F17" s="360" t="s">
        <v>33</v>
      </c>
      <c r="G17" s="360"/>
      <c r="H17" s="360"/>
      <c r="I17" s="360"/>
      <c r="J17" s="360"/>
      <c r="K17" s="360"/>
      <c r="L17" s="360"/>
      <c r="M17" s="360" t="s">
        <v>50</v>
      </c>
      <c r="N17" s="360"/>
      <c r="O17" s="360"/>
      <c r="P17" s="360"/>
      <c r="Q17" s="360"/>
      <c r="R17" s="360"/>
      <c r="S17" s="360"/>
      <c r="T17" s="360"/>
      <c r="U17" s="360"/>
      <c r="V17" s="360"/>
      <c r="W17" s="360"/>
      <c r="X17" s="360"/>
      <c r="Y17" s="165"/>
    </row>
    <row r="18" spans="2:49" x14ac:dyDescent="0.5">
      <c r="B18" s="134"/>
      <c r="C18" s="258"/>
      <c r="D18" s="133"/>
      <c r="E18" s="258"/>
      <c r="F18" s="133"/>
      <c r="G18" s="258"/>
      <c r="H18" s="133"/>
      <c r="I18" s="258"/>
      <c r="J18" s="133"/>
      <c r="K18" s="133"/>
      <c r="L18" s="258"/>
      <c r="M18" s="133"/>
      <c r="N18" s="258"/>
      <c r="O18" s="133"/>
      <c r="P18" s="133"/>
      <c r="Q18" s="258"/>
      <c r="R18" s="133"/>
      <c r="S18" s="258"/>
      <c r="T18" s="133"/>
      <c r="U18" s="258"/>
      <c r="V18" s="133"/>
      <c r="W18" s="258"/>
      <c r="X18" s="133"/>
      <c r="Y18" s="168"/>
      <c r="AA18" s="9"/>
      <c r="AM18" s="8"/>
    </row>
    <row r="19" spans="2:49" x14ac:dyDescent="0.5">
      <c r="B19" s="131">
        <v>3</v>
      </c>
      <c r="C19" s="9"/>
      <c r="D19" s="47">
        <v>3.1</v>
      </c>
      <c r="E19" s="9"/>
      <c r="F19" s="47">
        <v>3</v>
      </c>
      <c r="G19" s="9"/>
      <c r="H19" s="47">
        <v>2.6</v>
      </c>
      <c r="I19" s="9"/>
      <c r="J19" s="47">
        <v>2</v>
      </c>
      <c r="K19" s="47" t="s">
        <v>31</v>
      </c>
      <c r="L19" s="90" t="s">
        <v>32</v>
      </c>
      <c r="M19" s="122" t="s">
        <v>52</v>
      </c>
      <c r="N19" s="90" t="s">
        <v>32</v>
      </c>
      <c r="O19" s="47" t="s">
        <v>31</v>
      </c>
      <c r="P19" s="47">
        <v>3.6</v>
      </c>
      <c r="Q19" s="9"/>
      <c r="R19" s="47">
        <v>3.9</v>
      </c>
      <c r="S19" s="9"/>
      <c r="T19" s="47">
        <v>3.8</v>
      </c>
      <c r="U19" s="9"/>
      <c r="V19" s="47">
        <v>3.5</v>
      </c>
      <c r="W19" s="9"/>
      <c r="X19" s="47">
        <v>2.9</v>
      </c>
      <c r="Y19" s="147"/>
      <c r="AA19" s="9"/>
    </row>
    <row r="20" spans="2:49" x14ac:dyDescent="0.5">
      <c r="B20" s="131">
        <v>2.1</v>
      </c>
      <c r="C20" s="9"/>
      <c r="D20" s="47">
        <v>2</v>
      </c>
      <c r="E20" s="9"/>
      <c r="F20" s="47" t="s">
        <v>34</v>
      </c>
      <c r="G20" s="9"/>
      <c r="H20" s="47" t="s">
        <v>34</v>
      </c>
      <c r="I20" s="9"/>
      <c r="J20" s="47" t="s">
        <v>34</v>
      </c>
      <c r="K20" s="47" t="s">
        <v>59</v>
      </c>
      <c r="L20" s="90"/>
      <c r="M20" s="122" t="s">
        <v>51</v>
      </c>
      <c r="N20" s="90"/>
      <c r="O20" s="47" t="s">
        <v>59</v>
      </c>
      <c r="P20" s="47" t="s">
        <v>34</v>
      </c>
      <c r="Q20" s="9"/>
      <c r="R20" s="47" t="s">
        <v>34</v>
      </c>
      <c r="S20" s="9"/>
      <c r="T20" s="47" t="s">
        <v>34</v>
      </c>
      <c r="U20" s="9"/>
      <c r="V20" s="47" t="s">
        <v>34</v>
      </c>
      <c r="W20" s="9"/>
      <c r="X20" s="47" t="s">
        <v>34</v>
      </c>
      <c r="Y20" s="147"/>
      <c r="AA20" s="9"/>
    </row>
    <row r="21" spans="2:49" x14ac:dyDescent="0.5">
      <c r="B21" s="131">
        <v>2.9373195677583119</v>
      </c>
      <c r="C21" s="9"/>
      <c r="D21" s="47">
        <v>2.3221817234893027</v>
      </c>
      <c r="E21" s="9"/>
      <c r="F21" s="47">
        <v>1.9937730804785447</v>
      </c>
      <c r="G21" s="9"/>
      <c r="H21" s="47">
        <v>2.0999161257962085</v>
      </c>
      <c r="I21" s="9"/>
      <c r="J21" s="47">
        <v>2.1081074042212267</v>
      </c>
      <c r="K21" s="47" t="s">
        <v>31</v>
      </c>
      <c r="L21" s="90" t="s">
        <v>32</v>
      </c>
      <c r="M21" s="122" t="s">
        <v>54</v>
      </c>
      <c r="N21" s="90" t="s">
        <v>32</v>
      </c>
      <c r="O21" s="47" t="s">
        <v>31</v>
      </c>
      <c r="P21" s="47">
        <v>3.6609155964991258</v>
      </c>
      <c r="Q21" s="9"/>
      <c r="R21" s="47">
        <v>3.6153462303065931</v>
      </c>
      <c r="S21" s="9"/>
      <c r="T21" s="47">
        <v>2.9489025289761939</v>
      </c>
      <c r="U21" s="9"/>
      <c r="V21" s="47">
        <v>3.0397095697770382</v>
      </c>
      <c r="W21" s="9"/>
      <c r="X21" s="47">
        <v>3.0395724281562009</v>
      </c>
      <c r="Y21" s="147"/>
      <c r="AA21" s="9"/>
    </row>
    <row r="22" spans="2:49" x14ac:dyDescent="0.5">
      <c r="B22" s="131">
        <v>3.3</v>
      </c>
      <c r="C22" s="9"/>
      <c r="D22" s="47">
        <v>2.7</v>
      </c>
      <c r="E22" s="9"/>
      <c r="F22" s="47">
        <v>2.1</v>
      </c>
      <c r="G22" s="9"/>
      <c r="H22" s="47">
        <v>2.1</v>
      </c>
      <c r="I22" s="9"/>
      <c r="J22" s="47">
        <v>2</v>
      </c>
      <c r="K22" s="47" t="s">
        <v>31</v>
      </c>
      <c r="L22" s="90" t="s">
        <v>32</v>
      </c>
      <c r="M22" s="358" t="s">
        <v>55</v>
      </c>
      <c r="N22" s="90" t="s">
        <v>32</v>
      </c>
      <c r="O22" s="47" t="s">
        <v>31</v>
      </c>
      <c r="P22" s="47">
        <v>3.7</v>
      </c>
      <c r="Q22" s="90"/>
      <c r="R22" s="47">
        <v>3.4</v>
      </c>
      <c r="S22" s="90"/>
      <c r="T22" s="47">
        <v>2.7</v>
      </c>
      <c r="U22" s="90"/>
      <c r="V22" s="47">
        <v>2.9</v>
      </c>
      <c r="W22" s="90"/>
      <c r="X22" s="47">
        <v>2.9</v>
      </c>
      <c r="Y22" s="147"/>
    </row>
    <row r="23" spans="2:49" x14ac:dyDescent="0.5">
      <c r="B23" s="131">
        <v>2.5</v>
      </c>
      <c r="C23" s="90"/>
      <c r="D23" s="47">
        <v>2.2000000000000002</v>
      </c>
      <c r="F23" s="47">
        <v>2</v>
      </c>
      <c r="H23" s="47">
        <v>2</v>
      </c>
      <c r="J23" s="47">
        <v>2</v>
      </c>
      <c r="K23" s="47" t="s">
        <v>59</v>
      </c>
      <c r="L23" s="90"/>
      <c r="M23" s="358" t="s">
        <v>58</v>
      </c>
      <c r="N23" s="90"/>
      <c r="O23" s="47" t="s">
        <v>59</v>
      </c>
      <c r="P23" s="47" t="s">
        <v>34</v>
      </c>
      <c r="Q23" s="90"/>
      <c r="R23" s="47" t="s">
        <v>34</v>
      </c>
      <c r="T23" s="47" t="s">
        <v>34</v>
      </c>
      <c r="V23" s="47" t="s">
        <v>34</v>
      </c>
      <c r="X23" s="47" t="s">
        <v>34</v>
      </c>
      <c r="Y23" s="147"/>
    </row>
    <row r="24" spans="2:49" x14ac:dyDescent="0.5">
      <c r="B24" s="131">
        <v>3.1254</v>
      </c>
      <c r="C24" s="9"/>
      <c r="D24" s="47">
        <v>3.0882000000000001</v>
      </c>
      <c r="E24" s="9"/>
      <c r="F24" s="47">
        <v>2.2863000000000002</v>
      </c>
      <c r="G24" s="9"/>
      <c r="H24" s="47">
        <v>2.0246</v>
      </c>
      <c r="I24" s="9"/>
      <c r="J24" s="47">
        <v>1.9997</v>
      </c>
      <c r="K24" s="47" t="s">
        <v>31</v>
      </c>
      <c r="L24" s="90" t="s">
        <v>32</v>
      </c>
      <c r="M24" s="122" t="s">
        <v>61</v>
      </c>
      <c r="N24" s="90" t="s">
        <v>32</v>
      </c>
      <c r="O24" s="47" t="s">
        <v>31</v>
      </c>
      <c r="P24" s="47">
        <v>3.7805</v>
      </c>
      <c r="Q24" s="90"/>
      <c r="R24" s="47">
        <v>4.7845000000000004</v>
      </c>
      <c r="S24" s="90"/>
      <c r="T24" s="47">
        <v>3.3161999999999998</v>
      </c>
      <c r="U24" s="90"/>
      <c r="V24" s="47">
        <v>2.5552000000000001</v>
      </c>
      <c r="W24" s="90"/>
      <c r="X24" s="47">
        <v>2.8029999999999999</v>
      </c>
      <c r="Y24" s="147"/>
      <c r="AA24" s="370"/>
      <c r="AB24" s="370"/>
      <c r="AC24" s="370"/>
      <c r="AD24" s="370"/>
      <c r="AE24" s="370"/>
      <c r="AF24" s="370"/>
      <c r="AG24" s="370"/>
      <c r="AH24" s="370"/>
      <c r="AI24" s="370"/>
      <c r="AJ24" s="370"/>
      <c r="AK24" s="370"/>
      <c r="AL24" s="370"/>
      <c r="AM24" s="370"/>
      <c r="AN24" s="370"/>
      <c r="AO24" s="370"/>
      <c r="AP24" s="370"/>
      <c r="AQ24" s="370"/>
      <c r="AR24" s="370"/>
      <c r="AS24" s="370"/>
      <c r="AT24" s="370"/>
      <c r="AU24" s="370"/>
      <c r="AV24" s="370"/>
      <c r="AW24" s="370"/>
    </row>
    <row r="25" spans="2:49" x14ac:dyDescent="0.5">
      <c r="B25" s="131">
        <v>3.9541580000000001</v>
      </c>
      <c r="C25" s="9"/>
      <c r="D25" s="47">
        <v>2.8879890000000001</v>
      </c>
      <c r="E25" s="9"/>
      <c r="F25" s="47">
        <v>1.866798</v>
      </c>
      <c r="G25" s="9"/>
      <c r="H25" s="47">
        <v>1.924593</v>
      </c>
      <c r="I25" s="9"/>
      <c r="J25" s="47">
        <v>1.894865</v>
      </c>
      <c r="K25" s="47" t="s">
        <v>103</v>
      </c>
      <c r="L25" s="90"/>
      <c r="M25" s="122" t="s">
        <v>62</v>
      </c>
      <c r="N25" s="90"/>
      <c r="O25" s="47" t="s">
        <v>103</v>
      </c>
      <c r="P25" s="47">
        <v>4.7320260000000003</v>
      </c>
      <c r="Q25" s="9"/>
      <c r="R25" s="47">
        <v>4.3633660000000001</v>
      </c>
      <c r="S25" s="9"/>
      <c r="T25" s="47">
        <v>2.939873</v>
      </c>
      <c r="U25" s="9"/>
      <c r="V25" s="47">
        <v>3.0616750000000001</v>
      </c>
      <c r="W25" s="9"/>
      <c r="X25" s="47">
        <v>2.3416869999999999</v>
      </c>
      <c r="Y25" s="147"/>
      <c r="AA25" s="370"/>
      <c r="AB25" s="370"/>
      <c r="AC25" s="370"/>
      <c r="AD25" s="370"/>
      <c r="AE25" s="370"/>
      <c r="AF25" s="370"/>
      <c r="AG25" s="370"/>
      <c r="AH25" s="370"/>
      <c r="AI25" s="370"/>
      <c r="AJ25" s="370"/>
      <c r="AK25" s="370"/>
      <c r="AL25" s="370"/>
      <c r="AM25" s="370"/>
      <c r="AN25" s="370"/>
      <c r="AO25" s="370"/>
      <c r="AP25" s="370"/>
      <c r="AQ25" s="370"/>
      <c r="AR25" s="370"/>
      <c r="AS25" s="370"/>
      <c r="AT25" s="370"/>
      <c r="AU25" s="370"/>
      <c r="AV25" s="370"/>
      <c r="AW25" s="370"/>
    </row>
    <row r="26" spans="2:49" x14ac:dyDescent="0.5">
      <c r="B26" s="131">
        <v>3.5</v>
      </c>
      <c r="C26" s="9"/>
      <c r="D26" s="47">
        <v>2</v>
      </c>
      <c r="E26" s="9"/>
      <c r="F26" s="47">
        <v>2</v>
      </c>
      <c r="G26" s="9"/>
      <c r="H26" s="47">
        <v>2</v>
      </c>
      <c r="I26" s="9"/>
      <c r="J26" s="47">
        <v>2</v>
      </c>
      <c r="K26" s="349" t="s">
        <v>82</v>
      </c>
      <c r="L26" s="90"/>
      <c r="M26" s="122" t="s">
        <v>65</v>
      </c>
      <c r="N26" s="90"/>
      <c r="O26" s="349" t="s">
        <v>82</v>
      </c>
      <c r="P26" s="47" t="s">
        <v>34</v>
      </c>
      <c r="Q26" s="47"/>
      <c r="R26" s="47" t="s">
        <v>34</v>
      </c>
      <c r="T26" s="47" t="s">
        <v>34</v>
      </c>
      <c r="V26" s="47" t="s">
        <v>34</v>
      </c>
      <c r="X26" s="47" t="s">
        <v>34</v>
      </c>
      <c r="Y26" s="147"/>
      <c r="AA26" s="370"/>
      <c r="AB26" s="370"/>
      <c r="AC26" s="370"/>
      <c r="AD26" s="370"/>
      <c r="AE26" s="370"/>
      <c r="AF26" s="370"/>
      <c r="AG26" s="370"/>
      <c r="AH26" s="370"/>
      <c r="AI26" s="370"/>
      <c r="AJ26" s="370"/>
      <c r="AK26" s="370"/>
      <c r="AL26" s="370"/>
      <c r="AM26" s="370"/>
      <c r="AN26" s="370"/>
      <c r="AO26" s="370"/>
      <c r="AP26" s="370"/>
      <c r="AQ26" s="370"/>
      <c r="AR26" s="370"/>
      <c r="AS26" s="370"/>
      <c r="AT26" s="370"/>
      <c r="AU26" s="370"/>
      <c r="AV26" s="370"/>
      <c r="AW26" s="370"/>
    </row>
    <row r="27" spans="2:49" x14ac:dyDescent="0.5">
      <c r="B27" s="131"/>
      <c r="C27" s="90"/>
      <c r="D27" s="47"/>
      <c r="E27" s="90"/>
      <c r="F27" s="47"/>
      <c r="G27" s="90"/>
      <c r="H27" s="47"/>
      <c r="I27" s="90"/>
      <c r="J27" s="47"/>
      <c r="K27" s="47"/>
      <c r="L27" s="90"/>
      <c r="M27" s="47"/>
      <c r="N27" s="90"/>
      <c r="O27" s="47"/>
      <c r="P27" s="47"/>
      <c r="Q27" s="90"/>
      <c r="R27" s="47"/>
      <c r="S27" s="90"/>
      <c r="T27" s="47"/>
      <c r="U27" s="90"/>
      <c r="V27" s="47"/>
      <c r="W27" s="90"/>
      <c r="X27" s="47"/>
      <c r="Y27" s="147"/>
      <c r="AA27" s="370"/>
      <c r="AB27" s="370"/>
      <c r="AC27" s="370"/>
      <c r="AD27" s="370"/>
      <c r="AE27" s="370"/>
      <c r="AF27" s="370"/>
      <c r="AG27" s="370"/>
      <c r="AH27" s="370"/>
      <c r="AI27" s="370"/>
      <c r="AJ27" s="370"/>
      <c r="AK27" s="370"/>
      <c r="AL27" s="370"/>
      <c r="AM27" s="370"/>
      <c r="AN27" s="370"/>
      <c r="AO27" s="370"/>
      <c r="AP27" s="370"/>
      <c r="AQ27" s="370"/>
      <c r="AR27" s="370"/>
      <c r="AS27" s="370"/>
      <c r="AT27" s="370"/>
      <c r="AU27" s="370"/>
      <c r="AV27" s="370"/>
      <c r="AW27" s="370"/>
    </row>
    <row r="28" spans="2:49" x14ac:dyDescent="0.5">
      <c r="B28" s="134">
        <v>2.8689539638910921</v>
      </c>
      <c r="C28" s="133"/>
      <c r="D28" s="133">
        <v>2.4976246220716249</v>
      </c>
      <c r="E28" s="133"/>
      <c r="F28" s="133">
        <v>2.1510594553709761</v>
      </c>
      <c r="G28" s="133"/>
      <c r="H28" s="133">
        <v>2.0823165233589265</v>
      </c>
      <c r="I28" s="133"/>
      <c r="J28" s="133">
        <v>2.0114080449134697</v>
      </c>
      <c r="K28" s="133"/>
      <c r="L28" s="133"/>
      <c r="M28" s="133" t="s">
        <v>104</v>
      </c>
      <c r="N28" s="133"/>
      <c r="O28" s="133"/>
      <c r="P28" s="133">
        <v>3.6604090661794704</v>
      </c>
      <c r="Q28" s="133"/>
      <c r="R28" s="133">
        <v>3.5952867086344109</v>
      </c>
      <c r="S28" s="133"/>
      <c r="T28" s="133">
        <v>3.0605464991467013</v>
      </c>
      <c r="U28" s="133"/>
      <c r="V28" s="133">
        <v>2.949760054339432</v>
      </c>
      <c r="W28" s="133"/>
      <c r="X28" s="133">
        <v>2.7203799576797221</v>
      </c>
      <c r="Y28" s="85"/>
      <c r="AA28" s="59"/>
      <c r="AB28" s="59"/>
      <c r="AC28" s="59"/>
      <c r="AD28" s="59"/>
      <c r="AE28" s="59"/>
      <c r="AF28" s="59"/>
      <c r="AG28" s="59"/>
      <c r="AH28" s="59"/>
      <c r="AI28" s="59"/>
      <c r="AJ28" s="59"/>
      <c r="AK28" s="59"/>
      <c r="AL28" s="59"/>
      <c r="AM28" s="59"/>
      <c r="AN28" s="59"/>
      <c r="AO28" s="59"/>
      <c r="AP28" s="59"/>
      <c r="AQ28" s="59"/>
      <c r="AR28" s="59"/>
      <c r="AS28" s="59"/>
      <c r="AT28" s="59"/>
      <c r="AU28" s="59"/>
      <c r="AV28" s="59"/>
      <c r="AW28" s="59"/>
    </row>
    <row r="29" spans="2:49" x14ac:dyDescent="0.5">
      <c r="B29" s="131">
        <v>3.1063006407215745</v>
      </c>
      <c r="C29" s="47"/>
      <c r="D29" s="47">
        <v>2.694422581985739</v>
      </c>
      <c r="E29" s="47"/>
      <c r="F29" s="47">
        <v>2.2348280791013941</v>
      </c>
      <c r="G29" s="47"/>
      <c r="H29" s="47">
        <v>2.1166079586043334</v>
      </c>
      <c r="I29" s="47"/>
      <c r="J29" s="47">
        <v>2.0296867720316039</v>
      </c>
      <c r="K29" s="47"/>
      <c r="L29" s="47"/>
      <c r="M29" s="47" t="s">
        <v>105</v>
      </c>
      <c r="N29" s="47"/>
      <c r="O29" s="47"/>
      <c r="P29" s="47">
        <v>3.7049586525584979</v>
      </c>
      <c r="Q29" s="47"/>
      <c r="R29" s="47">
        <v>3.8023980449858703</v>
      </c>
      <c r="S29" s="47"/>
      <c r="T29" s="47">
        <v>3.1567904988053828</v>
      </c>
      <c r="U29" s="47"/>
      <c r="V29" s="47">
        <v>2.9273770652073186</v>
      </c>
      <c r="W29" s="47"/>
      <c r="X29" s="47">
        <v>2.796118549215667</v>
      </c>
      <c r="Y29" s="61"/>
      <c r="AA29" s="59"/>
      <c r="AB29" s="59"/>
      <c r="AC29" s="59"/>
      <c r="AD29" s="59"/>
      <c r="AE29" s="59"/>
      <c r="AF29" s="59"/>
      <c r="AG29" s="59"/>
      <c r="AH29" s="59"/>
      <c r="AI29" s="59"/>
      <c r="AJ29" s="59"/>
      <c r="AK29" s="59"/>
      <c r="AL29" s="59"/>
      <c r="AM29" s="59"/>
      <c r="AN29" s="59"/>
      <c r="AO29" s="59"/>
      <c r="AP29" s="59"/>
      <c r="AQ29" s="59"/>
      <c r="AR29" s="59"/>
      <c r="AS29" s="59"/>
      <c r="AT29" s="59"/>
      <c r="AU29" s="59"/>
      <c r="AV29" s="59"/>
      <c r="AW29" s="59"/>
    </row>
    <row r="30" spans="2:49" x14ac:dyDescent="0.5">
      <c r="B30" s="134"/>
      <c r="C30" s="133"/>
      <c r="D30" s="133"/>
      <c r="E30" s="133"/>
      <c r="F30" s="133"/>
      <c r="G30" s="133"/>
      <c r="H30" s="133"/>
      <c r="I30" s="133"/>
      <c r="J30" s="133"/>
      <c r="K30" s="133"/>
      <c r="L30" s="133"/>
      <c r="M30" s="133"/>
      <c r="N30" s="133"/>
      <c r="O30" s="133"/>
      <c r="P30" s="133"/>
      <c r="Q30" s="133"/>
      <c r="R30" s="133"/>
      <c r="S30" s="133"/>
      <c r="T30" s="133"/>
      <c r="U30" s="133"/>
      <c r="V30" s="133"/>
      <c r="W30" s="133"/>
      <c r="X30" s="133"/>
      <c r="Y30" s="168"/>
      <c r="AA30" s="370"/>
      <c r="AB30" s="370"/>
      <c r="AC30" s="370"/>
      <c r="AD30" s="370"/>
      <c r="AE30" s="370"/>
      <c r="AF30" s="370"/>
      <c r="AG30" s="370"/>
      <c r="AH30" s="370"/>
      <c r="AI30" s="370"/>
      <c r="AJ30" s="370"/>
      <c r="AK30" s="370"/>
      <c r="AL30" s="370"/>
      <c r="AM30" s="370"/>
      <c r="AN30" s="370"/>
      <c r="AO30" s="370"/>
      <c r="AP30" s="370"/>
      <c r="AQ30" s="370"/>
      <c r="AR30" s="370"/>
      <c r="AS30" s="370"/>
      <c r="AT30" s="370"/>
      <c r="AU30" s="370"/>
      <c r="AV30" s="370"/>
      <c r="AW30" s="370"/>
    </row>
    <row r="31" spans="2:49" x14ac:dyDescent="0.5">
      <c r="B31" s="131">
        <v>3.9541580000000001</v>
      </c>
      <c r="C31" s="47"/>
      <c r="D31" s="47">
        <v>3.1</v>
      </c>
      <c r="E31" s="47"/>
      <c r="F31" s="47">
        <v>3</v>
      </c>
      <c r="G31" s="47"/>
      <c r="H31" s="47">
        <v>2.6</v>
      </c>
      <c r="I31" s="47"/>
      <c r="J31" s="47">
        <v>2.1081074042212267</v>
      </c>
      <c r="K31" s="47"/>
      <c r="L31" s="47"/>
      <c r="M31" s="47" t="s">
        <v>12</v>
      </c>
      <c r="N31" s="47"/>
      <c r="O31" s="47"/>
      <c r="P31" s="47">
        <v>4.7320260000000003</v>
      </c>
      <c r="Q31" s="47"/>
      <c r="R31" s="47">
        <v>4.7845000000000004</v>
      </c>
      <c r="S31" s="47"/>
      <c r="T31" s="47">
        <v>3.8</v>
      </c>
      <c r="U31" s="47"/>
      <c r="V31" s="47">
        <v>3.5</v>
      </c>
      <c r="W31" s="47"/>
      <c r="X31" s="47">
        <v>3.0395724281562009</v>
      </c>
      <c r="Y31" s="147"/>
      <c r="AA31" s="370"/>
      <c r="AB31" s="370"/>
      <c r="AC31" s="370"/>
      <c r="AD31" s="370"/>
      <c r="AE31" s="370"/>
      <c r="AF31" s="370"/>
      <c r="AG31" s="370"/>
      <c r="AH31" s="370"/>
      <c r="AI31" s="370"/>
      <c r="AJ31" s="370"/>
      <c r="AK31" s="370"/>
      <c r="AL31" s="370"/>
      <c r="AM31" s="370"/>
      <c r="AN31" s="370"/>
      <c r="AO31" s="370"/>
      <c r="AP31" s="370"/>
      <c r="AQ31" s="370"/>
      <c r="AR31" s="370"/>
      <c r="AS31" s="370"/>
      <c r="AT31" s="370"/>
      <c r="AU31" s="370"/>
      <c r="AV31" s="370"/>
      <c r="AW31" s="370"/>
    </row>
    <row r="32" spans="2:49" x14ac:dyDescent="0.5">
      <c r="B32" s="131">
        <v>2.1</v>
      </c>
      <c r="C32" s="47"/>
      <c r="D32" s="47">
        <v>2</v>
      </c>
      <c r="E32" s="47"/>
      <c r="F32" s="47">
        <v>1.8637234732312127</v>
      </c>
      <c r="G32" s="47"/>
      <c r="H32" s="47">
        <v>1.8917395844341267</v>
      </c>
      <c r="I32" s="47"/>
      <c r="J32" s="47">
        <v>1.894865</v>
      </c>
      <c r="K32" s="47"/>
      <c r="L32" s="47"/>
      <c r="M32" s="47" t="s">
        <v>11</v>
      </c>
      <c r="N32" s="47"/>
      <c r="O32" s="47"/>
      <c r="P32" s="47">
        <v>2.7581722262441524</v>
      </c>
      <c r="Q32" s="47"/>
      <c r="R32" s="47">
        <v>2.7680014800774342</v>
      </c>
      <c r="S32" s="47"/>
      <c r="T32" s="47">
        <v>2.7</v>
      </c>
      <c r="U32" s="47"/>
      <c r="V32" s="47">
        <v>2.5552000000000001</v>
      </c>
      <c r="W32" s="47"/>
      <c r="X32" s="47">
        <v>2.3380203179221324</v>
      </c>
      <c r="Y32" s="147"/>
      <c r="AA32" s="370"/>
      <c r="AB32" s="370"/>
      <c r="AC32" s="370"/>
      <c r="AD32" s="370"/>
      <c r="AE32" s="370"/>
      <c r="AF32" s="370"/>
      <c r="AG32" s="370"/>
      <c r="AH32" s="370"/>
      <c r="AI32" s="370"/>
      <c r="AJ32" s="370"/>
      <c r="AK32" s="370"/>
      <c r="AL32" s="370"/>
      <c r="AM32" s="370"/>
      <c r="AN32" s="370"/>
      <c r="AO32" s="370"/>
      <c r="AP32" s="370"/>
      <c r="AQ32" s="370"/>
      <c r="AR32" s="370"/>
      <c r="AS32" s="370"/>
      <c r="AT32" s="370"/>
      <c r="AU32" s="370"/>
      <c r="AV32" s="370"/>
      <c r="AW32" s="370"/>
    </row>
    <row r="33" spans="1:49" x14ac:dyDescent="0.5">
      <c r="B33" s="131"/>
      <c r="C33" s="47"/>
      <c r="D33" s="47"/>
      <c r="E33" s="47"/>
      <c r="F33" s="47"/>
      <c r="G33" s="47"/>
      <c r="H33" s="47"/>
      <c r="I33" s="47"/>
      <c r="J33" s="47"/>
      <c r="K33" s="47"/>
      <c r="L33" s="47"/>
      <c r="M33" s="47"/>
      <c r="N33" s="47"/>
      <c r="O33" s="47"/>
      <c r="P33" s="47"/>
      <c r="Q33" s="47"/>
      <c r="R33" s="47"/>
      <c r="S33" s="47"/>
      <c r="T33" s="47"/>
      <c r="U33" s="47"/>
      <c r="V33" s="47"/>
      <c r="W33" s="47"/>
      <c r="X33" s="47"/>
      <c r="Y33" s="130"/>
      <c r="AA33" s="59"/>
      <c r="AB33" s="59"/>
      <c r="AC33" s="59"/>
      <c r="AD33" s="59"/>
      <c r="AE33" s="59"/>
      <c r="AF33" s="59"/>
      <c r="AG33" s="59"/>
      <c r="AH33" s="59"/>
      <c r="AI33" s="59"/>
      <c r="AJ33" s="59"/>
      <c r="AK33" s="59"/>
      <c r="AL33" s="59"/>
      <c r="AM33" s="59"/>
      <c r="AN33" s="59"/>
      <c r="AO33" s="59"/>
      <c r="AP33" s="59"/>
      <c r="AQ33" s="59"/>
      <c r="AR33" s="59"/>
      <c r="AS33" s="59"/>
      <c r="AT33" s="59"/>
      <c r="AU33" s="59"/>
      <c r="AV33" s="59"/>
      <c r="AW33" s="59"/>
    </row>
    <row r="34" spans="1:49" x14ac:dyDescent="0.5">
      <c r="B34" s="251">
        <v>2.2999999999999998</v>
      </c>
      <c r="C34" s="252"/>
      <c r="D34" s="245">
        <v>2</v>
      </c>
      <c r="E34" s="252"/>
      <c r="F34" s="245">
        <v>2</v>
      </c>
      <c r="G34" s="252"/>
      <c r="H34" s="245">
        <v>2</v>
      </c>
      <c r="I34" s="252"/>
      <c r="J34" s="245">
        <v>2</v>
      </c>
      <c r="K34" s="245" t="s">
        <v>106</v>
      </c>
      <c r="L34" s="245"/>
      <c r="M34" s="245" t="s">
        <v>72</v>
      </c>
      <c r="N34" s="245"/>
      <c r="O34" s="245" t="s">
        <v>106</v>
      </c>
      <c r="P34" s="245">
        <v>3.1</v>
      </c>
      <c r="Q34" s="252"/>
      <c r="R34" s="245">
        <v>3</v>
      </c>
      <c r="S34" s="252"/>
      <c r="T34" s="245">
        <v>2.8</v>
      </c>
      <c r="U34" s="252"/>
      <c r="V34" s="245">
        <v>2.9</v>
      </c>
      <c r="W34" s="252"/>
      <c r="X34" s="245">
        <v>2.2999999999999998</v>
      </c>
      <c r="Y34" s="246"/>
      <c r="AA34" s="59"/>
      <c r="AB34" s="9"/>
      <c r="AC34" s="9"/>
      <c r="AD34" s="9"/>
      <c r="AE34" s="9"/>
      <c r="AF34" s="9"/>
      <c r="AG34" s="59"/>
      <c r="AH34" s="59"/>
      <c r="AI34" s="59"/>
      <c r="AJ34" s="59"/>
      <c r="AK34" s="59"/>
      <c r="AL34" s="59"/>
      <c r="AM34" s="59"/>
      <c r="AN34" s="59"/>
      <c r="AO34" s="59"/>
      <c r="AP34" s="59"/>
      <c r="AQ34" s="59"/>
      <c r="AR34" s="59"/>
      <c r="AS34" s="59"/>
      <c r="AT34" s="59"/>
      <c r="AU34" s="59"/>
      <c r="AV34" s="59"/>
      <c r="AW34" s="59"/>
    </row>
    <row r="35" spans="1:49" x14ac:dyDescent="0.5">
      <c r="A35" s="9"/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AA35" s="59"/>
      <c r="AB35" s="59"/>
      <c r="AC35" s="59"/>
      <c r="AD35" s="59"/>
      <c r="AE35" s="59"/>
      <c r="AF35" s="59"/>
      <c r="AG35" s="59"/>
      <c r="AH35" s="59"/>
      <c r="AI35" s="59"/>
      <c r="AJ35" s="59"/>
      <c r="AK35" s="59"/>
      <c r="AL35" s="59"/>
      <c r="AM35" s="59"/>
      <c r="AN35" s="59"/>
      <c r="AO35" s="59"/>
      <c r="AP35" s="59"/>
      <c r="AQ35" s="59"/>
      <c r="AR35" s="59"/>
      <c r="AS35" s="59"/>
      <c r="AT35" s="59"/>
      <c r="AU35" s="59"/>
      <c r="AV35" s="59"/>
      <c r="AW35" s="59"/>
    </row>
    <row r="36" spans="1:49" s="9" customFormat="1" ht="21" x14ac:dyDescent="0.5">
      <c r="A36" s="4"/>
      <c r="B36" s="12"/>
      <c r="C36" s="12"/>
      <c r="D36" s="12"/>
      <c r="E36" s="12"/>
      <c r="F36" s="12"/>
      <c r="G36" s="12"/>
      <c r="H36" s="12"/>
      <c r="I36" s="12"/>
      <c r="J36" s="12"/>
      <c r="K36" s="12"/>
      <c r="L36" s="12"/>
      <c r="M36" s="12"/>
      <c r="N36" s="12"/>
      <c r="O36" s="12"/>
      <c r="P36" s="12"/>
      <c r="Q36" s="12"/>
      <c r="R36" s="12"/>
      <c r="S36" s="12"/>
      <c r="T36" s="12"/>
      <c r="U36" s="12"/>
      <c r="V36" s="12"/>
      <c r="W36" s="12"/>
      <c r="X36" s="12"/>
      <c r="Y36" s="167"/>
      <c r="Z36" s="4"/>
    </row>
    <row r="37" spans="1:49" ht="21" x14ac:dyDescent="0.5">
      <c r="B37" s="405" t="s">
        <v>7</v>
      </c>
      <c r="C37" s="405"/>
      <c r="D37" s="405"/>
      <c r="E37" s="405"/>
      <c r="F37" s="405"/>
      <c r="G37" s="405"/>
      <c r="H37" s="405"/>
      <c r="I37" s="405"/>
      <c r="J37" s="405"/>
      <c r="K37" s="405"/>
      <c r="L37" s="405"/>
      <c r="M37" s="405"/>
      <c r="N37" s="405"/>
      <c r="O37" s="405"/>
      <c r="P37" s="405"/>
      <c r="Q37" s="405"/>
      <c r="R37" s="405"/>
      <c r="S37" s="405"/>
      <c r="T37" s="405"/>
      <c r="U37" s="405"/>
      <c r="V37" s="405"/>
      <c r="W37" s="405"/>
      <c r="X37" s="405"/>
      <c r="Y37" s="405"/>
    </row>
    <row r="38" spans="1:49" x14ac:dyDescent="0.5">
      <c r="B38" s="380" t="s">
        <v>111</v>
      </c>
      <c r="C38" s="380"/>
      <c r="D38" s="380"/>
      <c r="E38" s="380"/>
      <c r="F38" s="380"/>
      <c r="G38" s="380"/>
      <c r="H38" s="380"/>
      <c r="I38" s="380"/>
      <c r="J38" s="380"/>
      <c r="K38" s="144"/>
      <c r="L38" s="144"/>
      <c r="M38" s="143"/>
      <c r="N38" s="143"/>
      <c r="O38" s="143"/>
      <c r="P38" s="381" t="s">
        <v>112</v>
      </c>
      <c r="Q38" s="381"/>
      <c r="R38" s="381"/>
      <c r="S38" s="381"/>
      <c r="T38" s="381"/>
      <c r="U38" s="381"/>
      <c r="V38" s="381"/>
      <c r="W38" s="381"/>
      <c r="X38" s="381"/>
      <c r="Y38" s="382"/>
    </row>
    <row r="39" spans="1:49" x14ac:dyDescent="0.5">
      <c r="A39" s="6"/>
      <c r="B39" s="166"/>
      <c r="C39" s="356"/>
      <c r="D39" s="356"/>
      <c r="E39" s="356"/>
      <c r="F39" s="356"/>
      <c r="G39" s="356"/>
      <c r="H39" s="356"/>
      <c r="I39" s="356"/>
      <c r="J39" s="356"/>
      <c r="K39" s="356"/>
      <c r="L39" s="356"/>
      <c r="M39" s="342"/>
      <c r="N39" s="342"/>
      <c r="O39" s="342"/>
      <c r="P39" s="357"/>
      <c r="Q39" s="357"/>
      <c r="R39" s="357"/>
      <c r="S39" s="357"/>
      <c r="T39" s="356"/>
      <c r="U39" s="356"/>
      <c r="V39" s="356"/>
      <c r="W39" s="356"/>
      <c r="X39" s="356"/>
      <c r="Y39" s="165"/>
    </row>
    <row r="40" spans="1:49" ht="25.5" customHeight="1" x14ac:dyDescent="0.5">
      <c r="B40" s="277">
        <v>2026</v>
      </c>
      <c r="C40" s="278"/>
      <c r="D40" s="278">
        <v>2027</v>
      </c>
      <c r="E40" s="278"/>
      <c r="F40" s="278">
        <v>2028</v>
      </c>
      <c r="G40" s="278"/>
      <c r="H40" s="278">
        <v>2029</v>
      </c>
      <c r="I40" s="278"/>
      <c r="J40" s="278">
        <v>2030</v>
      </c>
      <c r="K40" s="278"/>
      <c r="L40" s="278"/>
      <c r="M40" s="279"/>
      <c r="N40" s="279"/>
      <c r="O40" s="279"/>
      <c r="P40" s="278">
        <v>2026</v>
      </c>
      <c r="Q40" s="278"/>
      <c r="R40" s="278">
        <v>2027</v>
      </c>
      <c r="S40" s="278"/>
      <c r="T40" s="278">
        <v>2028</v>
      </c>
      <c r="U40" s="278"/>
      <c r="V40" s="278">
        <v>2029</v>
      </c>
      <c r="W40" s="278"/>
      <c r="X40" s="278">
        <v>2030</v>
      </c>
      <c r="Y40" s="280"/>
    </row>
    <row r="41" spans="1:49" x14ac:dyDescent="0.5">
      <c r="B41" s="276"/>
      <c r="C41" s="359"/>
      <c r="D41" s="359"/>
      <c r="E41" s="359"/>
      <c r="F41" s="359"/>
      <c r="G41" s="359"/>
      <c r="H41" s="359"/>
      <c r="I41" s="359"/>
      <c r="J41" s="359"/>
      <c r="K41" s="359"/>
      <c r="L41" s="359"/>
      <c r="M41" s="360" t="s">
        <v>27</v>
      </c>
      <c r="N41" s="360"/>
      <c r="O41" s="360"/>
      <c r="P41" s="356"/>
      <c r="Q41" s="356"/>
      <c r="R41" s="356"/>
      <c r="S41" s="356"/>
      <c r="T41" s="356"/>
      <c r="U41" s="356"/>
      <c r="V41" s="356"/>
      <c r="W41" s="356"/>
      <c r="X41" s="356"/>
      <c r="Y41" s="165"/>
    </row>
    <row r="42" spans="1:49" x14ac:dyDescent="0.5">
      <c r="B42" s="134"/>
      <c r="C42" s="133"/>
      <c r="D42" s="133"/>
      <c r="E42" s="133"/>
      <c r="F42" s="133"/>
      <c r="G42" s="133"/>
      <c r="H42" s="133"/>
      <c r="I42" s="133"/>
      <c r="J42" s="133"/>
      <c r="K42" s="133"/>
      <c r="L42" s="258"/>
      <c r="M42" s="133"/>
      <c r="N42" s="258"/>
      <c r="O42" s="133"/>
      <c r="P42" s="291"/>
      <c r="Q42" s="292"/>
      <c r="R42" s="291"/>
      <c r="S42" s="292"/>
      <c r="T42" s="291"/>
      <c r="U42" s="292"/>
      <c r="V42" s="291"/>
      <c r="W42" s="292"/>
      <c r="X42" s="291"/>
      <c r="Y42" s="168"/>
      <c r="Z42" s="6"/>
      <c r="AA42" s="6"/>
    </row>
    <row r="43" spans="1:49" x14ac:dyDescent="0.5">
      <c r="B43" s="131">
        <v>83.759427386147777</v>
      </c>
      <c r="D43" s="47">
        <v>81.242015433096839</v>
      </c>
      <c r="F43" s="27" t="s">
        <v>34</v>
      </c>
      <c r="H43" s="27" t="s">
        <v>34</v>
      </c>
      <c r="J43" s="27" t="s">
        <v>34</v>
      </c>
      <c r="K43" s="47" t="s">
        <v>31</v>
      </c>
      <c r="L43" s="90" t="s">
        <v>32</v>
      </c>
      <c r="M43" s="122" t="s">
        <v>39</v>
      </c>
      <c r="N43" s="90" t="s">
        <v>32</v>
      </c>
      <c r="O43" s="47" t="s">
        <v>31</v>
      </c>
      <c r="P43" s="92">
        <v>3.75</v>
      </c>
      <c r="Q43" s="8"/>
      <c r="R43" s="92">
        <v>3.5</v>
      </c>
      <c r="S43" s="8"/>
      <c r="T43" s="92">
        <v>3</v>
      </c>
      <c r="U43" s="8"/>
      <c r="V43" s="92">
        <v>3</v>
      </c>
      <c r="W43" s="8"/>
      <c r="X43" s="92">
        <v>3.5</v>
      </c>
      <c r="Y43" s="135"/>
    </row>
    <row r="44" spans="1:49" x14ac:dyDescent="0.5">
      <c r="B44" s="131" t="s">
        <v>34</v>
      </c>
      <c r="C44" s="9"/>
      <c r="D44" s="47" t="s">
        <v>34</v>
      </c>
      <c r="E44" s="9"/>
      <c r="F44" s="47" t="s">
        <v>34</v>
      </c>
      <c r="G44" s="9"/>
      <c r="H44" s="47" t="s">
        <v>34</v>
      </c>
      <c r="I44" s="9"/>
      <c r="J44" s="47" t="s">
        <v>34</v>
      </c>
      <c r="K44" s="27" t="s">
        <v>31</v>
      </c>
      <c r="L44" s="90" t="s">
        <v>32</v>
      </c>
      <c r="M44" s="122" t="s">
        <v>41</v>
      </c>
      <c r="N44" s="90" t="s">
        <v>32</v>
      </c>
      <c r="O44" s="27" t="s">
        <v>31</v>
      </c>
      <c r="P44" s="47">
        <v>3.75</v>
      </c>
      <c r="Q44" s="9"/>
      <c r="R44" s="47">
        <v>3.4375</v>
      </c>
      <c r="S44" s="9"/>
      <c r="T44" s="47">
        <v>3.25</v>
      </c>
      <c r="U44" s="9"/>
      <c r="V44" s="47">
        <v>3.25</v>
      </c>
      <c r="W44" s="9"/>
      <c r="X44" s="47">
        <v>3.25</v>
      </c>
      <c r="Y44" s="135"/>
    </row>
    <row r="45" spans="1:49" x14ac:dyDescent="0.5">
      <c r="B45" s="131" t="s">
        <v>34</v>
      </c>
      <c r="C45" s="9"/>
      <c r="D45" s="47" t="s">
        <v>34</v>
      </c>
      <c r="E45" s="9"/>
      <c r="F45" s="47" t="s">
        <v>34</v>
      </c>
      <c r="G45" s="9"/>
      <c r="H45" s="47" t="s">
        <v>34</v>
      </c>
      <c r="I45" s="9"/>
      <c r="J45" s="47" t="s">
        <v>34</v>
      </c>
      <c r="K45" s="27" t="s">
        <v>59</v>
      </c>
      <c r="L45" s="98"/>
      <c r="M45" s="122" t="s">
        <v>42</v>
      </c>
      <c r="N45" s="90"/>
      <c r="O45" s="47" t="s">
        <v>59</v>
      </c>
      <c r="P45" s="92" t="s">
        <v>34</v>
      </c>
      <c r="Q45" s="91"/>
      <c r="R45" s="92" t="s">
        <v>34</v>
      </c>
      <c r="S45" s="91"/>
      <c r="T45" s="92" t="s">
        <v>34</v>
      </c>
      <c r="U45" s="91"/>
      <c r="V45" s="92" t="s">
        <v>34</v>
      </c>
      <c r="W45" s="91"/>
      <c r="X45" s="92" t="s">
        <v>34</v>
      </c>
      <c r="Y45" s="135"/>
    </row>
    <row r="46" spans="1:49" x14ac:dyDescent="0.5">
      <c r="B46" s="339" t="s">
        <v>34</v>
      </c>
      <c r="C46" s="1"/>
      <c r="D46" s="346" t="s">
        <v>34</v>
      </c>
      <c r="E46" s="1"/>
      <c r="F46" s="346" t="s">
        <v>34</v>
      </c>
      <c r="G46" s="1"/>
      <c r="H46" s="346" t="s">
        <v>34</v>
      </c>
      <c r="I46" s="1"/>
      <c r="J46" s="346" t="s">
        <v>34</v>
      </c>
      <c r="K46" s="346" t="s">
        <v>59</v>
      </c>
      <c r="L46" s="346"/>
      <c r="M46" s="346" t="s">
        <v>45</v>
      </c>
      <c r="N46" s="346"/>
      <c r="O46" s="346" t="s">
        <v>59</v>
      </c>
      <c r="P46" s="361">
        <v>3.6</v>
      </c>
      <c r="Q46" s="3"/>
      <c r="R46" s="361">
        <v>3.5</v>
      </c>
      <c r="S46" s="3"/>
      <c r="T46" s="361">
        <v>3.5</v>
      </c>
      <c r="U46" s="3"/>
      <c r="V46" s="361" t="s">
        <v>34</v>
      </c>
      <c r="W46" s="3"/>
      <c r="X46" s="361" t="s">
        <v>34</v>
      </c>
      <c r="Y46" s="340"/>
    </row>
    <row r="47" spans="1:49" x14ac:dyDescent="0.5">
      <c r="B47" s="131" t="s">
        <v>34</v>
      </c>
      <c r="C47" s="9"/>
      <c r="D47" s="47" t="s">
        <v>34</v>
      </c>
      <c r="E47" s="9"/>
      <c r="F47" s="47" t="s">
        <v>34</v>
      </c>
      <c r="G47" s="9"/>
      <c r="H47" s="47" t="s">
        <v>34</v>
      </c>
      <c r="I47" s="9"/>
      <c r="J47" s="47" t="s">
        <v>34</v>
      </c>
      <c r="K47" s="47" t="s">
        <v>59</v>
      </c>
      <c r="L47" s="98"/>
      <c r="M47" s="122" t="s">
        <v>46</v>
      </c>
      <c r="N47" s="90"/>
      <c r="O47" s="47" t="s">
        <v>59</v>
      </c>
      <c r="P47" s="92">
        <v>3.3958333333333335</v>
      </c>
      <c r="Q47" s="8"/>
      <c r="R47" s="92">
        <v>3.25</v>
      </c>
      <c r="S47" s="8"/>
      <c r="T47" s="92" t="s">
        <v>34</v>
      </c>
      <c r="U47" s="8"/>
      <c r="V47" s="92" t="s">
        <v>34</v>
      </c>
      <c r="W47" s="8"/>
      <c r="X47" s="92" t="s">
        <v>34</v>
      </c>
      <c r="Y47" s="135"/>
    </row>
    <row r="48" spans="1:49" x14ac:dyDescent="0.5">
      <c r="B48" s="131" t="s">
        <v>34</v>
      </c>
      <c r="C48" s="9"/>
      <c r="D48" s="47" t="s">
        <v>34</v>
      </c>
      <c r="E48" s="9"/>
      <c r="F48" s="47" t="s">
        <v>34</v>
      </c>
      <c r="G48" s="9"/>
      <c r="H48" s="47" t="s">
        <v>34</v>
      </c>
      <c r="I48" s="9"/>
      <c r="J48" s="47" t="s">
        <v>34</v>
      </c>
      <c r="K48" s="47" t="s">
        <v>101</v>
      </c>
      <c r="L48" s="98"/>
      <c r="M48" s="122" t="s">
        <v>47</v>
      </c>
      <c r="N48" s="90"/>
      <c r="O48" s="47" t="s">
        <v>101</v>
      </c>
      <c r="P48" s="92">
        <v>3.75</v>
      </c>
      <c r="Q48" s="8"/>
      <c r="R48" s="92" t="s">
        <v>34</v>
      </c>
      <c r="S48" s="8"/>
      <c r="T48" s="92" t="s">
        <v>34</v>
      </c>
      <c r="U48" s="8"/>
      <c r="V48" s="92" t="s">
        <v>34</v>
      </c>
      <c r="W48" s="8"/>
      <c r="X48" s="92" t="s">
        <v>34</v>
      </c>
      <c r="Y48" s="135"/>
    </row>
    <row r="49" spans="2:25" x14ac:dyDescent="0.5">
      <c r="B49" s="131" t="s">
        <v>34</v>
      </c>
      <c r="C49" s="9"/>
      <c r="D49" s="47" t="s">
        <v>34</v>
      </c>
      <c r="E49" s="9"/>
      <c r="F49" s="47" t="s">
        <v>34</v>
      </c>
      <c r="G49" s="9"/>
      <c r="H49" s="47" t="s">
        <v>34</v>
      </c>
      <c r="I49" s="9"/>
      <c r="J49" s="47" t="s">
        <v>34</v>
      </c>
      <c r="K49" s="47" t="s">
        <v>31</v>
      </c>
      <c r="L49" s="98" t="s">
        <v>32</v>
      </c>
      <c r="M49" s="122" t="s">
        <v>40</v>
      </c>
      <c r="N49" s="90" t="s">
        <v>32</v>
      </c>
      <c r="O49" s="47" t="s">
        <v>31</v>
      </c>
      <c r="P49" s="47" t="s">
        <v>34</v>
      </c>
      <c r="Q49" s="9"/>
      <c r="R49" s="47" t="s">
        <v>34</v>
      </c>
      <c r="S49" s="9"/>
      <c r="T49" s="47" t="s">
        <v>34</v>
      </c>
      <c r="U49" s="9"/>
      <c r="V49" s="47" t="s">
        <v>34</v>
      </c>
      <c r="W49" s="9"/>
      <c r="X49" s="47" t="s">
        <v>34</v>
      </c>
      <c r="Y49" s="135"/>
    </row>
    <row r="50" spans="2:25" x14ac:dyDescent="0.5">
      <c r="B50" s="131" t="s">
        <v>34</v>
      </c>
      <c r="C50" s="47"/>
      <c r="D50" s="47" t="s">
        <v>34</v>
      </c>
      <c r="E50" s="47"/>
      <c r="F50" s="47" t="s">
        <v>34</v>
      </c>
      <c r="G50" s="47"/>
      <c r="H50" s="47" t="s">
        <v>34</v>
      </c>
      <c r="I50" s="47"/>
      <c r="J50" s="47" t="s">
        <v>34</v>
      </c>
      <c r="K50" s="47" t="s">
        <v>31</v>
      </c>
      <c r="L50" s="90" t="s">
        <v>32</v>
      </c>
      <c r="M50" s="122" t="s">
        <v>49</v>
      </c>
      <c r="N50" s="90" t="s">
        <v>32</v>
      </c>
      <c r="O50" s="47" t="s">
        <v>31</v>
      </c>
      <c r="P50" s="92">
        <v>3.75</v>
      </c>
      <c r="Q50" s="91"/>
      <c r="R50" s="92">
        <v>3.33</v>
      </c>
      <c r="S50" s="91"/>
      <c r="T50" s="92" t="s">
        <v>34</v>
      </c>
      <c r="U50" s="91"/>
      <c r="V50" s="47" t="s">
        <v>34</v>
      </c>
      <c r="W50" s="91"/>
      <c r="X50" s="47" t="s">
        <v>34</v>
      </c>
      <c r="Y50" s="135"/>
    </row>
    <row r="51" spans="2:25" x14ac:dyDescent="0.5">
      <c r="B51" s="129"/>
      <c r="C51" s="128"/>
      <c r="D51" s="128"/>
      <c r="E51" s="128"/>
      <c r="F51" s="128"/>
      <c r="G51" s="128"/>
      <c r="H51" s="128"/>
      <c r="I51" s="128"/>
      <c r="J51" s="128"/>
      <c r="K51" s="128"/>
      <c r="L51" s="205"/>
      <c r="M51" s="162"/>
      <c r="N51" s="205"/>
      <c r="O51" s="128"/>
      <c r="P51" s="159"/>
      <c r="Q51" s="293"/>
      <c r="R51" s="159"/>
      <c r="S51" s="293"/>
      <c r="T51" s="159"/>
      <c r="U51" s="293"/>
      <c r="V51" s="128"/>
      <c r="W51" s="293"/>
      <c r="X51" s="128"/>
      <c r="Y51" s="161"/>
    </row>
    <row r="52" spans="2:25" x14ac:dyDescent="0.5">
      <c r="B52" s="272"/>
      <c r="C52" s="176"/>
      <c r="D52" s="176"/>
      <c r="E52" s="176"/>
      <c r="F52" s="176"/>
      <c r="G52" s="176"/>
      <c r="H52" s="176"/>
      <c r="I52" s="176"/>
      <c r="J52" s="176"/>
      <c r="K52" s="176"/>
      <c r="L52" s="176"/>
      <c r="M52" s="176" t="s">
        <v>50</v>
      </c>
      <c r="N52" s="176"/>
      <c r="O52" s="176"/>
      <c r="P52" s="290"/>
      <c r="Q52" s="290"/>
      <c r="R52" s="290"/>
      <c r="S52" s="290"/>
      <c r="T52" s="290"/>
      <c r="U52" s="290"/>
      <c r="V52" s="176"/>
      <c r="W52" s="290"/>
      <c r="X52" s="176"/>
      <c r="Y52" s="274"/>
    </row>
    <row r="53" spans="2:25" x14ac:dyDescent="0.5">
      <c r="B53" s="134"/>
      <c r="C53" s="133"/>
      <c r="D53" s="133"/>
      <c r="E53" s="133"/>
      <c r="F53" s="133"/>
      <c r="G53" s="133"/>
      <c r="H53" s="133"/>
      <c r="I53" s="133"/>
      <c r="J53" s="133"/>
      <c r="K53" s="133"/>
      <c r="L53" s="258"/>
      <c r="M53" s="133"/>
      <c r="N53" s="258"/>
      <c r="O53" s="133"/>
      <c r="P53" s="291"/>
      <c r="Q53" s="292"/>
      <c r="R53" s="291"/>
      <c r="S53" s="292"/>
      <c r="T53" s="291"/>
      <c r="U53" s="292"/>
      <c r="V53" s="133"/>
      <c r="W53" s="292"/>
      <c r="X53" s="133"/>
      <c r="Y53" s="132"/>
    </row>
    <row r="54" spans="2:25" x14ac:dyDescent="0.5">
      <c r="B54" s="131">
        <v>84.8</v>
      </c>
      <c r="D54" s="27">
        <v>83.9</v>
      </c>
      <c r="F54" s="27">
        <v>83.7</v>
      </c>
      <c r="H54" s="47">
        <v>74.8</v>
      </c>
      <c r="J54" s="47">
        <v>86.7</v>
      </c>
      <c r="K54" s="47" t="s">
        <v>31</v>
      </c>
      <c r="L54" s="90" t="s">
        <v>32</v>
      </c>
      <c r="M54" s="122" t="s">
        <v>52</v>
      </c>
      <c r="N54" s="90" t="s">
        <v>32</v>
      </c>
      <c r="O54" s="47" t="s">
        <v>31</v>
      </c>
      <c r="P54" s="92">
        <v>3.9</v>
      </c>
      <c r="Q54" s="8"/>
      <c r="R54" s="92">
        <v>4</v>
      </c>
      <c r="S54" s="8"/>
      <c r="T54" s="92">
        <v>4</v>
      </c>
      <c r="U54" s="8"/>
      <c r="V54" s="92">
        <v>3.9</v>
      </c>
      <c r="W54" s="8"/>
      <c r="X54" s="92">
        <v>3.8</v>
      </c>
      <c r="Y54" s="135"/>
    </row>
    <row r="55" spans="2:25" x14ac:dyDescent="0.5">
      <c r="B55" s="131" t="s">
        <v>34</v>
      </c>
      <c r="C55" s="9"/>
      <c r="D55" s="47" t="s">
        <v>34</v>
      </c>
      <c r="E55" s="9"/>
      <c r="F55" s="47" t="s">
        <v>34</v>
      </c>
      <c r="G55" s="9"/>
      <c r="H55" s="47" t="s">
        <v>34</v>
      </c>
      <c r="I55" s="9"/>
      <c r="J55" s="47" t="s">
        <v>34</v>
      </c>
      <c r="K55" s="47" t="s">
        <v>59</v>
      </c>
      <c r="L55" s="90"/>
      <c r="M55" s="122" t="s">
        <v>51</v>
      </c>
      <c r="N55" s="90"/>
      <c r="O55" s="47" t="s">
        <v>59</v>
      </c>
      <c r="P55" s="92">
        <v>3.5</v>
      </c>
      <c r="Q55" s="8"/>
      <c r="R55" s="92">
        <v>3.5</v>
      </c>
      <c r="S55" s="9"/>
      <c r="T55" s="47" t="s">
        <v>34</v>
      </c>
      <c r="U55" s="9"/>
      <c r="V55" s="47" t="s">
        <v>34</v>
      </c>
      <c r="W55" s="9"/>
      <c r="X55" s="47" t="s">
        <v>34</v>
      </c>
      <c r="Y55" s="135"/>
    </row>
    <row r="56" spans="2:25" x14ac:dyDescent="0.5">
      <c r="B56" s="131">
        <v>84.743017442283872</v>
      </c>
      <c r="D56" s="47">
        <v>84.62704212975018</v>
      </c>
      <c r="F56" s="47">
        <v>84.439030538944465</v>
      </c>
      <c r="H56" s="47">
        <v>84.109892077448492</v>
      </c>
      <c r="J56" s="47">
        <v>84.541224857332836</v>
      </c>
      <c r="K56" s="47" t="s">
        <v>31</v>
      </c>
      <c r="L56" s="90" t="s">
        <v>32</v>
      </c>
      <c r="M56" s="122" t="s">
        <v>54</v>
      </c>
      <c r="N56" s="90" t="s">
        <v>32</v>
      </c>
      <c r="O56" s="47" t="s">
        <v>31</v>
      </c>
      <c r="P56" s="92">
        <v>3.75</v>
      </c>
      <c r="Q56" s="8"/>
      <c r="R56" s="92">
        <v>3.3541666666666665</v>
      </c>
      <c r="S56" s="8"/>
      <c r="T56" s="92">
        <v>3.0208333333333335</v>
      </c>
      <c r="U56" s="8"/>
      <c r="V56" s="92">
        <v>2.75</v>
      </c>
      <c r="W56" s="8"/>
      <c r="X56" s="92">
        <v>2.75</v>
      </c>
      <c r="Y56" s="135"/>
    </row>
    <row r="57" spans="2:25" x14ac:dyDescent="0.5">
      <c r="B57" s="131" t="s">
        <v>34</v>
      </c>
      <c r="D57" s="47" t="s">
        <v>34</v>
      </c>
      <c r="F57" s="47" t="s">
        <v>34</v>
      </c>
      <c r="H57" s="47" t="s">
        <v>34</v>
      </c>
      <c r="J57" s="47" t="s">
        <v>34</v>
      </c>
      <c r="K57" s="47" t="s">
        <v>31</v>
      </c>
      <c r="L57" s="90" t="s">
        <v>32</v>
      </c>
      <c r="M57" s="62" t="s">
        <v>55</v>
      </c>
      <c r="N57" s="90" t="s">
        <v>32</v>
      </c>
      <c r="O57" s="47" t="s">
        <v>31</v>
      </c>
      <c r="P57" s="92">
        <v>3.75</v>
      </c>
      <c r="Q57" s="8"/>
      <c r="R57" s="92">
        <v>3.4375</v>
      </c>
      <c r="S57" s="8"/>
      <c r="T57" s="92">
        <v>3.25</v>
      </c>
      <c r="U57" s="8"/>
      <c r="V57" s="92">
        <v>3.25</v>
      </c>
      <c r="W57" s="8"/>
      <c r="X57" s="92">
        <v>3.25</v>
      </c>
      <c r="Y57" s="135"/>
    </row>
    <row r="58" spans="2:25" x14ac:dyDescent="0.5">
      <c r="B58" s="131" t="s">
        <v>34</v>
      </c>
      <c r="C58" s="90"/>
      <c r="D58" s="47" t="s">
        <v>34</v>
      </c>
      <c r="E58" s="90"/>
      <c r="F58" s="47" t="s">
        <v>34</v>
      </c>
      <c r="G58" s="90"/>
      <c r="H58" s="47" t="s">
        <v>34</v>
      </c>
      <c r="I58" s="90"/>
      <c r="J58" s="47" t="s">
        <v>34</v>
      </c>
      <c r="K58" s="47" t="s">
        <v>59</v>
      </c>
      <c r="L58" s="90"/>
      <c r="M58" s="358" t="s">
        <v>58</v>
      </c>
      <c r="N58" s="90"/>
      <c r="O58" s="47" t="s">
        <v>59</v>
      </c>
      <c r="P58" s="47">
        <v>3.6</v>
      </c>
      <c r="Q58" s="90"/>
      <c r="R58" s="47">
        <v>3.5</v>
      </c>
      <c r="S58" s="90"/>
      <c r="T58" s="47">
        <v>3.5</v>
      </c>
      <c r="U58" s="90"/>
      <c r="V58" s="47">
        <v>3.5</v>
      </c>
      <c r="W58" s="90"/>
      <c r="X58" s="47">
        <v>3.5</v>
      </c>
      <c r="Y58" s="135"/>
    </row>
    <row r="59" spans="2:25" x14ac:dyDescent="0.5">
      <c r="B59" s="131" t="s">
        <v>34</v>
      </c>
      <c r="D59" s="27" t="s">
        <v>34</v>
      </c>
      <c r="F59" s="27" t="s">
        <v>34</v>
      </c>
      <c r="H59" s="47" t="s">
        <v>34</v>
      </c>
      <c r="J59" s="47" t="s">
        <v>34</v>
      </c>
      <c r="K59" s="47" t="s">
        <v>31</v>
      </c>
      <c r="L59" s="90" t="s">
        <v>32</v>
      </c>
      <c r="M59" s="122" t="s">
        <v>61</v>
      </c>
      <c r="N59" s="90" t="s">
        <v>32</v>
      </c>
      <c r="O59" s="47" t="s">
        <v>31</v>
      </c>
      <c r="P59" s="92">
        <v>3.75</v>
      </c>
      <c r="Q59" s="8"/>
      <c r="R59" s="92">
        <v>3.75</v>
      </c>
      <c r="S59" s="8"/>
      <c r="T59" s="92">
        <v>3.6457999999999999</v>
      </c>
      <c r="U59" s="8"/>
      <c r="V59" s="92">
        <v>3.2707999999999999</v>
      </c>
      <c r="W59" s="8"/>
      <c r="X59" s="92">
        <v>3.25</v>
      </c>
      <c r="Y59" s="135"/>
    </row>
    <row r="60" spans="2:25" x14ac:dyDescent="0.5">
      <c r="B60" s="131">
        <v>83.985230000000001</v>
      </c>
      <c r="D60" s="47">
        <v>81.288309999999996</v>
      </c>
      <c r="F60" s="47">
        <v>80.695189999999997</v>
      </c>
      <c r="H60" s="47">
        <v>80.390110000000007</v>
      </c>
      <c r="J60" s="47">
        <v>80.101240000000004</v>
      </c>
      <c r="K60" s="47" t="s">
        <v>103</v>
      </c>
      <c r="L60" s="90"/>
      <c r="M60" s="122" t="s">
        <v>62</v>
      </c>
      <c r="N60" s="90"/>
      <c r="O60" s="47" t="s">
        <v>103</v>
      </c>
      <c r="P60" s="361">
        <v>3.75</v>
      </c>
      <c r="Q60" s="361"/>
      <c r="R60" s="361">
        <v>3.7102270000000002</v>
      </c>
      <c r="S60" s="361"/>
      <c r="T60" s="361">
        <v>3.1067309999999999</v>
      </c>
      <c r="U60" s="362"/>
      <c r="V60" s="361">
        <v>2.8355769999999998</v>
      </c>
      <c r="W60" s="362"/>
      <c r="X60" s="361">
        <v>2.5855769999999998</v>
      </c>
      <c r="Y60" s="135"/>
    </row>
    <row r="61" spans="2:25" x14ac:dyDescent="0.5">
      <c r="B61" s="131" t="s">
        <v>34</v>
      </c>
      <c r="C61" s="9"/>
      <c r="D61" s="47" t="s">
        <v>34</v>
      </c>
      <c r="E61" s="9"/>
      <c r="F61" s="47" t="s">
        <v>34</v>
      </c>
      <c r="G61" s="9"/>
      <c r="H61" s="47" t="s">
        <v>34</v>
      </c>
      <c r="I61" s="9"/>
      <c r="J61" s="47" t="s">
        <v>34</v>
      </c>
      <c r="K61" s="349" t="s">
        <v>82</v>
      </c>
      <c r="L61" s="90"/>
      <c r="M61" s="122" t="s">
        <v>65</v>
      </c>
      <c r="N61" s="90"/>
      <c r="O61" s="349" t="s">
        <v>82</v>
      </c>
      <c r="P61" s="92" t="s">
        <v>34</v>
      </c>
      <c r="Q61" s="92"/>
      <c r="R61" s="92" t="s">
        <v>34</v>
      </c>
      <c r="S61" s="8"/>
      <c r="T61" s="92" t="s">
        <v>34</v>
      </c>
      <c r="U61" s="8"/>
      <c r="V61" s="47" t="s">
        <v>34</v>
      </c>
      <c r="W61" s="8"/>
      <c r="X61" s="47" t="s">
        <v>34</v>
      </c>
      <c r="Y61" s="135"/>
    </row>
    <row r="62" spans="2:25" x14ac:dyDescent="0.5">
      <c r="B62" s="131"/>
      <c r="C62" s="47"/>
      <c r="D62" s="47"/>
      <c r="E62" s="47"/>
      <c r="F62" s="47"/>
      <c r="G62" s="47"/>
      <c r="H62" s="47"/>
      <c r="I62" s="47"/>
      <c r="J62" s="47"/>
      <c r="K62" s="47"/>
      <c r="L62" s="90"/>
      <c r="M62" s="27"/>
      <c r="N62" s="90"/>
      <c r="O62" s="47"/>
      <c r="P62" s="92"/>
      <c r="Q62" s="363"/>
      <c r="R62" s="92"/>
      <c r="S62" s="363"/>
      <c r="T62" s="92"/>
      <c r="U62" s="363"/>
      <c r="V62" s="47"/>
      <c r="W62" s="363"/>
      <c r="X62" s="47"/>
      <c r="Y62" s="135"/>
    </row>
    <row r="63" spans="2:25" x14ac:dyDescent="0.5">
      <c r="B63" s="134">
        <v>84.321918707107912</v>
      </c>
      <c r="C63" s="133"/>
      <c r="D63" s="133">
        <v>82.764341890711762</v>
      </c>
      <c r="E63" s="133"/>
      <c r="F63" s="133">
        <v>82.94474017964815</v>
      </c>
      <c r="G63" s="133"/>
      <c r="H63" s="133">
        <v>79.766667359149494</v>
      </c>
      <c r="I63" s="133"/>
      <c r="J63" s="133">
        <v>83.780821619110952</v>
      </c>
      <c r="K63" s="133"/>
      <c r="L63" s="133"/>
      <c r="M63" s="133" t="s">
        <v>104</v>
      </c>
      <c r="N63" s="133"/>
      <c r="O63" s="133"/>
      <c r="P63" s="291">
        <v>3.6919871794871799</v>
      </c>
      <c r="Q63" s="291"/>
      <c r="R63" s="291">
        <v>3.5224494722222226</v>
      </c>
      <c r="S63" s="291"/>
      <c r="T63" s="291">
        <v>3.3637071481481478</v>
      </c>
      <c r="U63" s="291"/>
      <c r="V63" s="291">
        <v>3.2195471250000001</v>
      </c>
      <c r="W63" s="291"/>
      <c r="X63" s="291">
        <v>3.2356971250000002</v>
      </c>
      <c r="Y63" s="132"/>
    </row>
    <row r="64" spans="2:25" x14ac:dyDescent="0.5">
      <c r="B64" s="131">
        <v>84.434148276143873</v>
      </c>
      <c r="C64" s="47"/>
      <c r="D64" s="47">
        <v>83.256352520949008</v>
      </c>
      <c r="E64" s="47"/>
      <c r="F64" s="47">
        <v>84.069515269472234</v>
      </c>
      <c r="G64" s="47"/>
      <c r="H64" s="47">
        <v>79.454946038724245</v>
      </c>
      <c r="I64" s="47"/>
      <c r="J64" s="47">
        <v>85.620612428666419</v>
      </c>
      <c r="K64" s="47"/>
      <c r="L64" s="98"/>
      <c r="M64" s="47" t="s">
        <v>105</v>
      </c>
      <c r="N64" s="47"/>
      <c r="O64" s="47"/>
      <c r="P64" s="92">
        <v>3.7714285714285714</v>
      </c>
      <c r="Q64" s="92"/>
      <c r="R64" s="92">
        <v>3.5441666666666665</v>
      </c>
      <c r="S64" s="92"/>
      <c r="T64" s="92">
        <v>3.3611055555555556</v>
      </c>
      <c r="U64" s="92"/>
      <c r="V64" s="92">
        <v>3.2367999999999997</v>
      </c>
      <c r="W64" s="92"/>
      <c r="X64" s="92">
        <v>3.3</v>
      </c>
      <c r="Y64" s="130"/>
    </row>
    <row r="65" spans="2:27" x14ac:dyDescent="0.5">
      <c r="B65" s="134"/>
      <c r="C65" s="133"/>
      <c r="D65" s="133"/>
      <c r="E65" s="133"/>
      <c r="F65" s="133"/>
      <c r="G65" s="133"/>
      <c r="H65" s="133"/>
      <c r="I65" s="133"/>
      <c r="J65" s="133"/>
      <c r="K65" s="133"/>
      <c r="L65" s="133"/>
      <c r="M65" s="133"/>
      <c r="N65" s="133"/>
      <c r="O65" s="133"/>
      <c r="P65" s="291"/>
      <c r="Q65" s="291"/>
      <c r="R65" s="291"/>
      <c r="S65" s="291"/>
      <c r="T65" s="291"/>
      <c r="U65" s="291"/>
      <c r="V65" s="291"/>
      <c r="W65" s="291"/>
      <c r="X65" s="291"/>
      <c r="Y65" s="132"/>
    </row>
    <row r="66" spans="2:27" x14ac:dyDescent="0.5">
      <c r="B66" s="131">
        <v>84.8</v>
      </c>
      <c r="C66" s="47"/>
      <c r="D66" s="47">
        <v>84.62704212975018</v>
      </c>
      <c r="E66" s="47"/>
      <c r="F66" s="47">
        <v>84.439030538944465</v>
      </c>
      <c r="G66" s="47"/>
      <c r="H66" s="47">
        <v>84.109892077448492</v>
      </c>
      <c r="I66" s="47"/>
      <c r="J66" s="47">
        <v>86.7</v>
      </c>
      <c r="K66" s="47"/>
      <c r="L66" s="47"/>
      <c r="M66" s="47" t="s">
        <v>12</v>
      </c>
      <c r="N66" s="47"/>
      <c r="O66" s="47"/>
      <c r="P66" s="92">
        <v>3.9</v>
      </c>
      <c r="Q66" s="92"/>
      <c r="R66" s="92">
        <v>4</v>
      </c>
      <c r="S66" s="92"/>
      <c r="T66" s="92">
        <v>4</v>
      </c>
      <c r="U66" s="92"/>
      <c r="V66" s="92">
        <v>3.9</v>
      </c>
      <c r="W66" s="92"/>
      <c r="X66" s="92">
        <v>3.8</v>
      </c>
      <c r="Y66" s="158"/>
    </row>
    <row r="67" spans="2:27" x14ac:dyDescent="0.5">
      <c r="B67" s="131">
        <v>83.759427386147777</v>
      </c>
      <c r="C67" s="47"/>
      <c r="D67" s="47">
        <v>81.242015433096839</v>
      </c>
      <c r="E67" s="47"/>
      <c r="F67" s="47">
        <v>80.695189999999997</v>
      </c>
      <c r="G67" s="47"/>
      <c r="H67" s="47">
        <v>74.8</v>
      </c>
      <c r="I67" s="47"/>
      <c r="J67" s="47">
        <v>80.101240000000004</v>
      </c>
      <c r="K67" s="47"/>
      <c r="L67" s="47"/>
      <c r="M67" s="47" t="s">
        <v>11</v>
      </c>
      <c r="N67" s="47"/>
      <c r="O67" s="47"/>
      <c r="P67" s="92">
        <v>3.3958333333333335</v>
      </c>
      <c r="Q67" s="92"/>
      <c r="R67" s="92">
        <v>3.25</v>
      </c>
      <c r="S67" s="92"/>
      <c r="T67" s="92">
        <v>3</v>
      </c>
      <c r="U67" s="92"/>
      <c r="V67" s="92">
        <v>2.75</v>
      </c>
      <c r="W67" s="92"/>
      <c r="X67" s="92">
        <v>2.5855769999999998</v>
      </c>
      <c r="Y67" s="158"/>
    </row>
    <row r="68" spans="2:27" x14ac:dyDescent="0.5">
      <c r="B68" s="129"/>
      <c r="C68" s="128"/>
      <c r="D68" s="128"/>
      <c r="E68" s="128"/>
      <c r="F68" s="128"/>
      <c r="G68" s="128"/>
      <c r="H68" s="128"/>
      <c r="I68" s="128"/>
      <c r="J68" s="128"/>
      <c r="K68" s="128"/>
      <c r="L68" s="128"/>
      <c r="M68" s="128"/>
      <c r="N68" s="128"/>
      <c r="O68" s="128"/>
      <c r="P68" s="159"/>
      <c r="Q68" s="159"/>
      <c r="R68" s="159"/>
      <c r="S68" s="159"/>
      <c r="T68" s="159"/>
      <c r="U68" s="159"/>
      <c r="V68" s="159"/>
      <c r="W68" s="159"/>
      <c r="X68" s="159"/>
      <c r="Y68" s="127"/>
    </row>
    <row r="69" spans="2:27" x14ac:dyDescent="0.5">
      <c r="B69" s="285" t="s">
        <v>34</v>
      </c>
      <c r="C69" s="286"/>
      <c r="D69" s="286" t="s">
        <v>34</v>
      </c>
      <c r="E69" s="286"/>
      <c r="F69" s="286" t="s">
        <v>34</v>
      </c>
      <c r="G69" s="286"/>
      <c r="H69" s="286" t="s">
        <v>34</v>
      </c>
      <c r="I69" s="286"/>
      <c r="J69" s="286" t="s">
        <v>34</v>
      </c>
      <c r="K69" s="245" t="s">
        <v>106</v>
      </c>
      <c r="L69" s="294"/>
      <c r="M69" s="294" t="s">
        <v>72</v>
      </c>
      <c r="N69" s="294"/>
      <c r="O69" s="245" t="s">
        <v>106</v>
      </c>
      <c r="P69" s="294">
        <v>3.4469793552728536</v>
      </c>
      <c r="Q69" s="295"/>
      <c r="R69" s="294">
        <v>3.4077965523464733</v>
      </c>
      <c r="S69" s="295"/>
      <c r="T69" s="294">
        <v>3.5895715399978045</v>
      </c>
      <c r="U69" s="295"/>
      <c r="V69" s="294">
        <v>3.7415526616784991</v>
      </c>
      <c r="W69" s="295"/>
      <c r="X69" s="294">
        <v>3.8926312983106697</v>
      </c>
      <c r="Y69" s="287"/>
      <c r="AA69" s="9"/>
    </row>
    <row r="70" spans="2:27" x14ac:dyDescent="0.5">
      <c r="M70" s="7"/>
      <c r="N70" s="7"/>
      <c r="O70" s="7"/>
    </row>
    <row r="71" spans="2:27" x14ac:dyDescent="0.5">
      <c r="B71" s="9"/>
      <c r="C71" s="9"/>
      <c r="D71" s="9"/>
      <c r="E71" s="9"/>
      <c r="F71" s="9"/>
      <c r="G71" s="9"/>
      <c r="H71" s="9"/>
      <c r="I71" s="9"/>
      <c r="J71" s="9"/>
      <c r="K71" s="9"/>
      <c r="L71" s="9"/>
      <c r="M71" s="366"/>
      <c r="N71" s="9"/>
      <c r="O71" s="9"/>
      <c r="P71" s="9"/>
      <c r="Q71" s="9"/>
      <c r="R71" s="9"/>
      <c r="S71" s="9"/>
      <c r="T71" s="9"/>
      <c r="U71" s="9"/>
      <c r="V71" s="9"/>
      <c r="W71" s="9"/>
      <c r="X71" s="9"/>
    </row>
    <row r="72" spans="2:27" x14ac:dyDescent="0.5">
      <c r="B72" s="9"/>
      <c r="C72" s="9"/>
      <c r="D72" s="9"/>
      <c r="E72" s="9"/>
      <c r="F72" s="9"/>
      <c r="G72" s="9"/>
      <c r="H72" s="9"/>
      <c r="I72" s="9"/>
      <c r="J72" s="9"/>
      <c r="K72" s="9"/>
      <c r="L72" s="9"/>
      <c r="M72" s="366"/>
      <c r="N72" s="9"/>
      <c r="O72" s="9"/>
      <c r="P72" s="9"/>
      <c r="Q72" s="9"/>
      <c r="R72" s="9"/>
      <c r="S72" s="9"/>
      <c r="T72" s="9"/>
      <c r="U72" s="9"/>
      <c r="V72" s="9"/>
      <c r="W72" s="9"/>
      <c r="X72" s="9"/>
    </row>
    <row r="73" spans="2:27" x14ac:dyDescent="0.5">
      <c r="M73" s="366"/>
      <c r="N73" s="7"/>
      <c r="O73" s="7"/>
    </row>
    <row r="74" spans="2:27" x14ac:dyDescent="0.5">
      <c r="B74" s="9"/>
      <c r="C74" s="9"/>
      <c r="D74" s="9"/>
      <c r="E74" s="9"/>
      <c r="F74" s="9"/>
      <c r="G74" s="9"/>
      <c r="H74" s="9"/>
      <c r="I74" s="9"/>
      <c r="J74" s="9"/>
      <c r="K74" s="9"/>
      <c r="L74" s="9"/>
      <c r="M74" s="366"/>
      <c r="N74" s="9"/>
      <c r="O74" s="9"/>
      <c r="P74" s="9"/>
      <c r="Q74" s="9"/>
      <c r="R74" s="9"/>
      <c r="S74" s="9"/>
      <c r="T74" s="9"/>
      <c r="U74" s="9"/>
      <c r="V74" s="9"/>
      <c r="W74" s="9"/>
      <c r="X74" s="9"/>
    </row>
    <row r="75" spans="2:27" x14ac:dyDescent="0.5">
      <c r="B75" s="9"/>
      <c r="C75" s="9"/>
      <c r="D75" s="9"/>
      <c r="E75" s="9"/>
      <c r="F75" s="9"/>
      <c r="G75" s="9"/>
      <c r="H75" s="9"/>
      <c r="I75" s="9"/>
      <c r="J75" s="9"/>
      <c r="K75" s="9"/>
      <c r="L75" s="9"/>
      <c r="M75" s="366"/>
      <c r="N75" s="9"/>
      <c r="O75" s="9"/>
      <c r="P75" s="9"/>
      <c r="Q75" s="9"/>
      <c r="R75" s="9"/>
      <c r="S75" s="9"/>
      <c r="T75" s="9"/>
      <c r="U75" s="9"/>
      <c r="V75" s="9"/>
      <c r="W75" s="9"/>
      <c r="X75" s="9"/>
    </row>
    <row r="76" spans="2:27" x14ac:dyDescent="0.5">
      <c r="M76" s="125"/>
      <c r="N76" s="7"/>
      <c r="O76" s="7"/>
    </row>
    <row r="77" spans="2:27" x14ac:dyDescent="0.5">
      <c r="M77" s="7"/>
      <c r="N77" s="7"/>
      <c r="O77" s="7"/>
    </row>
    <row r="78" spans="2:27" x14ac:dyDescent="0.5">
      <c r="M78" s="7"/>
      <c r="N78" s="7"/>
      <c r="O78" s="7"/>
    </row>
    <row r="79" spans="2:27" x14ac:dyDescent="0.5">
      <c r="M79" s="7"/>
      <c r="N79" s="7"/>
      <c r="O79" s="7"/>
    </row>
    <row r="80" spans="2:27" x14ac:dyDescent="0.5">
      <c r="M80" s="7"/>
      <c r="N80" s="7"/>
      <c r="O80" s="7"/>
    </row>
    <row r="81" spans="13:15" x14ac:dyDescent="0.5">
      <c r="M81" s="7"/>
      <c r="N81" s="7"/>
      <c r="O81" s="7"/>
    </row>
    <row r="97" spans="2:22" ht="18.5" x14ac:dyDescent="0.55000000000000004">
      <c r="I97" s="157"/>
    </row>
    <row r="98" spans="2:22" ht="18.5" x14ac:dyDescent="0.55000000000000004">
      <c r="B98" s="157"/>
      <c r="C98" s="157"/>
      <c r="D98" s="157"/>
      <c r="E98" s="157"/>
      <c r="F98" s="157"/>
      <c r="G98" s="157"/>
      <c r="H98" s="157"/>
      <c r="J98" s="157"/>
      <c r="K98" s="157"/>
      <c r="L98" s="157"/>
      <c r="M98" s="157"/>
      <c r="N98" s="157"/>
      <c r="O98" s="157"/>
      <c r="P98" s="157"/>
      <c r="Q98" s="157"/>
      <c r="R98" s="157"/>
      <c r="S98" s="157"/>
      <c r="T98" s="157"/>
      <c r="U98" s="157"/>
      <c r="V98" s="157"/>
    </row>
    <row r="99" spans="2:22" x14ac:dyDescent="0.5">
      <c r="I99" s="10"/>
    </row>
    <row r="100" spans="2:22" x14ac:dyDescent="0.5">
      <c r="B100" s="10"/>
      <c r="C100" s="10"/>
      <c r="D100" s="10"/>
      <c r="E100" s="10"/>
      <c r="F100" s="10"/>
      <c r="G100" s="10"/>
      <c r="H100" s="10"/>
      <c r="J100" s="10"/>
      <c r="K100" s="10"/>
      <c r="L100" s="10"/>
      <c r="P100" s="395"/>
      <c r="Q100" s="395"/>
      <c r="R100" s="395"/>
      <c r="S100" s="395"/>
      <c r="T100" s="395"/>
      <c r="U100" s="395"/>
      <c r="V100" s="395"/>
    </row>
    <row r="101" spans="2:22" x14ac:dyDescent="0.5">
      <c r="I101" s="156"/>
    </row>
    <row r="102" spans="2:22" x14ac:dyDescent="0.5">
      <c r="B102" s="156"/>
      <c r="C102" s="156"/>
      <c r="D102" s="156"/>
      <c r="E102" s="156"/>
      <c r="F102" s="156"/>
      <c r="G102" s="156"/>
      <c r="H102" s="156"/>
      <c r="I102" s="12"/>
      <c r="J102" s="156"/>
      <c r="K102" s="156"/>
      <c r="L102" s="156"/>
      <c r="M102" s="123"/>
      <c r="N102" s="123"/>
      <c r="O102" s="123"/>
      <c r="P102" s="156"/>
      <c r="Q102" s="156"/>
      <c r="R102" s="156"/>
      <c r="S102" s="156"/>
      <c r="T102" s="156"/>
      <c r="U102" s="156"/>
      <c r="V102" s="156"/>
    </row>
    <row r="103" spans="2:22" x14ac:dyDescent="0.5">
      <c r="B103" s="12"/>
      <c r="C103" s="12"/>
      <c r="D103" s="12"/>
      <c r="E103" s="12"/>
      <c r="F103" s="12"/>
      <c r="G103" s="12"/>
      <c r="H103" s="12"/>
      <c r="I103" s="12"/>
      <c r="J103" s="12"/>
      <c r="K103" s="12"/>
      <c r="L103" s="12"/>
      <c r="M103" s="10"/>
      <c r="N103" s="10"/>
      <c r="O103" s="10"/>
      <c r="P103" s="12"/>
      <c r="Q103" s="12"/>
      <c r="R103" s="12"/>
      <c r="S103" s="12"/>
      <c r="T103" s="12"/>
      <c r="U103" s="12"/>
      <c r="V103" s="12"/>
    </row>
    <row r="104" spans="2:22" x14ac:dyDescent="0.5">
      <c r="B104" s="12"/>
      <c r="C104" s="12"/>
      <c r="D104" s="12"/>
      <c r="E104" s="12"/>
      <c r="F104" s="12"/>
      <c r="G104" s="12"/>
      <c r="H104" s="12"/>
      <c r="I104" s="12"/>
      <c r="J104" s="12"/>
      <c r="K104" s="12"/>
      <c r="L104" s="12"/>
      <c r="M104" s="10"/>
      <c r="N104" s="10"/>
      <c r="O104" s="10"/>
      <c r="P104" s="12"/>
      <c r="Q104" s="12"/>
      <c r="R104" s="12"/>
      <c r="S104" s="12"/>
      <c r="T104" s="12"/>
      <c r="U104" s="12"/>
      <c r="V104" s="12"/>
    </row>
    <row r="105" spans="2:22" x14ac:dyDescent="0.5">
      <c r="B105" s="12"/>
      <c r="C105" s="12"/>
      <c r="D105" s="12"/>
      <c r="E105" s="12"/>
      <c r="F105" s="12"/>
      <c r="G105" s="12"/>
      <c r="H105" s="12"/>
      <c r="I105" s="12"/>
      <c r="J105" s="12"/>
      <c r="K105" s="12"/>
      <c r="L105" s="12"/>
      <c r="M105" s="10"/>
      <c r="N105" s="10"/>
      <c r="O105" s="10"/>
      <c r="P105" s="12"/>
      <c r="Q105" s="12"/>
      <c r="R105" s="12"/>
      <c r="S105" s="12"/>
      <c r="T105" s="12"/>
      <c r="U105" s="12"/>
      <c r="V105" s="12"/>
    </row>
    <row r="106" spans="2:22" x14ac:dyDescent="0.5">
      <c r="B106" s="12"/>
      <c r="C106" s="12"/>
      <c r="D106" s="12"/>
      <c r="E106" s="12"/>
      <c r="F106" s="12"/>
      <c r="G106" s="12"/>
      <c r="H106" s="12"/>
      <c r="I106" s="12"/>
      <c r="J106" s="12"/>
      <c r="K106" s="12"/>
      <c r="L106" s="12"/>
      <c r="M106" s="10"/>
      <c r="N106" s="10"/>
      <c r="O106" s="10"/>
      <c r="P106" s="12"/>
      <c r="Q106" s="12"/>
      <c r="R106" s="12"/>
      <c r="S106" s="12"/>
      <c r="T106" s="12"/>
      <c r="U106" s="12"/>
      <c r="V106" s="12"/>
    </row>
    <row r="107" spans="2:22" x14ac:dyDescent="0.5">
      <c r="B107" s="12"/>
      <c r="C107" s="12"/>
      <c r="D107" s="12"/>
      <c r="E107" s="12"/>
      <c r="F107" s="12"/>
      <c r="G107" s="12"/>
      <c r="H107" s="12"/>
      <c r="I107" s="12"/>
      <c r="J107" s="12"/>
      <c r="K107" s="12"/>
      <c r="L107" s="12"/>
      <c r="M107" s="10"/>
      <c r="N107" s="10"/>
      <c r="O107" s="10"/>
      <c r="P107" s="12"/>
      <c r="Q107" s="12"/>
      <c r="R107" s="12"/>
      <c r="S107" s="12"/>
      <c r="T107" s="12"/>
      <c r="U107" s="12"/>
      <c r="V107" s="12"/>
    </row>
    <row r="108" spans="2:22" x14ac:dyDescent="0.5">
      <c r="B108" s="12"/>
      <c r="C108" s="12"/>
      <c r="D108" s="12"/>
      <c r="E108" s="12"/>
      <c r="F108" s="12"/>
      <c r="G108" s="12"/>
      <c r="H108" s="12"/>
      <c r="I108" s="12"/>
      <c r="J108" s="12"/>
      <c r="K108" s="12"/>
      <c r="L108" s="12"/>
      <c r="M108" s="10"/>
      <c r="N108" s="10"/>
      <c r="O108" s="10"/>
      <c r="P108" s="12"/>
      <c r="Q108" s="12"/>
      <c r="R108" s="12"/>
      <c r="S108" s="12"/>
      <c r="T108" s="12"/>
      <c r="U108" s="12"/>
      <c r="V108" s="12"/>
    </row>
    <row r="109" spans="2:22" x14ac:dyDescent="0.5">
      <c r="B109" s="12"/>
      <c r="C109" s="12"/>
      <c r="D109" s="12"/>
      <c r="E109" s="12"/>
      <c r="F109" s="12"/>
      <c r="G109" s="12"/>
      <c r="H109" s="12"/>
      <c r="I109" s="12"/>
      <c r="J109" s="12"/>
      <c r="K109" s="12"/>
      <c r="L109" s="12"/>
      <c r="M109" s="10"/>
      <c r="N109" s="10"/>
      <c r="O109" s="10"/>
      <c r="P109" s="12"/>
      <c r="Q109" s="12"/>
      <c r="R109" s="12"/>
      <c r="S109" s="12"/>
      <c r="T109" s="12"/>
      <c r="U109" s="12"/>
      <c r="V109" s="12"/>
    </row>
    <row r="110" spans="2:22" x14ac:dyDescent="0.5">
      <c r="B110" s="12"/>
      <c r="C110" s="12"/>
      <c r="D110" s="12"/>
      <c r="E110" s="12"/>
      <c r="F110" s="12"/>
      <c r="G110" s="12"/>
      <c r="H110" s="12"/>
      <c r="I110" s="12"/>
      <c r="J110" s="12"/>
      <c r="K110" s="12"/>
      <c r="L110" s="12"/>
      <c r="M110" s="10"/>
      <c r="N110" s="10"/>
      <c r="O110" s="10"/>
      <c r="P110" s="12"/>
      <c r="Q110" s="12"/>
      <c r="R110" s="12"/>
      <c r="S110" s="12"/>
      <c r="T110" s="12"/>
      <c r="U110" s="12"/>
      <c r="V110" s="12"/>
    </row>
    <row r="111" spans="2:22" x14ac:dyDescent="0.5">
      <c r="B111" s="12"/>
      <c r="C111" s="12"/>
      <c r="D111" s="12"/>
      <c r="E111" s="12"/>
      <c r="F111" s="12"/>
      <c r="G111" s="12"/>
      <c r="H111" s="12"/>
      <c r="I111" s="12"/>
      <c r="J111" s="12"/>
      <c r="K111" s="12"/>
      <c r="L111" s="12"/>
      <c r="M111" s="10"/>
      <c r="N111" s="10"/>
      <c r="O111" s="10"/>
      <c r="P111" s="12"/>
      <c r="Q111" s="12"/>
      <c r="R111" s="12"/>
      <c r="S111" s="12"/>
      <c r="T111" s="12"/>
      <c r="U111" s="12"/>
      <c r="V111" s="12"/>
    </row>
    <row r="112" spans="2:22" x14ac:dyDescent="0.5">
      <c r="B112" s="12"/>
      <c r="C112" s="12"/>
      <c r="D112" s="12"/>
      <c r="E112" s="12"/>
      <c r="F112" s="12"/>
      <c r="G112" s="12"/>
      <c r="H112" s="12"/>
      <c r="I112" s="12"/>
      <c r="J112" s="12"/>
      <c r="K112" s="12"/>
      <c r="L112" s="12"/>
      <c r="M112" s="10"/>
      <c r="N112" s="10"/>
      <c r="O112" s="10"/>
      <c r="P112" s="12"/>
      <c r="Q112" s="12"/>
      <c r="R112" s="12"/>
      <c r="S112" s="12"/>
      <c r="T112" s="12"/>
      <c r="U112" s="12"/>
      <c r="V112" s="12"/>
    </row>
    <row r="113" spans="2:22" x14ac:dyDescent="0.5">
      <c r="B113" s="12"/>
      <c r="C113" s="12"/>
      <c r="D113" s="12"/>
      <c r="E113" s="12"/>
      <c r="F113" s="12"/>
      <c r="G113" s="12"/>
      <c r="H113" s="12"/>
      <c r="I113" s="12"/>
      <c r="J113" s="12"/>
      <c r="K113" s="12"/>
      <c r="L113" s="12"/>
      <c r="M113" s="10"/>
      <c r="N113" s="10"/>
      <c r="O113" s="10"/>
      <c r="P113" s="12"/>
      <c r="Q113" s="12"/>
      <c r="R113" s="12"/>
      <c r="S113" s="12"/>
      <c r="T113" s="12"/>
      <c r="U113" s="12"/>
      <c r="V113" s="12"/>
    </row>
    <row r="114" spans="2:22" x14ac:dyDescent="0.5">
      <c r="B114" s="12"/>
      <c r="C114" s="12"/>
      <c r="D114" s="12"/>
      <c r="E114" s="12"/>
      <c r="F114" s="12"/>
      <c r="G114" s="12"/>
      <c r="H114" s="12"/>
      <c r="I114" s="12"/>
      <c r="J114" s="12"/>
      <c r="K114" s="12"/>
      <c r="L114" s="12"/>
      <c r="M114" s="10"/>
      <c r="N114" s="10"/>
      <c r="O114" s="10"/>
      <c r="P114" s="12"/>
      <c r="Q114" s="12"/>
      <c r="R114" s="12"/>
      <c r="S114" s="12"/>
      <c r="T114" s="12"/>
      <c r="U114" s="12"/>
      <c r="V114" s="12"/>
    </row>
    <row r="115" spans="2:22" x14ac:dyDescent="0.5">
      <c r="B115" s="12"/>
      <c r="C115" s="12"/>
      <c r="D115" s="12"/>
      <c r="E115" s="12"/>
      <c r="F115" s="12"/>
      <c r="G115" s="12"/>
      <c r="H115" s="12"/>
      <c r="I115" s="12"/>
      <c r="J115" s="12"/>
      <c r="K115" s="12"/>
      <c r="L115" s="12"/>
      <c r="M115" s="10"/>
      <c r="N115" s="10"/>
      <c r="O115" s="10"/>
      <c r="P115" s="12"/>
      <c r="Q115" s="12"/>
      <c r="R115" s="12"/>
      <c r="S115" s="12"/>
      <c r="T115" s="12"/>
      <c r="U115" s="12"/>
      <c r="V115" s="12"/>
    </row>
    <row r="116" spans="2:22" x14ac:dyDescent="0.5">
      <c r="B116" s="12"/>
      <c r="C116" s="12"/>
      <c r="D116" s="12"/>
      <c r="E116" s="12"/>
      <c r="F116" s="12"/>
      <c r="G116" s="12"/>
      <c r="H116" s="12"/>
      <c r="I116" s="12"/>
      <c r="J116" s="12"/>
      <c r="K116" s="12"/>
      <c r="L116" s="12"/>
      <c r="M116" s="124"/>
      <c r="N116" s="124"/>
      <c r="O116" s="124"/>
      <c r="P116" s="12"/>
      <c r="Q116" s="12"/>
      <c r="R116" s="12"/>
      <c r="S116" s="12"/>
      <c r="T116" s="12"/>
      <c r="U116" s="12"/>
      <c r="V116" s="12"/>
    </row>
    <row r="117" spans="2:22" x14ac:dyDescent="0.5">
      <c r="B117" s="12"/>
      <c r="C117" s="12"/>
      <c r="D117" s="12"/>
      <c r="E117" s="12"/>
      <c r="F117" s="12"/>
      <c r="G117" s="12"/>
      <c r="H117" s="12"/>
      <c r="I117" s="12"/>
      <c r="J117" s="12"/>
      <c r="K117" s="12"/>
      <c r="L117" s="12"/>
      <c r="M117" s="10"/>
      <c r="N117" s="10"/>
      <c r="O117" s="10"/>
      <c r="P117" s="12"/>
      <c r="Q117" s="12"/>
      <c r="R117" s="12"/>
      <c r="S117" s="12"/>
      <c r="T117" s="12"/>
      <c r="U117" s="12"/>
      <c r="V117" s="12"/>
    </row>
    <row r="118" spans="2:22" x14ac:dyDescent="0.5">
      <c r="B118" s="12"/>
      <c r="C118" s="12"/>
      <c r="D118" s="12"/>
      <c r="E118" s="12"/>
      <c r="F118" s="12"/>
      <c r="G118" s="12"/>
      <c r="H118" s="12"/>
      <c r="I118" s="12"/>
      <c r="J118" s="12"/>
      <c r="K118" s="12"/>
      <c r="L118" s="12"/>
      <c r="M118" s="10"/>
      <c r="N118" s="10"/>
      <c r="O118" s="10"/>
      <c r="P118" s="12"/>
      <c r="Q118" s="12"/>
      <c r="R118" s="12"/>
      <c r="S118" s="12"/>
      <c r="T118" s="12"/>
      <c r="U118" s="12"/>
      <c r="V118" s="12"/>
    </row>
    <row r="119" spans="2:22" x14ac:dyDescent="0.5">
      <c r="B119" s="12"/>
      <c r="C119" s="12"/>
      <c r="D119" s="12"/>
      <c r="E119" s="12"/>
      <c r="F119" s="12"/>
      <c r="G119" s="12"/>
      <c r="H119" s="12"/>
      <c r="I119" s="12"/>
      <c r="J119" s="12"/>
      <c r="K119" s="12"/>
      <c r="L119" s="12"/>
      <c r="M119" s="10"/>
      <c r="N119" s="10"/>
      <c r="O119" s="10"/>
      <c r="P119" s="12"/>
      <c r="Q119" s="12"/>
      <c r="R119" s="12"/>
      <c r="S119" s="12"/>
      <c r="T119" s="12"/>
      <c r="U119" s="12"/>
      <c r="V119" s="12"/>
    </row>
    <row r="120" spans="2:22" x14ac:dyDescent="0.5">
      <c r="B120" s="12"/>
      <c r="C120" s="12"/>
      <c r="D120" s="12"/>
      <c r="E120" s="12"/>
      <c r="F120" s="12"/>
      <c r="G120" s="12"/>
      <c r="H120" s="12"/>
      <c r="J120" s="12"/>
      <c r="K120" s="12"/>
      <c r="L120" s="12"/>
      <c r="M120" s="10"/>
      <c r="N120" s="10"/>
      <c r="O120" s="10"/>
      <c r="P120" s="12"/>
      <c r="Q120" s="12"/>
      <c r="R120" s="12"/>
      <c r="S120" s="12"/>
      <c r="T120" s="12"/>
      <c r="U120" s="12"/>
      <c r="V120" s="12"/>
    </row>
  </sheetData>
  <mergeCells count="7">
    <mergeCell ref="P100:V100"/>
    <mergeCell ref="B38:J38"/>
    <mergeCell ref="B2:Y2"/>
    <mergeCell ref="B37:Y37"/>
    <mergeCell ref="P3:Y3"/>
    <mergeCell ref="B3:J3"/>
    <mergeCell ref="P38:Y38"/>
  </mergeCells>
  <phoneticPr fontId="18" type="noConversion"/>
  <printOptions horizontalCentered="1"/>
  <pageMargins left="0.7" right="0.7" top="0.75" bottom="0.75" header="0.3" footer="0.3"/>
  <pageSetup paperSize="9" scale="47" orientation="portrait" r:id="rId1"/>
  <headerFooter scaleWithDoc="0" alignWithMargins="0">
    <oddFooter>&amp;L&amp;"Humnst777 Cn BT,Bold"&amp;12Forecasts for the UK economy&amp;C&amp;"Humnst777 Cn BT,Bold"&amp;12August 2026&amp;R&amp;"Humnst777 Cn BT,Bold"&amp;12 20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75DA53-8CFF-4BC3-A2B9-C81A5AFE4B98}">
  <sheetPr codeName="Sheet48">
    <tabColor rgb="FFFFFF00"/>
    <pageSetUpPr fitToPage="1"/>
  </sheetPr>
  <dimension ref="B1:AW104"/>
  <sheetViews>
    <sheetView zoomScale="70" zoomScaleNormal="70" zoomScalePageLayoutView="50" workbookViewId="0">
      <selection activeCell="AL35" sqref="AL35"/>
    </sheetView>
  </sheetViews>
  <sheetFormatPr defaultColWidth="9" defaultRowHeight="16" x14ac:dyDescent="0.5"/>
  <cols>
    <col min="1" max="1" width="3" style="4" customWidth="1"/>
    <col min="2" max="2" width="9" style="4" customWidth="1"/>
    <col min="3" max="3" width="3" style="4" customWidth="1"/>
    <col min="4" max="4" width="9" style="4" customWidth="1"/>
    <col min="5" max="5" width="3" style="4" customWidth="1"/>
    <col min="6" max="6" width="9" style="4" customWidth="1"/>
    <col min="7" max="7" width="3" style="4" customWidth="1"/>
    <col min="8" max="8" width="9" style="4" customWidth="1"/>
    <col min="9" max="9" width="3" style="4" customWidth="1"/>
    <col min="10" max="10" width="9" style="5" customWidth="1"/>
    <col min="11" max="11" width="8.1796875" style="5" bestFit="1" customWidth="1"/>
    <col min="12" max="12" width="3" style="4" customWidth="1"/>
    <col min="13" max="13" width="37" style="4" customWidth="1"/>
    <col min="14" max="14" width="3.1796875" style="4" customWidth="1"/>
    <col min="15" max="15" width="8.1796875" style="4" bestFit="1" customWidth="1"/>
    <col min="16" max="16" width="9" style="4"/>
    <col min="17" max="17" width="3" style="4" customWidth="1"/>
    <col min="18" max="18" width="9" style="4"/>
    <col min="19" max="19" width="3" style="4" customWidth="1"/>
    <col min="20" max="20" width="9" style="4"/>
    <col min="21" max="21" width="3" style="4" customWidth="1"/>
    <col min="22" max="22" width="9" style="4"/>
    <col min="23" max="23" width="3" style="4" customWidth="1"/>
    <col min="24" max="24" width="9" style="4"/>
    <col min="25" max="25" width="3" style="11" customWidth="1"/>
    <col min="26" max="26" width="9" style="4"/>
    <col min="27" max="27" width="16.1796875" style="4" customWidth="1"/>
    <col min="28" max="16384" width="9" style="4"/>
  </cols>
  <sheetData>
    <row r="1" spans="2:25" ht="21" x14ac:dyDescent="0.5">
      <c r="Y1" s="30"/>
    </row>
    <row r="2" spans="2:25" ht="25.5" customHeight="1" x14ac:dyDescent="0.5">
      <c r="B2" s="379" t="s">
        <v>113</v>
      </c>
      <c r="C2" s="379"/>
      <c r="D2" s="379"/>
      <c r="E2" s="379"/>
      <c r="F2" s="379"/>
      <c r="G2" s="379"/>
      <c r="H2" s="379"/>
      <c r="I2" s="379"/>
      <c r="J2" s="379"/>
      <c r="K2" s="379"/>
      <c r="L2" s="379"/>
      <c r="M2" s="379"/>
      <c r="N2" s="379"/>
      <c r="O2" s="379"/>
      <c r="P2" s="379"/>
      <c r="Q2" s="379"/>
      <c r="R2" s="379"/>
      <c r="S2" s="379"/>
      <c r="T2" s="379"/>
      <c r="U2" s="379"/>
      <c r="V2" s="379"/>
      <c r="W2" s="379"/>
      <c r="X2" s="379"/>
      <c r="Y2" s="30"/>
    </row>
    <row r="3" spans="2:25" x14ac:dyDescent="0.5">
      <c r="B3" s="380" t="s">
        <v>114</v>
      </c>
      <c r="C3" s="381"/>
      <c r="D3" s="381"/>
      <c r="E3" s="381"/>
      <c r="F3" s="381"/>
      <c r="G3" s="381"/>
      <c r="H3" s="381"/>
      <c r="I3" s="381"/>
      <c r="J3" s="381"/>
      <c r="K3" s="144"/>
      <c r="L3" s="144"/>
      <c r="M3" s="143"/>
      <c r="N3" s="143"/>
      <c r="O3" s="143"/>
      <c r="P3" s="381" t="s">
        <v>115</v>
      </c>
      <c r="Q3" s="381"/>
      <c r="R3" s="381"/>
      <c r="S3" s="381"/>
      <c r="T3" s="381"/>
      <c r="U3" s="381"/>
      <c r="V3" s="381"/>
      <c r="W3" s="381"/>
      <c r="X3" s="381"/>
      <c r="Y3" s="382"/>
    </row>
    <row r="4" spans="2:25" x14ac:dyDescent="0.5">
      <c r="B4" s="166"/>
      <c r="C4" s="356"/>
      <c r="D4" s="356"/>
      <c r="E4" s="356"/>
      <c r="F4" s="356"/>
      <c r="G4" s="356"/>
      <c r="H4" s="356"/>
      <c r="I4" s="356"/>
      <c r="J4" s="356"/>
      <c r="K4" s="356"/>
      <c r="L4" s="356"/>
      <c r="M4" s="342"/>
      <c r="N4" s="342"/>
      <c r="O4" s="342"/>
      <c r="P4" s="357"/>
      <c r="Q4" s="357"/>
      <c r="R4" s="357"/>
      <c r="S4" s="357"/>
      <c r="T4" s="356"/>
      <c r="U4" s="356"/>
      <c r="V4" s="356"/>
      <c r="W4" s="356"/>
      <c r="X4" s="356"/>
      <c r="Y4" s="172"/>
    </row>
    <row r="5" spans="2:25" x14ac:dyDescent="0.5">
      <c r="B5" s="277">
        <v>2026</v>
      </c>
      <c r="C5" s="278"/>
      <c r="D5" s="278">
        <v>2027</v>
      </c>
      <c r="E5" s="278"/>
      <c r="F5" s="278">
        <v>2028</v>
      </c>
      <c r="G5" s="278"/>
      <c r="H5" s="278">
        <v>2029</v>
      </c>
      <c r="I5" s="278"/>
      <c r="J5" s="278">
        <v>2030</v>
      </c>
      <c r="K5" s="278"/>
      <c r="L5" s="278"/>
      <c r="M5" s="279"/>
      <c r="N5" s="279"/>
      <c r="O5" s="278"/>
      <c r="P5" s="278">
        <v>2026</v>
      </c>
      <c r="Q5" s="278"/>
      <c r="R5" s="278">
        <v>2027</v>
      </c>
      <c r="S5" s="278"/>
      <c r="T5" s="278">
        <v>2028</v>
      </c>
      <c r="U5" s="278"/>
      <c r="V5" s="278">
        <v>2029</v>
      </c>
      <c r="W5" s="278"/>
      <c r="X5" s="278">
        <v>2030</v>
      </c>
      <c r="Y5" s="280"/>
    </row>
    <row r="6" spans="2:25" x14ac:dyDescent="0.5">
      <c r="B6" s="276"/>
      <c r="C6" s="359"/>
      <c r="D6" s="359"/>
      <c r="E6" s="359"/>
      <c r="F6" s="359"/>
      <c r="G6" s="359"/>
      <c r="H6" s="359"/>
      <c r="I6" s="359"/>
      <c r="J6" s="359"/>
      <c r="K6" s="359"/>
      <c r="L6" s="359"/>
      <c r="M6" s="360" t="s">
        <v>27</v>
      </c>
      <c r="N6" s="360"/>
      <c r="O6" s="356"/>
      <c r="P6" s="356"/>
      <c r="Q6" s="356"/>
      <c r="R6" s="356"/>
      <c r="S6" s="356"/>
      <c r="T6" s="356"/>
      <c r="U6" s="356"/>
      <c r="V6" s="356"/>
      <c r="W6" s="356"/>
      <c r="X6" s="356"/>
      <c r="Y6" s="172"/>
    </row>
    <row r="7" spans="2:25" x14ac:dyDescent="0.5">
      <c r="B7" s="134"/>
      <c r="C7" s="258"/>
      <c r="D7" s="133"/>
      <c r="E7" s="258"/>
      <c r="F7" s="133"/>
      <c r="G7" s="258"/>
      <c r="H7" s="133"/>
      <c r="I7" s="258"/>
      <c r="J7" s="133"/>
      <c r="K7" s="133"/>
      <c r="L7" s="258"/>
      <c r="M7" s="133"/>
      <c r="N7" s="258"/>
      <c r="O7" s="133"/>
      <c r="P7" s="133"/>
      <c r="Q7" s="258"/>
      <c r="R7" s="133"/>
      <c r="S7" s="258"/>
      <c r="T7" s="133"/>
      <c r="U7" s="258"/>
      <c r="V7" s="133"/>
      <c r="W7" s="258"/>
      <c r="X7" s="133"/>
      <c r="Y7" s="171"/>
    </row>
    <row r="8" spans="2:25" x14ac:dyDescent="0.5">
      <c r="B8" s="131">
        <v>5.0899843843914887</v>
      </c>
      <c r="C8" s="9"/>
      <c r="D8" s="47">
        <v>5.4574259486758487</v>
      </c>
      <c r="E8" s="9"/>
      <c r="F8" s="47">
        <v>5.0999999999999996</v>
      </c>
      <c r="G8" s="9"/>
      <c r="H8" s="47">
        <v>4.9000000000000004</v>
      </c>
      <c r="I8" s="9"/>
      <c r="J8" s="47">
        <v>4.7</v>
      </c>
      <c r="K8" s="47" t="s">
        <v>31</v>
      </c>
      <c r="L8" s="90" t="s">
        <v>32</v>
      </c>
      <c r="M8" s="122" t="s">
        <v>39</v>
      </c>
      <c r="N8" s="90" t="s">
        <v>32</v>
      </c>
      <c r="O8" s="47" t="s">
        <v>31</v>
      </c>
      <c r="P8" s="47">
        <v>5.4392592255212691</v>
      </c>
      <c r="Q8" s="9"/>
      <c r="R8" s="47">
        <v>5.3068650229280774</v>
      </c>
      <c r="S8" s="9"/>
      <c r="T8" s="47" t="s">
        <v>34</v>
      </c>
      <c r="U8" s="9"/>
      <c r="V8" s="47" t="s">
        <v>34</v>
      </c>
      <c r="W8" s="9"/>
      <c r="X8" s="47" t="s">
        <v>34</v>
      </c>
      <c r="Y8" s="170"/>
    </row>
    <row r="9" spans="2:25" x14ac:dyDescent="0.5">
      <c r="B9" s="131">
        <v>5.2</v>
      </c>
      <c r="C9" s="9"/>
      <c r="D9" s="47">
        <v>5.2</v>
      </c>
      <c r="E9" s="9"/>
      <c r="F9" s="47">
        <v>4.8</v>
      </c>
      <c r="G9" s="9"/>
      <c r="H9" s="47">
        <v>4.7</v>
      </c>
      <c r="I9" s="9"/>
      <c r="J9" s="47">
        <v>4.7</v>
      </c>
      <c r="K9" s="27" t="s">
        <v>31</v>
      </c>
      <c r="L9" s="90" t="s">
        <v>32</v>
      </c>
      <c r="M9" s="122" t="s">
        <v>41</v>
      </c>
      <c r="N9" s="90" t="s">
        <v>32</v>
      </c>
      <c r="O9" s="27" t="s">
        <v>31</v>
      </c>
      <c r="P9" s="47">
        <v>5.3</v>
      </c>
      <c r="Q9" s="9"/>
      <c r="R9" s="47">
        <v>5.0999999999999996</v>
      </c>
      <c r="S9" s="9"/>
      <c r="T9" s="47">
        <v>4.8</v>
      </c>
      <c r="U9" s="9"/>
      <c r="V9" s="47">
        <v>4.7</v>
      </c>
      <c r="W9" s="9"/>
      <c r="X9" s="47">
        <v>4.7</v>
      </c>
      <c r="Y9" s="135"/>
    </row>
    <row r="10" spans="2:25" x14ac:dyDescent="0.5">
      <c r="B10" s="131">
        <v>5.3</v>
      </c>
      <c r="C10" s="9"/>
      <c r="D10" s="47">
        <v>5.4</v>
      </c>
      <c r="E10" s="9"/>
      <c r="F10" s="47" t="s">
        <v>34</v>
      </c>
      <c r="G10" s="9"/>
      <c r="H10" s="47" t="s">
        <v>34</v>
      </c>
      <c r="I10" s="9"/>
      <c r="J10" s="47" t="s">
        <v>34</v>
      </c>
      <c r="K10" s="47" t="s">
        <v>59</v>
      </c>
      <c r="L10" s="98"/>
      <c r="M10" s="122" t="s">
        <v>42</v>
      </c>
      <c r="N10" s="90"/>
      <c r="O10" s="47" t="s">
        <v>59</v>
      </c>
      <c r="P10" s="47">
        <v>5.4</v>
      </c>
      <c r="Q10" s="90"/>
      <c r="R10" s="47">
        <v>5.4</v>
      </c>
      <c r="S10" s="90"/>
      <c r="T10" s="47" t="s">
        <v>34</v>
      </c>
      <c r="U10" s="90"/>
      <c r="V10" s="47" t="s">
        <v>34</v>
      </c>
      <c r="W10" s="90"/>
      <c r="X10" s="47" t="s">
        <v>34</v>
      </c>
      <c r="Y10" s="135"/>
    </row>
    <row r="11" spans="2:25" x14ac:dyDescent="0.5">
      <c r="B11" s="296">
        <v>5.3</v>
      </c>
      <c r="C11" s="364"/>
      <c r="D11" s="364">
        <v>5.3</v>
      </c>
      <c r="E11" s="9"/>
      <c r="F11" s="47">
        <v>5.0999999999999996</v>
      </c>
      <c r="G11" s="9"/>
      <c r="H11" s="47" t="s">
        <v>34</v>
      </c>
      <c r="I11" s="9"/>
      <c r="J11" s="47" t="s">
        <v>34</v>
      </c>
      <c r="K11" s="47" t="s">
        <v>59</v>
      </c>
      <c r="L11" s="98"/>
      <c r="M11" s="347" t="s">
        <v>45</v>
      </c>
      <c r="N11" s="90"/>
      <c r="O11" s="47" t="s">
        <v>59</v>
      </c>
      <c r="P11" s="47">
        <v>5.4</v>
      </c>
      <c r="Q11" s="9"/>
      <c r="R11" s="47">
        <v>5.2</v>
      </c>
      <c r="S11" s="9"/>
      <c r="T11" s="47">
        <v>5.0999999999999996</v>
      </c>
      <c r="U11" s="9"/>
      <c r="V11" s="47" t="s">
        <v>34</v>
      </c>
      <c r="W11" s="9"/>
      <c r="X11" s="47" t="s">
        <v>34</v>
      </c>
      <c r="Y11" s="170"/>
    </row>
    <row r="12" spans="2:25" x14ac:dyDescent="0.5">
      <c r="B12" s="131">
        <v>5.05</v>
      </c>
      <c r="C12" s="9"/>
      <c r="D12" s="47">
        <v>4.875</v>
      </c>
      <c r="E12" s="9"/>
      <c r="F12" s="47" t="s">
        <v>34</v>
      </c>
      <c r="G12" s="9"/>
      <c r="H12" s="47" t="s">
        <v>34</v>
      </c>
      <c r="I12" s="9"/>
      <c r="J12" s="47" t="s">
        <v>34</v>
      </c>
      <c r="K12" s="47" t="s">
        <v>59</v>
      </c>
      <c r="L12" s="98"/>
      <c r="M12" s="122" t="s">
        <v>46</v>
      </c>
      <c r="N12" s="90"/>
      <c r="O12" s="47" t="s">
        <v>59</v>
      </c>
      <c r="P12" s="47">
        <v>5</v>
      </c>
      <c r="Q12" s="9"/>
      <c r="R12" s="47">
        <v>4.8</v>
      </c>
      <c r="S12" s="9"/>
      <c r="T12" s="47" t="s">
        <v>34</v>
      </c>
      <c r="U12" s="9"/>
      <c r="V12" s="47" t="s">
        <v>34</v>
      </c>
      <c r="W12" s="9"/>
      <c r="X12" s="47" t="s">
        <v>34</v>
      </c>
      <c r="Y12" s="170"/>
    </row>
    <row r="13" spans="2:25" x14ac:dyDescent="0.5">
      <c r="B13" s="131">
        <v>5</v>
      </c>
      <c r="C13" s="9"/>
      <c r="D13" s="47">
        <v>5</v>
      </c>
      <c r="E13" s="9"/>
      <c r="F13" s="47" t="s">
        <v>34</v>
      </c>
      <c r="G13" s="9"/>
      <c r="H13" s="47" t="s">
        <v>34</v>
      </c>
      <c r="I13" s="9"/>
      <c r="J13" s="47" t="s">
        <v>34</v>
      </c>
      <c r="K13" s="47" t="s">
        <v>101</v>
      </c>
      <c r="L13" s="98"/>
      <c r="M13" s="122" t="s">
        <v>47</v>
      </c>
      <c r="N13" s="90"/>
      <c r="O13" s="47" t="s">
        <v>101</v>
      </c>
      <c r="P13" s="47">
        <v>5.0999999999999996</v>
      </c>
      <c r="Q13" s="9"/>
      <c r="R13" s="47">
        <v>5</v>
      </c>
      <c r="S13" s="9"/>
      <c r="T13" s="47" t="s">
        <v>34</v>
      </c>
      <c r="U13" s="9"/>
      <c r="V13" s="47" t="s">
        <v>34</v>
      </c>
      <c r="W13" s="9"/>
      <c r="X13" s="47" t="s">
        <v>34</v>
      </c>
      <c r="Y13" s="170"/>
    </row>
    <row r="14" spans="2:25" x14ac:dyDescent="0.5">
      <c r="B14" s="131" t="s">
        <v>34</v>
      </c>
      <c r="C14" s="9"/>
      <c r="D14" s="47" t="s">
        <v>34</v>
      </c>
      <c r="E14" s="9"/>
      <c r="F14" s="47" t="s">
        <v>34</v>
      </c>
      <c r="G14" s="9"/>
      <c r="H14" s="47" t="s">
        <v>34</v>
      </c>
      <c r="I14" s="9"/>
      <c r="J14" s="47" t="s">
        <v>34</v>
      </c>
      <c r="K14" s="47" t="s">
        <v>31</v>
      </c>
      <c r="L14" s="98" t="s">
        <v>32</v>
      </c>
      <c r="M14" s="122" t="s">
        <v>40</v>
      </c>
      <c r="N14" s="90" t="s">
        <v>32</v>
      </c>
      <c r="O14" s="47" t="s">
        <v>31</v>
      </c>
      <c r="P14" s="47" t="s">
        <v>34</v>
      </c>
      <c r="Q14" s="9"/>
      <c r="R14" s="47" t="s">
        <v>34</v>
      </c>
      <c r="S14" s="9"/>
      <c r="T14" s="47" t="s">
        <v>34</v>
      </c>
      <c r="U14" s="9"/>
      <c r="V14" s="47" t="s">
        <v>34</v>
      </c>
      <c r="W14" s="9"/>
      <c r="X14" s="47" t="s">
        <v>34</v>
      </c>
      <c r="Y14" s="170"/>
    </row>
    <row r="15" spans="2:25" x14ac:dyDescent="0.5">
      <c r="B15" s="131">
        <v>5.2249999999999996</v>
      </c>
      <c r="C15" s="90"/>
      <c r="D15" s="47">
        <v>5.0999999999999996</v>
      </c>
      <c r="E15" s="90"/>
      <c r="F15" s="47" t="s">
        <v>34</v>
      </c>
      <c r="G15" s="90"/>
      <c r="H15" s="47" t="s">
        <v>34</v>
      </c>
      <c r="I15" s="90"/>
      <c r="J15" s="47" t="s">
        <v>34</v>
      </c>
      <c r="K15" s="47" t="s">
        <v>31</v>
      </c>
      <c r="L15" s="98" t="s">
        <v>32</v>
      </c>
      <c r="M15" s="122" t="s">
        <v>49</v>
      </c>
      <c r="N15" s="90" t="s">
        <v>32</v>
      </c>
      <c r="O15" s="47" t="s">
        <v>31</v>
      </c>
      <c r="P15" s="47">
        <v>5.4</v>
      </c>
      <c r="Q15" s="90"/>
      <c r="R15" s="47">
        <v>4.9000000000000004</v>
      </c>
      <c r="S15" s="90"/>
      <c r="T15" s="47" t="s">
        <v>34</v>
      </c>
      <c r="U15" s="90"/>
      <c r="V15" s="47" t="s">
        <v>34</v>
      </c>
      <c r="W15" s="90"/>
      <c r="X15" s="47" t="s">
        <v>34</v>
      </c>
      <c r="Y15" s="170"/>
    </row>
    <row r="16" spans="2:25" x14ac:dyDescent="0.5">
      <c r="B16" s="131"/>
      <c r="C16" s="90"/>
      <c r="D16" s="47"/>
      <c r="E16" s="90"/>
      <c r="F16" s="47"/>
      <c r="G16" s="90"/>
      <c r="H16" s="47"/>
      <c r="I16" s="90"/>
      <c r="J16" s="47"/>
      <c r="K16" s="47"/>
      <c r="L16" s="98"/>
      <c r="M16" s="47"/>
      <c r="N16" s="90"/>
      <c r="O16" s="47"/>
      <c r="P16" s="47"/>
      <c r="Q16" s="90"/>
      <c r="R16" s="47"/>
      <c r="S16" s="90"/>
      <c r="T16" s="47"/>
      <c r="U16" s="90"/>
      <c r="V16" s="47"/>
      <c r="W16" s="90"/>
      <c r="X16" s="47"/>
      <c r="Y16" s="170"/>
    </row>
    <row r="17" spans="2:32" x14ac:dyDescent="0.5">
      <c r="B17" s="259" t="s">
        <v>33</v>
      </c>
      <c r="C17" s="136"/>
      <c r="D17" s="136" t="s">
        <v>33</v>
      </c>
      <c r="E17" s="136"/>
      <c r="F17" s="136"/>
      <c r="G17" s="136"/>
      <c r="H17" s="136"/>
      <c r="I17" s="136"/>
      <c r="J17" s="136"/>
      <c r="K17" s="136"/>
      <c r="L17" s="136"/>
      <c r="M17" s="136" t="s">
        <v>50</v>
      </c>
      <c r="N17" s="136"/>
      <c r="O17" s="136"/>
      <c r="P17" s="136"/>
      <c r="Q17" s="136"/>
      <c r="R17" s="136"/>
      <c r="S17" s="136"/>
      <c r="T17" s="136"/>
      <c r="U17" s="136"/>
      <c r="V17" s="136"/>
      <c r="W17" s="136"/>
      <c r="X17" s="136"/>
      <c r="Y17" s="298"/>
    </row>
    <row r="18" spans="2:32" x14ac:dyDescent="0.5">
      <c r="B18" s="134"/>
      <c r="C18" s="258"/>
      <c r="D18" s="133"/>
      <c r="E18" s="258"/>
      <c r="F18" s="133"/>
      <c r="G18" s="258"/>
      <c r="H18" s="133"/>
      <c r="I18" s="258"/>
      <c r="J18" s="133"/>
      <c r="K18" s="133"/>
      <c r="L18" s="258"/>
      <c r="M18" s="133"/>
      <c r="N18" s="258"/>
      <c r="O18" s="133"/>
      <c r="P18" s="133"/>
      <c r="Q18" s="258"/>
      <c r="R18" s="133"/>
      <c r="S18" s="258"/>
      <c r="T18" s="133"/>
      <c r="U18" s="258"/>
      <c r="V18" s="133"/>
      <c r="W18" s="258"/>
      <c r="X18" s="133"/>
      <c r="Y18" s="171"/>
    </row>
    <row r="19" spans="2:32" x14ac:dyDescent="0.5">
      <c r="B19" s="131">
        <v>5.0999999999999996</v>
      </c>
      <c r="C19" s="9"/>
      <c r="D19" s="47">
        <v>5.3</v>
      </c>
      <c r="E19" s="9"/>
      <c r="F19" s="47">
        <v>5.6</v>
      </c>
      <c r="G19" s="9"/>
      <c r="H19" s="47">
        <v>6</v>
      </c>
      <c r="I19" s="9"/>
      <c r="J19" s="47">
        <v>6.3</v>
      </c>
      <c r="K19" s="47" t="s">
        <v>31</v>
      </c>
      <c r="L19" s="90" t="s">
        <v>32</v>
      </c>
      <c r="M19" s="122" t="s">
        <v>52</v>
      </c>
      <c r="N19" s="90" t="s">
        <v>32</v>
      </c>
      <c r="O19" s="47" t="s">
        <v>31</v>
      </c>
      <c r="P19" s="47">
        <v>5.2</v>
      </c>
      <c r="Q19" s="9"/>
      <c r="R19" s="47">
        <v>5.4</v>
      </c>
      <c r="S19" s="9"/>
      <c r="T19" s="47">
        <v>5.7</v>
      </c>
      <c r="U19" s="9"/>
      <c r="V19" s="47">
        <v>6.1</v>
      </c>
      <c r="W19" s="9"/>
      <c r="X19" s="47">
        <v>6.4</v>
      </c>
      <c r="Y19" s="170"/>
    </row>
    <row r="20" spans="2:32" x14ac:dyDescent="0.5">
      <c r="B20" s="131">
        <v>5.0999999999999996</v>
      </c>
      <c r="C20" s="9"/>
      <c r="D20" s="47">
        <v>4.8</v>
      </c>
      <c r="E20" s="9"/>
      <c r="F20" s="47" t="s">
        <v>34</v>
      </c>
      <c r="G20" s="9"/>
      <c r="H20" s="47" t="s">
        <v>34</v>
      </c>
      <c r="I20" s="9"/>
      <c r="J20" s="47" t="s">
        <v>34</v>
      </c>
      <c r="K20" s="47" t="s">
        <v>59</v>
      </c>
      <c r="L20" s="90"/>
      <c r="M20" s="27" t="s">
        <v>51</v>
      </c>
      <c r="N20" s="90"/>
      <c r="O20" s="47" t="s">
        <v>59</v>
      </c>
      <c r="P20" s="47" t="s">
        <v>34</v>
      </c>
      <c r="Q20" s="9"/>
      <c r="R20" s="47" t="s">
        <v>34</v>
      </c>
      <c r="S20" s="9"/>
      <c r="T20" s="47" t="s">
        <v>34</v>
      </c>
      <c r="U20" s="9"/>
      <c r="V20" s="47" t="s">
        <v>34</v>
      </c>
      <c r="W20" s="9"/>
      <c r="X20" s="47" t="s">
        <v>34</v>
      </c>
      <c r="Y20" s="170"/>
    </row>
    <row r="21" spans="2:32" x14ac:dyDescent="0.5">
      <c r="B21" s="296">
        <v>5.0285236336583266</v>
      </c>
      <c r="C21" s="364"/>
      <c r="D21" s="364">
        <v>4.8853574363497847</v>
      </c>
      <c r="E21" s="364"/>
      <c r="F21" s="364">
        <v>4.8068223331003965</v>
      </c>
      <c r="G21" s="365"/>
      <c r="H21" s="364">
        <v>4.663454632358766</v>
      </c>
      <c r="I21" s="365"/>
      <c r="J21" s="364">
        <v>4.5631744959416505</v>
      </c>
      <c r="K21" s="47" t="s">
        <v>31</v>
      </c>
      <c r="L21" s="90" t="s">
        <v>32</v>
      </c>
      <c r="M21" s="122" t="s">
        <v>54</v>
      </c>
      <c r="N21" s="90" t="s">
        <v>32</v>
      </c>
      <c r="O21" s="47" t="s">
        <v>31</v>
      </c>
      <c r="P21" s="47">
        <v>5.2</v>
      </c>
      <c r="Q21" s="9"/>
      <c r="R21" s="47">
        <v>5.0427144073309966</v>
      </c>
      <c r="S21" s="9"/>
      <c r="T21" s="47">
        <v>4.840517437297791</v>
      </c>
      <c r="U21" s="9"/>
      <c r="V21" s="47">
        <v>4.7586483794212162</v>
      </c>
      <c r="W21" s="9"/>
      <c r="X21" s="47">
        <v>4.6064448913938989</v>
      </c>
      <c r="Y21" s="170"/>
    </row>
    <row r="22" spans="2:32" x14ac:dyDescent="0.5">
      <c r="B22" s="131">
        <v>5.0999999999999996</v>
      </c>
      <c r="C22" s="9"/>
      <c r="D22" s="47">
        <v>5.3</v>
      </c>
      <c r="E22" s="9"/>
      <c r="F22" s="47">
        <v>5.0999999999999996</v>
      </c>
      <c r="G22" s="9"/>
      <c r="H22" s="47">
        <v>4.7</v>
      </c>
      <c r="I22" s="9"/>
      <c r="J22" s="47">
        <v>4.4000000000000004</v>
      </c>
      <c r="K22" s="47" t="s">
        <v>31</v>
      </c>
      <c r="L22" s="90" t="s">
        <v>32</v>
      </c>
      <c r="M22" s="358" t="s">
        <v>55</v>
      </c>
      <c r="N22" s="90" t="s">
        <v>32</v>
      </c>
      <c r="O22" s="47" t="s">
        <v>31</v>
      </c>
      <c r="P22" s="47">
        <v>5.2699999809265101</v>
      </c>
      <c r="Q22" s="90"/>
      <c r="R22" s="47">
        <v>5.3091273307800204</v>
      </c>
      <c r="S22" s="90"/>
      <c r="T22" s="47">
        <v>4.99019432067871</v>
      </c>
      <c r="U22" s="90"/>
      <c r="V22" s="47">
        <v>4.5929741859436</v>
      </c>
      <c r="W22" s="90"/>
      <c r="X22" s="47">
        <v>4.3012752532958896</v>
      </c>
      <c r="Y22" s="170"/>
    </row>
    <row r="23" spans="2:32" x14ac:dyDescent="0.5">
      <c r="B23" s="131">
        <v>5.0999999999999996</v>
      </c>
      <c r="C23" s="90"/>
      <c r="D23" s="47">
        <v>4.7</v>
      </c>
      <c r="F23" s="47">
        <v>4.7</v>
      </c>
      <c r="H23" s="47">
        <v>4.7</v>
      </c>
      <c r="J23" s="47">
        <v>4.7</v>
      </c>
      <c r="K23" s="47" t="s">
        <v>59</v>
      </c>
      <c r="L23" s="90"/>
      <c r="M23" s="358" t="s">
        <v>58</v>
      </c>
      <c r="N23" s="90"/>
      <c r="O23" s="47" t="s">
        <v>59</v>
      </c>
      <c r="P23" s="131">
        <v>4.9000000000000004</v>
      </c>
      <c r="Q23" s="90"/>
      <c r="R23" s="47">
        <v>4.7</v>
      </c>
      <c r="T23" s="47">
        <v>4.7</v>
      </c>
      <c r="V23" s="47">
        <v>4.7</v>
      </c>
      <c r="X23" s="47">
        <v>4.7</v>
      </c>
      <c r="Y23" s="170"/>
    </row>
    <row r="24" spans="2:32" x14ac:dyDescent="0.5">
      <c r="B24" s="131">
        <v>5.1147</v>
      </c>
      <c r="C24" s="9"/>
      <c r="D24" s="47">
        <v>5.1940999999999997</v>
      </c>
      <c r="E24" s="9"/>
      <c r="F24" s="47">
        <v>5.0533999999999999</v>
      </c>
      <c r="G24" s="9"/>
      <c r="H24" s="47">
        <v>4.9991000000000003</v>
      </c>
      <c r="I24" s="9"/>
      <c r="J24" s="47">
        <v>4.9989999999999997</v>
      </c>
      <c r="K24" s="47" t="s">
        <v>31</v>
      </c>
      <c r="L24" s="90" t="s">
        <v>32</v>
      </c>
      <c r="M24" s="122" t="s">
        <v>61</v>
      </c>
      <c r="N24" s="90" t="s">
        <v>32</v>
      </c>
      <c r="O24" s="47" t="s">
        <v>31</v>
      </c>
      <c r="P24" s="47">
        <v>5.2569999999999997</v>
      </c>
      <c r="Q24" s="90"/>
      <c r="R24" s="47">
        <v>5.1292999999999997</v>
      </c>
      <c r="S24" s="90"/>
      <c r="T24" s="47">
        <v>5.0209000000000001</v>
      </c>
      <c r="U24" s="90"/>
      <c r="V24" s="47">
        <v>4.9989999999999997</v>
      </c>
      <c r="W24" s="90"/>
      <c r="X24" s="47">
        <v>4.9988999999999999</v>
      </c>
      <c r="Y24" s="170"/>
    </row>
    <row r="25" spans="2:32" x14ac:dyDescent="0.5">
      <c r="B25" s="131">
        <v>5.3023150000000001</v>
      </c>
      <c r="C25" s="9"/>
      <c r="D25" s="47">
        <v>5.477201</v>
      </c>
      <c r="E25" s="9"/>
      <c r="F25" s="47">
        <v>5.0442030000000004</v>
      </c>
      <c r="G25" s="9"/>
      <c r="H25" s="47">
        <v>4.650531</v>
      </c>
      <c r="I25" s="9"/>
      <c r="J25" s="47">
        <v>4.4864350000000002</v>
      </c>
      <c r="K25" s="47" t="s">
        <v>103</v>
      </c>
      <c r="L25" s="90"/>
      <c r="M25" s="122" t="s">
        <v>62</v>
      </c>
      <c r="N25" s="90"/>
      <c r="O25" s="47" t="s">
        <v>103</v>
      </c>
      <c r="P25" s="47">
        <v>5.6015069999999998</v>
      </c>
      <c r="Q25" s="9"/>
      <c r="R25" s="47">
        <v>5.3678619999999997</v>
      </c>
      <c r="S25" s="9"/>
      <c r="T25" s="47">
        <v>4.8492050000000004</v>
      </c>
      <c r="U25" s="9"/>
      <c r="V25" s="47">
        <v>4.5777999999999999</v>
      </c>
      <c r="W25" s="9"/>
      <c r="X25" s="47">
        <v>4.4371910000000003</v>
      </c>
      <c r="Y25" s="170"/>
    </row>
    <row r="26" spans="2:32" x14ac:dyDescent="0.5">
      <c r="B26" s="339">
        <v>5.6</v>
      </c>
      <c r="C26" s="47"/>
      <c r="D26" s="346">
        <v>5.3</v>
      </c>
      <c r="E26" s="47"/>
      <c r="F26" s="346">
        <v>4.8</v>
      </c>
      <c r="G26" s="47"/>
      <c r="H26" s="346">
        <v>4.5</v>
      </c>
      <c r="I26" s="47"/>
      <c r="J26" s="346">
        <v>4.5</v>
      </c>
      <c r="K26" s="349" t="s">
        <v>82</v>
      </c>
      <c r="L26" s="90"/>
      <c r="M26" s="122" t="s">
        <v>65</v>
      </c>
      <c r="N26" s="90"/>
      <c r="O26" s="349" t="s">
        <v>82</v>
      </c>
      <c r="P26" s="47" t="s">
        <v>34</v>
      </c>
      <c r="Q26" s="47"/>
      <c r="R26" s="47" t="s">
        <v>34</v>
      </c>
      <c r="T26" s="47" t="s">
        <v>34</v>
      </c>
      <c r="V26" s="47" t="s">
        <v>34</v>
      </c>
      <c r="X26" s="47" t="s">
        <v>34</v>
      </c>
      <c r="Y26" s="170"/>
    </row>
    <row r="27" spans="2:32" x14ac:dyDescent="0.5">
      <c r="B27" s="131"/>
      <c r="C27" s="90"/>
      <c r="D27" s="47"/>
      <c r="E27" s="90"/>
      <c r="F27" s="47"/>
      <c r="G27" s="90"/>
      <c r="H27" s="47"/>
      <c r="I27" s="90"/>
      <c r="J27" s="47"/>
      <c r="K27" s="47"/>
      <c r="L27" s="90"/>
      <c r="M27" s="122"/>
      <c r="N27" s="90"/>
      <c r="O27" s="47"/>
      <c r="P27" s="47"/>
      <c r="Q27" s="90"/>
      <c r="R27" s="47"/>
      <c r="S27" s="90"/>
      <c r="T27" s="47"/>
      <c r="U27" s="90"/>
      <c r="V27" s="47"/>
      <c r="W27" s="90"/>
      <c r="X27" s="47"/>
      <c r="Y27" s="170"/>
    </row>
    <row r="28" spans="2:32" x14ac:dyDescent="0.5">
      <c r="B28" s="134">
        <v>5.1436087870035578</v>
      </c>
      <c r="C28" s="133"/>
      <c r="D28" s="133">
        <v>5.1420774560732587</v>
      </c>
      <c r="E28" s="133"/>
      <c r="F28" s="133">
        <v>5.0338250370111561</v>
      </c>
      <c r="G28" s="133"/>
      <c r="H28" s="133">
        <v>4.9141357040448463</v>
      </c>
      <c r="I28" s="133"/>
      <c r="J28" s="133">
        <v>4.8560761869927065</v>
      </c>
      <c r="K28" s="133"/>
      <c r="L28" s="133"/>
      <c r="M28" s="133" t="s">
        <v>104</v>
      </c>
      <c r="N28" s="133"/>
      <c r="O28" s="133"/>
      <c r="P28" s="133">
        <v>5.2667512466498287</v>
      </c>
      <c r="Q28" s="133"/>
      <c r="R28" s="133">
        <v>5.1273745200799308</v>
      </c>
      <c r="S28" s="133"/>
      <c r="T28" s="133">
        <v>5.0001020947470627</v>
      </c>
      <c r="U28" s="133"/>
      <c r="V28" s="133">
        <v>4.9183460807664012</v>
      </c>
      <c r="W28" s="133"/>
      <c r="X28" s="133">
        <v>4.8776873063842556</v>
      </c>
      <c r="Y28" s="85"/>
    </row>
    <row r="29" spans="2:32" x14ac:dyDescent="0.5">
      <c r="B29" s="131">
        <v>5.1226011454356879</v>
      </c>
      <c r="C29" s="47"/>
      <c r="D29" s="47">
        <v>5.2052690550036624</v>
      </c>
      <c r="E29" s="47"/>
      <c r="F29" s="47">
        <v>5.0767037221833995</v>
      </c>
      <c r="G29" s="47"/>
      <c r="H29" s="47">
        <v>4.9937591053931278</v>
      </c>
      <c r="I29" s="47"/>
      <c r="J29" s="47">
        <v>4.9436957493236084</v>
      </c>
      <c r="K29" s="47"/>
      <c r="L29" s="47"/>
      <c r="M29" s="47" t="s">
        <v>105</v>
      </c>
      <c r="N29" s="47"/>
      <c r="O29" s="47"/>
      <c r="P29" s="47">
        <v>5.2951798866353972</v>
      </c>
      <c r="Q29" s="47"/>
      <c r="R29" s="47">
        <v>5.1697152515770144</v>
      </c>
      <c r="S29" s="47"/>
      <c r="T29" s="47">
        <v>5.0703223515953004</v>
      </c>
      <c r="U29" s="47"/>
      <c r="V29" s="47">
        <v>5.0301245130729626</v>
      </c>
      <c r="W29" s="47"/>
      <c r="X29" s="47">
        <v>5.0013240289379581</v>
      </c>
      <c r="Y29" s="61"/>
      <c r="AA29" s="371"/>
    </row>
    <row r="30" spans="2:32" x14ac:dyDescent="0.5">
      <c r="B30" s="134"/>
      <c r="C30" s="133"/>
      <c r="D30" s="133"/>
      <c r="E30" s="133"/>
      <c r="F30" s="133"/>
      <c r="G30" s="133"/>
      <c r="H30" s="133"/>
      <c r="I30" s="133"/>
      <c r="J30" s="133"/>
      <c r="K30" s="133"/>
      <c r="L30" s="133"/>
      <c r="M30" s="133"/>
      <c r="N30" s="133"/>
      <c r="O30" s="133"/>
      <c r="P30" s="133"/>
      <c r="Q30" s="133"/>
      <c r="R30" s="133"/>
      <c r="S30" s="133"/>
      <c r="T30" s="133"/>
      <c r="U30" s="133"/>
      <c r="V30" s="133"/>
      <c r="W30" s="133"/>
      <c r="X30" s="133"/>
      <c r="Y30" s="171"/>
      <c r="AA30" s="1"/>
      <c r="AB30" s="9"/>
      <c r="AC30" s="9"/>
      <c r="AD30" s="9"/>
      <c r="AE30" s="9"/>
      <c r="AF30" s="9"/>
    </row>
    <row r="31" spans="2:32" x14ac:dyDescent="0.5">
      <c r="B31" s="131">
        <v>5.6</v>
      </c>
      <c r="C31" s="47"/>
      <c r="D31" s="47">
        <v>5.477201</v>
      </c>
      <c r="E31" s="47"/>
      <c r="F31" s="47">
        <v>5.6</v>
      </c>
      <c r="G31" s="47"/>
      <c r="H31" s="47">
        <v>6</v>
      </c>
      <c r="I31" s="47"/>
      <c r="J31" s="47">
        <v>6.3</v>
      </c>
      <c r="K31" s="47"/>
      <c r="L31" s="47"/>
      <c r="M31" s="47" t="s">
        <v>12</v>
      </c>
      <c r="N31" s="47"/>
      <c r="O31" s="47"/>
      <c r="P31" s="47">
        <v>5.6015069999999998</v>
      </c>
      <c r="Q31" s="47"/>
      <c r="R31" s="47">
        <v>5.4</v>
      </c>
      <c r="S31" s="47"/>
      <c r="T31" s="47">
        <v>5.7</v>
      </c>
      <c r="U31" s="47"/>
      <c r="V31" s="47">
        <v>6.1</v>
      </c>
      <c r="W31" s="47"/>
      <c r="X31" s="47">
        <v>6.4</v>
      </c>
      <c r="Y31" s="170"/>
    </row>
    <row r="32" spans="2:32" x14ac:dyDescent="0.5">
      <c r="B32" s="131">
        <v>5</v>
      </c>
      <c r="C32" s="47"/>
      <c r="D32" s="47">
        <v>4.7</v>
      </c>
      <c r="E32" s="47"/>
      <c r="F32" s="47">
        <v>4.7</v>
      </c>
      <c r="G32" s="47"/>
      <c r="H32" s="47">
        <v>4.5</v>
      </c>
      <c r="I32" s="47"/>
      <c r="J32" s="47">
        <v>4.4000000000000004</v>
      </c>
      <c r="K32" s="47"/>
      <c r="L32" s="47"/>
      <c r="M32" s="47" t="s">
        <v>11</v>
      </c>
      <c r="N32" s="47"/>
      <c r="O32" s="47"/>
      <c r="P32" s="47">
        <v>4.9000000000000004</v>
      </c>
      <c r="Q32" s="47"/>
      <c r="R32" s="47">
        <v>4.7</v>
      </c>
      <c r="S32" s="47"/>
      <c r="T32" s="47">
        <v>4.7</v>
      </c>
      <c r="U32" s="47"/>
      <c r="V32" s="47">
        <v>4.5777999999999999</v>
      </c>
      <c r="W32" s="47"/>
      <c r="X32" s="47">
        <v>4.3012752532958896</v>
      </c>
      <c r="Y32" s="170"/>
    </row>
    <row r="33" spans="2:49" x14ac:dyDescent="0.5">
      <c r="B33" s="131"/>
      <c r="C33" s="47"/>
      <c r="D33" s="47"/>
      <c r="E33" s="47"/>
      <c r="F33" s="47"/>
      <c r="G33" s="47"/>
      <c r="H33" s="47"/>
      <c r="I33" s="47"/>
      <c r="J33" s="47"/>
      <c r="K33" s="47"/>
      <c r="L33" s="47"/>
      <c r="M33" s="47"/>
      <c r="N33" s="47"/>
      <c r="O33" s="47"/>
      <c r="P33" s="47"/>
      <c r="Q33" s="47"/>
      <c r="R33" s="47"/>
      <c r="S33" s="47"/>
      <c r="T33" s="47"/>
      <c r="U33" s="47"/>
      <c r="V33" s="47"/>
      <c r="W33" s="47"/>
      <c r="X33" s="47"/>
      <c r="Y33" s="130"/>
    </row>
    <row r="34" spans="2:49" x14ac:dyDescent="0.5">
      <c r="B34" s="251">
        <v>5.3</v>
      </c>
      <c r="C34" s="252"/>
      <c r="D34" s="245">
        <v>4.9000000000000004</v>
      </c>
      <c r="E34" s="252"/>
      <c r="F34" s="245">
        <v>4.4000000000000004</v>
      </c>
      <c r="G34" s="252"/>
      <c r="H34" s="245">
        <v>4.2</v>
      </c>
      <c r="I34" s="252"/>
      <c r="J34" s="245">
        <v>4.0999999999999996</v>
      </c>
      <c r="K34" s="245" t="s">
        <v>106</v>
      </c>
      <c r="L34" s="245"/>
      <c r="M34" s="245" t="s">
        <v>72</v>
      </c>
      <c r="N34" s="245"/>
      <c r="O34" s="245" t="s">
        <v>106</v>
      </c>
      <c r="P34" s="245">
        <v>5.3</v>
      </c>
      <c r="Q34" s="252"/>
      <c r="R34" s="245">
        <v>4.7</v>
      </c>
      <c r="S34" s="252"/>
      <c r="T34" s="245">
        <v>4.3</v>
      </c>
      <c r="U34" s="252"/>
      <c r="V34" s="245">
        <v>4.2</v>
      </c>
      <c r="W34" s="252"/>
      <c r="X34" s="245">
        <v>4.0999999999999996</v>
      </c>
      <c r="Y34" s="249"/>
    </row>
    <row r="35" spans="2:49" x14ac:dyDescent="0.5"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</row>
    <row r="36" spans="2:49" x14ac:dyDescent="0.5">
      <c r="B36" s="12"/>
      <c r="C36" s="12"/>
      <c r="D36" s="12"/>
      <c r="E36" s="12"/>
      <c r="F36" s="12"/>
      <c r="G36" s="12"/>
      <c r="H36" s="12"/>
      <c r="I36" s="12"/>
      <c r="J36" s="12"/>
      <c r="K36" s="12"/>
      <c r="L36" s="12"/>
      <c r="M36" s="12"/>
      <c r="N36" s="12"/>
      <c r="O36" s="12"/>
      <c r="P36" s="12"/>
      <c r="Q36" s="12"/>
      <c r="R36" s="12"/>
      <c r="S36" s="12"/>
      <c r="T36" s="12"/>
      <c r="U36" s="12"/>
      <c r="V36" s="12"/>
      <c r="W36" s="12"/>
      <c r="X36" s="12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9"/>
      <c r="AO36" s="9"/>
      <c r="AP36" s="9"/>
      <c r="AQ36" s="9"/>
      <c r="AR36" s="9"/>
      <c r="AS36" s="9"/>
      <c r="AT36" s="9"/>
      <c r="AU36" s="9"/>
      <c r="AV36" s="9"/>
      <c r="AW36" s="9"/>
    </row>
    <row r="37" spans="2:49" ht="21" x14ac:dyDescent="0.5">
      <c r="B37" s="379" t="s">
        <v>8</v>
      </c>
      <c r="C37" s="379"/>
      <c r="D37" s="379"/>
      <c r="E37" s="379"/>
      <c r="F37" s="379"/>
      <c r="G37" s="379"/>
      <c r="H37" s="379"/>
      <c r="I37" s="379"/>
      <c r="J37" s="379"/>
      <c r="K37" s="379"/>
      <c r="L37" s="379"/>
      <c r="M37" s="379"/>
      <c r="N37" s="379"/>
      <c r="O37" s="379"/>
      <c r="P37" s="379"/>
      <c r="Q37" s="379"/>
      <c r="R37" s="379"/>
      <c r="S37" s="379"/>
      <c r="T37" s="379"/>
      <c r="U37" s="379"/>
      <c r="V37" s="379"/>
      <c r="W37" s="379"/>
      <c r="X37" s="379"/>
      <c r="Y37" s="30"/>
    </row>
    <row r="38" spans="2:49" x14ac:dyDescent="0.5">
      <c r="B38" s="380" t="s">
        <v>116</v>
      </c>
      <c r="C38" s="381"/>
      <c r="D38" s="381"/>
      <c r="E38" s="381"/>
      <c r="F38" s="381"/>
      <c r="G38" s="381"/>
      <c r="H38" s="381"/>
      <c r="I38" s="381"/>
      <c r="J38" s="381"/>
      <c r="K38" s="144"/>
      <c r="L38" s="54"/>
      <c r="M38" s="173"/>
      <c r="N38" s="173"/>
      <c r="O38" s="173"/>
      <c r="P38" s="381" t="s">
        <v>117</v>
      </c>
      <c r="Q38" s="381"/>
      <c r="R38" s="381" t="s">
        <v>118</v>
      </c>
      <c r="S38" s="381"/>
      <c r="T38" s="381"/>
      <c r="U38" s="381"/>
      <c r="V38" s="381"/>
      <c r="W38" s="381"/>
      <c r="X38" s="381"/>
      <c r="Y38" s="382"/>
    </row>
    <row r="39" spans="2:49" x14ac:dyDescent="0.5">
      <c r="B39" s="166"/>
      <c r="C39" s="356"/>
      <c r="D39" s="356"/>
      <c r="E39" s="356"/>
      <c r="F39" s="356"/>
      <c r="G39" s="356"/>
      <c r="H39" s="356"/>
      <c r="I39" s="356"/>
      <c r="J39" s="356"/>
      <c r="K39" s="356"/>
      <c r="L39" s="356"/>
      <c r="M39" s="342"/>
      <c r="N39" s="342"/>
      <c r="O39" s="342"/>
      <c r="P39" s="357"/>
      <c r="Q39" s="357"/>
      <c r="R39" s="357"/>
      <c r="S39" s="357"/>
      <c r="T39" s="356"/>
      <c r="U39" s="356"/>
      <c r="V39" s="356"/>
      <c r="W39" s="356"/>
      <c r="X39" s="356"/>
      <c r="Y39" s="172"/>
    </row>
    <row r="40" spans="2:49" ht="25.5" customHeight="1" x14ac:dyDescent="0.5">
      <c r="B40" s="281">
        <v>2026</v>
      </c>
      <c r="C40" s="343"/>
      <c r="D40" s="343">
        <v>2027</v>
      </c>
      <c r="E40" s="343"/>
      <c r="F40" s="343">
        <v>2028</v>
      </c>
      <c r="G40" s="343"/>
      <c r="H40" s="343">
        <v>2029</v>
      </c>
      <c r="I40" s="343"/>
      <c r="J40" s="343">
        <v>2030</v>
      </c>
      <c r="K40" s="343"/>
      <c r="L40" s="343"/>
      <c r="M40" s="344"/>
      <c r="N40" s="344"/>
      <c r="O40" s="344"/>
      <c r="P40" s="343">
        <v>2026</v>
      </c>
      <c r="Q40" s="343"/>
      <c r="R40" s="343">
        <v>2027</v>
      </c>
      <c r="S40" s="343"/>
      <c r="T40" s="343">
        <v>2028</v>
      </c>
      <c r="U40" s="343"/>
      <c r="V40" s="343">
        <v>2029</v>
      </c>
      <c r="W40" s="343"/>
      <c r="X40" s="343">
        <v>2030</v>
      </c>
      <c r="Y40" s="139"/>
    </row>
    <row r="41" spans="2:49" ht="18" customHeight="1" x14ac:dyDescent="0.5">
      <c r="B41" s="299"/>
      <c r="C41" s="300"/>
      <c r="D41" s="300"/>
      <c r="E41" s="300"/>
      <c r="F41" s="300"/>
      <c r="G41" s="300"/>
      <c r="H41" s="300"/>
      <c r="I41" s="300"/>
      <c r="J41" s="300"/>
      <c r="K41" s="300"/>
      <c r="L41" s="300"/>
      <c r="M41" s="163" t="s">
        <v>27</v>
      </c>
      <c r="N41" s="163"/>
      <c r="O41" s="163"/>
      <c r="P41" s="301"/>
      <c r="Q41" s="301"/>
      <c r="R41" s="301"/>
      <c r="S41" s="301"/>
      <c r="T41" s="301"/>
      <c r="U41" s="301"/>
      <c r="V41" s="301"/>
      <c r="W41" s="301"/>
      <c r="X41" s="301"/>
      <c r="Y41" s="302"/>
    </row>
    <row r="42" spans="2:49" ht="15" customHeight="1" x14ac:dyDescent="0.5">
      <c r="B42" s="303"/>
      <c r="C42" s="291"/>
      <c r="D42" s="291"/>
      <c r="E42" s="291"/>
      <c r="F42" s="291"/>
      <c r="G42" s="291"/>
      <c r="H42" s="291"/>
      <c r="I42" s="291"/>
      <c r="J42" s="291"/>
      <c r="K42" s="133"/>
      <c r="L42" s="258"/>
      <c r="M42" s="133"/>
      <c r="N42" s="258"/>
      <c r="O42" s="133"/>
      <c r="P42" s="133"/>
      <c r="Q42" s="258"/>
      <c r="R42" s="133"/>
      <c r="S42" s="258"/>
      <c r="T42" s="133"/>
      <c r="U42" s="258"/>
      <c r="V42" s="133"/>
      <c r="W42" s="258"/>
      <c r="X42" s="133"/>
      <c r="Y42" s="171"/>
    </row>
    <row r="43" spans="2:49" ht="15" customHeight="1" x14ac:dyDescent="0.5">
      <c r="B43" s="131" t="s">
        <v>34</v>
      </c>
      <c r="C43" s="47"/>
      <c r="D43" s="47" t="s">
        <v>34</v>
      </c>
      <c r="E43" s="47"/>
      <c r="F43" s="47" t="s">
        <v>34</v>
      </c>
      <c r="G43" s="47"/>
      <c r="H43" s="47" t="s">
        <v>34</v>
      </c>
      <c r="I43" s="47"/>
      <c r="J43" s="47" t="s">
        <v>34</v>
      </c>
      <c r="K43" s="47" t="s">
        <v>31</v>
      </c>
      <c r="L43" s="90" t="s">
        <v>32</v>
      </c>
      <c r="M43" s="122" t="s">
        <v>39</v>
      </c>
      <c r="N43" s="90" t="s">
        <v>32</v>
      </c>
      <c r="O43" s="47" t="s">
        <v>31</v>
      </c>
      <c r="P43" s="47">
        <v>3.545658036451675</v>
      </c>
      <c r="Q43" s="9"/>
      <c r="R43" s="47">
        <v>2.9653092192697734</v>
      </c>
      <c r="S43" s="9"/>
      <c r="T43" s="47">
        <v>2.8</v>
      </c>
      <c r="U43" s="9"/>
      <c r="V43" s="47">
        <v>3</v>
      </c>
      <c r="W43" s="9"/>
      <c r="X43" s="47">
        <v>3.4</v>
      </c>
      <c r="Y43" s="170"/>
    </row>
    <row r="44" spans="2:49" x14ac:dyDescent="0.5">
      <c r="B44" s="131" t="s">
        <v>34</v>
      </c>
      <c r="C44" s="9"/>
      <c r="D44" s="47" t="s">
        <v>34</v>
      </c>
      <c r="E44" s="9"/>
      <c r="F44" s="47" t="s">
        <v>34</v>
      </c>
      <c r="G44" s="9"/>
      <c r="H44" s="47" t="s">
        <v>34</v>
      </c>
      <c r="I44" s="9"/>
      <c r="J44" s="47" t="s">
        <v>34</v>
      </c>
      <c r="K44" s="27" t="s">
        <v>31</v>
      </c>
      <c r="L44" s="90" t="s">
        <v>32</v>
      </c>
      <c r="M44" s="122" t="s">
        <v>41</v>
      </c>
      <c r="N44" s="90" t="s">
        <v>32</v>
      </c>
      <c r="O44" s="27" t="s">
        <v>31</v>
      </c>
      <c r="P44" s="47" t="s">
        <v>34</v>
      </c>
      <c r="Q44" s="9"/>
      <c r="R44" s="47" t="s">
        <v>34</v>
      </c>
      <c r="S44" s="9"/>
      <c r="T44" s="47" t="s">
        <v>34</v>
      </c>
      <c r="U44" s="9"/>
      <c r="V44" s="47" t="s">
        <v>34</v>
      </c>
      <c r="W44" s="9"/>
      <c r="X44" s="47" t="s">
        <v>34</v>
      </c>
      <c r="Y44" s="135"/>
    </row>
    <row r="45" spans="2:49" ht="15" customHeight="1" x14ac:dyDescent="0.5">
      <c r="B45" s="131" t="s">
        <v>34</v>
      </c>
      <c r="C45" s="9"/>
      <c r="D45" s="47" t="s">
        <v>34</v>
      </c>
      <c r="E45" s="9"/>
      <c r="F45" s="47" t="s">
        <v>34</v>
      </c>
      <c r="G45" s="9"/>
      <c r="H45" s="47" t="s">
        <v>34</v>
      </c>
      <c r="I45" s="9"/>
      <c r="J45" s="47" t="s">
        <v>34</v>
      </c>
      <c r="K45" s="27" t="s">
        <v>59</v>
      </c>
      <c r="L45" s="98"/>
      <c r="M45" s="122" t="s">
        <v>42</v>
      </c>
      <c r="N45" s="90"/>
      <c r="O45" s="47" t="s">
        <v>59</v>
      </c>
      <c r="P45" s="47">
        <v>4</v>
      </c>
      <c r="Q45" s="90"/>
      <c r="R45" s="47">
        <v>3.5</v>
      </c>
      <c r="S45" s="90"/>
      <c r="T45" s="47" t="s">
        <v>34</v>
      </c>
      <c r="U45" s="90"/>
      <c r="V45" s="47" t="s">
        <v>34</v>
      </c>
      <c r="W45" s="90"/>
      <c r="X45" s="47" t="s">
        <v>34</v>
      </c>
      <c r="Y45" s="135"/>
    </row>
    <row r="46" spans="2:49" ht="15" customHeight="1" x14ac:dyDescent="0.5">
      <c r="B46" s="339" t="s">
        <v>34</v>
      </c>
      <c r="C46" s="1"/>
      <c r="D46" s="346" t="s">
        <v>34</v>
      </c>
      <c r="E46" s="1"/>
      <c r="F46" s="346" t="s">
        <v>34</v>
      </c>
      <c r="G46" s="1"/>
      <c r="H46" s="346" t="s">
        <v>34</v>
      </c>
      <c r="I46" s="1"/>
      <c r="J46" s="346" t="s">
        <v>34</v>
      </c>
      <c r="K46" s="346" t="s">
        <v>59</v>
      </c>
      <c r="L46" s="346"/>
      <c r="M46" s="346" t="s">
        <v>45</v>
      </c>
      <c r="N46" s="346"/>
      <c r="O46" s="346" t="s">
        <v>59</v>
      </c>
      <c r="P46" s="346">
        <v>3.8</v>
      </c>
      <c r="Q46" s="1"/>
      <c r="R46" s="346">
        <v>3</v>
      </c>
      <c r="S46" s="1"/>
      <c r="T46" s="346">
        <v>2.8</v>
      </c>
      <c r="U46" s="1"/>
      <c r="V46" s="346" t="s">
        <v>34</v>
      </c>
      <c r="W46" s="1"/>
      <c r="X46" s="346" t="s">
        <v>34</v>
      </c>
      <c r="Y46" s="340"/>
    </row>
    <row r="47" spans="2:49" ht="15" customHeight="1" x14ac:dyDescent="0.5">
      <c r="B47" s="131" t="s">
        <v>34</v>
      </c>
      <c r="C47" s="9"/>
      <c r="D47" s="47" t="s">
        <v>34</v>
      </c>
      <c r="E47" s="9"/>
      <c r="F47" s="47" t="s">
        <v>34</v>
      </c>
      <c r="G47" s="9"/>
      <c r="H47" s="47" t="s">
        <v>34</v>
      </c>
      <c r="I47" s="9"/>
      <c r="J47" s="47" t="s">
        <v>34</v>
      </c>
      <c r="K47" s="47" t="s">
        <v>59</v>
      </c>
      <c r="L47" s="98"/>
      <c r="M47" s="122" t="s">
        <v>46</v>
      </c>
      <c r="N47" s="90"/>
      <c r="O47" s="47" t="s">
        <v>59</v>
      </c>
      <c r="P47" s="47">
        <v>3.261523436400898</v>
      </c>
      <c r="Q47" s="9"/>
      <c r="R47" s="47">
        <v>2.9061488451968653</v>
      </c>
      <c r="S47" s="9"/>
      <c r="T47" s="47" t="s">
        <v>34</v>
      </c>
      <c r="U47" s="9"/>
      <c r="V47" s="47" t="s">
        <v>34</v>
      </c>
      <c r="W47" s="9"/>
      <c r="X47" s="47" t="s">
        <v>34</v>
      </c>
      <c r="Y47" s="170"/>
    </row>
    <row r="48" spans="2:49" ht="15" customHeight="1" x14ac:dyDescent="0.5">
      <c r="B48" s="131" t="s">
        <v>34</v>
      </c>
      <c r="C48" s="9"/>
      <c r="D48" s="47" t="s">
        <v>34</v>
      </c>
      <c r="E48" s="9"/>
      <c r="F48" s="47" t="s">
        <v>34</v>
      </c>
      <c r="G48" s="9"/>
      <c r="H48" s="47" t="s">
        <v>34</v>
      </c>
      <c r="I48" s="9"/>
      <c r="J48" s="47" t="s">
        <v>34</v>
      </c>
      <c r="K48" s="47" t="s">
        <v>101</v>
      </c>
      <c r="L48" s="98"/>
      <c r="M48" s="122" t="s">
        <v>47</v>
      </c>
      <c r="N48" s="90"/>
      <c r="O48" s="47" t="s">
        <v>101</v>
      </c>
      <c r="P48" s="47">
        <v>3.5</v>
      </c>
      <c r="Q48" s="9"/>
      <c r="R48" s="47" t="s">
        <v>34</v>
      </c>
      <c r="S48" s="9"/>
      <c r="T48" s="47" t="s">
        <v>34</v>
      </c>
      <c r="U48" s="9"/>
      <c r="V48" s="47" t="s">
        <v>34</v>
      </c>
      <c r="W48" s="9"/>
      <c r="X48" s="47" t="s">
        <v>34</v>
      </c>
      <c r="Y48" s="170"/>
    </row>
    <row r="49" spans="2:28" ht="15" customHeight="1" x14ac:dyDescent="0.5">
      <c r="B49" s="131" t="s">
        <v>34</v>
      </c>
      <c r="C49" s="9"/>
      <c r="D49" s="47" t="s">
        <v>34</v>
      </c>
      <c r="E49" s="9"/>
      <c r="F49" s="47" t="s">
        <v>34</v>
      </c>
      <c r="G49" s="9"/>
      <c r="H49" s="47" t="s">
        <v>34</v>
      </c>
      <c r="I49" s="9"/>
      <c r="J49" s="47" t="s">
        <v>34</v>
      </c>
      <c r="K49" s="47" t="s">
        <v>31</v>
      </c>
      <c r="L49" s="98" t="s">
        <v>32</v>
      </c>
      <c r="M49" s="122" t="s">
        <v>40</v>
      </c>
      <c r="N49" s="90" t="s">
        <v>32</v>
      </c>
      <c r="O49" s="47" t="s">
        <v>31</v>
      </c>
      <c r="P49" s="47" t="s">
        <v>34</v>
      </c>
      <c r="Q49" s="9"/>
      <c r="R49" s="47" t="s">
        <v>34</v>
      </c>
      <c r="S49" s="9"/>
      <c r="T49" s="47" t="s">
        <v>34</v>
      </c>
      <c r="U49" s="9"/>
      <c r="V49" s="47" t="s">
        <v>34</v>
      </c>
      <c r="W49" s="9"/>
      <c r="X49" s="47" t="s">
        <v>34</v>
      </c>
      <c r="Y49" s="170"/>
    </row>
    <row r="50" spans="2:28" ht="15" customHeight="1" x14ac:dyDescent="0.5">
      <c r="B50" s="131" t="s">
        <v>34</v>
      </c>
      <c r="C50" s="47"/>
      <c r="D50" s="47" t="s">
        <v>34</v>
      </c>
      <c r="E50" s="47"/>
      <c r="F50" s="47" t="s">
        <v>34</v>
      </c>
      <c r="G50" s="47"/>
      <c r="H50" s="47" t="s">
        <v>34</v>
      </c>
      <c r="I50" s="47"/>
      <c r="J50" s="47" t="s">
        <v>34</v>
      </c>
      <c r="K50" s="47" t="s">
        <v>31</v>
      </c>
      <c r="L50" s="98" t="s">
        <v>32</v>
      </c>
      <c r="M50" s="122" t="s">
        <v>49</v>
      </c>
      <c r="N50" s="90" t="s">
        <v>32</v>
      </c>
      <c r="O50" s="47" t="s">
        <v>31</v>
      </c>
      <c r="P50" s="47">
        <v>3.7707105946837682</v>
      </c>
      <c r="Q50" s="90"/>
      <c r="R50" s="47">
        <v>2.4216865296000201</v>
      </c>
      <c r="S50" s="90"/>
      <c r="T50" s="47" t="s">
        <v>34</v>
      </c>
      <c r="U50" s="90"/>
      <c r="V50" s="47" t="s">
        <v>34</v>
      </c>
      <c r="W50" s="90"/>
      <c r="X50" s="47" t="s">
        <v>34</v>
      </c>
      <c r="Y50" s="170"/>
    </row>
    <row r="51" spans="2:28" ht="15" customHeight="1" x14ac:dyDescent="0.5">
      <c r="B51" s="129"/>
      <c r="C51" s="128"/>
      <c r="D51" s="128"/>
      <c r="E51" s="128"/>
      <c r="F51" s="128"/>
      <c r="G51" s="128"/>
      <c r="H51" s="128"/>
      <c r="I51" s="128"/>
      <c r="J51" s="128"/>
      <c r="K51" s="128"/>
      <c r="L51" s="205"/>
      <c r="M51" s="128"/>
      <c r="N51" s="160"/>
      <c r="O51" s="128"/>
      <c r="P51" s="128"/>
      <c r="Q51" s="160"/>
      <c r="R51" s="128"/>
      <c r="S51" s="160"/>
      <c r="T51" s="128"/>
      <c r="U51" s="160"/>
      <c r="V51" s="128"/>
      <c r="W51" s="160"/>
      <c r="X51" s="128"/>
      <c r="Y51" s="297"/>
    </row>
    <row r="52" spans="2:28" ht="15" customHeight="1" x14ac:dyDescent="0.5">
      <c r="B52" s="259"/>
      <c r="C52" s="136"/>
      <c r="D52" s="136"/>
      <c r="E52" s="136"/>
      <c r="F52" s="136"/>
      <c r="G52" s="136"/>
      <c r="H52" s="136"/>
      <c r="I52" s="136"/>
      <c r="J52" s="136"/>
      <c r="K52" s="136"/>
      <c r="L52" s="136"/>
      <c r="M52" s="136" t="s">
        <v>50</v>
      </c>
      <c r="N52" s="136"/>
      <c r="O52" s="136"/>
      <c r="P52" s="136"/>
      <c r="Q52" s="136"/>
      <c r="R52" s="136"/>
      <c r="S52" s="136"/>
      <c r="T52" s="136"/>
      <c r="U52" s="136"/>
      <c r="V52" s="136"/>
      <c r="W52" s="136"/>
      <c r="X52" s="136"/>
      <c r="Y52" s="298"/>
    </row>
    <row r="53" spans="2:28" ht="15" customHeight="1" x14ac:dyDescent="0.5">
      <c r="B53" s="134"/>
      <c r="C53" s="133"/>
      <c r="D53" s="133"/>
      <c r="E53" s="133"/>
      <c r="F53" s="133"/>
      <c r="G53" s="133"/>
      <c r="H53" s="133"/>
      <c r="I53" s="133"/>
      <c r="J53" s="133"/>
      <c r="K53" s="133"/>
      <c r="L53" s="258"/>
      <c r="M53" s="133"/>
      <c r="N53" s="258"/>
      <c r="O53" s="133"/>
      <c r="P53" s="133"/>
      <c r="Q53" s="258"/>
      <c r="R53" s="133"/>
      <c r="S53" s="258"/>
      <c r="T53" s="133"/>
      <c r="U53" s="258"/>
      <c r="V53" s="133"/>
      <c r="W53" s="258"/>
      <c r="X53" s="133"/>
      <c r="Y53" s="171"/>
    </row>
    <row r="54" spans="2:28" ht="15" customHeight="1" x14ac:dyDescent="0.5">
      <c r="B54" s="131">
        <v>1.6879999999999999</v>
      </c>
      <c r="C54" s="9"/>
      <c r="D54" s="47">
        <v>1.76</v>
      </c>
      <c r="E54" s="9"/>
      <c r="F54" s="47">
        <v>1.847</v>
      </c>
      <c r="G54" s="9"/>
      <c r="H54" s="47">
        <v>1.9530000000000001</v>
      </c>
      <c r="I54" s="9"/>
      <c r="J54" s="47">
        <v>2.0680000000000001</v>
      </c>
      <c r="K54" s="47" t="s">
        <v>31</v>
      </c>
      <c r="L54" s="90" t="s">
        <v>32</v>
      </c>
      <c r="M54" s="122" t="s">
        <v>52</v>
      </c>
      <c r="N54" s="90" t="s">
        <v>32</v>
      </c>
      <c r="O54" s="47" t="s">
        <v>31</v>
      </c>
      <c r="P54" s="47">
        <v>4</v>
      </c>
      <c r="Q54" s="9"/>
      <c r="R54" s="47">
        <v>3.8</v>
      </c>
      <c r="S54" s="9"/>
      <c r="T54" s="47">
        <v>3.7</v>
      </c>
      <c r="U54" s="9"/>
      <c r="V54" s="47">
        <v>3.9</v>
      </c>
      <c r="W54" s="9"/>
      <c r="X54" s="47">
        <v>3.9</v>
      </c>
      <c r="Y54" s="170"/>
      <c r="AA54" s="257"/>
    </row>
    <row r="55" spans="2:28" ht="15" customHeight="1" x14ac:dyDescent="0.5">
      <c r="B55" s="131" t="s">
        <v>34</v>
      </c>
      <c r="C55" s="9"/>
      <c r="D55" s="47" t="s">
        <v>34</v>
      </c>
      <c r="E55" s="9"/>
      <c r="F55" s="47" t="s">
        <v>34</v>
      </c>
      <c r="G55" s="9"/>
      <c r="H55" s="47" t="s">
        <v>34</v>
      </c>
      <c r="I55" s="9"/>
      <c r="J55" s="47" t="s">
        <v>34</v>
      </c>
      <c r="K55" s="47" t="s">
        <v>59</v>
      </c>
      <c r="L55" s="90"/>
      <c r="M55" s="27" t="s">
        <v>51</v>
      </c>
      <c r="N55" s="90"/>
      <c r="O55" s="47" t="s">
        <v>59</v>
      </c>
      <c r="P55" s="47">
        <v>3.8</v>
      </c>
      <c r="Q55" s="9"/>
      <c r="R55" s="47">
        <v>3.5</v>
      </c>
      <c r="S55" s="9"/>
      <c r="T55" s="47" t="s">
        <v>34</v>
      </c>
      <c r="U55" s="9"/>
      <c r="V55" s="47" t="s">
        <v>34</v>
      </c>
      <c r="W55" s="9"/>
      <c r="X55" s="47" t="s">
        <v>34</v>
      </c>
      <c r="Y55" s="170"/>
      <c r="AA55" s="257"/>
    </row>
    <row r="56" spans="2:28" ht="15" customHeight="1" x14ac:dyDescent="0.5">
      <c r="B56" s="131">
        <v>1.687179416379273</v>
      </c>
      <c r="C56" s="9"/>
      <c r="D56" s="47">
        <v>1.6638960131867193</v>
      </c>
      <c r="E56" s="9"/>
      <c r="F56" s="47">
        <v>1.6682578816555234</v>
      </c>
      <c r="G56" s="9"/>
      <c r="H56" s="47">
        <v>1.6449535963507442</v>
      </c>
      <c r="I56" s="9"/>
      <c r="J56" s="47">
        <v>1.6363954143679833</v>
      </c>
      <c r="K56" s="47" t="s">
        <v>31</v>
      </c>
      <c r="L56" s="90" t="s">
        <v>32</v>
      </c>
      <c r="M56" s="122" t="s">
        <v>54</v>
      </c>
      <c r="N56" s="90" t="s">
        <v>32</v>
      </c>
      <c r="O56" s="47" t="s">
        <v>31</v>
      </c>
      <c r="P56" s="47">
        <v>4.1686422462268391</v>
      </c>
      <c r="Q56" s="9"/>
      <c r="R56" s="47">
        <v>3.3645311727839911</v>
      </c>
      <c r="S56" s="9"/>
      <c r="T56" s="47">
        <v>3.1618530675789458</v>
      </c>
      <c r="U56" s="9"/>
      <c r="V56" s="47">
        <v>3.1185360432898435</v>
      </c>
      <c r="W56" s="9"/>
      <c r="X56" s="47">
        <v>2.6011223872804967</v>
      </c>
      <c r="Y56" s="170"/>
      <c r="AA56" s="257"/>
    </row>
    <row r="57" spans="2:28" ht="15" customHeight="1" x14ac:dyDescent="0.5">
      <c r="B57" s="131" t="s">
        <v>34</v>
      </c>
      <c r="C57" s="9"/>
      <c r="D57" s="47" t="s">
        <v>34</v>
      </c>
      <c r="E57" s="9"/>
      <c r="F57" s="47" t="s">
        <v>34</v>
      </c>
      <c r="G57" s="9"/>
      <c r="H57" s="47" t="s">
        <v>34</v>
      </c>
      <c r="I57" s="9"/>
      <c r="J57" s="47" t="s">
        <v>34</v>
      </c>
      <c r="K57" s="47" t="s">
        <v>31</v>
      </c>
      <c r="L57" s="90" t="s">
        <v>32</v>
      </c>
      <c r="M57" s="358" t="s">
        <v>55</v>
      </c>
      <c r="N57" s="90" t="s">
        <v>32</v>
      </c>
      <c r="O57" s="47" t="s">
        <v>31</v>
      </c>
      <c r="P57" s="47">
        <v>4</v>
      </c>
      <c r="Q57" s="9"/>
      <c r="R57" s="47">
        <v>3.1</v>
      </c>
      <c r="S57" s="9"/>
      <c r="T57" s="47">
        <v>2.9</v>
      </c>
      <c r="U57" s="9"/>
      <c r="V57" s="47">
        <v>2.4</v>
      </c>
      <c r="W57" s="9"/>
      <c r="X57" s="47">
        <v>2.9</v>
      </c>
      <c r="Y57" s="170"/>
      <c r="AA57" s="257"/>
    </row>
    <row r="58" spans="2:28" ht="15" customHeight="1" x14ac:dyDescent="0.5">
      <c r="B58" s="131" t="s">
        <v>34</v>
      </c>
      <c r="C58" s="90"/>
      <c r="D58" s="47" t="s">
        <v>34</v>
      </c>
      <c r="F58" s="47" t="s">
        <v>34</v>
      </c>
      <c r="H58" s="47" t="s">
        <v>34</v>
      </c>
      <c r="J58" s="47" t="s">
        <v>34</v>
      </c>
      <c r="K58" s="47" t="s">
        <v>59</v>
      </c>
      <c r="L58" s="90"/>
      <c r="M58" s="358" t="s">
        <v>58</v>
      </c>
      <c r="N58" s="90"/>
      <c r="O58" s="47" t="s">
        <v>59</v>
      </c>
      <c r="P58" s="131" t="s">
        <v>34</v>
      </c>
      <c r="Q58" s="90"/>
      <c r="R58" s="47" t="s">
        <v>34</v>
      </c>
      <c r="T58" s="47" t="s">
        <v>34</v>
      </c>
      <c r="V58" s="47" t="s">
        <v>34</v>
      </c>
      <c r="X58" s="47" t="s">
        <v>34</v>
      </c>
      <c r="Y58" s="170"/>
      <c r="AA58" s="257"/>
    </row>
    <row r="59" spans="2:28" ht="15" customHeight="1" x14ac:dyDescent="0.5">
      <c r="B59" s="131" t="s">
        <v>34</v>
      </c>
      <c r="C59" s="9"/>
      <c r="D59" s="47" t="s">
        <v>34</v>
      </c>
      <c r="E59" s="9"/>
      <c r="F59" s="47" t="s">
        <v>34</v>
      </c>
      <c r="G59" s="9"/>
      <c r="H59" s="47" t="s">
        <v>34</v>
      </c>
      <c r="I59" s="9"/>
      <c r="J59" s="47" t="s">
        <v>34</v>
      </c>
      <c r="K59" s="47" t="s">
        <v>31</v>
      </c>
      <c r="L59" s="90" t="s">
        <v>32</v>
      </c>
      <c r="M59" s="122" t="s">
        <v>61</v>
      </c>
      <c r="N59" s="90" t="s">
        <v>32</v>
      </c>
      <c r="O59" s="47" t="s">
        <v>31</v>
      </c>
      <c r="P59" s="47">
        <v>4.6365999999999996</v>
      </c>
      <c r="Q59" s="9"/>
      <c r="R59" s="47">
        <v>3.2993000000000001</v>
      </c>
      <c r="S59" s="9"/>
      <c r="T59" s="47">
        <v>3.2484999999999999</v>
      </c>
      <c r="U59" s="9"/>
      <c r="V59" s="47">
        <v>3.2309000000000001</v>
      </c>
      <c r="W59" s="9"/>
      <c r="X59" s="47">
        <v>3.2332999999999998</v>
      </c>
      <c r="Y59" s="170"/>
    </row>
    <row r="60" spans="2:28" ht="15" customHeight="1" x14ac:dyDescent="0.5">
      <c r="B60" s="131">
        <v>1.8108360000000001</v>
      </c>
      <c r="C60" s="9"/>
      <c r="D60" s="47">
        <v>1.9565950000000001</v>
      </c>
      <c r="E60" s="9"/>
      <c r="F60" s="47">
        <v>1.8668940000000001</v>
      </c>
      <c r="G60" s="9"/>
      <c r="H60" s="47">
        <v>1.7683820000000001</v>
      </c>
      <c r="I60" s="9"/>
      <c r="J60" s="47">
        <v>1.7517529999999999</v>
      </c>
      <c r="K60" s="47" t="s">
        <v>103</v>
      </c>
      <c r="L60" s="90"/>
      <c r="M60" s="122" t="s">
        <v>62</v>
      </c>
      <c r="N60" s="90"/>
      <c r="O60" s="47" t="s">
        <v>103</v>
      </c>
      <c r="P60" s="47">
        <v>3.4498980000000001</v>
      </c>
      <c r="Q60" s="9"/>
      <c r="R60" s="47">
        <v>3.5285920000000002</v>
      </c>
      <c r="S60" s="9"/>
      <c r="T60" s="47">
        <v>2.8980969999999999</v>
      </c>
      <c r="U60" s="9"/>
      <c r="V60" s="47">
        <v>2.6306389999999999</v>
      </c>
      <c r="W60" s="9"/>
      <c r="X60" s="47">
        <v>2.6341450000000002</v>
      </c>
      <c r="Y60" s="170"/>
    </row>
    <row r="61" spans="2:28" ht="15" customHeight="1" x14ac:dyDescent="0.5">
      <c r="B61" s="131" t="s">
        <v>34</v>
      </c>
      <c r="C61" s="9"/>
      <c r="D61" s="47" t="s">
        <v>34</v>
      </c>
      <c r="E61" s="9"/>
      <c r="F61" s="47" t="s">
        <v>34</v>
      </c>
      <c r="G61" s="9"/>
      <c r="H61" s="47" t="s">
        <v>34</v>
      </c>
      <c r="I61" s="9"/>
      <c r="J61" s="47" t="s">
        <v>34</v>
      </c>
      <c r="K61" s="349" t="s">
        <v>82</v>
      </c>
      <c r="L61" s="90"/>
      <c r="M61" s="122" t="s">
        <v>65</v>
      </c>
      <c r="N61" s="90"/>
      <c r="O61" s="349" t="s">
        <v>82</v>
      </c>
      <c r="P61" s="47" t="s">
        <v>34</v>
      </c>
      <c r="Q61" s="47"/>
      <c r="R61" s="47" t="s">
        <v>34</v>
      </c>
      <c r="T61" s="47" t="s">
        <v>34</v>
      </c>
      <c r="V61" s="47" t="s">
        <v>34</v>
      </c>
      <c r="X61" s="47" t="s">
        <v>34</v>
      </c>
      <c r="Y61" s="170"/>
      <c r="AB61" s="9"/>
    </row>
    <row r="62" spans="2:28" ht="15" customHeight="1" x14ac:dyDescent="0.5">
      <c r="B62" s="131"/>
      <c r="C62" s="47"/>
      <c r="D62" s="47"/>
      <c r="E62" s="47"/>
      <c r="F62" s="47"/>
      <c r="G62" s="47"/>
      <c r="H62" s="47"/>
      <c r="I62" s="47"/>
      <c r="J62" s="47"/>
      <c r="K62" s="47"/>
      <c r="L62" s="90"/>
      <c r="M62" s="47"/>
      <c r="N62" s="90"/>
      <c r="O62" s="47"/>
      <c r="P62" s="47"/>
      <c r="Q62" s="90"/>
      <c r="R62" s="47"/>
      <c r="S62" s="90"/>
      <c r="T62" s="47"/>
      <c r="U62" s="90"/>
      <c r="V62" s="47"/>
      <c r="W62" s="90"/>
      <c r="X62" s="47"/>
      <c r="Y62" s="170"/>
      <c r="AB62" s="9"/>
    </row>
    <row r="63" spans="2:28" ht="15" customHeight="1" x14ac:dyDescent="0.5">
      <c r="B63" s="134">
        <v>1.7286718054597578</v>
      </c>
      <c r="C63" s="133"/>
      <c r="D63" s="133">
        <v>1.7934970043955731</v>
      </c>
      <c r="E63" s="133"/>
      <c r="F63" s="133">
        <v>1.7940506272185077</v>
      </c>
      <c r="G63" s="133"/>
      <c r="H63" s="133">
        <v>1.7887785321169147</v>
      </c>
      <c r="I63" s="133"/>
      <c r="J63" s="133">
        <v>1.8187161381226611</v>
      </c>
      <c r="K63" s="133"/>
      <c r="L63" s="133"/>
      <c r="M63" s="133" t="s">
        <v>104</v>
      </c>
      <c r="N63" s="133"/>
      <c r="O63" s="133"/>
      <c r="P63" s="133">
        <v>3.8277526928135988</v>
      </c>
      <c r="Q63" s="133"/>
      <c r="R63" s="133">
        <v>3.2168697969864235</v>
      </c>
      <c r="S63" s="133"/>
      <c r="T63" s="133">
        <v>3.072635723939849</v>
      </c>
      <c r="U63" s="133"/>
      <c r="V63" s="133">
        <v>3.0466791738816408</v>
      </c>
      <c r="W63" s="133"/>
      <c r="X63" s="133">
        <v>3.1114278978800827</v>
      </c>
      <c r="Y63" s="171"/>
    </row>
    <row r="64" spans="2:28" ht="15" customHeight="1" x14ac:dyDescent="0.5">
      <c r="B64" s="131">
        <v>1.6875897081896365</v>
      </c>
      <c r="C64" s="47"/>
      <c r="D64" s="47">
        <v>1.7119480065933597</v>
      </c>
      <c r="E64" s="47"/>
      <c r="F64" s="47">
        <v>1.7576289408277617</v>
      </c>
      <c r="G64" s="47"/>
      <c r="H64" s="47">
        <v>1.7989767981753721</v>
      </c>
      <c r="I64" s="47"/>
      <c r="J64" s="47">
        <v>1.8521977071839917</v>
      </c>
      <c r="K64" s="47"/>
      <c r="L64" s="47"/>
      <c r="M64" s="47" t="s">
        <v>105</v>
      </c>
      <c r="N64" s="47"/>
      <c r="O64" s="47"/>
      <c r="P64" s="47">
        <v>4.0202684795603805</v>
      </c>
      <c r="Q64" s="47"/>
      <c r="R64" s="47">
        <v>3.1584711536089642</v>
      </c>
      <c r="S64" s="47"/>
      <c r="T64" s="47">
        <v>3.1620706135157892</v>
      </c>
      <c r="U64" s="47"/>
      <c r="V64" s="47">
        <v>3.1298872086579692</v>
      </c>
      <c r="W64" s="47"/>
      <c r="X64" s="47">
        <v>3.2068844774560996</v>
      </c>
      <c r="Y64" s="130"/>
    </row>
    <row r="65" spans="2:25" ht="15" customHeight="1" x14ac:dyDescent="0.5">
      <c r="B65" s="134"/>
      <c r="C65" s="133"/>
      <c r="D65" s="133"/>
      <c r="E65" s="133"/>
      <c r="F65" s="133"/>
      <c r="G65" s="133"/>
      <c r="H65" s="133"/>
      <c r="I65" s="133"/>
      <c r="J65" s="133"/>
      <c r="K65" s="133"/>
      <c r="L65" s="133"/>
      <c r="M65" s="133"/>
      <c r="N65" s="133"/>
      <c r="O65" s="133"/>
      <c r="P65" s="133"/>
      <c r="Q65" s="133"/>
      <c r="R65" s="133"/>
      <c r="S65" s="133"/>
      <c r="T65" s="133"/>
      <c r="U65" s="133"/>
      <c r="V65" s="133"/>
      <c r="W65" s="133"/>
      <c r="X65" s="133"/>
      <c r="Y65" s="171"/>
    </row>
    <row r="66" spans="2:25" ht="15" customHeight="1" x14ac:dyDescent="0.5">
      <c r="B66" s="131">
        <v>1.8108360000000001</v>
      </c>
      <c r="C66" s="47"/>
      <c r="D66" s="47">
        <v>1.9565950000000001</v>
      </c>
      <c r="E66" s="47"/>
      <c r="F66" s="47">
        <v>1.8668940000000001</v>
      </c>
      <c r="G66" s="47"/>
      <c r="H66" s="47">
        <v>1.9530000000000001</v>
      </c>
      <c r="I66" s="47"/>
      <c r="J66" s="47">
        <v>2.0680000000000001</v>
      </c>
      <c r="K66" s="47"/>
      <c r="L66" s="47"/>
      <c r="M66" s="47" t="s">
        <v>12</v>
      </c>
      <c r="N66" s="47"/>
      <c r="O66" s="47"/>
      <c r="P66" s="47">
        <v>4.6365999999999996</v>
      </c>
      <c r="Q66" s="47"/>
      <c r="R66" s="47">
        <v>3.8</v>
      </c>
      <c r="S66" s="47"/>
      <c r="T66" s="47">
        <v>3.7</v>
      </c>
      <c r="U66" s="47"/>
      <c r="V66" s="47">
        <v>3.9</v>
      </c>
      <c r="W66" s="47"/>
      <c r="X66" s="47">
        <v>3.9</v>
      </c>
      <c r="Y66" s="147"/>
    </row>
    <row r="67" spans="2:25" ht="15" customHeight="1" x14ac:dyDescent="0.5">
      <c r="B67" s="131">
        <v>1.687179416379273</v>
      </c>
      <c r="C67" s="47"/>
      <c r="D67" s="47">
        <v>1.6638960131867193</v>
      </c>
      <c r="E67" s="47"/>
      <c r="F67" s="47">
        <v>1.6682578816555234</v>
      </c>
      <c r="G67" s="47"/>
      <c r="H67" s="47">
        <v>1.6449535963507442</v>
      </c>
      <c r="I67" s="47"/>
      <c r="J67" s="47">
        <v>1.6363954143679833</v>
      </c>
      <c r="K67" s="47"/>
      <c r="L67" s="47"/>
      <c r="M67" s="47" t="s">
        <v>11</v>
      </c>
      <c r="N67" s="47"/>
      <c r="O67" s="47"/>
      <c r="P67" s="47">
        <v>3.261523436400898</v>
      </c>
      <c r="Q67" s="47"/>
      <c r="R67" s="47">
        <v>2.4216865296000201</v>
      </c>
      <c r="S67" s="47"/>
      <c r="T67" s="47">
        <v>2.8</v>
      </c>
      <c r="U67" s="47"/>
      <c r="V67" s="47">
        <v>2.4</v>
      </c>
      <c r="W67" s="47"/>
      <c r="X67" s="47">
        <v>2.6011223872804967</v>
      </c>
      <c r="Y67" s="253"/>
    </row>
    <row r="68" spans="2:25" ht="15" customHeight="1" x14ac:dyDescent="0.5">
      <c r="B68" s="131"/>
      <c r="C68" s="47"/>
      <c r="D68" s="47"/>
      <c r="E68" s="47"/>
      <c r="F68" s="47"/>
      <c r="G68" s="47"/>
      <c r="H68" s="47"/>
      <c r="I68" s="47"/>
      <c r="J68" s="47"/>
      <c r="K68" s="47"/>
      <c r="L68" s="47"/>
      <c r="M68" s="47"/>
      <c r="N68" s="47"/>
      <c r="O68" s="47"/>
      <c r="P68" s="47"/>
      <c r="Q68" s="47"/>
      <c r="R68" s="47"/>
      <c r="S68" s="47"/>
      <c r="T68" s="47"/>
      <c r="U68" s="47"/>
      <c r="V68" s="47"/>
      <c r="W68" s="47"/>
      <c r="X68" s="47"/>
      <c r="Y68" s="130"/>
    </row>
    <row r="69" spans="2:25" ht="15" customHeight="1" x14ac:dyDescent="0.5">
      <c r="B69" s="304" t="s">
        <v>34</v>
      </c>
      <c r="C69" s="250"/>
      <c r="D69" s="250" t="s">
        <v>34</v>
      </c>
      <c r="E69" s="250"/>
      <c r="F69" s="250" t="s">
        <v>34</v>
      </c>
      <c r="G69" s="250"/>
      <c r="H69" s="250" t="s">
        <v>34</v>
      </c>
      <c r="I69" s="250"/>
      <c r="J69" s="245"/>
      <c r="K69" s="245" t="s">
        <v>106</v>
      </c>
      <c r="L69" s="245"/>
      <c r="M69" s="245" t="s">
        <v>72</v>
      </c>
      <c r="N69" s="245"/>
      <c r="O69" s="245" t="s">
        <v>106</v>
      </c>
      <c r="P69" s="245">
        <v>3.4</v>
      </c>
      <c r="Q69" s="252"/>
      <c r="R69" s="245">
        <v>2.4</v>
      </c>
      <c r="S69" s="252"/>
      <c r="T69" s="245">
        <v>2.1</v>
      </c>
      <c r="U69" s="252"/>
      <c r="V69" s="245">
        <v>2.2000000000000002</v>
      </c>
      <c r="W69" s="252"/>
      <c r="X69" s="245">
        <v>2.4</v>
      </c>
      <c r="Y69" s="246"/>
    </row>
    <row r="70" spans="2:25" ht="15" customHeight="1" x14ac:dyDescent="0.5">
      <c r="B70" s="9"/>
      <c r="C70" s="9"/>
      <c r="D70" s="9"/>
      <c r="E70" s="9"/>
      <c r="F70" s="9"/>
      <c r="G70" s="9"/>
      <c r="H70" s="9"/>
      <c r="I70" s="9"/>
      <c r="J70" s="9"/>
      <c r="K70" s="9"/>
      <c r="L70" s="9"/>
      <c r="M70" s="9"/>
      <c r="N70" s="9"/>
      <c r="O70" s="9"/>
      <c r="P70" s="9"/>
      <c r="Q70" s="9"/>
      <c r="R70" s="9"/>
      <c r="S70" s="9"/>
      <c r="T70" s="9"/>
      <c r="U70" s="9"/>
      <c r="V70" s="9"/>
      <c r="W70" s="9"/>
      <c r="X70" s="9"/>
    </row>
    <row r="71" spans="2:25" ht="15" customHeight="1" x14ac:dyDescent="0.5">
      <c r="J71" s="4"/>
      <c r="K71" s="4"/>
      <c r="M71" s="125"/>
      <c r="N71" s="7"/>
      <c r="O71" s="7"/>
    </row>
    <row r="72" spans="2:25" ht="11.25" customHeight="1" x14ac:dyDescent="0.5">
      <c r="J72" s="4"/>
      <c r="K72" s="4"/>
      <c r="M72" s="7"/>
      <c r="N72" s="7"/>
      <c r="O72" s="7"/>
    </row>
    <row r="73" spans="2:25" x14ac:dyDescent="0.5">
      <c r="B73" s="9"/>
      <c r="C73" s="9"/>
      <c r="D73" s="9"/>
      <c r="E73" s="9"/>
      <c r="F73" s="9"/>
      <c r="G73" s="9"/>
      <c r="H73" s="9"/>
      <c r="I73" s="9"/>
      <c r="J73" s="9"/>
      <c r="K73" s="9"/>
      <c r="L73" s="9"/>
      <c r="M73" s="366"/>
      <c r="N73" s="9"/>
      <c r="O73" s="9"/>
      <c r="P73" s="9"/>
      <c r="Q73" s="9"/>
      <c r="R73" s="9"/>
      <c r="S73" s="9"/>
      <c r="T73" s="9"/>
      <c r="U73" s="9"/>
      <c r="V73" s="9"/>
      <c r="W73" s="9"/>
      <c r="X73" s="9"/>
    </row>
    <row r="74" spans="2:25" x14ac:dyDescent="0.5">
      <c r="B74" s="9"/>
      <c r="C74" s="9"/>
      <c r="D74" s="9"/>
      <c r="E74" s="9"/>
      <c r="F74" s="9"/>
      <c r="G74" s="9"/>
      <c r="H74" s="9"/>
      <c r="I74" s="9"/>
      <c r="J74" s="9"/>
      <c r="K74" s="9"/>
      <c r="L74" s="9"/>
      <c r="M74" s="366"/>
      <c r="N74" s="9"/>
      <c r="O74" s="9"/>
      <c r="P74" s="9"/>
      <c r="Q74" s="9"/>
      <c r="R74" s="9"/>
      <c r="S74" s="9"/>
      <c r="T74" s="9"/>
      <c r="U74" s="9"/>
      <c r="V74" s="9"/>
      <c r="W74" s="9"/>
      <c r="X74" s="9"/>
    </row>
    <row r="75" spans="2:25" x14ac:dyDescent="0.5">
      <c r="J75" s="4"/>
      <c r="K75" s="4"/>
      <c r="M75" s="366"/>
      <c r="N75" s="7"/>
      <c r="O75" s="7"/>
    </row>
    <row r="76" spans="2:25" x14ac:dyDescent="0.5">
      <c r="B76" s="9"/>
      <c r="C76" s="9"/>
      <c r="D76" s="9"/>
      <c r="E76" s="9"/>
      <c r="F76" s="9"/>
      <c r="G76" s="9"/>
      <c r="H76" s="9"/>
      <c r="I76" s="9"/>
      <c r="J76" s="9"/>
      <c r="K76" s="9"/>
      <c r="L76" s="9"/>
      <c r="M76" s="366"/>
      <c r="N76" s="9"/>
      <c r="O76" s="9"/>
      <c r="P76" s="9"/>
      <c r="Q76" s="9"/>
      <c r="R76" s="9"/>
      <c r="S76" s="9"/>
      <c r="T76" s="9"/>
      <c r="U76" s="9"/>
      <c r="V76" s="9"/>
      <c r="W76" s="9"/>
      <c r="X76" s="9"/>
    </row>
    <row r="77" spans="2:25" x14ac:dyDescent="0.5">
      <c r="B77" s="9"/>
      <c r="C77" s="9"/>
      <c r="D77" s="9"/>
      <c r="E77" s="9"/>
      <c r="F77" s="9"/>
      <c r="G77" s="9"/>
      <c r="H77" s="9"/>
      <c r="I77" s="9"/>
      <c r="J77" s="9"/>
      <c r="K77" s="9"/>
      <c r="L77" s="9"/>
      <c r="M77" s="366"/>
      <c r="N77" s="9"/>
      <c r="O77" s="9"/>
      <c r="P77" s="9"/>
      <c r="Q77" s="9"/>
      <c r="R77" s="9"/>
      <c r="S77" s="9"/>
      <c r="T77" s="9"/>
      <c r="U77" s="9"/>
      <c r="V77" s="9"/>
      <c r="W77" s="9"/>
      <c r="X77" s="9"/>
    </row>
    <row r="78" spans="2:25" x14ac:dyDescent="0.5">
      <c r="J78" s="4"/>
      <c r="K78" s="4"/>
      <c r="M78" s="125"/>
      <c r="N78" s="7"/>
      <c r="O78" s="7"/>
    </row>
    <row r="79" spans="2:25" x14ac:dyDescent="0.5">
      <c r="J79" s="4"/>
      <c r="K79" s="4"/>
      <c r="M79" s="7"/>
      <c r="N79" s="7"/>
      <c r="O79" s="7"/>
    </row>
    <row r="80" spans="2:25" x14ac:dyDescent="0.5">
      <c r="J80" s="4"/>
      <c r="K80" s="4"/>
      <c r="M80" s="7"/>
      <c r="N80" s="7"/>
      <c r="O80" s="7"/>
      <c r="Y80" s="4"/>
    </row>
    <row r="81" spans="10:25" x14ac:dyDescent="0.5">
      <c r="J81" s="4"/>
      <c r="K81" s="4"/>
      <c r="M81" s="7"/>
      <c r="N81" s="7"/>
      <c r="O81" s="7"/>
      <c r="Y81" s="4"/>
    </row>
    <row r="82" spans="10:25" x14ac:dyDescent="0.5">
      <c r="J82" s="4"/>
      <c r="K82" s="4"/>
      <c r="M82" s="7"/>
      <c r="N82" s="7"/>
      <c r="O82" s="7"/>
      <c r="Y82" s="4"/>
    </row>
    <row r="83" spans="10:25" x14ac:dyDescent="0.5">
      <c r="J83" s="4"/>
      <c r="K83" s="4"/>
      <c r="M83" s="7"/>
      <c r="N83" s="7"/>
      <c r="O83" s="7"/>
      <c r="Y83" s="4"/>
    </row>
    <row r="104" spans="10:25" x14ac:dyDescent="0.5">
      <c r="J104" s="4"/>
      <c r="K104" s="4"/>
      <c r="N104" s="5"/>
      <c r="O104" s="5"/>
      <c r="Y104" s="4"/>
    </row>
  </sheetData>
  <mergeCells count="6">
    <mergeCell ref="B3:J3"/>
    <mergeCell ref="P3:Y3"/>
    <mergeCell ref="B2:X2"/>
    <mergeCell ref="B37:X37"/>
    <mergeCell ref="B38:J38"/>
    <mergeCell ref="P38:Y38"/>
  </mergeCells>
  <phoneticPr fontId="18" type="noConversion"/>
  <printOptions horizontalCentered="1"/>
  <pageMargins left="0.7" right="0.7" top="0.75" bottom="0.75" header="0.3" footer="0.3"/>
  <pageSetup paperSize="9" scale="47" orientation="portrait" r:id="rId1"/>
  <headerFooter scaleWithDoc="0" alignWithMargins="0">
    <oddFooter>&amp;L&amp;"Humnst777 Cn BT,Bold"&amp;12Forecasts for the UK economy&amp;C&amp;"Humnst777 Cn BT,Bold"&amp;12August 2026&amp;R&amp;"Humnst777 Cn BT,Bold"&amp;12 21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BE8F082-E6CB-434E-AA08-9FC56E692F17}">
  <sheetPr codeName="Sheet49">
    <tabColor rgb="FFFFFF00"/>
    <pageSetUpPr fitToPage="1"/>
  </sheetPr>
  <dimension ref="B1:AW119"/>
  <sheetViews>
    <sheetView topLeftCell="E9" zoomScale="70" zoomScaleNormal="70" zoomScalePageLayoutView="56" workbookViewId="0">
      <selection activeCell="AI45" sqref="AI45"/>
    </sheetView>
  </sheetViews>
  <sheetFormatPr defaultColWidth="9" defaultRowHeight="16" x14ac:dyDescent="0.5"/>
  <cols>
    <col min="1" max="1" width="3" style="4" customWidth="1"/>
    <col min="2" max="2" width="9" style="4"/>
    <col min="3" max="3" width="4.54296875" style="4" customWidth="1"/>
    <col min="4" max="4" width="9" style="4"/>
    <col min="5" max="5" width="4.54296875" style="4" customWidth="1"/>
    <col min="6" max="6" width="9" style="4"/>
    <col min="7" max="7" width="4.1796875" style="4" customWidth="1"/>
    <col min="8" max="8" width="9" style="4"/>
    <col min="9" max="9" width="4.1796875" style="4" customWidth="1"/>
    <col min="10" max="10" width="9" style="4"/>
    <col min="11" max="11" width="8.1796875" style="4" bestFit="1" customWidth="1"/>
    <col min="12" max="12" width="2.54296875" style="4" customWidth="1"/>
    <col min="13" max="13" width="37" style="4" customWidth="1"/>
    <col min="14" max="14" width="2.54296875" style="4" bestFit="1" customWidth="1"/>
    <col min="15" max="15" width="8.1796875" style="4" bestFit="1" customWidth="1"/>
    <col min="16" max="16" width="9" style="4"/>
    <col min="17" max="17" width="4.1796875" style="5" customWidth="1"/>
    <col min="18" max="18" width="9" style="4"/>
    <col min="19" max="19" width="4.1796875" style="4" customWidth="1"/>
    <col min="20" max="20" width="9" style="4"/>
    <col min="21" max="21" width="4.1796875" style="4" customWidth="1"/>
    <col min="22" max="22" width="9" style="4"/>
    <col min="23" max="23" width="4.1796875" style="4" customWidth="1"/>
    <col min="24" max="24" width="9" style="4"/>
    <col min="25" max="25" width="4" style="4" customWidth="1"/>
    <col min="26" max="16384" width="9" style="4"/>
  </cols>
  <sheetData>
    <row r="1" spans="2:26" x14ac:dyDescent="0.5"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0"/>
      <c r="N1" s="10"/>
      <c r="O1" s="10"/>
      <c r="P1" s="12"/>
      <c r="Q1" s="13"/>
      <c r="R1" s="12"/>
      <c r="S1" s="12"/>
      <c r="T1" s="12"/>
      <c r="U1" s="12"/>
      <c r="V1" s="12"/>
    </row>
    <row r="2" spans="2:26" ht="25.5" customHeight="1" x14ac:dyDescent="0.55000000000000004">
      <c r="B2" s="379" t="s">
        <v>119</v>
      </c>
      <c r="C2" s="379"/>
      <c r="D2" s="379"/>
      <c r="E2" s="379"/>
      <c r="F2" s="379"/>
      <c r="G2" s="379"/>
      <c r="H2" s="379"/>
      <c r="I2" s="379"/>
      <c r="J2" s="379"/>
      <c r="K2" s="379"/>
      <c r="L2" s="379"/>
      <c r="M2" s="379"/>
      <c r="N2" s="379"/>
      <c r="O2" s="379"/>
      <c r="P2" s="379"/>
      <c r="Q2" s="379"/>
      <c r="R2" s="379"/>
      <c r="S2" s="379"/>
      <c r="T2" s="379"/>
      <c r="U2" s="379"/>
      <c r="V2" s="379"/>
      <c r="W2" s="379"/>
      <c r="X2" s="379"/>
      <c r="Y2" s="30"/>
      <c r="Z2" s="157"/>
    </row>
    <row r="3" spans="2:26" x14ac:dyDescent="0.5">
      <c r="B3" s="380" t="s">
        <v>120</v>
      </c>
      <c r="C3" s="381"/>
      <c r="D3" s="381"/>
      <c r="E3" s="381"/>
      <c r="F3" s="381"/>
      <c r="G3" s="381"/>
      <c r="H3" s="381"/>
      <c r="I3" s="381"/>
      <c r="J3" s="381"/>
      <c r="K3" s="144"/>
      <c r="L3" s="144"/>
      <c r="M3" s="143"/>
      <c r="N3" s="143"/>
      <c r="O3" s="143"/>
      <c r="P3" s="381" t="s">
        <v>121</v>
      </c>
      <c r="Q3" s="381"/>
      <c r="R3" s="381"/>
      <c r="S3" s="381"/>
      <c r="T3" s="381"/>
      <c r="U3" s="381"/>
      <c r="V3" s="381"/>
      <c r="W3" s="381"/>
      <c r="X3" s="381"/>
      <c r="Y3" s="382"/>
    </row>
    <row r="4" spans="2:26" x14ac:dyDescent="0.5">
      <c r="B4" s="166"/>
      <c r="C4" s="356"/>
      <c r="D4" s="356"/>
      <c r="E4" s="356"/>
      <c r="F4" s="356"/>
      <c r="G4" s="356"/>
      <c r="H4" s="356"/>
      <c r="I4" s="356"/>
      <c r="J4" s="356"/>
      <c r="K4" s="356"/>
      <c r="L4" s="356"/>
      <c r="M4" s="342"/>
      <c r="N4" s="342"/>
      <c r="O4" s="342"/>
      <c r="P4" s="343"/>
      <c r="Q4" s="357"/>
      <c r="R4" s="357"/>
      <c r="S4" s="357"/>
      <c r="T4" s="356"/>
      <c r="U4" s="356"/>
      <c r="V4" s="356"/>
      <c r="W4" s="356"/>
      <c r="X4" s="356"/>
      <c r="Y4" s="165"/>
    </row>
    <row r="5" spans="2:26" s="6" customFormat="1" x14ac:dyDescent="0.5">
      <c r="B5" s="281">
        <v>2026</v>
      </c>
      <c r="C5" s="343"/>
      <c r="D5" s="343">
        <v>2027</v>
      </c>
      <c r="E5" s="343"/>
      <c r="F5" s="343">
        <v>2028</v>
      </c>
      <c r="G5" s="343"/>
      <c r="H5" s="343">
        <v>2029</v>
      </c>
      <c r="I5" s="343"/>
      <c r="J5" s="343">
        <v>2030</v>
      </c>
      <c r="K5" s="343"/>
      <c r="L5" s="343"/>
      <c r="M5" s="344"/>
      <c r="N5" s="344"/>
      <c r="O5" s="344"/>
      <c r="P5" s="343">
        <v>2026</v>
      </c>
      <c r="Q5" s="343"/>
      <c r="R5" s="343">
        <v>2027</v>
      </c>
      <c r="S5" s="343"/>
      <c r="T5" s="343">
        <v>2028</v>
      </c>
      <c r="U5" s="343"/>
      <c r="V5" s="343">
        <v>2029</v>
      </c>
      <c r="W5" s="343"/>
      <c r="X5" s="343">
        <v>2030</v>
      </c>
      <c r="Y5" s="282"/>
    </row>
    <row r="6" spans="2:26" x14ac:dyDescent="0.5">
      <c r="B6" s="305"/>
      <c r="C6" s="306"/>
      <c r="D6" s="306"/>
      <c r="E6" s="306"/>
      <c r="F6" s="306"/>
      <c r="G6" s="306"/>
      <c r="H6" s="306"/>
      <c r="I6" s="306"/>
      <c r="J6" s="306"/>
      <c r="K6" s="306"/>
      <c r="L6" s="306"/>
      <c r="M6" s="136" t="s">
        <v>27</v>
      </c>
      <c r="N6" s="136"/>
      <c r="O6" s="136"/>
      <c r="P6" s="307"/>
      <c r="Q6" s="307"/>
      <c r="R6" s="307"/>
      <c r="S6" s="307"/>
      <c r="T6" s="307"/>
      <c r="U6" s="307"/>
      <c r="V6" s="307"/>
      <c r="W6" s="307"/>
      <c r="X6" s="307"/>
      <c r="Y6" s="308"/>
    </row>
    <row r="7" spans="2:26" x14ac:dyDescent="0.5">
      <c r="B7" s="134"/>
      <c r="C7" s="258"/>
      <c r="D7" s="133"/>
      <c r="E7" s="258"/>
      <c r="F7" s="133"/>
      <c r="G7" s="258"/>
      <c r="H7" s="133"/>
      <c r="I7" s="258"/>
      <c r="J7" s="133"/>
      <c r="K7" s="133"/>
      <c r="L7" s="258"/>
      <c r="M7" s="133"/>
      <c r="N7" s="258"/>
      <c r="O7" s="133"/>
      <c r="P7" s="133"/>
      <c r="Q7" s="258"/>
      <c r="R7" s="133"/>
      <c r="S7" s="258"/>
      <c r="T7" s="133"/>
      <c r="U7" s="258"/>
      <c r="V7" s="133"/>
      <c r="W7" s="258"/>
      <c r="X7" s="133"/>
      <c r="Y7" s="168"/>
    </row>
    <row r="8" spans="2:26" x14ac:dyDescent="0.5">
      <c r="B8" s="131">
        <v>-101.76920134266551</v>
      </c>
      <c r="D8" s="47">
        <v>-114.00504142422682</v>
      </c>
      <c r="F8" s="47" t="s">
        <v>34</v>
      </c>
      <c r="H8" s="47" t="s">
        <v>34</v>
      </c>
      <c r="J8" s="47" t="s">
        <v>34</v>
      </c>
      <c r="K8" s="47" t="s">
        <v>31</v>
      </c>
      <c r="L8" s="90" t="s">
        <v>32</v>
      </c>
      <c r="M8" s="122" t="s">
        <v>39</v>
      </c>
      <c r="N8" s="90" t="s">
        <v>32</v>
      </c>
      <c r="O8" s="47" t="s">
        <v>31</v>
      </c>
      <c r="P8" s="47">
        <v>-3.2217924298221821</v>
      </c>
      <c r="Q8" s="4"/>
      <c r="R8" s="47">
        <v>-3.5007125216675909</v>
      </c>
      <c r="T8" s="47">
        <v>-3.1758093617301317</v>
      </c>
      <c r="V8" s="47">
        <v>-3.0915414713904474</v>
      </c>
      <c r="X8" s="47">
        <v>-3.0553800353928064</v>
      </c>
      <c r="Y8" s="147"/>
    </row>
    <row r="9" spans="2:26" x14ac:dyDescent="0.5">
      <c r="B9" s="131" t="s">
        <v>34</v>
      </c>
      <c r="C9" s="9"/>
      <c r="D9" s="47" t="s">
        <v>34</v>
      </c>
      <c r="E9" s="9"/>
      <c r="F9" s="47" t="s">
        <v>34</v>
      </c>
      <c r="G9" s="9"/>
      <c r="H9" s="47" t="s">
        <v>34</v>
      </c>
      <c r="I9" s="9"/>
      <c r="J9" s="47" t="s">
        <v>34</v>
      </c>
      <c r="K9" s="27" t="s">
        <v>31</v>
      </c>
      <c r="L9" s="90" t="s">
        <v>32</v>
      </c>
      <c r="M9" s="122" t="s">
        <v>41</v>
      </c>
      <c r="N9" s="90" t="s">
        <v>32</v>
      </c>
      <c r="O9" s="27" t="s">
        <v>31</v>
      </c>
      <c r="P9" s="47" t="s">
        <v>34</v>
      </c>
      <c r="Q9" s="9"/>
      <c r="R9" s="47" t="s">
        <v>34</v>
      </c>
      <c r="S9" s="9"/>
      <c r="T9" s="47" t="s">
        <v>34</v>
      </c>
      <c r="U9" s="9"/>
      <c r="V9" s="47" t="s">
        <v>34</v>
      </c>
      <c r="W9" s="9"/>
      <c r="X9" s="47" t="s">
        <v>34</v>
      </c>
      <c r="Y9" s="135"/>
    </row>
    <row r="10" spans="2:26" x14ac:dyDescent="0.5">
      <c r="B10" s="131" t="s">
        <v>34</v>
      </c>
      <c r="C10" s="9"/>
      <c r="D10" s="47" t="s">
        <v>34</v>
      </c>
      <c r="E10" s="9"/>
      <c r="F10" s="47" t="s">
        <v>34</v>
      </c>
      <c r="G10" s="9"/>
      <c r="H10" s="47" t="s">
        <v>34</v>
      </c>
      <c r="I10" s="9"/>
      <c r="J10" s="47" t="s">
        <v>34</v>
      </c>
      <c r="K10" s="27" t="s">
        <v>59</v>
      </c>
      <c r="L10" s="98"/>
      <c r="M10" s="122" t="s">
        <v>42</v>
      </c>
      <c r="N10" s="90"/>
      <c r="O10" s="47" t="s">
        <v>59</v>
      </c>
      <c r="P10" s="47">
        <v>-3.1</v>
      </c>
      <c r="Q10" s="90"/>
      <c r="R10" s="47">
        <v>-3.2</v>
      </c>
      <c r="S10" s="90"/>
      <c r="T10" s="47" t="s">
        <v>34</v>
      </c>
      <c r="U10" s="90"/>
      <c r="V10" s="47" t="s">
        <v>34</v>
      </c>
      <c r="W10" s="90"/>
      <c r="X10" s="47" t="s">
        <v>34</v>
      </c>
      <c r="Y10" s="135"/>
    </row>
    <row r="11" spans="2:26" x14ac:dyDescent="0.5">
      <c r="B11" s="131">
        <v>-81</v>
      </c>
      <c r="D11" s="47">
        <v>-74</v>
      </c>
      <c r="F11" s="47" t="s">
        <v>34</v>
      </c>
      <c r="H11" s="47" t="s">
        <v>34</v>
      </c>
      <c r="J11" s="47" t="s">
        <v>34</v>
      </c>
      <c r="K11" s="47" t="s">
        <v>59</v>
      </c>
      <c r="L11" s="98"/>
      <c r="M11" s="346" t="s">
        <v>45</v>
      </c>
      <c r="N11" s="98"/>
      <c r="O11" s="47" t="s">
        <v>59</v>
      </c>
      <c r="P11" s="47">
        <v>-2.6</v>
      </c>
      <c r="Q11" s="4"/>
      <c r="R11" s="47">
        <v>-2.2999999999999998</v>
      </c>
      <c r="T11" s="47" t="s">
        <v>34</v>
      </c>
      <c r="V11" s="47" t="s">
        <v>34</v>
      </c>
      <c r="X11" s="47" t="s">
        <v>34</v>
      </c>
      <c r="Y11" s="147"/>
    </row>
    <row r="12" spans="2:26" x14ac:dyDescent="0.5">
      <c r="B12" s="131" t="s">
        <v>34</v>
      </c>
      <c r="D12" s="47" t="s">
        <v>34</v>
      </c>
      <c r="F12" s="47" t="s">
        <v>34</v>
      </c>
      <c r="H12" s="47" t="s">
        <v>34</v>
      </c>
      <c r="J12" s="47" t="s">
        <v>34</v>
      </c>
      <c r="K12" s="47" t="s">
        <v>59</v>
      </c>
      <c r="L12" s="98"/>
      <c r="M12" s="122" t="s">
        <v>46</v>
      </c>
      <c r="N12" s="98"/>
      <c r="O12" s="47" t="s">
        <v>59</v>
      </c>
      <c r="P12" s="47" t="s">
        <v>34</v>
      </c>
      <c r="Q12" s="4"/>
      <c r="R12" s="47" t="s">
        <v>34</v>
      </c>
      <c r="T12" s="47" t="s">
        <v>34</v>
      </c>
      <c r="V12" s="47" t="s">
        <v>34</v>
      </c>
      <c r="X12" s="47" t="s">
        <v>34</v>
      </c>
      <c r="Y12" s="147"/>
    </row>
    <row r="13" spans="2:26" x14ac:dyDescent="0.5">
      <c r="B13" s="131">
        <v>-96.5</v>
      </c>
      <c r="D13" s="47" t="s">
        <v>34</v>
      </c>
      <c r="F13" s="47" t="s">
        <v>34</v>
      </c>
      <c r="H13" s="47" t="s">
        <v>34</v>
      </c>
      <c r="J13" s="47" t="s">
        <v>34</v>
      </c>
      <c r="K13" s="47" t="s">
        <v>101</v>
      </c>
      <c r="L13" s="98"/>
      <c r="M13" s="122" t="s">
        <v>47</v>
      </c>
      <c r="N13" s="98"/>
      <c r="O13" s="47" t="s">
        <v>101</v>
      </c>
      <c r="P13" s="47">
        <v>-3.2</v>
      </c>
      <c r="Q13" s="4"/>
      <c r="R13" s="47" t="s">
        <v>34</v>
      </c>
      <c r="T13" s="47" t="s">
        <v>34</v>
      </c>
      <c r="V13" s="47" t="s">
        <v>34</v>
      </c>
      <c r="X13" s="47" t="s">
        <v>34</v>
      </c>
      <c r="Y13" s="147"/>
    </row>
    <row r="14" spans="2:26" x14ac:dyDescent="0.5">
      <c r="B14" s="131" t="s">
        <v>34</v>
      </c>
      <c r="C14" s="9"/>
      <c r="D14" s="47" t="s">
        <v>34</v>
      </c>
      <c r="E14" s="9"/>
      <c r="F14" s="47" t="s">
        <v>34</v>
      </c>
      <c r="G14" s="9"/>
      <c r="H14" s="47" t="s">
        <v>34</v>
      </c>
      <c r="I14" s="9"/>
      <c r="J14" s="47" t="s">
        <v>34</v>
      </c>
      <c r="K14" s="47" t="s">
        <v>31</v>
      </c>
      <c r="L14" s="98" t="s">
        <v>32</v>
      </c>
      <c r="M14" s="122" t="s">
        <v>40</v>
      </c>
      <c r="N14" s="90" t="s">
        <v>32</v>
      </c>
      <c r="O14" s="47" t="s">
        <v>31</v>
      </c>
      <c r="P14" s="47" t="s">
        <v>34</v>
      </c>
      <c r="Q14" s="9"/>
      <c r="R14" s="47" t="s">
        <v>34</v>
      </c>
      <c r="S14" s="9"/>
      <c r="T14" s="47" t="s">
        <v>34</v>
      </c>
      <c r="U14" s="9"/>
      <c r="V14" s="47" t="s">
        <v>34</v>
      </c>
      <c r="W14" s="9"/>
      <c r="X14" s="47" t="s">
        <v>34</v>
      </c>
      <c r="Y14" s="147"/>
    </row>
    <row r="15" spans="2:26" x14ac:dyDescent="0.5">
      <c r="B15" s="131">
        <v>-96.851460409020049</v>
      </c>
      <c r="C15" s="90"/>
      <c r="D15" s="47">
        <v>-98.803431931938974</v>
      </c>
      <c r="E15" s="90"/>
      <c r="F15" s="47" t="s">
        <v>34</v>
      </c>
      <c r="G15" s="90"/>
      <c r="H15" s="47" t="s">
        <v>34</v>
      </c>
      <c r="I15" s="90"/>
      <c r="J15" s="47" t="s">
        <v>34</v>
      </c>
      <c r="K15" s="47" t="s">
        <v>31</v>
      </c>
      <c r="L15" s="98" t="s">
        <v>32</v>
      </c>
      <c r="M15" s="122" t="s">
        <v>49</v>
      </c>
      <c r="N15" s="98" t="s">
        <v>32</v>
      </c>
      <c r="O15" s="47" t="s">
        <v>31</v>
      </c>
      <c r="P15" s="47">
        <v>-3.0643062757443751</v>
      </c>
      <c r="Q15" s="90"/>
      <c r="R15" s="47">
        <v>-3.0228116276669588</v>
      </c>
      <c r="S15" s="90"/>
      <c r="T15" s="47" t="s">
        <v>34</v>
      </c>
      <c r="U15" s="90"/>
      <c r="V15" s="47" t="s">
        <v>34</v>
      </c>
      <c r="W15" s="90"/>
      <c r="X15" s="47" t="s">
        <v>34</v>
      </c>
      <c r="Y15" s="147"/>
    </row>
    <row r="16" spans="2:26" x14ac:dyDescent="0.5">
      <c r="B16" s="131"/>
      <c r="C16" s="90"/>
      <c r="D16" s="47"/>
      <c r="E16" s="90"/>
      <c r="F16" s="47"/>
      <c r="G16" s="90"/>
      <c r="H16" s="47"/>
      <c r="I16" s="90"/>
      <c r="J16" s="47"/>
      <c r="K16" s="47"/>
      <c r="L16" s="98"/>
      <c r="M16" s="27"/>
      <c r="N16" s="98"/>
      <c r="O16" s="47"/>
      <c r="P16" s="47"/>
      <c r="Q16" s="90"/>
      <c r="R16" s="47"/>
      <c r="S16" s="90"/>
      <c r="T16" s="47"/>
      <c r="U16" s="90"/>
      <c r="V16" s="47"/>
      <c r="W16" s="90"/>
      <c r="X16" s="47"/>
      <c r="Y16" s="147"/>
    </row>
    <row r="17" spans="2:33" x14ac:dyDescent="0.5">
      <c r="B17" s="259" t="s">
        <v>33</v>
      </c>
      <c r="C17" s="136"/>
      <c r="D17" s="136" t="s">
        <v>33</v>
      </c>
      <c r="E17" s="136"/>
      <c r="F17" s="136"/>
      <c r="G17" s="136"/>
      <c r="H17" s="136"/>
      <c r="I17" s="136"/>
      <c r="J17" s="136"/>
      <c r="K17" s="136"/>
      <c r="L17" s="136"/>
      <c r="M17" s="136" t="s">
        <v>50</v>
      </c>
      <c r="N17" s="136"/>
      <c r="O17" s="136"/>
      <c r="P17" s="136"/>
      <c r="Q17" s="136"/>
      <c r="R17" s="136"/>
      <c r="S17" s="136"/>
      <c r="T17" s="136"/>
      <c r="U17" s="136"/>
      <c r="V17" s="136"/>
      <c r="W17" s="136"/>
      <c r="X17" s="136"/>
      <c r="Y17" s="308"/>
    </row>
    <row r="18" spans="2:33" x14ac:dyDescent="0.5">
      <c r="B18" s="134"/>
      <c r="C18" s="258"/>
      <c r="D18" s="133"/>
      <c r="E18" s="258"/>
      <c r="F18" s="133"/>
      <c r="G18" s="258"/>
      <c r="H18" s="133"/>
      <c r="I18" s="258"/>
      <c r="J18" s="133"/>
      <c r="K18" s="133"/>
      <c r="L18" s="258"/>
      <c r="M18" s="133"/>
      <c r="N18" s="258"/>
      <c r="O18" s="133"/>
      <c r="P18" s="133"/>
      <c r="Q18" s="258"/>
      <c r="R18" s="133"/>
      <c r="S18" s="258"/>
      <c r="T18" s="133"/>
      <c r="U18" s="258"/>
      <c r="V18" s="133"/>
      <c r="W18" s="258"/>
      <c r="X18" s="133"/>
      <c r="Y18" s="168"/>
    </row>
    <row r="19" spans="2:33" x14ac:dyDescent="0.5">
      <c r="B19" s="131">
        <v>-83.5</v>
      </c>
      <c r="D19" s="47">
        <v>-84.5</v>
      </c>
      <c r="F19" s="47">
        <v>-102.8</v>
      </c>
      <c r="H19" s="47">
        <v>-109</v>
      </c>
      <c r="J19" s="47">
        <v>-107.3</v>
      </c>
      <c r="K19" s="47" t="s">
        <v>31</v>
      </c>
      <c r="L19" s="90" t="s">
        <v>32</v>
      </c>
      <c r="M19" s="122" t="s">
        <v>52</v>
      </c>
      <c r="N19" s="90" t="s">
        <v>32</v>
      </c>
      <c r="O19" s="47" t="s">
        <v>31</v>
      </c>
      <c r="P19" s="47">
        <v>-2.6</v>
      </c>
      <c r="Q19" s="4"/>
      <c r="R19" s="47">
        <v>-2.4</v>
      </c>
      <c r="T19" s="47">
        <v>-2.9</v>
      </c>
      <c r="V19" s="47">
        <v>-2.9</v>
      </c>
      <c r="X19" s="47">
        <v>-2.7</v>
      </c>
      <c r="Y19" s="147"/>
    </row>
    <row r="20" spans="2:33" x14ac:dyDescent="0.5">
      <c r="B20" s="131" t="s">
        <v>34</v>
      </c>
      <c r="D20" s="47" t="s">
        <v>34</v>
      </c>
      <c r="F20" s="47" t="s">
        <v>34</v>
      </c>
      <c r="H20" s="47" t="s">
        <v>34</v>
      </c>
      <c r="J20" s="47" t="s">
        <v>34</v>
      </c>
      <c r="K20" s="47" t="s">
        <v>59</v>
      </c>
      <c r="L20" s="90"/>
      <c r="M20" s="27" t="s">
        <v>51</v>
      </c>
      <c r="N20" s="90"/>
      <c r="O20" s="47" t="s">
        <v>59</v>
      </c>
      <c r="P20" s="47" t="s">
        <v>34</v>
      </c>
      <c r="Q20" s="4"/>
      <c r="R20" s="47" t="s">
        <v>34</v>
      </c>
      <c r="T20" s="47" t="s">
        <v>34</v>
      </c>
      <c r="V20" s="47" t="s">
        <v>34</v>
      </c>
      <c r="X20" s="47" t="s">
        <v>34</v>
      </c>
      <c r="Y20" s="147"/>
    </row>
    <row r="21" spans="2:33" x14ac:dyDescent="0.5">
      <c r="B21" s="131">
        <v>-101.89145784778707</v>
      </c>
      <c r="D21" s="47">
        <v>-105.43666778143012</v>
      </c>
      <c r="F21" s="47">
        <v>-109.85588425721951</v>
      </c>
      <c r="H21" s="47">
        <v>-111.91137319315122</v>
      </c>
      <c r="J21" s="47">
        <v>-114.60264436747715</v>
      </c>
      <c r="K21" s="47" t="s">
        <v>31</v>
      </c>
      <c r="L21" s="90" t="s">
        <v>32</v>
      </c>
      <c r="M21" s="122" t="s">
        <v>54</v>
      </c>
      <c r="N21" s="90" t="s">
        <v>32</v>
      </c>
      <c r="O21" s="47" t="s">
        <v>31</v>
      </c>
      <c r="P21" s="47">
        <v>-3.2351398339798387</v>
      </c>
      <c r="Q21" s="4"/>
      <c r="R21" s="47">
        <v>-3.2341921101347602</v>
      </c>
      <c r="T21" s="47">
        <v>-3.2519914195944488</v>
      </c>
      <c r="V21" s="47">
        <v>-3.1985539543935406</v>
      </c>
      <c r="X21" s="47">
        <v>-3.1592081541299235</v>
      </c>
      <c r="Y21" s="147"/>
    </row>
    <row r="22" spans="2:33" x14ac:dyDescent="0.5">
      <c r="B22" s="131">
        <v>-85</v>
      </c>
      <c r="D22" s="47">
        <v>-90</v>
      </c>
      <c r="F22" s="47" t="s">
        <v>34</v>
      </c>
      <c r="H22" s="47" t="s">
        <v>34</v>
      </c>
      <c r="J22" s="47" t="s">
        <v>34</v>
      </c>
      <c r="K22" s="47" t="s">
        <v>31</v>
      </c>
      <c r="L22" s="90" t="s">
        <v>32</v>
      </c>
      <c r="M22" s="62" t="s">
        <v>55</v>
      </c>
      <c r="N22" s="90" t="s">
        <v>32</v>
      </c>
      <c r="O22" s="47" t="s">
        <v>31</v>
      </c>
      <c r="P22" s="47" t="s">
        <v>34</v>
      </c>
      <c r="Q22" s="90"/>
      <c r="R22" s="47" t="s">
        <v>34</v>
      </c>
      <c r="S22" s="90"/>
      <c r="T22" s="47" t="s">
        <v>34</v>
      </c>
      <c r="U22" s="90"/>
      <c r="V22" s="47" t="s">
        <v>34</v>
      </c>
      <c r="W22" s="90"/>
      <c r="X22" s="47" t="s">
        <v>34</v>
      </c>
      <c r="Y22" s="147"/>
    </row>
    <row r="23" spans="2:33" x14ac:dyDescent="0.5">
      <c r="B23" s="131" t="s">
        <v>34</v>
      </c>
      <c r="C23" s="90"/>
      <c r="D23" s="47" t="s">
        <v>34</v>
      </c>
      <c r="F23" s="47" t="s">
        <v>34</v>
      </c>
      <c r="H23" s="47" t="s">
        <v>34</v>
      </c>
      <c r="J23" s="47" t="s">
        <v>34</v>
      </c>
      <c r="K23" s="47" t="s">
        <v>59</v>
      </c>
      <c r="L23" s="90"/>
      <c r="M23" s="62" t="s">
        <v>58</v>
      </c>
      <c r="N23" s="90"/>
      <c r="O23" s="47" t="s">
        <v>59</v>
      </c>
      <c r="P23" s="131">
        <v>-1.7</v>
      </c>
      <c r="Q23" s="90"/>
      <c r="R23" s="47">
        <v>-1.5</v>
      </c>
      <c r="T23" s="47">
        <v>-1.4</v>
      </c>
      <c r="V23" s="47">
        <v>-1.4</v>
      </c>
      <c r="X23" s="47">
        <v>-1.4</v>
      </c>
      <c r="Y23" s="147"/>
    </row>
    <row r="24" spans="2:33" x14ac:dyDescent="0.5">
      <c r="B24" s="131">
        <v>-105.39554241888001</v>
      </c>
      <c r="D24" s="47">
        <v>-128.01937642499999</v>
      </c>
      <c r="F24" s="47">
        <v>-128.71067981726</v>
      </c>
      <c r="H24" s="47">
        <v>-123.73115161864001</v>
      </c>
      <c r="J24" s="47">
        <v>-135.99399921552001</v>
      </c>
      <c r="K24" s="47" t="s">
        <v>31</v>
      </c>
      <c r="L24" s="90" t="s">
        <v>32</v>
      </c>
      <c r="M24" s="122" t="s">
        <v>61</v>
      </c>
      <c r="N24" s="90" t="s">
        <v>32</v>
      </c>
      <c r="O24" s="47" t="s">
        <v>31</v>
      </c>
      <c r="P24" s="47">
        <v>-3.3090000000000002</v>
      </c>
      <c r="Q24" s="90"/>
      <c r="R24" s="47">
        <v>-3.8542000000000001</v>
      </c>
      <c r="S24" s="90"/>
      <c r="T24" s="47">
        <v>-3.7336</v>
      </c>
      <c r="U24" s="90"/>
      <c r="V24" s="47">
        <v>-3.4718</v>
      </c>
      <c r="W24" s="90"/>
      <c r="X24" s="47">
        <v>-3.6959</v>
      </c>
      <c r="Y24" s="147"/>
    </row>
    <row r="25" spans="2:33" x14ac:dyDescent="0.5">
      <c r="B25" s="131">
        <v>-100.40060000000001</v>
      </c>
      <c r="D25" s="47">
        <v>-99.645119999999991</v>
      </c>
      <c r="F25" s="47">
        <v>-85.253029999999995</v>
      </c>
      <c r="H25" s="47">
        <v>-84.363140000000001</v>
      </c>
      <c r="J25" s="47">
        <v>-87.579560000000001</v>
      </c>
      <c r="K25" s="47" t="s">
        <v>103</v>
      </c>
      <c r="L25" s="90"/>
      <c r="M25" s="122" t="s">
        <v>62</v>
      </c>
      <c r="N25" s="90"/>
      <c r="O25" s="47" t="s">
        <v>103</v>
      </c>
      <c r="P25" s="47">
        <v>-3.1910340000000001</v>
      </c>
      <c r="Q25" s="4"/>
      <c r="R25" s="47">
        <v>-3.0571449999999998</v>
      </c>
      <c r="T25" s="47">
        <v>-2.5139070000000001</v>
      </c>
      <c r="V25" s="47">
        <v>-2.3986689999999999</v>
      </c>
      <c r="X25" s="47">
        <v>-2.4060440000000001</v>
      </c>
      <c r="Y25" s="147"/>
    </row>
    <row r="26" spans="2:33" x14ac:dyDescent="0.5">
      <c r="B26" s="131" t="s">
        <v>34</v>
      </c>
      <c r="C26" s="9"/>
      <c r="D26" s="47" t="s">
        <v>34</v>
      </c>
      <c r="E26" s="9"/>
      <c r="F26" s="47" t="s">
        <v>34</v>
      </c>
      <c r="G26" s="9"/>
      <c r="H26" s="47" t="s">
        <v>34</v>
      </c>
      <c r="I26" s="9"/>
      <c r="J26" s="47" t="s">
        <v>34</v>
      </c>
      <c r="K26" s="349" t="s">
        <v>82</v>
      </c>
      <c r="L26" s="90"/>
      <c r="M26" s="122" t="s">
        <v>65</v>
      </c>
      <c r="N26" s="90"/>
      <c r="O26" s="349" t="s">
        <v>82</v>
      </c>
      <c r="P26" s="47">
        <v>-3.4</v>
      </c>
      <c r="Q26" s="47"/>
      <c r="R26" s="47">
        <v>-3.1</v>
      </c>
      <c r="T26" s="47">
        <v>-2.9</v>
      </c>
      <c r="V26" s="47">
        <v>-2.6</v>
      </c>
      <c r="X26" s="47">
        <v>-2.2000000000000002</v>
      </c>
      <c r="Y26" s="147"/>
    </row>
    <row r="27" spans="2:33" x14ac:dyDescent="0.5">
      <c r="B27" s="131"/>
      <c r="C27" s="90"/>
      <c r="D27" s="47"/>
      <c r="E27" s="90"/>
      <c r="F27" s="47"/>
      <c r="G27" s="90"/>
      <c r="H27" s="47"/>
      <c r="I27" s="90"/>
      <c r="J27" s="47"/>
      <c r="K27" s="47"/>
      <c r="L27" s="90"/>
      <c r="M27" s="27"/>
      <c r="N27" s="90"/>
      <c r="O27" s="47"/>
      <c r="P27" s="47"/>
      <c r="Q27" s="90"/>
      <c r="R27" s="47"/>
      <c r="S27" s="90"/>
      <c r="T27" s="47"/>
      <c r="U27" s="90"/>
      <c r="V27" s="47"/>
      <c r="W27" s="90"/>
      <c r="X27" s="47"/>
      <c r="Y27" s="147"/>
    </row>
    <row r="28" spans="2:33" x14ac:dyDescent="0.5">
      <c r="B28" s="134">
        <v>-94.700918002039188</v>
      </c>
      <c r="C28" s="133"/>
      <c r="D28" s="133">
        <v>-99.3012046953245</v>
      </c>
      <c r="E28" s="133"/>
      <c r="F28" s="133">
        <v>-106.65489851861989</v>
      </c>
      <c r="G28" s="133"/>
      <c r="H28" s="133">
        <v>-107.25141620294781</v>
      </c>
      <c r="I28" s="133"/>
      <c r="J28" s="133">
        <v>-111.3690508957493</v>
      </c>
      <c r="K28" s="133"/>
      <c r="L28" s="133"/>
      <c r="M28" s="133" t="s">
        <v>104</v>
      </c>
      <c r="N28" s="133"/>
      <c r="O28" s="133"/>
      <c r="P28" s="133">
        <v>-2.9221272539546397</v>
      </c>
      <c r="Q28" s="133"/>
      <c r="R28" s="133">
        <v>-2.8965623621632566</v>
      </c>
      <c r="S28" s="133"/>
      <c r="T28" s="133">
        <v>-2.8292179635540968</v>
      </c>
      <c r="U28" s="133"/>
      <c r="V28" s="133">
        <v>-2.7434274042973312</v>
      </c>
      <c r="W28" s="133"/>
      <c r="X28" s="133">
        <v>-2.7360886982537882</v>
      </c>
      <c r="Y28" s="168"/>
    </row>
    <row r="29" spans="2:33" x14ac:dyDescent="0.5">
      <c r="B29" s="131">
        <v>-95.734610336392109</v>
      </c>
      <c r="C29" s="47"/>
      <c r="D29" s="47">
        <v>-103.46075292709931</v>
      </c>
      <c r="E29" s="47"/>
      <c r="F29" s="47">
        <v>-113.78885469149317</v>
      </c>
      <c r="G29" s="47"/>
      <c r="H29" s="47">
        <v>-114.88084160393041</v>
      </c>
      <c r="I29" s="47"/>
      <c r="J29" s="47">
        <v>-119.29888119433238</v>
      </c>
      <c r="K29" s="47"/>
      <c r="L29" s="47"/>
      <c r="M29" s="47" t="s">
        <v>105</v>
      </c>
      <c r="N29" s="47"/>
      <c r="O29" s="47"/>
      <c r="P29" s="47">
        <v>-3.086047707909279</v>
      </c>
      <c r="Q29" s="47"/>
      <c r="R29" s="47">
        <v>-3.202383251893862</v>
      </c>
      <c r="S29" s="47"/>
      <c r="T29" s="47">
        <v>-3.2653501953311448</v>
      </c>
      <c r="U29" s="47"/>
      <c r="V29" s="47">
        <v>-3.1654738564459972</v>
      </c>
      <c r="W29" s="47"/>
      <c r="X29" s="47">
        <v>-3.1526220473806825</v>
      </c>
      <c r="Y29" s="61"/>
    </row>
    <row r="30" spans="2:33" x14ac:dyDescent="0.5">
      <c r="B30" s="134"/>
      <c r="C30" s="133"/>
      <c r="D30" s="133"/>
      <c r="E30" s="133"/>
      <c r="F30" s="133"/>
      <c r="G30" s="133"/>
      <c r="H30" s="133"/>
      <c r="I30" s="133"/>
      <c r="J30" s="133"/>
      <c r="K30" s="133"/>
      <c r="L30" s="133"/>
      <c r="M30" s="133"/>
      <c r="N30" s="133"/>
      <c r="O30" s="133"/>
      <c r="P30" s="133"/>
      <c r="Q30" s="133"/>
      <c r="R30" s="133"/>
      <c r="S30" s="133"/>
      <c r="T30" s="133"/>
      <c r="U30" s="133"/>
      <c r="V30" s="133"/>
      <c r="W30" s="133"/>
      <c r="X30" s="133"/>
      <c r="Y30" s="168"/>
      <c r="AC30" s="9"/>
      <c r="AE30" s="9"/>
      <c r="AF30" s="9"/>
      <c r="AG30" s="9"/>
    </row>
    <row r="31" spans="2:33" x14ac:dyDescent="0.5">
      <c r="B31" s="131">
        <v>-81</v>
      </c>
      <c r="C31" s="47"/>
      <c r="D31" s="47">
        <v>-74</v>
      </c>
      <c r="E31" s="47"/>
      <c r="F31" s="47">
        <v>-85.253029999999995</v>
      </c>
      <c r="G31" s="47"/>
      <c r="H31" s="47">
        <v>-84.363140000000001</v>
      </c>
      <c r="I31" s="47"/>
      <c r="J31" s="47">
        <v>-87.579560000000001</v>
      </c>
      <c r="K31" s="47"/>
      <c r="L31" s="47"/>
      <c r="M31" s="47" t="s">
        <v>12</v>
      </c>
      <c r="N31" s="47"/>
      <c r="O31" s="47"/>
      <c r="P31" s="47">
        <v>-1.7</v>
      </c>
      <c r="Q31" s="47"/>
      <c r="R31" s="47">
        <v>-1.5</v>
      </c>
      <c r="S31" s="47"/>
      <c r="T31" s="47">
        <v>-1.4</v>
      </c>
      <c r="U31" s="47"/>
      <c r="V31" s="47">
        <v>-1.4</v>
      </c>
      <c r="W31" s="47"/>
      <c r="X31" s="47">
        <v>-1.4</v>
      </c>
      <c r="Y31" s="147"/>
    </row>
    <row r="32" spans="2:33" x14ac:dyDescent="0.5">
      <c r="B32" s="131">
        <v>-105.39554241888001</v>
      </c>
      <c r="C32" s="47"/>
      <c r="D32" s="47">
        <v>-128.01937642499999</v>
      </c>
      <c r="E32" s="47"/>
      <c r="F32" s="47">
        <v>-128.71067981726</v>
      </c>
      <c r="G32" s="47"/>
      <c r="H32" s="47">
        <v>-123.73115161864001</v>
      </c>
      <c r="I32" s="47"/>
      <c r="J32" s="47">
        <v>-135.99399921552001</v>
      </c>
      <c r="K32" s="47"/>
      <c r="L32" s="47"/>
      <c r="M32" s="47" t="s">
        <v>11</v>
      </c>
      <c r="N32" s="47"/>
      <c r="O32" s="47"/>
      <c r="P32" s="47">
        <v>-3.4</v>
      </c>
      <c r="Q32" s="47"/>
      <c r="R32" s="47">
        <v>-3.8542000000000001</v>
      </c>
      <c r="S32" s="47"/>
      <c r="T32" s="47">
        <v>-3.7336</v>
      </c>
      <c r="U32" s="47"/>
      <c r="V32" s="47">
        <v>-3.4718</v>
      </c>
      <c r="W32" s="47"/>
      <c r="X32" s="47">
        <v>-3.6959</v>
      </c>
      <c r="Y32" s="147"/>
    </row>
    <row r="33" spans="2:49" x14ac:dyDescent="0.5">
      <c r="B33" s="131"/>
      <c r="C33" s="47"/>
      <c r="D33" s="47"/>
      <c r="E33" s="47"/>
      <c r="F33" s="47"/>
      <c r="G33" s="47"/>
      <c r="H33" s="47"/>
      <c r="I33" s="47"/>
      <c r="J33" s="47"/>
      <c r="K33" s="47"/>
      <c r="L33" s="47"/>
      <c r="M33" s="47"/>
      <c r="N33" s="47"/>
      <c r="O33" s="47"/>
      <c r="P33" s="47"/>
      <c r="Q33" s="47"/>
      <c r="R33" s="47"/>
      <c r="S33" s="47"/>
      <c r="T33" s="47"/>
      <c r="U33" s="47"/>
      <c r="V33" s="47"/>
      <c r="W33" s="47"/>
      <c r="X33" s="47"/>
      <c r="Y33" s="130"/>
    </row>
    <row r="34" spans="2:49" x14ac:dyDescent="0.5">
      <c r="B34" s="251">
        <v>-74.8</v>
      </c>
      <c r="C34" s="252"/>
      <c r="D34" s="245">
        <v>-96.7</v>
      </c>
      <c r="E34" s="252"/>
      <c r="F34" s="245">
        <v>-102.4</v>
      </c>
      <c r="G34" s="252"/>
      <c r="H34" s="245">
        <v>-103.4</v>
      </c>
      <c r="I34" s="252"/>
      <c r="J34" s="245">
        <v>-105.9</v>
      </c>
      <c r="K34" s="245" t="s">
        <v>106</v>
      </c>
      <c r="L34" s="245"/>
      <c r="M34" s="245" t="s">
        <v>72</v>
      </c>
      <c r="N34" s="245"/>
      <c r="O34" s="245" t="s">
        <v>106</v>
      </c>
      <c r="P34" s="245">
        <v>-2.4</v>
      </c>
      <c r="Q34" s="252"/>
      <c r="R34" s="245">
        <v>-3</v>
      </c>
      <c r="S34" s="252"/>
      <c r="T34" s="245">
        <v>-3</v>
      </c>
      <c r="U34" s="252"/>
      <c r="V34" s="245">
        <v>-3</v>
      </c>
      <c r="W34" s="252"/>
      <c r="X34" s="245">
        <v>-2.9</v>
      </c>
      <c r="Y34" s="246"/>
    </row>
    <row r="35" spans="2:49" x14ac:dyDescent="0.5"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</row>
    <row r="36" spans="2:49" ht="25.5" customHeight="1" x14ac:dyDescent="0.5">
      <c r="B36" s="12"/>
      <c r="C36" s="12"/>
      <c r="D36" s="12"/>
      <c r="E36" s="12"/>
      <c r="F36" s="12"/>
      <c r="G36" s="12"/>
      <c r="H36" s="12"/>
      <c r="I36" s="12"/>
      <c r="J36" s="12"/>
      <c r="K36" s="12"/>
      <c r="L36" s="12"/>
      <c r="M36" s="12"/>
      <c r="N36" s="12"/>
      <c r="O36" s="12"/>
      <c r="P36" s="12"/>
      <c r="Q36" s="12"/>
      <c r="R36" s="12"/>
      <c r="S36" s="12"/>
      <c r="T36" s="12"/>
      <c r="U36" s="12"/>
      <c r="V36" s="12"/>
      <c r="W36" s="12"/>
      <c r="X36" s="12"/>
      <c r="Y36" s="177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9"/>
      <c r="AO36" s="9"/>
      <c r="AP36" s="9"/>
      <c r="AQ36" s="9"/>
      <c r="AR36" s="9"/>
      <c r="AS36" s="9"/>
      <c r="AT36" s="9"/>
      <c r="AU36" s="9"/>
      <c r="AV36" s="9"/>
      <c r="AW36" s="9"/>
    </row>
    <row r="37" spans="2:49" ht="21" x14ac:dyDescent="0.5">
      <c r="B37" s="379" t="s">
        <v>9</v>
      </c>
      <c r="C37" s="379"/>
      <c r="D37" s="379"/>
      <c r="E37" s="379"/>
      <c r="F37" s="379"/>
      <c r="G37" s="379"/>
      <c r="H37" s="379"/>
      <c r="I37" s="379"/>
      <c r="J37" s="379"/>
      <c r="K37" s="379"/>
      <c r="L37" s="379"/>
      <c r="M37" s="379"/>
      <c r="N37" s="379"/>
      <c r="O37" s="379"/>
      <c r="P37" s="379"/>
      <c r="Q37" s="379"/>
      <c r="R37" s="379"/>
      <c r="S37" s="379"/>
      <c r="T37" s="379"/>
      <c r="U37" s="379"/>
      <c r="V37" s="379"/>
      <c r="W37" s="379"/>
      <c r="X37" s="379"/>
      <c r="Y37" s="30"/>
    </row>
    <row r="38" spans="2:49" x14ac:dyDescent="0.5">
      <c r="B38" s="380" t="s">
        <v>122</v>
      </c>
      <c r="C38" s="381"/>
      <c r="D38" s="381"/>
      <c r="E38" s="381"/>
      <c r="F38" s="381"/>
      <c r="G38" s="381"/>
      <c r="H38" s="381"/>
      <c r="I38" s="381"/>
      <c r="J38" s="381"/>
      <c r="K38" s="144"/>
      <c r="L38" s="54"/>
      <c r="M38" s="173"/>
      <c r="N38" s="173"/>
      <c r="O38" s="173"/>
      <c r="P38" s="381" t="s">
        <v>123</v>
      </c>
      <c r="Q38" s="381"/>
      <c r="R38" s="381"/>
      <c r="S38" s="381"/>
      <c r="T38" s="381"/>
      <c r="U38" s="381"/>
      <c r="V38" s="381"/>
      <c r="W38" s="381"/>
      <c r="X38" s="381"/>
      <c r="Y38" s="382"/>
    </row>
    <row r="39" spans="2:49" ht="25.5" customHeight="1" x14ac:dyDescent="0.5">
      <c r="B39" s="166"/>
      <c r="C39" s="356"/>
      <c r="D39" s="356"/>
      <c r="E39" s="356"/>
      <c r="F39" s="356"/>
      <c r="G39" s="356"/>
      <c r="H39" s="356"/>
      <c r="I39" s="356"/>
      <c r="J39" s="356"/>
      <c r="K39" s="356"/>
      <c r="L39" s="356"/>
      <c r="M39" s="342"/>
      <c r="N39" s="342"/>
      <c r="O39" s="342"/>
      <c r="P39" s="357"/>
      <c r="Q39" s="357"/>
      <c r="R39" s="357"/>
      <c r="S39" s="357"/>
      <c r="T39" s="356"/>
      <c r="U39" s="356"/>
      <c r="V39" s="356"/>
      <c r="W39" s="356"/>
      <c r="X39" s="356"/>
      <c r="Y39" s="165"/>
    </row>
    <row r="40" spans="2:49" x14ac:dyDescent="0.5">
      <c r="B40" s="372" t="s">
        <v>94</v>
      </c>
      <c r="C40" s="343"/>
      <c r="D40" s="343" t="s">
        <v>95</v>
      </c>
      <c r="E40" s="343"/>
      <c r="F40" s="343" t="s">
        <v>96</v>
      </c>
      <c r="G40" s="343"/>
      <c r="H40" s="343" t="s">
        <v>97</v>
      </c>
      <c r="I40" s="343"/>
      <c r="J40" s="343" t="s">
        <v>98</v>
      </c>
      <c r="K40" s="343"/>
      <c r="L40" s="343"/>
      <c r="M40" s="344"/>
      <c r="N40" s="344"/>
      <c r="O40" s="344"/>
      <c r="P40" s="343" t="s">
        <v>94</v>
      </c>
      <c r="Q40" s="343"/>
      <c r="R40" s="343" t="s">
        <v>95</v>
      </c>
      <c r="S40" s="343"/>
      <c r="T40" s="343" t="s">
        <v>96</v>
      </c>
      <c r="U40" s="343"/>
      <c r="V40" s="343" t="s">
        <v>97</v>
      </c>
      <c r="W40" s="343"/>
      <c r="X40" s="343" t="s">
        <v>98</v>
      </c>
      <c r="Y40" s="139"/>
    </row>
    <row r="41" spans="2:49" x14ac:dyDescent="0.5">
      <c r="B41" s="151"/>
      <c r="C41" s="150"/>
      <c r="D41" s="150"/>
      <c r="E41" s="150"/>
      <c r="F41" s="150"/>
      <c r="G41" s="150"/>
      <c r="H41" s="150"/>
      <c r="I41" s="150"/>
      <c r="J41" s="150"/>
      <c r="K41" s="150"/>
      <c r="L41" s="150"/>
      <c r="M41" s="137" t="s">
        <v>27</v>
      </c>
      <c r="N41" s="137"/>
      <c r="O41" s="137"/>
      <c r="P41" s="149"/>
      <c r="Q41" s="149"/>
      <c r="R41" s="149"/>
      <c r="S41" s="149"/>
      <c r="T41" s="149"/>
      <c r="U41" s="149"/>
      <c r="V41" s="149"/>
      <c r="W41" s="149"/>
      <c r="X41" s="149"/>
      <c r="Y41" s="148"/>
    </row>
    <row r="42" spans="2:49" s="6" customFormat="1" x14ac:dyDescent="0.5">
      <c r="B42" s="131"/>
      <c r="C42" s="47"/>
      <c r="D42" s="47"/>
      <c r="E42" s="47"/>
      <c r="F42" s="47"/>
      <c r="G42" s="47"/>
      <c r="H42" s="47"/>
      <c r="I42" s="47"/>
      <c r="J42" s="47"/>
      <c r="K42" s="47"/>
      <c r="L42" s="90"/>
      <c r="M42" s="47"/>
      <c r="N42" s="90"/>
      <c r="O42" s="47"/>
      <c r="P42" s="47"/>
      <c r="Q42" s="47"/>
      <c r="R42" s="47"/>
      <c r="S42" s="47"/>
      <c r="T42" s="47"/>
      <c r="U42" s="47"/>
      <c r="V42" s="47"/>
      <c r="W42" s="47"/>
      <c r="X42" s="47"/>
      <c r="Y42" s="147"/>
    </row>
    <row r="43" spans="2:49" x14ac:dyDescent="0.5">
      <c r="B43" s="131">
        <v>137.72084249371665</v>
      </c>
      <c r="C43" s="47"/>
      <c r="D43" s="47">
        <v>104.45609272691681</v>
      </c>
      <c r="E43" s="47"/>
      <c r="F43" s="47">
        <v>93.181953401975619</v>
      </c>
      <c r="G43" s="47"/>
      <c r="H43" s="47">
        <v>66.847723117058962</v>
      </c>
      <c r="J43" s="47">
        <v>62.45547064489697</v>
      </c>
      <c r="K43" s="47" t="s">
        <v>31</v>
      </c>
      <c r="L43" s="90" t="s">
        <v>32</v>
      </c>
      <c r="M43" s="122" t="s">
        <v>39</v>
      </c>
      <c r="N43" s="90" t="s">
        <v>32</v>
      </c>
      <c r="O43" s="47" t="s">
        <v>31</v>
      </c>
      <c r="P43" s="47">
        <v>4.3233896640539848</v>
      </c>
      <c r="Q43" s="47"/>
      <c r="R43" s="47">
        <v>3.1745240175373524</v>
      </c>
      <c r="S43" s="47"/>
      <c r="T43" s="47">
        <v>2.7371408277371954</v>
      </c>
      <c r="U43" s="47"/>
      <c r="V43" s="47">
        <v>1.8953009991107823</v>
      </c>
      <c r="X43" s="47">
        <v>1.709959286963058</v>
      </c>
      <c r="Y43" s="147"/>
      <c r="AA43" s="9"/>
    </row>
    <row r="44" spans="2:49" x14ac:dyDescent="0.5">
      <c r="B44" s="131" t="s">
        <v>34</v>
      </c>
      <c r="C44" s="9"/>
      <c r="D44" s="47" t="s">
        <v>34</v>
      </c>
      <c r="E44" s="9"/>
      <c r="F44" s="47" t="s">
        <v>34</v>
      </c>
      <c r="G44" s="9"/>
      <c r="H44" s="47" t="s">
        <v>34</v>
      </c>
      <c r="I44" s="9"/>
      <c r="J44" s="47" t="s">
        <v>34</v>
      </c>
      <c r="K44" s="27" t="s">
        <v>31</v>
      </c>
      <c r="L44" s="90" t="s">
        <v>32</v>
      </c>
      <c r="M44" s="122" t="s">
        <v>41</v>
      </c>
      <c r="N44" s="90" t="s">
        <v>32</v>
      </c>
      <c r="O44" s="27" t="s">
        <v>31</v>
      </c>
      <c r="P44" s="47" t="s">
        <v>34</v>
      </c>
      <c r="Q44" s="9"/>
      <c r="R44" s="47" t="s">
        <v>34</v>
      </c>
      <c r="S44" s="9"/>
      <c r="T44" s="47" t="s">
        <v>34</v>
      </c>
      <c r="U44" s="9"/>
      <c r="V44" s="47" t="s">
        <v>34</v>
      </c>
      <c r="W44" s="9"/>
      <c r="X44" s="47" t="s">
        <v>34</v>
      </c>
      <c r="Y44" s="135"/>
      <c r="AA44" s="9"/>
      <c r="AB44" s="9"/>
      <c r="AC44" s="9"/>
      <c r="AD44" s="9"/>
      <c r="AE44" s="9"/>
      <c r="AF44" s="9"/>
    </row>
    <row r="45" spans="2:49" x14ac:dyDescent="0.5">
      <c r="B45" s="131" t="s">
        <v>34</v>
      </c>
      <c r="C45" s="90"/>
      <c r="D45" s="47" t="s">
        <v>34</v>
      </c>
      <c r="E45" s="9"/>
      <c r="F45" s="47" t="s">
        <v>34</v>
      </c>
      <c r="G45" s="9"/>
      <c r="H45" s="47" t="s">
        <v>34</v>
      </c>
      <c r="I45" s="9"/>
      <c r="J45" s="47" t="s">
        <v>34</v>
      </c>
      <c r="K45" s="27" t="s">
        <v>59</v>
      </c>
      <c r="L45" s="98"/>
      <c r="M45" s="122" t="s">
        <v>42</v>
      </c>
      <c r="N45" s="90"/>
      <c r="O45" s="47" t="s">
        <v>59</v>
      </c>
      <c r="P45" s="47">
        <v>4.8</v>
      </c>
      <c r="Q45" s="47"/>
      <c r="R45" s="47">
        <v>4.5</v>
      </c>
      <c r="S45" s="90"/>
      <c r="T45" s="47" t="s">
        <v>34</v>
      </c>
      <c r="U45" s="90"/>
      <c r="V45" s="47" t="s">
        <v>34</v>
      </c>
      <c r="W45" s="90"/>
      <c r="X45" s="47" t="s">
        <v>34</v>
      </c>
      <c r="Y45" s="135"/>
    </row>
    <row r="46" spans="2:49" x14ac:dyDescent="0.5">
      <c r="B46" s="339">
        <v>137.9</v>
      </c>
      <c r="C46" s="346"/>
      <c r="D46" s="346">
        <v>115</v>
      </c>
      <c r="E46" s="1"/>
      <c r="F46" s="346">
        <v>103</v>
      </c>
      <c r="G46" s="1"/>
      <c r="H46" s="346" t="s">
        <v>34</v>
      </c>
      <c r="I46" s="1"/>
      <c r="J46" s="346" t="s">
        <v>34</v>
      </c>
      <c r="K46" s="346" t="s">
        <v>59</v>
      </c>
      <c r="L46" s="346"/>
      <c r="M46" s="346" t="s">
        <v>45</v>
      </c>
      <c r="N46" s="346"/>
      <c r="O46" s="346" t="s">
        <v>59</v>
      </c>
      <c r="P46" s="346">
        <v>4.5</v>
      </c>
      <c r="Q46" s="346"/>
      <c r="R46" s="346">
        <v>3.6</v>
      </c>
      <c r="S46" s="1"/>
      <c r="T46" s="346">
        <v>3.2</v>
      </c>
      <c r="U46" s="1"/>
      <c r="V46" s="346" t="s">
        <v>34</v>
      </c>
      <c r="W46" s="1"/>
      <c r="X46" s="346" t="s">
        <v>34</v>
      </c>
      <c r="Y46" s="340"/>
    </row>
    <row r="47" spans="2:49" x14ac:dyDescent="0.5">
      <c r="B47" s="131" t="s">
        <v>34</v>
      </c>
      <c r="C47" s="90"/>
      <c r="D47" s="47" t="s">
        <v>34</v>
      </c>
      <c r="F47" s="47" t="s">
        <v>34</v>
      </c>
      <c r="H47" s="47" t="s">
        <v>34</v>
      </c>
      <c r="J47" s="47" t="s">
        <v>34</v>
      </c>
      <c r="K47" s="47" t="s">
        <v>59</v>
      </c>
      <c r="L47" s="98"/>
      <c r="M47" s="122" t="s">
        <v>46</v>
      </c>
      <c r="N47" s="98"/>
      <c r="O47" s="47" t="s">
        <v>59</v>
      </c>
      <c r="P47" s="47" t="s">
        <v>34</v>
      </c>
      <c r="Q47" s="90"/>
      <c r="R47" s="47" t="s">
        <v>34</v>
      </c>
      <c r="T47" s="47" t="s">
        <v>34</v>
      </c>
      <c r="V47" s="47" t="s">
        <v>34</v>
      </c>
      <c r="X47" s="47" t="s">
        <v>34</v>
      </c>
      <c r="Y47" s="147"/>
    </row>
    <row r="48" spans="2:49" x14ac:dyDescent="0.5">
      <c r="B48" s="131">
        <v>124.3</v>
      </c>
      <c r="C48" s="90"/>
      <c r="D48" s="47">
        <v>105.4</v>
      </c>
      <c r="F48" s="47">
        <v>77</v>
      </c>
      <c r="H48" s="47">
        <v>66</v>
      </c>
      <c r="J48" s="47">
        <v>63.9</v>
      </c>
      <c r="K48" s="47" t="s">
        <v>101</v>
      </c>
      <c r="L48" s="98"/>
      <c r="M48" s="122" t="s">
        <v>47</v>
      </c>
      <c r="N48" s="98"/>
      <c r="O48" s="47" t="s">
        <v>101</v>
      </c>
      <c r="P48" s="47">
        <v>4.0999999999999996</v>
      </c>
      <c r="Q48" s="90"/>
      <c r="R48" s="47">
        <v>3.4</v>
      </c>
      <c r="T48" s="47">
        <v>2.4</v>
      </c>
      <c r="V48" s="47">
        <v>0.91</v>
      </c>
      <c r="X48" s="47">
        <v>1.8</v>
      </c>
      <c r="Y48" s="147"/>
    </row>
    <row r="49" spans="2:25" x14ac:dyDescent="0.5">
      <c r="B49" s="131">
        <v>123</v>
      </c>
      <c r="C49" s="9"/>
      <c r="D49" s="47">
        <v>107</v>
      </c>
      <c r="E49" s="9"/>
      <c r="F49" s="47">
        <v>100</v>
      </c>
      <c r="G49" s="9"/>
      <c r="H49" s="47">
        <v>81</v>
      </c>
      <c r="I49" s="9"/>
      <c r="J49" s="47">
        <v>78</v>
      </c>
      <c r="K49" s="47" t="s">
        <v>31</v>
      </c>
      <c r="L49" s="98" t="s">
        <v>32</v>
      </c>
      <c r="M49" s="122" t="s">
        <v>40</v>
      </c>
      <c r="N49" s="90" t="s">
        <v>32</v>
      </c>
      <c r="O49" s="47" t="s">
        <v>31</v>
      </c>
      <c r="P49" s="47" t="s">
        <v>34</v>
      </c>
      <c r="Q49" s="9"/>
      <c r="R49" s="47" t="s">
        <v>34</v>
      </c>
      <c r="S49" s="9"/>
      <c r="T49" s="47" t="s">
        <v>34</v>
      </c>
      <c r="U49" s="9"/>
      <c r="V49" s="47" t="s">
        <v>34</v>
      </c>
      <c r="W49" s="9"/>
      <c r="X49" s="47" t="s">
        <v>34</v>
      </c>
      <c r="Y49" s="147"/>
    </row>
    <row r="50" spans="2:25" x14ac:dyDescent="0.5">
      <c r="B50" s="131">
        <v>120.6</v>
      </c>
      <c r="C50" s="47"/>
      <c r="D50" s="47">
        <v>102.5</v>
      </c>
      <c r="E50" s="47"/>
      <c r="F50" s="47" t="s">
        <v>34</v>
      </c>
      <c r="G50" s="47"/>
      <c r="H50" s="47" t="s">
        <v>34</v>
      </c>
      <c r="I50" s="47"/>
      <c r="J50" s="47" t="s">
        <v>34</v>
      </c>
      <c r="K50" s="47" t="s">
        <v>31</v>
      </c>
      <c r="L50" s="98" t="s">
        <v>32</v>
      </c>
      <c r="M50" s="122" t="s">
        <v>49</v>
      </c>
      <c r="N50" s="98" t="s">
        <v>32</v>
      </c>
      <c r="O50" s="47" t="s">
        <v>31</v>
      </c>
      <c r="P50" s="47">
        <v>3.8</v>
      </c>
      <c r="Q50" s="47"/>
      <c r="R50" s="47">
        <v>3.1</v>
      </c>
      <c r="S50" s="47"/>
      <c r="T50" s="47" t="s">
        <v>34</v>
      </c>
      <c r="U50" s="47"/>
      <c r="V50" s="47" t="s">
        <v>34</v>
      </c>
      <c r="W50" s="47"/>
      <c r="X50" s="47" t="s">
        <v>34</v>
      </c>
      <c r="Y50" s="147"/>
    </row>
    <row r="51" spans="2:25" x14ac:dyDescent="0.5">
      <c r="B51" s="131"/>
      <c r="C51" s="47"/>
      <c r="D51" s="47"/>
      <c r="E51" s="47"/>
      <c r="F51" s="47"/>
      <c r="G51" s="47"/>
      <c r="H51" s="47"/>
      <c r="I51" s="47"/>
      <c r="J51" s="47"/>
      <c r="K51" s="47"/>
      <c r="L51" s="98"/>
      <c r="M51" s="27"/>
      <c r="N51" s="98"/>
      <c r="O51" s="47"/>
      <c r="P51" s="128"/>
      <c r="Q51" s="128"/>
      <c r="R51" s="128"/>
      <c r="S51" s="128"/>
      <c r="T51" s="128"/>
      <c r="U51" s="47"/>
      <c r="V51" s="47"/>
      <c r="W51" s="47"/>
      <c r="X51" s="47"/>
      <c r="Y51" s="147"/>
    </row>
    <row r="52" spans="2:25" x14ac:dyDescent="0.5">
      <c r="B52" s="138"/>
      <c r="C52" s="163"/>
      <c r="D52" s="163"/>
      <c r="E52" s="163"/>
      <c r="F52" s="163"/>
      <c r="G52" s="163"/>
      <c r="H52" s="163"/>
      <c r="I52" s="163"/>
      <c r="J52" s="163"/>
      <c r="K52" s="137"/>
      <c r="L52" s="137"/>
      <c r="M52" s="137" t="s">
        <v>50</v>
      </c>
      <c r="N52" s="137"/>
      <c r="O52" s="137"/>
      <c r="P52" s="176"/>
      <c r="Q52" s="176"/>
      <c r="R52" s="176"/>
      <c r="S52" s="176"/>
      <c r="T52" s="176"/>
      <c r="U52" s="136"/>
      <c r="V52" s="136"/>
      <c r="W52" s="136"/>
      <c r="X52" s="136"/>
      <c r="Y52" s="148"/>
    </row>
    <row r="53" spans="2:25" x14ac:dyDescent="0.5">
      <c r="B53" s="131"/>
      <c r="C53" s="47"/>
      <c r="D53" s="47"/>
      <c r="E53" s="47"/>
      <c r="F53" s="47"/>
      <c r="G53" s="47"/>
      <c r="H53" s="47"/>
      <c r="I53" s="47"/>
      <c r="J53" s="47"/>
      <c r="K53" s="47"/>
      <c r="L53" s="90"/>
      <c r="M53" s="47"/>
      <c r="N53" s="90"/>
      <c r="O53" s="47"/>
      <c r="P53" s="47"/>
      <c r="Q53" s="47"/>
      <c r="R53" s="47"/>
      <c r="S53" s="90"/>
      <c r="T53" s="47"/>
      <c r="U53" s="90"/>
      <c r="V53" s="47"/>
      <c r="W53" s="90"/>
      <c r="X53" s="47"/>
      <c r="Y53" s="147"/>
    </row>
    <row r="54" spans="2:25" x14ac:dyDescent="0.5">
      <c r="B54" s="131">
        <v>110.2</v>
      </c>
      <c r="C54" s="47"/>
      <c r="D54" s="47">
        <v>95.3</v>
      </c>
      <c r="E54" s="47"/>
      <c r="F54" s="47">
        <v>96.4</v>
      </c>
      <c r="G54" s="47"/>
      <c r="H54" s="47">
        <v>109.7</v>
      </c>
      <c r="J54" s="47">
        <v>114.7</v>
      </c>
      <c r="K54" s="47" t="s">
        <v>31</v>
      </c>
      <c r="L54" s="90" t="s">
        <v>32</v>
      </c>
      <c r="M54" s="122" t="s">
        <v>52</v>
      </c>
      <c r="N54" s="90" t="s">
        <v>32</v>
      </c>
      <c r="O54" s="47" t="s">
        <v>31</v>
      </c>
      <c r="P54" s="47">
        <v>3.4</v>
      </c>
      <c r="Q54" s="90"/>
      <c r="R54" s="47">
        <v>2.8</v>
      </c>
      <c r="S54" s="90"/>
      <c r="T54" s="47">
        <v>2.6</v>
      </c>
      <c r="U54" s="90"/>
      <c r="V54" s="47">
        <v>2.9</v>
      </c>
      <c r="X54" s="47">
        <v>2.9</v>
      </c>
      <c r="Y54" s="147"/>
    </row>
    <row r="55" spans="2:25" x14ac:dyDescent="0.5">
      <c r="B55" s="131" t="s">
        <v>34</v>
      </c>
      <c r="C55" s="90"/>
      <c r="D55" s="47" t="s">
        <v>34</v>
      </c>
      <c r="F55" s="47" t="s">
        <v>34</v>
      </c>
      <c r="H55" s="47" t="s">
        <v>34</v>
      </c>
      <c r="J55" s="47" t="s">
        <v>34</v>
      </c>
      <c r="K55" s="47" t="s">
        <v>59</v>
      </c>
      <c r="L55" s="90"/>
      <c r="M55" s="10" t="s">
        <v>51</v>
      </c>
      <c r="N55" s="90"/>
      <c r="O55" s="47" t="s">
        <v>59</v>
      </c>
      <c r="P55" s="47">
        <v>3.7</v>
      </c>
      <c r="Q55" s="90"/>
      <c r="R55" s="47">
        <v>2.7</v>
      </c>
      <c r="T55" s="47" t="s">
        <v>34</v>
      </c>
      <c r="V55" s="47" t="s">
        <v>34</v>
      </c>
      <c r="X55" s="47" t="s">
        <v>34</v>
      </c>
      <c r="Y55" s="147"/>
    </row>
    <row r="56" spans="2:25" x14ac:dyDescent="0.5">
      <c r="B56" s="131">
        <v>159.65322336787699</v>
      </c>
      <c r="C56" s="47"/>
      <c r="D56" s="47">
        <v>143.9551012098832</v>
      </c>
      <c r="E56" s="47"/>
      <c r="F56" s="47">
        <v>133.9113343954557</v>
      </c>
      <c r="G56" s="47"/>
      <c r="H56" s="47">
        <v>127.5066418409881</v>
      </c>
      <c r="J56" s="47" t="s">
        <v>34</v>
      </c>
      <c r="K56" s="47" t="s">
        <v>31</v>
      </c>
      <c r="L56" s="90" t="s">
        <v>32</v>
      </c>
      <c r="M56" s="122" t="s">
        <v>54</v>
      </c>
      <c r="N56" s="90" t="s">
        <v>32</v>
      </c>
      <c r="O56" s="47" t="s">
        <v>31</v>
      </c>
      <c r="P56" s="47">
        <v>4.9991923027922276</v>
      </c>
      <c r="Q56" s="90"/>
      <c r="R56" s="47">
        <v>4.3474241043084101</v>
      </c>
      <c r="S56" s="90"/>
      <c r="T56" s="47">
        <v>3.9012676109866113</v>
      </c>
      <c r="U56" s="90"/>
      <c r="V56" s="47">
        <v>3.5821211305482077</v>
      </c>
      <c r="X56" s="47" t="s">
        <v>34</v>
      </c>
      <c r="Y56" s="147"/>
    </row>
    <row r="57" spans="2:25" x14ac:dyDescent="0.5">
      <c r="B57" s="131">
        <v>120</v>
      </c>
      <c r="C57" s="47"/>
      <c r="D57" s="47">
        <v>110</v>
      </c>
      <c r="E57" s="47"/>
      <c r="F57" s="47" t="s">
        <v>34</v>
      </c>
      <c r="G57" s="47"/>
      <c r="H57" s="47" t="s">
        <v>34</v>
      </c>
      <c r="J57" s="47" t="s">
        <v>34</v>
      </c>
      <c r="K57" s="47" t="s">
        <v>31</v>
      </c>
      <c r="L57" s="90" t="s">
        <v>32</v>
      </c>
      <c r="M57" s="62" t="s">
        <v>55</v>
      </c>
      <c r="N57" s="90" t="s">
        <v>32</v>
      </c>
      <c r="O57" s="47" t="s">
        <v>31</v>
      </c>
      <c r="P57" s="47" t="s">
        <v>34</v>
      </c>
      <c r="Q57" s="90"/>
      <c r="R57" s="47" t="s">
        <v>34</v>
      </c>
      <c r="S57" s="90"/>
      <c r="T57" s="47" t="s">
        <v>34</v>
      </c>
      <c r="U57" s="90"/>
      <c r="V57" s="47" t="s">
        <v>34</v>
      </c>
      <c r="X57" s="47" t="s">
        <v>34</v>
      </c>
      <c r="Y57" s="147"/>
    </row>
    <row r="58" spans="2:25" x14ac:dyDescent="0.5">
      <c r="B58" s="131" t="s">
        <v>34</v>
      </c>
      <c r="C58" s="90"/>
      <c r="D58" s="47" t="s">
        <v>34</v>
      </c>
      <c r="F58" s="47" t="s">
        <v>34</v>
      </c>
      <c r="H58" s="47" t="s">
        <v>34</v>
      </c>
      <c r="J58" s="47" t="s">
        <v>34</v>
      </c>
      <c r="K58" s="47" t="s">
        <v>59</v>
      </c>
      <c r="L58" s="90"/>
      <c r="M58" s="62" t="s">
        <v>58</v>
      </c>
      <c r="N58" s="90"/>
      <c r="O58" s="47" t="s">
        <v>59</v>
      </c>
      <c r="P58" s="47">
        <v>5.2</v>
      </c>
      <c r="Q58" s="90"/>
      <c r="R58" s="47">
        <v>3.5</v>
      </c>
      <c r="T58" s="47">
        <v>3</v>
      </c>
      <c r="V58" s="47">
        <v>2.4</v>
      </c>
      <c r="X58" s="47">
        <v>1.8</v>
      </c>
      <c r="Y58" s="147"/>
    </row>
    <row r="59" spans="2:25" x14ac:dyDescent="0.5">
      <c r="B59" s="131">
        <v>113.5574</v>
      </c>
      <c r="C59" s="47"/>
      <c r="D59" s="47">
        <v>83.127399999999994</v>
      </c>
      <c r="E59" s="47"/>
      <c r="F59" s="47">
        <v>74.138800000000003</v>
      </c>
      <c r="G59" s="47"/>
      <c r="H59" s="47">
        <v>66.655199999999994</v>
      </c>
      <c r="J59" s="47">
        <v>73.513900000000007</v>
      </c>
      <c r="K59" s="47" t="s">
        <v>31</v>
      </c>
      <c r="L59" s="90" t="s">
        <v>32</v>
      </c>
      <c r="M59" s="122" t="s">
        <v>61</v>
      </c>
      <c r="N59" s="90" t="s">
        <v>32</v>
      </c>
      <c r="O59" s="47" t="s">
        <v>31</v>
      </c>
      <c r="P59" s="47">
        <v>3.5305</v>
      </c>
      <c r="Q59" s="90"/>
      <c r="R59" s="47">
        <v>2.4851000000000001</v>
      </c>
      <c r="S59" s="90"/>
      <c r="T59" s="47">
        <v>2.1412</v>
      </c>
      <c r="U59" s="90"/>
      <c r="V59" s="47">
        <v>1.8633</v>
      </c>
      <c r="X59" s="47">
        <v>1.9886999999999999</v>
      </c>
      <c r="Y59" s="147"/>
    </row>
    <row r="60" spans="2:25" x14ac:dyDescent="0.5">
      <c r="B60" s="131">
        <v>141.45959299999998</v>
      </c>
      <c r="C60" s="47"/>
      <c r="D60" s="47">
        <v>112.57305380000001</v>
      </c>
      <c r="E60" s="47"/>
      <c r="F60" s="47">
        <v>92.328310999999999</v>
      </c>
      <c r="G60" s="47"/>
      <c r="H60" s="47">
        <v>89.565862999999993</v>
      </c>
      <c r="J60" s="47">
        <v>81.672389999999993</v>
      </c>
      <c r="K60" s="47" t="s">
        <v>103</v>
      </c>
      <c r="L60" s="90"/>
      <c r="M60" s="122" t="s">
        <v>62</v>
      </c>
      <c r="N60" s="90"/>
      <c r="O60" s="47" t="s">
        <v>103</v>
      </c>
      <c r="P60" s="47">
        <v>4.5034490036894255</v>
      </c>
      <c r="Q60" s="90"/>
      <c r="R60" s="47">
        <v>3.4507424642543501</v>
      </c>
      <c r="S60" s="90"/>
      <c r="T60" s="47">
        <v>2.7217072282060459</v>
      </c>
      <c r="U60" s="90"/>
      <c r="V60" s="47">
        <v>2.5465610597276758</v>
      </c>
      <c r="X60" s="47">
        <v>2.24382218305119</v>
      </c>
      <c r="Y60" s="147"/>
    </row>
    <row r="61" spans="2:25" x14ac:dyDescent="0.5">
      <c r="B61" s="131">
        <v>122.5</v>
      </c>
      <c r="C61" s="90"/>
      <c r="D61" s="47">
        <v>101.3</v>
      </c>
      <c r="E61" s="90"/>
      <c r="F61" s="47">
        <v>88.3</v>
      </c>
      <c r="G61" s="9"/>
      <c r="H61" s="47">
        <v>68.400000000000006</v>
      </c>
      <c r="I61" s="9"/>
      <c r="J61" s="47">
        <v>61.2</v>
      </c>
      <c r="K61" s="349" t="s">
        <v>82</v>
      </c>
      <c r="L61" s="90"/>
      <c r="M61" s="122" t="s">
        <v>65</v>
      </c>
      <c r="N61" s="90"/>
      <c r="O61" s="349" t="s">
        <v>82</v>
      </c>
      <c r="P61" s="47">
        <v>3.9</v>
      </c>
      <c r="R61" s="90">
        <v>3.1</v>
      </c>
      <c r="S61" s="90"/>
      <c r="T61" s="47">
        <v>2.6</v>
      </c>
      <c r="U61" s="47"/>
      <c r="V61" s="47">
        <v>2</v>
      </c>
      <c r="X61" s="47">
        <v>1.7</v>
      </c>
      <c r="Y61" s="147"/>
    </row>
    <row r="62" spans="2:25" x14ac:dyDescent="0.5">
      <c r="B62" s="131"/>
      <c r="C62" s="47"/>
      <c r="D62" s="47"/>
      <c r="E62" s="47"/>
      <c r="F62" s="47"/>
      <c r="G62" s="47"/>
      <c r="H62" s="47"/>
      <c r="I62" s="47"/>
      <c r="J62" s="47"/>
      <c r="K62" s="47"/>
      <c r="L62" s="90"/>
      <c r="M62" s="27"/>
      <c r="N62" s="90"/>
      <c r="O62" s="47"/>
      <c r="P62" s="47"/>
      <c r="Q62" s="47"/>
      <c r="R62" s="47"/>
      <c r="S62" s="90"/>
      <c r="T62" s="47"/>
      <c r="U62" s="90"/>
      <c r="V62" s="47"/>
      <c r="W62" s="90"/>
      <c r="X62" s="47"/>
      <c r="Y62" s="147"/>
    </row>
    <row r="63" spans="2:25" x14ac:dyDescent="0.5">
      <c r="B63" s="134">
        <v>128.83910588615939</v>
      </c>
      <c r="C63" s="133"/>
      <c r="D63" s="133">
        <v>107.93116477367998</v>
      </c>
      <c r="E63" s="133"/>
      <c r="F63" s="133">
        <v>96.245049849678907</v>
      </c>
      <c r="G63" s="133"/>
      <c r="H63" s="133">
        <v>86.753632565435296</v>
      </c>
      <c r="I63" s="133"/>
      <c r="J63" s="133">
        <v>79.040293440816157</v>
      </c>
      <c r="K63" s="133"/>
      <c r="L63" s="133"/>
      <c r="M63" s="133" t="s">
        <v>104</v>
      </c>
      <c r="N63" s="133"/>
      <c r="O63" s="133"/>
      <c r="P63" s="133">
        <v>4.2596846336850582</v>
      </c>
      <c r="Q63" s="133"/>
      <c r="R63" s="133">
        <v>3.3688900532818282</v>
      </c>
      <c r="S63" s="133"/>
      <c r="T63" s="133">
        <v>2.8376644583662318</v>
      </c>
      <c r="U63" s="133"/>
      <c r="V63" s="133">
        <v>2.2996118841980953</v>
      </c>
      <c r="W63" s="133"/>
      <c r="X63" s="133">
        <v>2.0737469116690415</v>
      </c>
      <c r="Y63" s="168"/>
    </row>
    <row r="64" spans="2:25" x14ac:dyDescent="0.5">
      <c r="B64" s="129">
        <v>126.39020940879909</v>
      </c>
      <c r="C64" s="128"/>
      <c r="D64" s="128">
        <v>106.61979913382858</v>
      </c>
      <c r="E64" s="128"/>
      <c r="F64" s="128">
        <v>99.526417559486262</v>
      </c>
      <c r="G64" s="128"/>
      <c r="H64" s="128">
        <v>90.341912991609405</v>
      </c>
      <c r="I64" s="128"/>
      <c r="J64" s="128">
        <v>82.167342661224239</v>
      </c>
      <c r="K64" s="128"/>
      <c r="L64" s="128"/>
      <c r="M64" s="47" t="s">
        <v>105</v>
      </c>
      <c r="N64" s="128"/>
      <c r="O64" s="128"/>
      <c r="P64" s="128">
        <v>4.0106163933692418</v>
      </c>
      <c r="Q64" s="128"/>
      <c r="R64" s="128">
        <v>3.1814096243691523</v>
      </c>
      <c r="S64" s="128"/>
      <c r="T64" s="128">
        <v>2.8449021096809517</v>
      </c>
      <c r="U64" s="128"/>
      <c r="V64" s="128">
        <v>2.5601805324147477</v>
      </c>
      <c r="W64" s="128"/>
      <c r="X64" s="128">
        <v>2.1995530956543523</v>
      </c>
      <c r="Y64" s="169"/>
    </row>
    <row r="65" spans="2:25" x14ac:dyDescent="0.5">
      <c r="B65" s="131"/>
      <c r="C65" s="47"/>
      <c r="D65" s="47"/>
      <c r="E65" s="47"/>
      <c r="F65" s="47"/>
      <c r="G65" s="47"/>
      <c r="H65" s="47"/>
      <c r="I65" s="47"/>
      <c r="J65" s="47"/>
      <c r="K65" s="47"/>
      <c r="L65" s="47"/>
      <c r="M65" s="133"/>
      <c r="N65" s="47"/>
      <c r="O65" s="47"/>
      <c r="P65" s="47"/>
      <c r="Q65" s="47"/>
      <c r="R65" s="47"/>
      <c r="S65" s="47"/>
      <c r="T65" s="47"/>
      <c r="U65" s="47"/>
      <c r="V65" s="47"/>
      <c r="W65" s="47"/>
      <c r="X65" s="47"/>
      <c r="Y65" s="147"/>
    </row>
    <row r="66" spans="2:25" x14ac:dyDescent="0.5">
      <c r="B66" s="131">
        <v>159.65322336787699</v>
      </c>
      <c r="C66" s="47"/>
      <c r="D66" s="47">
        <v>143.9551012098832</v>
      </c>
      <c r="E66" s="47"/>
      <c r="F66" s="47">
        <v>133.9113343954557</v>
      </c>
      <c r="G66" s="47"/>
      <c r="H66" s="47">
        <v>127.5066418409881</v>
      </c>
      <c r="I66" s="47"/>
      <c r="J66" s="47">
        <v>114.7</v>
      </c>
      <c r="K66" s="47"/>
      <c r="L66" s="47"/>
      <c r="M66" s="47" t="s">
        <v>12</v>
      </c>
      <c r="N66" s="47"/>
      <c r="O66" s="47"/>
      <c r="P66" s="47">
        <v>5.2</v>
      </c>
      <c r="Q66" s="47"/>
      <c r="R66" s="47">
        <v>4.5</v>
      </c>
      <c r="S66" s="47"/>
      <c r="T66" s="47">
        <v>3.9012676109866113</v>
      </c>
      <c r="U66" s="47"/>
      <c r="V66" s="47">
        <v>3.5821211305482077</v>
      </c>
      <c r="W66" s="47"/>
      <c r="X66" s="47">
        <v>2.9</v>
      </c>
      <c r="Y66" s="147"/>
    </row>
    <row r="67" spans="2:25" x14ac:dyDescent="0.5">
      <c r="B67" s="131">
        <v>110.2</v>
      </c>
      <c r="C67" s="47"/>
      <c r="D67" s="47">
        <v>83.127399999999994</v>
      </c>
      <c r="E67" s="47"/>
      <c r="F67" s="47">
        <v>74.138800000000003</v>
      </c>
      <c r="G67" s="47"/>
      <c r="H67" s="47">
        <v>66</v>
      </c>
      <c r="I67" s="47"/>
      <c r="J67" s="47">
        <v>61.2</v>
      </c>
      <c r="K67" s="47"/>
      <c r="L67" s="47"/>
      <c r="M67" s="47" t="s">
        <v>11</v>
      </c>
      <c r="N67" s="47"/>
      <c r="O67" s="47"/>
      <c r="P67" s="47">
        <v>3.4</v>
      </c>
      <c r="Q67" s="47"/>
      <c r="R67" s="47">
        <v>2.4851000000000001</v>
      </c>
      <c r="S67" s="47"/>
      <c r="T67" s="47">
        <v>2.1412</v>
      </c>
      <c r="U67" s="47"/>
      <c r="V67" s="47">
        <v>0.91</v>
      </c>
      <c r="W67" s="47"/>
      <c r="X67" s="47">
        <v>1.7</v>
      </c>
      <c r="Y67" s="147"/>
    </row>
    <row r="68" spans="2:25" x14ac:dyDescent="0.5">
      <c r="B68" s="129"/>
      <c r="C68" s="128"/>
      <c r="D68" s="128"/>
      <c r="E68" s="128"/>
      <c r="F68" s="128"/>
      <c r="G68" s="128"/>
      <c r="H68" s="128"/>
      <c r="I68" s="128"/>
      <c r="J68" s="128"/>
      <c r="K68" s="128"/>
      <c r="L68" s="128"/>
      <c r="M68" s="128"/>
      <c r="N68" s="128"/>
      <c r="O68" s="128"/>
      <c r="P68" s="128"/>
      <c r="Q68" s="128"/>
      <c r="R68" s="128"/>
      <c r="S68" s="128"/>
      <c r="T68" s="128"/>
      <c r="U68" s="128"/>
      <c r="V68" s="128"/>
      <c r="W68" s="128"/>
      <c r="X68" s="128"/>
      <c r="Y68" s="127"/>
    </row>
    <row r="69" spans="2:25" x14ac:dyDescent="0.5">
      <c r="B69" s="251">
        <v>109.7</v>
      </c>
      <c r="C69" s="245"/>
      <c r="D69" s="245">
        <v>96.3</v>
      </c>
      <c r="E69" s="245"/>
      <c r="F69" s="245">
        <v>85</v>
      </c>
      <c r="G69" s="245"/>
      <c r="H69" s="245">
        <v>61.7</v>
      </c>
      <c r="I69" s="245"/>
      <c r="J69" s="245">
        <v>58.3</v>
      </c>
      <c r="K69" s="245" t="s">
        <v>106</v>
      </c>
      <c r="L69" s="245"/>
      <c r="M69" s="245" t="s">
        <v>72</v>
      </c>
      <c r="N69" s="245"/>
      <c r="O69" s="245" t="s">
        <v>106</v>
      </c>
      <c r="P69" s="245">
        <v>3.5</v>
      </c>
      <c r="Q69" s="245"/>
      <c r="R69" s="245">
        <v>2.9</v>
      </c>
      <c r="S69" s="252"/>
      <c r="T69" s="245">
        <v>2.5</v>
      </c>
      <c r="U69" s="252"/>
      <c r="V69" s="245">
        <v>1.8</v>
      </c>
      <c r="W69" s="252"/>
      <c r="X69" s="245">
        <v>1.6</v>
      </c>
      <c r="Y69" s="249"/>
    </row>
    <row r="70" spans="2:25" x14ac:dyDescent="0.5">
      <c r="B70" s="9"/>
      <c r="C70" s="9"/>
      <c r="D70" s="9"/>
      <c r="E70" s="9"/>
      <c r="F70" s="9"/>
      <c r="G70" s="9"/>
      <c r="H70" s="9"/>
      <c r="I70" s="9"/>
      <c r="J70" s="9"/>
      <c r="K70" s="9"/>
      <c r="L70" s="9"/>
      <c r="M70" s="9"/>
      <c r="N70" s="9"/>
      <c r="O70" s="9"/>
      <c r="P70" s="9"/>
      <c r="Q70" s="9"/>
      <c r="R70" s="9"/>
      <c r="S70" s="9"/>
      <c r="T70" s="9"/>
      <c r="U70" s="9"/>
      <c r="V70" s="9"/>
      <c r="W70" s="9"/>
      <c r="X70" s="9"/>
    </row>
    <row r="71" spans="2:25" x14ac:dyDescent="0.5">
      <c r="M71" s="125"/>
      <c r="N71" s="7"/>
      <c r="O71" s="7"/>
      <c r="Q71" s="4"/>
    </row>
    <row r="72" spans="2:25" x14ac:dyDescent="0.5">
      <c r="M72" s="125"/>
      <c r="N72" s="7"/>
      <c r="O72" s="7"/>
      <c r="Q72" s="4"/>
    </row>
    <row r="73" spans="2:25" x14ac:dyDescent="0.5">
      <c r="M73" s="7"/>
      <c r="N73" s="7"/>
      <c r="O73" s="7"/>
      <c r="Q73" s="4"/>
    </row>
    <row r="74" spans="2:25" x14ac:dyDescent="0.5">
      <c r="B74" s="9"/>
      <c r="C74" s="9"/>
      <c r="D74" s="9"/>
      <c r="E74" s="9"/>
      <c r="F74" s="9"/>
      <c r="G74" s="9"/>
      <c r="H74" s="9"/>
      <c r="I74" s="9"/>
      <c r="J74" s="9"/>
      <c r="K74" s="9"/>
      <c r="L74" s="9"/>
      <c r="M74" s="366"/>
      <c r="N74" s="9"/>
      <c r="O74" s="9"/>
      <c r="P74" s="9"/>
      <c r="Q74" s="9"/>
      <c r="R74" s="9"/>
      <c r="S74" s="9"/>
      <c r="T74" s="9"/>
      <c r="U74" s="9"/>
      <c r="V74" s="9"/>
      <c r="W74" s="9"/>
      <c r="X74" s="9"/>
    </row>
    <row r="75" spans="2:25" x14ac:dyDescent="0.5">
      <c r="B75" s="9"/>
      <c r="C75" s="9"/>
      <c r="D75" s="9"/>
      <c r="E75" s="9"/>
      <c r="F75" s="9"/>
      <c r="G75" s="9"/>
      <c r="H75" s="9"/>
      <c r="I75" s="9"/>
      <c r="J75" s="9"/>
      <c r="K75" s="9"/>
      <c r="L75" s="9"/>
      <c r="M75" s="366"/>
      <c r="N75" s="9"/>
      <c r="O75" s="9"/>
      <c r="P75" s="9"/>
      <c r="Q75" s="9"/>
      <c r="R75" s="9"/>
      <c r="S75" s="9"/>
      <c r="T75" s="9"/>
      <c r="U75" s="9"/>
      <c r="V75" s="9"/>
      <c r="W75" s="9"/>
      <c r="X75" s="9"/>
    </row>
    <row r="76" spans="2:25" x14ac:dyDescent="0.5">
      <c r="M76" s="366"/>
      <c r="N76" s="7"/>
      <c r="O76" s="7"/>
      <c r="Q76" s="4"/>
    </row>
    <row r="77" spans="2:25" x14ac:dyDescent="0.5">
      <c r="B77" s="9"/>
      <c r="C77" s="9"/>
      <c r="D77" s="9"/>
      <c r="E77" s="9"/>
      <c r="F77" s="9"/>
      <c r="G77" s="9"/>
      <c r="H77" s="9"/>
      <c r="I77" s="9"/>
      <c r="J77" s="9"/>
      <c r="K77" s="9"/>
      <c r="L77" s="9"/>
      <c r="M77" s="366"/>
      <c r="N77" s="9"/>
      <c r="O77" s="9"/>
      <c r="P77" s="9"/>
      <c r="Q77" s="9"/>
      <c r="R77" s="9"/>
      <c r="S77" s="9"/>
      <c r="T77" s="9"/>
      <c r="U77" s="9"/>
      <c r="V77" s="9"/>
      <c r="W77" s="9"/>
      <c r="X77" s="9"/>
    </row>
    <row r="78" spans="2:25" x14ac:dyDescent="0.5">
      <c r="B78" s="9"/>
      <c r="C78" s="9"/>
      <c r="D78" s="9"/>
      <c r="E78" s="9"/>
      <c r="F78" s="9"/>
      <c r="G78" s="9"/>
      <c r="H78" s="9"/>
      <c r="I78" s="9"/>
      <c r="J78" s="9"/>
      <c r="K78" s="9"/>
      <c r="L78" s="9"/>
      <c r="M78" s="366"/>
      <c r="N78" s="9"/>
      <c r="O78" s="9"/>
      <c r="P78" s="9"/>
      <c r="Q78" s="9"/>
      <c r="R78" s="9"/>
      <c r="S78" s="9"/>
      <c r="T78" s="9"/>
      <c r="U78" s="9"/>
      <c r="V78" s="9"/>
      <c r="W78" s="9"/>
      <c r="X78" s="9"/>
    </row>
    <row r="79" spans="2:25" x14ac:dyDescent="0.5">
      <c r="M79" s="125"/>
      <c r="N79" s="7"/>
      <c r="O79" s="7"/>
      <c r="Q79" s="4"/>
    </row>
    <row r="80" spans="2:25" x14ac:dyDescent="0.5">
      <c r="M80" s="7"/>
      <c r="N80" s="7"/>
      <c r="O80" s="7"/>
      <c r="Q80" s="4"/>
    </row>
    <row r="81" spans="7:17" x14ac:dyDescent="0.5">
      <c r="M81" s="7"/>
      <c r="N81" s="7"/>
      <c r="O81" s="7"/>
      <c r="Q81" s="4"/>
    </row>
    <row r="82" spans="7:17" x14ac:dyDescent="0.5">
      <c r="M82" s="7"/>
      <c r="N82" s="7"/>
      <c r="O82" s="7"/>
      <c r="Q82" s="4"/>
    </row>
    <row r="83" spans="7:17" x14ac:dyDescent="0.5">
      <c r="M83" s="7"/>
      <c r="N83" s="7"/>
      <c r="O83" s="7"/>
      <c r="Q83" s="4"/>
    </row>
    <row r="84" spans="7:17" x14ac:dyDescent="0.5">
      <c r="M84" s="7"/>
      <c r="N84" s="7"/>
      <c r="O84" s="7"/>
      <c r="Q84" s="4"/>
    </row>
    <row r="96" spans="7:17" ht="18.5" x14ac:dyDescent="0.55000000000000004">
      <c r="G96" s="157"/>
    </row>
    <row r="97" spans="2:22" ht="18.5" x14ac:dyDescent="0.55000000000000004">
      <c r="B97" s="157"/>
      <c r="C97" s="157"/>
      <c r="D97" s="157"/>
      <c r="E97" s="157"/>
      <c r="F97" s="157"/>
      <c r="H97" s="157"/>
      <c r="I97" s="157"/>
      <c r="J97" s="157"/>
      <c r="K97" s="157"/>
      <c r="L97" s="157"/>
      <c r="M97" s="157"/>
      <c r="N97" s="157"/>
      <c r="O97" s="157"/>
      <c r="P97" s="157"/>
      <c r="Q97" s="175"/>
      <c r="R97" s="157"/>
      <c r="S97" s="157"/>
      <c r="T97" s="157"/>
      <c r="U97" s="157"/>
      <c r="V97" s="157"/>
    </row>
    <row r="98" spans="2:22" x14ac:dyDescent="0.5">
      <c r="G98" s="10"/>
    </row>
    <row r="99" spans="2:22" x14ac:dyDescent="0.5">
      <c r="B99" s="10"/>
      <c r="C99" s="10"/>
      <c r="D99" s="10"/>
      <c r="E99" s="10"/>
      <c r="F99" s="10"/>
      <c r="H99" s="10"/>
      <c r="I99" s="10"/>
      <c r="J99" s="10"/>
      <c r="K99" s="10"/>
      <c r="L99" s="10"/>
      <c r="P99" s="395"/>
      <c r="Q99" s="395"/>
      <c r="R99" s="395"/>
      <c r="S99" s="395"/>
      <c r="T99" s="395"/>
      <c r="U99" s="395"/>
      <c r="V99" s="395"/>
    </row>
    <row r="100" spans="2:22" x14ac:dyDescent="0.5">
      <c r="G100" s="156"/>
    </row>
    <row r="101" spans="2:22" x14ac:dyDescent="0.5">
      <c r="B101" s="156"/>
      <c r="C101" s="156"/>
      <c r="D101" s="156"/>
      <c r="E101" s="156"/>
      <c r="F101" s="156"/>
      <c r="G101" s="12"/>
      <c r="H101" s="156"/>
      <c r="I101" s="156"/>
      <c r="J101" s="156"/>
      <c r="K101" s="156"/>
      <c r="L101" s="156"/>
      <c r="M101" s="123"/>
      <c r="N101" s="123"/>
      <c r="O101" s="123"/>
      <c r="P101" s="156"/>
      <c r="Q101" s="174"/>
      <c r="R101" s="156"/>
      <c r="S101" s="156"/>
      <c r="T101" s="156"/>
      <c r="U101" s="156"/>
      <c r="V101" s="156"/>
    </row>
    <row r="102" spans="2:22" x14ac:dyDescent="0.5">
      <c r="B102" s="12"/>
      <c r="C102" s="12"/>
      <c r="D102" s="12"/>
      <c r="E102" s="12"/>
      <c r="F102" s="12"/>
      <c r="G102" s="12"/>
      <c r="H102" s="12"/>
      <c r="I102" s="12"/>
      <c r="J102" s="12"/>
      <c r="K102" s="12"/>
      <c r="L102" s="12"/>
      <c r="M102" s="10"/>
      <c r="N102" s="10"/>
      <c r="O102" s="10"/>
      <c r="P102" s="12"/>
      <c r="Q102" s="13"/>
      <c r="R102" s="12"/>
      <c r="S102" s="12"/>
      <c r="T102" s="12"/>
      <c r="U102" s="12"/>
      <c r="V102" s="12"/>
    </row>
    <row r="103" spans="2:22" x14ac:dyDescent="0.5">
      <c r="B103" s="12"/>
      <c r="C103" s="12"/>
      <c r="D103" s="12"/>
      <c r="E103" s="12"/>
      <c r="F103" s="12"/>
      <c r="G103" s="12"/>
      <c r="H103" s="12"/>
      <c r="I103" s="12"/>
      <c r="J103" s="12"/>
      <c r="K103" s="12"/>
      <c r="L103" s="12"/>
      <c r="M103" s="10"/>
      <c r="N103" s="10"/>
      <c r="O103" s="10"/>
      <c r="P103" s="12"/>
      <c r="Q103" s="13"/>
      <c r="R103" s="12"/>
      <c r="S103" s="12"/>
      <c r="T103" s="12"/>
      <c r="U103" s="12"/>
      <c r="V103" s="12"/>
    </row>
    <row r="104" spans="2:22" x14ac:dyDescent="0.5">
      <c r="B104" s="12"/>
      <c r="C104" s="12"/>
      <c r="D104" s="12"/>
      <c r="E104" s="12"/>
      <c r="F104" s="12"/>
      <c r="G104" s="12"/>
      <c r="H104" s="12"/>
      <c r="I104" s="12"/>
      <c r="J104" s="12"/>
      <c r="K104" s="12"/>
      <c r="L104" s="12"/>
      <c r="M104" s="10"/>
      <c r="N104" s="10"/>
      <c r="O104" s="10"/>
      <c r="P104" s="12"/>
      <c r="Q104" s="13"/>
      <c r="R104" s="12"/>
      <c r="S104" s="12"/>
      <c r="T104" s="12"/>
      <c r="U104" s="12"/>
      <c r="V104" s="12"/>
    </row>
    <row r="105" spans="2:22" x14ac:dyDescent="0.5">
      <c r="B105" s="12"/>
      <c r="C105" s="12"/>
      <c r="D105" s="12"/>
      <c r="E105" s="12"/>
      <c r="F105" s="12"/>
      <c r="G105" s="12"/>
      <c r="H105" s="12"/>
      <c r="I105" s="12"/>
      <c r="J105" s="12"/>
      <c r="K105" s="12"/>
      <c r="L105" s="12"/>
      <c r="M105" s="10"/>
      <c r="N105" s="10"/>
      <c r="O105" s="10"/>
      <c r="P105" s="12"/>
      <c r="Q105" s="13"/>
      <c r="R105" s="12"/>
      <c r="S105" s="12"/>
      <c r="T105" s="12"/>
      <c r="U105" s="12"/>
      <c r="V105" s="12"/>
    </row>
    <row r="106" spans="2:22" x14ac:dyDescent="0.5">
      <c r="B106" s="12"/>
      <c r="C106" s="12"/>
      <c r="D106" s="12"/>
      <c r="E106" s="12"/>
      <c r="F106" s="12"/>
      <c r="G106" s="12"/>
      <c r="H106" s="12"/>
      <c r="I106" s="12"/>
      <c r="J106" s="12"/>
      <c r="K106" s="12"/>
      <c r="L106" s="12"/>
      <c r="M106" s="10"/>
      <c r="N106" s="10"/>
      <c r="O106" s="10"/>
      <c r="P106" s="12"/>
      <c r="Q106" s="13"/>
      <c r="R106" s="12"/>
      <c r="S106" s="12"/>
      <c r="T106" s="12"/>
      <c r="U106" s="12"/>
      <c r="V106" s="12"/>
    </row>
    <row r="107" spans="2:22" x14ac:dyDescent="0.5">
      <c r="B107" s="12"/>
      <c r="C107" s="12"/>
      <c r="D107" s="12"/>
      <c r="E107" s="12"/>
      <c r="F107" s="12"/>
      <c r="G107" s="12"/>
      <c r="H107" s="12"/>
      <c r="I107" s="12"/>
      <c r="J107" s="12"/>
      <c r="K107" s="12"/>
      <c r="L107" s="12"/>
      <c r="M107" s="10"/>
      <c r="N107" s="10"/>
      <c r="O107" s="10"/>
      <c r="P107" s="12"/>
      <c r="Q107" s="13"/>
      <c r="R107" s="12"/>
      <c r="S107" s="12"/>
      <c r="T107" s="12"/>
      <c r="U107" s="12"/>
      <c r="V107" s="12"/>
    </row>
    <row r="108" spans="2:22" x14ac:dyDescent="0.5">
      <c r="B108" s="12"/>
      <c r="C108" s="12"/>
      <c r="D108" s="12"/>
      <c r="E108" s="12"/>
      <c r="F108" s="12"/>
      <c r="G108" s="12"/>
      <c r="H108" s="12"/>
      <c r="I108" s="12"/>
      <c r="J108" s="12"/>
      <c r="K108" s="12"/>
      <c r="L108" s="12"/>
      <c r="M108" s="10"/>
      <c r="N108" s="10"/>
      <c r="O108" s="10"/>
      <c r="P108" s="12"/>
      <c r="Q108" s="13"/>
      <c r="R108" s="12"/>
      <c r="S108" s="12"/>
      <c r="T108" s="12"/>
      <c r="U108" s="12"/>
      <c r="V108" s="12"/>
    </row>
    <row r="109" spans="2:22" x14ac:dyDescent="0.5">
      <c r="B109" s="12"/>
      <c r="C109" s="12"/>
      <c r="D109" s="12"/>
      <c r="E109" s="12"/>
      <c r="F109" s="12"/>
      <c r="G109" s="12"/>
      <c r="H109" s="12"/>
      <c r="I109" s="12"/>
      <c r="J109" s="12"/>
      <c r="K109" s="12"/>
      <c r="L109" s="12"/>
      <c r="M109" s="10"/>
      <c r="N109" s="10"/>
      <c r="O109" s="10"/>
      <c r="P109" s="12"/>
      <c r="Q109" s="13"/>
      <c r="R109" s="12"/>
      <c r="S109" s="12"/>
      <c r="T109" s="12"/>
      <c r="U109" s="12"/>
      <c r="V109" s="12"/>
    </row>
    <row r="110" spans="2:22" x14ac:dyDescent="0.5">
      <c r="B110" s="12"/>
      <c r="C110" s="12"/>
      <c r="D110" s="12"/>
      <c r="E110" s="12"/>
      <c r="F110" s="12"/>
      <c r="G110" s="12"/>
      <c r="H110" s="12"/>
      <c r="I110" s="12"/>
      <c r="J110" s="12"/>
      <c r="K110" s="12"/>
      <c r="L110" s="12"/>
      <c r="M110" s="10"/>
      <c r="N110" s="10"/>
      <c r="O110" s="10"/>
      <c r="P110" s="12"/>
      <c r="Q110" s="13"/>
      <c r="R110" s="12"/>
      <c r="S110" s="12"/>
      <c r="T110" s="12"/>
      <c r="U110" s="12"/>
      <c r="V110" s="12"/>
    </row>
    <row r="111" spans="2:22" x14ac:dyDescent="0.5">
      <c r="B111" s="12"/>
      <c r="C111" s="12"/>
      <c r="D111" s="12"/>
      <c r="E111" s="12"/>
      <c r="F111" s="12"/>
      <c r="G111" s="12"/>
      <c r="H111" s="12"/>
      <c r="I111" s="12"/>
      <c r="J111" s="12"/>
      <c r="K111" s="12"/>
      <c r="L111" s="12"/>
      <c r="M111" s="10"/>
      <c r="N111" s="10"/>
      <c r="O111" s="10"/>
      <c r="P111" s="12"/>
      <c r="Q111" s="13"/>
      <c r="R111" s="12"/>
      <c r="S111" s="12"/>
      <c r="T111" s="12"/>
      <c r="U111" s="12"/>
      <c r="V111" s="12"/>
    </row>
    <row r="112" spans="2:22" x14ac:dyDescent="0.5">
      <c r="B112" s="12"/>
      <c r="C112" s="12"/>
      <c r="D112" s="12"/>
      <c r="E112" s="12"/>
      <c r="F112" s="12"/>
      <c r="G112" s="12"/>
      <c r="H112" s="12"/>
      <c r="I112" s="12"/>
      <c r="J112" s="12"/>
      <c r="K112" s="12"/>
      <c r="L112" s="12"/>
      <c r="M112" s="10"/>
      <c r="N112" s="10"/>
      <c r="O112" s="10"/>
      <c r="P112" s="12"/>
      <c r="Q112" s="13"/>
      <c r="R112" s="12"/>
      <c r="S112" s="12"/>
      <c r="T112" s="12"/>
      <c r="U112" s="12"/>
      <c r="V112" s="12"/>
    </row>
    <row r="113" spans="2:22" x14ac:dyDescent="0.5">
      <c r="B113" s="12"/>
      <c r="C113" s="12"/>
      <c r="D113" s="12"/>
      <c r="E113" s="12"/>
      <c r="F113" s="12"/>
      <c r="G113" s="12"/>
      <c r="H113" s="12"/>
      <c r="I113" s="12"/>
      <c r="J113" s="12"/>
      <c r="K113" s="12"/>
      <c r="L113" s="12"/>
      <c r="M113" s="10"/>
      <c r="N113" s="10"/>
      <c r="O113" s="10"/>
      <c r="P113" s="12"/>
      <c r="Q113" s="13"/>
      <c r="R113" s="12"/>
      <c r="S113" s="12"/>
      <c r="T113" s="12"/>
      <c r="U113" s="12"/>
      <c r="V113" s="12"/>
    </row>
    <row r="114" spans="2:22" x14ac:dyDescent="0.5">
      <c r="B114" s="12"/>
      <c r="C114" s="12"/>
      <c r="D114" s="12"/>
      <c r="E114" s="12"/>
      <c r="F114" s="12"/>
      <c r="G114" s="12"/>
      <c r="H114" s="12"/>
      <c r="I114" s="12"/>
      <c r="J114" s="12"/>
      <c r="K114" s="12"/>
      <c r="L114" s="12"/>
      <c r="M114" s="10"/>
      <c r="N114" s="10"/>
      <c r="O114" s="10"/>
      <c r="P114" s="12"/>
      <c r="Q114" s="13"/>
      <c r="R114" s="12"/>
      <c r="S114" s="12"/>
      <c r="T114" s="12"/>
      <c r="U114" s="12"/>
      <c r="V114" s="12"/>
    </row>
    <row r="115" spans="2:22" x14ac:dyDescent="0.5">
      <c r="B115" s="12"/>
      <c r="C115" s="12"/>
      <c r="D115" s="12"/>
      <c r="E115" s="12"/>
      <c r="F115" s="12"/>
      <c r="G115" s="12"/>
      <c r="H115" s="12"/>
      <c r="I115" s="12"/>
      <c r="J115" s="12"/>
      <c r="K115" s="12"/>
      <c r="L115" s="12"/>
      <c r="M115" s="124"/>
      <c r="N115" s="124"/>
      <c r="O115" s="124"/>
      <c r="P115" s="12"/>
      <c r="Q115" s="13"/>
      <c r="R115" s="12"/>
      <c r="S115" s="12"/>
      <c r="T115" s="12"/>
      <c r="U115" s="12"/>
      <c r="V115" s="12"/>
    </row>
    <row r="116" spans="2:22" x14ac:dyDescent="0.5">
      <c r="B116" s="12"/>
      <c r="C116" s="12"/>
      <c r="D116" s="12"/>
      <c r="E116" s="12"/>
      <c r="F116" s="12"/>
      <c r="G116" s="12"/>
      <c r="H116" s="12"/>
      <c r="I116" s="12"/>
      <c r="J116" s="12"/>
      <c r="K116" s="12"/>
      <c r="L116" s="12"/>
      <c r="M116" s="10"/>
      <c r="N116" s="10"/>
      <c r="O116" s="10"/>
      <c r="P116" s="12"/>
      <c r="Q116" s="13"/>
      <c r="R116" s="12"/>
      <c r="S116" s="12"/>
      <c r="T116" s="12"/>
      <c r="U116" s="12"/>
      <c r="V116" s="12"/>
    </row>
    <row r="117" spans="2:22" x14ac:dyDescent="0.5">
      <c r="B117" s="12"/>
      <c r="C117" s="12"/>
      <c r="D117" s="12"/>
      <c r="E117" s="12"/>
      <c r="F117" s="12"/>
      <c r="G117" s="12"/>
      <c r="H117" s="12"/>
      <c r="I117" s="12"/>
      <c r="J117" s="12"/>
      <c r="K117" s="12"/>
      <c r="L117" s="12"/>
      <c r="M117" s="10"/>
      <c r="N117" s="10"/>
      <c r="O117" s="10"/>
      <c r="P117" s="12"/>
      <c r="Q117" s="13"/>
      <c r="R117" s="12"/>
      <c r="S117" s="12"/>
      <c r="T117" s="12"/>
      <c r="U117" s="12"/>
      <c r="V117" s="12"/>
    </row>
    <row r="118" spans="2:22" x14ac:dyDescent="0.5">
      <c r="B118" s="12"/>
      <c r="C118" s="12"/>
      <c r="D118" s="12"/>
      <c r="E118" s="12"/>
      <c r="F118" s="12"/>
      <c r="G118" s="12"/>
      <c r="H118" s="12"/>
      <c r="I118" s="12"/>
      <c r="J118" s="12"/>
      <c r="K118" s="12"/>
      <c r="L118" s="12"/>
      <c r="M118" s="10"/>
      <c r="N118" s="10"/>
      <c r="O118" s="10"/>
      <c r="P118" s="12"/>
      <c r="Q118" s="13"/>
      <c r="R118" s="12"/>
      <c r="S118" s="12"/>
      <c r="T118" s="12"/>
      <c r="U118" s="12"/>
      <c r="V118" s="12"/>
    </row>
    <row r="119" spans="2:22" x14ac:dyDescent="0.5">
      <c r="B119" s="12"/>
      <c r="C119" s="12"/>
      <c r="D119" s="12"/>
      <c r="E119" s="12"/>
      <c r="F119" s="12"/>
      <c r="H119" s="12"/>
      <c r="I119" s="12"/>
      <c r="J119" s="12"/>
      <c r="K119" s="12"/>
      <c r="L119" s="12"/>
      <c r="M119" s="10"/>
      <c r="N119" s="10"/>
      <c r="O119" s="10"/>
      <c r="P119" s="12"/>
      <c r="Q119" s="13"/>
      <c r="R119" s="12"/>
      <c r="S119" s="12"/>
      <c r="T119" s="12"/>
      <c r="U119" s="12"/>
      <c r="V119" s="12"/>
    </row>
  </sheetData>
  <mergeCells count="7">
    <mergeCell ref="B2:X2"/>
    <mergeCell ref="B3:J3"/>
    <mergeCell ref="P3:Y3"/>
    <mergeCell ref="P99:V99"/>
    <mergeCell ref="B37:X37"/>
    <mergeCell ref="B38:J38"/>
    <mergeCell ref="P38:Y38"/>
  </mergeCells>
  <phoneticPr fontId="18" type="noConversion"/>
  <printOptions horizontalCentered="1"/>
  <pageMargins left="0.7" right="0.7" top="0.75" bottom="0.75" header="0.3" footer="0.3"/>
  <pageSetup paperSize="9" scale="45" orientation="portrait" r:id="rId1"/>
  <headerFooter scaleWithDoc="0" alignWithMargins="0">
    <oddFooter>&amp;L&amp;"Humnst777 Cn BT,Bold"&amp;12Forecasts for the UK economy&amp;C&amp;"Humnst777 Cn BT,Bold"&amp;12August 2026&amp;R&amp;"Humnst777 Cn BT,Bold"&amp;12 22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D7F6584-0998-4102-8959-3C55F11D0749}">
  <sheetPr codeName="Sheet45">
    <tabColor rgb="FFFFFF00"/>
    <pageSetUpPr fitToPage="1"/>
  </sheetPr>
  <dimension ref="A2:AW87"/>
  <sheetViews>
    <sheetView tabSelected="1" zoomScaleNormal="100" zoomScalePageLayoutView="37" workbookViewId="0">
      <selection activeCell="AK41" sqref="AK41"/>
    </sheetView>
  </sheetViews>
  <sheetFormatPr defaultColWidth="9" defaultRowHeight="16" x14ac:dyDescent="0.5"/>
  <cols>
    <col min="1" max="1" width="3" style="4" customWidth="1"/>
    <col min="2" max="2" width="9" style="4" customWidth="1"/>
    <col min="3" max="3" width="3" style="4" customWidth="1"/>
    <col min="4" max="4" width="9.1796875" style="4" bestFit="1" customWidth="1"/>
    <col min="5" max="5" width="3" style="4" customWidth="1"/>
    <col min="6" max="6" width="9.1796875" style="4" bestFit="1" customWidth="1"/>
    <col min="7" max="7" width="3" style="4" customWidth="1"/>
    <col min="8" max="8" width="9.1796875" style="4" bestFit="1" customWidth="1"/>
    <col min="9" max="9" width="3" style="4" customWidth="1"/>
    <col min="10" max="10" width="9.1796875" style="4" bestFit="1" customWidth="1"/>
    <col min="11" max="11" width="8.1796875" style="4" bestFit="1" customWidth="1"/>
    <col min="12" max="12" width="3" style="4" customWidth="1"/>
    <col min="13" max="13" width="37" style="7" customWidth="1"/>
    <col min="14" max="14" width="3" style="7" customWidth="1"/>
    <col min="15" max="15" width="8.1796875" style="7" bestFit="1" customWidth="1"/>
    <col min="16" max="16" width="9" style="4" customWidth="1"/>
    <col min="17" max="17" width="3.54296875" style="4" customWidth="1"/>
    <col min="18" max="18" width="11.453125" style="4" bestFit="1" customWidth="1"/>
    <col min="19" max="19" width="3" style="4" customWidth="1"/>
    <col min="20" max="20" width="9.453125" style="4" bestFit="1" customWidth="1"/>
    <col min="21" max="21" width="3" style="4" customWidth="1"/>
    <col min="22" max="22" width="9.1796875" style="4" bestFit="1" customWidth="1"/>
    <col min="23" max="23" width="3" style="4" customWidth="1"/>
    <col min="24" max="24" width="9.1796875" style="4" bestFit="1" customWidth="1"/>
    <col min="25" max="25" width="3" style="4" customWidth="1"/>
    <col min="26" max="16384" width="9" style="4"/>
  </cols>
  <sheetData>
    <row r="2" spans="2:29" s="154" customFormat="1" ht="25.5" customHeight="1" x14ac:dyDescent="0.5">
      <c r="B2" s="379" t="s">
        <v>10</v>
      </c>
      <c r="C2" s="379"/>
      <c r="D2" s="379"/>
      <c r="E2" s="379"/>
      <c r="F2" s="379"/>
      <c r="G2" s="379"/>
      <c r="H2" s="379"/>
      <c r="I2" s="379"/>
      <c r="J2" s="379"/>
      <c r="K2" s="379"/>
      <c r="L2" s="379"/>
      <c r="M2" s="379"/>
      <c r="N2" s="379"/>
      <c r="O2" s="379"/>
      <c r="P2" s="379"/>
      <c r="Q2" s="379"/>
      <c r="R2" s="379"/>
      <c r="S2" s="379"/>
      <c r="T2" s="379"/>
      <c r="U2" s="379"/>
      <c r="V2" s="379"/>
      <c r="W2" s="379"/>
      <c r="X2" s="379"/>
      <c r="Y2" s="30"/>
      <c r="Z2" s="155"/>
    </row>
    <row r="3" spans="2:29" ht="15.75" customHeight="1" x14ac:dyDescent="0.5">
      <c r="B3" s="380" t="s">
        <v>124</v>
      </c>
      <c r="C3" s="381"/>
      <c r="D3" s="381"/>
      <c r="E3" s="381"/>
      <c r="F3" s="381"/>
      <c r="G3" s="381"/>
      <c r="H3" s="381"/>
      <c r="I3" s="381"/>
      <c r="J3" s="381"/>
      <c r="K3" s="144"/>
      <c r="L3" s="144"/>
      <c r="M3" s="143"/>
      <c r="N3" s="143"/>
      <c r="O3" s="143"/>
      <c r="P3" s="381" t="s">
        <v>125</v>
      </c>
      <c r="Q3" s="381"/>
      <c r="R3" s="381"/>
      <c r="S3" s="381"/>
      <c r="T3" s="381"/>
      <c r="U3" s="381"/>
      <c r="V3" s="381"/>
      <c r="W3" s="381"/>
      <c r="X3" s="381"/>
      <c r="Y3" s="382"/>
    </row>
    <row r="4" spans="2:29" x14ac:dyDescent="0.5">
      <c r="B4" s="166"/>
      <c r="C4" s="356"/>
      <c r="D4" s="356"/>
      <c r="E4" s="356"/>
      <c r="F4" s="356"/>
      <c r="G4" s="356"/>
      <c r="H4" s="356"/>
      <c r="I4" s="356"/>
      <c r="J4" s="356"/>
      <c r="K4" s="356"/>
      <c r="L4" s="356"/>
      <c r="M4" s="342"/>
      <c r="N4" s="342"/>
      <c r="O4" s="342"/>
      <c r="P4" s="357"/>
      <c r="Q4" s="357"/>
      <c r="R4" s="357"/>
      <c r="S4" s="357"/>
      <c r="T4" s="356"/>
      <c r="U4" s="356"/>
      <c r="V4" s="356"/>
      <c r="W4" s="356"/>
      <c r="X4" s="356"/>
      <c r="Y4" s="165"/>
    </row>
    <row r="5" spans="2:29" s="6" customFormat="1" ht="15" customHeight="1" x14ac:dyDescent="0.5">
      <c r="B5" s="277">
        <v>2026</v>
      </c>
      <c r="C5" s="278"/>
      <c r="D5" s="278">
        <v>2027</v>
      </c>
      <c r="E5" s="278"/>
      <c r="F5" s="278">
        <v>2028</v>
      </c>
      <c r="G5" s="278"/>
      <c r="H5" s="278">
        <v>2029</v>
      </c>
      <c r="I5" s="278"/>
      <c r="J5" s="278">
        <v>2030</v>
      </c>
      <c r="K5" s="278"/>
      <c r="L5" s="278"/>
      <c r="M5" s="279"/>
      <c r="N5" s="279"/>
      <c r="O5" s="279"/>
      <c r="P5" s="278">
        <v>2026</v>
      </c>
      <c r="Q5" s="278"/>
      <c r="R5" s="278">
        <v>2027</v>
      </c>
      <c r="S5" s="278"/>
      <c r="T5" s="278">
        <v>2028</v>
      </c>
      <c r="U5" s="278"/>
      <c r="V5" s="278">
        <v>2029</v>
      </c>
      <c r="W5" s="278"/>
      <c r="X5" s="278">
        <v>2030</v>
      </c>
      <c r="Y5" s="280"/>
    </row>
    <row r="6" spans="2:29" x14ac:dyDescent="0.5">
      <c r="B6" s="276"/>
      <c r="C6" s="359"/>
      <c r="D6" s="359"/>
      <c r="E6" s="359"/>
      <c r="F6" s="359"/>
      <c r="G6" s="359"/>
      <c r="H6" s="359"/>
      <c r="I6" s="359"/>
      <c r="J6" s="359"/>
      <c r="K6" s="359"/>
      <c r="L6" s="359"/>
      <c r="M6" s="360" t="s">
        <v>27</v>
      </c>
      <c r="N6" s="360"/>
      <c r="O6" s="360"/>
      <c r="P6" s="356"/>
      <c r="Q6" s="356"/>
      <c r="R6" s="356"/>
      <c r="S6" s="356"/>
      <c r="T6" s="356"/>
      <c r="U6" s="356"/>
      <c r="V6" s="356"/>
      <c r="W6" s="356"/>
      <c r="X6" s="356"/>
      <c r="Y6" s="165"/>
    </row>
    <row r="7" spans="2:29" x14ac:dyDescent="0.5">
      <c r="B7" s="134"/>
      <c r="C7" s="258"/>
      <c r="D7" s="133"/>
      <c r="E7" s="258"/>
      <c r="F7" s="133"/>
      <c r="G7" s="258"/>
      <c r="H7" s="133"/>
      <c r="I7" s="258"/>
      <c r="J7" s="133"/>
      <c r="K7" s="133"/>
      <c r="L7" s="258"/>
      <c r="M7" s="94"/>
      <c r="N7" s="258"/>
      <c r="O7" s="133"/>
      <c r="P7" s="133"/>
      <c r="Q7" s="258"/>
      <c r="R7" s="133"/>
      <c r="S7" s="258"/>
      <c r="T7" s="133"/>
      <c r="U7" s="258"/>
      <c r="V7" s="133"/>
      <c r="W7" s="258"/>
      <c r="X7" s="133"/>
      <c r="Y7" s="168"/>
    </row>
    <row r="8" spans="2:29" x14ac:dyDescent="0.5">
      <c r="B8" s="131">
        <v>1.7341445822707724</v>
      </c>
      <c r="C8" s="9"/>
      <c r="D8" s="47">
        <v>2</v>
      </c>
      <c r="E8" s="9"/>
      <c r="F8" s="47">
        <v>2.6</v>
      </c>
      <c r="G8" s="9"/>
      <c r="H8" s="47" t="s">
        <v>34</v>
      </c>
      <c r="I8" s="9"/>
      <c r="J8" s="47" t="s">
        <v>34</v>
      </c>
      <c r="K8" s="47" t="s">
        <v>31</v>
      </c>
      <c r="L8" s="90" t="s">
        <v>32</v>
      </c>
      <c r="M8" s="122" t="s">
        <v>39</v>
      </c>
      <c r="N8" s="90" t="s">
        <v>32</v>
      </c>
      <c r="O8" s="47" t="s">
        <v>31</v>
      </c>
      <c r="P8" s="47" t="s">
        <v>34</v>
      </c>
      <c r="Q8" s="9"/>
      <c r="R8" s="355" t="s">
        <v>34</v>
      </c>
      <c r="S8" s="9"/>
      <c r="T8" s="355" t="s">
        <v>34</v>
      </c>
      <c r="U8" s="9"/>
      <c r="V8" s="47" t="s">
        <v>34</v>
      </c>
      <c r="W8" s="9"/>
      <c r="X8" s="47" t="s">
        <v>34</v>
      </c>
      <c r="Y8" s="147"/>
      <c r="AA8" s="9"/>
      <c r="AC8" s="9"/>
    </row>
    <row r="9" spans="2:29" x14ac:dyDescent="0.5">
      <c r="B9" s="131" t="s">
        <v>34</v>
      </c>
      <c r="C9" s="9"/>
      <c r="D9" s="47" t="s">
        <v>34</v>
      </c>
      <c r="E9" s="9"/>
      <c r="F9" s="47" t="s">
        <v>34</v>
      </c>
      <c r="G9" s="9"/>
      <c r="H9" s="47" t="s">
        <v>34</v>
      </c>
      <c r="I9" s="9"/>
      <c r="J9" s="47" t="s">
        <v>34</v>
      </c>
      <c r="K9" s="27" t="s">
        <v>31</v>
      </c>
      <c r="L9" s="90" t="s">
        <v>32</v>
      </c>
      <c r="M9" s="122" t="s">
        <v>41</v>
      </c>
      <c r="N9" s="90" t="s">
        <v>32</v>
      </c>
      <c r="O9" s="27" t="s">
        <v>31</v>
      </c>
      <c r="P9" s="47" t="s">
        <v>34</v>
      </c>
      <c r="Q9" s="9"/>
      <c r="R9" s="47" t="s">
        <v>34</v>
      </c>
      <c r="S9" s="9"/>
      <c r="T9" s="47" t="s">
        <v>34</v>
      </c>
      <c r="U9" s="9"/>
      <c r="V9" s="47" t="s">
        <v>34</v>
      </c>
      <c r="W9" s="9"/>
      <c r="X9" s="47" t="s">
        <v>34</v>
      </c>
      <c r="Y9" s="135"/>
      <c r="AA9" s="9"/>
      <c r="AC9" s="9"/>
    </row>
    <row r="10" spans="2:29" x14ac:dyDescent="0.5">
      <c r="B10" s="131" t="s">
        <v>34</v>
      </c>
      <c r="C10" s="9"/>
      <c r="D10" s="47" t="s">
        <v>34</v>
      </c>
      <c r="E10" s="9"/>
      <c r="F10" s="47" t="s">
        <v>34</v>
      </c>
      <c r="G10" s="9"/>
      <c r="H10" s="47" t="s">
        <v>34</v>
      </c>
      <c r="I10" s="9"/>
      <c r="J10" s="47" t="s">
        <v>34</v>
      </c>
      <c r="K10" s="27" t="s">
        <v>59</v>
      </c>
      <c r="L10" s="98"/>
      <c r="M10" s="122" t="s">
        <v>42</v>
      </c>
      <c r="N10" s="90"/>
      <c r="O10" s="47" t="s">
        <v>59</v>
      </c>
      <c r="P10" s="47" t="s">
        <v>34</v>
      </c>
      <c r="Q10" s="90"/>
      <c r="R10" s="47" t="s">
        <v>34</v>
      </c>
      <c r="S10" s="90"/>
      <c r="T10" s="47" t="s">
        <v>34</v>
      </c>
      <c r="U10" s="90"/>
      <c r="V10" s="47" t="s">
        <v>34</v>
      </c>
      <c r="W10" s="90"/>
      <c r="X10" s="47" t="s">
        <v>34</v>
      </c>
      <c r="Y10" s="135"/>
    </row>
    <row r="11" spans="2:29" x14ac:dyDescent="0.5">
      <c r="B11" s="131" t="s">
        <v>34</v>
      </c>
      <c r="C11" s="9"/>
      <c r="D11" s="47" t="s">
        <v>34</v>
      </c>
      <c r="E11" s="9"/>
      <c r="F11" s="47" t="s">
        <v>34</v>
      </c>
      <c r="G11" s="9"/>
      <c r="H11" s="47" t="s">
        <v>34</v>
      </c>
      <c r="I11" s="9"/>
      <c r="J11" s="47" t="s">
        <v>34</v>
      </c>
      <c r="K11" s="47" t="s">
        <v>59</v>
      </c>
      <c r="L11" s="98"/>
      <c r="M11" s="62" t="s">
        <v>45</v>
      </c>
      <c r="N11" s="98"/>
      <c r="O11" s="47" t="s">
        <v>59</v>
      </c>
      <c r="P11" s="47" t="s">
        <v>34</v>
      </c>
      <c r="Q11" s="9"/>
      <c r="R11" s="355" t="s">
        <v>34</v>
      </c>
      <c r="S11" s="9"/>
      <c r="T11" s="355" t="s">
        <v>34</v>
      </c>
      <c r="U11" s="9"/>
      <c r="V11" s="47" t="s">
        <v>34</v>
      </c>
      <c r="W11" s="9"/>
      <c r="X11" s="47" t="s">
        <v>34</v>
      </c>
      <c r="Y11" s="147"/>
    </row>
    <row r="12" spans="2:29" x14ac:dyDescent="0.5">
      <c r="B12" s="131" t="s">
        <v>34</v>
      </c>
      <c r="D12" s="47" t="s">
        <v>34</v>
      </c>
      <c r="F12" s="47" t="s">
        <v>34</v>
      </c>
      <c r="H12" s="47" t="s">
        <v>34</v>
      </c>
      <c r="J12" s="47" t="s">
        <v>34</v>
      </c>
      <c r="K12" s="47" t="s">
        <v>59</v>
      </c>
      <c r="L12" s="98"/>
      <c r="M12" s="122" t="s">
        <v>46</v>
      </c>
      <c r="N12" s="98"/>
      <c r="O12" s="47" t="s">
        <v>59</v>
      </c>
      <c r="P12" s="47" t="s">
        <v>34</v>
      </c>
      <c r="R12" s="47" t="s">
        <v>34</v>
      </c>
      <c r="T12" s="47" t="s">
        <v>34</v>
      </c>
      <c r="V12" s="47" t="s">
        <v>34</v>
      </c>
      <c r="X12" s="47" t="s">
        <v>34</v>
      </c>
      <c r="Y12" s="147"/>
    </row>
    <row r="13" spans="2:29" x14ac:dyDescent="0.5">
      <c r="B13" s="131">
        <v>1.8</v>
      </c>
      <c r="D13" s="47" t="s">
        <v>34</v>
      </c>
      <c r="F13" s="47" t="s">
        <v>34</v>
      </c>
      <c r="H13" s="47" t="s">
        <v>34</v>
      </c>
      <c r="J13" s="47" t="s">
        <v>34</v>
      </c>
      <c r="K13" s="47" t="s">
        <v>101</v>
      </c>
      <c r="L13" s="98"/>
      <c r="M13" s="122" t="s">
        <v>47</v>
      </c>
      <c r="N13" s="98"/>
      <c r="O13" s="47" t="s">
        <v>101</v>
      </c>
      <c r="P13" s="47" t="s">
        <v>34</v>
      </c>
      <c r="R13" s="47" t="s">
        <v>34</v>
      </c>
      <c r="T13" s="47" t="s">
        <v>34</v>
      </c>
      <c r="V13" s="47" t="s">
        <v>34</v>
      </c>
      <c r="X13" s="47" t="s">
        <v>34</v>
      </c>
      <c r="Y13" s="147"/>
    </row>
    <row r="14" spans="2:29" x14ac:dyDescent="0.5">
      <c r="B14" s="131" t="s">
        <v>34</v>
      </c>
      <c r="D14" s="47" t="s">
        <v>34</v>
      </c>
      <c r="F14" s="47" t="s">
        <v>34</v>
      </c>
      <c r="H14" s="47" t="s">
        <v>34</v>
      </c>
      <c r="J14" s="47" t="s">
        <v>34</v>
      </c>
      <c r="K14" s="47" t="s">
        <v>31</v>
      </c>
      <c r="L14" s="98" t="s">
        <v>32</v>
      </c>
      <c r="M14" s="122" t="s">
        <v>40</v>
      </c>
      <c r="N14" s="98" t="s">
        <v>32</v>
      </c>
      <c r="O14" s="47" t="s">
        <v>31</v>
      </c>
      <c r="P14" s="47" t="s">
        <v>34</v>
      </c>
      <c r="R14" s="47" t="s">
        <v>34</v>
      </c>
      <c r="T14" s="47" t="s">
        <v>34</v>
      </c>
      <c r="V14" s="47" t="s">
        <v>34</v>
      </c>
      <c r="X14" s="47" t="s">
        <v>34</v>
      </c>
      <c r="Y14" s="147"/>
    </row>
    <row r="15" spans="2:29" x14ac:dyDescent="0.5">
      <c r="B15" s="131" t="s">
        <v>34</v>
      </c>
      <c r="C15" s="9"/>
      <c r="D15" s="47" t="s">
        <v>34</v>
      </c>
      <c r="E15" s="9"/>
      <c r="F15" s="47" t="s">
        <v>34</v>
      </c>
      <c r="G15" s="9"/>
      <c r="H15" s="47" t="s">
        <v>34</v>
      </c>
      <c r="I15" s="9"/>
      <c r="J15" s="47" t="s">
        <v>34</v>
      </c>
      <c r="K15" s="349" t="s">
        <v>31</v>
      </c>
      <c r="L15" s="98" t="s">
        <v>32</v>
      </c>
      <c r="M15" s="122" t="s">
        <v>49</v>
      </c>
      <c r="N15" s="98" t="s">
        <v>32</v>
      </c>
      <c r="O15" s="349" t="s">
        <v>31</v>
      </c>
      <c r="P15" s="47" t="s">
        <v>34</v>
      </c>
      <c r="Q15" s="90"/>
      <c r="R15" s="47" t="s">
        <v>34</v>
      </c>
      <c r="S15" s="90"/>
      <c r="T15" s="47" t="s">
        <v>34</v>
      </c>
      <c r="U15" s="90"/>
      <c r="V15" s="47" t="s">
        <v>34</v>
      </c>
      <c r="W15" s="90"/>
      <c r="X15" s="47" t="s">
        <v>34</v>
      </c>
      <c r="Y15" s="147"/>
    </row>
    <row r="16" spans="2:29" x14ac:dyDescent="0.5">
      <c r="B16" s="131"/>
      <c r="C16" s="90"/>
      <c r="D16" s="47"/>
      <c r="E16" s="90"/>
      <c r="F16" s="47"/>
      <c r="G16" s="90"/>
      <c r="H16" s="47"/>
      <c r="I16" s="90"/>
      <c r="J16" s="47"/>
      <c r="K16" s="47"/>
      <c r="L16" s="98"/>
      <c r="M16" s="27"/>
      <c r="N16" s="98"/>
      <c r="O16" s="47"/>
      <c r="P16" s="47"/>
      <c r="Q16" s="90"/>
      <c r="R16" s="47"/>
      <c r="S16" s="90"/>
      <c r="T16" s="47"/>
      <c r="U16" s="90"/>
      <c r="V16" s="47"/>
      <c r="W16" s="90"/>
      <c r="X16" s="47"/>
      <c r="Y16" s="147"/>
    </row>
    <row r="17" spans="2:25" x14ac:dyDescent="0.5">
      <c r="B17" s="259" t="s">
        <v>33</v>
      </c>
      <c r="C17" s="136"/>
      <c r="D17" s="136" t="s">
        <v>33</v>
      </c>
      <c r="E17" s="136"/>
      <c r="F17" s="136"/>
      <c r="G17" s="136"/>
      <c r="H17" s="136"/>
      <c r="I17" s="136"/>
      <c r="J17" s="136"/>
      <c r="K17" s="136"/>
      <c r="L17" s="136"/>
      <c r="M17" s="136" t="s">
        <v>50</v>
      </c>
      <c r="N17" s="136"/>
      <c r="O17" s="136"/>
      <c r="P17" s="136"/>
      <c r="Q17" s="136"/>
      <c r="R17" s="136"/>
      <c r="S17" s="136"/>
      <c r="T17" s="136"/>
      <c r="U17" s="136"/>
      <c r="V17" s="136"/>
      <c r="W17" s="136"/>
      <c r="X17" s="136"/>
      <c r="Y17" s="308"/>
    </row>
    <row r="18" spans="2:25" x14ac:dyDescent="0.5">
      <c r="B18" s="134"/>
      <c r="C18" s="258"/>
      <c r="D18" s="133"/>
      <c r="E18" s="258"/>
      <c r="F18" s="133"/>
      <c r="G18" s="258"/>
      <c r="H18" s="133"/>
      <c r="I18" s="258"/>
      <c r="J18" s="133"/>
      <c r="K18" s="133"/>
      <c r="L18" s="258"/>
      <c r="M18" s="133"/>
      <c r="N18" s="258"/>
      <c r="O18" s="133"/>
      <c r="P18" s="133"/>
      <c r="Q18" s="258"/>
      <c r="R18" s="133"/>
      <c r="S18" s="258"/>
      <c r="T18" s="133"/>
      <c r="U18" s="258"/>
      <c r="V18" s="133"/>
      <c r="W18" s="258"/>
      <c r="X18" s="133"/>
      <c r="Y18" s="168"/>
    </row>
    <row r="19" spans="2:25" x14ac:dyDescent="0.5">
      <c r="B19" s="131">
        <v>1.6</v>
      </c>
      <c r="C19" s="9"/>
      <c r="D19" s="47">
        <v>1.3</v>
      </c>
      <c r="E19" s="9"/>
      <c r="F19" s="47">
        <v>1.5</v>
      </c>
      <c r="G19" s="9"/>
      <c r="H19" s="47">
        <v>1.6</v>
      </c>
      <c r="I19" s="9"/>
      <c r="J19" s="47">
        <v>2</v>
      </c>
      <c r="K19" s="349" t="s">
        <v>31</v>
      </c>
      <c r="L19" s="90" t="s">
        <v>32</v>
      </c>
      <c r="M19" s="122" t="s">
        <v>52</v>
      </c>
      <c r="N19" s="90" t="s">
        <v>32</v>
      </c>
      <c r="O19" s="349" t="s">
        <v>31</v>
      </c>
      <c r="P19" s="47" t="s">
        <v>34</v>
      </c>
      <c r="Q19" s="9"/>
      <c r="R19" s="355" t="s">
        <v>34</v>
      </c>
      <c r="S19" s="9"/>
      <c r="T19" s="355" t="s">
        <v>34</v>
      </c>
      <c r="U19" s="9"/>
      <c r="V19" s="47" t="s">
        <v>34</v>
      </c>
      <c r="W19" s="9"/>
      <c r="X19" s="47" t="s">
        <v>34</v>
      </c>
      <c r="Y19" s="147"/>
    </row>
    <row r="20" spans="2:25" x14ac:dyDescent="0.5">
      <c r="B20" s="131" t="s">
        <v>34</v>
      </c>
      <c r="C20" s="9"/>
      <c r="D20" s="47" t="s">
        <v>34</v>
      </c>
      <c r="E20" s="9"/>
      <c r="F20" s="47" t="s">
        <v>34</v>
      </c>
      <c r="G20" s="9"/>
      <c r="H20" s="47" t="s">
        <v>34</v>
      </c>
      <c r="I20" s="9"/>
      <c r="J20" s="47" t="s">
        <v>34</v>
      </c>
      <c r="K20" s="47" t="s">
        <v>59</v>
      </c>
      <c r="L20" s="90"/>
      <c r="M20" s="10" t="s">
        <v>51</v>
      </c>
      <c r="N20" s="90"/>
      <c r="O20" s="47" t="s">
        <v>59</v>
      </c>
      <c r="P20" s="47" t="s">
        <v>34</v>
      </c>
      <c r="Q20" s="9"/>
      <c r="R20" s="355" t="s">
        <v>34</v>
      </c>
      <c r="S20" s="9"/>
      <c r="T20" s="355" t="s">
        <v>34</v>
      </c>
      <c r="U20" s="9"/>
      <c r="V20" s="47" t="s">
        <v>34</v>
      </c>
      <c r="W20" s="9"/>
      <c r="X20" s="47" t="s">
        <v>34</v>
      </c>
      <c r="Y20" s="147"/>
    </row>
    <row r="21" spans="2:25" x14ac:dyDescent="0.5">
      <c r="B21" s="131">
        <v>2.1001748831960931</v>
      </c>
      <c r="C21" s="9"/>
      <c r="D21" s="47">
        <v>3.2726428640784899</v>
      </c>
      <c r="E21" s="9"/>
      <c r="F21" s="47">
        <v>3.9735622527875769</v>
      </c>
      <c r="G21" s="9"/>
      <c r="H21" s="47">
        <v>3.5057859676959069</v>
      </c>
      <c r="I21" s="9"/>
      <c r="J21" s="47" t="s">
        <v>34</v>
      </c>
      <c r="K21" s="47" t="s">
        <v>31</v>
      </c>
      <c r="L21" s="90" t="s">
        <v>32</v>
      </c>
      <c r="M21" s="122" t="s">
        <v>54</v>
      </c>
      <c r="N21" s="90" t="s">
        <v>32</v>
      </c>
      <c r="O21" s="47" t="s">
        <v>31</v>
      </c>
      <c r="P21" s="47" t="s">
        <v>34</v>
      </c>
      <c r="Q21" s="9"/>
      <c r="R21" s="355" t="s">
        <v>34</v>
      </c>
      <c r="S21" s="9"/>
      <c r="T21" s="355" t="s">
        <v>34</v>
      </c>
      <c r="U21" s="9"/>
      <c r="V21" s="47" t="s">
        <v>34</v>
      </c>
      <c r="W21" s="9"/>
      <c r="X21" s="47" t="s">
        <v>34</v>
      </c>
      <c r="Y21" s="147"/>
    </row>
    <row r="22" spans="2:25" x14ac:dyDescent="0.5">
      <c r="B22" s="131">
        <v>1.5017748785782992</v>
      </c>
      <c r="C22" s="9"/>
      <c r="D22" s="47">
        <v>1.0598710264281941</v>
      </c>
      <c r="E22" s="9"/>
      <c r="F22" s="47">
        <v>3.2757416286972596</v>
      </c>
      <c r="G22" s="9"/>
      <c r="H22" s="47">
        <v>3.9786789574437487</v>
      </c>
      <c r="I22" s="9"/>
      <c r="J22" s="47">
        <v>3.9829195533724882</v>
      </c>
      <c r="K22" s="349" t="s">
        <v>31</v>
      </c>
      <c r="L22" s="90" t="s">
        <v>32</v>
      </c>
      <c r="M22" s="62" t="s">
        <v>55</v>
      </c>
      <c r="N22" s="90" t="s">
        <v>32</v>
      </c>
      <c r="O22" s="349" t="s">
        <v>31</v>
      </c>
      <c r="P22" s="47" t="s">
        <v>34</v>
      </c>
      <c r="Q22" s="90"/>
      <c r="R22" s="47" t="s">
        <v>34</v>
      </c>
      <c r="S22" s="90"/>
      <c r="T22" s="47" t="s">
        <v>34</v>
      </c>
      <c r="U22" s="90"/>
      <c r="V22" s="47" t="s">
        <v>34</v>
      </c>
      <c r="W22" s="90"/>
      <c r="X22" s="47" t="s">
        <v>34</v>
      </c>
      <c r="Y22" s="147"/>
    </row>
    <row r="23" spans="2:25" x14ac:dyDescent="0.5">
      <c r="B23" s="131">
        <v>1.7</v>
      </c>
      <c r="C23" s="90"/>
      <c r="D23" s="47">
        <v>3.9</v>
      </c>
      <c r="E23" s="90"/>
      <c r="F23" s="47">
        <v>4</v>
      </c>
      <c r="G23" s="90"/>
      <c r="H23" s="47">
        <v>4</v>
      </c>
      <c r="I23" s="90"/>
      <c r="J23" s="47">
        <v>4</v>
      </c>
      <c r="K23" s="349" t="s">
        <v>59</v>
      </c>
      <c r="L23" s="90"/>
      <c r="M23" s="62" t="s">
        <v>58</v>
      </c>
      <c r="N23" s="90"/>
      <c r="O23" s="349" t="s">
        <v>59</v>
      </c>
      <c r="P23" s="47" t="s">
        <v>34</v>
      </c>
      <c r="Q23" s="90"/>
      <c r="R23" s="47" t="s">
        <v>34</v>
      </c>
      <c r="S23" s="90"/>
      <c r="T23" s="47" t="s">
        <v>34</v>
      </c>
      <c r="U23" s="90"/>
      <c r="V23" s="47" t="s">
        <v>34</v>
      </c>
      <c r="W23" s="90"/>
      <c r="X23" s="47" t="s">
        <v>34</v>
      </c>
      <c r="Y23" s="147"/>
    </row>
    <row r="24" spans="2:25" x14ac:dyDescent="0.5">
      <c r="B24" s="131">
        <v>0.97299999999999998</v>
      </c>
      <c r="C24" s="9"/>
      <c r="D24" s="47">
        <v>1.0482</v>
      </c>
      <c r="E24" s="9"/>
      <c r="F24" s="47">
        <v>2.8826999999999998</v>
      </c>
      <c r="G24" s="9"/>
      <c r="H24" s="47">
        <v>3.7339000000000002</v>
      </c>
      <c r="I24" s="9"/>
      <c r="J24" s="47">
        <v>3.9878999999999998</v>
      </c>
      <c r="K24" s="349" t="s">
        <v>31</v>
      </c>
      <c r="L24" s="90" t="s">
        <v>32</v>
      </c>
      <c r="M24" s="122" t="s">
        <v>61</v>
      </c>
      <c r="N24" s="90" t="s">
        <v>32</v>
      </c>
      <c r="O24" s="349" t="s">
        <v>31</v>
      </c>
      <c r="P24" s="47" t="s">
        <v>34</v>
      </c>
      <c r="Q24" s="90"/>
      <c r="R24" s="47" t="s">
        <v>34</v>
      </c>
      <c r="S24" s="90"/>
      <c r="T24" s="47" t="s">
        <v>34</v>
      </c>
      <c r="U24" s="90"/>
      <c r="V24" s="47" t="s">
        <v>34</v>
      </c>
      <c r="W24" s="90"/>
      <c r="X24" s="47" t="s">
        <v>34</v>
      </c>
      <c r="Y24" s="147"/>
    </row>
    <row r="25" spans="2:25" ht="16.5" customHeight="1" x14ac:dyDescent="0.5">
      <c r="B25" s="131">
        <v>1.1813979999999999</v>
      </c>
      <c r="C25" s="9"/>
      <c r="D25" s="47">
        <v>0.82576660000000002</v>
      </c>
      <c r="E25" s="9"/>
      <c r="F25" s="47">
        <v>2.424347</v>
      </c>
      <c r="G25" s="9"/>
      <c r="H25" s="47">
        <v>5.8173260000000004</v>
      </c>
      <c r="I25" s="9"/>
      <c r="J25" s="47">
        <v>6.7740980000000004</v>
      </c>
      <c r="K25" s="349" t="s">
        <v>103</v>
      </c>
      <c r="L25" s="90"/>
      <c r="M25" s="122" t="s">
        <v>62</v>
      </c>
      <c r="N25" s="90"/>
      <c r="O25" s="349" t="s">
        <v>103</v>
      </c>
      <c r="P25" s="47">
        <v>-1.330471</v>
      </c>
      <c r="Q25" s="9"/>
      <c r="R25" s="47">
        <v>-1.569223</v>
      </c>
      <c r="S25" s="9"/>
      <c r="T25" s="47">
        <v>-1.0144</v>
      </c>
      <c r="U25" s="9"/>
      <c r="V25" s="47">
        <v>-0.52943229999999997</v>
      </c>
      <c r="W25" s="9"/>
      <c r="X25" s="47">
        <v>-0.31032559999999998</v>
      </c>
      <c r="Y25" s="147"/>
    </row>
    <row r="26" spans="2:25" ht="16.5" customHeight="1" x14ac:dyDescent="0.5">
      <c r="B26" s="131" t="s">
        <v>34</v>
      </c>
      <c r="C26" s="9"/>
      <c r="D26" s="125" t="s">
        <v>34</v>
      </c>
      <c r="E26" s="9"/>
      <c r="F26" s="125" t="s">
        <v>34</v>
      </c>
      <c r="G26" s="9"/>
      <c r="H26" s="47" t="s">
        <v>34</v>
      </c>
      <c r="I26" s="9"/>
      <c r="J26" s="47" t="s">
        <v>34</v>
      </c>
      <c r="K26" s="349" t="s">
        <v>82</v>
      </c>
      <c r="L26" s="90"/>
      <c r="M26" s="122" t="s">
        <v>65</v>
      </c>
      <c r="N26" s="90"/>
      <c r="O26" s="349" t="s">
        <v>82</v>
      </c>
      <c r="P26" s="47">
        <v>-0.9</v>
      </c>
      <c r="Q26" s="47"/>
      <c r="R26" s="47">
        <v>-0.9</v>
      </c>
      <c r="T26" s="47">
        <v>-0.6</v>
      </c>
      <c r="V26" s="47">
        <v>-0.4</v>
      </c>
      <c r="X26" s="47">
        <v>-0.2</v>
      </c>
      <c r="Y26" s="147"/>
    </row>
    <row r="27" spans="2:25" x14ac:dyDescent="0.5">
      <c r="B27" s="131"/>
      <c r="C27" s="90"/>
      <c r="D27" s="47"/>
      <c r="E27" s="90"/>
      <c r="F27" s="47"/>
      <c r="G27" s="90"/>
      <c r="H27" s="47"/>
      <c r="I27" s="90"/>
      <c r="J27" s="47"/>
      <c r="K27" s="47"/>
      <c r="L27" s="90"/>
      <c r="M27" s="27"/>
      <c r="N27" s="90"/>
      <c r="O27" s="47"/>
      <c r="P27" s="47"/>
      <c r="Q27" s="90"/>
      <c r="R27" s="47"/>
      <c r="S27" s="90"/>
      <c r="T27" s="47"/>
      <c r="U27" s="90"/>
      <c r="V27" s="47"/>
      <c r="W27" s="90"/>
      <c r="X27" s="47"/>
      <c r="Y27" s="68"/>
    </row>
    <row r="28" spans="2:25" x14ac:dyDescent="0.5">
      <c r="B28" s="134">
        <v>1.5738115430056456</v>
      </c>
      <c r="C28" s="133"/>
      <c r="D28" s="133">
        <v>1.9152114986438118</v>
      </c>
      <c r="E28" s="133"/>
      <c r="F28" s="133">
        <v>2.9509072687835483</v>
      </c>
      <c r="G28" s="133"/>
      <c r="H28" s="133">
        <v>3.7726151541899426</v>
      </c>
      <c r="I28" s="133"/>
      <c r="J28" s="133">
        <v>4.1489835106744977</v>
      </c>
      <c r="K28" s="133"/>
      <c r="L28" s="133"/>
      <c r="M28" s="133" t="s">
        <v>104</v>
      </c>
      <c r="N28" s="133"/>
      <c r="O28" s="133"/>
      <c r="P28" s="133">
        <v>-1.330471</v>
      </c>
      <c r="Q28" s="133"/>
      <c r="R28" s="133">
        <v>-1.569223</v>
      </c>
      <c r="S28" s="133"/>
      <c r="T28" s="133">
        <v>-1.0144</v>
      </c>
      <c r="U28" s="133"/>
      <c r="V28" s="133">
        <v>-0.52943229999999997</v>
      </c>
      <c r="W28" s="133"/>
      <c r="X28" s="133">
        <v>-0.31032559999999998</v>
      </c>
      <c r="Y28" s="85"/>
    </row>
    <row r="29" spans="2:25" x14ac:dyDescent="0.5">
      <c r="B29" s="131">
        <v>1.5818188688090329</v>
      </c>
      <c r="C29" s="47"/>
      <c r="D29" s="47">
        <v>1.7361427781013368</v>
      </c>
      <c r="E29" s="47"/>
      <c r="F29" s="47">
        <v>2.8464007762969672</v>
      </c>
      <c r="G29" s="47"/>
      <c r="H29" s="47">
        <v>3.2045912312849141</v>
      </c>
      <c r="I29" s="47"/>
      <c r="J29" s="47">
        <v>3.3236065177908292</v>
      </c>
      <c r="K29" s="47"/>
      <c r="L29" s="47"/>
      <c r="M29" s="47" t="s">
        <v>105</v>
      </c>
      <c r="N29" s="47"/>
      <c r="O29" s="47"/>
      <c r="P29" s="47" t="s">
        <v>34</v>
      </c>
      <c r="Q29" s="47"/>
      <c r="R29" s="47" t="s">
        <v>34</v>
      </c>
      <c r="S29" s="47"/>
      <c r="T29" s="47" t="s">
        <v>34</v>
      </c>
      <c r="U29" s="47"/>
      <c r="V29" s="47" t="s">
        <v>34</v>
      </c>
      <c r="W29" s="47"/>
      <c r="X29" s="47" t="s">
        <v>34</v>
      </c>
      <c r="Y29" s="61"/>
    </row>
    <row r="30" spans="2:25" x14ac:dyDescent="0.5">
      <c r="B30" s="134"/>
      <c r="C30" s="133"/>
      <c r="D30" s="133"/>
      <c r="E30" s="133"/>
      <c r="F30" s="133"/>
      <c r="G30" s="133"/>
      <c r="H30" s="133"/>
      <c r="I30" s="133"/>
      <c r="J30" s="133"/>
      <c r="K30" s="133"/>
      <c r="L30" s="133"/>
      <c r="M30" s="133"/>
      <c r="N30" s="133"/>
      <c r="O30" s="133"/>
      <c r="P30" s="133"/>
      <c r="Q30" s="133"/>
      <c r="R30" s="133"/>
      <c r="S30" s="133"/>
      <c r="T30" s="133"/>
      <c r="U30" s="133"/>
      <c r="V30" s="133"/>
      <c r="W30" s="133"/>
      <c r="X30" s="133"/>
      <c r="Y30" s="168"/>
    </row>
    <row r="31" spans="2:25" x14ac:dyDescent="0.5">
      <c r="B31" s="131">
        <v>2.1001748831960931</v>
      </c>
      <c r="C31" s="47"/>
      <c r="D31" s="47">
        <v>3.9</v>
      </c>
      <c r="E31" s="47"/>
      <c r="F31" s="47">
        <v>4</v>
      </c>
      <c r="G31" s="47"/>
      <c r="H31" s="47">
        <v>5.8173260000000004</v>
      </c>
      <c r="I31" s="47"/>
      <c r="J31" s="47">
        <v>6.7740980000000004</v>
      </c>
      <c r="K31" s="47"/>
      <c r="L31" s="47"/>
      <c r="M31" s="47" t="s">
        <v>12</v>
      </c>
      <c r="N31" s="47"/>
      <c r="O31" s="47"/>
      <c r="P31" s="47">
        <v>-1.330471</v>
      </c>
      <c r="Q31" s="47"/>
      <c r="R31" s="47">
        <v>-1.569223</v>
      </c>
      <c r="S31" s="47"/>
      <c r="T31" s="47">
        <v>-1.0144</v>
      </c>
      <c r="U31" s="47"/>
      <c r="V31" s="47">
        <v>-0.52943229999999997</v>
      </c>
      <c r="W31" s="47"/>
      <c r="X31" s="47">
        <v>-0.31032559999999998</v>
      </c>
      <c r="Y31" s="147"/>
    </row>
    <row r="32" spans="2:25" x14ac:dyDescent="0.5">
      <c r="B32" s="131">
        <v>0.97299999999999998</v>
      </c>
      <c r="C32" s="47"/>
      <c r="D32" s="47">
        <v>0.82576660000000002</v>
      </c>
      <c r="E32" s="47"/>
      <c r="F32" s="47">
        <v>1.5</v>
      </c>
      <c r="G32" s="47"/>
      <c r="H32" s="47">
        <v>1.6</v>
      </c>
      <c r="I32" s="47"/>
      <c r="J32" s="47">
        <v>2</v>
      </c>
      <c r="K32" s="47"/>
      <c r="L32" s="47"/>
      <c r="M32" s="47" t="s">
        <v>11</v>
      </c>
      <c r="N32" s="47"/>
      <c r="O32" s="47"/>
      <c r="P32" s="47">
        <v>-1.330471</v>
      </c>
      <c r="Q32" s="47"/>
      <c r="R32" s="47">
        <v>-1.569223</v>
      </c>
      <c r="S32" s="47"/>
      <c r="T32" s="47">
        <v>-1.0144</v>
      </c>
      <c r="U32" s="47"/>
      <c r="V32" s="47">
        <v>-0.52943229999999997</v>
      </c>
      <c r="W32" s="47"/>
      <c r="X32" s="47">
        <v>-0.31032559999999998</v>
      </c>
      <c r="Y32" s="253"/>
    </row>
    <row r="33" spans="1:49" x14ac:dyDescent="0.5">
      <c r="B33" s="131"/>
      <c r="C33" s="47"/>
      <c r="D33" s="47"/>
      <c r="E33" s="47"/>
      <c r="F33" s="47"/>
      <c r="G33" s="47"/>
      <c r="H33" s="47"/>
      <c r="I33" s="47"/>
      <c r="J33" s="47"/>
      <c r="K33" s="47"/>
      <c r="L33" s="47"/>
      <c r="M33" s="47"/>
      <c r="N33" s="47"/>
      <c r="O33" s="47"/>
      <c r="P33" s="47"/>
      <c r="Q33" s="47"/>
      <c r="R33" s="47"/>
      <c r="S33" s="47"/>
      <c r="T33" s="47"/>
      <c r="U33" s="47"/>
      <c r="V33" s="47"/>
      <c r="W33" s="47"/>
      <c r="X33" s="47"/>
      <c r="Y33" s="130"/>
    </row>
    <row r="34" spans="1:49" x14ac:dyDescent="0.5">
      <c r="B34" s="251">
        <v>2.4</v>
      </c>
      <c r="C34" s="252"/>
      <c r="D34" s="245">
        <v>2.9</v>
      </c>
      <c r="E34" s="252"/>
      <c r="F34" s="245">
        <v>2.7</v>
      </c>
      <c r="G34" s="252"/>
      <c r="H34" s="245">
        <v>2.6</v>
      </c>
      <c r="I34" s="252"/>
      <c r="J34" s="245">
        <v>2.4</v>
      </c>
      <c r="K34" s="245" t="s">
        <v>106</v>
      </c>
      <c r="L34" s="245"/>
      <c r="M34" s="245" t="s">
        <v>72</v>
      </c>
      <c r="N34" s="245"/>
      <c r="O34" s="245" t="s">
        <v>106</v>
      </c>
      <c r="P34" s="245">
        <v>-0.9</v>
      </c>
      <c r="Q34" s="252"/>
      <c r="R34" s="245">
        <v>-0.5</v>
      </c>
      <c r="S34" s="252"/>
      <c r="T34" s="245">
        <v>-0.2</v>
      </c>
      <c r="U34" s="252"/>
      <c r="V34" s="245">
        <v>-0.1</v>
      </c>
      <c r="W34" s="252"/>
      <c r="X34" s="245">
        <v>0</v>
      </c>
      <c r="Y34" s="246"/>
    </row>
    <row r="35" spans="1:49" x14ac:dyDescent="0.5">
      <c r="B35" s="9"/>
      <c r="C35" s="9"/>
      <c r="D35" s="9"/>
      <c r="E35" s="9"/>
      <c r="F35" s="9"/>
      <c r="G35" s="9"/>
      <c r="H35" s="9"/>
      <c r="I35" s="9"/>
      <c r="J35" s="9"/>
      <c r="K35" s="9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</row>
    <row r="36" spans="1:49" ht="16.5" x14ac:dyDescent="0.5">
      <c r="B36" s="12"/>
      <c r="C36" s="12"/>
      <c r="D36" s="12"/>
      <c r="E36" s="12"/>
      <c r="F36" s="12"/>
      <c r="G36" s="12"/>
      <c r="H36" s="12"/>
      <c r="I36" s="12"/>
      <c r="J36" s="12"/>
      <c r="K36" s="12"/>
      <c r="L36" s="12"/>
      <c r="M36" s="12"/>
      <c r="N36" s="12"/>
      <c r="O36" s="12"/>
      <c r="P36" s="12"/>
      <c r="Q36" s="12"/>
      <c r="R36" s="12"/>
      <c r="S36" s="12"/>
      <c r="T36" s="12"/>
      <c r="U36" s="12"/>
      <c r="V36" s="12"/>
      <c r="W36" s="12"/>
      <c r="X36" s="12"/>
      <c r="Y36" s="146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9"/>
      <c r="AO36" s="9"/>
      <c r="AP36" s="9"/>
      <c r="AQ36" s="9"/>
      <c r="AR36" s="9"/>
      <c r="AS36" s="9"/>
      <c r="AT36" s="9"/>
      <c r="AU36" s="9"/>
      <c r="AV36" s="9"/>
      <c r="AW36" s="9"/>
    </row>
    <row r="37" spans="1:49" ht="25.5" customHeight="1" x14ac:dyDescent="0.5">
      <c r="B37" s="383" t="s">
        <v>126</v>
      </c>
      <c r="C37" s="383"/>
      <c r="D37" s="383"/>
      <c r="E37" s="383"/>
      <c r="F37" s="383"/>
      <c r="G37" s="383"/>
      <c r="H37" s="383"/>
      <c r="I37" s="383"/>
      <c r="J37" s="383"/>
      <c r="K37" s="383"/>
      <c r="L37" s="383"/>
      <c r="M37" s="383"/>
      <c r="N37" s="383"/>
      <c r="O37" s="383"/>
      <c r="P37" s="383"/>
      <c r="Q37" s="383"/>
      <c r="R37" s="383"/>
      <c r="S37" s="383"/>
      <c r="T37" s="383"/>
      <c r="U37" s="383"/>
      <c r="V37" s="383"/>
      <c r="W37" s="383"/>
      <c r="X37" s="383"/>
      <c r="Y37" s="326"/>
    </row>
    <row r="38" spans="1:49" ht="18.75" customHeight="1" x14ac:dyDescent="0.5">
      <c r="B38" s="384" t="s">
        <v>127</v>
      </c>
      <c r="C38" s="385"/>
      <c r="D38" s="385"/>
      <c r="E38" s="385"/>
      <c r="F38" s="385"/>
      <c r="G38" s="385"/>
      <c r="H38" s="385"/>
      <c r="I38" s="385"/>
      <c r="J38" s="385"/>
      <c r="K38" s="327"/>
      <c r="L38" s="327"/>
      <c r="M38" s="328"/>
      <c r="N38" s="328"/>
      <c r="O38" s="328"/>
      <c r="P38" s="385" t="s">
        <v>84</v>
      </c>
      <c r="Q38" s="385"/>
      <c r="R38" s="385"/>
      <c r="S38" s="385"/>
      <c r="T38" s="385"/>
      <c r="U38" s="385"/>
      <c r="V38" s="385"/>
      <c r="W38" s="385"/>
      <c r="X38" s="385"/>
      <c r="Y38" s="386"/>
    </row>
    <row r="39" spans="1:49" ht="14.25" customHeight="1" x14ac:dyDescent="0.5">
      <c r="B39" s="329"/>
      <c r="C39" s="350"/>
      <c r="D39" s="350"/>
      <c r="E39" s="350"/>
      <c r="F39" s="350"/>
      <c r="G39" s="350"/>
      <c r="H39" s="350"/>
      <c r="I39" s="350"/>
      <c r="J39" s="350"/>
      <c r="K39" s="350"/>
      <c r="L39" s="350"/>
      <c r="M39" s="351"/>
      <c r="N39" s="351"/>
      <c r="O39" s="351"/>
      <c r="P39" s="352"/>
      <c r="Q39" s="352"/>
      <c r="R39" s="352"/>
      <c r="S39" s="352"/>
      <c r="T39" s="350"/>
      <c r="U39" s="350"/>
      <c r="V39" s="350"/>
      <c r="W39" s="350"/>
      <c r="X39" s="350"/>
      <c r="Y39" s="330"/>
      <c r="Z39" s="5"/>
    </row>
    <row r="40" spans="1:49" ht="18.75" customHeight="1" x14ac:dyDescent="0.5">
      <c r="A40" s="6"/>
      <c r="B40" s="331">
        <v>2026</v>
      </c>
      <c r="C40" s="332"/>
      <c r="D40" s="332">
        <v>2027</v>
      </c>
      <c r="E40" s="332"/>
      <c r="F40" s="332">
        <v>2028</v>
      </c>
      <c r="G40" s="332"/>
      <c r="H40" s="332">
        <v>2029</v>
      </c>
      <c r="I40" s="332"/>
      <c r="J40" s="332">
        <v>2030</v>
      </c>
      <c r="K40" s="332"/>
      <c r="L40" s="332"/>
      <c r="M40" s="333"/>
      <c r="N40" s="333"/>
      <c r="O40" s="333"/>
      <c r="P40" s="332">
        <v>2026</v>
      </c>
      <c r="Q40" s="332"/>
      <c r="R40" s="332">
        <v>2027</v>
      </c>
      <c r="S40" s="332"/>
      <c r="T40" s="332">
        <v>2028</v>
      </c>
      <c r="U40" s="332"/>
      <c r="V40" s="332">
        <v>2029</v>
      </c>
      <c r="W40" s="332"/>
      <c r="X40" s="332">
        <v>2030</v>
      </c>
      <c r="Y40" s="334"/>
    </row>
    <row r="41" spans="1:49" ht="24.65" customHeight="1" x14ac:dyDescent="0.5">
      <c r="B41" s="335"/>
      <c r="C41" s="353"/>
      <c r="D41" s="353"/>
      <c r="E41" s="353"/>
      <c r="F41" s="353"/>
      <c r="G41" s="353"/>
      <c r="H41" s="353"/>
      <c r="I41" s="353"/>
      <c r="J41" s="353"/>
      <c r="K41" s="353"/>
      <c r="L41" s="353"/>
      <c r="M41" s="354" t="s">
        <v>27</v>
      </c>
      <c r="N41" s="354"/>
      <c r="O41" s="354"/>
      <c r="P41" s="350"/>
      <c r="Q41" s="350"/>
      <c r="R41" s="350"/>
      <c r="S41" s="350"/>
      <c r="T41" s="350"/>
      <c r="U41" s="350"/>
      <c r="V41" s="350"/>
      <c r="W41" s="350"/>
      <c r="X41" s="350"/>
      <c r="Y41" s="330"/>
    </row>
    <row r="42" spans="1:49" ht="15.75" customHeight="1" x14ac:dyDescent="0.5">
      <c r="B42" s="134"/>
      <c r="C42" s="258"/>
      <c r="D42" s="133"/>
      <c r="E42" s="258"/>
      <c r="F42" s="133"/>
      <c r="G42" s="258"/>
      <c r="H42" s="133"/>
      <c r="I42" s="258"/>
      <c r="J42" s="133"/>
      <c r="K42" s="133"/>
      <c r="L42" s="258"/>
      <c r="M42" s="94"/>
      <c r="N42" s="258"/>
      <c r="O42" s="133"/>
      <c r="P42" s="133"/>
      <c r="Q42" s="258"/>
      <c r="R42" s="133"/>
      <c r="S42" s="258"/>
      <c r="T42" s="133"/>
      <c r="U42" s="258"/>
      <c r="V42" s="133"/>
      <c r="W42" s="258"/>
      <c r="X42" s="133"/>
      <c r="Y42" s="168"/>
    </row>
    <row r="43" spans="1:49" s="6" customFormat="1" x14ac:dyDescent="0.5">
      <c r="A43" s="4"/>
      <c r="B43" s="131" t="s">
        <v>34</v>
      </c>
      <c r="C43" s="9"/>
      <c r="D43" s="47" t="s">
        <v>34</v>
      </c>
      <c r="E43" s="9"/>
      <c r="F43" s="47" t="s">
        <v>34</v>
      </c>
      <c r="G43" s="9"/>
      <c r="H43" s="47" t="s">
        <v>34</v>
      </c>
      <c r="I43" s="9"/>
      <c r="J43" s="47" t="s">
        <v>34</v>
      </c>
      <c r="K43" s="47" t="s">
        <v>31</v>
      </c>
      <c r="L43" s="90" t="s">
        <v>32</v>
      </c>
      <c r="M43" s="122" t="s">
        <v>39</v>
      </c>
      <c r="N43" s="98" t="s">
        <v>32</v>
      </c>
      <c r="O43" s="47" t="s">
        <v>31</v>
      </c>
      <c r="P43" s="47">
        <v>0.72163410943741879</v>
      </c>
      <c r="Q43" s="9"/>
      <c r="R43" s="47">
        <v>0.36306609472322748</v>
      </c>
      <c r="S43" s="9"/>
      <c r="T43" s="47">
        <v>0.8</v>
      </c>
      <c r="U43" s="9"/>
      <c r="V43" s="47">
        <v>0.8</v>
      </c>
      <c r="W43" s="9"/>
      <c r="X43" s="47">
        <v>0.9</v>
      </c>
      <c r="Y43" s="147"/>
    </row>
    <row r="44" spans="1:49" x14ac:dyDescent="0.5">
      <c r="B44" s="131" t="s">
        <v>34</v>
      </c>
      <c r="C44" s="9"/>
      <c r="D44" s="47" t="s">
        <v>34</v>
      </c>
      <c r="E44" s="9"/>
      <c r="F44" s="47" t="s">
        <v>34</v>
      </c>
      <c r="G44" s="9"/>
      <c r="H44" s="47" t="s">
        <v>34</v>
      </c>
      <c r="I44" s="9"/>
      <c r="J44" s="47" t="s">
        <v>34</v>
      </c>
      <c r="K44" s="27" t="s">
        <v>31</v>
      </c>
      <c r="L44" s="90" t="s">
        <v>32</v>
      </c>
      <c r="M44" s="122" t="s">
        <v>41</v>
      </c>
      <c r="N44" s="90" t="s">
        <v>32</v>
      </c>
      <c r="O44" s="27" t="s">
        <v>31</v>
      </c>
      <c r="P44" s="47">
        <v>0.4</v>
      </c>
      <c r="Q44" s="9"/>
      <c r="R44" s="47">
        <v>0.5</v>
      </c>
      <c r="S44" s="9"/>
      <c r="T44" s="47">
        <v>1</v>
      </c>
      <c r="U44" s="9"/>
      <c r="V44" s="47">
        <v>0.6</v>
      </c>
      <c r="W44" s="9"/>
      <c r="X44" s="47">
        <v>0.4</v>
      </c>
      <c r="Y44" s="135"/>
    </row>
    <row r="45" spans="1:49" x14ac:dyDescent="0.5">
      <c r="B45" s="131" t="s">
        <v>34</v>
      </c>
      <c r="C45" s="9"/>
      <c r="D45" s="47" t="s">
        <v>34</v>
      </c>
      <c r="E45" s="9"/>
      <c r="F45" s="47" t="s">
        <v>34</v>
      </c>
      <c r="G45" s="9"/>
      <c r="H45" s="47" t="s">
        <v>34</v>
      </c>
      <c r="I45" s="9"/>
      <c r="J45" s="47" t="s">
        <v>34</v>
      </c>
      <c r="K45" s="47" t="s">
        <v>59</v>
      </c>
      <c r="L45" s="90"/>
      <c r="M45" s="122" t="s">
        <v>42</v>
      </c>
      <c r="N45" s="98"/>
      <c r="O45" s="47" t="s">
        <v>59</v>
      </c>
      <c r="P45" s="47" t="s">
        <v>34</v>
      </c>
      <c r="Q45" s="9"/>
      <c r="R45" s="355" t="s">
        <v>34</v>
      </c>
      <c r="S45" s="9"/>
      <c r="T45" s="355" t="s">
        <v>34</v>
      </c>
      <c r="U45" s="9"/>
      <c r="V45" s="47" t="s">
        <v>34</v>
      </c>
      <c r="W45" s="9"/>
      <c r="X45" s="47" t="s">
        <v>34</v>
      </c>
      <c r="Y45" s="147"/>
    </row>
    <row r="46" spans="1:49" x14ac:dyDescent="0.5">
      <c r="B46" s="131">
        <v>0.5</v>
      </c>
      <c r="C46" s="9"/>
      <c r="D46" s="47">
        <v>0.7</v>
      </c>
      <c r="E46" s="9"/>
      <c r="F46" s="47">
        <v>0.3</v>
      </c>
      <c r="G46" s="9"/>
      <c r="H46" s="47" t="s">
        <v>34</v>
      </c>
      <c r="I46" s="9"/>
      <c r="J46" s="47" t="s">
        <v>34</v>
      </c>
      <c r="K46" s="47" t="s">
        <v>59</v>
      </c>
      <c r="L46" s="98"/>
      <c r="M46" s="62" t="s">
        <v>45</v>
      </c>
      <c r="N46" s="98"/>
      <c r="O46" s="47" t="s">
        <v>59</v>
      </c>
      <c r="P46" s="47">
        <v>0.6</v>
      </c>
      <c r="Q46" s="9"/>
      <c r="R46" s="47">
        <v>0.7</v>
      </c>
      <c r="S46" s="9"/>
      <c r="T46" s="47">
        <v>0.8</v>
      </c>
      <c r="U46" s="9"/>
      <c r="V46" s="47" t="s">
        <v>34</v>
      </c>
      <c r="W46" s="9"/>
      <c r="X46" s="47" t="s">
        <v>34</v>
      </c>
      <c r="Y46" s="147"/>
    </row>
    <row r="47" spans="1:49" x14ac:dyDescent="0.5">
      <c r="B47" s="131" t="s">
        <v>34</v>
      </c>
      <c r="C47" s="9"/>
      <c r="D47" s="47" t="s">
        <v>34</v>
      </c>
      <c r="E47" s="9"/>
      <c r="F47" s="47" t="s">
        <v>34</v>
      </c>
      <c r="G47" s="9"/>
      <c r="H47" s="47" t="s">
        <v>34</v>
      </c>
      <c r="I47" s="9"/>
      <c r="J47" s="47" t="s">
        <v>34</v>
      </c>
      <c r="K47" s="47" t="s">
        <v>59</v>
      </c>
      <c r="L47" s="98"/>
      <c r="M47" s="62" t="s">
        <v>46</v>
      </c>
      <c r="N47" s="98"/>
      <c r="O47" s="47" t="s">
        <v>59</v>
      </c>
      <c r="P47" s="47" t="s">
        <v>34</v>
      </c>
      <c r="Q47" s="9"/>
      <c r="R47" s="355" t="s">
        <v>34</v>
      </c>
      <c r="S47" s="9"/>
      <c r="T47" s="355" t="s">
        <v>34</v>
      </c>
      <c r="U47" s="9"/>
      <c r="V47" s="47" t="s">
        <v>34</v>
      </c>
      <c r="W47" s="9"/>
      <c r="X47" s="47" t="s">
        <v>34</v>
      </c>
      <c r="Y47" s="147"/>
    </row>
    <row r="48" spans="1:49" x14ac:dyDescent="0.5">
      <c r="B48" s="131" t="s">
        <v>34</v>
      </c>
      <c r="C48" s="9"/>
      <c r="D48" s="47" t="s">
        <v>34</v>
      </c>
      <c r="E48" s="9"/>
      <c r="F48" s="47" t="s">
        <v>34</v>
      </c>
      <c r="G48" s="9"/>
      <c r="H48" s="47" t="s">
        <v>34</v>
      </c>
      <c r="I48" s="9"/>
      <c r="J48" s="47" t="s">
        <v>34</v>
      </c>
      <c r="K48" s="47" t="s">
        <v>101</v>
      </c>
      <c r="L48" s="98"/>
      <c r="M48" s="62" t="s">
        <v>47</v>
      </c>
      <c r="N48" s="98"/>
      <c r="O48" s="47" t="s">
        <v>101</v>
      </c>
      <c r="P48" s="47">
        <v>0.6</v>
      </c>
      <c r="Q48" s="9"/>
      <c r="R48" s="47">
        <v>0.7</v>
      </c>
      <c r="S48" s="9"/>
      <c r="T48" s="47" t="s">
        <v>34</v>
      </c>
      <c r="U48" s="9"/>
      <c r="V48" s="47" t="s">
        <v>34</v>
      </c>
      <c r="W48" s="9"/>
      <c r="X48" s="47" t="s">
        <v>34</v>
      </c>
      <c r="Y48" s="147"/>
    </row>
    <row r="49" spans="2:26" x14ac:dyDescent="0.5">
      <c r="B49" s="131" t="s">
        <v>34</v>
      </c>
      <c r="C49" s="9"/>
      <c r="D49" s="47" t="s">
        <v>34</v>
      </c>
      <c r="E49" s="9"/>
      <c r="F49" s="47" t="s">
        <v>34</v>
      </c>
      <c r="G49" s="9"/>
      <c r="H49" s="47" t="s">
        <v>34</v>
      </c>
      <c r="I49" s="9"/>
      <c r="J49" s="47" t="s">
        <v>34</v>
      </c>
      <c r="K49" s="47" t="s">
        <v>31</v>
      </c>
      <c r="L49" s="98" t="s">
        <v>32</v>
      </c>
      <c r="M49" s="122" t="s">
        <v>40</v>
      </c>
      <c r="N49" s="90" t="s">
        <v>32</v>
      </c>
      <c r="O49" s="47" t="s">
        <v>31</v>
      </c>
      <c r="P49" s="47" t="s">
        <v>34</v>
      </c>
      <c r="Q49" s="9"/>
      <c r="R49" s="47" t="s">
        <v>34</v>
      </c>
      <c r="S49" s="9"/>
      <c r="T49" s="47" t="s">
        <v>34</v>
      </c>
      <c r="U49" s="9"/>
      <c r="V49" s="47" t="s">
        <v>34</v>
      </c>
      <c r="W49" s="9"/>
      <c r="X49" s="47" t="s">
        <v>34</v>
      </c>
      <c r="Y49" s="147"/>
    </row>
    <row r="50" spans="2:26" x14ac:dyDescent="0.5">
      <c r="B50" s="131" t="s">
        <v>34</v>
      </c>
      <c r="C50" s="9"/>
      <c r="D50" s="47" t="s">
        <v>34</v>
      </c>
      <c r="E50" s="9"/>
      <c r="F50" s="47" t="s">
        <v>34</v>
      </c>
      <c r="G50" s="9"/>
      <c r="H50" s="47" t="s">
        <v>34</v>
      </c>
      <c r="I50" s="9"/>
      <c r="J50" s="47" t="s">
        <v>34</v>
      </c>
      <c r="K50" s="47" t="s">
        <v>31</v>
      </c>
      <c r="L50" s="98" t="s">
        <v>32</v>
      </c>
      <c r="M50" s="122" t="s">
        <v>49</v>
      </c>
      <c r="N50" s="98" t="s">
        <v>32</v>
      </c>
      <c r="O50" s="47" t="s">
        <v>31</v>
      </c>
      <c r="P50" s="47">
        <v>0.9</v>
      </c>
      <c r="Q50" s="90"/>
      <c r="R50" s="47">
        <v>0.8</v>
      </c>
      <c r="S50" s="90"/>
      <c r="T50" s="47" t="s">
        <v>34</v>
      </c>
      <c r="U50" s="90"/>
      <c r="V50" s="47" t="s">
        <v>34</v>
      </c>
      <c r="W50" s="90"/>
      <c r="X50" s="47" t="s">
        <v>34</v>
      </c>
      <c r="Y50" s="147"/>
    </row>
    <row r="51" spans="2:26" x14ac:dyDescent="0.5">
      <c r="B51" s="131"/>
      <c r="C51" s="90"/>
      <c r="D51" s="47"/>
      <c r="E51" s="90"/>
      <c r="F51" s="47"/>
      <c r="G51" s="90"/>
      <c r="H51" s="47"/>
      <c r="I51" s="90"/>
      <c r="J51" s="47"/>
      <c r="K51" s="47"/>
      <c r="L51" s="98"/>
      <c r="M51" s="27"/>
      <c r="N51" s="98"/>
      <c r="O51" s="47"/>
      <c r="P51" s="47"/>
      <c r="Q51" s="90"/>
      <c r="R51" s="47"/>
      <c r="S51" s="90"/>
      <c r="T51" s="47"/>
      <c r="U51" s="90"/>
      <c r="V51" s="47"/>
      <c r="W51" s="90"/>
      <c r="X51" s="47"/>
      <c r="Y51" s="147"/>
    </row>
    <row r="52" spans="2:26" x14ac:dyDescent="0.5">
      <c r="B52" s="336" t="s">
        <v>33</v>
      </c>
      <c r="C52" s="337"/>
      <c r="D52" s="337" t="s">
        <v>33</v>
      </c>
      <c r="E52" s="337"/>
      <c r="F52" s="337"/>
      <c r="G52" s="337"/>
      <c r="H52" s="337"/>
      <c r="I52" s="337"/>
      <c r="J52" s="337"/>
      <c r="K52" s="337"/>
      <c r="L52" s="337"/>
      <c r="M52" s="337" t="s">
        <v>50</v>
      </c>
      <c r="N52" s="337"/>
      <c r="O52" s="337"/>
      <c r="P52" s="337"/>
      <c r="Q52" s="337"/>
      <c r="R52" s="337"/>
      <c r="S52" s="337"/>
      <c r="T52" s="337"/>
      <c r="U52" s="337"/>
      <c r="V52" s="337"/>
      <c r="W52" s="337"/>
      <c r="X52" s="337"/>
      <c r="Y52" s="338"/>
    </row>
    <row r="53" spans="2:26" x14ac:dyDescent="0.5">
      <c r="B53" s="134"/>
      <c r="C53" s="258"/>
      <c r="D53" s="133"/>
      <c r="E53" s="258"/>
      <c r="F53" s="133"/>
      <c r="G53" s="258"/>
      <c r="H53" s="133"/>
      <c r="I53" s="258"/>
      <c r="J53" s="133"/>
      <c r="K53" s="133"/>
      <c r="L53" s="258"/>
      <c r="M53" s="133"/>
      <c r="N53" s="258"/>
      <c r="O53" s="133"/>
      <c r="P53" s="133"/>
      <c r="Q53" s="258"/>
      <c r="R53" s="133"/>
      <c r="S53" s="258"/>
      <c r="T53" s="133"/>
      <c r="U53" s="258"/>
      <c r="V53" s="133"/>
      <c r="W53" s="258"/>
      <c r="X53" s="133"/>
      <c r="Y53" s="168"/>
    </row>
    <row r="54" spans="2:26" x14ac:dyDescent="0.5">
      <c r="B54" s="131">
        <v>0.9</v>
      </c>
      <c r="C54" s="9"/>
      <c r="D54" s="47">
        <v>1</v>
      </c>
      <c r="E54" s="9"/>
      <c r="F54" s="47">
        <v>0.6</v>
      </c>
      <c r="G54" s="9"/>
      <c r="H54" s="47">
        <v>1</v>
      </c>
      <c r="I54" s="9"/>
      <c r="J54" s="47">
        <v>1.5</v>
      </c>
      <c r="K54" s="47" t="s">
        <v>31</v>
      </c>
      <c r="L54" s="90" t="s">
        <v>32</v>
      </c>
      <c r="M54" s="122" t="s">
        <v>52</v>
      </c>
      <c r="N54" s="90" t="s">
        <v>32</v>
      </c>
      <c r="O54" s="47" t="s">
        <v>31</v>
      </c>
      <c r="P54" s="47">
        <v>0.4</v>
      </c>
      <c r="Q54" s="9"/>
      <c r="R54" s="47">
        <v>0.1</v>
      </c>
      <c r="S54" s="9"/>
      <c r="T54" s="47">
        <v>0</v>
      </c>
      <c r="U54" s="9"/>
      <c r="V54" s="47">
        <v>-0.2</v>
      </c>
      <c r="W54" s="9"/>
      <c r="X54" s="47">
        <v>-0.3</v>
      </c>
      <c r="Y54" s="147"/>
    </row>
    <row r="55" spans="2:26" x14ac:dyDescent="0.5">
      <c r="B55" s="131" t="s">
        <v>34</v>
      </c>
      <c r="C55" s="9"/>
      <c r="D55" s="47" t="s">
        <v>34</v>
      </c>
      <c r="E55" s="9"/>
      <c r="F55" s="47" t="s">
        <v>34</v>
      </c>
      <c r="G55" s="9"/>
      <c r="H55" s="47" t="s">
        <v>34</v>
      </c>
      <c r="I55" s="9"/>
      <c r="J55" s="47" t="s">
        <v>34</v>
      </c>
      <c r="K55" s="47" t="s">
        <v>59</v>
      </c>
      <c r="L55" s="90"/>
      <c r="M55" s="122" t="s">
        <v>51</v>
      </c>
      <c r="N55" s="90"/>
      <c r="O55" s="47" t="s">
        <v>59</v>
      </c>
      <c r="P55" s="47" t="s">
        <v>34</v>
      </c>
      <c r="Q55" s="9"/>
      <c r="R55" s="355" t="s">
        <v>34</v>
      </c>
      <c r="S55" s="9"/>
      <c r="T55" s="355" t="s">
        <v>34</v>
      </c>
      <c r="U55" s="9"/>
      <c r="V55" s="47" t="s">
        <v>34</v>
      </c>
      <c r="W55" s="9"/>
      <c r="X55" s="47" t="s">
        <v>34</v>
      </c>
      <c r="Y55" s="147"/>
    </row>
    <row r="56" spans="2:26" x14ac:dyDescent="0.5">
      <c r="B56" s="131">
        <v>0.35811506365379664</v>
      </c>
      <c r="C56" s="9"/>
      <c r="D56" s="47">
        <v>0.33637765661711505</v>
      </c>
      <c r="E56" s="9"/>
      <c r="F56" s="47">
        <v>0.60581744869456777</v>
      </c>
      <c r="G56" s="9"/>
      <c r="H56" s="47">
        <v>0.62142893479812944</v>
      </c>
      <c r="I56" s="9"/>
      <c r="J56" s="47">
        <v>0.77485211717982505</v>
      </c>
      <c r="K56" s="47" t="s">
        <v>31</v>
      </c>
      <c r="L56" s="90" t="s">
        <v>32</v>
      </c>
      <c r="M56" s="122" t="s">
        <v>54</v>
      </c>
      <c r="N56" s="90" t="s">
        <v>32</v>
      </c>
      <c r="O56" s="47" t="s">
        <v>31</v>
      </c>
      <c r="P56" s="47">
        <v>0.87280466998831407</v>
      </c>
      <c r="Q56" s="9"/>
      <c r="R56" s="47">
        <v>0.76983661031260198</v>
      </c>
      <c r="S56" s="9"/>
      <c r="T56" s="47">
        <v>0.9433488418314484</v>
      </c>
      <c r="U56" s="9"/>
      <c r="V56" s="47">
        <v>0.89043131161266054</v>
      </c>
      <c r="W56" s="9"/>
      <c r="X56" s="47">
        <v>0.86777132711162164</v>
      </c>
      <c r="Y56" s="147"/>
    </row>
    <row r="57" spans="2:26" x14ac:dyDescent="0.5">
      <c r="B57" s="131" t="s">
        <v>34</v>
      </c>
      <c r="C57" s="9"/>
      <c r="D57" s="47" t="s">
        <v>34</v>
      </c>
      <c r="E57" s="9"/>
      <c r="F57" s="47" t="s">
        <v>34</v>
      </c>
      <c r="G57" s="9"/>
      <c r="H57" s="47" t="s">
        <v>34</v>
      </c>
      <c r="I57" s="9"/>
      <c r="J57" s="47" t="s">
        <v>34</v>
      </c>
      <c r="K57" s="47" t="s">
        <v>31</v>
      </c>
      <c r="L57" s="90" t="s">
        <v>32</v>
      </c>
      <c r="M57" s="62" t="s">
        <v>55</v>
      </c>
      <c r="N57" s="90" t="s">
        <v>32</v>
      </c>
      <c r="O57" s="47" t="s">
        <v>31</v>
      </c>
      <c r="P57" s="47" t="s">
        <v>34</v>
      </c>
      <c r="Q57" s="9"/>
      <c r="R57" s="47" t="s">
        <v>34</v>
      </c>
      <c r="S57" s="9"/>
      <c r="T57" s="47" t="s">
        <v>34</v>
      </c>
      <c r="U57" s="9"/>
      <c r="V57" s="47" t="s">
        <v>34</v>
      </c>
      <c r="W57" s="9"/>
      <c r="X57" s="47" t="s">
        <v>34</v>
      </c>
      <c r="Y57" s="147"/>
    </row>
    <row r="58" spans="2:26" x14ac:dyDescent="0.5">
      <c r="B58" s="131">
        <v>0.2</v>
      </c>
      <c r="C58" s="90"/>
      <c r="D58" s="47">
        <v>0.48</v>
      </c>
      <c r="E58" s="90"/>
      <c r="F58" s="47">
        <v>0.78</v>
      </c>
      <c r="G58" s="90"/>
      <c r="H58" s="47">
        <v>0.82</v>
      </c>
      <c r="I58" s="90"/>
      <c r="J58" s="47">
        <v>0.85</v>
      </c>
      <c r="K58" s="349" t="s">
        <v>59</v>
      </c>
      <c r="L58" s="90"/>
      <c r="M58" s="62" t="s">
        <v>58</v>
      </c>
      <c r="N58" s="90"/>
      <c r="O58" s="349" t="s">
        <v>59</v>
      </c>
      <c r="P58" s="47">
        <v>0.68</v>
      </c>
      <c r="Q58" s="90"/>
      <c r="R58" s="47">
        <v>0.84</v>
      </c>
      <c r="S58" s="90"/>
      <c r="T58" s="47">
        <v>0.63</v>
      </c>
      <c r="U58" s="90"/>
      <c r="V58" s="47">
        <v>0.55000000000000004</v>
      </c>
      <c r="W58" s="90"/>
      <c r="X58" s="47">
        <v>0.52</v>
      </c>
      <c r="Y58" s="147"/>
    </row>
    <row r="59" spans="2:26" x14ac:dyDescent="0.5">
      <c r="B59" s="131" t="s">
        <v>34</v>
      </c>
      <c r="C59" s="9"/>
      <c r="D59" s="47" t="s">
        <v>34</v>
      </c>
      <c r="E59" s="9"/>
      <c r="F59" s="47" t="s">
        <v>34</v>
      </c>
      <c r="G59" s="9"/>
      <c r="H59" s="47" t="s">
        <v>34</v>
      </c>
      <c r="I59" s="9"/>
      <c r="J59" s="47" t="s">
        <v>34</v>
      </c>
      <c r="K59" s="47" t="s">
        <v>31</v>
      </c>
      <c r="L59" s="90" t="s">
        <v>32</v>
      </c>
      <c r="M59" s="122" t="s">
        <v>61</v>
      </c>
      <c r="N59" s="90" t="s">
        <v>32</v>
      </c>
      <c r="O59" s="47" t="s">
        <v>31</v>
      </c>
      <c r="P59" s="47" t="s">
        <v>34</v>
      </c>
      <c r="Q59" s="9"/>
      <c r="R59" s="355" t="s">
        <v>34</v>
      </c>
      <c r="S59" s="9"/>
      <c r="T59" s="355" t="s">
        <v>34</v>
      </c>
      <c r="U59" s="9"/>
      <c r="V59" s="47" t="s">
        <v>34</v>
      </c>
      <c r="W59" s="9"/>
      <c r="X59" s="47" t="s">
        <v>34</v>
      </c>
      <c r="Y59" s="147"/>
    </row>
    <row r="60" spans="2:26" x14ac:dyDescent="0.5">
      <c r="B60" s="131">
        <v>0.3487382</v>
      </c>
      <c r="C60" s="9"/>
      <c r="D60" s="47">
        <v>0.51002000000000003</v>
      </c>
      <c r="E60" s="9"/>
      <c r="F60" s="47">
        <v>0.58914149999999998</v>
      </c>
      <c r="G60" s="9"/>
      <c r="H60" s="47">
        <v>0.67784060000000002</v>
      </c>
      <c r="I60" s="9"/>
      <c r="J60" s="47">
        <v>0.74862410000000001</v>
      </c>
      <c r="K60" s="47" t="s">
        <v>103</v>
      </c>
      <c r="L60" s="90"/>
      <c r="M60" s="122" t="s">
        <v>62</v>
      </c>
      <c r="N60" s="90"/>
      <c r="O60" s="47" t="s">
        <v>103</v>
      </c>
      <c r="P60" s="47">
        <v>0.28787740000000001</v>
      </c>
      <c r="Q60" s="9"/>
      <c r="R60" s="47">
        <v>0.26371929999999999</v>
      </c>
      <c r="S60" s="9"/>
      <c r="T60" s="47">
        <v>1.1330709999999999</v>
      </c>
      <c r="U60" s="9"/>
      <c r="V60" s="47">
        <v>1.029496</v>
      </c>
      <c r="W60" s="9"/>
      <c r="X60" s="47">
        <v>0.7027468</v>
      </c>
      <c r="Y60" s="147"/>
    </row>
    <row r="61" spans="2:26" x14ac:dyDescent="0.5">
      <c r="B61" s="131">
        <v>-0.1</v>
      </c>
      <c r="C61" s="9"/>
      <c r="D61" s="47">
        <v>0.3</v>
      </c>
      <c r="E61" s="9"/>
      <c r="F61" s="47" t="s">
        <v>34</v>
      </c>
      <c r="G61" s="9"/>
      <c r="H61" s="47" t="s">
        <v>34</v>
      </c>
      <c r="I61" s="9"/>
      <c r="J61" s="47" t="s">
        <v>34</v>
      </c>
      <c r="K61" s="349" t="s">
        <v>82</v>
      </c>
      <c r="L61" s="90"/>
      <c r="M61" s="122" t="s">
        <v>65</v>
      </c>
      <c r="N61" s="90"/>
      <c r="O61" s="349" t="s">
        <v>82</v>
      </c>
      <c r="P61" s="47">
        <v>0.9</v>
      </c>
      <c r="Q61" s="47"/>
      <c r="R61" s="47">
        <v>1</v>
      </c>
      <c r="T61" s="47" t="s">
        <v>34</v>
      </c>
      <c r="V61" s="47" t="s">
        <v>34</v>
      </c>
      <c r="X61" s="47" t="s">
        <v>34</v>
      </c>
      <c r="Y61" s="147"/>
    </row>
    <row r="62" spans="2:26" ht="14.25" customHeight="1" x14ac:dyDescent="0.5">
      <c r="B62" s="131"/>
      <c r="C62" s="90"/>
      <c r="D62" s="47"/>
      <c r="E62" s="90"/>
      <c r="F62" s="47"/>
      <c r="G62" s="90"/>
      <c r="H62" s="47"/>
      <c r="I62" s="90"/>
      <c r="J62" s="47"/>
      <c r="K62" s="47"/>
      <c r="L62" s="90"/>
      <c r="M62" s="27"/>
      <c r="N62" s="90"/>
      <c r="O62" s="47"/>
      <c r="P62" s="47"/>
      <c r="Q62" s="90"/>
      <c r="R62" s="47"/>
      <c r="S62" s="90"/>
      <c r="T62" s="47"/>
      <c r="U62" s="90"/>
      <c r="V62" s="47"/>
      <c r="W62" s="90"/>
      <c r="X62" s="47"/>
      <c r="Y62" s="68"/>
    </row>
    <row r="63" spans="2:26" x14ac:dyDescent="0.5">
      <c r="B63" s="134">
        <v>0.46137065273075928</v>
      </c>
      <c r="C63" s="133"/>
      <c r="D63" s="133">
        <v>0.60527953132342305</v>
      </c>
      <c r="E63" s="133"/>
      <c r="F63" s="133">
        <v>0.57499178973891352</v>
      </c>
      <c r="G63" s="133"/>
      <c r="H63" s="133">
        <v>0.77981738369953235</v>
      </c>
      <c r="I63" s="133"/>
      <c r="J63" s="133">
        <v>0.96836905429495634</v>
      </c>
      <c r="K63" s="133"/>
      <c r="L63" s="133"/>
      <c r="M63" s="133" t="s">
        <v>104</v>
      </c>
      <c r="N63" s="133"/>
      <c r="O63" s="133"/>
      <c r="P63" s="133">
        <v>0.6069240199361926</v>
      </c>
      <c r="Q63" s="133"/>
      <c r="R63" s="133">
        <v>0.5596246672262033</v>
      </c>
      <c r="S63" s="133"/>
      <c r="T63" s="133">
        <v>0.75805997740449271</v>
      </c>
      <c r="U63" s="133"/>
      <c r="V63" s="133">
        <v>0.61165455193544338</v>
      </c>
      <c r="W63" s="133"/>
      <c r="X63" s="133">
        <v>0.51508635451860352</v>
      </c>
      <c r="Y63" s="85"/>
    </row>
    <row r="64" spans="2:26" ht="14.25" customHeight="1" x14ac:dyDescent="0.5">
      <c r="B64" s="129">
        <v>0.62905753182689828</v>
      </c>
      <c r="C64" s="47"/>
      <c r="D64" s="128">
        <v>0.66818882830855753</v>
      </c>
      <c r="E64" s="47"/>
      <c r="F64" s="128">
        <v>0.60290872434728393</v>
      </c>
      <c r="G64" s="47"/>
      <c r="H64" s="128">
        <v>0.81071446739906472</v>
      </c>
      <c r="I64" s="47"/>
      <c r="J64" s="128">
        <v>1.1374260585899125</v>
      </c>
      <c r="K64" s="47"/>
      <c r="L64" s="47"/>
      <c r="M64" s="47" t="s">
        <v>105</v>
      </c>
      <c r="N64" s="47"/>
      <c r="O64" s="47"/>
      <c r="P64" s="128">
        <v>0.65888775588514659</v>
      </c>
      <c r="Q64" s="47"/>
      <c r="R64" s="128">
        <v>0.50658054100716599</v>
      </c>
      <c r="S64" s="47"/>
      <c r="T64" s="128">
        <v>0.68583721045786206</v>
      </c>
      <c r="U64" s="47"/>
      <c r="V64" s="128">
        <v>0.52260782790316507</v>
      </c>
      <c r="W64" s="47"/>
      <c r="X64" s="128">
        <v>0.46694283177790535</v>
      </c>
      <c r="Y64" s="61"/>
      <c r="Z64" s="9"/>
    </row>
    <row r="65" spans="1:25" x14ac:dyDescent="0.5">
      <c r="B65" s="134"/>
      <c r="C65" s="133"/>
      <c r="D65" s="133"/>
      <c r="E65" s="133"/>
      <c r="F65" s="133"/>
      <c r="G65" s="133"/>
      <c r="H65" s="133"/>
      <c r="I65" s="133"/>
      <c r="J65" s="133"/>
      <c r="K65" s="133"/>
      <c r="L65" s="133"/>
      <c r="M65" s="133"/>
      <c r="N65" s="133"/>
      <c r="O65" s="133"/>
      <c r="P65" s="133"/>
      <c r="Q65" s="133"/>
      <c r="R65" s="133"/>
      <c r="S65" s="133"/>
      <c r="T65" s="133"/>
      <c r="U65" s="133"/>
      <c r="V65" s="133"/>
      <c r="W65" s="133"/>
      <c r="X65" s="133"/>
      <c r="Y65" s="168"/>
    </row>
    <row r="66" spans="1:25" x14ac:dyDescent="0.5">
      <c r="B66" s="131">
        <v>0.9</v>
      </c>
      <c r="C66" s="47"/>
      <c r="D66" s="47">
        <v>1</v>
      </c>
      <c r="E66" s="47"/>
      <c r="F66" s="47">
        <v>0.78</v>
      </c>
      <c r="G66" s="47"/>
      <c r="H66" s="47">
        <v>1</v>
      </c>
      <c r="I66" s="47"/>
      <c r="J66" s="47">
        <v>1.5</v>
      </c>
      <c r="K66" s="47"/>
      <c r="L66" s="47"/>
      <c r="M66" s="47" t="s">
        <v>12</v>
      </c>
      <c r="N66" s="47"/>
      <c r="O66" s="47"/>
      <c r="P66" s="47">
        <v>0.9</v>
      </c>
      <c r="Q66" s="47"/>
      <c r="R66" s="47">
        <v>1</v>
      </c>
      <c r="S66" s="47"/>
      <c r="T66" s="47">
        <v>1.1330709999999999</v>
      </c>
      <c r="U66" s="47"/>
      <c r="V66" s="47">
        <v>1.029496</v>
      </c>
      <c r="W66" s="47"/>
      <c r="X66" s="47">
        <v>0.9</v>
      </c>
      <c r="Y66" s="147"/>
    </row>
    <row r="67" spans="1:25" x14ac:dyDescent="0.5">
      <c r="B67" s="131">
        <v>-0.1</v>
      </c>
      <c r="C67" s="47"/>
      <c r="D67" s="47">
        <v>0.3</v>
      </c>
      <c r="E67" s="47"/>
      <c r="F67" s="47">
        <v>0.3</v>
      </c>
      <c r="G67" s="47"/>
      <c r="H67" s="47">
        <v>0.62142893479812944</v>
      </c>
      <c r="I67" s="47"/>
      <c r="J67" s="47">
        <v>0.74862410000000001</v>
      </c>
      <c r="K67" s="47"/>
      <c r="L67" s="47"/>
      <c r="M67" s="47" t="s">
        <v>11</v>
      </c>
      <c r="N67" s="47"/>
      <c r="O67" s="47"/>
      <c r="P67" s="47">
        <v>0.28787740000000001</v>
      </c>
      <c r="Q67" s="47"/>
      <c r="R67" s="47">
        <v>0.1</v>
      </c>
      <c r="S67" s="47"/>
      <c r="T67" s="47">
        <v>0</v>
      </c>
      <c r="U67" s="47"/>
      <c r="V67" s="47">
        <v>-0.2</v>
      </c>
      <c r="W67" s="47"/>
      <c r="X67" s="47">
        <v>-0.3</v>
      </c>
      <c r="Y67" s="253"/>
    </row>
    <row r="68" spans="1:25" x14ac:dyDescent="0.5">
      <c r="B68" s="131"/>
      <c r="C68" s="47"/>
      <c r="D68" s="47"/>
      <c r="E68" s="47"/>
      <c r="F68" s="47"/>
      <c r="G68" s="47"/>
      <c r="H68" s="47"/>
      <c r="I68" s="47"/>
      <c r="J68" s="47"/>
      <c r="K68" s="47"/>
      <c r="L68" s="47"/>
      <c r="M68" s="47"/>
      <c r="N68" s="47"/>
      <c r="O68" s="47"/>
      <c r="P68" s="47"/>
      <c r="Q68" s="47"/>
      <c r="R68" s="47"/>
      <c r="S68" s="47"/>
      <c r="T68" s="47"/>
      <c r="U68" s="47"/>
      <c r="V68" s="47"/>
      <c r="W68" s="47"/>
      <c r="X68" s="47"/>
      <c r="Y68" s="130"/>
    </row>
    <row r="69" spans="1:25" x14ac:dyDescent="0.5">
      <c r="A69" s="29"/>
      <c r="B69" s="245">
        <v>0.9</v>
      </c>
      <c r="C69" s="252"/>
      <c r="D69" s="245">
        <v>0.9</v>
      </c>
      <c r="E69" s="252"/>
      <c r="F69" s="245">
        <v>0.7</v>
      </c>
      <c r="G69" s="252"/>
      <c r="H69" s="245">
        <v>0.8</v>
      </c>
      <c r="I69" s="252"/>
      <c r="J69" s="245">
        <v>0.9</v>
      </c>
      <c r="K69" s="245" t="s">
        <v>106</v>
      </c>
      <c r="L69" s="245"/>
      <c r="M69" s="245" t="s">
        <v>72</v>
      </c>
      <c r="N69" s="245"/>
      <c r="O69" s="245" t="s">
        <v>106</v>
      </c>
      <c r="P69" s="245">
        <v>0.2</v>
      </c>
      <c r="Q69" s="252"/>
      <c r="R69" s="245">
        <v>0.7</v>
      </c>
      <c r="S69" s="252"/>
      <c r="T69" s="245">
        <v>0.9</v>
      </c>
      <c r="U69" s="252"/>
      <c r="V69" s="245">
        <v>0.7</v>
      </c>
      <c r="W69" s="252"/>
      <c r="X69" s="245">
        <v>0.6</v>
      </c>
      <c r="Y69" s="246"/>
    </row>
    <row r="70" spans="1:25" x14ac:dyDescent="0.5">
      <c r="B70" s="9"/>
      <c r="C70" s="9"/>
      <c r="D70" s="9"/>
      <c r="E70" s="9"/>
      <c r="F70" s="9"/>
      <c r="G70" s="9"/>
      <c r="H70" s="9"/>
      <c r="I70" s="9"/>
      <c r="J70" s="9"/>
      <c r="K70" s="9"/>
      <c r="L70" s="9"/>
      <c r="M70" s="9"/>
      <c r="N70" s="9"/>
      <c r="O70" s="9"/>
      <c r="P70" s="9"/>
      <c r="Q70" s="9"/>
      <c r="R70" s="9"/>
      <c r="S70" s="9"/>
      <c r="T70" s="9"/>
      <c r="U70" s="9"/>
      <c r="V70" s="9"/>
      <c r="W70" s="9"/>
      <c r="X70" s="9"/>
      <c r="Y70" s="24"/>
    </row>
    <row r="71" spans="1:25" x14ac:dyDescent="0.5">
      <c r="M71" s="125"/>
      <c r="Y71" s="24"/>
    </row>
    <row r="72" spans="1:25" x14ac:dyDescent="0.5">
      <c r="Y72" s="164"/>
    </row>
    <row r="73" spans="1:25" x14ac:dyDescent="0.5">
      <c r="B73" s="9"/>
      <c r="C73" s="9"/>
      <c r="D73" s="9"/>
      <c r="E73" s="9"/>
      <c r="F73" s="9"/>
      <c r="G73" s="9"/>
      <c r="H73" s="9"/>
      <c r="I73" s="9"/>
      <c r="J73" s="9"/>
      <c r="K73" s="9"/>
      <c r="L73" s="9"/>
      <c r="M73" s="366"/>
      <c r="N73" s="9"/>
      <c r="O73" s="9"/>
      <c r="P73" s="9"/>
      <c r="Q73" s="9"/>
      <c r="R73" s="9"/>
      <c r="S73" s="9"/>
      <c r="T73" s="9"/>
      <c r="U73" s="9"/>
      <c r="V73" s="9"/>
      <c r="W73" s="9"/>
      <c r="X73" s="9"/>
    </row>
    <row r="74" spans="1:25" ht="18" customHeight="1" x14ac:dyDescent="0.5">
      <c r="B74" s="9"/>
      <c r="C74" s="9"/>
      <c r="D74" s="9"/>
      <c r="E74" s="9"/>
      <c r="F74" s="9"/>
      <c r="G74" s="9"/>
      <c r="H74" s="9"/>
      <c r="I74" s="9"/>
      <c r="J74" s="9"/>
      <c r="K74" s="9"/>
      <c r="L74" s="9"/>
      <c r="M74" s="366"/>
      <c r="N74" s="9"/>
      <c r="O74" s="9"/>
      <c r="P74" s="9"/>
      <c r="Q74" s="9"/>
      <c r="R74" s="9"/>
      <c r="S74" s="9"/>
      <c r="T74" s="9"/>
      <c r="U74" s="9"/>
      <c r="V74" s="9"/>
      <c r="W74" s="9"/>
      <c r="X74" s="9"/>
    </row>
    <row r="75" spans="1:25" x14ac:dyDescent="0.5">
      <c r="M75" s="366"/>
    </row>
    <row r="76" spans="1:25" x14ac:dyDescent="0.5">
      <c r="B76" s="9"/>
      <c r="C76" s="9"/>
      <c r="D76" s="9"/>
      <c r="E76" s="9"/>
      <c r="F76" s="9"/>
      <c r="G76" s="9"/>
      <c r="H76" s="9"/>
      <c r="I76" s="9"/>
      <c r="J76" s="9"/>
      <c r="K76" s="9"/>
      <c r="L76" s="9"/>
      <c r="M76" s="366"/>
      <c r="N76" s="9"/>
      <c r="O76" s="9"/>
      <c r="P76" s="9"/>
      <c r="Q76" s="9"/>
      <c r="R76" s="9"/>
      <c r="S76" s="9"/>
      <c r="T76" s="9"/>
      <c r="U76" s="9"/>
      <c r="V76" s="9"/>
      <c r="W76" s="9"/>
      <c r="X76" s="9"/>
    </row>
    <row r="77" spans="1:25" x14ac:dyDescent="0.5">
      <c r="B77" s="9"/>
      <c r="C77" s="9"/>
      <c r="D77" s="9"/>
      <c r="E77" s="9"/>
      <c r="F77" s="9"/>
      <c r="G77" s="9"/>
      <c r="H77" s="9"/>
      <c r="I77" s="9"/>
      <c r="J77" s="9"/>
      <c r="K77" s="9"/>
      <c r="L77" s="9"/>
      <c r="M77" s="366"/>
      <c r="N77" s="9"/>
      <c r="O77" s="9"/>
      <c r="P77" s="9"/>
      <c r="Q77" s="9"/>
      <c r="R77" s="9"/>
      <c r="S77" s="9"/>
      <c r="T77" s="9"/>
      <c r="U77" s="9"/>
      <c r="V77" s="9"/>
      <c r="W77" s="9"/>
      <c r="X77" s="9"/>
    </row>
    <row r="78" spans="1:25" x14ac:dyDescent="0.5">
      <c r="M78" s="125"/>
    </row>
    <row r="84" spans="13:13" x14ac:dyDescent="0.5">
      <c r="M84" s="125"/>
    </row>
    <row r="85" spans="13:13" x14ac:dyDescent="0.5">
      <c r="M85" s="125"/>
    </row>
    <row r="86" spans="13:13" x14ac:dyDescent="0.5">
      <c r="M86" s="125"/>
    </row>
    <row r="87" spans="13:13" x14ac:dyDescent="0.5">
      <c r="M87" s="125"/>
    </row>
  </sheetData>
  <mergeCells count="6">
    <mergeCell ref="B2:X2"/>
    <mergeCell ref="B3:J3"/>
    <mergeCell ref="P3:Y3"/>
    <mergeCell ref="B37:X37"/>
    <mergeCell ref="B38:J38"/>
    <mergeCell ref="P38:Y38"/>
  </mergeCells>
  <phoneticPr fontId="18" type="noConversion"/>
  <printOptions horizontalCentered="1"/>
  <pageMargins left="0.7" right="0.7" top="0.75" bottom="0.75" header="0.3" footer="0.3"/>
  <pageSetup paperSize="9" scale="46" orientation="portrait" r:id="rId1"/>
  <headerFooter scaleWithDoc="0" alignWithMargins="0">
    <oddFooter>&amp;L&amp;"Humnst777 Cn BT,Bold"&amp;12Forecasts for the UK economy&amp;C&amp;"Humnst777 Cn BT,Bold"&amp;12August 2026&amp;R&amp;"Humnst777 Cn BT,Bold"&amp;12 23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HMT Document" ma:contentTypeID="0x010100672A3FCA98991645BE083C320B7539B70073E2331C55A74AA0969608FB8C0629F600FC66F9FD987E46498C6427753D3FDF82" ma:contentTypeVersion="2175" ma:contentTypeDescription="Create an InfoStore Document" ma:contentTypeScope="" ma:versionID="7d0523c2c1c713d5fe46499b6df2ad49">
  <xsd:schema xmlns:xsd="http://www.w3.org/2001/XMLSchema" xmlns:xs="http://www.w3.org/2001/XMLSchema" xmlns:p="http://schemas.microsoft.com/office/2006/metadata/properties" xmlns:ns1="8485635d-cf54-460b-8438-0e2015e08040" xmlns:ns2="http://schemas.microsoft.com/sharepoint/v3" xmlns:ns3="4ddf0c12-9a8a-422f-b956-8e4ad81d0e18" targetNamespace="http://schemas.microsoft.com/office/2006/metadata/properties" ma:root="true" ma:fieldsID="0af4fc23d762e76e6a63d75a4e6b4e6c" ns1:_="" ns2:_="" ns3:_="">
    <xsd:import namespace="8485635d-cf54-460b-8438-0e2015e08040"/>
    <xsd:import namespace="http://schemas.microsoft.com/sharepoint/v3"/>
    <xsd:import namespace="4ddf0c12-9a8a-422f-b956-8e4ad81d0e18"/>
    <xsd:element name="properties">
      <xsd:complexType>
        <xsd:sequence>
          <xsd:element name="documentManagement">
            <xsd:complexType>
              <xsd:all>
                <xsd:element ref="ns1:HMT_DocumentTypeHTField0" minOccurs="0"/>
                <xsd:element ref="ns1:HMT_Record" minOccurs="0"/>
                <xsd:element ref="ns1:HMT_GroupHTField0" minOccurs="0"/>
                <xsd:element ref="ns1:HMT_TeamHTField0" minOccurs="0"/>
                <xsd:element ref="ns1:HMT_SubTeamHTField0" minOccurs="0"/>
                <xsd:element ref="ns1:HMT_Theme" minOccurs="0"/>
                <xsd:element ref="ns1:HMT_Topic" minOccurs="0"/>
                <xsd:element ref="ns1:HMT_SubTopic" minOccurs="0"/>
                <xsd:element ref="ns1:HMT_CategoryHTField0" minOccurs="0"/>
                <xsd:element ref="ns1:HMT_ClosedOn" minOccurs="0"/>
                <xsd:element ref="ns1:HMT_DeletedOn" minOccurs="0"/>
                <xsd:element ref="ns1:HMT_ArchivedOn" minOccurs="0"/>
                <xsd:element ref="ns1:HMT_LegacyItemID" minOccurs="0"/>
                <xsd:element ref="ns1:HMT_LegacyCreatedBy" minOccurs="0"/>
                <xsd:element ref="ns1:HMT_LegacyModifiedBy" minOccurs="0"/>
                <xsd:element ref="ns1:HMT_LegacyOrigSource" minOccurs="0"/>
                <xsd:element ref="ns1:HMT_LegacyExtRef" minOccurs="0"/>
                <xsd:element ref="ns1:HMT_LegacySensitive" minOccurs="0"/>
                <xsd:element ref="ns1:HMT_LegacyRecord" minOccurs="0"/>
                <xsd:element ref="ns1:HMT_Audit" minOccurs="0"/>
                <xsd:element ref="ns1:HMT_ClosedBy" minOccurs="0"/>
                <xsd:element ref="ns1:HMT_ArchivedBy" minOccurs="0"/>
                <xsd:element ref="ns1:HMT_ClosedArchive" minOccurs="0"/>
                <xsd:element ref="ns1:HMT_ClosedOnOrig" minOccurs="0"/>
                <xsd:element ref="ns1:HMT_ClosedbyOrig" minOccurs="0"/>
                <xsd:element ref="ns1:_dlc_DocId" minOccurs="0"/>
                <xsd:element ref="ns1:_dlc_DocIdUrl" minOccurs="0"/>
                <xsd:element ref="ns1:_dlc_DocIdPersistId" minOccurs="0"/>
                <xsd:element ref="ns1:TaxCatchAll" minOccurs="0"/>
                <xsd:element ref="ns1:TaxCatchAllLabel" minOccurs="0"/>
                <xsd:element ref="ns2:dlc_EmailSubject" minOccurs="0"/>
                <xsd:element ref="ns2:dlc_EmailMailbox" minOccurs="0"/>
                <xsd:element ref="ns2:dlc_EmailTo" minOccurs="0"/>
                <xsd:element ref="ns2:dlc_EmailFrom" minOccurs="0"/>
                <xsd:element ref="ns2:dlc_EmailBCC" minOccurs="0"/>
                <xsd:element ref="ns2:dlc_EmailCC" minOccurs="0"/>
                <xsd:element ref="ns1:b9c42a306c8b47fcbaf8a41a71352f3a" minOccurs="0"/>
                <xsd:element ref="ns2:dlc_EmailSentUTC" minOccurs="0"/>
                <xsd:element ref="ns2:dlc_EmailReceivedUTC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1:SharedWithUsers" minOccurs="0"/>
                <xsd:element ref="ns1:SharedWithDetails" minOccurs="0"/>
                <xsd:element ref="ns3:MediaServiceObjectDetectorVersions" minOccurs="0"/>
                <xsd:element ref="ns3:MediaServiceSearchProperties" minOccurs="0"/>
                <xsd:element ref="ns3:lcf76f155ced4ddcb4097134ff3c332f" minOccurs="0"/>
                <xsd:element ref="ns3:MediaServiceDateTaken" minOccurs="0"/>
                <xsd:element ref="ns3:MediaLengthInSecond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85635d-cf54-460b-8438-0e2015e08040" elementFormDefault="qualified">
    <xsd:import namespace="http://schemas.microsoft.com/office/2006/documentManagement/types"/>
    <xsd:import namespace="http://schemas.microsoft.com/office/infopath/2007/PartnerControls"/>
    <xsd:element name="HMT_DocumentTypeHTField0" ma:index="1" nillable="true" ma:taxonomy="true" ma:internalName="HMT_DocumentTypeHTField0" ma:taxonomyFieldName="HMT_DocumentType" ma:displayName="Document Type" ma:indexed="true" ma:default="5;#Other|c235b5c2-f697-427b-a70a-43d69599f998" ma:fieldId="{64e205a0-0872-4e26-9aef-64ca7bdb5848}" ma:sspId="9002b6cd-6bc3-456d-8dd0-19fe32dddaf9" ma:termSetId="b6f1e53f-947f-4b4b-98bb-41ceeb10f910" ma:anchorId="bd4325a7-7f6a-48f9-b0dc-cc3aef626e65" ma:open="false" ma:isKeyword="false">
      <xsd:complexType>
        <xsd:sequence>
          <xsd:element ref="pc:Terms" minOccurs="0" maxOccurs="1"/>
        </xsd:sequence>
      </xsd:complexType>
    </xsd:element>
    <xsd:element name="HMT_Record" ma:index="2" nillable="true" ma:displayName="Record" ma:description="Is this document a record?" ma:hidden="true" ma:internalName="HMT_Record" ma:readOnly="true">
      <xsd:simpleType>
        <xsd:restriction base="dms:Boolean"/>
      </xsd:simpleType>
    </xsd:element>
    <xsd:element name="HMT_GroupHTField0" ma:index="4" nillable="true" ma:taxonomy="true" ma:internalName="HMT_GroupHTField0" ma:taxonomyFieldName="HMT_Group" ma:displayName="Organisation unit" ma:indexed="true" ma:readOnly="true" ma:default="" ma:fieldId="{0727aac2-e220-4289-aa2b-5b6dcdadae03}" ma:sspId="9002b6cd-6bc3-456d-8dd0-19fe32dddaf9" ma:termSetId="bfb00256-4f71-4b34-808b-e2a5e274e13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MT_TeamHTField0" ma:index="6" nillable="true" ma:taxonomy="true" ma:internalName="HMT_TeamHTField0" ma:taxonomyFieldName="HMT_Team" ma:displayName="Team" ma:indexed="true" ma:readOnly="true" ma:default="" ma:fieldId="{2eefa5c6-211a-4a5e-9a50-7e1c1c1599ef}" ma:sspId="9002b6cd-6bc3-456d-8dd0-19fe32dddaf9" ma:termSetId="bfb00256-4f71-4b34-808b-e2a5e274e13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MT_SubTeamHTField0" ma:index="8" nillable="true" ma:taxonomy="true" ma:internalName="HMT_SubTeamHTField0" ma:taxonomyFieldName="HMT_SubTeam" ma:displayName="Sub Team" ma:indexed="true" ma:readOnly="true" ma:default="" ma:fieldId="{1b8bc039-1a2e-4089-a24d-47de9e4a6672}" ma:sspId="9002b6cd-6bc3-456d-8dd0-19fe32dddaf9" ma:termSetId="bfb00256-4f71-4b34-808b-e2a5e274e13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MT_Theme" ma:index="9" nillable="true" ma:displayName="Library" ma:description="Document library theme" ma:hidden="true" ma:internalName="HMT_Theme" ma:readOnly="true">
      <xsd:simpleType>
        <xsd:restriction base="dms:Text"/>
      </xsd:simpleType>
    </xsd:element>
    <xsd:element name="HMT_Topic" ma:index="10" nillable="true" ma:displayName="Topic" ma:description="Topic" ma:hidden="true" ma:indexed="true" ma:internalName="HMT_Topic" ma:readOnly="true">
      <xsd:simpleType>
        <xsd:restriction base="dms:Text"/>
      </xsd:simpleType>
    </xsd:element>
    <xsd:element name="HMT_SubTopic" ma:index="11" nillable="true" ma:displayName="Sub Topic" ma:description="Sub topic" ma:hidden="true" ma:internalName="HMT_SubTopic" ma:readOnly="true">
      <xsd:simpleType>
        <xsd:restriction base="dms:Text"/>
      </xsd:simpleType>
    </xsd:element>
    <xsd:element name="HMT_CategoryHTField0" ma:index="13" nillable="true" ma:taxonomy="true" ma:internalName="HMT_CategoryHTField0" ma:taxonomyFieldName="HMT_Category" ma:displayName="Category" ma:indexed="true" ma:readOnly="true" ma:default="" ma:fieldId="{03bf77b0-a02d-47ea-8bec-4fb357d1f3ee}" ma:sspId="9002b6cd-6bc3-456d-8dd0-19fe32dddaf9" ma:termSetId="b6f1e53f-947f-4b4b-98bb-41ceeb10f91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MT_ClosedOn" ma:index="15" nillable="true" ma:displayName="Closed On" ma:description="The date this item was closed on" ma:format="DateTime" ma:hidden="true" ma:internalName="HMT_ClosedOn" ma:readOnly="true">
      <xsd:simpleType>
        <xsd:restriction base="dms:DateTime"/>
      </xsd:simpleType>
    </xsd:element>
    <xsd:element name="HMT_DeletedOn" ma:index="16" nillable="true" ma:displayName="Deleted On" ma:description="The date this item was deleted on" ma:format="DateTime" ma:hidden="true" ma:internalName="HMT_DeletedOn" ma:readOnly="true">
      <xsd:simpleType>
        <xsd:restriction base="dms:DateTime"/>
      </xsd:simpleType>
    </xsd:element>
    <xsd:element name="HMT_ArchivedOn" ma:index="17" nillable="true" ma:displayName="Archived On" ma:description="The date this item was archived on" ma:format="DateTime" ma:hidden="true" ma:internalName="HMT_ArchivedOn" ma:readOnly="true">
      <xsd:simpleType>
        <xsd:restriction base="dms:DateTime"/>
      </xsd:simpleType>
    </xsd:element>
    <xsd:element name="HMT_LegacyItemID" ma:index="18" nillable="true" ma:displayName="Legacy Item ID" ma:hidden="true" ma:internalName="HMT_LegacyItemID" ma:readOnly="true">
      <xsd:simpleType>
        <xsd:restriction base="dms:Text"/>
      </xsd:simpleType>
    </xsd:element>
    <xsd:element name="HMT_LegacyCreatedBy" ma:index="19" nillable="true" ma:displayName="Legacy Created By" ma:hidden="true" ma:internalName="HMT_LegacyCreatedBy" ma:readOnly="true">
      <xsd:simpleType>
        <xsd:restriction base="dms:Text"/>
      </xsd:simpleType>
    </xsd:element>
    <xsd:element name="HMT_LegacyModifiedBy" ma:index="20" nillable="true" ma:displayName="Legacy Modified By" ma:hidden="true" ma:internalName="HMT_LegacyModifiedBy" ma:readOnly="true">
      <xsd:simpleType>
        <xsd:restriction base="dms:Text"/>
      </xsd:simpleType>
    </xsd:element>
    <xsd:element name="HMT_LegacyOrigSource" ma:index="21" nillable="true" ma:displayName="Original Source" ma:hidden="true" ma:internalName="HMT_LegacyOrigSource" ma:readOnly="true">
      <xsd:simpleType>
        <xsd:restriction base="dms:Text"/>
      </xsd:simpleType>
    </xsd:element>
    <xsd:element name="HMT_LegacyExtRef" ma:index="22" nillable="true" ma:displayName="External Reference" ma:hidden="true" ma:internalName="HMT_LegacyExtRef" ma:readOnly="true">
      <xsd:simpleType>
        <xsd:restriction base="dms:Text"/>
      </xsd:simpleType>
    </xsd:element>
    <xsd:element name="HMT_LegacySensitive" ma:index="23" nillable="true" ma:displayName="Sensitive Item" ma:default="0" ma:hidden="true" ma:internalName="HMT_LegacySensitive" ma:readOnly="true">
      <xsd:simpleType>
        <xsd:restriction base="dms:Boolean"/>
      </xsd:simpleType>
    </xsd:element>
    <xsd:element name="HMT_LegacyRecord" ma:index="24" nillable="true" ma:displayName="Legacy Record" ma:default="0" ma:hidden="true" ma:internalName="HMT_LegacyRecord" ma:readOnly="true">
      <xsd:simpleType>
        <xsd:restriction base="dms:Boolean"/>
      </xsd:simpleType>
    </xsd:element>
    <xsd:element name="HMT_Audit" ma:index="25" nillable="true" ma:displayName="Audit Log" ma:description="Audit Log" ma:internalName="HMT_Audit" ma:readOnly="true">
      <xsd:simpleType>
        <xsd:restriction base="dms:Note">
          <xsd:maxLength value="255"/>
        </xsd:restriction>
      </xsd:simpleType>
    </xsd:element>
    <xsd:element name="HMT_ClosedBy" ma:index="26" nillable="true" ma:displayName="Closed By" ma:description="Who closed this item" ma:hidden="true" ma:list="UserInfo" ma:internalName="HMT_ClosedBy" ma:readOnly="tru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HMT_ArchivedBy" ma:index="27" nillable="true" ma:displayName="Archived By" ma:description="Who archived this item" ma:hidden="true" ma:list="UserInfo" ma:internalName="HMT_ArchivedBy" ma:readOnly="tru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HMT_ClosedArchive" ma:index="28" nillable="true" ma:displayName="Closed Archive" ma:default="0" ma:description="Item sent to closed archive" ma:hidden="true" ma:internalName="HMT_ClosedArchive" ma:readOnly="true">
      <xsd:simpleType>
        <xsd:restriction base="dms:Boolean"/>
      </xsd:simpleType>
    </xsd:element>
    <xsd:element name="HMT_ClosedOnOrig" ma:index="29" nillable="true" ma:displayName="Original Closed On" ma:description="The date this item was originally closed on" ma:format="DateTime" ma:hidden="true" ma:internalName="HMT_ClosedOnOrig" ma:readOnly="true">
      <xsd:simpleType>
        <xsd:restriction base="dms:DateTime"/>
      </xsd:simpleType>
    </xsd:element>
    <xsd:element name="HMT_ClosedbyOrig" ma:index="30" nillable="true" ma:displayName="Original Closed By" ma:description="Who originally closed this item" ma:hidden="true" ma:list="UserInfo" ma:internalName="HMT_ClosedbyOrig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dlc_DocId" ma:index="32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33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34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36" nillable="true" ma:displayName="Taxonomy Catch All Column" ma:hidden="true" ma:list="{872195d9-1d2a-4325-8e18-c421637d4c31}" ma:internalName="TaxCatchAll" ma:showField="CatchAllData" ma:web="8485635d-cf54-460b-8438-0e2015e0804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37" nillable="true" ma:displayName="Taxonomy Catch All Column1" ma:hidden="true" ma:list="{872195d9-1d2a-4325-8e18-c421637d4c31}" ma:internalName="TaxCatchAllLabel" ma:readOnly="true" ma:showField="CatchAllDataLabel" ma:web="8485635d-cf54-460b-8438-0e2015e0804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b9c42a306c8b47fcbaf8a41a71352f3a" ma:index="51" nillable="true" ma:taxonomy="true" ma:internalName="b9c42a306c8b47fcbaf8a41a71352f3a" ma:taxonomyFieldName="HMT_Classification" ma:displayName="Classification" ma:indexed="true" ma:readOnly="true" ma:default="" ma:fieldId="{b9c42a30-6c8b-47fc-baf8-a41a71352f3a}" ma:sspId="9002b6cd-6bc3-456d-8dd0-19fe32dddaf9" ma:termSetId="7a69d7dc-39ad-4ce6-95e5-a2714f1574d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6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6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dlc_EmailSubject" ma:index="44" nillable="true" ma:displayName="Subject" ma:internalName="dlc_EmailSubject">
      <xsd:simpleType>
        <xsd:restriction base="dms:Text">
          <xsd:maxLength value="255"/>
        </xsd:restriction>
      </xsd:simpleType>
    </xsd:element>
    <xsd:element name="dlc_EmailMailbox" ma:index="46" nillable="true" ma:displayName="Submitter" ma:description="" ma:internalName="dlc_EmailMailbox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lc_EmailTo" ma:index="47" nillable="true" ma:displayName="To" ma:internalName="dlc_EmailTo">
      <xsd:simpleType>
        <xsd:restriction base="dms:Text">
          <xsd:maxLength value="255"/>
        </xsd:restriction>
      </xsd:simpleType>
    </xsd:element>
    <xsd:element name="dlc_EmailFrom" ma:index="48" nillable="true" ma:displayName="From" ma:internalName="dlc_EmailFrom">
      <xsd:simpleType>
        <xsd:restriction base="dms:Text">
          <xsd:maxLength value="255"/>
        </xsd:restriction>
      </xsd:simpleType>
    </xsd:element>
    <xsd:element name="dlc_EmailBCC" ma:index="49" nillable="true" ma:displayName="BCC" ma:internalName="dlc_EmailBCC">
      <xsd:simpleType>
        <xsd:restriction base="dms:Note">
          <xsd:maxLength value="1024"/>
        </xsd:restriction>
      </xsd:simpleType>
    </xsd:element>
    <xsd:element name="dlc_EmailCC" ma:index="50" nillable="true" ma:displayName="CC" ma:internalName="dlc_EmailCC">
      <xsd:simpleType>
        <xsd:restriction base="dms:Note">
          <xsd:maxLength value="1024"/>
        </xsd:restriction>
      </xsd:simpleType>
    </xsd:element>
    <xsd:element name="dlc_EmailSentUTC" ma:index="52" nillable="true" ma:displayName="Date Sent" ma:internalName="dlc_EmailSentUTC">
      <xsd:simpleType>
        <xsd:restriction base="dms:DateTime"/>
      </xsd:simpleType>
    </xsd:element>
    <xsd:element name="dlc_EmailReceivedUTC" ma:index="53" nillable="true" ma:displayName="Date Received" ma:internalName="dlc_EmailReceivedUTC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ddf0c12-9a8a-422f-b956-8e4ad81d0e1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54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55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5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5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58" nillable="true" ma:displayName="Tags" ma:internalName="MediaServiceAutoTags" ma:readOnly="true">
      <xsd:simpleType>
        <xsd:restriction base="dms:Text"/>
      </xsd:simpleType>
    </xsd:element>
    <xsd:element name="MediaServiceGenerationTime" ma:index="5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6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6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6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6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67" nillable="true" ma:taxonomy="true" ma:internalName="lcf76f155ced4ddcb4097134ff3c332f" ma:taxonomyFieldName="MediaServiceImageTags" ma:displayName="Image Tags" ma:readOnly="false" ma:fieldId="{5cf76f15-5ced-4ddc-b409-7134ff3c332f}" ma:taxonomyMulti="true" ma:sspId="9002b6cd-6bc3-456d-8dd0-19fe32dddaf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68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6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7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38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label version="1.0">
  <element uid="id_newpolicy" value=""/>
  <element uid="id_unclassified" value=""/>
</label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8485635d-cf54-460b-8438-0e2015e08040">
      <UserInfo>
        <DisplayName>Kay, Amanda - HMT</DisplayName>
        <AccountId>52</AccountId>
        <AccountType/>
      </UserInfo>
      <UserInfo>
        <DisplayName>Press, Marc - HMT</DisplayName>
        <AccountId>109</AccountId>
        <AccountType/>
      </UserInfo>
      <UserInfo>
        <DisplayName>Glasspool, Henry - HMT</DisplayName>
        <AccountId>76</AccountId>
        <AccountType/>
      </UserInfo>
      <UserInfo>
        <DisplayName>Price, Ellie - HMT</DisplayName>
        <AccountId>9684</AccountId>
        <AccountType/>
      </UserInfo>
      <UserInfo>
        <DisplayName>Hemingway, Tom - HMT</DisplayName>
        <AccountId>607</AccountId>
        <AccountType/>
      </UserInfo>
      <UserInfo>
        <DisplayName>Adams, Carter - HMT</DisplayName>
        <AccountId>7687</AccountId>
        <AccountType/>
      </UserInfo>
    </SharedWithUsers>
    <dlc_EmailBCC xmlns="http://schemas.microsoft.com/sharepoint/v3" xsi:nil="true"/>
    <TaxCatchAll xmlns="8485635d-cf54-460b-8438-0e2015e08040">
      <Value>6</Value>
      <Value>5</Value>
      <Value>2</Value>
      <Value>8</Value>
      <Value>7</Value>
    </TaxCatchAll>
    <dlc_EmailReceivedUTC xmlns="http://schemas.microsoft.com/sharepoint/v3" xsi:nil="true"/>
    <HMT_ClosedbyOrig xmlns="8485635d-cf54-460b-8438-0e2015e08040">
      <UserInfo>
        <DisplayName/>
        <AccountId xsi:nil="true"/>
        <AccountType/>
      </UserInfo>
    </HMT_ClosedbyOrig>
    <dlc_EmailSentUTC xmlns="http://schemas.microsoft.com/sharepoint/v3" xsi:nil="true"/>
    <dlc_EmailSubject xmlns="http://schemas.microsoft.com/sharepoint/v3" xsi:nil="true"/>
    <HMT_DocumentTypeHTField0 xmlns="8485635d-cf54-460b-8438-0e2015e08040">
      <Terms xmlns="http://schemas.microsoft.com/office/infopath/2007/PartnerControls">
        <TermInfo xmlns="http://schemas.microsoft.com/office/infopath/2007/PartnerControls">
          <TermName xmlns="http://schemas.microsoft.com/office/infopath/2007/PartnerControls">Other</TermName>
          <TermId xmlns="http://schemas.microsoft.com/office/infopath/2007/PartnerControls">c235b5c2-f697-427b-a70a-43d69599f998</TermId>
        </TermInfo>
      </Terms>
    </HMT_DocumentTypeHTField0>
    <dlc_EmailTo xmlns="http://schemas.microsoft.com/sharepoint/v3" xsi:nil="true"/>
    <dlc_EmailFrom xmlns="http://schemas.microsoft.com/sharepoint/v3" xsi:nil="true"/>
    <dlc_EmailCC xmlns="http://schemas.microsoft.com/sharepoint/v3" xsi:nil="true"/>
    <dlc_EmailMailbox xmlns="http://schemas.microsoft.com/sharepoint/v3">
      <UserInfo>
        <DisplayName/>
        <AccountId xsi:nil="true"/>
        <AccountType/>
      </UserInfo>
    </dlc_EmailMailbox>
    <HMT_Topic xmlns="8485635d-cf54-460b-8438-0e2015e08040">Forecast Comparisons</HMT_Topic>
    <HMT_SubTeamHTField0 xmlns="8485635d-cf54-460b-8438-0e2015e08040">
      <Terms xmlns="http://schemas.microsoft.com/office/infopath/2007/PartnerControls"/>
    </HMT_SubTeamHTField0>
    <HMT_Record xmlns="8485635d-cf54-460b-8438-0e2015e08040">true</HMT_Record>
    <HMT_TeamHTField0 xmlns="8485635d-cf54-460b-8438-0e2015e08040">
      <Terms xmlns="http://schemas.microsoft.com/office/infopath/2007/PartnerControls">
        <TermInfo xmlns="http://schemas.microsoft.com/office/infopath/2007/PartnerControls">
          <TermName xmlns="http://schemas.microsoft.com/office/infopath/2007/PartnerControls">Macroeconomic Coordination ＆ Strategy</TermName>
          <TermId xmlns="http://schemas.microsoft.com/office/infopath/2007/PartnerControls">2502ec01-fe0f-43a6-b13c-299905867c10</TermId>
        </TermInfo>
      </Terms>
    </HMT_TeamHTField0>
    <HMT_CategoryHTField0 xmlns="8485635d-cf54-460b-8438-0e2015e08040">
      <Terms xmlns="http://schemas.microsoft.com/office/infopath/2007/PartnerControls">
        <TermInfo xmlns="http://schemas.microsoft.com/office/infopath/2007/PartnerControls">
          <TermName xmlns="http://schemas.microsoft.com/office/infopath/2007/PartnerControls">Policy Document Types</TermName>
          <TermId xmlns="http://schemas.microsoft.com/office/infopath/2007/PartnerControls">bd4325a7-7f6a-48f9-b0dc-cc3aef626e65</TermId>
        </TermInfo>
      </Terms>
    </HMT_CategoryHTField0>
    <HMT_SubTopic xmlns="8485635d-cf54-460b-8438-0e2015e08040">Archive</HMT_SubTopic>
    <HMT_Theme xmlns="8485635d-cf54-460b-8438-0e2015e08040">GDP and Inflation</HMT_Theme>
    <HMT_ClosedArchive xmlns="8485635d-cf54-460b-8438-0e2015e08040">false</HMT_ClosedArchive>
    <b9c42a306c8b47fcbaf8a41a71352f3a xmlns="8485635d-cf54-460b-8438-0e2015e08040">
      <Terms xmlns="http://schemas.microsoft.com/office/infopath/2007/PartnerControls">
        <TermInfo xmlns="http://schemas.microsoft.com/office/infopath/2007/PartnerControls">
          <TermName xmlns="http://schemas.microsoft.com/office/infopath/2007/PartnerControls">Official</TermName>
          <TermId xmlns="http://schemas.microsoft.com/office/infopath/2007/PartnerControls">0c3401bb-744b-4660-997f-fc50d910db48</TermId>
        </TermInfo>
      </Terms>
    </b9c42a306c8b47fcbaf8a41a71352f3a>
    <HMT_GroupHTField0 xmlns="8485635d-cf54-460b-8438-0e2015e08040">
      <Terms xmlns="http://schemas.microsoft.com/office/infopath/2007/PartnerControls">
        <TermInfo xmlns="http://schemas.microsoft.com/office/infopath/2007/PartnerControls">
          <TermName xmlns="http://schemas.microsoft.com/office/infopath/2007/PartnerControls">Economics</TermName>
          <TermId xmlns="http://schemas.microsoft.com/office/infopath/2007/PartnerControls">947aaa66-dd74-46b1-9cee-e42e6e0aa9c1</TermId>
        </TermInfo>
      </Terms>
    </HMT_GroupHTField0>
    <HMT_LegacyRecord xmlns="8485635d-cf54-460b-8438-0e2015e08040">false</HMT_LegacyRecord>
    <HMT_LegacySensitive xmlns="8485635d-cf54-460b-8438-0e2015e08040">false</HMT_LegacySensitive>
    <_dlc_DocId xmlns="8485635d-cf54-460b-8438-0e2015e08040">HMTECO-1187698800-51115</_dlc_DocId>
    <_dlc_DocIdUrl xmlns="8485635d-cf54-460b-8438-0e2015e08040">
      <Url>https://tris42.sharepoint.com/sites/hmt_is_eco/_layouts/15/DocIdRedir.aspx?ID=HMTECO-1187698800-51115</Url>
      <Description>HMTECO-1187698800-51115</Description>
    </_dlc_DocIdUrl>
    <lcf76f155ced4ddcb4097134ff3c332f xmlns="4ddf0c12-9a8a-422f-b956-8e4ad81d0e18">
      <Terms xmlns="http://schemas.microsoft.com/office/infopath/2007/PartnerControls"/>
    </lcf76f155ced4ddcb4097134ff3c332f>
  </documentManagement>
</p:properties>
</file>

<file path=customXml/item4.xml>��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A3F240B-CE8F-420C-9057-2579F48366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485635d-cf54-460b-8438-0e2015e08040"/>
    <ds:schemaRef ds:uri="http://schemas.microsoft.com/sharepoint/v3"/>
    <ds:schemaRef ds:uri="4ddf0c12-9a8a-422f-b956-8e4ad81d0e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F97383C-6C47-45E7-83D8-FBF50A4830B3}">
  <ds:schemaRefs/>
</ds:datastoreItem>
</file>

<file path=customXml/itemProps3.xml><?xml version="1.0" encoding="utf-8"?>
<ds:datastoreItem xmlns:ds="http://schemas.openxmlformats.org/officeDocument/2006/customXml" ds:itemID="{3D885701-D9F3-423E-9C42-F1CB67C4DD5D}">
  <ds:schemaRefs>
    <ds:schemaRef ds:uri="http://schemas.microsoft.com/office/2006/metadata/properties"/>
    <ds:schemaRef ds:uri="http://schemas.microsoft.com/office/infopath/2007/PartnerControls"/>
    <ds:schemaRef ds:uri="8485635d-cf54-460b-8438-0e2015e08040"/>
    <ds:schemaRef ds:uri="http://schemas.microsoft.com/sharepoint/v3"/>
    <ds:schemaRef ds:uri="4ddf0c12-9a8a-422f-b956-8e4ad81d0e18"/>
  </ds:schemaRefs>
</ds:datastoreItem>
</file>

<file path=customXml/itemProps4.xml><?xml version="1.0" encoding="utf-8"?>
<ds:datastoreItem xmlns:ds="http://schemas.openxmlformats.org/officeDocument/2006/customXml" ds:itemID="{461F0D14-0872-475B-97EE-3F50902CE13E}">
  <ds:schemaRefs/>
</ds:datastoreItem>
</file>

<file path=customXml/itemProps5.xml><?xml version="1.0" encoding="utf-8"?>
<ds:datastoreItem xmlns:ds="http://schemas.openxmlformats.org/officeDocument/2006/customXml" ds:itemID="{E3EFB322-361A-4492-B9BC-A2FF76F5836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11</vt:i4>
      </vt:variant>
      <vt:variant>
        <vt:lpstr>Named Ranges</vt:lpstr>
      </vt:variant>
      <vt:variant>
        <vt:i4>11</vt:i4>
      </vt:variant>
    </vt:vector>
  </HeadingPairs>
  <TitlesOfParts>
    <vt:vector size="22" baseType="lpstr">
      <vt:lpstr>Table 1</vt:lpstr>
      <vt:lpstr>Table 2</vt:lpstr>
      <vt:lpstr>Table 3</vt:lpstr>
      <vt:lpstr>Table 4</vt:lpstr>
      <vt:lpstr>Table 5</vt:lpstr>
      <vt:lpstr>Table 6</vt:lpstr>
      <vt:lpstr>M1 &amp; M2</vt:lpstr>
      <vt:lpstr>M3 &amp; M4</vt:lpstr>
      <vt:lpstr>M5 &amp; M6</vt:lpstr>
      <vt:lpstr>M7 &amp; M8</vt:lpstr>
      <vt:lpstr>M9 &amp; M10</vt:lpstr>
      <vt:lpstr>'M1 &amp; M2'!Print_Area</vt:lpstr>
      <vt:lpstr>'M3 &amp; M4'!Print_Area</vt:lpstr>
      <vt:lpstr>'M5 &amp; M6'!Print_Area</vt:lpstr>
      <vt:lpstr>'M7 &amp; M8'!Print_Area</vt:lpstr>
      <vt:lpstr>'M9 &amp; M10'!Print_Area</vt:lpstr>
      <vt:lpstr>'Table 1'!Print_Area</vt:lpstr>
      <vt:lpstr>'Table 2'!Print_Area</vt:lpstr>
      <vt:lpstr>'Table 3'!Print_Area</vt:lpstr>
      <vt:lpstr>'Table 4'!Print_Area</vt:lpstr>
      <vt:lpstr>'Table 5'!Print_Area</vt:lpstr>
      <vt:lpstr>'Table 6'!Print_Area</vt:lpstr>
    </vt:vector>
  </TitlesOfParts>
  <Manager/>
  <Company>Her Majesty's Treasury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forecomp Jan - clean.xlsx</dc:title>
  <dc:subject/>
  <dc:creator>HMT User</dc:creator>
  <cp:keywords/>
  <dc:description/>
  <cp:lastModifiedBy>Lovegrove, Elizabeth - HMT</cp:lastModifiedBy>
  <cp:revision/>
  <dcterms:created xsi:type="dcterms:W3CDTF">2002-10-17T09:31:19Z</dcterms:created>
  <dcterms:modified xsi:type="dcterms:W3CDTF">2026-08-19T08:09:55Z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bjDocumentSecurityLabel">
    <vt:lpwstr>UNCLASSIFIED</vt:lpwstr>
  </property>
  <property fmtid="{D5CDD505-2E9C-101B-9397-08002B2CF9AE}" pid="3" name="Document Security Label">
    <vt:lpwstr>UNCLASSIFIED</vt:lpwstr>
  </property>
  <property fmtid="{D5CDD505-2E9C-101B-9397-08002B2CF9AE}" pid="4" name="bjDocumentSecurityXML">
    <vt:lpwstr>&lt;label version="1.0"&gt;&lt;element uid="id_newpolicy" value=""/&gt;&lt;element uid="id_unclassified" value=""/&gt;&lt;/label&gt;</vt:lpwstr>
  </property>
  <property fmtid="{D5CDD505-2E9C-101B-9397-08002B2CF9AE}" pid="5" name="bjDocumentSecurityPolicyProp">
    <vt:lpwstr>UK</vt:lpwstr>
  </property>
  <property fmtid="{D5CDD505-2E9C-101B-9397-08002B2CF9AE}" pid="6" name="bjDocumentSecurityPolicyPropID">
    <vt:lpwstr>id_newpolicy</vt:lpwstr>
  </property>
  <property fmtid="{D5CDD505-2E9C-101B-9397-08002B2CF9AE}" pid="7" name="bjDocumentSecurityProp1">
    <vt:lpwstr>UNCLASSIFIED</vt:lpwstr>
  </property>
  <property fmtid="{D5CDD505-2E9C-101B-9397-08002B2CF9AE}" pid="8" name="bjSecLabelProp1ID">
    <vt:lpwstr>id_unclassified</vt:lpwstr>
  </property>
  <property fmtid="{D5CDD505-2E9C-101B-9397-08002B2CF9AE}" pid="9" name="bjDocumentSecurityProp2">
    <vt:lpwstr/>
  </property>
  <property fmtid="{D5CDD505-2E9C-101B-9397-08002B2CF9AE}" pid="10" name="bjSecLabelProp2ID">
    <vt:lpwstr/>
  </property>
  <property fmtid="{D5CDD505-2E9C-101B-9397-08002B2CF9AE}" pid="11" name="bjDocumentSecurityProp3">
    <vt:lpwstr/>
  </property>
  <property fmtid="{D5CDD505-2E9C-101B-9397-08002B2CF9AE}" pid="12" name="bjSecLabelProp3ID">
    <vt:lpwstr/>
  </property>
  <property fmtid="{D5CDD505-2E9C-101B-9397-08002B2CF9AE}" pid="13" name="eGMS.protectiveMarking">
    <vt:lpwstr/>
  </property>
  <property fmtid="{D5CDD505-2E9C-101B-9397-08002B2CF9AE}" pid="14" name="docIndexRef">
    <vt:lpwstr>209c50e7-d619-4556-bb0e-27e98ec7e064</vt:lpwstr>
  </property>
  <property fmtid="{D5CDD505-2E9C-101B-9397-08002B2CF9AE}" pid="15" name="_dlc_policyId">
    <vt:lpwstr/>
  </property>
  <property fmtid="{D5CDD505-2E9C-101B-9397-08002B2CF9AE}" pid="16" name="ContentTypeId">
    <vt:lpwstr>0x010100672A3FCA98991645BE083C320B7539B70073E2331C55A74AA0969608FB8C0629F600FC66F9FD987E46498C6427753D3FDF82</vt:lpwstr>
  </property>
  <property fmtid="{D5CDD505-2E9C-101B-9397-08002B2CF9AE}" pid="17" name="ItemRetentionFormula">
    <vt:lpwstr/>
  </property>
  <property fmtid="{D5CDD505-2E9C-101B-9397-08002B2CF9AE}" pid="18" name="_dlc_DocIdItemGuid">
    <vt:lpwstr>6674ce28-05cc-4bcc-b843-d79004fbcb4d</vt:lpwstr>
  </property>
  <property fmtid="{D5CDD505-2E9C-101B-9397-08002B2CF9AE}" pid="19" name="Order">
    <vt:r8>752200</vt:r8>
  </property>
  <property fmtid="{D5CDD505-2E9C-101B-9397-08002B2CF9AE}" pid="20" name="xd_ProgID">
    <vt:lpwstr/>
  </property>
  <property fmtid="{D5CDD505-2E9C-101B-9397-08002B2CF9AE}" pid="21" name="TemplateUrl">
    <vt:lpwstr/>
  </property>
  <property fmtid="{D5CDD505-2E9C-101B-9397-08002B2CF9AE}" pid="22" name="HMT_Group">
    <vt:lpwstr>2;#Economics|947aaa66-dd74-46b1-9cee-e42e6e0aa9c1</vt:lpwstr>
  </property>
  <property fmtid="{D5CDD505-2E9C-101B-9397-08002B2CF9AE}" pid="23" name="HMT_Topic">
    <vt:lpwstr>7;#Forecast Comparisons|eb5635a3-8187-4a69-8399-57ef93b8086c</vt:lpwstr>
  </property>
  <property fmtid="{D5CDD505-2E9C-101B-9397-08002B2CF9AE}" pid="24" name="HMT_Category">
    <vt:lpwstr>8;#Policy Document Types|bd4325a7-7f6a-48f9-b0dc-cc3aef626e65</vt:lpwstr>
  </property>
  <property fmtid="{D5CDD505-2E9C-101B-9397-08002B2CF9AE}" pid="25" name="HMT_Classification">
    <vt:lpwstr>6;#Official|0c3401bb-744b-4660-997f-fc50d910db48</vt:lpwstr>
  </property>
  <property fmtid="{D5CDD505-2E9C-101B-9397-08002B2CF9AE}" pid="26" name="HMT_SubTeam">
    <vt:lpwstr/>
  </property>
  <property fmtid="{D5CDD505-2E9C-101B-9397-08002B2CF9AE}" pid="27" name="HMT_Theme">
    <vt:lpwstr>6;#GDP and Inflation|72fff63c-4fe6-448a-ac5c-0f252a8ae613</vt:lpwstr>
  </property>
  <property fmtid="{D5CDD505-2E9C-101B-9397-08002B2CF9AE}" pid="28" name="HMT_SubTopic">
    <vt:lpwstr>2526;#201812 December 2018|07802483-7755-45a6-8c53-92c047a27fba</vt:lpwstr>
  </property>
  <property fmtid="{D5CDD505-2E9C-101B-9397-08002B2CF9AE}" pid="29" name="HMT_DocumentType">
    <vt:lpwstr>5;#Other|c235b5c2-f697-427b-a70a-43d69599f998</vt:lpwstr>
  </property>
  <property fmtid="{D5CDD505-2E9C-101B-9397-08002B2CF9AE}" pid="30" name="HMT_Team">
    <vt:lpwstr>7;#Macroeconomic Coordination ＆ Strategy|2502ec01-fe0f-43a6-b13c-299905867c10</vt:lpwstr>
  </property>
  <property fmtid="{D5CDD505-2E9C-101B-9397-08002B2CF9AE}" pid="31" name="_dlc_Exempt">
    <vt:bool>false</vt:bool>
  </property>
  <property fmtid="{D5CDD505-2E9C-101B-9397-08002B2CF9AE}" pid="32" name="HMT_FolderOrderText">
    <vt:lpwstr/>
  </property>
  <property fmtid="{D5CDD505-2E9C-101B-9397-08002B2CF9AE}" pid="33" name="HMT_Pending">
    <vt:bool>false</vt:bool>
  </property>
  <property fmtid="{D5CDD505-2E9C-101B-9397-08002B2CF9AE}" pid="34" name="URL">
    <vt:lpwstr/>
  </property>
  <property fmtid="{D5CDD505-2E9C-101B-9397-08002B2CF9AE}" pid="35" name="HMT_Comments">
    <vt:lpwstr/>
  </property>
  <property fmtid="{D5CDD505-2E9C-101B-9397-08002B2CF9AE}" pid="36" name="HMT_ArchiveReqBy">
    <vt:lpwstr/>
  </property>
  <property fmtid="{D5CDD505-2E9C-101B-9397-08002B2CF9AE}" pid="37" name="xd_Signature">
    <vt:bool>false</vt:bool>
  </property>
  <property fmtid="{D5CDD505-2E9C-101B-9397-08002B2CF9AE}" pid="38" name="HMT_Note">
    <vt:lpwstr/>
  </property>
  <property fmtid="{D5CDD505-2E9C-101B-9397-08002B2CF9AE}" pid="39" name="cx_originalversion">
    <vt:lpwstr>0.13</vt:lpwstr>
  </property>
  <property fmtid="{D5CDD505-2E9C-101B-9397-08002B2CF9AE}" pid="40" name="HMT_Review">
    <vt:bool>false</vt:bool>
  </property>
  <property fmtid="{D5CDD505-2E9C-101B-9397-08002B2CF9AE}" pid="41" name="CX_RelocationTimestamp">
    <vt:lpwstr>2018-07-31T09:53:28Z</vt:lpwstr>
  </property>
  <property fmtid="{D5CDD505-2E9C-101B-9397-08002B2CF9AE}" pid="42" name="CX_RelocationUser">
    <vt:lpwstr>Kohanan, Lior - HMT</vt:lpwstr>
  </property>
  <property fmtid="{D5CDD505-2E9C-101B-9397-08002B2CF9AE}" pid="43" name="CX_RelocationOperation">
    <vt:lpwstr>Cut</vt:lpwstr>
  </property>
  <property fmtid="{D5CDD505-2E9C-101B-9397-08002B2CF9AE}" pid="44" name="CX_RelocationReason">
    <vt:lpwstr>Info Store Clipboard Operation (31/07/2018 10:41:39)</vt:lpwstr>
  </property>
  <property fmtid="{D5CDD505-2E9C-101B-9397-08002B2CF9AE}" pid="45" name="g727aac2e2204289aa2b5b6dcdadae03">
    <vt:lpwstr>Economics|947aaa66-dd74-46b1-9cee-e42e6e0aa9c1</vt:lpwstr>
  </property>
  <property fmtid="{D5CDD505-2E9C-101B-9397-08002B2CF9AE}" pid="46" name="b4fdd2ce4232490396aa344e31f74d8e">
    <vt:lpwstr/>
  </property>
  <property fmtid="{D5CDD505-2E9C-101B-9397-08002B2CF9AE}" pid="47" name="m4e205a008724e269aef64ca7bdb5848">
    <vt:lpwstr>Other|c235b5c2-f697-427b-a70a-43d69599f998</vt:lpwstr>
  </property>
  <property fmtid="{D5CDD505-2E9C-101B-9397-08002B2CF9AE}" pid="48" name="d3acaa1fb1fd45d69e6498ce1656c037">
    <vt:lpwstr/>
  </property>
  <property fmtid="{D5CDD505-2E9C-101B-9397-08002B2CF9AE}" pid="49" name="g3bf77b0a02d47ea8bec4fb357d1f3ee">
    <vt:lpwstr>Policy Document Types|bd4325a7-7f6a-48f9-b0dc-cc3aef626e65</vt:lpwstr>
  </property>
  <property fmtid="{D5CDD505-2E9C-101B-9397-08002B2CF9AE}" pid="50" name="jc76c0d69b0a44309f7bb16407c92353">
    <vt:lpwstr/>
  </property>
  <property fmtid="{D5CDD505-2E9C-101B-9397-08002B2CF9AE}" pid="51" name="ieefa5c6211a4a5e9a507e1c1c1599ef">
    <vt:lpwstr>Economic Assessment|8e032198-a4ff-4504-aa7c-e9763c547a44</vt:lpwstr>
  </property>
  <property fmtid="{D5CDD505-2E9C-101B-9397-08002B2CF9AE}" pid="52" name="IconOverlay">
    <vt:lpwstr/>
  </property>
  <property fmtid="{D5CDD505-2E9C-101B-9397-08002B2CF9AE}" pid="53" name="b9c42a306c8b47fcbaf8a41a71352f3a0">
    <vt:lpwstr>Official|0c3401bb-744b-4660-997f-fc50d910db48</vt:lpwstr>
  </property>
  <property fmtid="{D5CDD505-2E9C-101B-9397-08002B2CF9AE}" pid="54" name="hb8bc0391a2e4089a24d47de9e4a6672">
    <vt:lpwstr/>
  </property>
  <property fmtid="{D5CDD505-2E9C-101B-9397-08002B2CF9AE}" pid="55" name="g727aac2e2204289aa2b5b6dcdadae030">
    <vt:lpwstr/>
  </property>
  <property fmtid="{D5CDD505-2E9C-101B-9397-08002B2CF9AE}" pid="56" name="ComplianceAssetId">
    <vt:lpwstr/>
  </property>
  <property fmtid="{D5CDD505-2E9C-101B-9397-08002B2CF9AE}" pid="57" name="hb8bc0391a2e4089a24d47de9e4a66720">
    <vt:lpwstr/>
  </property>
  <property fmtid="{D5CDD505-2E9C-101B-9397-08002B2CF9AE}" pid="58" name="m4e205a008724e269aef64ca7bdb58480">
    <vt:lpwstr/>
  </property>
  <property fmtid="{D5CDD505-2E9C-101B-9397-08002B2CF9AE}" pid="59" name="ieefa5c6211a4a5e9a507e1c1c1599ef0">
    <vt:lpwstr/>
  </property>
  <property fmtid="{D5CDD505-2E9C-101B-9397-08002B2CF9AE}" pid="60" name="g3bf77b0a02d47ea8bec4fb357d1f3ee0">
    <vt:lpwstr/>
  </property>
  <property fmtid="{D5CDD505-2E9C-101B-9397-08002B2CF9AE}" pid="61" name="b9c42a306c8b47fcbaf8a41a71352f3a1">
    <vt:lpwstr/>
  </property>
  <property fmtid="{D5CDD505-2E9C-101B-9397-08002B2CF9AE}" pid="62" name="LINKTEK-ID-FILE">
    <vt:lpwstr>0136-225F-71CE-90ED</vt:lpwstr>
  </property>
  <property fmtid="{D5CDD505-2E9C-101B-9397-08002B2CF9AE}" pid="63" name="MediaServiceImageTags">
    <vt:lpwstr/>
  </property>
</Properties>
</file>